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9"/>
  </p:notesMasterIdLst>
  <p:sldIdLst>
    <p:sldId id="256" r:id="rId2"/>
    <p:sldId id="257" r:id="rId3"/>
    <p:sldId id="258" r:id="rId4"/>
    <p:sldId id="260" r:id="rId5"/>
    <p:sldId id="264" r:id="rId6"/>
    <p:sldId id="261" r:id="rId7"/>
    <p:sldId id="259" r:id="rId8"/>
    <p:sldId id="262" r:id="rId9"/>
    <p:sldId id="263"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95"/>
    <p:restoredTop sz="95934"/>
  </p:normalViewPr>
  <p:slideViewPr>
    <p:cSldViewPr snapToGrid="0" snapToObjects="1">
      <p:cViewPr varScale="1">
        <p:scale>
          <a:sx n="115" d="100"/>
          <a:sy n="115" d="100"/>
        </p:scale>
        <p:origin x="6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E6E38-6339-F44F-B81F-05226A11075C}"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tr-TR"/>
        </a:p>
      </dgm:t>
    </dgm:pt>
    <dgm:pt modelId="{87594655-1A28-C14D-AA12-CA5148163473}">
      <dgm:prSet phldrT="[Metin]"/>
      <dgm:spPr/>
      <dgm:t>
        <a:bodyPr/>
        <a:lstStyle/>
        <a:p>
          <a:r>
            <a:rPr lang="tr-TR" dirty="0"/>
            <a:t>Uyumsal davranışları</a:t>
          </a:r>
        </a:p>
      </dgm:t>
    </dgm:pt>
    <dgm:pt modelId="{8E678527-5F33-404B-8186-30B33C952D50}" type="parTrans" cxnId="{5D79F33E-1588-3B4A-9102-F19221681A4F}">
      <dgm:prSet/>
      <dgm:spPr/>
      <dgm:t>
        <a:bodyPr/>
        <a:lstStyle/>
        <a:p>
          <a:endParaRPr lang="tr-TR"/>
        </a:p>
      </dgm:t>
    </dgm:pt>
    <dgm:pt modelId="{825A90A4-6673-D44E-A701-23ED454AA756}" type="sibTrans" cxnId="{5D79F33E-1588-3B4A-9102-F19221681A4F}">
      <dgm:prSet/>
      <dgm:spPr/>
      <dgm:t>
        <a:bodyPr/>
        <a:lstStyle/>
        <a:p>
          <a:endParaRPr lang="tr-TR"/>
        </a:p>
      </dgm:t>
    </dgm:pt>
    <dgm:pt modelId="{5EF52491-9A16-184F-9862-8FA9B2915141}">
      <dgm:prSet phldrT="[Metin]"/>
      <dgm:spPr/>
      <dgm:t>
        <a:bodyPr/>
        <a:lstStyle/>
        <a:p>
          <a:r>
            <a:rPr lang="tr-TR" dirty="0"/>
            <a:t>Sosyal-duygusal gelişimi</a:t>
          </a:r>
        </a:p>
      </dgm:t>
    </dgm:pt>
    <dgm:pt modelId="{7CE5C953-7D5D-B640-8C07-C240EDF0846E}" type="parTrans" cxnId="{B5CFB1EA-F88F-7042-85EA-AE932FD735B2}">
      <dgm:prSet/>
      <dgm:spPr/>
      <dgm:t>
        <a:bodyPr/>
        <a:lstStyle/>
        <a:p>
          <a:endParaRPr lang="tr-TR"/>
        </a:p>
      </dgm:t>
    </dgm:pt>
    <dgm:pt modelId="{202CF934-40BC-3042-A6E7-59CF7B1E90A4}" type="sibTrans" cxnId="{B5CFB1EA-F88F-7042-85EA-AE932FD735B2}">
      <dgm:prSet/>
      <dgm:spPr/>
      <dgm:t>
        <a:bodyPr/>
        <a:lstStyle/>
        <a:p>
          <a:endParaRPr lang="tr-TR"/>
        </a:p>
      </dgm:t>
    </dgm:pt>
    <dgm:pt modelId="{FDB117E8-6293-E341-8F8C-CA12292BEB09}">
      <dgm:prSet phldrT="[Metin]"/>
      <dgm:spPr/>
      <dgm:t>
        <a:bodyPr/>
        <a:lstStyle/>
        <a:p>
          <a:r>
            <a:rPr lang="tr-TR" dirty="0"/>
            <a:t>Dikkat</a:t>
          </a:r>
        </a:p>
      </dgm:t>
    </dgm:pt>
    <dgm:pt modelId="{133E113A-F9AF-D74D-9639-B4F30DC1209C}" type="parTrans" cxnId="{394BCF9F-838C-6848-B3AC-0EEA9809CB86}">
      <dgm:prSet/>
      <dgm:spPr/>
      <dgm:t>
        <a:bodyPr/>
        <a:lstStyle/>
        <a:p>
          <a:endParaRPr lang="tr-TR"/>
        </a:p>
      </dgm:t>
    </dgm:pt>
    <dgm:pt modelId="{80D34D85-BB99-DC4A-B319-AA1F3A44622C}" type="sibTrans" cxnId="{394BCF9F-838C-6848-B3AC-0EEA9809CB86}">
      <dgm:prSet/>
      <dgm:spPr/>
      <dgm:t>
        <a:bodyPr/>
        <a:lstStyle/>
        <a:p>
          <a:endParaRPr lang="tr-TR"/>
        </a:p>
      </dgm:t>
    </dgm:pt>
    <dgm:pt modelId="{FB4B382F-FE9C-3F41-BB07-E184268DC27C}">
      <dgm:prSet/>
      <dgm:spPr/>
      <dgm:t>
        <a:bodyPr/>
        <a:lstStyle/>
        <a:p>
          <a:r>
            <a:rPr lang="tr-TR" dirty="0"/>
            <a:t>Motor Becerileri</a:t>
          </a:r>
        </a:p>
      </dgm:t>
    </dgm:pt>
    <dgm:pt modelId="{0FD99671-A2C9-8648-A4C4-5E6FE51C76C4}" type="parTrans" cxnId="{2817CB5B-1D47-E54D-ABD8-AB5CD1993353}">
      <dgm:prSet/>
      <dgm:spPr/>
      <dgm:t>
        <a:bodyPr/>
        <a:lstStyle/>
        <a:p>
          <a:endParaRPr lang="tr-TR"/>
        </a:p>
      </dgm:t>
    </dgm:pt>
    <dgm:pt modelId="{035AD297-9E96-934D-B7BD-4D0EFA5C3709}" type="sibTrans" cxnId="{2817CB5B-1D47-E54D-ABD8-AB5CD1993353}">
      <dgm:prSet/>
      <dgm:spPr/>
      <dgm:t>
        <a:bodyPr/>
        <a:lstStyle/>
        <a:p>
          <a:endParaRPr lang="tr-TR"/>
        </a:p>
      </dgm:t>
    </dgm:pt>
    <dgm:pt modelId="{447C000D-732A-B946-B494-4F21201859F8}" type="pres">
      <dgm:prSet presAssocID="{197E6E38-6339-F44F-B81F-05226A11075C}" presName="Name0" presStyleCnt="0">
        <dgm:presLayoutVars>
          <dgm:chMax val="7"/>
          <dgm:chPref val="7"/>
          <dgm:dir/>
          <dgm:animLvl val="lvl"/>
        </dgm:presLayoutVars>
      </dgm:prSet>
      <dgm:spPr/>
    </dgm:pt>
    <dgm:pt modelId="{178BACDE-BBAB-7349-B889-908796725EC0}" type="pres">
      <dgm:prSet presAssocID="{87594655-1A28-C14D-AA12-CA5148163473}" presName="Accent1" presStyleCnt="0"/>
      <dgm:spPr/>
    </dgm:pt>
    <dgm:pt modelId="{F96BE4C8-19B9-024F-9471-ADCFC08663F5}" type="pres">
      <dgm:prSet presAssocID="{87594655-1A28-C14D-AA12-CA5148163473}" presName="Accent" presStyleLbl="node1" presStyleIdx="0" presStyleCnt="4"/>
      <dgm:spPr/>
    </dgm:pt>
    <dgm:pt modelId="{7CB70584-136C-C849-A8C7-C826642A13D2}" type="pres">
      <dgm:prSet presAssocID="{87594655-1A28-C14D-AA12-CA5148163473}" presName="Parent1" presStyleLbl="revTx" presStyleIdx="0" presStyleCnt="4">
        <dgm:presLayoutVars>
          <dgm:chMax val="1"/>
          <dgm:chPref val="1"/>
          <dgm:bulletEnabled val="1"/>
        </dgm:presLayoutVars>
      </dgm:prSet>
      <dgm:spPr/>
    </dgm:pt>
    <dgm:pt modelId="{FC801C5B-EB7F-ED43-9EC5-F0B37CD8F694}" type="pres">
      <dgm:prSet presAssocID="{5EF52491-9A16-184F-9862-8FA9B2915141}" presName="Accent2" presStyleCnt="0"/>
      <dgm:spPr/>
    </dgm:pt>
    <dgm:pt modelId="{3E6F953B-B761-A440-BA84-F371F01D56C9}" type="pres">
      <dgm:prSet presAssocID="{5EF52491-9A16-184F-9862-8FA9B2915141}" presName="Accent" presStyleLbl="node1" presStyleIdx="1" presStyleCnt="4"/>
      <dgm:spPr/>
    </dgm:pt>
    <dgm:pt modelId="{93A72890-687C-B941-BD48-51F57CE67D00}" type="pres">
      <dgm:prSet presAssocID="{5EF52491-9A16-184F-9862-8FA9B2915141}" presName="Parent2" presStyleLbl="revTx" presStyleIdx="1" presStyleCnt="4">
        <dgm:presLayoutVars>
          <dgm:chMax val="1"/>
          <dgm:chPref val="1"/>
          <dgm:bulletEnabled val="1"/>
        </dgm:presLayoutVars>
      </dgm:prSet>
      <dgm:spPr/>
    </dgm:pt>
    <dgm:pt modelId="{36459B09-67AF-4A4F-8542-0DA55FB3C6BF}" type="pres">
      <dgm:prSet presAssocID="{FDB117E8-6293-E341-8F8C-CA12292BEB09}" presName="Accent3" presStyleCnt="0"/>
      <dgm:spPr/>
    </dgm:pt>
    <dgm:pt modelId="{21A79832-785D-3C4B-B9C3-F004054286C9}" type="pres">
      <dgm:prSet presAssocID="{FDB117E8-6293-E341-8F8C-CA12292BEB09}" presName="Accent" presStyleLbl="node1" presStyleIdx="2" presStyleCnt="4"/>
      <dgm:spPr/>
    </dgm:pt>
    <dgm:pt modelId="{D275FFA9-E0BB-164F-BDFB-DCB9C9F22A5C}" type="pres">
      <dgm:prSet presAssocID="{FDB117E8-6293-E341-8F8C-CA12292BEB09}" presName="Parent3" presStyleLbl="revTx" presStyleIdx="2" presStyleCnt="4">
        <dgm:presLayoutVars>
          <dgm:chMax val="1"/>
          <dgm:chPref val="1"/>
          <dgm:bulletEnabled val="1"/>
        </dgm:presLayoutVars>
      </dgm:prSet>
      <dgm:spPr/>
    </dgm:pt>
    <dgm:pt modelId="{E2B5F8A3-25D1-2041-B66E-F06D275E1B38}" type="pres">
      <dgm:prSet presAssocID="{FB4B382F-FE9C-3F41-BB07-E184268DC27C}" presName="Accent4" presStyleCnt="0"/>
      <dgm:spPr/>
    </dgm:pt>
    <dgm:pt modelId="{1F747287-AED5-204C-809D-FDAECA2EEBE3}" type="pres">
      <dgm:prSet presAssocID="{FB4B382F-FE9C-3F41-BB07-E184268DC27C}" presName="Accent" presStyleLbl="node1" presStyleIdx="3" presStyleCnt="4"/>
      <dgm:spPr/>
    </dgm:pt>
    <dgm:pt modelId="{303214AF-BA6A-7A4F-8A43-E006EC1177C4}" type="pres">
      <dgm:prSet presAssocID="{FB4B382F-FE9C-3F41-BB07-E184268DC27C}" presName="Parent4" presStyleLbl="revTx" presStyleIdx="3" presStyleCnt="4">
        <dgm:presLayoutVars>
          <dgm:chMax val="1"/>
          <dgm:chPref val="1"/>
          <dgm:bulletEnabled val="1"/>
        </dgm:presLayoutVars>
      </dgm:prSet>
      <dgm:spPr/>
    </dgm:pt>
  </dgm:ptLst>
  <dgm:cxnLst>
    <dgm:cxn modelId="{5D79F33E-1588-3B4A-9102-F19221681A4F}" srcId="{197E6E38-6339-F44F-B81F-05226A11075C}" destId="{87594655-1A28-C14D-AA12-CA5148163473}" srcOrd="0" destOrd="0" parTransId="{8E678527-5F33-404B-8186-30B33C952D50}" sibTransId="{825A90A4-6673-D44E-A701-23ED454AA756}"/>
    <dgm:cxn modelId="{C3711F41-5BE5-0D44-9F64-4A1B655EEE1E}" type="presOf" srcId="{197E6E38-6339-F44F-B81F-05226A11075C}" destId="{447C000D-732A-B946-B494-4F21201859F8}" srcOrd="0" destOrd="0" presId="urn:microsoft.com/office/officeart/2009/layout/CircleArrowProcess"/>
    <dgm:cxn modelId="{2817CB5B-1D47-E54D-ABD8-AB5CD1993353}" srcId="{197E6E38-6339-F44F-B81F-05226A11075C}" destId="{FB4B382F-FE9C-3F41-BB07-E184268DC27C}" srcOrd="3" destOrd="0" parTransId="{0FD99671-A2C9-8648-A4C4-5E6FE51C76C4}" sibTransId="{035AD297-9E96-934D-B7BD-4D0EFA5C3709}"/>
    <dgm:cxn modelId="{97756674-46FE-A147-A557-5FF34E266ADD}" type="presOf" srcId="{87594655-1A28-C14D-AA12-CA5148163473}" destId="{7CB70584-136C-C849-A8C7-C826642A13D2}" srcOrd="0" destOrd="0" presId="urn:microsoft.com/office/officeart/2009/layout/CircleArrowProcess"/>
    <dgm:cxn modelId="{394BCF9F-838C-6848-B3AC-0EEA9809CB86}" srcId="{197E6E38-6339-F44F-B81F-05226A11075C}" destId="{FDB117E8-6293-E341-8F8C-CA12292BEB09}" srcOrd="2" destOrd="0" parTransId="{133E113A-F9AF-D74D-9639-B4F30DC1209C}" sibTransId="{80D34D85-BB99-DC4A-B319-AA1F3A44622C}"/>
    <dgm:cxn modelId="{C65B11B6-6C55-1642-8382-A94F730C7889}" type="presOf" srcId="{FB4B382F-FE9C-3F41-BB07-E184268DC27C}" destId="{303214AF-BA6A-7A4F-8A43-E006EC1177C4}" srcOrd="0" destOrd="0" presId="urn:microsoft.com/office/officeart/2009/layout/CircleArrowProcess"/>
    <dgm:cxn modelId="{C15567CF-DACF-4444-9E73-7843150F90AB}" type="presOf" srcId="{FDB117E8-6293-E341-8F8C-CA12292BEB09}" destId="{D275FFA9-E0BB-164F-BDFB-DCB9C9F22A5C}" srcOrd="0" destOrd="0" presId="urn:microsoft.com/office/officeart/2009/layout/CircleArrowProcess"/>
    <dgm:cxn modelId="{D42229D6-9D1D-B341-B590-F840638B53A4}" type="presOf" srcId="{5EF52491-9A16-184F-9862-8FA9B2915141}" destId="{93A72890-687C-B941-BD48-51F57CE67D00}" srcOrd="0" destOrd="0" presId="urn:microsoft.com/office/officeart/2009/layout/CircleArrowProcess"/>
    <dgm:cxn modelId="{B5CFB1EA-F88F-7042-85EA-AE932FD735B2}" srcId="{197E6E38-6339-F44F-B81F-05226A11075C}" destId="{5EF52491-9A16-184F-9862-8FA9B2915141}" srcOrd="1" destOrd="0" parTransId="{7CE5C953-7D5D-B640-8C07-C240EDF0846E}" sibTransId="{202CF934-40BC-3042-A6E7-59CF7B1E90A4}"/>
    <dgm:cxn modelId="{46FA5567-A142-9641-A352-627025E5EF91}" type="presParOf" srcId="{447C000D-732A-B946-B494-4F21201859F8}" destId="{178BACDE-BBAB-7349-B889-908796725EC0}" srcOrd="0" destOrd="0" presId="urn:microsoft.com/office/officeart/2009/layout/CircleArrowProcess"/>
    <dgm:cxn modelId="{81C11A20-354C-F349-988F-FD1F5A5F153F}" type="presParOf" srcId="{178BACDE-BBAB-7349-B889-908796725EC0}" destId="{F96BE4C8-19B9-024F-9471-ADCFC08663F5}" srcOrd="0" destOrd="0" presId="urn:microsoft.com/office/officeart/2009/layout/CircleArrowProcess"/>
    <dgm:cxn modelId="{4BEAA4F1-06C6-BE4E-B8C8-96E641B5FE23}" type="presParOf" srcId="{447C000D-732A-B946-B494-4F21201859F8}" destId="{7CB70584-136C-C849-A8C7-C826642A13D2}" srcOrd="1" destOrd="0" presId="urn:microsoft.com/office/officeart/2009/layout/CircleArrowProcess"/>
    <dgm:cxn modelId="{32321FE7-A0B8-5C4E-85E9-C315DFED5831}" type="presParOf" srcId="{447C000D-732A-B946-B494-4F21201859F8}" destId="{FC801C5B-EB7F-ED43-9EC5-F0B37CD8F694}" srcOrd="2" destOrd="0" presId="urn:microsoft.com/office/officeart/2009/layout/CircleArrowProcess"/>
    <dgm:cxn modelId="{1C5A298A-D608-A246-958F-AA9364725776}" type="presParOf" srcId="{FC801C5B-EB7F-ED43-9EC5-F0B37CD8F694}" destId="{3E6F953B-B761-A440-BA84-F371F01D56C9}" srcOrd="0" destOrd="0" presId="urn:microsoft.com/office/officeart/2009/layout/CircleArrowProcess"/>
    <dgm:cxn modelId="{4BE83D56-6593-524D-AE40-C9302AD2408D}" type="presParOf" srcId="{447C000D-732A-B946-B494-4F21201859F8}" destId="{93A72890-687C-B941-BD48-51F57CE67D00}" srcOrd="3" destOrd="0" presId="urn:microsoft.com/office/officeart/2009/layout/CircleArrowProcess"/>
    <dgm:cxn modelId="{72DF32F5-1649-E94F-9793-D9C463335DCC}" type="presParOf" srcId="{447C000D-732A-B946-B494-4F21201859F8}" destId="{36459B09-67AF-4A4F-8542-0DA55FB3C6BF}" srcOrd="4" destOrd="0" presId="urn:microsoft.com/office/officeart/2009/layout/CircleArrowProcess"/>
    <dgm:cxn modelId="{11AD8CE1-5EE1-0643-94D4-71C486E9643F}" type="presParOf" srcId="{36459B09-67AF-4A4F-8542-0DA55FB3C6BF}" destId="{21A79832-785D-3C4B-B9C3-F004054286C9}" srcOrd="0" destOrd="0" presId="urn:microsoft.com/office/officeart/2009/layout/CircleArrowProcess"/>
    <dgm:cxn modelId="{78D95E66-314B-6541-BEE4-6C5FF9AFD03F}" type="presParOf" srcId="{447C000D-732A-B946-B494-4F21201859F8}" destId="{D275FFA9-E0BB-164F-BDFB-DCB9C9F22A5C}" srcOrd="5" destOrd="0" presId="urn:microsoft.com/office/officeart/2009/layout/CircleArrowProcess"/>
    <dgm:cxn modelId="{74178305-D13D-8E4E-A7AF-A1E002FC0AF4}" type="presParOf" srcId="{447C000D-732A-B946-B494-4F21201859F8}" destId="{E2B5F8A3-25D1-2041-B66E-F06D275E1B38}" srcOrd="6" destOrd="0" presId="urn:microsoft.com/office/officeart/2009/layout/CircleArrowProcess"/>
    <dgm:cxn modelId="{5F181935-1A36-A242-80FD-54C93F502622}" type="presParOf" srcId="{E2B5F8A3-25D1-2041-B66E-F06D275E1B38}" destId="{1F747287-AED5-204C-809D-FDAECA2EEBE3}" srcOrd="0" destOrd="0" presId="urn:microsoft.com/office/officeart/2009/layout/CircleArrowProcess"/>
    <dgm:cxn modelId="{CD5033FE-10CE-D247-ADB9-AE48BFF0F283}" type="presParOf" srcId="{447C000D-732A-B946-B494-4F21201859F8}" destId="{303214AF-BA6A-7A4F-8A43-E006EC1177C4}"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1351C1-D687-FB40-8852-9AFF9AB233B9}" type="doc">
      <dgm:prSet loTypeId="urn:microsoft.com/office/officeart/2005/8/layout/pyramid4" loCatId="" qsTypeId="urn:microsoft.com/office/officeart/2005/8/quickstyle/simple1" qsCatId="simple" csTypeId="urn:microsoft.com/office/officeart/2005/8/colors/accent1_2" csCatId="accent1" phldr="1"/>
      <dgm:spPr/>
      <dgm:t>
        <a:bodyPr/>
        <a:lstStyle/>
        <a:p>
          <a:endParaRPr lang="tr-TR"/>
        </a:p>
      </dgm:t>
    </dgm:pt>
    <dgm:pt modelId="{2E59E52F-2313-1D4C-B7CC-BA95F502ACE2}">
      <dgm:prSet phldrT="[Metin]"/>
      <dgm:spPr>
        <a:solidFill>
          <a:schemeClr val="accent3"/>
        </a:solidFill>
      </dgm:spPr>
      <dgm:t>
        <a:bodyPr/>
        <a:lstStyle/>
        <a:p>
          <a:r>
            <a:rPr lang="tr-TR" b="1" dirty="0"/>
            <a:t>Risk grubunda ya da bazı özel gereksinimi olan çocukları tanımlamak.</a:t>
          </a:r>
        </a:p>
      </dgm:t>
    </dgm:pt>
    <dgm:pt modelId="{F6D81CC9-4F42-2348-875F-A9D67FB2B239}" type="parTrans" cxnId="{07DC1FBA-3588-B94B-B679-41E127F2B764}">
      <dgm:prSet/>
      <dgm:spPr/>
      <dgm:t>
        <a:bodyPr/>
        <a:lstStyle/>
        <a:p>
          <a:endParaRPr lang="tr-TR" b="1"/>
        </a:p>
      </dgm:t>
    </dgm:pt>
    <dgm:pt modelId="{670D9793-0A75-D64E-ABCA-6E8D6786E09B}" type="sibTrans" cxnId="{07DC1FBA-3588-B94B-B679-41E127F2B764}">
      <dgm:prSet/>
      <dgm:spPr/>
      <dgm:t>
        <a:bodyPr/>
        <a:lstStyle/>
        <a:p>
          <a:endParaRPr lang="tr-TR" b="1"/>
        </a:p>
      </dgm:t>
    </dgm:pt>
    <dgm:pt modelId="{8313E47E-DEDF-8B49-B9C8-851C0E9FA952}">
      <dgm:prSet phldrT="[Metin]"/>
      <dgm:spPr>
        <a:solidFill>
          <a:schemeClr val="accent2">
            <a:lumMod val="75000"/>
          </a:schemeClr>
        </a:solidFill>
      </dgm:spPr>
      <dgm:t>
        <a:bodyPr/>
        <a:lstStyle/>
        <a:p>
          <a:r>
            <a:rPr lang="tr-TR" b="1" dirty="0"/>
            <a:t>Çocuğun gelişim sürecinin performansının düzeyini belirlemek</a:t>
          </a:r>
        </a:p>
      </dgm:t>
    </dgm:pt>
    <dgm:pt modelId="{D3A09116-3216-E14C-B1AE-D72981A4F815}" type="parTrans" cxnId="{047C45BA-C460-884F-A926-6BC4BF807774}">
      <dgm:prSet/>
      <dgm:spPr/>
      <dgm:t>
        <a:bodyPr/>
        <a:lstStyle/>
        <a:p>
          <a:endParaRPr lang="tr-TR" b="1"/>
        </a:p>
      </dgm:t>
    </dgm:pt>
    <dgm:pt modelId="{CC49057D-E68F-BB42-AC78-A8FE845D7CC6}" type="sibTrans" cxnId="{047C45BA-C460-884F-A926-6BC4BF807774}">
      <dgm:prSet/>
      <dgm:spPr/>
      <dgm:t>
        <a:bodyPr/>
        <a:lstStyle/>
        <a:p>
          <a:endParaRPr lang="tr-TR" b="1"/>
        </a:p>
      </dgm:t>
    </dgm:pt>
    <dgm:pt modelId="{847AEA73-8794-D947-A3A5-ED2CF10D7C33}">
      <dgm:prSet phldrT="[Metin]"/>
      <dgm:spPr>
        <a:solidFill>
          <a:schemeClr val="accent6">
            <a:lumMod val="50000"/>
          </a:schemeClr>
        </a:solidFill>
      </dgm:spPr>
      <dgm:t>
        <a:bodyPr/>
        <a:lstStyle/>
        <a:p>
          <a:r>
            <a:rPr lang="tr-TR" b="1" dirty="0"/>
            <a:t>Yürütülen müdahale programının etkililiğini belirlemek.</a:t>
          </a:r>
        </a:p>
      </dgm:t>
    </dgm:pt>
    <dgm:pt modelId="{64578481-4054-A448-975D-C2B77A1B1774}" type="parTrans" cxnId="{C3049030-55E1-A844-9C6B-F845C6FDCDB7}">
      <dgm:prSet/>
      <dgm:spPr/>
      <dgm:t>
        <a:bodyPr/>
        <a:lstStyle/>
        <a:p>
          <a:endParaRPr lang="tr-TR" b="1"/>
        </a:p>
      </dgm:t>
    </dgm:pt>
    <dgm:pt modelId="{8A4CCCC1-FEB0-1042-A37D-55FBA42FE6D4}" type="sibTrans" cxnId="{C3049030-55E1-A844-9C6B-F845C6FDCDB7}">
      <dgm:prSet/>
      <dgm:spPr/>
      <dgm:t>
        <a:bodyPr/>
        <a:lstStyle/>
        <a:p>
          <a:endParaRPr lang="tr-TR" b="1"/>
        </a:p>
      </dgm:t>
    </dgm:pt>
    <dgm:pt modelId="{6E89464D-412D-E44D-9FD3-7205590C6977}">
      <dgm:prSet phldrT="[Metin]"/>
      <dgm:spPr>
        <a:solidFill>
          <a:srgbClr val="0070C0"/>
        </a:solidFill>
      </dgm:spPr>
      <dgm:t>
        <a:bodyPr/>
        <a:lstStyle/>
        <a:p>
          <a:r>
            <a:rPr lang="tr-TR" b="1" dirty="0"/>
            <a:t>Yürütülen erken eğitim programı kapsamında belirti, davranış, beceri, </a:t>
          </a:r>
          <a:r>
            <a:rPr lang="tr-TR" b="1" dirty="0" err="1"/>
            <a:t>özlelik</a:t>
          </a:r>
          <a:r>
            <a:rPr lang="tr-TR" b="1" dirty="0"/>
            <a:t> kazanımını değerlendirmek</a:t>
          </a:r>
        </a:p>
      </dgm:t>
    </dgm:pt>
    <dgm:pt modelId="{8188C5C0-95A7-044C-BB14-2746A5E56B8D}" type="parTrans" cxnId="{C291E02F-8B27-F341-A63B-24BB3939DFB2}">
      <dgm:prSet/>
      <dgm:spPr/>
      <dgm:t>
        <a:bodyPr/>
        <a:lstStyle/>
        <a:p>
          <a:endParaRPr lang="tr-TR" b="1"/>
        </a:p>
      </dgm:t>
    </dgm:pt>
    <dgm:pt modelId="{BD056C0B-F886-BB47-8620-0EBBAEAC8E24}" type="sibTrans" cxnId="{C291E02F-8B27-F341-A63B-24BB3939DFB2}">
      <dgm:prSet/>
      <dgm:spPr/>
      <dgm:t>
        <a:bodyPr/>
        <a:lstStyle/>
        <a:p>
          <a:endParaRPr lang="tr-TR" b="1"/>
        </a:p>
      </dgm:t>
    </dgm:pt>
    <dgm:pt modelId="{582626FB-F8C4-1449-9233-692CFBAED3DA}" type="pres">
      <dgm:prSet presAssocID="{3D1351C1-D687-FB40-8852-9AFF9AB233B9}" presName="compositeShape" presStyleCnt="0">
        <dgm:presLayoutVars>
          <dgm:chMax val="9"/>
          <dgm:dir/>
          <dgm:resizeHandles val="exact"/>
        </dgm:presLayoutVars>
      </dgm:prSet>
      <dgm:spPr/>
    </dgm:pt>
    <dgm:pt modelId="{FEB4A91A-6D6A-BC48-9B37-F6809518C14E}" type="pres">
      <dgm:prSet presAssocID="{3D1351C1-D687-FB40-8852-9AFF9AB233B9}" presName="triangle1" presStyleLbl="node1" presStyleIdx="0" presStyleCnt="4">
        <dgm:presLayoutVars>
          <dgm:bulletEnabled val="1"/>
        </dgm:presLayoutVars>
      </dgm:prSet>
      <dgm:spPr/>
    </dgm:pt>
    <dgm:pt modelId="{5F7FBC6D-09B6-2742-BEA6-7886E154C7D7}" type="pres">
      <dgm:prSet presAssocID="{3D1351C1-D687-FB40-8852-9AFF9AB233B9}" presName="triangle2" presStyleLbl="node1" presStyleIdx="1" presStyleCnt="4">
        <dgm:presLayoutVars>
          <dgm:bulletEnabled val="1"/>
        </dgm:presLayoutVars>
      </dgm:prSet>
      <dgm:spPr/>
    </dgm:pt>
    <dgm:pt modelId="{C674391A-3E45-194F-A890-FBFAA059B3D5}" type="pres">
      <dgm:prSet presAssocID="{3D1351C1-D687-FB40-8852-9AFF9AB233B9}" presName="triangle3" presStyleLbl="node1" presStyleIdx="2" presStyleCnt="4">
        <dgm:presLayoutVars>
          <dgm:bulletEnabled val="1"/>
        </dgm:presLayoutVars>
      </dgm:prSet>
      <dgm:spPr/>
    </dgm:pt>
    <dgm:pt modelId="{0281D5F3-B49D-D842-AA52-3F63143819A1}" type="pres">
      <dgm:prSet presAssocID="{3D1351C1-D687-FB40-8852-9AFF9AB233B9}" presName="triangle4" presStyleLbl="node1" presStyleIdx="3" presStyleCnt="4">
        <dgm:presLayoutVars>
          <dgm:bulletEnabled val="1"/>
        </dgm:presLayoutVars>
      </dgm:prSet>
      <dgm:spPr/>
    </dgm:pt>
  </dgm:ptLst>
  <dgm:cxnLst>
    <dgm:cxn modelId="{C291E02F-8B27-F341-A63B-24BB3939DFB2}" srcId="{3D1351C1-D687-FB40-8852-9AFF9AB233B9}" destId="{6E89464D-412D-E44D-9FD3-7205590C6977}" srcOrd="3" destOrd="0" parTransId="{8188C5C0-95A7-044C-BB14-2746A5E56B8D}" sibTransId="{BD056C0B-F886-BB47-8620-0EBBAEAC8E24}"/>
    <dgm:cxn modelId="{C3049030-55E1-A844-9C6B-F845C6FDCDB7}" srcId="{3D1351C1-D687-FB40-8852-9AFF9AB233B9}" destId="{847AEA73-8794-D947-A3A5-ED2CF10D7C33}" srcOrd="2" destOrd="0" parTransId="{64578481-4054-A448-975D-C2B77A1B1774}" sibTransId="{8A4CCCC1-FEB0-1042-A37D-55FBA42FE6D4}"/>
    <dgm:cxn modelId="{270B134F-C5A1-F14A-AB83-A1E5C4AA0D07}" type="presOf" srcId="{6E89464D-412D-E44D-9FD3-7205590C6977}" destId="{0281D5F3-B49D-D842-AA52-3F63143819A1}" srcOrd="0" destOrd="0" presId="urn:microsoft.com/office/officeart/2005/8/layout/pyramid4"/>
    <dgm:cxn modelId="{F1FD855A-1536-B444-BCEC-951ABCE3526C}" type="presOf" srcId="{847AEA73-8794-D947-A3A5-ED2CF10D7C33}" destId="{C674391A-3E45-194F-A890-FBFAA059B3D5}" srcOrd="0" destOrd="0" presId="urn:microsoft.com/office/officeart/2005/8/layout/pyramid4"/>
    <dgm:cxn modelId="{A8100994-43E0-E643-A67B-816D7C4D635D}" type="presOf" srcId="{8313E47E-DEDF-8B49-B9C8-851C0E9FA952}" destId="{5F7FBC6D-09B6-2742-BEA6-7886E154C7D7}" srcOrd="0" destOrd="0" presId="urn:microsoft.com/office/officeart/2005/8/layout/pyramid4"/>
    <dgm:cxn modelId="{21510E95-000D-3F4E-8478-82EF090CCD4C}" type="presOf" srcId="{3D1351C1-D687-FB40-8852-9AFF9AB233B9}" destId="{582626FB-F8C4-1449-9233-692CFBAED3DA}" srcOrd="0" destOrd="0" presId="urn:microsoft.com/office/officeart/2005/8/layout/pyramid4"/>
    <dgm:cxn modelId="{37900E9F-E4DE-7C46-A09C-7C86FFF7E8F7}" type="presOf" srcId="{2E59E52F-2313-1D4C-B7CC-BA95F502ACE2}" destId="{FEB4A91A-6D6A-BC48-9B37-F6809518C14E}" srcOrd="0" destOrd="0" presId="urn:microsoft.com/office/officeart/2005/8/layout/pyramid4"/>
    <dgm:cxn modelId="{07DC1FBA-3588-B94B-B679-41E127F2B764}" srcId="{3D1351C1-D687-FB40-8852-9AFF9AB233B9}" destId="{2E59E52F-2313-1D4C-B7CC-BA95F502ACE2}" srcOrd="0" destOrd="0" parTransId="{F6D81CC9-4F42-2348-875F-A9D67FB2B239}" sibTransId="{670D9793-0A75-D64E-ABCA-6E8D6786E09B}"/>
    <dgm:cxn modelId="{047C45BA-C460-884F-A926-6BC4BF807774}" srcId="{3D1351C1-D687-FB40-8852-9AFF9AB233B9}" destId="{8313E47E-DEDF-8B49-B9C8-851C0E9FA952}" srcOrd="1" destOrd="0" parTransId="{D3A09116-3216-E14C-B1AE-D72981A4F815}" sibTransId="{CC49057D-E68F-BB42-AC78-A8FE845D7CC6}"/>
    <dgm:cxn modelId="{0452C4FA-4B7D-6943-B849-F67551621BAC}" type="presParOf" srcId="{582626FB-F8C4-1449-9233-692CFBAED3DA}" destId="{FEB4A91A-6D6A-BC48-9B37-F6809518C14E}" srcOrd="0" destOrd="0" presId="urn:microsoft.com/office/officeart/2005/8/layout/pyramid4"/>
    <dgm:cxn modelId="{1E612FDD-20CD-E646-B6BF-7BC17B39DE15}" type="presParOf" srcId="{582626FB-F8C4-1449-9233-692CFBAED3DA}" destId="{5F7FBC6D-09B6-2742-BEA6-7886E154C7D7}" srcOrd="1" destOrd="0" presId="urn:microsoft.com/office/officeart/2005/8/layout/pyramid4"/>
    <dgm:cxn modelId="{36468EDF-0E46-F84A-B5F7-7F7622C9C597}" type="presParOf" srcId="{582626FB-F8C4-1449-9233-692CFBAED3DA}" destId="{C674391A-3E45-194F-A890-FBFAA059B3D5}" srcOrd="2" destOrd="0" presId="urn:microsoft.com/office/officeart/2005/8/layout/pyramid4"/>
    <dgm:cxn modelId="{41503035-325D-1043-8F35-626AC9F96D71}" type="presParOf" srcId="{582626FB-F8C4-1449-9233-692CFBAED3DA}" destId="{0281D5F3-B49D-D842-AA52-3F63143819A1}"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87AE9F-3ECA-F547-A4B2-0A8C4A7C2AF6}" type="doc">
      <dgm:prSet loTypeId="urn:microsoft.com/office/officeart/2005/8/layout/lProcess1" loCatId="" qsTypeId="urn:microsoft.com/office/officeart/2005/8/quickstyle/simple3" qsCatId="simple" csTypeId="urn:microsoft.com/office/officeart/2005/8/colors/accent1_2" csCatId="accent1" phldr="1"/>
      <dgm:spPr/>
      <dgm:t>
        <a:bodyPr/>
        <a:lstStyle/>
        <a:p>
          <a:endParaRPr lang="tr-TR"/>
        </a:p>
      </dgm:t>
    </dgm:pt>
    <dgm:pt modelId="{A94777D7-72FC-2E4B-B3C0-C4925E769B2D}">
      <dgm:prSet phldrT="[Metin]" custT="1"/>
      <dgm:spPr/>
      <dgm:t>
        <a:bodyPr/>
        <a:lstStyle/>
        <a:p>
          <a:r>
            <a:rPr lang="tr-TR" sz="1600" b="1" dirty="0"/>
            <a:t>Uygulayıcının öznel etkisi</a:t>
          </a:r>
        </a:p>
      </dgm:t>
    </dgm:pt>
    <dgm:pt modelId="{56AC165A-6F6B-7442-B971-53ABD0C68719}" type="parTrans" cxnId="{111D8E6E-CDDD-284A-BD6A-BB7BCAAB7966}">
      <dgm:prSet/>
      <dgm:spPr/>
      <dgm:t>
        <a:bodyPr/>
        <a:lstStyle/>
        <a:p>
          <a:endParaRPr lang="tr-TR" b="1"/>
        </a:p>
      </dgm:t>
    </dgm:pt>
    <dgm:pt modelId="{78CDAE0B-7AA1-6443-BD59-D0F579A106B6}" type="sibTrans" cxnId="{111D8E6E-CDDD-284A-BD6A-BB7BCAAB7966}">
      <dgm:prSet/>
      <dgm:spPr/>
      <dgm:t>
        <a:bodyPr/>
        <a:lstStyle/>
        <a:p>
          <a:endParaRPr lang="tr-TR" b="1"/>
        </a:p>
      </dgm:t>
    </dgm:pt>
    <dgm:pt modelId="{D9039550-640B-BD40-9B80-3FF98D26E719}">
      <dgm:prSet phldrT="[Metin]"/>
      <dgm:spPr/>
      <dgm:t>
        <a:bodyPr/>
        <a:lstStyle/>
        <a:p>
          <a:r>
            <a:rPr lang="tr-TR" b="1" dirty="0"/>
            <a:t>Değerlendirilecek davranış, beceri, özellik hakkında bilgi sahibi olmak</a:t>
          </a:r>
        </a:p>
      </dgm:t>
    </dgm:pt>
    <dgm:pt modelId="{3BD288BC-4232-4144-8B22-F61B9C982A79}" type="parTrans" cxnId="{FC0DF1CD-C25D-0C42-A99F-D3363D8D9FA2}">
      <dgm:prSet/>
      <dgm:spPr/>
      <dgm:t>
        <a:bodyPr/>
        <a:lstStyle/>
        <a:p>
          <a:endParaRPr lang="tr-TR" b="1"/>
        </a:p>
      </dgm:t>
    </dgm:pt>
    <dgm:pt modelId="{4CBCD09B-8B1B-6749-B012-2A770E9C6346}" type="sibTrans" cxnId="{FC0DF1CD-C25D-0C42-A99F-D3363D8D9FA2}">
      <dgm:prSet/>
      <dgm:spPr/>
      <dgm:t>
        <a:bodyPr/>
        <a:lstStyle/>
        <a:p>
          <a:endParaRPr lang="tr-TR" b="1"/>
        </a:p>
      </dgm:t>
    </dgm:pt>
    <dgm:pt modelId="{8BE06B62-B9CC-DB41-8C9E-F78B3EFE789C}">
      <dgm:prSet phldrT="[Metin]"/>
      <dgm:spPr/>
      <dgm:t>
        <a:bodyPr/>
        <a:lstStyle/>
        <a:p>
          <a:r>
            <a:rPr lang="tr-TR" b="1" dirty="0"/>
            <a:t>Uygulayıcının ölçek hakkında önceden bilgi sahibi olması</a:t>
          </a:r>
        </a:p>
      </dgm:t>
    </dgm:pt>
    <dgm:pt modelId="{5AB6E7AF-3FE5-D045-BD82-F1D78E9946AB}" type="parTrans" cxnId="{C48062EB-A91E-9249-94F9-1F3EEEA33283}">
      <dgm:prSet/>
      <dgm:spPr/>
      <dgm:t>
        <a:bodyPr/>
        <a:lstStyle/>
        <a:p>
          <a:endParaRPr lang="tr-TR" b="1"/>
        </a:p>
      </dgm:t>
    </dgm:pt>
    <dgm:pt modelId="{532DDEA0-29E5-D94B-9A88-EE70D3CABA16}" type="sibTrans" cxnId="{C48062EB-A91E-9249-94F9-1F3EEEA33283}">
      <dgm:prSet/>
      <dgm:spPr/>
      <dgm:t>
        <a:bodyPr/>
        <a:lstStyle/>
        <a:p>
          <a:endParaRPr lang="tr-TR" b="1"/>
        </a:p>
      </dgm:t>
    </dgm:pt>
    <dgm:pt modelId="{3905E105-FB3C-784F-ADD7-44E41E0BCC61}">
      <dgm:prSet phldrT="[Metin]" custT="1"/>
      <dgm:spPr/>
      <dgm:t>
        <a:bodyPr/>
        <a:lstStyle/>
        <a:p>
          <a:r>
            <a:rPr lang="tr-TR" sz="1600" b="1" dirty="0"/>
            <a:t>Uygulayıcının istekli olması</a:t>
          </a:r>
        </a:p>
      </dgm:t>
    </dgm:pt>
    <dgm:pt modelId="{8F8A886A-4003-9247-B3F8-E4F300BABDE1}" type="parTrans" cxnId="{2508DC19-7DF5-8044-9D90-808863644EDC}">
      <dgm:prSet/>
      <dgm:spPr/>
      <dgm:t>
        <a:bodyPr/>
        <a:lstStyle/>
        <a:p>
          <a:endParaRPr lang="tr-TR" b="1"/>
        </a:p>
      </dgm:t>
    </dgm:pt>
    <dgm:pt modelId="{E3D5E2D5-4023-4343-9894-5FCB26B0BB7D}" type="sibTrans" cxnId="{2508DC19-7DF5-8044-9D90-808863644EDC}">
      <dgm:prSet/>
      <dgm:spPr/>
      <dgm:t>
        <a:bodyPr/>
        <a:lstStyle/>
        <a:p>
          <a:endParaRPr lang="tr-TR" b="1"/>
        </a:p>
      </dgm:t>
    </dgm:pt>
    <dgm:pt modelId="{3E98CE00-C73D-764C-AAB6-B0F1A88EB19D}">
      <dgm:prSet phldrT="[Metin]"/>
      <dgm:spPr/>
      <dgm:t>
        <a:bodyPr/>
        <a:lstStyle/>
        <a:p>
          <a:r>
            <a:rPr lang="tr-TR" b="1" dirty="0"/>
            <a:t>Uygulayıcının sağlıklı bir çocuğun gelişimi hakkında bilgi sahibi olması</a:t>
          </a:r>
        </a:p>
      </dgm:t>
    </dgm:pt>
    <dgm:pt modelId="{A21EC95F-3E53-3147-8238-783B226D5AEC}" type="parTrans" cxnId="{AB3E2661-9810-914B-9E75-50B4058CC974}">
      <dgm:prSet/>
      <dgm:spPr/>
      <dgm:t>
        <a:bodyPr/>
        <a:lstStyle/>
        <a:p>
          <a:endParaRPr lang="tr-TR" b="1"/>
        </a:p>
      </dgm:t>
    </dgm:pt>
    <dgm:pt modelId="{F11664F9-1484-354D-80F8-0730AF0834C0}" type="sibTrans" cxnId="{AB3E2661-9810-914B-9E75-50B4058CC974}">
      <dgm:prSet/>
      <dgm:spPr/>
      <dgm:t>
        <a:bodyPr/>
        <a:lstStyle/>
        <a:p>
          <a:endParaRPr lang="tr-TR" b="1"/>
        </a:p>
      </dgm:t>
    </dgm:pt>
    <dgm:pt modelId="{D70CF399-B407-144D-B3FC-AD89819F7A3E}">
      <dgm:prSet phldrT="[Metin]"/>
      <dgm:spPr/>
      <dgm:t>
        <a:bodyPr/>
        <a:lstStyle/>
        <a:p>
          <a:r>
            <a:rPr lang="tr-TR" b="1" dirty="0"/>
            <a:t>Uygulayıcı çocukla daha önceden aynı ortamda bir arada olması önemlidir. </a:t>
          </a:r>
        </a:p>
      </dgm:t>
    </dgm:pt>
    <dgm:pt modelId="{29A01734-F348-2047-83A1-B4B926B9F427}" type="parTrans" cxnId="{E2E22328-36AB-EE47-B8FE-CC283784DD69}">
      <dgm:prSet/>
      <dgm:spPr/>
      <dgm:t>
        <a:bodyPr/>
        <a:lstStyle/>
        <a:p>
          <a:endParaRPr lang="tr-TR" b="1"/>
        </a:p>
      </dgm:t>
    </dgm:pt>
    <dgm:pt modelId="{84C5881E-DBF9-9E43-AAED-CCD1254D6246}" type="sibTrans" cxnId="{E2E22328-36AB-EE47-B8FE-CC283784DD69}">
      <dgm:prSet/>
      <dgm:spPr/>
      <dgm:t>
        <a:bodyPr/>
        <a:lstStyle/>
        <a:p>
          <a:endParaRPr lang="tr-TR" b="1"/>
        </a:p>
      </dgm:t>
    </dgm:pt>
    <dgm:pt modelId="{C4798422-9274-5F44-B3B6-723991772517}" type="pres">
      <dgm:prSet presAssocID="{2A87AE9F-3ECA-F547-A4B2-0A8C4A7C2AF6}" presName="Name0" presStyleCnt="0">
        <dgm:presLayoutVars>
          <dgm:dir/>
          <dgm:animLvl val="lvl"/>
          <dgm:resizeHandles val="exact"/>
        </dgm:presLayoutVars>
      </dgm:prSet>
      <dgm:spPr/>
    </dgm:pt>
    <dgm:pt modelId="{DDE38590-B8D2-7746-8AA9-88775F7AA32B}" type="pres">
      <dgm:prSet presAssocID="{A94777D7-72FC-2E4B-B3C0-C4925E769B2D}" presName="vertFlow" presStyleCnt="0"/>
      <dgm:spPr/>
    </dgm:pt>
    <dgm:pt modelId="{C4F52F83-E7C7-DC48-AFE8-6431EBE241D9}" type="pres">
      <dgm:prSet presAssocID="{A94777D7-72FC-2E4B-B3C0-C4925E769B2D}" presName="header" presStyleLbl="node1" presStyleIdx="0" presStyleCnt="2"/>
      <dgm:spPr/>
    </dgm:pt>
    <dgm:pt modelId="{BFCD4634-890E-734A-A28D-8875BA66891A}" type="pres">
      <dgm:prSet presAssocID="{3BD288BC-4232-4144-8B22-F61B9C982A79}" presName="parTrans" presStyleLbl="sibTrans2D1" presStyleIdx="0" presStyleCnt="4"/>
      <dgm:spPr/>
    </dgm:pt>
    <dgm:pt modelId="{77A892A4-42FC-6F4E-BCED-ADD9F7C16585}" type="pres">
      <dgm:prSet presAssocID="{D9039550-640B-BD40-9B80-3FF98D26E719}" presName="child" presStyleLbl="alignAccFollowNode1" presStyleIdx="0" presStyleCnt="4">
        <dgm:presLayoutVars>
          <dgm:chMax val="0"/>
          <dgm:bulletEnabled val="1"/>
        </dgm:presLayoutVars>
      </dgm:prSet>
      <dgm:spPr/>
    </dgm:pt>
    <dgm:pt modelId="{673661F2-CD32-7048-A266-EABC582301A6}" type="pres">
      <dgm:prSet presAssocID="{4CBCD09B-8B1B-6749-B012-2A770E9C6346}" presName="sibTrans" presStyleLbl="sibTrans2D1" presStyleIdx="1" presStyleCnt="4"/>
      <dgm:spPr/>
    </dgm:pt>
    <dgm:pt modelId="{3A60E63F-EADF-F744-8139-3AD5A83E2CAA}" type="pres">
      <dgm:prSet presAssocID="{8BE06B62-B9CC-DB41-8C9E-F78B3EFE789C}" presName="child" presStyleLbl="alignAccFollowNode1" presStyleIdx="1" presStyleCnt="4">
        <dgm:presLayoutVars>
          <dgm:chMax val="0"/>
          <dgm:bulletEnabled val="1"/>
        </dgm:presLayoutVars>
      </dgm:prSet>
      <dgm:spPr/>
    </dgm:pt>
    <dgm:pt modelId="{4627CA8D-FF11-A04B-8266-74E4589C4E34}" type="pres">
      <dgm:prSet presAssocID="{A94777D7-72FC-2E4B-B3C0-C4925E769B2D}" presName="hSp" presStyleCnt="0"/>
      <dgm:spPr/>
    </dgm:pt>
    <dgm:pt modelId="{E86D6104-51EB-B640-94AE-2DDAF6242863}" type="pres">
      <dgm:prSet presAssocID="{3905E105-FB3C-784F-ADD7-44E41E0BCC61}" presName="vertFlow" presStyleCnt="0"/>
      <dgm:spPr/>
    </dgm:pt>
    <dgm:pt modelId="{7CCAFC16-154E-304D-88C9-01DA87C06CCA}" type="pres">
      <dgm:prSet presAssocID="{3905E105-FB3C-784F-ADD7-44E41E0BCC61}" presName="header" presStyleLbl="node1" presStyleIdx="1" presStyleCnt="2"/>
      <dgm:spPr/>
    </dgm:pt>
    <dgm:pt modelId="{02E36FDD-699B-5F4F-9DD0-93C48ED2E6C7}" type="pres">
      <dgm:prSet presAssocID="{A21EC95F-3E53-3147-8238-783B226D5AEC}" presName="parTrans" presStyleLbl="sibTrans2D1" presStyleIdx="2" presStyleCnt="4"/>
      <dgm:spPr/>
    </dgm:pt>
    <dgm:pt modelId="{CD4580E3-102D-3248-8D6B-0F3083D845CF}" type="pres">
      <dgm:prSet presAssocID="{3E98CE00-C73D-764C-AAB6-B0F1A88EB19D}" presName="child" presStyleLbl="alignAccFollowNode1" presStyleIdx="2" presStyleCnt="4">
        <dgm:presLayoutVars>
          <dgm:chMax val="0"/>
          <dgm:bulletEnabled val="1"/>
        </dgm:presLayoutVars>
      </dgm:prSet>
      <dgm:spPr/>
    </dgm:pt>
    <dgm:pt modelId="{AD8834CF-2E93-F841-BFC2-A7E511CFDB48}" type="pres">
      <dgm:prSet presAssocID="{F11664F9-1484-354D-80F8-0730AF0834C0}" presName="sibTrans" presStyleLbl="sibTrans2D1" presStyleIdx="3" presStyleCnt="4"/>
      <dgm:spPr/>
    </dgm:pt>
    <dgm:pt modelId="{932A11F9-21EE-5D44-86BD-AFDA0ED2C2F5}" type="pres">
      <dgm:prSet presAssocID="{D70CF399-B407-144D-B3FC-AD89819F7A3E}" presName="child" presStyleLbl="alignAccFollowNode1" presStyleIdx="3" presStyleCnt="4">
        <dgm:presLayoutVars>
          <dgm:chMax val="0"/>
          <dgm:bulletEnabled val="1"/>
        </dgm:presLayoutVars>
      </dgm:prSet>
      <dgm:spPr/>
    </dgm:pt>
  </dgm:ptLst>
  <dgm:cxnLst>
    <dgm:cxn modelId="{3C7ABF16-D14F-7B43-964E-F4E45891E0C4}" type="presOf" srcId="{F11664F9-1484-354D-80F8-0730AF0834C0}" destId="{AD8834CF-2E93-F841-BFC2-A7E511CFDB48}" srcOrd="0" destOrd="0" presId="urn:microsoft.com/office/officeart/2005/8/layout/lProcess1"/>
    <dgm:cxn modelId="{2508DC19-7DF5-8044-9D90-808863644EDC}" srcId="{2A87AE9F-3ECA-F547-A4B2-0A8C4A7C2AF6}" destId="{3905E105-FB3C-784F-ADD7-44E41E0BCC61}" srcOrd="1" destOrd="0" parTransId="{8F8A886A-4003-9247-B3F8-E4F300BABDE1}" sibTransId="{E3D5E2D5-4023-4343-9894-5FCB26B0BB7D}"/>
    <dgm:cxn modelId="{8AA49527-19F2-8047-A13A-5138DE40FC62}" type="presOf" srcId="{D70CF399-B407-144D-B3FC-AD89819F7A3E}" destId="{932A11F9-21EE-5D44-86BD-AFDA0ED2C2F5}" srcOrd="0" destOrd="0" presId="urn:microsoft.com/office/officeart/2005/8/layout/lProcess1"/>
    <dgm:cxn modelId="{E2E22328-36AB-EE47-B8FE-CC283784DD69}" srcId="{3905E105-FB3C-784F-ADD7-44E41E0BCC61}" destId="{D70CF399-B407-144D-B3FC-AD89819F7A3E}" srcOrd="1" destOrd="0" parTransId="{29A01734-F348-2047-83A1-B4B926B9F427}" sibTransId="{84C5881E-DBF9-9E43-AAED-CCD1254D6246}"/>
    <dgm:cxn modelId="{930A7B34-C560-0A40-B139-8A0994FACE50}" type="presOf" srcId="{A94777D7-72FC-2E4B-B3C0-C4925E769B2D}" destId="{C4F52F83-E7C7-DC48-AFE8-6431EBE241D9}" srcOrd="0" destOrd="0" presId="urn:microsoft.com/office/officeart/2005/8/layout/lProcess1"/>
    <dgm:cxn modelId="{D5D6E039-7B1D-7243-B85E-87E47AB6DA61}" type="presOf" srcId="{3E98CE00-C73D-764C-AAB6-B0F1A88EB19D}" destId="{CD4580E3-102D-3248-8D6B-0F3083D845CF}" srcOrd="0" destOrd="0" presId="urn:microsoft.com/office/officeart/2005/8/layout/lProcess1"/>
    <dgm:cxn modelId="{AEBA055D-F65F-124B-B844-F42DAEFF90BF}" type="presOf" srcId="{3BD288BC-4232-4144-8B22-F61B9C982A79}" destId="{BFCD4634-890E-734A-A28D-8875BA66891A}" srcOrd="0" destOrd="0" presId="urn:microsoft.com/office/officeart/2005/8/layout/lProcess1"/>
    <dgm:cxn modelId="{AB3E2661-9810-914B-9E75-50B4058CC974}" srcId="{3905E105-FB3C-784F-ADD7-44E41E0BCC61}" destId="{3E98CE00-C73D-764C-AAB6-B0F1A88EB19D}" srcOrd="0" destOrd="0" parTransId="{A21EC95F-3E53-3147-8238-783B226D5AEC}" sibTransId="{F11664F9-1484-354D-80F8-0730AF0834C0}"/>
    <dgm:cxn modelId="{111D8E6E-CDDD-284A-BD6A-BB7BCAAB7966}" srcId="{2A87AE9F-3ECA-F547-A4B2-0A8C4A7C2AF6}" destId="{A94777D7-72FC-2E4B-B3C0-C4925E769B2D}" srcOrd="0" destOrd="0" parTransId="{56AC165A-6F6B-7442-B971-53ABD0C68719}" sibTransId="{78CDAE0B-7AA1-6443-BD59-D0F579A106B6}"/>
    <dgm:cxn modelId="{3862D570-6BA4-AF4F-BCF2-1E01C74443B7}" type="presOf" srcId="{D9039550-640B-BD40-9B80-3FF98D26E719}" destId="{77A892A4-42FC-6F4E-BCED-ADD9F7C16585}" srcOrd="0" destOrd="0" presId="urn:microsoft.com/office/officeart/2005/8/layout/lProcess1"/>
    <dgm:cxn modelId="{D462D990-D266-8343-9E24-761D1E6C7C2E}" type="presOf" srcId="{4CBCD09B-8B1B-6749-B012-2A770E9C6346}" destId="{673661F2-CD32-7048-A266-EABC582301A6}" srcOrd="0" destOrd="0" presId="urn:microsoft.com/office/officeart/2005/8/layout/lProcess1"/>
    <dgm:cxn modelId="{9F050EA2-B177-874E-978F-EA3262AAAFE3}" type="presOf" srcId="{A21EC95F-3E53-3147-8238-783B226D5AEC}" destId="{02E36FDD-699B-5F4F-9DD0-93C48ED2E6C7}" srcOrd="0" destOrd="0" presId="urn:microsoft.com/office/officeart/2005/8/layout/lProcess1"/>
    <dgm:cxn modelId="{C1FEA5AE-A1F4-4149-8FD7-BD57D1EE03FD}" type="presOf" srcId="{2A87AE9F-3ECA-F547-A4B2-0A8C4A7C2AF6}" destId="{C4798422-9274-5F44-B3B6-723991772517}" srcOrd="0" destOrd="0" presId="urn:microsoft.com/office/officeart/2005/8/layout/lProcess1"/>
    <dgm:cxn modelId="{FC0DF1CD-C25D-0C42-A99F-D3363D8D9FA2}" srcId="{A94777D7-72FC-2E4B-B3C0-C4925E769B2D}" destId="{D9039550-640B-BD40-9B80-3FF98D26E719}" srcOrd="0" destOrd="0" parTransId="{3BD288BC-4232-4144-8B22-F61B9C982A79}" sibTransId="{4CBCD09B-8B1B-6749-B012-2A770E9C6346}"/>
    <dgm:cxn modelId="{F8FBADE4-8E9A-2341-8F21-C917D285CC9F}" type="presOf" srcId="{3905E105-FB3C-784F-ADD7-44E41E0BCC61}" destId="{7CCAFC16-154E-304D-88C9-01DA87C06CCA}" srcOrd="0" destOrd="0" presId="urn:microsoft.com/office/officeart/2005/8/layout/lProcess1"/>
    <dgm:cxn modelId="{C48062EB-A91E-9249-94F9-1F3EEEA33283}" srcId="{A94777D7-72FC-2E4B-B3C0-C4925E769B2D}" destId="{8BE06B62-B9CC-DB41-8C9E-F78B3EFE789C}" srcOrd="1" destOrd="0" parTransId="{5AB6E7AF-3FE5-D045-BD82-F1D78E9946AB}" sibTransId="{532DDEA0-29E5-D94B-9A88-EE70D3CABA16}"/>
    <dgm:cxn modelId="{BF3702EC-D561-D446-8381-6345416218AF}" type="presOf" srcId="{8BE06B62-B9CC-DB41-8C9E-F78B3EFE789C}" destId="{3A60E63F-EADF-F744-8139-3AD5A83E2CAA}" srcOrd="0" destOrd="0" presId="urn:microsoft.com/office/officeart/2005/8/layout/lProcess1"/>
    <dgm:cxn modelId="{542E2BD9-5509-3947-9755-C4082F6327D5}" type="presParOf" srcId="{C4798422-9274-5F44-B3B6-723991772517}" destId="{DDE38590-B8D2-7746-8AA9-88775F7AA32B}" srcOrd="0" destOrd="0" presId="urn:microsoft.com/office/officeart/2005/8/layout/lProcess1"/>
    <dgm:cxn modelId="{EE0FAC7C-1C57-F644-B5CD-B192FA49F125}" type="presParOf" srcId="{DDE38590-B8D2-7746-8AA9-88775F7AA32B}" destId="{C4F52F83-E7C7-DC48-AFE8-6431EBE241D9}" srcOrd="0" destOrd="0" presId="urn:microsoft.com/office/officeart/2005/8/layout/lProcess1"/>
    <dgm:cxn modelId="{12EAA896-2D3B-6A4A-A3B3-748C6F1229E2}" type="presParOf" srcId="{DDE38590-B8D2-7746-8AA9-88775F7AA32B}" destId="{BFCD4634-890E-734A-A28D-8875BA66891A}" srcOrd="1" destOrd="0" presId="urn:microsoft.com/office/officeart/2005/8/layout/lProcess1"/>
    <dgm:cxn modelId="{13D0AB4E-B143-CC4A-B842-4407168105E2}" type="presParOf" srcId="{DDE38590-B8D2-7746-8AA9-88775F7AA32B}" destId="{77A892A4-42FC-6F4E-BCED-ADD9F7C16585}" srcOrd="2" destOrd="0" presId="urn:microsoft.com/office/officeart/2005/8/layout/lProcess1"/>
    <dgm:cxn modelId="{9A83794A-98F9-0E40-92C0-25C7B97121EE}" type="presParOf" srcId="{DDE38590-B8D2-7746-8AA9-88775F7AA32B}" destId="{673661F2-CD32-7048-A266-EABC582301A6}" srcOrd="3" destOrd="0" presId="urn:microsoft.com/office/officeart/2005/8/layout/lProcess1"/>
    <dgm:cxn modelId="{690646BB-DF72-9848-AD42-F2FBD41E0C65}" type="presParOf" srcId="{DDE38590-B8D2-7746-8AA9-88775F7AA32B}" destId="{3A60E63F-EADF-F744-8139-3AD5A83E2CAA}" srcOrd="4" destOrd="0" presId="urn:microsoft.com/office/officeart/2005/8/layout/lProcess1"/>
    <dgm:cxn modelId="{F0B117F2-4A15-5048-A828-1A924E4DA9E3}" type="presParOf" srcId="{C4798422-9274-5F44-B3B6-723991772517}" destId="{4627CA8D-FF11-A04B-8266-74E4589C4E34}" srcOrd="1" destOrd="0" presId="urn:microsoft.com/office/officeart/2005/8/layout/lProcess1"/>
    <dgm:cxn modelId="{3A51A437-9A31-1D45-90B5-ECDB37F60CB9}" type="presParOf" srcId="{C4798422-9274-5F44-B3B6-723991772517}" destId="{E86D6104-51EB-B640-94AE-2DDAF6242863}" srcOrd="2" destOrd="0" presId="urn:microsoft.com/office/officeart/2005/8/layout/lProcess1"/>
    <dgm:cxn modelId="{BAB68FBA-12F6-4C4B-83CE-CEA7328C7093}" type="presParOf" srcId="{E86D6104-51EB-B640-94AE-2DDAF6242863}" destId="{7CCAFC16-154E-304D-88C9-01DA87C06CCA}" srcOrd="0" destOrd="0" presId="urn:microsoft.com/office/officeart/2005/8/layout/lProcess1"/>
    <dgm:cxn modelId="{A4B07B66-51A7-E74A-B044-9D8DD8F67C88}" type="presParOf" srcId="{E86D6104-51EB-B640-94AE-2DDAF6242863}" destId="{02E36FDD-699B-5F4F-9DD0-93C48ED2E6C7}" srcOrd="1" destOrd="0" presId="urn:microsoft.com/office/officeart/2005/8/layout/lProcess1"/>
    <dgm:cxn modelId="{A06A5B5D-2A5B-AD40-8525-84AF1411BD75}" type="presParOf" srcId="{E86D6104-51EB-B640-94AE-2DDAF6242863}" destId="{CD4580E3-102D-3248-8D6B-0F3083D845CF}" srcOrd="2" destOrd="0" presId="urn:microsoft.com/office/officeart/2005/8/layout/lProcess1"/>
    <dgm:cxn modelId="{20A959AB-0017-904C-AAA5-1A58857E4BE8}" type="presParOf" srcId="{E86D6104-51EB-B640-94AE-2DDAF6242863}" destId="{AD8834CF-2E93-F841-BFC2-A7E511CFDB48}" srcOrd="3" destOrd="0" presId="urn:microsoft.com/office/officeart/2005/8/layout/lProcess1"/>
    <dgm:cxn modelId="{6FE42A90-D1AF-8544-9D5F-F17871D695BC}" type="presParOf" srcId="{E86D6104-51EB-B640-94AE-2DDAF6242863}" destId="{932A11F9-21EE-5D44-86BD-AFDA0ED2C2F5}"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A39213-2C9D-144D-B642-C4ADC0C4F5FE}"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tr-TR"/>
        </a:p>
      </dgm:t>
    </dgm:pt>
    <dgm:pt modelId="{0FB01A44-3D96-EE46-995F-18D4E06A81FF}">
      <dgm:prSet phldrT="[Metin]" custT="1"/>
      <dgm:spPr/>
      <dgm:t>
        <a:bodyPr/>
        <a:lstStyle/>
        <a:p>
          <a:r>
            <a:rPr lang="tr-TR" sz="1400" dirty="0"/>
            <a:t>Öğrencinin belli bir göreve ya da çalışmaya bağlı olarak gösterdiği performans üzerine durumunu belirlemede kullanılacak olan bir ya da daha çok sayıdaki ölçütler. </a:t>
          </a:r>
        </a:p>
      </dgm:t>
    </dgm:pt>
    <dgm:pt modelId="{2CA36BA1-2D06-634B-BDB7-4F7C0552A1E8}" type="parTrans" cxnId="{4CFFCE47-5989-714C-BC81-C57A11A5D51A}">
      <dgm:prSet/>
      <dgm:spPr/>
      <dgm:t>
        <a:bodyPr/>
        <a:lstStyle/>
        <a:p>
          <a:endParaRPr lang="tr-TR" sz="1400"/>
        </a:p>
      </dgm:t>
    </dgm:pt>
    <dgm:pt modelId="{AECFF228-E4CC-004C-A634-47E0EE506363}" type="sibTrans" cxnId="{4CFFCE47-5989-714C-BC81-C57A11A5D51A}">
      <dgm:prSet/>
      <dgm:spPr/>
      <dgm:t>
        <a:bodyPr/>
        <a:lstStyle/>
        <a:p>
          <a:endParaRPr lang="tr-TR" sz="1400"/>
        </a:p>
      </dgm:t>
    </dgm:pt>
    <dgm:pt modelId="{B5CF47FB-20E1-2143-BE36-C00EC7D86C45}">
      <dgm:prSet phldrT="[Metin]" custT="1"/>
      <dgm:spPr/>
      <dgm:t>
        <a:bodyPr/>
        <a:lstStyle/>
        <a:p>
          <a:r>
            <a:rPr lang="tr-TR" sz="1400" dirty="0"/>
            <a:t>Her bir ölçütün ne anlama geldiğini açıklayan </a:t>
          </a:r>
          <a:r>
            <a:rPr lang="tr-TR" sz="1400" dirty="0" err="1"/>
            <a:t>betimsel</a:t>
          </a:r>
          <a:r>
            <a:rPr lang="tr-TR" sz="1400" dirty="0"/>
            <a:t> açıklamalar</a:t>
          </a:r>
        </a:p>
      </dgm:t>
    </dgm:pt>
    <dgm:pt modelId="{27C8C76C-E452-CC45-AFBD-1D9EF851DF13}" type="parTrans" cxnId="{208E7D9A-5BFF-2A40-A394-5A98D1565624}">
      <dgm:prSet/>
      <dgm:spPr/>
      <dgm:t>
        <a:bodyPr/>
        <a:lstStyle/>
        <a:p>
          <a:endParaRPr lang="tr-TR" sz="1400"/>
        </a:p>
      </dgm:t>
    </dgm:pt>
    <dgm:pt modelId="{15DF2089-48F5-BF4A-926D-FAB0D3D59C20}" type="sibTrans" cxnId="{208E7D9A-5BFF-2A40-A394-5A98D1565624}">
      <dgm:prSet/>
      <dgm:spPr/>
      <dgm:t>
        <a:bodyPr/>
        <a:lstStyle/>
        <a:p>
          <a:endParaRPr lang="tr-TR" sz="1400"/>
        </a:p>
      </dgm:t>
    </dgm:pt>
    <dgm:pt modelId="{D15524EF-B62A-5D4A-9F5F-58B5887BF750}">
      <dgm:prSet phldrT="[Metin]" custT="1"/>
      <dgm:spPr/>
      <dgm:t>
        <a:bodyPr/>
        <a:lstStyle/>
        <a:p>
          <a:r>
            <a:rPr lang="tr-TR" sz="1400" dirty="0"/>
            <a:t>Her bir ölçüt düzeyinde öğrencinin başarısını gösterecek olan dereceler (düzey)</a:t>
          </a:r>
        </a:p>
      </dgm:t>
    </dgm:pt>
    <dgm:pt modelId="{3E909ADA-E59E-0F47-84AC-37002F4D00E0}" type="parTrans" cxnId="{DA95E2BE-1156-8844-BBF8-7B5C23918223}">
      <dgm:prSet/>
      <dgm:spPr/>
      <dgm:t>
        <a:bodyPr/>
        <a:lstStyle/>
        <a:p>
          <a:endParaRPr lang="tr-TR" sz="1400"/>
        </a:p>
      </dgm:t>
    </dgm:pt>
    <dgm:pt modelId="{166060CA-E426-BE40-AB5D-4127ED6A0E72}" type="sibTrans" cxnId="{DA95E2BE-1156-8844-BBF8-7B5C23918223}">
      <dgm:prSet/>
      <dgm:spPr/>
      <dgm:t>
        <a:bodyPr/>
        <a:lstStyle/>
        <a:p>
          <a:endParaRPr lang="tr-TR" sz="1400"/>
        </a:p>
      </dgm:t>
    </dgm:pt>
    <dgm:pt modelId="{9F05E791-9827-5649-992A-948F5469BAA6}">
      <dgm:prSet custT="1"/>
      <dgm:spPr/>
      <dgm:t>
        <a:bodyPr/>
        <a:lstStyle/>
        <a:p>
          <a:endParaRPr lang="tr-TR" sz="1400"/>
        </a:p>
      </dgm:t>
    </dgm:pt>
    <dgm:pt modelId="{65380893-42CF-A742-BE16-C9A84DDFB1D9}" type="parTrans" cxnId="{D3934385-49A8-7D43-BB56-99D9747DCF15}">
      <dgm:prSet/>
      <dgm:spPr/>
      <dgm:t>
        <a:bodyPr/>
        <a:lstStyle/>
        <a:p>
          <a:endParaRPr lang="tr-TR" sz="1400"/>
        </a:p>
      </dgm:t>
    </dgm:pt>
    <dgm:pt modelId="{D968A261-1AF2-EA4B-9051-943D9ED9805E}" type="sibTrans" cxnId="{D3934385-49A8-7D43-BB56-99D9747DCF15}">
      <dgm:prSet/>
      <dgm:spPr/>
      <dgm:t>
        <a:bodyPr/>
        <a:lstStyle/>
        <a:p>
          <a:endParaRPr lang="tr-TR" sz="1400"/>
        </a:p>
      </dgm:t>
    </dgm:pt>
    <dgm:pt modelId="{BF2EF835-5471-0C4C-B154-CDCDFFDC690B}" type="pres">
      <dgm:prSet presAssocID="{86A39213-2C9D-144D-B642-C4ADC0C4F5FE}" presName="rootnode" presStyleCnt="0">
        <dgm:presLayoutVars>
          <dgm:chMax/>
          <dgm:chPref/>
          <dgm:dir/>
          <dgm:animLvl val="lvl"/>
        </dgm:presLayoutVars>
      </dgm:prSet>
      <dgm:spPr/>
    </dgm:pt>
    <dgm:pt modelId="{051A3F81-4E44-AC4C-B665-092D7575B277}" type="pres">
      <dgm:prSet presAssocID="{0FB01A44-3D96-EE46-995F-18D4E06A81FF}" presName="composite" presStyleCnt="0"/>
      <dgm:spPr/>
    </dgm:pt>
    <dgm:pt modelId="{F973CD1F-B097-B944-AE7A-78CDCF4B2347}" type="pres">
      <dgm:prSet presAssocID="{0FB01A44-3D96-EE46-995F-18D4E06A81FF}" presName="LShape" presStyleLbl="alignNode1" presStyleIdx="0" presStyleCnt="7" custLinFactNeighborX="-4681" custLinFactNeighborY="-22699"/>
      <dgm:spPr>
        <a:solidFill>
          <a:srgbClr val="0070C0"/>
        </a:solidFill>
      </dgm:spPr>
    </dgm:pt>
    <dgm:pt modelId="{C08E2151-024D-4441-B050-A3506356239B}" type="pres">
      <dgm:prSet presAssocID="{0FB01A44-3D96-EE46-995F-18D4E06A81FF}" presName="ParentText" presStyleLbl="revTx" presStyleIdx="0" presStyleCnt="4" custLinFactNeighborX="-24" custLinFactNeighborY="-10660">
        <dgm:presLayoutVars>
          <dgm:chMax val="0"/>
          <dgm:chPref val="0"/>
          <dgm:bulletEnabled val="1"/>
        </dgm:presLayoutVars>
      </dgm:prSet>
      <dgm:spPr/>
    </dgm:pt>
    <dgm:pt modelId="{18C4314E-D800-8D49-A28D-CE1A61705A86}" type="pres">
      <dgm:prSet presAssocID="{0FB01A44-3D96-EE46-995F-18D4E06A81FF}" presName="Triangle" presStyleLbl="alignNode1" presStyleIdx="1" presStyleCnt="7"/>
      <dgm:spPr/>
    </dgm:pt>
    <dgm:pt modelId="{8C5F43CC-F45E-F04F-B41F-4FBCBD5335CA}" type="pres">
      <dgm:prSet presAssocID="{AECFF228-E4CC-004C-A634-47E0EE506363}" presName="sibTrans" presStyleCnt="0"/>
      <dgm:spPr/>
    </dgm:pt>
    <dgm:pt modelId="{346DD2C0-3F66-E046-88D5-2C1BD407A696}" type="pres">
      <dgm:prSet presAssocID="{AECFF228-E4CC-004C-A634-47E0EE506363}" presName="space" presStyleCnt="0"/>
      <dgm:spPr/>
    </dgm:pt>
    <dgm:pt modelId="{83217884-CE4C-244D-8BE6-0F9D3AE57D74}" type="pres">
      <dgm:prSet presAssocID="{B5CF47FB-20E1-2143-BE36-C00EC7D86C45}" presName="composite" presStyleCnt="0"/>
      <dgm:spPr/>
    </dgm:pt>
    <dgm:pt modelId="{39D16220-7FCF-9341-8D27-D8521A02ADF7}" type="pres">
      <dgm:prSet presAssocID="{B5CF47FB-20E1-2143-BE36-C00EC7D86C45}" presName="LShape" presStyleLbl="alignNode1" presStyleIdx="2" presStyleCnt="7"/>
      <dgm:spPr>
        <a:solidFill>
          <a:schemeClr val="accent5">
            <a:lumMod val="60000"/>
            <a:lumOff val="40000"/>
          </a:schemeClr>
        </a:solidFill>
      </dgm:spPr>
    </dgm:pt>
    <dgm:pt modelId="{E3964DF2-817F-B34E-A8BA-4B6714576B7A}" type="pres">
      <dgm:prSet presAssocID="{B5CF47FB-20E1-2143-BE36-C00EC7D86C45}" presName="ParentText" presStyleLbl="revTx" presStyleIdx="1" presStyleCnt="4">
        <dgm:presLayoutVars>
          <dgm:chMax val="0"/>
          <dgm:chPref val="0"/>
          <dgm:bulletEnabled val="1"/>
        </dgm:presLayoutVars>
      </dgm:prSet>
      <dgm:spPr/>
    </dgm:pt>
    <dgm:pt modelId="{D84982C3-F00C-4C45-A1E0-9DA052744AFE}" type="pres">
      <dgm:prSet presAssocID="{B5CF47FB-20E1-2143-BE36-C00EC7D86C45}" presName="Triangle" presStyleLbl="alignNode1" presStyleIdx="3" presStyleCnt="7"/>
      <dgm:spPr/>
    </dgm:pt>
    <dgm:pt modelId="{1A23226F-CC40-1749-ADA0-9B1E6806E597}" type="pres">
      <dgm:prSet presAssocID="{15DF2089-48F5-BF4A-926D-FAB0D3D59C20}" presName="sibTrans" presStyleCnt="0"/>
      <dgm:spPr/>
    </dgm:pt>
    <dgm:pt modelId="{21B2E982-9581-CB40-9A02-5BA4341AA3FC}" type="pres">
      <dgm:prSet presAssocID="{15DF2089-48F5-BF4A-926D-FAB0D3D59C20}" presName="space" presStyleCnt="0"/>
      <dgm:spPr/>
    </dgm:pt>
    <dgm:pt modelId="{72D9A0E7-288B-A748-A63D-2B9AF531660F}" type="pres">
      <dgm:prSet presAssocID="{D15524EF-B62A-5D4A-9F5F-58B5887BF750}" presName="composite" presStyleCnt="0"/>
      <dgm:spPr/>
    </dgm:pt>
    <dgm:pt modelId="{50CCAC1E-7698-C445-99A6-666C6FCEDCF0}" type="pres">
      <dgm:prSet presAssocID="{D15524EF-B62A-5D4A-9F5F-58B5887BF750}" presName="LShape" presStyleLbl="alignNode1" presStyleIdx="4" presStyleCnt="7"/>
      <dgm:spPr>
        <a:solidFill>
          <a:schemeClr val="accent5">
            <a:lumMod val="50000"/>
          </a:schemeClr>
        </a:solidFill>
      </dgm:spPr>
    </dgm:pt>
    <dgm:pt modelId="{C6EC93D7-96A3-204F-ABBB-627AA4E2618C}" type="pres">
      <dgm:prSet presAssocID="{D15524EF-B62A-5D4A-9F5F-58B5887BF750}" presName="ParentText" presStyleLbl="revTx" presStyleIdx="2" presStyleCnt="4">
        <dgm:presLayoutVars>
          <dgm:chMax val="0"/>
          <dgm:chPref val="0"/>
          <dgm:bulletEnabled val="1"/>
        </dgm:presLayoutVars>
      </dgm:prSet>
      <dgm:spPr/>
    </dgm:pt>
    <dgm:pt modelId="{76BF4E11-7414-904B-BC5F-1D7790C56F73}" type="pres">
      <dgm:prSet presAssocID="{D15524EF-B62A-5D4A-9F5F-58B5887BF750}" presName="Triangle" presStyleLbl="alignNode1" presStyleIdx="5" presStyleCnt="7"/>
      <dgm:spPr/>
    </dgm:pt>
    <dgm:pt modelId="{C7C3615D-0E25-8D47-B2A0-9E61136A9C4B}" type="pres">
      <dgm:prSet presAssocID="{166060CA-E426-BE40-AB5D-4127ED6A0E72}" presName="sibTrans" presStyleCnt="0"/>
      <dgm:spPr/>
    </dgm:pt>
    <dgm:pt modelId="{31D66B22-ED1D-F14A-ADDD-775736FDC432}" type="pres">
      <dgm:prSet presAssocID="{166060CA-E426-BE40-AB5D-4127ED6A0E72}" presName="space" presStyleCnt="0"/>
      <dgm:spPr/>
    </dgm:pt>
    <dgm:pt modelId="{1B54B008-7166-5F43-A134-DBC4C9DEC08A}" type="pres">
      <dgm:prSet presAssocID="{9F05E791-9827-5649-992A-948F5469BAA6}" presName="composite" presStyleCnt="0"/>
      <dgm:spPr/>
    </dgm:pt>
    <dgm:pt modelId="{108C6822-23E8-4B43-805C-1BDAB663DA77}" type="pres">
      <dgm:prSet presAssocID="{9F05E791-9827-5649-992A-948F5469BAA6}" presName="LShape" presStyleLbl="alignNode1" presStyleIdx="6" presStyleCnt="7"/>
      <dgm:spPr>
        <a:solidFill>
          <a:schemeClr val="accent4">
            <a:lumMod val="75000"/>
          </a:schemeClr>
        </a:solidFill>
      </dgm:spPr>
    </dgm:pt>
    <dgm:pt modelId="{D6DDF9B7-9C2B-F948-98F3-B09FAD4D9780}" type="pres">
      <dgm:prSet presAssocID="{9F05E791-9827-5649-992A-948F5469BAA6}" presName="ParentText" presStyleLbl="revTx" presStyleIdx="3" presStyleCnt="4">
        <dgm:presLayoutVars>
          <dgm:chMax val="0"/>
          <dgm:chPref val="0"/>
          <dgm:bulletEnabled val="1"/>
        </dgm:presLayoutVars>
      </dgm:prSet>
      <dgm:spPr/>
    </dgm:pt>
  </dgm:ptLst>
  <dgm:cxnLst>
    <dgm:cxn modelId="{3E68F509-D5E3-C14F-A8A6-EB7FD2FA48A5}" type="presOf" srcId="{0FB01A44-3D96-EE46-995F-18D4E06A81FF}" destId="{C08E2151-024D-4441-B050-A3506356239B}" srcOrd="0" destOrd="0" presId="urn:microsoft.com/office/officeart/2009/3/layout/StepUpProcess"/>
    <dgm:cxn modelId="{4CFFCE47-5989-714C-BC81-C57A11A5D51A}" srcId="{86A39213-2C9D-144D-B642-C4ADC0C4F5FE}" destId="{0FB01A44-3D96-EE46-995F-18D4E06A81FF}" srcOrd="0" destOrd="0" parTransId="{2CA36BA1-2D06-634B-BDB7-4F7C0552A1E8}" sibTransId="{AECFF228-E4CC-004C-A634-47E0EE506363}"/>
    <dgm:cxn modelId="{EBDE004F-775E-ED48-8E8D-1EDB7C335B05}" type="presOf" srcId="{B5CF47FB-20E1-2143-BE36-C00EC7D86C45}" destId="{E3964DF2-817F-B34E-A8BA-4B6714576B7A}" srcOrd="0" destOrd="0" presId="urn:microsoft.com/office/officeart/2009/3/layout/StepUpProcess"/>
    <dgm:cxn modelId="{6B37D550-E9FD-5E4E-B8D8-755C35A09275}" type="presOf" srcId="{D15524EF-B62A-5D4A-9F5F-58B5887BF750}" destId="{C6EC93D7-96A3-204F-ABBB-627AA4E2618C}" srcOrd="0" destOrd="0" presId="urn:microsoft.com/office/officeart/2009/3/layout/StepUpProcess"/>
    <dgm:cxn modelId="{FFC0006E-226E-A945-9E47-643294CE75AD}" type="presOf" srcId="{9F05E791-9827-5649-992A-948F5469BAA6}" destId="{D6DDF9B7-9C2B-F948-98F3-B09FAD4D9780}" srcOrd="0" destOrd="0" presId="urn:microsoft.com/office/officeart/2009/3/layout/StepUpProcess"/>
    <dgm:cxn modelId="{D3934385-49A8-7D43-BB56-99D9747DCF15}" srcId="{86A39213-2C9D-144D-B642-C4ADC0C4F5FE}" destId="{9F05E791-9827-5649-992A-948F5469BAA6}" srcOrd="3" destOrd="0" parTransId="{65380893-42CF-A742-BE16-C9A84DDFB1D9}" sibTransId="{D968A261-1AF2-EA4B-9051-943D9ED9805E}"/>
    <dgm:cxn modelId="{208E7D9A-5BFF-2A40-A394-5A98D1565624}" srcId="{86A39213-2C9D-144D-B642-C4ADC0C4F5FE}" destId="{B5CF47FB-20E1-2143-BE36-C00EC7D86C45}" srcOrd="1" destOrd="0" parTransId="{27C8C76C-E452-CC45-AFBD-1D9EF851DF13}" sibTransId="{15DF2089-48F5-BF4A-926D-FAB0D3D59C20}"/>
    <dgm:cxn modelId="{DA95E2BE-1156-8844-BBF8-7B5C23918223}" srcId="{86A39213-2C9D-144D-B642-C4ADC0C4F5FE}" destId="{D15524EF-B62A-5D4A-9F5F-58B5887BF750}" srcOrd="2" destOrd="0" parTransId="{3E909ADA-E59E-0F47-84AC-37002F4D00E0}" sibTransId="{166060CA-E426-BE40-AB5D-4127ED6A0E72}"/>
    <dgm:cxn modelId="{D71904CE-9C22-7F45-A4F6-888C3D7BC585}" type="presOf" srcId="{86A39213-2C9D-144D-B642-C4ADC0C4F5FE}" destId="{BF2EF835-5471-0C4C-B154-CDCDFFDC690B}" srcOrd="0" destOrd="0" presId="urn:microsoft.com/office/officeart/2009/3/layout/StepUpProcess"/>
    <dgm:cxn modelId="{BD3B3789-84E0-FF4D-BD39-3FFDA718D55A}" type="presParOf" srcId="{BF2EF835-5471-0C4C-B154-CDCDFFDC690B}" destId="{051A3F81-4E44-AC4C-B665-092D7575B277}" srcOrd="0" destOrd="0" presId="urn:microsoft.com/office/officeart/2009/3/layout/StepUpProcess"/>
    <dgm:cxn modelId="{002F7A5B-0EEF-4041-A57B-4262636672EE}" type="presParOf" srcId="{051A3F81-4E44-AC4C-B665-092D7575B277}" destId="{F973CD1F-B097-B944-AE7A-78CDCF4B2347}" srcOrd="0" destOrd="0" presId="urn:microsoft.com/office/officeart/2009/3/layout/StepUpProcess"/>
    <dgm:cxn modelId="{AAA1339C-1479-944B-B44B-D74D56BD0D88}" type="presParOf" srcId="{051A3F81-4E44-AC4C-B665-092D7575B277}" destId="{C08E2151-024D-4441-B050-A3506356239B}" srcOrd="1" destOrd="0" presId="urn:microsoft.com/office/officeart/2009/3/layout/StepUpProcess"/>
    <dgm:cxn modelId="{8AFC5671-3646-6F41-9FC0-FCBD47E09A43}" type="presParOf" srcId="{051A3F81-4E44-AC4C-B665-092D7575B277}" destId="{18C4314E-D800-8D49-A28D-CE1A61705A86}" srcOrd="2" destOrd="0" presId="urn:microsoft.com/office/officeart/2009/3/layout/StepUpProcess"/>
    <dgm:cxn modelId="{686E6034-1549-F442-97CB-C3A6E485C56C}" type="presParOf" srcId="{BF2EF835-5471-0C4C-B154-CDCDFFDC690B}" destId="{8C5F43CC-F45E-F04F-B41F-4FBCBD5335CA}" srcOrd="1" destOrd="0" presId="urn:microsoft.com/office/officeart/2009/3/layout/StepUpProcess"/>
    <dgm:cxn modelId="{7BFE8A53-F108-C24D-A2CA-2A930C35AE17}" type="presParOf" srcId="{8C5F43CC-F45E-F04F-B41F-4FBCBD5335CA}" destId="{346DD2C0-3F66-E046-88D5-2C1BD407A696}" srcOrd="0" destOrd="0" presId="urn:microsoft.com/office/officeart/2009/3/layout/StepUpProcess"/>
    <dgm:cxn modelId="{788CBE2D-C16D-5B41-9FFB-FC57D0C167B3}" type="presParOf" srcId="{BF2EF835-5471-0C4C-B154-CDCDFFDC690B}" destId="{83217884-CE4C-244D-8BE6-0F9D3AE57D74}" srcOrd="2" destOrd="0" presId="urn:microsoft.com/office/officeart/2009/3/layout/StepUpProcess"/>
    <dgm:cxn modelId="{588372E8-7641-6943-AC25-D4AA2EBE019E}" type="presParOf" srcId="{83217884-CE4C-244D-8BE6-0F9D3AE57D74}" destId="{39D16220-7FCF-9341-8D27-D8521A02ADF7}" srcOrd="0" destOrd="0" presId="urn:microsoft.com/office/officeart/2009/3/layout/StepUpProcess"/>
    <dgm:cxn modelId="{79FC88CF-3F6E-6F4C-806B-469799C58E42}" type="presParOf" srcId="{83217884-CE4C-244D-8BE6-0F9D3AE57D74}" destId="{E3964DF2-817F-B34E-A8BA-4B6714576B7A}" srcOrd="1" destOrd="0" presId="urn:microsoft.com/office/officeart/2009/3/layout/StepUpProcess"/>
    <dgm:cxn modelId="{19FD61BD-E88F-344C-82EF-BCEDB34EED15}" type="presParOf" srcId="{83217884-CE4C-244D-8BE6-0F9D3AE57D74}" destId="{D84982C3-F00C-4C45-A1E0-9DA052744AFE}" srcOrd="2" destOrd="0" presId="urn:microsoft.com/office/officeart/2009/3/layout/StepUpProcess"/>
    <dgm:cxn modelId="{8E04BA6C-1547-E74B-A059-8B04EDE5D469}" type="presParOf" srcId="{BF2EF835-5471-0C4C-B154-CDCDFFDC690B}" destId="{1A23226F-CC40-1749-ADA0-9B1E6806E597}" srcOrd="3" destOrd="0" presId="urn:microsoft.com/office/officeart/2009/3/layout/StepUpProcess"/>
    <dgm:cxn modelId="{EF6C3A59-7B8B-1245-8091-78D84A95798E}" type="presParOf" srcId="{1A23226F-CC40-1749-ADA0-9B1E6806E597}" destId="{21B2E982-9581-CB40-9A02-5BA4341AA3FC}" srcOrd="0" destOrd="0" presId="urn:microsoft.com/office/officeart/2009/3/layout/StepUpProcess"/>
    <dgm:cxn modelId="{F982FA68-D2D0-0148-A5FB-11FE29BFDA44}" type="presParOf" srcId="{BF2EF835-5471-0C4C-B154-CDCDFFDC690B}" destId="{72D9A0E7-288B-A748-A63D-2B9AF531660F}" srcOrd="4" destOrd="0" presId="urn:microsoft.com/office/officeart/2009/3/layout/StepUpProcess"/>
    <dgm:cxn modelId="{B5CD0BE5-C1DD-EE49-8158-B14227954249}" type="presParOf" srcId="{72D9A0E7-288B-A748-A63D-2B9AF531660F}" destId="{50CCAC1E-7698-C445-99A6-666C6FCEDCF0}" srcOrd="0" destOrd="0" presId="urn:microsoft.com/office/officeart/2009/3/layout/StepUpProcess"/>
    <dgm:cxn modelId="{BAB8B234-6DC8-2A43-9D1A-95309471C73B}" type="presParOf" srcId="{72D9A0E7-288B-A748-A63D-2B9AF531660F}" destId="{C6EC93D7-96A3-204F-ABBB-627AA4E2618C}" srcOrd="1" destOrd="0" presId="urn:microsoft.com/office/officeart/2009/3/layout/StepUpProcess"/>
    <dgm:cxn modelId="{84243CBB-B1D5-BB48-A253-6E4758180F2F}" type="presParOf" srcId="{72D9A0E7-288B-A748-A63D-2B9AF531660F}" destId="{76BF4E11-7414-904B-BC5F-1D7790C56F73}" srcOrd="2" destOrd="0" presId="urn:microsoft.com/office/officeart/2009/3/layout/StepUpProcess"/>
    <dgm:cxn modelId="{8732FB54-374B-3244-945A-D0AF5281BB86}" type="presParOf" srcId="{BF2EF835-5471-0C4C-B154-CDCDFFDC690B}" destId="{C7C3615D-0E25-8D47-B2A0-9E61136A9C4B}" srcOrd="5" destOrd="0" presId="urn:microsoft.com/office/officeart/2009/3/layout/StepUpProcess"/>
    <dgm:cxn modelId="{D3F70CE9-8049-9A4D-9B5B-229B3137B982}" type="presParOf" srcId="{C7C3615D-0E25-8D47-B2A0-9E61136A9C4B}" destId="{31D66B22-ED1D-F14A-ADDD-775736FDC432}" srcOrd="0" destOrd="0" presId="urn:microsoft.com/office/officeart/2009/3/layout/StepUpProcess"/>
    <dgm:cxn modelId="{93A4D7DF-9542-0D49-A103-6F0F158FDBB0}" type="presParOf" srcId="{BF2EF835-5471-0C4C-B154-CDCDFFDC690B}" destId="{1B54B008-7166-5F43-A134-DBC4C9DEC08A}" srcOrd="6" destOrd="0" presId="urn:microsoft.com/office/officeart/2009/3/layout/StepUpProcess"/>
    <dgm:cxn modelId="{D6D5ADC8-BCA8-A94F-BC43-E50E08B51B73}" type="presParOf" srcId="{1B54B008-7166-5F43-A134-DBC4C9DEC08A}" destId="{108C6822-23E8-4B43-805C-1BDAB663DA77}" srcOrd="0" destOrd="0" presId="urn:microsoft.com/office/officeart/2009/3/layout/StepUpProcess"/>
    <dgm:cxn modelId="{0385A4A3-41C1-394B-A131-492708858DE7}" type="presParOf" srcId="{1B54B008-7166-5F43-A134-DBC4C9DEC08A}" destId="{D6DDF9B7-9C2B-F948-98F3-B09FAD4D9780}" srcOrd="1" destOrd="0" presId="urn:microsoft.com/office/officeart/2009/3/layout/StepUpProcess"/>
  </dgm:cxnLst>
  <dgm:bg>
    <a:solidFill>
      <a:schemeClr val="accent4">
        <a:lumMod val="20000"/>
        <a:lumOff val="80000"/>
      </a:schemeClr>
    </a:solidFill>
  </dgm:bg>
  <dgm:whole>
    <a:ln>
      <a:solidFill>
        <a:schemeClr val="accent1">
          <a:lumMod val="7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2DEFD4-F1F6-D849-81CA-821039A485FB}"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tr-TR"/>
        </a:p>
      </dgm:t>
    </dgm:pt>
    <dgm:pt modelId="{A4E282C0-40F1-6E45-AF7B-83541F795B14}">
      <dgm:prSet phldrT="[Metin]" custT="1"/>
      <dgm:spPr>
        <a:solidFill>
          <a:schemeClr val="tx2">
            <a:lumMod val="20000"/>
            <a:lumOff val="80000"/>
          </a:schemeClr>
        </a:solidFill>
        <a:ln w="57150">
          <a:solidFill>
            <a:schemeClr val="accent1">
              <a:lumMod val="75000"/>
            </a:schemeClr>
          </a:solidFill>
        </a:ln>
      </dgm:spPr>
      <dgm:t>
        <a:bodyPr/>
        <a:lstStyle/>
        <a:p>
          <a:r>
            <a:rPr lang="tr-TR" sz="1400" b="1" dirty="0">
              <a:solidFill>
                <a:schemeClr val="accent6">
                  <a:lumMod val="50000"/>
                </a:schemeClr>
              </a:solidFill>
            </a:rPr>
            <a:t>Dereceli Puanlama Anahtarları 3 ayrılır.</a:t>
          </a:r>
        </a:p>
      </dgm:t>
    </dgm:pt>
    <dgm:pt modelId="{697728CA-4EFA-7F42-AF6E-9B36FD740D99}" type="parTrans" cxnId="{07CE91D7-30A1-AC48-9F6F-D392BE5A5385}">
      <dgm:prSet/>
      <dgm:spPr/>
      <dgm:t>
        <a:bodyPr/>
        <a:lstStyle/>
        <a:p>
          <a:endParaRPr lang="tr-TR" sz="1400" b="1"/>
        </a:p>
      </dgm:t>
    </dgm:pt>
    <dgm:pt modelId="{D6E97339-0D6F-FB41-B1C6-A6D0A0C22F43}" type="sibTrans" cxnId="{07CE91D7-30A1-AC48-9F6F-D392BE5A5385}">
      <dgm:prSet/>
      <dgm:spPr/>
      <dgm:t>
        <a:bodyPr/>
        <a:lstStyle/>
        <a:p>
          <a:endParaRPr lang="tr-TR" sz="1400" b="1"/>
        </a:p>
      </dgm:t>
    </dgm:pt>
    <dgm:pt modelId="{9DC8C665-3433-F347-B715-E8612F60963C}">
      <dgm:prSet phldrT="[Metin]" custT="1"/>
      <dgm:spPr>
        <a:solidFill>
          <a:schemeClr val="accent4">
            <a:lumMod val="40000"/>
            <a:lumOff val="60000"/>
          </a:schemeClr>
        </a:solidFill>
        <a:ln>
          <a:solidFill>
            <a:schemeClr val="accent1">
              <a:lumMod val="75000"/>
            </a:schemeClr>
          </a:solidFill>
        </a:ln>
      </dgm:spPr>
      <dgm:t>
        <a:bodyPr/>
        <a:lstStyle/>
        <a:p>
          <a:r>
            <a:rPr lang="tr-TR" sz="1400" b="1" dirty="0">
              <a:solidFill>
                <a:schemeClr val="accent6">
                  <a:lumMod val="50000"/>
                </a:schemeClr>
              </a:solidFill>
            </a:rPr>
            <a:t>Bütüncül</a:t>
          </a:r>
        </a:p>
      </dgm:t>
    </dgm:pt>
    <dgm:pt modelId="{0DF49D9B-1B7E-674A-8458-C9E459578D22}" type="parTrans" cxnId="{A2F1CC53-B354-5841-B014-1073382157C3}">
      <dgm:prSet/>
      <dgm:spPr/>
      <dgm:t>
        <a:bodyPr/>
        <a:lstStyle/>
        <a:p>
          <a:endParaRPr lang="tr-TR" sz="1400" b="1"/>
        </a:p>
      </dgm:t>
    </dgm:pt>
    <dgm:pt modelId="{6FFF7785-66AC-6E48-83CD-83094CF73B83}" type="sibTrans" cxnId="{A2F1CC53-B354-5841-B014-1073382157C3}">
      <dgm:prSet/>
      <dgm:spPr/>
      <dgm:t>
        <a:bodyPr/>
        <a:lstStyle/>
        <a:p>
          <a:endParaRPr lang="tr-TR" sz="1400" b="1"/>
        </a:p>
      </dgm:t>
    </dgm:pt>
    <dgm:pt modelId="{CA5026A4-7122-FE46-9E71-AD947EDF55DE}">
      <dgm:prSet phldrT="[Metin]" custT="1"/>
      <dgm:spPr>
        <a:solidFill>
          <a:srgbClr val="FFFF00"/>
        </a:solidFill>
        <a:ln>
          <a:solidFill>
            <a:schemeClr val="accent1">
              <a:lumMod val="75000"/>
            </a:schemeClr>
          </a:solidFill>
        </a:ln>
      </dgm:spPr>
      <dgm:t>
        <a:bodyPr/>
        <a:lstStyle/>
        <a:p>
          <a:r>
            <a:rPr lang="tr-TR" sz="1400" b="1" dirty="0">
              <a:solidFill>
                <a:schemeClr val="accent6">
                  <a:lumMod val="50000"/>
                </a:schemeClr>
              </a:solidFill>
            </a:rPr>
            <a:t>Gelişimsel</a:t>
          </a:r>
        </a:p>
      </dgm:t>
    </dgm:pt>
    <dgm:pt modelId="{1B60554C-E615-564D-8F63-EE262B860792}" type="parTrans" cxnId="{71A31018-F034-9A45-967D-E1A44FBE2B1B}">
      <dgm:prSet/>
      <dgm:spPr/>
      <dgm:t>
        <a:bodyPr/>
        <a:lstStyle/>
        <a:p>
          <a:endParaRPr lang="tr-TR" sz="1400" b="1"/>
        </a:p>
      </dgm:t>
    </dgm:pt>
    <dgm:pt modelId="{B5AB12AC-21C9-EF48-8BF4-7FA979405605}" type="sibTrans" cxnId="{71A31018-F034-9A45-967D-E1A44FBE2B1B}">
      <dgm:prSet/>
      <dgm:spPr/>
      <dgm:t>
        <a:bodyPr/>
        <a:lstStyle/>
        <a:p>
          <a:endParaRPr lang="tr-TR" sz="1400" b="1"/>
        </a:p>
      </dgm:t>
    </dgm:pt>
    <dgm:pt modelId="{A852E045-F368-784F-A3A3-93068EF55AFA}">
      <dgm:prSet phldrT="[Metin]" custT="1"/>
      <dgm:spPr>
        <a:solidFill>
          <a:schemeClr val="accent5">
            <a:lumMod val="20000"/>
            <a:lumOff val="80000"/>
          </a:schemeClr>
        </a:solidFill>
        <a:ln>
          <a:solidFill>
            <a:schemeClr val="accent1">
              <a:lumMod val="75000"/>
            </a:schemeClr>
          </a:solidFill>
        </a:ln>
      </dgm:spPr>
      <dgm:t>
        <a:bodyPr/>
        <a:lstStyle/>
        <a:p>
          <a:r>
            <a:rPr lang="tr-TR" sz="1400" b="1" dirty="0">
              <a:solidFill>
                <a:schemeClr val="accent6">
                  <a:lumMod val="50000"/>
                </a:schemeClr>
              </a:solidFill>
            </a:rPr>
            <a:t>Analitik</a:t>
          </a:r>
        </a:p>
      </dgm:t>
    </dgm:pt>
    <dgm:pt modelId="{C6F27417-76D5-8945-AE25-7165089B0BD1}" type="parTrans" cxnId="{DB6CF61C-C4DD-984E-BCB4-77543679DEDD}">
      <dgm:prSet/>
      <dgm:spPr/>
      <dgm:t>
        <a:bodyPr/>
        <a:lstStyle/>
        <a:p>
          <a:endParaRPr lang="tr-TR" sz="1400" b="1"/>
        </a:p>
      </dgm:t>
    </dgm:pt>
    <dgm:pt modelId="{C52C551A-0543-4549-9290-5BEE26EB4861}" type="sibTrans" cxnId="{DB6CF61C-C4DD-984E-BCB4-77543679DEDD}">
      <dgm:prSet/>
      <dgm:spPr/>
      <dgm:t>
        <a:bodyPr/>
        <a:lstStyle/>
        <a:p>
          <a:endParaRPr lang="tr-TR" sz="1400" b="1"/>
        </a:p>
      </dgm:t>
    </dgm:pt>
    <dgm:pt modelId="{39E130D1-8625-3546-90D4-DAB6A989F659}" type="pres">
      <dgm:prSet presAssocID="{772DEFD4-F1F6-D849-81CA-821039A485FB}" presName="Name0" presStyleCnt="0">
        <dgm:presLayoutVars>
          <dgm:chMax val="1"/>
          <dgm:chPref val="1"/>
          <dgm:dir/>
          <dgm:animOne val="branch"/>
          <dgm:animLvl val="lvl"/>
        </dgm:presLayoutVars>
      </dgm:prSet>
      <dgm:spPr/>
    </dgm:pt>
    <dgm:pt modelId="{31663D71-9580-234A-8FF4-585E115A0F90}" type="pres">
      <dgm:prSet presAssocID="{A4E282C0-40F1-6E45-AF7B-83541F795B14}" presName="singleCycle" presStyleCnt="0"/>
      <dgm:spPr/>
    </dgm:pt>
    <dgm:pt modelId="{5A2D17AD-EFEF-F441-89C0-666C6BFBA696}" type="pres">
      <dgm:prSet presAssocID="{A4E282C0-40F1-6E45-AF7B-83541F795B14}" presName="singleCenter" presStyleLbl="node1" presStyleIdx="0" presStyleCnt="4">
        <dgm:presLayoutVars>
          <dgm:chMax val="7"/>
          <dgm:chPref val="7"/>
        </dgm:presLayoutVars>
      </dgm:prSet>
      <dgm:spPr/>
    </dgm:pt>
    <dgm:pt modelId="{090DB917-B173-2B45-938E-FED38496F09B}" type="pres">
      <dgm:prSet presAssocID="{0DF49D9B-1B7E-674A-8458-C9E459578D22}" presName="Name56" presStyleLbl="parChTrans1D2" presStyleIdx="0" presStyleCnt="3"/>
      <dgm:spPr/>
    </dgm:pt>
    <dgm:pt modelId="{06E03526-EAA8-0E4D-952F-395C33F58CBF}" type="pres">
      <dgm:prSet presAssocID="{9DC8C665-3433-F347-B715-E8612F60963C}" presName="text0" presStyleLbl="node1" presStyleIdx="1" presStyleCnt="4">
        <dgm:presLayoutVars>
          <dgm:bulletEnabled val="1"/>
        </dgm:presLayoutVars>
      </dgm:prSet>
      <dgm:spPr/>
    </dgm:pt>
    <dgm:pt modelId="{0813034F-93BC-CE4F-85F9-F3D2CFDA4DE8}" type="pres">
      <dgm:prSet presAssocID="{1B60554C-E615-564D-8F63-EE262B860792}" presName="Name56" presStyleLbl="parChTrans1D2" presStyleIdx="1" presStyleCnt="3"/>
      <dgm:spPr/>
    </dgm:pt>
    <dgm:pt modelId="{FCDF9356-6EED-4544-8092-4326154F90F5}" type="pres">
      <dgm:prSet presAssocID="{CA5026A4-7122-FE46-9E71-AD947EDF55DE}" presName="text0" presStyleLbl="node1" presStyleIdx="2" presStyleCnt="4" custScaleX="117320" custScaleY="82546">
        <dgm:presLayoutVars>
          <dgm:bulletEnabled val="1"/>
        </dgm:presLayoutVars>
      </dgm:prSet>
      <dgm:spPr/>
    </dgm:pt>
    <dgm:pt modelId="{05F987CF-E0A7-2947-BD84-D26193377C2B}" type="pres">
      <dgm:prSet presAssocID="{C6F27417-76D5-8945-AE25-7165089B0BD1}" presName="Name56" presStyleLbl="parChTrans1D2" presStyleIdx="2" presStyleCnt="3"/>
      <dgm:spPr/>
    </dgm:pt>
    <dgm:pt modelId="{7AA859AF-E440-6D4E-915A-D29EABF5BE94}" type="pres">
      <dgm:prSet presAssocID="{A852E045-F368-784F-A3A3-93068EF55AFA}" presName="text0" presStyleLbl="node1" presStyleIdx="3" presStyleCnt="4">
        <dgm:presLayoutVars>
          <dgm:bulletEnabled val="1"/>
        </dgm:presLayoutVars>
      </dgm:prSet>
      <dgm:spPr/>
    </dgm:pt>
  </dgm:ptLst>
  <dgm:cxnLst>
    <dgm:cxn modelId="{71A31018-F034-9A45-967D-E1A44FBE2B1B}" srcId="{A4E282C0-40F1-6E45-AF7B-83541F795B14}" destId="{CA5026A4-7122-FE46-9E71-AD947EDF55DE}" srcOrd="1" destOrd="0" parTransId="{1B60554C-E615-564D-8F63-EE262B860792}" sibTransId="{B5AB12AC-21C9-EF48-8BF4-7FA979405605}"/>
    <dgm:cxn modelId="{DB6CF61C-C4DD-984E-BCB4-77543679DEDD}" srcId="{A4E282C0-40F1-6E45-AF7B-83541F795B14}" destId="{A852E045-F368-784F-A3A3-93068EF55AFA}" srcOrd="2" destOrd="0" parTransId="{C6F27417-76D5-8945-AE25-7165089B0BD1}" sibTransId="{C52C551A-0543-4549-9290-5BEE26EB4861}"/>
    <dgm:cxn modelId="{77E2EC2A-F5C3-4B42-BBAC-5059921CCB50}" type="presOf" srcId="{0DF49D9B-1B7E-674A-8458-C9E459578D22}" destId="{090DB917-B173-2B45-938E-FED38496F09B}" srcOrd="0" destOrd="0" presId="urn:microsoft.com/office/officeart/2008/layout/RadialCluster"/>
    <dgm:cxn modelId="{AA400D33-E6DB-4E4C-9143-999C51C08201}" type="presOf" srcId="{772DEFD4-F1F6-D849-81CA-821039A485FB}" destId="{39E130D1-8625-3546-90D4-DAB6A989F659}" srcOrd="0" destOrd="0" presId="urn:microsoft.com/office/officeart/2008/layout/RadialCluster"/>
    <dgm:cxn modelId="{F6579437-B5DE-3C48-9282-5F52911E9FE2}" type="presOf" srcId="{9DC8C665-3433-F347-B715-E8612F60963C}" destId="{06E03526-EAA8-0E4D-952F-395C33F58CBF}" srcOrd="0" destOrd="0" presId="urn:microsoft.com/office/officeart/2008/layout/RadialCluster"/>
    <dgm:cxn modelId="{A2F1CC53-B354-5841-B014-1073382157C3}" srcId="{A4E282C0-40F1-6E45-AF7B-83541F795B14}" destId="{9DC8C665-3433-F347-B715-E8612F60963C}" srcOrd="0" destOrd="0" parTransId="{0DF49D9B-1B7E-674A-8458-C9E459578D22}" sibTransId="{6FFF7785-66AC-6E48-83CD-83094CF73B83}"/>
    <dgm:cxn modelId="{C6961F7A-F141-D547-B418-24663259D946}" type="presOf" srcId="{A4E282C0-40F1-6E45-AF7B-83541F795B14}" destId="{5A2D17AD-EFEF-F441-89C0-666C6BFBA696}" srcOrd="0" destOrd="0" presId="urn:microsoft.com/office/officeart/2008/layout/RadialCluster"/>
    <dgm:cxn modelId="{D42FEA8E-93D6-9A4B-9300-AF6E47540D45}" type="presOf" srcId="{CA5026A4-7122-FE46-9E71-AD947EDF55DE}" destId="{FCDF9356-6EED-4544-8092-4326154F90F5}" srcOrd="0" destOrd="0" presId="urn:microsoft.com/office/officeart/2008/layout/RadialCluster"/>
    <dgm:cxn modelId="{A96F12B1-637F-5649-AA46-9F1DF9FE8D87}" type="presOf" srcId="{1B60554C-E615-564D-8F63-EE262B860792}" destId="{0813034F-93BC-CE4F-85F9-F3D2CFDA4DE8}" srcOrd="0" destOrd="0" presId="urn:microsoft.com/office/officeart/2008/layout/RadialCluster"/>
    <dgm:cxn modelId="{07CE91D7-30A1-AC48-9F6F-D392BE5A5385}" srcId="{772DEFD4-F1F6-D849-81CA-821039A485FB}" destId="{A4E282C0-40F1-6E45-AF7B-83541F795B14}" srcOrd="0" destOrd="0" parTransId="{697728CA-4EFA-7F42-AF6E-9B36FD740D99}" sibTransId="{D6E97339-0D6F-FB41-B1C6-A6D0A0C22F43}"/>
    <dgm:cxn modelId="{7BD9A3E6-7D66-AE43-A9F0-49FBA618462F}" type="presOf" srcId="{C6F27417-76D5-8945-AE25-7165089B0BD1}" destId="{05F987CF-E0A7-2947-BD84-D26193377C2B}" srcOrd="0" destOrd="0" presId="urn:microsoft.com/office/officeart/2008/layout/RadialCluster"/>
    <dgm:cxn modelId="{42B274F4-3130-E340-9FD9-6A6AEFBD9C48}" type="presOf" srcId="{A852E045-F368-784F-A3A3-93068EF55AFA}" destId="{7AA859AF-E440-6D4E-915A-D29EABF5BE94}" srcOrd="0" destOrd="0" presId="urn:microsoft.com/office/officeart/2008/layout/RadialCluster"/>
    <dgm:cxn modelId="{D1E64ED0-7A5A-7E43-90EB-2BA5AA727904}" type="presParOf" srcId="{39E130D1-8625-3546-90D4-DAB6A989F659}" destId="{31663D71-9580-234A-8FF4-585E115A0F90}" srcOrd="0" destOrd="0" presId="urn:microsoft.com/office/officeart/2008/layout/RadialCluster"/>
    <dgm:cxn modelId="{9B142F05-BA15-014F-A102-956BAC4012B6}" type="presParOf" srcId="{31663D71-9580-234A-8FF4-585E115A0F90}" destId="{5A2D17AD-EFEF-F441-89C0-666C6BFBA696}" srcOrd="0" destOrd="0" presId="urn:microsoft.com/office/officeart/2008/layout/RadialCluster"/>
    <dgm:cxn modelId="{D9143007-2A58-6345-B488-A5CDF10F348A}" type="presParOf" srcId="{31663D71-9580-234A-8FF4-585E115A0F90}" destId="{090DB917-B173-2B45-938E-FED38496F09B}" srcOrd="1" destOrd="0" presId="urn:microsoft.com/office/officeart/2008/layout/RadialCluster"/>
    <dgm:cxn modelId="{8235A57D-EA63-934B-AD52-1199E0F59C82}" type="presParOf" srcId="{31663D71-9580-234A-8FF4-585E115A0F90}" destId="{06E03526-EAA8-0E4D-952F-395C33F58CBF}" srcOrd="2" destOrd="0" presId="urn:microsoft.com/office/officeart/2008/layout/RadialCluster"/>
    <dgm:cxn modelId="{84A3D870-3600-4147-A17D-57971999A4FB}" type="presParOf" srcId="{31663D71-9580-234A-8FF4-585E115A0F90}" destId="{0813034F-93BC-CE4F-85F9-F3D2CFDA4DE8}" srcOrd="3" destOrd="0" presId="urn:microsoft.com/office/officeart/2008/layout/RadialCluster"/>
    <dgm:cxn modelId="{C2FFA068-69F7-904B-9BCC-B3927B09BBAD}" type="presParOf" srcId="{31663D71-9580-234A-8FF4-585E115A0F90}" destId="{FCDF9356-6EED-4544-8092-4326154F90F5}" srcOrd="4" destOrd="0" presId="urn:microsoft.com/office/officeart/2008/layout/RadialCluster"/>
    <dgm:cxn modelId="{A6E65AD6-F676-CE4D-A28C-D724CE7732E3}" type="presParOf" srcId="{31663D71-9580-234A-8FF4-585E115A0F90}" destId="{05F987CF-E0A7-2947-BD84-D26193377C2B}" srcOrd="5" destOrd="0" presId="urn:microsoft.com/office/officeart/2008/layout/RadialCluster"/>
    <dgm:cxn modelId="{AD59F84E-3EF9-E54E-B65F-951E97EB9C50}" type="presParOf" srcId="{31663D71-9580-234A-8FF4-585E115A0F90}" destId="{7AA859AF-E440-6D4E-915A-D29EABF5BE94}" srcOrd="6" destOrd="0" presId="urn:microsoft.com/office/officeart/2008/layout/RadialCluster"/>
  </dgm:cxnLst>
  <dgm:bg>
    <a:solidFill>
      <a:srgbClr val="FFC000"/>
    </a:solidFill>
  </dgm:bg>
  <dgm:whole>
    <a:ln>
      <a:solidFill>
        <a:schemeClr val="accent1">
          <a:lumMod val="7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DCBFD4-EF22-F94D-A88F-B604188A6595}"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tr-TR"/>
        </a:p>
      </dgm:t>
    </dgm:pt>
    <dgm:pt modelId="{BC481E93-998C-344F-AFBF-8333F311A30A}">
      <dgm:prSet phldrT="[Metin]" custT="1"/>
      <dgm:spPr>
        <a:solidFill>
          <a:schemeClr val="accent5">
            <a:lumMod val="20000"/>
            <a:lumOff val="80000"/>
          </a:schemeClr>
        </a:solidFill>
      </dgm:spPr>
      <dgm:t>
        <a:bodyPr/>
        <a:lstStyle/>
        <a:p>
          <a:r>
            <a:rPr lang="tr-TR" sz="1200" dirty="0">
              <a:solidFill>
                <a:schemeClr val="accent5">
                  <a:lumMod val="50000"/>
                </a:schemeClr>
              </a:solidFill>
            </a:rPr>
            <a:t>Kısa olmalı. Üç ya da en fazla beş boyuttan oluşmalı.</a:t>
          </a:r>
        </a:p>
      </dgm:t>
    </dgm:pt>
    <dgm:pt modelId="{6CD1219D-0ED6-C444-B4E4-66F96387B400}" type="parTrans" cxnId="{A864AEEA-80F9-C445-9D17-1F29A0972E71}">
      <dgm:prSet/>
      <dgm:spPr/>
      <dgm:t>
        <a:bodyPr/>
        <a:lstStyle/>
        <a:p>
          <a:endParaRPr lang="tr-TR" sz="1200">
            <a:solidFill>
              <a:schemeClr val="accent5">
                <a:lumMod val="50000"/>
              </a:schemeClr>
            </a:solidFill>
          </a:endParaRPr>
        </a:p>
      </dgm:t>
    </dgm:pt>
    <dgm:pt modelId="{BC502685-5912-AF40-9EC0-80AD4B526766}" type="sibTrans" cxnId="{A864AEEA-80F9-C445-9D17-1F29A0972E71}">
      <dgm:prSet/>
      <dgm:spPr/>
      <dgm:t>
        <a:bodyPr/>
        <a:lstStyle/>
        <a:p>
          <a:endParaRPr lang="tr-TR" sz="1200">
            <a:solidFill>
              <a:schemeClr val="accent5">
                <a:lumMod val="50000"/>
              </a:schemeClr>
            </a:solidFill>
          </a:endParaRPr>
        </a:p>
      </dgm:t>
    </dgm:pt>
    <dgm:pt modelId="{E97C178B-7C6A-094B-9D46-28B381FAB251}">
      <dgm:prSet phldrT="[Metin]" custT="1"/>
      <dgm:spPr>
        <a:solidFill>
          <a:schemeClr val="accent5">
            <a:lumMod val="20000"/>
            <a:lumOff val="80000"/>
          </a:schemeClr>
        </a:solidFill>
      </dgm:spPr>
      <dgm:t>
        <a:bodyPr/>
        <a:lstStyle/>
        <a:p>
          <a:r>
            <a:rPr lang="tr-TR" sz="1200" dirty="0">
              <a:solidFill>
                <a:schemeClr val="accent5">
                  <a:lumMod val="50000"/>
                </a:schemeClr>
              </a:solidFill>
            </a:rPr>
            <a:t>Çocuğun kolay karar </a:t>
          </a:r>
          <a:r>
            <a:rPr lang="tr-TR" sz="1200" dirty="0" err="1">
              <a:solidFill>
                <a:schemeClr val="accent5">
                  <a:lumMod val="50000"/>
                </a:schemeClr>
              </a:solidFill>
            </a:rPr>
            <a:t>verebilemsi</a:t>
          </a:r>
          <a:r>
            <a:rPr lang="tr-TR" sz="1200" dirty="0">
              <a:solidFill>
                <a:schemeClr val="accent5">
                  <a:lumMod val="50000"/>
                </a:schemeClr>
              </a:solidFill>
            </a:rPr>
            <a:t> için üç düzeyden oluşmalı.</a:t>
          </a:r>
        </a:p>
      </dgm:t>
    </dgm:pt>
    <dgm:pt modelId="{80ED4DAA-44B3-7A48-8300-22C8BE21C2B8}" type="parTrans" cxnId="{38128657-139C-ED44-BAEC-8711E83DB8D3}">
      <dgm:prSet/>
      <dgm:spPr/>
      <dgm:t>
        <a:bodyPr/>
        <a:lstStyle/>
        <a:p>
          <a:endParaRPr lang="tr-TR" sz="1200">
            <a:solidFill>
              <a:schemeClr val="accent5">
                <a:lumMod val="50000"/>
              </a:schemeClr>
            </a:solidFill>
          </a:endParaRPr>
        </a:p>
      </dgm:t>
    </dgm:pt>
    <dgm:pt modelId="{2A940C7D-A2EB-DE42-AB36-53005C1700E2}" type="sibTrans" cxnId="{38128657-139C-ED44-BAEC-8711E83DB8D3}">
      <dgm:prSet/>
      <dgm:spPr/>
      <dgm:t>
        <a:bodyPr/>
        <a:lstStyle/>
        <a:p>
          <a:endParaRPr lang="tr-TR" sz="1200">
            <a:solidFill>
              <a:schemeClr val="accent5">
                <a:lumMod val="50000"/>
              </a:schemeClr>
            </a:solidFill>
          </a:endParaRPr>
        </a:p>
      </dgm:t>
    </dgm:pt>
    <dgm:pt modelId="{D3694211-6F46-CE40-915B-120E90D86C0F}">
      <dgm:prSet phldrT="[Metin]" custT="1"/>
      <dgm:spPr>
        <a:solidFill>
          <a:schemeClr val="accent5">
            <a:lumMod val="20000"/>
            <a:lumOff val="80000"/>
          </a:schemeClr>
        </a:solidFill>
      </dgm:spPr>
      <dgm:t>
        <a:bodyPr/>
        <a:lstStyle/>
        <a:p>
          <a:r>
            <a:rPr lang="tr-TR" sz="1200" dirty="0">
              <a:solidFill>
                <a:schemeClr val="accent5">
                  <a:lumMod val="50000"/>
                </a:schemeClr>
              </a:solidFill>
            </a:rPr>
            <a:t>Temel amacını yansıtmalı</a:t>
          </a:r>
        </a:p>
      </dgm:t>
    </dgm:pt>
    <dgm:pt modelId="{EAC2DB0D-3343-8647-96C0-E10BF3A7CFCD}" type="parTrans" cxnId="{0AE73CD5-78BE-DD44-8EBD-7BD9BE02E3F5}">
      <dgm:prSet/>
      <dgm:spPr/>
      <dgm:t>
        <a:bodyPr/>
        <a:lstStyle/>
        <a:p>
          <a:endParaRPr lang="tr-TR" sz="1200">
            <a:solidFill>
              <a:schemeClr val="accent5">
                <a:lumMod val="50000"/>
              </a:schemeClr>
            </a:solidFill>
          </a:endParaRPr>
        </a:p>
      </dgm:t>
    </dgm:pt>
    <dgm:pt modelId="{1F203169-58C9-EF46-B3C9-A6465319292E}" type="sibTrans" cxnId="{0AE73CD5-78BE-DD44-8EBD-7BD9BE02E3F5}">
      <dgm:prSet/>
      <dgm:spPr/>
      <dgm:t>
        <a:bodyPr/>
        <a:lstStyle/>
        <a:p>
          <a:endParaRPr lang="tr-TR" sz="1200">
            <a:solidFill>
              <a:schemeClr val="accent5">
                <a:lumMod val="50000"/>
              </a:schemeClr>
            </a:solidFill>
          </a:endParaRPr>
        </a:p>
      </dgm:t>
    </dgm:pt>
    <dgm:pt modelId="{DEB8BC96-D5EE-E14A-8AEA-774B0EFE6EC6}">
      <dgm:prSet phldrT="[Metin]" custT="1"/>
      <dgm:spPr>
        <a:solidFill>
          <a:schemeClr val="accent5">
            <a:lumMod val="20000"/>
            <a:lumOff val="80000"/>
          </a:schemeClr>
        </a:solidFill>
      </dgm:spPr>
      <dgm:t>
        <a:bodyPr/>
        <a:lstStyle/>
        <a:p>
          <a:r>
            <a:rPr lang="tr-TR" sz="1200" dirty="0">
              <a:solidFill>
                <a:schemeClr val="accent5">
                  <a:lumMod val="50000"/>
                </a:schemeClr>
              </a:solidFill>
            </a:rPr>
            <a:t>Basit bir dil ve resimler kullanılarak somut bilgi sunmalı.</a:t>
          </a:r>
        </a:p>
      </dgm:t>
    </dgm:pt>
    <dgm:pt modelId="{1C6510AD-4A5A-AA49-ADAC-F5F1911363B7}" type="parTrans" cxnId="{1139113F-743A-7D41-8F45-617D1F0D3443}">
      <dgm:prSet/>
      <dgm:spPr/>
      <dgm:t>
        <a:bodyPr/>
        <a:lstStyle/>
        <a:p>
          <a:endParaRPr lang="tr-TR" sz="1200">
            <a:solidFill>
              <a:schemeClr val="accent5">
                <a:lumMod val="50000"/>
              </a:schemeClr>
            </a:solidFill>
          </a:endParaRPr>
        </a:p>
      </dgm:t>
    </dgm:pt>
    <dgm:pt modelId="{A1F34D9B-48CD-9D4D-883B-1C2EA084F7F7}" type="sibTrans" cxnId="{1139113F-743A-7D41-8F45-617D1F0D3443}">
      <dgm:prSet/>
      <dgm:spPr/>
      <dgm:t>
        <a:bodyPr/>
        <a:lstStyle/>
        <a:p>
          <a:endParaRPr lang="tr-TR" sz="1200">
            <a:solidFill>
              <a:schemeClr val="accent5">
                <a:lumMod val="50000"/>
              </a:schemeClr>
            </a:solidFill>
          </a:endParaRPr>
        </a:p>
      </dgm:t>
    </dgm:pt>
    <dgm:pt modelId="{122BCB26-A8C5-DD40-AF58-447C4A33FD69}">
      <dgm:prSet phldrT="[Metin]" custT="1"/>
      <dgm:spPr>
        <a:solidFill>
          <a:schemeClr val="accent5">
            <a:lumMod val="20000"/>
            <a:lumOff val="80000"/>
          </a:schemeClr>
        </a:solidFill>
      </dgm:spPr>
      <dgm:t>
        <a:bodyPr/>
        <a:lstStyle/>
        <a:p>
          <a:r>
            <a:rPr lang="tr-TR" sz="1200" dirty="0">
              <a:solidFill>
                <a:schemeClr val="accent5">
                  <a:lumMod val="50000"/>
                </a:schemeClr>
              </a:solidFill>
            </a:rPr>
            <a:t>Çocuğun niteliği yorumlayabilmesi için üst ve alt düzeyde beceri içeren ürün örnekleri dereceli puanlama anahtarı kullanılarak gösterilmeli.</a:t>
          </a:r>
        </a:p>
      </dgm:t>
    </dgm:pt>
    <dgm:pt modelId="{861FE60E-7BD3-E344-9D85-86C704F9F796}" type="parTrans" cxnId="{64A591F4-A4A1-4D4B-A1CE-BD92005A08DD}">
      <dgm:prSet/>
      <dgm:spPr/>
      <dgm:t>
        <a:bodyPr/>
        <a:lstStyle/>
        <a:p>
          <a:endParaRPr lang="tr-TR" sz="1200">
            <a:solidFill>
              <a:schemeClr val="accent5">
                <a:lumMod val="50000"/>
              </a:schemeClr>
            </a:solidFill>
          </a:endParaRPr>
        </a:p>
      </dgm:t>
    </dgm:pt>
    <dgm:pt modelId="{BC106D5D-0574-E145-AA68-E298FEAABB3B}" type="sibTrans" cxnId="{64A591F4-A4A1-4D4B-A1CE-BD92005A08DD}">
      <dgm:prSet/>
      <dgm:spPr/>
      <dgm:t>
        <a:bodyPr/>
        <a:lstStyle/>
        <a:p>
          <a:endParaRPr lang="tr-TR" sz="1200">
            <a:solidFill>
              <a:schemeClr val="accent5">
                <a:lumMod val="50000"/>
              </a:schemeClr>
            </a:solidFill>
          </a:endParaRPr>
        </a:p>
      </dgm:t>
    </dgm:pt>
    <dgm:pt modelId="{7EFB533C-00ED-9C4D-B3A7-3C006BBD48A4}">
      <dgm:prSet custT="1"/>
      <dgm:spPr>
        <a:solidFill>
          <a:schemeClr val="accent5">
            <a:lumMod val="20000"/>
            <a:lumOff val="80000"/>
          </a:schemeClr>
        </a:solidFill>
      </dgm:spPr>
      <dgm:t>
        <a:bodyPr/>
        <a:lstStyle/>
        <a:p>
          <a:r>
            <a:rPr lang="tr-TR" sz="1200" dirty="0">
              <a:solidFill>
                <a:schemeClr val="accent5">
                  <a:lumMod val="50000"/>
                </a:schemeClr>
              </a:solidFill>
            </a:rPr>
            <a:t>Çocuklara dereceli puanlama anahtarı tanıtılmalı.</a:t>
          </a:r>
        </a:p>
      </dgm:t>
    </dgm:pt>
    <dgm:pt modelId="{FAC6D055-6D8F-AD43-A926-E4289AD09ED8}" type="parTrans" cxnId="{3833711F-5886-6243-9DC0-0EC53362B3B1}">
      <dgm:prSet/>
      <dgm:spPr/>
      <dgm:t>
        <a:bodyPr/>
        <a:lstStyle/>
        <a:p>
          <a:endParaRPr lang="tr-TR" sz="1200">
            <a:solidFill>
              <a:schemeClr val="accent5">
                <a:lumMod val="50000"/>
              </a:schemeClr>
            </a:solidFill>
          </a:endParaRPr>
        </a:p>
      </dgm:t>
    </dgm:pt>
    <dgm:pt modelId="{3B5F0243-7C5C-B549-9EAC-756D7C83603E}" type="sibTrans" cxnId="{3833711F-5886-6243-9DC0-0EC53362B3B1}">
      <dgm:prSet/>
      <dgm:spPr/>
      <dgm:t>
        <a:bodyPr/>
        <a:lstStyle/>
        <a:p>
          <a:endParaRPr lang="tr-TR" sz="1200">
            <a:solidFill>
              <a:schemeClr val="accent5">
                <a:lumMod val="50000"/>
              </a:schemeClr>
            </a:solidFill>
          </a:endParaRPr>
        </a:p>
      </dgm:t>
    </dgm:pt>
    <dgm:pt modelId="{28D7AEBA-32F5-6D48-B1FD-11C4296E594D}" type="pres">
      <dgm:prSet presAssocID="{4BDCBFD4-EF22-F94D-A88F-B604188A6595}" presName="cycle" presStyleCnt="0">
        <dgm:presLayoutVars>
          <dgm:dir/>
          <dgm:resizeHandles val="exact"/>
        </dgm:presLayoutVars>
      </dgm:prSet>
      <dgm:spPr/>
    </dgm:pt>
    <dgm:pt modelId="{C4CC54A0-D204-6348-9A09-E57296620BFA}" type="pres">
      <dgm:prSet presAssocID="{BC481E93-998C-344F-AFBF-8333F311A30A}" presName="node" presStyleLbl="node1" presStyleIdx="0" presStyleCnt="6">
        <dgm:presLayoutVars>
          <dgm:bulletEnabled val="1"/>
        </dgm:presLayoutVars>
      </dgm:prSet>
      <dgm:spPr/>
    </dgm:pt>
    <dgm:pt modelId="{BB92B5E6-699A-D34E-95E4-0FF4F19C47B0}" type="pres">
      <dgm:prSet presAssocID="{BC481E93-998C-344F-AFBF-8333F311A30A}" presName="spNode" presStyleCnt="0"/>
      <dgm:spPr/>
    </dgm:pt>
    <dgm:pt modelId="{C3EF5652-5872-4345-8C44-749E15317F7B}" type="pres">
      <dgm:prSet presAssocID="{BC502685-5912-AF40-9EC0-80AD4B526766}" presName="sibTrans" presStyleLbl="sibTrans1D1" presStyleIdx="0" presStyleCnt="6"/>
      <dgm:spPr/>
    </dgm:pt>
    <dgm:pt modelId="{331D8F0F-1138-6745-A8E7-D5BDB7EE9CB1}" type="pres">
      <dgm:prSet presAssocID="{E97C178B-7C6A-094B-9D46-28B381FAB251}" presName="node" presStyleLbl="node1" presStyleIdx="1" presStyleCnt="6">
        <dgm:presLayoutVars>
          <dgm:bulletEnabled val="1"/>
        </dgm:presLayoutVars>
      </dgm:prSet>
      <dgm:spPr/>
    </dgm:pt>
    <dgm:pt modelId="{D4A1C526-B125-4A47-ACC0-0ABF7DC0FEF3}" type="pres">
      <dgm:prSet presAssocID="{E97C178B-7C6A-094B-9D46-28B381FAB251}" presName="spNode" presStyleCnt="0"/>
      <dgm:spPr/>
    </dgm:pt>
    <dgm:pt modelId="{A1CC9B67-F72E-134C-8725-E0A1DDEAFE4B}" type="pres">
      <dgm:prSet presAssocID="{2A940C7D-A2EB-DE42-AB36-53005C1700E2}" presName="sibTrans" presStyleLbl="sibTrans1D1" presStyleIdx="1" presStyleCnt="6"/>
      <dgm:spPr/>
    </dgm:pt>
    <dgm:pt modelId="{DDBE34D6-D3F4-2449-9882-4C065E38CFBF}" type="pres">
      <dgm:prSet presAssocID="{D3694211-6F46-CE40-915B-120E90D86C0F}" presName="node" presStyleLbl="node1" presStyleIdx="2" presStyleCnt="6">
        <dgm:presLayoutVars>
          <dgm:bulletEnabled val="1"/>
        </dgm:presLayoutVars>
      </dgm:prSet>
      <dgm:spPr/>
    </dgm:pt>
    <dgm:pt modelId="{9BD90A55-8D17-9941-A537-88E2905C2EE8}" type="pres">
      <dgm:prSet presAssocID="{D3694211-6F46-CE40-915B-120E90D86C0F}" presName="spNode" presStyleCnt="0"/>
      <dgm:spPr/>
    </dgm:pt>
    <dgm:pt modelId="{5CDE9C6F-8B48-3049-82FD-40E4E8EE496E}" type="pres">
      <dgm:prSet presAssocID="{1F203169-58C9-EF46-B3C9-A6465319292E}" presName="sibTrans" presStyleLbl="sibTrans1D1" presStyleIdx="2" presStyleCnt="6"/>
      <dgm:spPr/>
    </dgm:pt>
    <dgm:pt modelId="{889E76CD-137D-B147-A17B-C839A6215B2D}" type="pres">
      <dgm:prSet presAssocID="{DEB8BC96-D5EE-E14A-8AEA-774B0EFE6EC6}" presName="node" presStyleLbl="node1" presStyleIdx="3" presStyleCnt="6">
        <dgm:presLayoutVars>
          <dgm:bulletEnabled val="1"/>
        </dgm:presLayoutVars>
      </dgm:prSet>
      <dgm:spPr/>
    </dgm:pt>
    <dgm:pt modelId="{889522A2-42D9-9740-961D-9C49AC96DCC8}" type="pres">
      <dgm:prSet presAssocID="{DEB8BC96-D5EE-E14A-8AEA-774B0EFE6EC6}" presName="spNode" presStyleCnt="0"/>
      <dgm:spPr/>
    </dgm:pt>
    <dgm:pt modelId="{96FFA771-0B96-DA44-8E40-5FF58100C287}" type="pres">
      <dgm:prSet presAssocID="{A1F34D9B-48CD-9D4D-883B-1C2EA084F7F7}" presName="sibTrans" presStyleLbl="sibTrans1D1" presStyleIdx="3" presStyleCnt="6"/>
      <dgm:spPr/>
    </dgm:pt>
    <dgm:pt modelId="{4D9EEF31-D938-034C-9BF0-FC4EE16488D4}" type="pres">
      <dgm:prSet presAssocID="{122BCB26-A8C5-DD40-AF58-447C4A33FD69}" presName="node" presStyleLbl="node1" presStyleIdx="4" presStyleCnt="6" custScaleX="114789" custScaleY="209674">
        <dgm:presLayoutVars>
          <dgm:bulletEnabled val="1"/>
        </dgm:presLayoutVars>
      </dgm:prSet>
      <dgm:spPr/>
    </dgm:pt>
    <dgm:pt modelId="{BAE2B81B-E7F7-BC44-8504-D0E03CA76553}" type="pres">
      <dgm:prSet presAssocID="{122BCB26-A8C5-DD40-AF58-447C4A33FD69}" presName="spNode" presStyleCnt="0"/>
      <dgm:spPr/>
    </dgm:pt>
    <dgm:pt modelId="{74A02C2B-DA34-254D-A257-5DAEEC206527}" type="pres">
      <dgm:prSet presAssocID="{BC106D5D-0574-E145-AA68-E298FEAABB3B}" presName="sibTrans" presStyleLbl="sibTrans1D1" presStyleIdx="4" presStyleCnt="6"/>
      <dgm:spPr/>
    </dgm:pt>
    <dgm:pt modelId="{41DE6476-142B-E649-BCBA-8EE9521F5247}" type="pres">
      <dgm:prSet presAssocID="{7EFB533C-00ED-9C4D-B3A7-3C006BBD48A4}" presName="node" presStyleLbl="node1" presStyleIdx="5" presStyleCnt="6">
        <dgm:presLayoutVars>
          <dgm:bulletEnabled val="1"/>
        </dgm:presLayoutVars>
      </dgm:prSet>
      <dgm:spPr/>
    </dgm:pt>
    <dgm:pt modelId="{84456FA3-1FA5-574F-95E1-4AEBC85938F0}" type="pres">
      <dgm:prSet presAssocID="{7EFB533C-00ED-9C4D-B3A7-3C006BBD48A4}" presName="spNode" presStyleCnt="0"/>
      <dgm:spPr/>
    </dgm:pt>
    <dgm:pt modelId="{74B33F69-33C8-0A4A-A83F-11B9DD225ADD}" type="pres">
      <dgm:prSet presAssocID="{3B5F0243-7C5C-B549-9EAC-756D7C83603E}" presName="sibTrans" presStyleLbl="sibTrans1D1" presStyleIdx="5" presStyleCnt="6"/>
      <dgm:spPr/>
    </dgm:pt>
  </dgm:ptLst>
  <dgm:cxnLst>
    <dgm:cxn modelId="{6A589509-607E-434E-86C3-60AACA8C8475}" type="presOf" srcId="{3B5F0243-7C5C-B549-9EAC-756D7C83603E}" destId="{74B33F69-33C8-0A4A-A83F-11B9DD225ADD}" srcOrd="0" destOrd="0" presId="urn:microsoft.com/office/officeart/2005/8/layout/cycle6"/>
    <dgm:cxn modelId="{1AB19B0F-A3D9-F24C-BD7A-4AB6442D3ECD}" type="presOf" srcId="{2A940C7D-A2EB-DE42-AB36-53005C1700E2}" destId="{A1CC9B67-F72E-134C-8725-E0A1DDEAFE4B}" srcOrd="0" destOrd="0" presId="urn:microsoft.com/office/officeart/2005/8/layout/cycle6"/>
    <dgm:cxn modelId="{3833711F-5886-6243-9DC0-0EC53362B3B1}" srcId="{4BDCBFD4-EF22-F94D-A88F-B604188A6595}" destId="{7EFB533C-00ED-9C4D-B3A7-3C006BBD48A4}" srcOrd="5" destOrd="0" parTransId="{FAC6D055-6D8F-AD43-A926-E4289AD09ED8}" sibTransId="{3B5F0243-7C5C-B549-9EAC-756D7C83603E}"/>
    <dgm:cxn modelId="{329CE41F-11C8-9049-B890-BD69C3C8877B}" type="presOf" srcId="{BC106D5D-0574-E145-AA68-E298FEAABB3B}" destId="{74A02C2B-DA34-254D-A257-5DAEEC206527}" srcOrd="0" destOrd="0" presId="urn:microsoft.com/office/officeart/2005/8/layout/cycle6"/>
    <dgm:cxn modelId="{D8DC0129-A2D3-6543-AC51-DF4F5F95D07D}" type="presOf" srcId="{E97C178B-7C6A-094B-9D46-28B381FAB251}" destId="{331D8F0F-1138-6745-A8E7-D5BDB7EE9CB1}" srcOrd="0" destOrd="0" presId="urn:microsoft.com/office/officeart/2005/8/layout/cycle6"/>
    <dgm:cxn modelId="{4174F92F-7C52-574A-9526-A27A76E13352}" type="presOf" srcId="{7EFB533C-00ED-9C4D-B3A7-3C006BBD48A4}" destId="{41DE6476-142B-E649-BCBA-8EE9521F5247}" srcOrd="0" destOrd="0" presId="urn:microsoft.com/office/officeart/2005/8/layout/cycle6"/>
    <dgm:cxn modelId="{1139113F-743A-7D41-8F45-617D1F0D3443}" srcId="{4BDCBFD4-EF22-F94D-A88F-B604188A6595}" destId="{DEB8BC96-D5EE-E14A-8AEA-774B0EFE6EC6}" srcOrd="3" destOrd="0" parTransId="{1C6510AD-4A5A-AA49-ADAC-F5F1911363B7}" sibTransId="{A1F34D9B-48CD-9D4D-883B-1C2EA084F7F7}"/>
    <dgm:cxn modelId="{38128657-139C-ED44-BAEC-8711E83DB8D3}" srcId="{4BDCBFD4-EF22-F94D-A88F-B604188A6595}" destId="{E97C178B-7C6A-094B-9D46-28B381FAB251}" srcOrd="1" destOrd="0" parTransId="{80ED4DAA-44B3-7A48-8300-22C8BE21C2B8}" sibTransId="{2A940C7D-A2EB-DE42-AB36-53005C1700E2}"/>
    <dgm:cxn modelId="{A808CE57-34D3-6C4F-9E1B-B5C74CB88A6A}" type="presOf" srcId="{122BCB26-A8C5-DD40-AF58-447C4A33FD69}" destId="{4D9EEF31-D938-034C-9BF0-FC4EE16488D4}" srcOrd="0" destOrd="0" presId="urn:microsoft.com/office/officeart/2005/8/layout/cycle6"/>
    <dgm:cxn modelId="{65A7AA83-938A-ED45-92CD-D52F99198DF7}" type="presOf" srcId="{4BDCBFD4-EF22-F94D-A88F-B604188A6595}" destId="{28D7AEBA-32F5-6D48-B1FD-11C4296E594D}" srcOrd="0" destOrd="0" presId="urn:microsoft.com/office/officeart/2005/8/layout/cycle6"/>
    <dgm:cxn modelId="{AD89FA8B-063D-CB4C-9918-6124B23855AB}" type="presOf" srcId="{A1F34D9B-48CD-9D4D-883B-1C2EA084F7F7}" destId="{96FFA771-0B96-DA44-8E40-5FF58100C287}" srcOrd="0" destOrd="0" presId="urn:microsoft.com/office/officeart/2005/8/layout/cycle6"/>
    <dgm:cxn modelId="{85D13CB7-197D-904F-A907-8EFC301DB0BA}" type="presOf" srcId="{1F203169-58C9-EF46-B3C9-A6465319292E}" destId="{5CDE9C6F-8B48-3049-82FD-40E4E8EE496E}" srcOrd="0" destOrd="0" presId="urn:microsoft.com/office/officeart/2005/8/layout/cycle6"/>
    <dgm:cxn modelId="{B5B613B9-142B-8E40-9CC7-97BF0DC32D4B}" type="presOf" srcId="{DEB8BC96-D5EE-E14A-8AEA-774B0EFE6EC6}" destId="{889E76CD-137D-B147-A17B-C839A6215B2D}" srcOrd="0" destOrd="0" presId="urn:microsoft.com/office/officeart/2005/8/layout/cycle6"/>
    <dgm:cxn modelId="{321ADCCD-C4FE-6647-A9B8-C7F2DAAC8FE6}" type="presOf" srcId="{D3694211-6F46-CE40-915B-120E90D86C0F}" destId="{DDBE34D6-D3F4-2449-9882-4C065E38CFBF}" srcOrd="0" destOrd="0" presId="urn:microsoft.com/office/officeart/2005/8/layout/cycle6"/>
    <dgm:cxn modelId="{0AE73CD5-78BE-DD44-8EBD-7BD9BE02E3F5}" srcId="{4BDCBFD4-EF22-F94D-A88F-B604188A6595}" destId="{D3694211-6F46-CE40-915B-120E90D86C0F}" srcOrd="2" destOrd="0" parTransId="{EAC2DB0D-3343-8647-96C0-E10BF3A7CFCD}" sibTransId="{1F203169-58C9-EF46-B3C9-A6465319292E}"/>
    <dgm:cxn modelId="{359879E8-D68D-2F46-A9A1-C7EC52975177}" type="presOf" srcId="{BC502685-5912-AF40-9EC0-80AD4B526766}" destId="{C3EF5652-5872-4345-8C44-749E15317F7B}" srcOrd="0" destOrd="0" presId="urn:microsoft.com/office/officeart/2005/8/layout/cycle6"/>
    <dgm:cxn modelId="{A864AEEA-80F9-C445-9D17-1F29A0972E71}" srcId="{4BDCBFD4-EF22-F94D-A88F-B604188A6595}" destId="{BC481E93-998C-344F-AFBF-8333F311A30A}" srcOrd="0" destOrd="0" parTransId="{6CD1219D-0ED6-C444-B4E4-66F96387B400}" sibTransId="{BC502685-5912-AF40-9EC0-80AD4B526766}"/>
    <dgm:cxn modelId="{64A591F4-A4A1-4D4B-A1CE-BD92005A08DD}" srcId="{4BDCBFD4-EF22-F94D-A88F-B604188A6595}" destId="{122BCB26-A8C5-DD40-AF58-447C4A33FD69}" srcOrd="4" destOrd="0" parTransId="{861FE60E-7BD3-E344-9D85-86C704F9F796}" sibTransId="{BC106D5D-0574-E145-AA68-E298FEAABB3B}"/>
    <dgm:cxn modelId="{41D8FAFE-C5C8-0C4D-A71D-26FF1538DCBE}" type="presOf" srcId="{BC481E93-998C-344F-AFBF-8333F311A30A}" destId="{C4CC54A0-D204-6348-9A09-E57296620BFA}" srcOrd="0" destOrd="0" presId="urn:microsoft.com/office/officeart/2005/8/layout/cycle6"/>
    <dgm:cxn modelId="{15CA9027-CB81-5A4A-8BD2-A11A358FF469}" type="presParOf" srcId="{28D7AEBA-32F5-6D48-B1FD-11C4296E594D}" destId="{C4CC54A0-D204-6348-9A09-E57296620BFA}" srcOrd="0" destOrd="0" presId="urn:microsoft.com/office/officeart/2005/8/layout/cycle6"/>
    <dgm:cxn modelId="{852086AE-7ED1-4041-A20F-C963632F35EB}" type="presParOf" srcId="{28D7AEBA-32F5-6D48-B1FD-11C4296E594D}" destId="{BB92B5E6-699A-D34E-95E4-0FF4F19C47B0}" srcOrd="1" destOrd="0" presId="urn:microsoft.com/office/officeart/2005/8/layout/cycle6"/>
    <dgm:cxn modelId="{596B7DDE-6383-5049-A327-71DD6943AB09}" type="presParOf" srcId="{28D7AEBA-32F5-6D48-B1FD-11C4296E594D}" destId="{C3EF5652-5872-4345-8C44-749E15317F7B}" srcOrd="2" destOrd="0" presId="urn:microsoft.com/office/officeart/2005/8/layout/cycle6"/>
    <dgm:cxn modelId="{2E8653BE-3755-2D48-8575-048DAC0DB7F8}" type="presParOf" srcId="{28D7AEBA-32F5-6D48-B1FD-11C4296E594D}" destId="{331D8F0F-1138-6745-A8E7-D5BDB7EE9CB1}" srcOrd="3" destOrd="0" presId="urn:microsoft.com/office/officeart/2005/8/layout/cycle6"/>
    <dgm:cxn modelId="{8A96AA44-21B3-F542-B5B5-6179467A629E}" type="presParOf" srcId="{28D7AEBA-32F5-6D48-B1FD-11C4296E594D}" destId="{D4A1C526-B125-4A47-ACC0-0ABF7DC0FEF3}" srcOrd="4" destOrd="0" presId="urn:microsoft.com/office/officeart/2005/8/layout/cycle6"/>
    <dgm:cxn modelId="{433CB1FD-DC51-6041-AD1A-587CAE10965A}" type="presParOf" srcId="{28D7AEBA-32F5-6D48-B1FD-11C4296E594D}" destId="{A1CC9B67-F72E-134C-8725-E0A1DDEAFE4B}" srcOrd="5" destOrd="0" presId="urn:microsoft.com/office/officeart/2005/8/layout/cycle6"/>
    <dgm:cxn modelId="{23AA1FF9-4C5A-8942-AA0A-4E69BFF3A72C}" type="presParOf" srcId="{28D7AEBA-32F5-6D48-B1FD-11C4296E594D}" destId="{DDBE34D6-D3F4-2449-9882-4C065E38CFBF}" srcOrd="6" destOrd="0" presId="urn:microsoft.com/office/officeart/2005/8/layout/cycle6"/>
    <dgm:cxn modelId="{299D262E-6F61-664F-A5CA-08F05CF4A5E6}" type="presParOf" srcId="{28D7AEBA-32F5-6D48-B1FD-11C4296E594D}" destId="{9BD90A55-8D17-9941-A537-88E2905C2EE8}" srcOrd="7" destOrd="0" presId="urn:microsoft.com/office/officeart/2005/8/layout/cycle6"/>
    <dgm:cxn modelId="{FE5F24C2-578E-CB4C-9496-3444CBB88FAF}" type="presParOf" srcId="{28D7AEBA-32F5-6D48-B1FD-11C4296E594D}" destId="{5CDE9C6F-8B48-3049-82FD-40E4E8EE496E}" srcOrd="8" destOrd="0" presId="urn:microsoft.com/office/officeart/2005/8/layout/cycle6"/>
    <dgm:cxn modelId="{C8FCF66D-8F66-9943-B465-EF88F0978F91}" type="presParOf" srcId="{28D7AEBA-32F5-6D48-B1FD-11C4296E594D}" destId="{889E76CD-137D-B147-A17B-C839A6215B2D}" srcOrd="9" destOrd="0" presId="urn:microsoft.com/office/officeart/2005/8/layout/cycle6"/>
    <dgm:cxn modelId="{6B4FE7B6-9F52-9343-8299-BAC2BB51FB45}" type="presParOf" srcId="{28D7AEBA-32F5-6D48-B1FD-11C4296E594D}" destId="{889522A2-42D9-9740-961D-9C49AC96DCC8}" srcOrd="10" destOrd="0" presId="urn:microsoft.com/office/officeart/2005/8/layout/cycle6"/>
    <dgm:cxn modelId="{4E3E2800-603E-0E45-B02D-43B0B2245609}" type="presParOf" srcId="{28D7AEBA-32F5-6D48-B1FD-11C4296E594D}" destId="{96FFA771-0B96-DA44-8E40-5FF58100C287}" srcOrd="11" destOrd="0" presId="urn:microsoft.com/office/officeart/2005/8/layout/cycle6"/>
    <dgm:cxn modelId="{DD7558F6-9279-9741-B931-6F1F2FDB3D74}" type="presParOf" srcId="{28D7AEBA-32F5-6D48-B1FD-11C4296E594D}" destId="{4D9EEF31-D938-034C-9BF0-FC4EE16488D4}" srcOrd="12" destOrd="0" presId="urn:microsoft.com/office/officeart/2005/8/layout/cycle6"/>
    <dgm:cxn modelId="{585083B5-3A24-6E4E-A217-20F69B8B37A3}" type="presParOf" srcId="{28D7AEBA-32F5-6D48-B1FD-11C4296E594D}" destId="{BAE2B81B-E7F7-BC44-8504-D0E03CA76553}" srcOrd="13" destOrd="0" presId="urn:microsoft.com/office/officeart/2005/8/layout/cycle6"/>
    <dgm:cxn modelId="{8C2C9C2F-34D5-4D44-BCBD-1D29EB8D4C85}" type="presParOf" srcId="{28D7AEBA-32F5-6D48-B1FD-11C4296E594D}" destId="{74A02C2B-DA34-254D-A257-5DAEEC206527}" srcOrd="14" destOrd="0" presId="urn:microsoft.com/office/officeart/2005/8/layout/cycle6"/>
    <dgm:cxn modelId="{1CC90601-9A1E-FA46-856C-2C211CA36E47}" type="presParOf" srcId="{28D7AEBA-32F5-6D48-B1FD-11C4296E594D}" destId="{41DE6476-142B-E649-BCBA-8EE9521F5247}" srcOrd="15" destOrd="0" presId="urn:microsoft.com/office/officeart/2005/8/layout/cycle6"/>
    <dgm:cxn modelId="{8C372B37-E0AC-8D41-B8A6-B778E80EE582}" type="presParOf" srcId="{28D7AEBA-32F5-6D48-B1FD-11C4296E594D}" destId="{84456FA3-1FA5-574F-95E1-4AEBC85938F0}" srcOrd="16" destOrd="0" presId="urn:microsoft.com/office/officeart/2005/8/layout/cycle6"/>
    <dgm:cxn modelId="{814C2660-2741-3A4C-B21A-18339F20A94C}" type="presParOf" srcId="{28D7AEBA-32F5-6D48-B1FD-11C4296E594D}" destId="{74B33F69-33C8-0A4A-A83F-11B9DD225ADD}" srcOrd="17" destOrd="0" presId="urn:microsoft.com/office/officeart/2005/8/layout/cycle6"/>
  </dgm:cxnLst>
  <dgm:bg>
    <a:solidFill>
      <a:srgbClr val="FFC000"/>
    </a:solidFill>
  </dgm:bg>
  <dgm:whole>
    <a:ln>
      <a:solidFill>
        <a:schemeClr val="accent1">
          <a:lumMod val="7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BE4C8-19B9-024F-9471-ADCFC08663F5}">
      <dsp:nvSpPr>
        <dsp:cNvPr id="0" name=""/>
        <dsp:cNvSpPr/>
      </dsp:nvSpPr>
      <dsp:spPr>
        <a:xfrm>
          <a:off x="2426288" y="0"/>
          <a:ext cx="1978923" cy="197912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B70584-136C-C849-A8C7-C826642A13D2}">
      <dsp:nvSpPr>
        <dsp:cNvPr id="0" name=""/>
        <dsp:cNvSpPr/>
      </dsp:nvSpPr>
      <dsp:spPr>
        <a:xfrm>
          <a:off x="2863203" y="716389"/>
          <a:ext cx="1104351" cy="552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t>Uyumsal davranışları</a:t>
          </a:r>
        </a:p>
      </dsp:txBody>
      <dsp:txXfrm>
        <a:off x="2863203" y="716389"/>
        <a:ext cx="1104351" cy="552118"/>
      </dsp:txXfrm>
    </dsp:sp>
    <dsp:sp modelId="{3E6F953B-B761-A440-BA84-F371F01D56C9}">
      <dsp:nvSpPr>
        <dsp:cNvPr id="0" name=""/>
        <dsp:cNvSpPr/>
      </dsp:nvSpPr>
      <dsp:spPr>
        <a:xfrm>
          <a:off x="1876526" y="1137301"/>
          <a:ext cx="1978923" cy="197912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A72890-687C-B941-BD48-51F57CE67D00}">
      <dsp:nvSpPr>
        <dsp:cNvPr id="0" name=""/>
        <dsp:cNvSpPr/>
      </dsp:nvSpPr>
      <dsp:spPr>
        <a:xfrm>
          <a:off x="2311213" y="1855790"/>
          <a:ext cx="1104351" cy="552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t>Sosyal-duygusal gelişimi</a:t>
          </a:r>
        </a:p>
      </dsp:txBody>
      <dsp:txXfrm>
        <a:off x="2311213" y="1855790"/>
        <a:ext cx="1104351" cy="552118"/>
      </dsp:txXfrm>
    </dsp:sp>
    <dsp:sp modelId="{21A79832-785D-3C4B-B9C3-F004054286C9}">
      <dsp:nvSpPr>
        <dsp:cNvPr id="0" name=""/>
        <dsp:cNvSpPr/>
      </dsp:nvSpPr>
      <dsp:spPr>
        <a:xfrm>
          <a:off x="2426288" y="2278801"/>
          <a:ext cx="1978923" cy="1979124"/>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75FFA9-E0BB-164F-BDFB-DCB9C9F22A5C}">
      <dsp:nvSpPr>
        <dsp:cNvPr id="0" name=""/>
        <dsp:cNvSpPr/>
      </dsp:nvSpPr>
      <dsp:spPr>
        <a:xfrm>
          <a:off x="2863203" y="2995190"/>
          <a:ext cx="1104351" cy="552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t>Dikkat</a:t>
          </a:r>
        </a:p>
      </dsp:txBody>
      <dsp:txXfrm>
        <a:off x="2863203" y="2995190"/>
        <a:ext cx="1104351" cy="552118"/>
      </dsp:txXfrm>
    </dsp:sp>
    <dsp:sp modelId="{1F747287-AED5-204C-809D-FDAECA2EEBE3}">
      <dsp:nvSpPr>
        <dsp:cNvPr id="0" name=""/>
        <dsp:cNvSpPr/>
      </dsp:nvSpPr>
      <dsp:spPr>
        <a:xfrm>
          <a:off x="2017586" y="3547309"/>
          <a:ext cx="1700144" cy="1700965"/>
        </a:xfrm>
        <a:prstGeom prst="blockArc">
          <a:avLst>
            <a:gd name="adj1" fmla="val 0"/>
            <a:gd name="adj2" fmla="val 18900000"/>
            <a:gd name="adj3" fmla="val 1274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3214AF-BA6A-7A4F-8A43-E006EC1177C4}">
      <dsp:nvSpPr>
        <dsp:cNvPr id="0" name=""/>
        <dsp:cNvSpPr/>
      </dsp:nvSpPr>
      <dsp:spPr>
        <a:xfrm>
          <a:off x="2311213" y="4134591"/>
          <a:ext cx="1104351" cy="552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t>Motor Becerileri</a:t>
          </a:r>
        </a:p>
      </dsp:txBody>
      <dsp:txXfrm>
        <a:off x="2311213" y="4134591"/>
        <a:ext cx="1104351" cy="552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4A91A-6D6A-BC48-9B37-F6809518C14E}">
      <dsp:nvSpPr>
        <dsp:cNvPr id="0" name=""/>
        <dsp:cNvSpPr/>
      </dsp:nvSpPr>
      <dsp:spPr>
        <a:xfrm>
          <a:off x="1996848" y="0"/>
          <a:ext cx="2953511" cy="2953511"/>
        </a:xfrm>
        <a:prstGeom prst="triangl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b="1" kern="1200" dirty="0"/>
            <a:t>Risk grubunda ya da bazı özel gereksinimi olan çocukları tanımlamak.</a:t>
          </a:r>
        </a:p>
      </dsp:txBody>
      <dsp:txXfrm>
        <a:off x="2735226" y="1476756"/>
        <a:ext cx="1476755" cy="1476755"/>
      </dsp:txXfrm>
    </dsp:sp>
    <dsp:sp modelId="{5F7FBC6D-09B6-2742-BEA6-7886E154C7D7}">
      <dsp:nvSpPr>
        <dsp:cNvPr id="0" name=""/>
        <dsp:cNvSpPr/>
      </dsp:nvSpPr>
      <dsp:spPr>
        <a:xfrm>
          <a:off x="520093" y="2953511"/>
          <a:ext cx="2953511" cy="2953511"/>
        </a:xfrm>
        <a:prstGeom prst="triangle">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b="1" kern="1200" dirty="0"/>
            <a:t>Çocuğun gelişim sürecinin performansının düzeyini belirlemek</a:t>
          </a:r>
        </a:p>
      </dsp:txBody>
      <dsp:txXfrm>
        <a:off x="1258471" y="4430267"/>
        <a:ext cx="1476755" cy="1476755"/>
      </dsp:txXfrm>
    </dsp:sp>
    <dsp:sp modelId="{C674391A-3E45-194F-A890-FBFAA059B3D5}">
      <dsp:nvSpPr>
        <dsp:cNvPr id="0" name=""/>
        <dsp:cNvSpPr/>
      </dsp:nvSpPr>
      <dsp:spPr>
        <a:xfrm rot="10800000">
          <a:off x="1996848" y="2953511"/>
          <a:ext cx="2953511" cy="2953511"/>
        </a:xfrm>
        <a:prstGeom prst="triangle">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b="1" kern="1200" dirty="0"/>
            <a:t>Yürütülen müdahale programının etkililiğini belirlemek.</a:t>
          </a:r>
        </a:p>
      </dsp:txBody>
      <dsp:txXfrm rot="10800000">
        <a:off x="2735226" y="2953511"/>
        <a:ext cx="1476755" cy="1476755"/>
      </dsp:txXfrm>
    </dsp:sp>
    <dsp:sp modelId="{0281D5F3-B49D-D842-AA52-3F63143819A1}">
      <dsp:nvSpPr>
        <dsp:cNvPr id="0" name=""/>
        <dsp:cNvSpPr/>
      </dsp:nvSpPr>
      <dsp:spPr>
        <a:xfrm>
          <a:off x="3473604" y="2953511"/>
          <a:ext cx="2953511" cy="2953511"/>
        </a:xfrm>
        <a:prstGeom prst="triangle">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b="1" kern="1200" dirty="0"/>
            <a:t>Yürütülen erken eğitim programı kapsamında belirti, davranış, beceri, </a:t>
          </a:r>
          <a:r>
            <a:rPr lang="tr-TR" sz="1300" b="1" kern="1200" dirty="0" err="1"/>
            <a:t>özlelik</a:t>
          </a:r>
          <a:r>
            <a:rPr lang="tr-TR" sz="1300" b="1" kern="1200" dirty="0"/>
            <a:t> kazanımını değerlendirmek</a:t>
          </a:r>
        </a:p>
      </dsp:txBody>
      <dsp:txXfrm>
        <a:off x="4211982" y="4430267"/>
        <a:ext cx="1476755" cy="14767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52F83-E7C7-DC48-AFE8-6431EBE241D9}">
      <dsp:nvSpPr>
        <dsp:cNvPr id="0" name=""/>
        <dsp:cNvSpPr/>
      </dsp:nvSpPr>
      <dsp:spPr>
        <a:xfrm>
          <a:off x="2025" y="1128391"/>
          <a:ext cx="3234044" cy="808511"/>
        </a:xfrm>
        <a:prstGeom prst="roundRect">
          <a:avLst>
            <a:gd name="adj" fmla="val 10000"/>
          </a:avLst>
        </a:prstGeom>
        <a:gradFill rotWithShape="0">
          <a:gsLst>
            <a:gs pos="0">
              <a:schemeClr val="accent1">
                <a:hueOff val="0"/>
                <a:satOff val="0"/>
                <a:lumOff val="0"/>
                <a:alphaOff val="0"/>
                <a:tint val="62000"/>
                <a:alpha val="60000"/>
                <a:satMod val="109000"/>
                <a:lumMod val="110000"/>
              </a:schemeClr>
            </a:gs>
            <a:gs pos="100000">
              <a:schemeClr val="accent1">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t>Uygulayıcının öznel etkisi</a:t>
          </a:r>
        </a:p>
      </dsp:txBody>
      <dsp:txXfrm>
        <a:off x="25705" y="1152071"/>
        <a:ext cx="3186684" cy="761151"/>
      </dsp:txXfrm>
    </dsp:sp>
    <dsp:sp modelId="{BFCD4634-890E-734A-A28D-8875BA66891A}">
      <dsp:nvSpPr>
        <dsp:cNvPr id="0" name=""/>
        <dsp:cNvSpPr/>
      </dsp:nvSpPr>
      <dsp:spPr>
        <a:xfrm rot="5400000">
          <a:off x="1548303" y="2007647"/>
          <a:ext cx="141489" cy="141489"/>
        </a:xfrm>
        <a:prstGeom prst="rightArrow">
          <a:avLst>
            <a:gd name="adj1" fmla="val 66700"/>
            <a:gd name="adj2" fmla="val 50000"/>
          </a:avLst>
        </a:prstGeom>
        <a:gradFill rotWithShape="0">
          <a:gsLst>
            <a:gs pos="0">
              <a:schemeClr val="accent1">
                <a:tint val="60000"/>
                <a:hueOff val="0"/>
                <a:satOff val="0"/>
                <a:lumOff val="0"/>
                <a:alphaOff val="0"/>
                <a:tint val="62000"/>
                <a:alpha val="60000"/>
                <a:satMod val="109000"/>
                <a:lumMod val="110000"/>
              </a:schemeClr>
            </a:gs>
            <a:gs pos="100000">
              <a:schemeClr val="accent1">
                <a:tint val="60000"/>
                <a:hueOff val="0"/>
                <a:satOff val="0"/>
                <a:lumOff val="0"/>
                <a:alphaOff val="0"/>
                <a:tint val="78000"/>
                <a:alpha val="92000"/>
                <a:satMod val="109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7A892A4-42FC-6F4E-BCED-ADD9F7C16585}">
      <dsp:nvSpPr>
        <dsp:cNvPr id="0" name=""/>
        <dsp:cNvSpPr/>
      </dsp:nvSpPr>
      <dsp:spPr>
        <a:xfrm>
          <a:off x="2025" y="2219881"/>
          <a:ext cx="3234044" cy="80851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b="1" kern="1200" dirty="0"/>
            <a:t>Değerlendirilecek davranış, beceri, özellik hakkında bilgi sahibi olmak</a:t>
          </a:r>
        </a:p>
      </dsp:txBody>
      <dsp:txXfrm>
        <a:off x="25705" y="2243561"/>
        <a:ext cx="3186684" cy="761151"/>
      </dsp:txXfrm>
    </dsp:sp>
    <dsp:sp modelId="{673661F2-CD32-7048-A266-EABC582301A6}">
      <dsp:nvSpPr>
        <dsp:cNvPr id="0" name=""/>
        <dsp:cNvSpPr/>
      </dsp:nvSpPr>
      <dsp:spPr>
        <a:xfrm rot="5400000">
          <a:off x="1548303" y="3099137"/>
          <a:ext cx="141489" cy="141489"/>
        </a:xfrm>
        <a:prstGeom prst="rightArrow">
          <a:avLst>
            <a:gd name="adj1" fmla="val 66700"/>
            <a:gd name="adj2" fmla="val 50000"/>
          </a:avLst>
        </a:prstGeom>
        <a:gradFill rotWithShape="0">
          <a:gsLst>
            <a:gs pos="0">
              <a:schemeClr val="accent1">
                <a:tint val="60000"/>
                <a:hueOff val="0"/>
                <a:satOff val="0"/>
                <a:lumOff val="0"/>
                <a:alphaOff val="0"/>
                <a:tint val="62000"/>
                <a:alpha val="60000"/>
                <a:satMod val="109000"/>
                <a:lumMod val="110000"/>
              </a:schemeClr>
            </a:gs>
            <a:gs pos="100000">
              <a:schemeClr val="accent1">
                <a:tint val="60000"/>
                <a:hueOff val="0"/>
                <a:satOff val="0"/>
                <a:lumOff val="0"/>
                <a:alphaOff val="0"/>
                <a:tint val="78000"/>
                <a:alpha val="92000"/>
                <a:satMod val="109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A60E63F-EADF-F744-8139-3AD5A83E2CAA}">
      <dsp:nvSpPr>
        <dsp:cNvPr id="0" name=""/>
        <dsp:cNvSpPr/>
      </dsp:nvSpPr>
      <dsp:spPr>
        <a:xfrm>
          <a:off x="2025" y="3311371"/>
          <a:ext cx="3234044" cy="80851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b="1" kern="1200" dirty="0"/>
            <a:t>Uygulayıcının ölçek hakkında önceden bilgi sahibi olması</a:t>
          </a:r>
        </a:p>
      </dsp:txBody>
      <dsp:txXfrm>
        <a:off x="25705" y="3335051"/>
        <a:ext cx="3186684" cy="761151"/>
      </dsp:txXfrm>
    </dsp:sp>
    <dsp:sp modelId="{7CCAFC16-154E-304D-88C9-01DA87C06CCA}">
      <dsp:nvSpPr>
        <dsp:cNvPr id="0" name=""/>
        <dsp:cNvSpPr/>
      </dsp:nvSpPr>
      <dsp:spPr>
        <a:xfrm>
          <a:off x="3688836" y="1128391"/>
          <a:ext cx="3234044" cy="808511"/>
        </a:xfrm>
        <a:prstGeom prst="roundRect">
          <a:avLst>
            <a:gd name="adj" fmla="val 10000"/>
          </a:avLst>
        </a:prstGeom>
        <a:gradFill rotWithShape="0">
          <a:gsLst>
            <a:gs pos="0">
              <a:schemeClr val="accent1">
                <a:hueOff val="0"/>
                <a:satOff val="0"/>
                <a:lumOff val="0"/>
                <a:alphaOff val="0"/>
                <a:tint val="62000"/>
                <a:alpha val="60000"/>
                <a:satMod val="109000"/>
                <a:lumMod val="110000"/>
              </a:schemeClr>
            </a:gs>
            <a:gs pos="100000">
              <a:schemeClr val="accent1">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t>Uygulayıcının istekli olması</a:t>
          </a:r>
        </a:p>
      </dsp:txBody>
      <dsp:txXfrm>
        <a:off x="3712516" y="1152071"/>
        <a:ext cx="3186684" cy="761151"/>
      </dsp:txXfrm>
    </dsp:sp>
    <dsp:sp modelId="{02E36FDD-699B-5F4F-9DD0-93C48ED2E6C7}">
      <dsp:nvSpPr>
        <dsp:cNvPr id="0" name=""/>
        <dsp:cNvSpPr/>
      </dsp:nvSpPr>
      <dsp:spPr>
        <a:xfrm rot="5400000">
          <a:off x="5235114" y="2007647"/>
          <a:ext cx="141489" cy="141489"/>
        </a:xfrm>
        <a:prstGeom prst="rightArrow">
          <a:avLst>
            <a:gd name="adj1" fmla="val 66700"/>
            <a:gd name="adj2" fmla="val 50000"/>
          </a:avLst>
        </a:prstGeom>
        <a:gradFill rotWithShape="0">
          <a:gsLst>
            <a:gs pos="0">
              <a:schemeClr val="accent1">
                <a:tint val="60000"/>
                <a:hueOff val="0"/>
                <a:satOff val="0"/>
                <a:lumOff val="0"/>
                <a:alphaOff val="0"/>
                <a:tint val="62000"/>
                <a:alpha val="60000"/>
                <a:satMod val="109000"/>
                <a:lumMod val="110000"/>
              </a:schemeClr>
            </a:gs>
            <a:gs pos="100000">
              <a:schemeClr val="accent1">
                <a:tint val="60000"/>
                <a:hueOff val="0"/>
                <a:satOff val="0"/>
                <a:lumOff val="0"/>
                <a:alphaOff val="0"/>
                <a:tint val="78000"/>
                <a:alpha val="92000"/>
                <a:satMod val="109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D4580E3-102D-3248-8D6B-0F3083D845CF}">
      <dsp:nvSpPr>
        <dsp:cNvPr id="0" name=""/>
        <dsp:cNvSpPr/>
      </dsp:nvSpPr>
      <dsp:spPr>
        <a:xfrm>
          <a:off x="3688836" y="2219881"/>
          <a:ext cx="3234044" cy="80851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b="1" kern="1200" dirty="0"/>
            <a:t>Uygulayıcının sağlıklı bir çocuğun gelişimi hakkında bilgi sahibi olması</a:t>
          </a:r>
        </a:p>
      </dsp:txBody>
      <dsp:txXfrm>
        <a:off x="3712516" y="2243561"/>
        <a:ext cx="3186684" cy="761151"/>
      </dsp:txXfrm>
    </dsp:sp>
    <dsp:sp modelId="{AD8834CF-2E93-F841-BFC2-A7E511CFDB48}">
      <dsp:nvSpPr>
        <dsp:cNvPr id="0" name=""/>
        <dsp:cNvSpPr/>
      </dsp:nvSpPr>
      <dsp:spPr>
        <a:xfrm rot="5400000">
          <a:off x="5235114" y="3099137"/>
          <a:ext cx="141489" cy="141489"/>
        </a:xfrm>
        <a:prstGeom prst="rightArrow">
          <a:avLst>
            <a:gd name="adj1" fmla="val 66700"/>
            <a:gd name="adj2" fmla="val 50000"/>
          </a:avLst>
        </a:prstGeom>
        <a:gradFill rotWithShape="0">
          <a:gsLst>
            <a:gs pos="0">
              <a:schemeClr val="accent1">
                <a:tint val="60000"/>
                <a:hueOff val="0"/>
                <a:satOff val="0"/>
                <a:lumOff val="0"/>
                <a:alphaOff val="0"/>
                <a:tint val="62000"/>
                <a:alpha val="60000"/>
                <a:satMod val="109000"/>
                <a:lumMod val="110000"/>
              </a:schemeClr>
            </a:gs>
            <a:gs pos="100000">
              <a:schemeClr val="accent1">
                <a:tint val="60000"/>
                <a:hueOff val="0"/>
                <a:satOff val="0"/>
                <a:lumOff val="0"/>
                <a:alphaOff val="0"/>
                <a:tint val="78000"/>
                <a:alpha val="92000"/>
                <a:satMod val="109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32A11F9-21EE-5D44-86BD-AFDA0ED2C2F5}">
      <dsp:nvSpPr>
        <dsp:cNvPr id="0" name=""/>
        <dsp:cNvSpPr/>
      </dsp:nvSpPr>
      <dsp:spPr>
        <a:xfrm>
          <a:off x="3688836" y="3311371"/>
          <a:ext cx="3234044" cy="80851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b="1" kern="1200" dirty="0"/>
            <a:t>Uygulayıcı çocukla daha önceden aynı ortamda bir arada olması önemlidir. </a:t>
          </a:r>
        </a:p>
      </dsp:txBody>
      <dsp:txXfrm>
        <a:off x="3712516" y="3335051"/>
        <a:ext cx="3186684" cy="7611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3CD1F-B097-B944-AE7A-78CDCF4B2347}">
      <dsp:nvSpPr>
        <dsp:cNvPr id="0" name=""/>
        <dsp:cNvSpPr/>
      </dsp:nvSpPr>
      <dsp:spPr>
        <a:xfrm rot="5400000">
          <a:off x="223993" y="2334045"/>
          <a:ext cx="873806" cy="1453993"/>
        </a:xfrm>
        <a:prstGeom prst="corner">
          <a:avLst>
            <a:gd name="adj1" fmla="val 16120"/>
            <a:gd name="adj2" fmla="val 16110"/>
          </a:avLst>
        </a:prstGeom>
        <a:solidFill>
          <a:srgbClr val="0070C0"/>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8E2151-024D-4441-B050-A3506356239B}">
      <dsp:nvSpPr>
        <dsp:cNvPr id="0" name=""/>
        <dsp:cNvSpPr/>
      </dsp:nvSpPr>
      <dsp:spPr>
        <a:xfrm>
          <a:off x="145880" y="2844164"/>
          <a:ext cx="1312673" cy="115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tr-TR" sz="1400" kern="1200" dirty="0"/>
            <a:t>Öğrencinin belli bir göreve ya da çalışmaya bağlı olarak gösterdiği performans üzerine durumunu belirlemede kullanılacak olan bir ya da daha çok sayıdaki ölçütler. </a:t>
          </a:r>
        </a:p>
      </dsp:txBody>
      <dsp:txXfrm>
        <a:off x="145880" y="2844164"/>
        <a:ext cx="1312673" cy="1150635"/>
      </dsp:txXfrm>
    </dsp:sp>
    <dsp:sp modelId="{18C4314E-D800-8D49-A28D-CE1A61705A86}">
      <dsp:nvSpPr>
        <dsp:cNvPr id="0" name=""/>
        <dsp:cNvSpPr/>
      </dsp:nvSpPr>
      <dsp:spPr>
        <a:xfrm>
          <a:off x="1211194" y="2425346"/>
          <a:ext cx="247674" cy="247674"/>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16220-7FCF-9341-8D27-D8521A02ADF7}">
      <dsp:nvSpPr>
        <dsp:cNvPr id="0" name=""/>
        <dsp:cNvSpPr/>
      </dsp:nvSpPr>
      <dsp:spPr>
        <a:xfrm rot="5400000">
          <a:off x="1899024" y="2134744"/>
          <a:ext cx="873806" cy="1453993"/>
        </a:xfrm>
        <a:prstGeom prst="corner">
          <a:avLst>
            <a:gd name="adj1" fmla="val 16120"/>
            <a:gd name="adj2" fmla="val 16110"/>
          </a:avLst>
        </a:prstGeom>
        <a:solidFill>
          <a:schemeClr val="accent5">
            <a:lumMod val="60000"/>
            <a:lumOff val="4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964DF2-817F-B34E-A8BA-4B6714576B7A}">
      <dsp:nvSpPr>
        <dsp:cNvPr id="0" name=""/>
        <dsp:cNvSpPr/>
      </dsp:nvSpPr>
      <dsp:spPr>
        <a:xfrm>
          <a:off x="1753164" y="2569175"/>
          <a:ext cx="1312673" cy="115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tr-TR" sz="1400" kern="1200" dirty="0"/>
            <a:t>Her bir ölçütün ne anlama geldiğini açıklayan </a:t>
          </a:r>
          <a:r>
            <a:rPr lang="tr-TR" sz="1400" kern="1200" dirty="0" err="1"/>
            <a:t>betimsel</a:t>
          </a:r>
          <a:r>
            <a:rPr lang="tr-TR" sz="1400" kern="1200" dirty="0"/>
            <a:t> açıklamalar</a:t>
          </a:r>
        </a:p>
      </dsp:txBody>
      <dsp:txXfrm>
        <a:off x="1753164" y="2569175"/>
        <a:ext cx="1312673" cy="1150635"/>
      </dsp:txXfrm>
    </dsp:sp>
    <dsp:sp modelId="{D84982C3-F00C-4C45-A1E0-9DA052744AFE}">
      <dsp:nvSpPr>
        <dsp:cNvPr id="0" name=""/>
        <dsp:cNvSpPr/>
      </dsp:nvSpPr>
      <dsp:spPr>
        <a:xfrm>
          <a:off x="2818163" y="2027700"/>
          <a:ext cx="247674" cy="247674"/>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CCAC1E-7698-C445-99A6-666C6FCEDCF0}">
      <dsp:nvSpPr>
        <dsp:cNvPr id="0" name=""/>
        <dsp:cNvSpPr/>
      </dsp:nvSpPr>
      <dsp:spPr>
        <a:xfrm rot="5400000">
          <a:off x="3505993" y="1737098"/>
          <a:ext cx="873806" cy="1453993"/>
        </a:xfrm>
        <a:prstGeom prst="corner">
          <a:avLst>
            <a:gd name="adj1" fmla="val 16120"/>
            <a:gd name="adj2" fmla="val 16110"/>
          </a:avLst>
        </a:prstGeom>
        <a:solidFill>
          <a:schemeClr val="accent5">
            <a:lumMod val="5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C93D7-96A3-204F-ABBB-627AA4E2618C}">
      <dsp:nvSpPr>
        <dsp:cNvPr id="0" name=""/>
        <dsp:cNvSpPr/>
      </dsp:nvSpPr>
      <dsp:spPr>
        <a:xfrm>
          <a:off x="3360133" y="2171529"/>
          <a:ext cx="1312673" cy="115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tr-TR" sz="1400" kern="1200" dirty="0"/>
            <a:t>Her bir ölçüt düzeyinde öğrencinin başarısını gösterecek olan dereceler (düzey)</a:t>
          </a:r>
        </a:p>
      </dsp:txBody>
      <dsp:txXfrm>
        <a:off x="3360133" y="2171529"/>
        <a:ext cx="1312673" cy="1150635"/>
      </dsp:txXfrm>
    </dsp:sp>
    <dsp:sp modelId="{76BF4E11-7414-904B-BC5F-1D7790C56F73}">
      <dsp:nvSpPr>
        <dsp:cNvPr id="0" name=""/>
        <dsp:cNvSpPr/>
      </dsp:nvSpPr>
      <dsp:spPr>
        <a:xfrm>
          <a:off x="4425133" y="1630054"/>
          <a:ext cx="247674" cy="247674"/>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8C6822-23E8-4B43-805C-1BDAB663DA77}">
      <dsp:nvSpPr>
        <dsp:cNvPr id="0" name=""/>
        <dsp:cNvSpPr/>
      </dsp:nvSpPr>
      <dsp:spPr>
        <a:xfrm rot="5400000">
          <a:off x="5112962" y="1339452"/>
          <a:ext cx="873806" cy="1453993"/>
        </a:xfrm>
        <a:prstGeom prst="corner">
          <a:avLst>
            <a:gd name="adj1" fmla="val 16120"/>
            <a:gd name="adj2" fmla="val 16110"/>
          </a:avLst>
        </a:prstGeom>
        <a:solidFill>
          <a:schemeClr val="accent4">
            <a:lumMod val="75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DDF9B7-9C2B-F948-98F3-B09FAD4D9780}">
      <dsp:nvSpPr>
        <dsp:cNvPr id="0" name=""/>
        <dsp:cNvSpPr/>
      </dsp:nvSpPr>
      <dsp:spPr>
        <a:xfrm>
          <a:off x="4967102" y="1773883"/>
          <a:ext cx="1312673" cy="115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tr-TR" sz="1400" kern="1200"/>
        </a:p>
      </dsp:txBody>
      <dsp:txXfrm>
        <a:off x="4967102" y="1773883"/>
        <a:ext cx="1312673" cy="1150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D17AD-EFEF-F441-89C0-666C6BFBA696}">
      <dsp:nvSpPr>
        <dsp:cNvPr id="0" name=""/>
        <dsp:cNvSpPr/>
      </dsp:nvSpPr>
      <dsp:spPr>
        <a:xfrm>
          <a:off x="2307950" y="2441677"/>
          <a:ext cx="1574482" cy="1574482"/>
        </a:xfrm>
        <a:prstGeom prst="roundRect">
          <a:avLst/>
        </a:prstGeom>
        <a:solidFill>
          <a:schemeClr val="tx2">
            <a:lumMod val="20000"/>
            <a:lumOff val="80000"/>
          </a:schemeClr>
        </a:solidFill>
        <a:ln w="571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accent6">
                  <a:lumMod val="50000"/>
                </a:schemeClr>
              </a:solidFill>
            </a:rPr>
            <a:t>Dereceli Puanlama Anahtarları 3 ayrılır.</a:t>
          </a:r>
        </a:p>
      </dsp:txBody>
      <dsp:txXfrm>
        <a:off x="2384810" y="2518537"/>
        <a:ext cx="1420762" cy="1420762"/>
      </dsp:txXfrm>
    </dsp:sp>
    <dsp:sp modelId="{090DB917-B173-2B45-938E-FED38496F09B}">
      <dsp:nvSpPr>
        <dsp:cNvPr id="0" name=""/>
        <dsp:cNvSpPr/>
      </dsp:nvSpPr>
      <dsp:spPr>
        <a:xfrm rot="16200000">
          <a:off x="2542974" y="1889461"/>
          <a:ext cx="1104433" cy="0"/>
        </a:xfrm>
        <a:custGeom>
          <a:avLst/>
          <a:gdLst/>
          <a:ahLst/>
          <a:cxnLst/>
          <a:rect l="0" t="0" r="0" b="0"/>
          <a:pathLst>
            <a:path>
              <a:moveTo>
                <a:pt x="0" y="0"/>
              </a:moveTo>
              <a:lnTo>
                <a:pt x="1104433"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E03526-EAA8-0E4D-952F-395C33F58CBF}">
      <dsp:nvSpPr>
        <dsp:cNvPr id="0" name=""/>
        <dsp:cNvSpPr/>
      </dsp:nvSpPr>
      <dsp:spPr>
        <a:xfrm>
          <a:off x="2567740" y="282340"/>
          <a:ext cx="1054903" cy="1054903"/>
        </a:xfrm>
        <a:prstGeom prst="roundRect">
          <a:avLst/>
        </a:prstGeom>
        <a:solidFill>
          <a:schemeClr val="accent4">
            <a:lumMod val="40000"/>
            <a:lumOff val="6000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accent6">
                  <a:lumMod val="50000"/>
                </a:schemeClr>
              </a:solidFill>
            </a:rPr>
            <a:t>Bütüncül</a:t>
          </a:r>
        </a:p>
      </dsp:txBody>
      <dsp:txXfrm>
        <a:off x="2619236" y="333836"/>
        <a:ext cx="951911" cy="951911"/>
      </dsp:txXfrm>
    </dsp:sp>
    <dsp:sp modelId="{0813034F-93BC-CE4F-85F9-F3D2CFDA4DE8}">
      <dsp:nvSpPr>
        <dsp:cNvPr id="0" name=""/>
        <dsp:cNvSpPr/>
      </dsp:nvSpPr>
      <dsp:spPr>
        <a:xfrm rot="1800000">
          <a:off x="3829140" y="3882323"/>
          <a:ext cx="795562" cy="0"/>
        </a:xfrm>
        <a:custGeom>
          <a:avLst/>
          <a:gdLst/>
          <a:ahLst/>
          <a:cxnLst/>
          <a:rect l="0" t="0" r="0" b="0"/>
          <a:pathLst>
            <a:path>
              <a:moveTo>
                <a:pt x="0" y="0"/>
              </a:moveTo>
              <a:lnTo>
                <a:pt x="79556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DF9356-6EED-4544-8092-4326154F90F5}">
      <dsp:nvSpPr>
        <dsp:cNvPr id="0" name=""/>
        <dsp:cNvSpPr/>
      </dsp:nvSpPr>
      <dsp:spPr>
        <a:xfrm>
          <a:off x="4571410" y="4003092"/>
          <a:ext cx="1237612" cy="870780"/>
        </a:xfrm>
        <a:prstGeom prst="roundRect">
          <a:avLst/>
        </a:prstGeom>
        <a:solidFill>
          <a:srgbClr val="FFFF00"/>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accent6">
                  <a:lumMod val="50000"/>
                </a:schemeClr>
              </a:solidFill>
            </a:rPr>
            <a:t>Gelişimsel</a:t>
          </a:r>
        </a:p>
      </dsp:txBody>
      <dsp:txXfrm>
        <a:off x="4613918" y="4045600"/>
        <a:ext cx="1152596" cy="785764"/>
      </dsp:txXfrm>
    </dsp:sp>
    <dsp:sp modelId="{05F987CF-E0A7-2947-BD84-D26193377C2B}">
      <dsp:nvSpPr>
        <dsp:cNvPr id="0" name=""/>
        <dsp:cNvSpPr/>
      </dsp:nvSpPr>
      <dsp:spPr>
        <a:xfrm rot="9000000">
          <a:off x="1467259" y="3908695"/>
          <a:ext cx="901050" cy="0"/>
        </a:xfrm>
        <a:custGeom>
          <a:avLst/>
          <a:gdLst/>
          <a:ahLst/>
          <a:cxnLst/>
          <a:rect l="0" t="0" r="0" b="0"/>
          <a:pathLst>
            <a:path>
              <a:moveTo>
                <a:pt x="0" y="0"/>
              </a:moveTo>
              <a:lnTo>
                <a:pt x="901050"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A859AF-E440-6D4E-915A-D29EABF5BE94}">
      <dsp:nvSpPr>
        <dsp:cNvPr id="0" name=""/>
        <dsp:cNvSpPr/>
      </dsp:nvSpPr>
      <dsp:spPr>
        <a:xfrm>
          <a:off x="472714" y="3911030"/>
          <a:ext cx="1054903" cy="1054903"/>
        </a:xfrm>
        <a:prstGeom prst="roundRect">
          <a:avLst/>
        </a:prstGeom>
        <a:solidFill>
          <a:schemeClr val="accent5">
            <a:lumMod val="20000"/>
            <a:lumOff val="8000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accent6">
                  <a:lumMod val="50000"/>
                </a:schemeClr>
              </a:solidFill>
            </a:rPr>
            <a:t>Analitik</a:t>
          </a:r>
        </a:p>
      </dsp:txBody>
      <dsp:txXfrm>
        <a:off x="524210" y="3962526"/>
        <a:ext cx="951911" cy="9519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C54A0-D204-6348-9A09-E57296620BFA}">
      <dsp:nvSpPr>
        <dsp:cNvPr id="0" name=""/>
        <dsp:cNvSpPr/>
      </dsp:nvSpPr>
      <dsp:spPr>
        <a:xfrm>
          <a:off x="2486856" y="2702"/>
          <a:ext cx="1412470" cy="918106"/>
        </a:xfrm>
        <a:prstGeom prst="roundRect">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accent5">
                  <a:lumMod val="50000"/>
                </a:schemeClr>
              </a:solidFill>
            </a:rPr>
            <a:t>Kısa olmalı. Üç ya da en fazla beş boyuttan oluşmalı.</a:t>
          </a:r>
        </a:p>
      </dsp:txBody>
      <dsp:txXfrm>
        <a:off x="2531674" y="47520"/>
        <a:ext cx="1322834" cy="828470"/>
      </dsp:txXfrm>
    </dsp:sp>
    <dsp:sp modelId="{C3EF5652-5872-4345-8C44-749E15317F7B}">
      <dsp:nvSpPr>
        <dsp:cNvPr id="0" name=""/>
        <dsp:cNvSpPr/>
      </dsp:nvSpPr>
      <dsp:spPr>
        <a:xfrm>
          <a:off x="1030709" y="461755"/>
          <a:ext cx="4324763" cy="4324763"/>
        </a:xfrm>
        <a:custGeom>
          <a:avLst/>
          <a:gdLst/>
          <a:ahLst/>
          <a:cxnLst/>
          <a:rect l="0" t="0" r="0" b="0"/>
          <a:pathLst>
            <a:path>
              <a:moveTo>
                <a:pt x="2877637" y="121718"/>
              </a:moveTo>
              <a:arcTo wR="2162381" hR="2162381" stAng="17358938" swAng="15005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1D8F0F-1138-6745-A8E7-D5BDB7EE9CB1}">
      <dsp:nvSpPr>
        <dsp:cNvPr id="0" name=""/>
        <dsp:cNvSpPr/>
      </dsp:nvSpPr>
      <dsp:spPr>
        <a:xfrm>
          <a:off x="4359533" y="1083893"/>
          <a:ext cx="1412470" cy="918106"/>
        </a:xfrm>
        <a:prstGeom prst="roundRect">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accent5">
                  <a:lumMod val="50000"/>
                </a:schemeClr>
              </a:solidFill>
            </a:rPr>
            <a:t>Çocuğun kolay karar </a:t>
          </a:r>
          <a:r>
            <a:rPr lang="tr-TR" sz="1200" kern="1200" dirty="0" err="1">
              <a:solidFill>
                <a:schemeClr val="accent5">
                  <a:lumMod val="50000"/>
                </a:schemeClr>
              </a:solidFill>
            </a:rPr>
            <a:t>verebilemsi</a:t>
          </a:r>
          <a:r>
            <a:rPr lang="tr-TR" sz="1200" kern="1200" dirty="0">
              <a:solidFill>
                <a:schemeClr val="accent5">
                  <a:lumMod val="50000"/>
                </a:schemeClr>
              </a:solidFill>
            </a:rPr>
            <a:t> için üç düzeyden oluşmalı.</a:t>
          </a:r>
        </a:p>
      </dsp:txBody>
      <dsp:txXfrm>
        <a:off x="4404351" y="1128711"/>
        <a:ext cx="1322834" cy="828470"/>
      </dsp:txXfrm>
    </dsp:sp>
    <dsp:sp modelId="{A1CC9B67-F72E-134C-8725-E0A1DDEAFE4B}">
      <dsp:nvSpPr>
        <dsp:cNvPr id="0" name=""/>
        <dsp:cNvSpPr/>
      </dsp:nvSpPr>
      <dsp:spPr>
        <a:xfrm>
          <a:off x="1030709" y="461755"/>
          <a:ext cx="4324763" cy="4324763"/>
        </a:xfrm>
        <a:custGeom>
          <a:avLst/>
          <a:gdLst/>
          <a:ahLst/>
          <a:cxnLst/>
          <a:rect l="0" t="0" r="0" b="0"/>
          <a:pathLst>
            <a:path>
              <a:moveTo>
                <a:pt x="4236878" y="1552170"/>
              </a:moveTo>
              <a:arcTo wR="2162381" hR="2162381" stAng="20616529" swAng="196694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BE34D6-D3F4-2449-9882-4C065E38CFBF}">
      <dsp:nvSpPr>
        <dsp:cNvPr id="0" name=""/>
        <dsp:cNvSpPr/>
      </dsp:nvSpPr>
      <dsp:spPr>
        <a:xfrm>
          <a:off x="4359533" y="3246275"/>
          <a:ext cx="1412470" cy="918106"/>
        </a:xfrm>
        <a:prstGeom prst="roundRect">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accent5">
                  <a:lumMod val="50000"/>
                </a:schemeClr>
              </a:solidFill>
            </a:rPr>
            <a:t>Temel amacını yansıtmalı</a:t>
          </a:r>
        </a:p>
      </dsp:txBody>
      <dsp:txXfrm>
        <a:off x="4404351" y="3291093"/>
        <a:ext cx="1322834" cy="828470"/>
      </dsp:txXfrm>
    </dsp:sp>
    <dsp:sp modelId="{5CDE9C6F-8B48-3049-82FD-40E4E8EE496E}">
      <dsp:nvSpPr>
        <dsp:cNvPr id="0" name=""/>
        <dsp:cNvSpPr/>
      </dsp:nvSpPr>
      <dsp:spPr>
        <a:xfrm>
          <a:off x="1030709" y="461755"/>
          <a:ext cx="4324763" cy="4324763"/>
        </a:xfrm>
        <a:custGeom>
          <a:avLst/>
          <a:gdLst/>
          <a:ahLst/>
          <a:cxnLst/>
          <a:rect l="0" t="0" r="0" b="0"/>
          <a:pathLst>
            <a:path>
              <a:moveTo>
                <a:pt x="3673307" y="3709314"/>
              </a:moveTo>
              <a:arcTo wR="2162381" hR="2162381" stAng="2740478" swAng="15005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89E76CD-137D-B147-A17B-C839A6215B2D}">
      <dsp:nvSpPr>
        <dsp:cNvPr id="0" name=""/>
        <dsp:cNvSpPr/>
      </dsp:nvSpPr>
      <dsp:spPr>
        <a:xfrm>
          <a:off x="2486856" y="4327466"/>
          <a:ext cx="1412470" cy="918106"/>
        </a:xfrm>
        <a:prstGeom prst="roundRect">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accent5">
                  <a:lumMod val="50000"/>
                </a:schemeClr>
              </a:solidFill>
            </a:rPr>
            <a:t>Basit bir dil ve resimler kullanılarak somut bilgi sunmalı.</a:t>
          </a:r>
        </a:p>
      </dsp:txBody>
      <dsp:txXfrm>
        <a:off x="2531674" y="4372284"/>
        <a:ext cx="1322834" cy="828470"/>
      </dsp:txXfrm>
    </dsp:sp>
    <dsp:sp modelId="{96FFA771-0B96-DA44-8E40-5FF58100C287}">
      <dsp:nvSpPr>
        <dsp:cNvPr id="0" name=""/>
        <dsp:cNvSpPr/>
      </dsp:nvSpPr>
      <dsp:spPr>
        <a:xfrm>
          <a:off x="1030709" y="461755"/>
          <a:ext cx="4324763" cy="4324763"/>
        </a:xfrm>
        <a:custGeom>
          <a:avLst/>
          <a:gdLst/>
          <a:ahLst/>
          <a:cxnLst/>
          <a:rect l="0" t="0" r="0" b="0"/>
          <a:pathLst>
            <a:path>
              <a:moveTo>
                <a:pt x="1452459" y="4204906"/>
              </a:moveTo>
              <a:arcTo wR="2162381" hR="2162381" stAng="6549958" swAng="60870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9EEF31-D938-034C-9BF0-FC4EE16488D4}">
      <dsp:nvSpPr>
        <dsp:cNvPr id="0" name=""/>
        <dsp:cNvSpPr/>
      </dsp:nvSpPr>
      <dsp:spPr>
        <a:xfrm>
          <a:off x="509733" y="2742813"/>
          <a:ext cx="1621361" cy="1925029"/>
        </a:xfrm>
        <a:prstGeom prst="roundRect">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accent5">
                  <a:lumMod val="50000"/>
                </a:schemeClr>
              </a:solidFill>
            </a:rPr>
            <a:t>Çocuğun niteliği yorumlayabilmesi için üst ve alt düzeyde beceri içeren ürün örnekleri dereceli puanlama anahtarı kullanılarak gösterilmeli.</a:t>
          </a:r>
        </a:p>
      </dsp:txBody>
      <dsp:txXfrm>
        <a:off x="588881" y="2821961"/>
        <a:ext cx="1463065" cy="1766733"/>
      </dsp:txXfrm>
    </dsp:sp>
    <dsp:sp modelId="{74A02C2B-DA34-254D-A257-5DAEEC206527}">
      <dsp:nvSpPr>
        <dsp:cNvPr id="0" name=""/>
        <dsp:cNvSpPr/>
      </dsp:nvSpPr>
      <dsp:spPr>
        <a:xfrm>
          <a:off x="1030709" y="461755"/>
          <a:ext cx="4324763" cy="4324763"/>
        </a:xfrm>
        <a:custGeom>
          <a:avLst/>
          <a:gdLst/>
          <a:ahLst/>
          <a:cxnLst/>
          <a:rect l="0" t="0" r="0" b="0"/>
          <a:pathLst>
            <a:path>
              <a:moveTo>
                <a:pt x="2862" y="2273607"/>
              </a:moveTo>
              <a:arcTo wR="2162381" hR="2162381" stAng="10623095" swAng="11682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1DE6476-142B-E649-BCBA-8EE9521F5247}">
      <dsp:nvSpPr>
        <dsp:cNvPr id="0" name=""/>
        <dsp:cNvSpPr/>
      </dsp:nvSpPr>
      <dsp:spPr>
        <a:xfrm>
          <a:off x="614178" y="1083893"/>
          <a:ext cx="1412470" cy="918106"/>
        </a:xfrm>
        <a:prstGeom prst="roundRect">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accent5">
                  <a:lumMod val="50000"/>
                </a:schemeClr>
              </a:solidFill>
            </a:rPr>
            <a:t>Çocuklara dereceli puanlama anahtarı tanıtılmalı.</a:t>
          </a:r>
        </a:p>
      </dsp:txBody>
      <dsp:txXfrm>
        <a:off x="658996" y="1128711"/>
        <a:ext cx="1322834" cy="828470"/>
      </dsp:txXfrm>
    </dsp:sp>
    <dsp:sp modelId="{74B33F69-33C8-0A4A-A83F-11B9DD225ADD}">
      <dsp:nvSpPr>
        <dsp:cNvPr id="0" name=""/>
        <dsp:cNvSpPr/>
      </dsp:nvSpPr>
      <dsp:spPr>
        <a:xfrm>
          <a:off x="1030709" y="461755"/>
          <a:ext cx="4324763" cy="4324763"/>
        </a:xfrm>
        <a:custGeom>
          <a:avLst/>
          <a:gdLst/>
          <a:ahLst/>
          <a:cxnLst/>
          <a:rect l="0" t="0" r="0" b="0"/>
          <a:pathLst>
            <a:path>
              <a:moveTo>
                <a:pt x="651456" y="615449"/>
              </a:moveTo>
              <a:arcTo wR="2162381" hR="2162381" stAng="13540478" swAng="15005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AD4C2-3E12-BB48-AA74-8B9E7B2AB242}" type="datetimeFigureOut">
              <a:rPr lang="tr-TR" smtClean="0"/>
              <a:t>4.12.2020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tr-TR"/>
              <a:t>Asıl metin stillerini düzenle
İkinci düzey
Üçüncü düzey
Dördüncü düzey
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4FEC9-5963-814D-BE5F-DC094231FF39}" type="slidenum">
              <a:rPr lang="tr-TR" smtClean="0"/>
              <a:t>‹#›</a:t>
            </a:fld>
            <a:endParaRPr lang="tr-TR"/>
          </a:p>
        </p:txBody>
      </p:sp>
    </p:spTree>
    <p:extLst>
      <p:ext uri="{BB962C8B-B14F-4D97-AF65-F5344CB8AC3E}">
        <p14:creationId xmlns:p14="http://schemas.microsoft.com/office/powerpoint/2010/main" val="329682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02764A7-BEFF-CA48-8C98-AEFC9C63792D}" type="datetime1">
              <a:rPr lang="tr-TR" smtClean="0"/>
              <a:t>4.12.2020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en-US"/>
              <a:t>Dereceleme Ölçekleri</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01A6D916-734C-834A-A8FE-AEF7A39A4ED0}" type="datetime1">
              <a:rPr lang="tr-TR" smtClean="0"/>
              <a:t>4.12.2020</a:t>
            </a:fld>
            <a:endParaRPr lang="en-US" dirty="0"/>
          </a:p>
        </p:txBody>
      </p:sp>
      <p:sp>
        <p:nvSpPr>
          <p:cNvPr id="5" name="Footer Placeholder 4"/>
          <p:cNvSpPr>
            <a:spLocks noGrp="1"/>
          </p:cNvSpPr>
          <p:nvPr>
            <p:ph type="ftr" sz="quarter" idx="11"/>
          </p:nvPr>
        </p:nvSpPr>
        <p:spPr/>
        <p:txBody>
          <a:bodyPr/>
          <a:lstStyle/>
          <a:p>
            <a:r>
              <a:rPr lang="en-US"/>
              <a:t>Dereceleme Ölçekleri</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a:xfrm>
            <a:off x="804672" y="320040"/>
            <a:ext cx="3657600" cy="320040"/>
          </a:xfrm>
        </p:spPr>
        <p:txBody>
          <a:bodyPr/>
          <a:lstStyle/>
          <a:p>
            <a:fld id="{B89CA4AC-3C85-0E4C-9AD5-8E9C26910DCA}" type="datetime1">
              <a:rPr lang="tr-TR" smtClean="0"/>
              <a:t>4.12.2020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r>
              <a:rPr lang="en-US"/>
              <a:t>Dereceleme Ölçekleri</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F7F76BE4-1C6C-F841-8C88-A9D31EDDBE71}" type="datetime1">
              <a:rPr lang="tr-TR" smtClean="0"/>
              <a:t>4.12.2020</a:t>
            </a:fld>
            <a:endParaRPr lang="en-US" dirty="0"/>
          </a:p>
        </p:txBody>
      </p:sp>
      <p:sp>
        <p:nvSpPr>
          <p:cNvPr id="5" name="Footer Placeholder 4"/>
          <p:cNvSpPr>
            <a:spLocks noGrp="1"/>
          </p:cNvSpPr>
          <p:nvPr>
            <p:ph type="ftr" sz="quarter" idx="11"/>
          </p:nvPr>
        </p:nvSpPr>
        <p:spPr/>
        <p:txBody>
          <a:bodyPr/>
          <a:lstStyle/>
          <a:p>
            <a:r>
              <a:rPr lang="en-US"/>
              <a:t>Dereceleme Ölçekleri</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a:xfrm>
            <a:off x="804672" y="320040"/>
            <a:ext cx="3657600" cy="320040"/>
          </a:xfrm>
        </p:spPr>
        <p:txBody>
          <a:bodyPr/>
          <a:lstStyle/>
          <a:p>
            <a:fld id="{534EA22E-AD50-0048-8312-BAA6F20B4A35}" type="datetime1">
              <a:rPr lang="tr-TR" smtClean="0"/>
              <a:t>4.12.2020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en-US"/>
              <a:t>Dereceleme Ölçekleri</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a:xfrm>
            <a:off x="804672" y="320040"/>
            <a:ext cx="3657600" cy="320040"/>
          </a:xfrm>
        </p:spPr>
        <p:txBody>
          <a:bodyPr/>
          <a:lstStyle/>
          <a:p>
            <a:fld id="{23A1DFB1-F91E-0145-BE59-D8BF7A6D6462}" type="datetime1">
              <a:rPr lang="tr-TR" smtClean="0"/>
              <a:t>4.12.2020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r>
              <a:rPr lang="en-US"/>
              <a:t>Dereceleme Ölçekleri</a:t>
            </a:r>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tr-TR"/>
              <a:t>Asıl metin stillerini düzenle
İkinci düzey
Üçüncü düzey
Dördüncü düzey
Beşinci düzey</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tr-TR"/>
              <a:t>Asıl metin stillerini düzenle
İkinci düzey
Üçüncü düzey
Dördüncü düzey
Beşinci düzey</a:t>
            </a:r>
            <a:endParaRPr lang="en-US" dirty="0"/>
          </a:p>
        </p:txBody>
      </p:sp>
      <p:sp>
        <p:nvSpPr>
          <p:cNvPr id="7" name="Date Placeholder 6"/>
          <p:cNvSpPr>
            <a:spLocks noGrp="1"/>
          </p:cNvSpPr>
          <p:nvPr>
            <p:ph type="dt" sz="half" idx="10"/>
          </p:nvPr>
        </p:nvSpPr>
        <p:spPr>
          <a:xfrm>
            <a:off x="804672" y="320040"/>
            <a:ext cx="3657600" cy="320040"/>
          </a:xfrm>
        </p:spPr>
        <p:txBody>
          <a:bodyPr/>
          <a:lstStyle/>
          <a:p>
            <a:fld id="{71CB335E-8903-7B46-BD82-DBAE46F782BA}" type="datetime1">
              <a:rPr lang="tr-TR" smtClean="0"/>
              <a:t>4.12.2020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r>
              <a:rPr lang="en-US"/>
              <a:t>Dereceleme Ölçekleri</a:t>
            </a:r>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2065CA63-4DE7-7040-9AD7-E3E25B321344}" type="datetime1">
              <a:rPr lang="tr-TR" smtClean="0"/>
              <a:t>4.12.2020</a:t>
            </a:fld>
            <a:endParaRPr lang="en-US" dirty="0"/>
          </a:p>
        </p:txBody>
      </p:sp>
      <p:sp>
        <p:nvSpPr>
          <p:cNvPr id="4" name="Footer Placeholder 3"/>
          <p:cNvSpPr>
            <a:spLocks noGrp="1"/>
          </p:cNvSpPr>
          <p:nvPr>
            <p:ph type="ftr" sz="quarter" idx="11"/>
          </p:nvPr>
        </p:nvSpPr>
        <p:spPr/>
        <p:txBody>
          <a:bodyPr/>
          <a:lstStyle/>
          <a:p>
            <a:r>
              <a:rPr lang="en-US"/>
              <a:t>Dereceleme Ölçekleri</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3AB384F8-7417-D143-8C1F-AE6DCDDF1FFC}" type="datetime1">
              <a:rPr lang="tr-TR" smtClean="0"/>
              <a:t>4.12.2020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r>
              <a:rPr lang="en-US"/>
              <a:t>Dereceleme Ölçekleri</a:t>
            </a:r>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tr-TR"/>
              <a:t>Asıl metin stillerini düzenle
İkinci düzey
Üçüncü düzey
Dördüncü düzey
Beşinci düzey</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B77DF97C-0ED5-2A4E-838F-BE1C2490C787}" type="datetime1">
              <a:rPr lang="tr-TR" smtClean="0"/>
              <a:t>4.12.2020</a:t>
            </a:fld>
            <a:endParaRPr lang="en-US" dirty="0"/>
          </a:p>
        </p:txBody>
      </p:sp>
      <p:sp>
        <p:nvSpPr>
          <p:cNvPr id="6" name="Footer Placeholder 5"/>
          <p:cNvSpPr>
            <a:spLocks noGrp="1"/>
          </p:cNvSpPr>
          <p:nvPr>
            <p:ph type="ftr" sz="quarter" idx="11"/>
          </p:nvPr>
        </p:nvSpPr>
        <p:spPr/>
        <p:txBody>
          <a:bodyPr/>
          <a:lstStyle/>
          <a:p>
            <a:r>
              <a:rPr lang="en-US"/>
              <a:t>Dereceleme Ölçekleri</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a:xfrm>
            <a:off x="804672" y="320040"/>
            <a:ext cx="3657600" cy="320040"/>
          </a:xfrm>
        </p:spPr>
        <p:txBody>
          <a:bodyPr/>
          <a:lstStyle/>
          <a:p>
            <a:fld id="{47F8407B-1EAA-BB4C-B15C-8E7745143BC0}" type="datetime1">
              <a:rPr lang="tr-TR" smtClean="0"/>
              <a:t>4.12.2020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r>
              <a:rPr lang="en-US"/>
              <a:t>Dereceleme Ölçekleri</a:t>
            </a:r>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E59C23DD-8237-784E-851C-F064A1DCD2EC}" type="datetime1">
              <a:rPr lang="tr-TR" smtClean="0"/>
              <a:t>4.12.2020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Dereceleme Ölçekleri</a:t>
            </a:r>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F6295B5-2FC9-2B49-BDD5-8B5C387F3E00}"/>
              </a:ext>
            </a:extLst>
          </p:cNvPr>
          <p:cNvSpPr>
            <a:spLocks noGrp="1"/>
          </p:cNvSpPr>
          <p:nvPr>
            <p:ph type="ctrTitle"/>
          </p:nvPr>
        </p:nvSpPr>
        <p:spPr>
          <a:solidFill>
            <a:schemeClr val="accent3">
              <a:lumMod val="20000"/>
              <a:lumOff val="80000"/>
            </a:schemeClr>
          </a:solidFill>
        </p:spPr>
        <p:txBody>
          <a:bodyPr/>
          <a:lstStyle/>
          <a:p>
            <a:r>
              <a:rPr lang="tr-TR" b="1" dirty="0">
                <a:solidFill>
                  <a:srgbClr val="002060"/>
                </a:solidFill>
              </a:rPr>
              <a:t>Dereceleme Ölçekleri</a:t>
            </a:r>
          </a:p>
        </p:txBody>
      </p:sp>
      <p:sp>
        <p:nvSpPr>
          <p:cNvPr id="3" name="Alt Başlık 2">
            <a:extLst>
              <a:ext uri="{FF2B5EF4-FFF2-40B4-BE49-F238E27FC236}">
                <a16:creationId xmlns:a16="http://schemas.microsoft.com/office/drawing/2014/main" id="{396E0448-4BB8-AF4B-BC81-346EBF57B293}"/>
              </a:ext>
            </a:extLst>
          </p:cNvPr>
          <p:cNvSpPr>
            <a:spLocks noGrp="1"/>
          </p:cNvSpPr>
          <p:nvPr>
            <p:ph type="subTitle" idx="1"/>
          </p:nvPr>
        </p:nvSpPr>
        <p:spPr/>
        <p:txBody>
          <a:bodyPr/>
          <a:lstStyle/>
          <a:p>
            <a:r>
              <a:rPr lang="tr-TR" dirty="0"/>
              <a:t>Dr. Gökçe Karaman Benli</a:t>
            </a:r>
          </a:p>
          <a:p>
            <a:r>
              <a:rPr lang="tr-TR" dirty="0"/>
              <a:t>Ankara Üniversitesi Eğitim Bilimleri Fakültesi </a:t>
            </a:r>
          </a:p>
        </p:txBody>
      </p:sp>
    </p:spTree>
    <p:extLst>
      <p:ext uri="{BB962C8B-B14F-4D97-AF65-F5344CB8AC3E}">
        <p14:creationId xmlns:p14="http://schemas.microsoft.com/office/powerpoint/2010/main" val="2445529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D1D12D2-5700-1D46-88D2-F3B8322CB06F}"/>
              </a:ext>
            </a:extLst>
          </p:cNvPr>
          <p:cNvSpPr>
            <a:spLocks noGrp="1"/>
          </p:cNvSpPr>
          <p:nvPr>
            <p:ph type="title"/>
          </p:nvPr>
        </p:nvSpPr>
        <p:spPr/>
        <p:txBody>
          <a:bodyPr>
            <a:normAutofit fontScale="90000"/>
          </a:bodyPr>
          <a:lstStyle/>
          <a:p>
            <a:r>
              <a:rPr lang="tr-TR" b="1" dirty="0"/>
              <a:t>Dereceli Puanlama Anahtarı (</a:t>
            </a:r>
            <a:r>
              <a:rPr lang="tr-TR" b="1" dirty="0" err="1"/>
              <a:t>Rubrik</a:t>
            </a:r>
            <a:r>
              <a:rPr lang="tr-TR" b="1" dirty="0"/>
              <a:t>)</a:t>
            </a:r>
          </a:p>
        </p:txBody>
      </p:sp>
      <p:sp>
        <p:nvSpPr>
          <p:cNvPr id="3" name="İçerik Yer Tutucusu 2">
            <a:extLst>
              <a:ext uri="{FF2B5EF4-FFF2-40B4-BE49-F238E27FC236}">
                <a16:creationId xmlns:a16="http://schemas.microsoft.com/office/drawing/2014/main" id="{768E7C35-A0A0-8045-BE30-8A0E6AC98033}"/>
              </a:ext>
            </a:extLst>
          </p:cNvPr>
          <p:cNvSpPr>
            <a:spLocks noGrp="1"/>
          </p:cNvSpPr>
          <p:nvPr>
            <p:ph idx="1"/>
          </p:nvPr>
        </p:nvSpPr>
        <p:spPr/>
        <p:txBody>
          <a:bodyPr/>
          <a:lstStyle/>
          <a:p>
            <a:r>
              <a:rPr lang="tr-TR" dirty="0"/>
              <a:t>Performansa dayalı durum belirleme yaklaşımını kapsayan bir diğer değerlendirme aracı, dereceli puanlama anahtarıdır. Yurt dışı </a:t>
            </a:r>
            <a:r>
              <a:rPr lang="tr-TR" dirty="0" err="1"/>
              <a:t>alanyazında</a:t>
            </a:r>
            <a:r>
              <a:rPr lang="tr-TR" dirty="0"/>
              <a:t> «</a:t>
            </a:r>
            <a:r>
              <a:rPr lang="tr-TR" dirty="0" err="1"/>
              <a:t>rubrik</a:t>
            </a:r>
            <a:r>
              <a:rPr lang="tr-TR" dirty="0"/>
              <a:t>» olarak adlandırılır. Türkiye’de ilk kez üniversitemiz Ölçme ve Değerlendirme Bölümünde yer alan Ömer Kutlu hocamız tarafından kullanılmıştır. </a:t>
            </a:r>
          </a:p>
        </p:txBody>
      </p:sp>
      <p:sp>
        <p:nvSpPr>
          <p:cNvPr id="4" name="Alt Bilgi Yer Tutucusu 3">
            <a:extLst>
              <a:ext uri="{FF2B5EF4-FFF2-40B4-BE49-F238E27FC236}">
                <a16:creationId xmlns:a16="http://schemas.microsoft.com/office/drawing/2014/main" id="{8748B9C9-8C58-E34F-87FC-D8D824913E63}"/>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070ADC09-076C-5747-8440-F55AFCFCFAC2}"/>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3479156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327E435-431F-014E-A5D3-92E44453563F}"/>
              </a:ext>
            </a:extLst>
          </p:cNvPr>
          <p:cNvSpPr>
            <a:spLocks noGrp="1"/>
          </p:cNvSpPr>
          <p:nvPr>
            <p:ph type="title"/>
          </p:nvPr>
        </p:nvSpPr>
        <p:spPr/>
        <p:txBody>
          <a:bodyPr>
            <a:normAutofit fontScale="90000"/>
          </a:bodyPr>
          <a:lstStyle/>
          <a:p>
            <a:r>
              <a:rPr lang="tr-TR" b="1" dirty="0">
                <a:solidFill>
                  <a:schemeClr val="accent2">
                    <a:lumMod val="20000"/>
                    <a:lumOff val="80000"/>
                  </a:schemeClr>
                </a:solidFill>
              </a:rPr>
              <a:t>Dereceli Puanlama Anahtarının Öğeleri</a:t>
            </a:r>
          </a:p>
        </p:txBody>
      </p:sp>
      <p:graphicFrame>
        <p:nvGraphicFramePr>
          <p:cNvPr id="6" name="İçerik Yer Tutucusu 5">
            <a:extLst>
              <a:ext uri="{FF2B5EF4-FFF2-40B4-BE49-F238E27FC236}">
                <a16:creationId xmlns:a16="http://schemas.microsoft.com/office/drawing/2014/main" id="{AC53165D-4221-7145-89AF-42239069FF78}"/>
              </a:ext>
            </a:extLst>
          </p:cNvPr>
          <p:cNvGraphicFramePr>
            <a:graphicFrameLocks noGrp="1"/>
          </p:cNvGraphicFramePr>
          <p:nvPr>
            <p:ph idx="1"/>
            <p:extLst>
              <p:ext uri="{D42A27DB-BD31-4B8C-83A1-F6EECF244321}">
                <p14:modId xmlns:p14="http://schemas.microsoft.com/office/powerpoint/2010/main" val="2780538360"/>
              </p:ext>
            </p:extLst>
          </p:nvPr>
        </p:nvGraphicFramePr>
        <p:xfrm>
          <a:off x="5102542" y="480060"/>
          <a:ext cx="6281738" cy="5747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 Bilgi Yer Tutucusu 3">
            <a:extLst>
              <a:ext uri="{FF2B5EF4-FFF2-40B4-BE49-F238E27FC236}">
                <a16:creationId xmlns:a16="http://schemas.microsoft.com/office/drawing/2014/main" id="{3D9351B6-2588-4B4A-9259-AA44D6FCAB28}"/>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ACD35BF5-A4A8-CD43-AF49-7BE5FB802057}"/>
              </a:ext>
            </a:extLst>
          </p:cNvPr>
          <p:cNvSpPr>
            <a:spLocks noGrp="1"/>
          </p:cNvSpPr>
          <p:nvPr>
            <p:ph type="sldNum" sz="quarter" idx="12"/>
          </p:nvPr>
        </p:nvSpPr>
        <p:spPr/>
        <p:txBody>
          <a:bodyPr/>
          <a:lstStyle/>
          <a:p>
            <a:fld id="{6D22F896-40B5-4ADD-8801-0D06FADFA095}" type="slidenum">
              <a:rPr lang="en-US" smtClean="0"/>
              <a:t>11</a:t>
            </a:fld>
            <a:endParaRPr lang="en-US" dirty="0"/>
          </a:p>
        </p:txBody>
      </p:sp>
      <p:sp>
        <p:nvSpPr>
          <p:cNvPr id="7" name="Metin kutusu 6">
            <a:extLst>
              <a:ext uri="{FF2B5EF4-FFF2-40B4-BE49-F238E27FC236}">
                <a16:creationId xmlns:a16="http://schemas.microsoft.com/office/drawing/2014/main" id="{287A5F17-C911-A944-94A4-4703F7D529CD}"/>
              </a:ext>
            </a:extLst>
          </p:cNvPr>
          <p:cNvSpPr txBox="1"/>
          <p:nvPr/>
        </p:nvSpPr>
        <p:spPr>
          <a:xfrm>
            <a:off x="10047249" y="2222349"/>
            <a:ext cx="1158612" cy="2031325"/>
          </a:xfrm>
          <a:prstGeom prst="rect">
            <a:avLst/>
          </a:prstGeom>
          <a:noFill/>
        </p:spPr>
        <p:txBody>
          <a:bodyPr wrap="square" rtlCol="0">
            <a:spAutoFit/>
          </a:bodyPr>
          <a:lstStyle/>
          <a:p>
            <a:r>
              <a:rPr lang="tr-TR" sz="1400" dirty="0"/>
              <a:t>Eğer mümkünse her bir düzeyin ne anlama geldiğini </a:t>
            </a:r>
            <a:r>
              <a:rPr lang="tr-TR" sz="1400" dirty="0" err="1"/>
              <a:t>tanımlayanbetimsel</a:t>
            </a:r>
            <a:r>
              <a:rPr lang="tr-TR" sz="1400" dirty="0"/>
              <a:t> açıklamalar</a:t>
            </a:r>
          </a:p>
        </p:txBody>
      </p:sp>
    </p:spTree>
    <p:extLst>
      <p:ext uri="{BB962C8B-B14F-4D97-AF65-F5344CB8AC3E}">
        <p14:creationId xmlns:p14="http://schemas.microsoft.com/office/powerpoint/2010/main" val="268479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931A3E9-E24E-FB49-9EE6-5E751510AD60}"/>
              </a:ext>
            </a:extLst>
          </p:cNvPr>
          <p:cNvSpPr>
            <a:spLocks noGrp="1"/>
          </p:cNvSpPr>
          <p:nvPr>
            <p:ph type="title"/>
          </p:nvPr>
        </p:nvSpPr>
        <p:spPr/>
        <p:txBody>
          <a:bodyPr/>
          <a:lstStyle/>
          <a:p>
            <a:r>
              <a:rPr lang="tr-TR" b="1" dirty="0">
                <a:solidFill>
                  <a:srgbClr val="FFFF00"/>
                </a:solidFill>
              </a:rPr>
              <a:t>Dereceli Puanlama Anahtarı Türleri</a:t>
            </a:r>
          </a:p>
        </p:txBody>
      </p:sp>
      <p:graphicFrame>
        <p:nvGraphicFramePr>
          <p:cNvPr id="6" name="İçerik Yer Tutucusu 5">
            <a:extLst>
              <a:ext uri="{FF2B5EF4-FFF2-40B4-BE49-F238E27FC236}">
                <a16:creationId xmlns:a16="http://schemas.microsoft.com/office/drawing/2014/main" id="{45B2F1F4-FE7C-104A-A2BE-F68B7F659722}"/>
              </a:ext>
            </a:extLst>
          </p:cNvPr>
          <p:cNvGraphicFramePr>
            <a:graphicFrameLocks noGrp="1"/>
          </p:cNvGraphicFramePr>
          <p:nvPr>
            <p:ph idx="1"/>
            <p:extLst>
              <p:ext uri="{D42A27DB-BD31-4B8C-83A1-F6EECF244321}">
                <p14:modId xmlns:p14="http://schemas.microsoft.com/office/powerpoint/2010/main" val="1669219527"/>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 Bilgi Yer Tutucusu 3">
            <a:extLst>
              <a:ext uri="{FF2B5EF4-FFF2-40B4-BE49-F238E27FC236}">
                <a16:creationId xmlns:a16="http://schemas.microsoft.com/office/drawing/2014/main" id="{54A0BD03-0923-3546-ABBC-07E8F25A97D1}"/>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48CA3504-CF50-1646-8BDA-B870F8A753B4}"/>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535069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3F4057E-7D33-6E45-914B-FAF595BE43BF}"/>
              </a:ext>
            </a:extLst>
          </p:cNvPr>
          <p:cNvSpPr>
            <a:spLocks noGrp="1"/>
          </p:cNvSpPr>
          <p:nvPr>
            <p:ph type="title"/>
          </p:nvPr>
        </p:nvSpPr>
        <p:spPr>
          <a:solidFill>
            <a:schemeClr val="accent2">
              <a:lumMod val="20000"/>
              <a:lumOff val="80000"/>
            </a:schemeClr>
          </a:solidFill>
        </p:spPr>
        <p:txBody>
          <a:bodyPr/>
          <a:lstStyle/>
          <a:p>
            <a:r>
              <a:rPr lang="tr-TR" b="1" dirty="0">
                <a:solidFill>
                  <a:schemeClr val="accent5">
                    <a:lumMod val="50000"/>
                  </a:schemeClr>
                </a:solidFill>
              </a:rPr>
              <a:t>Bütüncül Dereceli Puanlama</a:t>
            </a:r>
          </a:p>
        </p:txBody>
      </p:sp>
      <p:pic>
        <p:nvPicPr>
          <p:cNvPr id="7" name="İçerik Yer Tutucusu 6">
            <a:extLst>
              <a:ext uri="{FF2B5EF4-FFF2-40B4-BE49-F238E27FC236}">
                <a16:creationId xmlns:a16="http://schemas.microsoft.com/office/drawing/2014/main" id="{87B2F063-A10A-7148-BFC4-6D0CBA0C0D9E}"/>
              </a:ext>
            </a:extLst>
          </p:cNvPr>
          <p:cNvPicPr>
            <a:picLocks noGrp="1" noChangeAspect="1"/>
          </p:cNvPicPr>
          <p:nvPr>
            <p:ph idx="1"/>
          </p:nvPr>
        </p:nvPicPr>
        <p:blipFill rotWithShape="1">
          <a:blip r:embed="rId2"/>
          <a:srcRect l="20619" r="22014"/>
          <a:stretch/>
        </p:blipFill>
        <p:spPr>
          <a:xfrm rot="5400000">
            <a:off x="5513288" y="-68013"/>
            <a:ext cx="5181842" cy="6774485"/>
          </a:xfrm>
        </p:spPr>
      </p:pic>
      <p:sp>
        <p:nvSpPr>
          <p:cNvPr id="4" name="Alt Bilgi Yer Tutucusu 3">
            <a:extLst>
              <a:ext uri="{FF2B5EF4-FFF2-40B4-BE49-F238E27FC236}">
                <a16:creationId xmlns:a16="http://schemas.microsoft.com/office/drawing/2014/main" id="{F8BB81BA-F5C8-7D40-BBFE-66183E2EAAD5}"/>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97C6C01B-5F1E-1F40-9E85-0179B1ECBCE2}"/>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1268441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86A8EFD-993A-5D46-91A0-B167F33F4767}"/>
              </a:ext>
            </a:extLst>
          </p:cNvPr>
          <p:cNvSpPr>
            <a:spLocks noGrp="1"/>
          </p:cNvSpPr>
          <p:nvPr>
            <p:ph type="title"/>
          </p:nvPr>
        </p:nvSpPr>
        <p:spPr>
          <a:solidFill>
            <a:schemeClr val="accent3">
              <a:lumMod val="60000"/>
              <a:lumOff val="40000"/>
            </a:schemeClr>
          </a:solidFill>
        </p:spPr>
        <p:txBody>
          <a:bodyPr/>
          <a:lstStyle/>
          <a:p>
            <a:r>
              <a:rPr lang="tr-TR" b="1" dirty="0">
                <a:solidFill>
                  <a:schemeClr val="accent5">
                    <a:lumMod val="50000"/>
                  </a:schemeClr>
                </a:solidFill>
              </a:rPr>
              <a:t>Analitik Dereceli Puanlama</a:t>
            </a:r>
          </a:p>
        </p:txBody>
      </p:sp>
      <p:pic>
        <p:nvPicPr>
          <p:cNvPr id="7" name="İçerik Yer Tutucusu 6">
            <a:extLst>
              <a:ext uri="{FF2B5EF4-FFF2-40B4-BE49-F238E27FC236}">
                <a16:creationId xmlns:a16="http://schemas.microsoft.com/office/drawing/2014/main" id="{E8DDA891-2808-7B48-9118-AC0CFA771079}"/>
              </a:ext>
            </a:extLst>
          </p:cNvPr>
          <p:cNvPicPr>
            <a:picLocks noGrp="1" noChangeAspect="1"/>
          </p:cNvPicPr>
          <p:nvPr>
            <p:ph idx="1"/>
          </p:nvPr>
        </p:nvPicPr>
        <p:blipFill>
          <a:blip r:embed="rId2"/>
          <a:stretch>
            <a:fillRect/>
          </a:stretch>
        </p:blipFill>
        <p:spPr>
          <a:xfrm rot="5400000">
            <a:off x="4293118" y="965089"/>
            <a:ext cx="6602336" cy="4951752"/>
          </a:xfrm>
        </p:spPr>
      </p:pic>
      <p:sp>
        <p:nvSpPr>
          <p:cNvPr id="4" name="Alt Bilgi Yer Tutucusu 3">
            <a:extLst>
              <a:ext uri="{FF2B5EF4-FFF2-40B4-BE49-F238E27FC236}">
                <a16:creationId xmlns:a16="http://schemas.microsoft.com/office/drawing/2014/main" id="{632C2212-D55A-A244-B7A0-8BACF07E91E1}"/>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1CEC27AB-513B-BB4E-938A-A0F09F459CED}"/>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3892422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6A8433B-4E96-AF45-8399-D9EC96461EC2}"/>
              </a:ext>
            </a:extLst>
          </p:cNvPr>
          <p:cNvSpPr>
            <a:spLocks noGrp="1"/>
          </p:cNvSpPr>
          <p:nvPr>
            <p:ph type="title"/>
          </p:nvPr>
        </p:nvSpPr>
        <p:spPr>
          <a:solidFill>
            <a:schemeClr val="accent5">
              <a:lumMod val="40000"/>
              <a:lumOff val="60000"/>
            </a:schemeClr>
          </a:solidFill>
        </p:spPr>
        <p:txBody>
          <a:bodyPr/>
          <a:lstStyle/>
          <a:p>
            <a:r>
              <a:rPr lang="tr-TR" b="1" dirty="0"/>
              <a:t>Gelişimsel Dereceli Puanlama</a:t>
            </a:r>
          </a:p>
        </p:txBody>
      </p:sp>
      <p:pic>
        <p:nvPicPr>
          <p:cNvPr id="7" name="İçerik Yer Tutucusu 6">
            <a:extLst>
              <a:ext uri="{FF2B5EF4-FFF2-40B4-BE49-F238E27FC236}">
                <a16:creationId xmlns:a16="http://schemas.microsoft.com/office/drawing/2014/main" id="{753B7512-C673-6645-8A9E-E0A057BBF8B3}"/>
              </a:ext>
            </a:extLst>
          </p:cNvPr>
          <p:cNvPicPr>
            <a:picLocks noGrp="1" noChangeAspect="1"/>
          </p:cNvPicPr>
          <p:nvPr>
            <p:ph idx="1"/>
          </p:nvPr>
        </p:nvPicPr>
        <p:blipFill rotWithShape="1">
          <a:blip r:embed="rId2"/>
          <a:srcRect l="29485" r="33275"/>
          <a:stretch/>
        </p:blipFill>
        <p:spPr>
          <a:xfrm rot="5400000">
            <a:off x="6493085" y="-95940"/>
            <a:ext cx="3356517" cy="6759949"/>
          </a:xfrm>
        </p:spPr>
      </p:pic>
      <p:sp>
        <p:nvSpPr>
          <p:cNvPr id="4" name="Alt Bilgi Yer Tutucusu 3">
            <a:extLst>
              <a:ext uri="{FF2B5EF4-FFF2-40B4-BE49-F238E27FC236}">
                <a16:creationId xmlns:a16="http://schemas.microsoft.com/office/drawing/2014/main" id="{EE6F3509-898C-5749-8A53-9504856DD0EC}"/>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11019A62-A12B-FC45-BB89-BA627244A9AD}"/>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4269986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A0E715C-E5DB-8A46-92BA-8BEBB1383225}"/>
              </a:ext>
            </a:extLst>
          </p:cNvPr>
          <p:cNvSpPr>
            <a:spLocks noGrp="1"/>
          </p:cNvSpPr>
          <p:nvPr>
            <p:ph type="title"/>
          </p:nvPr>
        </p:nvSpPr>
        <p:spPr/>
        <p:txBody>
          <a:bodyPr>
            <a:normAutofit fontScale="90000"/>
          </a:bodyPr>
          <a:lstStyle/>
          <a:p>
            <a:r>
              <a:rPr lang="tr-TR" b="1" dirty="0"/>
              <a:t>Küçük Çocuklarda Ölçme Aracının Etkililiğini Değerlendirmek İçin;</a:t>
            </a:r>
          </a:p>
        </p:txBody>
      </p:sp>
      <p:graphicFrame>
        <p:nvGraphicFramePr>
          <p:cNvPr id="6" name="İçerik Yer Tutucusu 5">
            <a:extLst>
              <a:ext uri="{FF2B5EF4-FFF2-40B4-BE49-F238E27FC236}">
                <a16:creationId xmlns:a16="http://schemas.microsoft.com/office/drawing/2014/main" id="{973F8D47-BF51-4341-B115-D5CB408E33F1}"/>
              </a:ext>
            </a:extLst>
          </p:cNvPr>
          <p:cNvGraphicFramePr>
            <a:graphicFrameLocks noGrp="1"/>
          </p:cNvGraphicFramePr>
          <p:nvPr>
            <p:ph idx="1"/>
            <p:extLst>
              <p:ext uri="{D42A27DB-BD31-4B8C-83A1-F6EECF244321}">
                <p14:modId xmlns:p14="http://schemas.microsoft.com/office/powerpoint/2010/main" val="1102137527"/>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 Bilgi Yer Tutucusu 3">
            <a:extLst>
              <a:ext uri="{FF2B5EF4-FFF2-40B4-BE49-F238E27FC236}">
                <a16:creationId xmlns:a16="http://schemas.microsoft.com/office/drawing/2014/main" id="{91505125-3050-E84B-9491-CEF05CD4F9BA}"/>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CBB3650B-A145-564D-847F-274EBAA6BBF5}"/>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653958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916F267-B292-E241-A03A-F947B50FA377}"/>
              </a:ext>
            </a:extLst>
          </p:cNvPr>
          <p:cNvSpPr>
            <a:spLocks noGrp="1"/>
          </p:cNvSpPr>
          <p:nvPr>
            <p:ph type="title"/>
          </p:nvPr>
        </p:nvSpPr>
        <p:spPr/>
        <p:txBody>
          <a:bodyPr/>
          <a:lstStyle/>
          <a:p>
            <a:r>
              <a:rPr lang="tr-TR"/>
              <a:t>Kaynak</a:t>
            </a:r>
          </a:p>
        </p:txBody>
      </p:sp>
      <p:sp>
        <p:nvSpPr>
          <p:cNvPr id="3" name="İçerik Yer Tutucusu 2">
            <a:extLst>
              <a:ext uri="{FF2B5EF4-FFF2-40B4-BE49-F238E27FC236}">
                <a16:creationId xmlns:a16="http://schemas.microsoft.com/office/drawing/2014/main" id="{D5A73370-597F-C842-955D-48391E313D2A}"/>
              </a:ext>
            </a:extLst>
          </p:cNvPr>
          <p:cNvSpPr>
            <a:spLocks noGrp="1"/>
          </p:cNvSpPr>
          <p:nvPr>
            <p:ph idx="1"/>
          </p:nvPr>
        </p:nvSpPr>
        <p:spPr/>
        <p:txBody>
          <a:bodyPr/>
          <a:lstStyle/>
          <a:p>
            <a:r>
              <a:rPr lang="tr-TR" dirty="0" err="1"/>
              <a:t>Hacıibrahimoğlu</a:t>
            </a:r>
            <a:r>
              <a:rPr lang="tr-TR" dirty="0"/>
              <a:t>, B.Y. (2018). Dereceleme Ölçekleri Dereceli Puanlama Anahtarı (</a:t>
            </a:r>
            <a:r>
              <a:rPr lang="tr-TR" dirty="0" err="1"/>
              <a:t>Rubrik</a:t>
            </a:r>
            <a:r>
              <a:rPr lang="tr-TR" dirty="0"/>
              <a:t>) Kontrol Listesi.          İçinde.(Editörler)Oğuz Serdar </a:t>
            </a:r>
            <a:r>
              <a:rPr lang="tr-TR" dirty="0" err="1"/>
              <a:t>Kesicioğlu</a:t>
            </a:r>
            <a:r>
              <a:rPr lang="tr-TR" dirty="0"/>
              <a:t> ve Binnur Yıldırım </a:t>
            </a:r>
            <a:r>
              <a:rPr lang="tr-TR" dirty="0" err="1"/>
              <a:t>Hacıibrahimoğlu</a:t>
            </a:r>
            <a:r>
              <a:rPr lang="tr-TR" dirty="0"/>
              <a:t>. Erken Çocuklukta Çocuğu Tanıma ve Değerlendirme. (</a:t>
            </a:r>
            <a:r>
              <a:rPr lang="tr-TR" dirty="0" err="1"/>
              <a:t>ss</a:t>
            </a:r>
            <a:r>
              <a:rPr lang="tr-TR" dirty="0"/>
              <a:t>: 141-157). 1. Baskı. Ankara: Eğiten Kitap</a:t>
            </a:r>
          </a:p>
          <a:p>
            <a:endParaRPr lang="tr-TR" dirty="0"/>
          </a:p>
        </p:txBody>
      </p:sp>
      <p:sp>
        <p:nvSpPr>
          <p:cNvPr id="4" name="Alt Bilgi Yer Tutucusu 3">
            <a:extLst>
              <a:ext uri="{FF2B5EF4-FFF2-40B4-BE49-F238E27FC236}">
                <a16:creationId xmlns:a16="http://schemas.microsoft.com/office/drawing/2014/main" id="{A8848F92-75DA-904F-99D7-3C6C7665C683}"/>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5D005B4D-9905-7941-B598-BC74E3DA18E7}"/>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3143944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7476AC-BB1C-AA47-854B-9EB0883DB0B5}"/>
              </a:ext>
            </a:extLst>
          </p:cNvPr>
          <p:cNvSpPr>
            <a:spLocks noGrp="1"/>
          </p:cNvSpPr>
          <p:nvPr>
            <p:ph type="title"/>
          </p:nvPr>
        </p:nvSpPr>
        <p:spPr/>
        <p:txBody>
          <a:bodyPr/>
          <a:lstStyle/>
          <a:p>
            <a:r>
              <a:rPr lang="tr-TR" b="1" dirty="0"/>
              <a:t>Dereceleme (</a:t>
            </a:r>
            <a:r>
              <a:rPr lang="tr-TR" b="1" dirty="0" err="1"/>
              <a:t>Likert</a:t>
            </a:r>
            <a:r>
              <a:rPr lang="tr-TR" b="1" dirty="0"/>
              <a:t>) Ölçeği</a:t>
            </a:r>
          </a:p>
        </p:txBody>
      </p:sp>
      <p:sp>
        <p:nvSpPr>
          <p:cNvPr id="3" name="İçerik Yer Tutucusu 2">
            <a:extLst>
              <a:ext uri="{FF2B5EF4-FFF2-40B4-BE49-F238E27FC236}">
                <a16:creationId xmlns:a16="http://schemas.microsoft.com/office/drawing/2014/main" id="{D7C6D242-70CE-1E4B-A857-C2C1CD016C84}"/>
              </a:ext>
            </a:extLst>
          </p:cNvPr>
          <p:cNvSpPr>
            <a:spLocks noGrp="1"/>
          </p:cNvSpPr>
          <p:nvPr>
            <p:ph idx="1"/>
          </p:nvPr>
        </p:nvSpPr>
        <p:spPr/>
        <p:txBody>
          <a:bodyPr>
            <a:normAutofit/>
          </a:bodyPr>
          <a:lstStyle/>
          <a:p>
            <a:r>
              <a:rPr lang="tr-TR" sz="2400" b="1" dirty="0"/>
              <a:t>Gözlenen davranışın var olup olmadığını ya da davranışın derecesini sayısal değer ile nitelendiren bir değerlendirme aracıdır. </a:t>
            </a:r>
          </a:p>
        </p:txBody>
      </p:sp>
      <p:sp>
        <p:nvSpPr>
          <p:cNvPr id="4" name="Alt Bilgi Yer Tutucusu 3">
            <a:extLst>
              <a:ext uri="{FF2B5EF4-FFF2-40B4-BE49-F238E27FC236}">
                <a16:creationId xmlns:a16="http://schemas.microsoft.com/office/drawing/2014/main" id="{F98F778C-02BB-5F4E-B1AE-BBB73CD9C67E}"/>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A7F4809F-E147-AB4B-B021-D9929975DE56}"/>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44236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20740F9-8C44-0547-9076-F74061808490}"/>
              </a:ext>
            </a:extLst>
          </p:cNvPr>
          <p:cNvSpPr>
            <a:spLocks noGrp="1"/>
          </p:cNvSpPr>
          <p:nvPr>
            <p:ph type="title"/>
          </p:nvPr>
        </p:nvSpPr>
        <p:spPr/>
        <p:txBody>
          <a:bodyPr/>
          <a:lstStyle/>
          <a:p>
            <a:r>
              <a:rPr lang="tr-TR" b="1" dirty="0"/>
              <a:t>Kimler yararlanabilir?</a:t>
            </a:r>
          </a:p>
        </p:txBody>
      </p:sp>
      <p:sp>
        <p:nvSpPr>
          <p:cNvPr id="3" name="İçerik Yer Tutucusu 2">
            <a:extLst>
              <a:ext uri="{FF2B5EF4-FFF2-40B4-BE49-F238E27FC236}">
                <a16:creationId xmlns:a16="http://schemas.microsoft.com/office/drawing/2014/main" id="{A27E8848-0C43-A64C-8A4F-EEDFC09DFCB4}"/>
              </a:ext>
            </a:extLst>
          </p:cNvPr>
          <p:cNvSpPr>
            <a:spLocks noGrp="1"/>
          </p:cNvSpPr>
          <p:nvPr>
            <p:ph idx="1"/>
          </p:nvPr>
        </p:nvSpPr>
        <p:spPr>
          <a:xfrm>
            <a:off x="5118447" y="803186"/>
            <a:ext cx="5107221" cy="5248622"/>
          </a:xfrm>
        </p:spPr>
        <p:txBody>
          <a:bodyPr/>
          <a:lstStyle/>
          <a:p>
            <a:r>
              <a:rPr lang="tr-TR" dirty="0"/>
              <a:t>Uzmanlar                                   Öğretmenler</a:t>
            </a:r>
          </a:p>
        </p:txBody>
      </p:sp>
      <p:sp>
        <p:nvSpPr>
          <p:cNvPr id="4" name="Gülen Yüz 3">
            <a:extLst>
              <a:ext uri="{FF2B5EF4-FFF2-40B4-BE49-F238E27FC236}">
                <a16:creationId xmlns:a16="http://schemas.microsoft.com/office/drawing/2014/main" id="{193967D6-0ECF-3F47-9D02-69F9833197FD}"/>
              </a:ext>
            </a:extLst>
          </p:cNvPr>
          <p:cNvSpPr/>
          <p:nvPr/>
        </p:nvSpPr>
        <p:spPr>
          <a:xfrm>
            <a:off x="6939391" y="4789688"/>
            <a:ext cx="791736" cy="69954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Gülen Yüz 5">
            <a:extLst>
              <a:ext uri="{FF2B5EF4-FFF2-40B4-BE49-F238E27FC236}">
                <a16:creationId xmlns:a16="http://schemas.microsoft.com/office/drawing/2014/main" id="{082929E5-B416-9A47-BF85-485BC7B41445}"/>
              </a:ext>
            </a:extLst>
          </p:cNvPr>
          <p:cNvSpPr/>
          <p:nvPr/>
        </p:nvSpPr>
        <p:spPr>
          <a:xfrm>
            <a:off x="5465985" y="2502325"/>
            <a:ext cx="780585" cy="69954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Gülen Yüz 7">
            <a:extLst>
              <a:ext uri="{FF2B5EF4-FFF2-40B4-BE49-F238E27FC236}">
                <a16:creationId xmlns:a16="http://schemas.microsoft.com/office/drawing/2014/main" id="{9A5BA271-9C93-B540-BE47-6D8C3042890C}"/>
              </a:ext>
            </a:extLst>
          </p:cNvPr>
          <p:cNvSpPr/>
          <p:nvPr/>
        </p:nvSpPr>
        <p:spPr>
          <a:xfrm>
            <a:off x="7856063" y="4789688"/>
            <a:ext cx="791736" cy="69954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Gülen Yüz 9">
            <a:extLst>
              <a:ext uri="{FF2B5EF4-FFF2-40B4-BE49-F238E27FC236}">
                <a16:creationId xmlns:a16="http://schemas.microsoft.com/office/drawing/2014/main" id="{BAC404BB-6B06-454C-A543-AF09D668CAC5}"/>
              </a:ext>
            </a:extLst>
          </p:cNvPr>
          <p:cNvSpPr/>
          <p:nvPr/>
        </p:nvSpPr>
        <p:spPr>
          <a:xfrm>
            <a:off x="8647799" y="2613836"/>
            <a:ext cx="791736" cy="69954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8D9810BB-4B4F-2B4A-B7B4-D36A21889876}"/>
              </a:ext>
            </a:extLst>
          </p:cNvPr>
          <p:cNvSpPr txBox="1"/>
          <p:nvPr/>
        </p:nvSpPr>
        <p:spPr>
          <a:xfrm>
            <a:off x="7335259" y="4402040"/>
            <a:ext cx="1492377" cy="369332"/>
          </a:xfrm>
          <a:prstGeom prst="rect">
            <a:avLst/>
          </a:prstGeom>
          <a:noFill/>
        </p:spPr>
        <p:txBody>
          <a:bodyPr wrap="square" rtlCol="0">
            <a:spAutoFit/>
          </a:bodyPr>
          <a:lstStyle/>
          <a:p>
            <a:r>
              <a:rPr lang="tr-TR" dirty="0"/>
              <a:t>Aileler</a:t>
            </a:r>
          </a:p>
        </p:txBody>
      </p:sp>
      <p:sp>
        <p:nvSpPr>
          <p:cNvPr id="12" name="Metin kutusu 11">
            <a:extLst>
              <a:ext uri="{FF2B5EF4-FFF2-40B4-BE49-F238E27FC236}">
                <a16:creationId xmlns:a16="http://schemas.microsoft.com/office/drawing/2014/main" id="{D398554A-73AF-9F45-8BC0-819D7FA9463D}"/>
              </a:ext>
            </a:extLst>
          </p:cNvPr>
          <p:cNvSpPr txBox="1"/>
          <p:nvPr/>
        </p:nvSpPr>
        <p:spPr>
          <a:xfrm>
            <a:off x="4842018" y="852557"/>
            <a:ext cx="6478858" cy="369332"/>
          </a:xfrm>
          <a:prstGeom prst="rect">
            <a:avLst/>
          </a:prstGeom>
          <a:solidFill>
            <a:schemeClr val="accent2">
              <a:lumMod val="20000"/>
              <a:lumOff val="80000"/>
            </a:schemeClr>
          </a:solidFill>
          <a:ln>
            <a:solidFill>
              <a:schemeClr val="accent1"/>
            </a:solidFill>
          </a:ln>
        </p:spPr>
        <p:txBody>
          <a:bodyPr wrap="square" rtlCol="0">
            <a:spAutoFit/>
          </a:bodyPr>
          <a:lstStyle/>
          <a:p>
            <a:r>
              <a:rPr lang="tr-TR" dirty="0"/>
              <a:t>Ölçeği uygulayan kişi/kişilerin çocuğa yakınlığı önemlidir. </a:t>
            </a:r>
          </a:p>
        </p:txBody>
      </p:sp>
      <p:sp>
        <p:nvSpPr>
          <p:cNvPr id="13" name="Alt Bilgi Yer Tutucusu 12">
            <a:extLst>
              <a:ext uri="{FF2B5EF4-FFF2-40B4-BE49-F238E27FC236}">
                <a16:creationId xmlns:a16="http://schemas.microsoft.com/office/drawing/2014/main" id="{6D4750EB-83A3-384C-80F5-5B8E80E392F2}"/>
              </a:ext>
            </a:extLst>
          </p:cNvPr>
          <p:cNvSpPr>
            <a:spLocks noGrp="1"/>
          </p:cNvSpPr>
          <p:nvPr>
            <p:ph type="ftr" sz="quarter" idx="11"/>
          </p:nvPr>
        </p:nvSpPr>
        <p:spPr/>
        <p:txBody>
          <a:bodyPr/>
          <a:lstStyle/>
          <a:p>
            <a:r>
              <a:rPr lang="en-US"/>
              <a:t>Dereceleme Ölçekleri</a:t>
            </a:r>
            <a:endParaRPr lang="en-US" dirty="0"/>
          </a:p>
        </p:txBody>
      </p:sp>
      <p:sp>
        <p:nvSpPr>
          <p:cNvPr id="14" name="Slayt Numarası Yer Tutucusu 13">
            <a:extLst>
              <a:ext uri="{FF2B5EF4-FFF2-40B4-BE49-F238E27FC236}">
                <a16:creationId xmlns:a16="http://schemas.microsoft.com/office/drawing/2014/main" id="{FB87ED41-2A5A-1C4F-9FBF-EC2121F11293}"/>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126917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E6B0CDD-B1BA-CC48-93B0-256DC8604F20}"/>
              </a:ext>
            </a:extLst>
          </p:cNvPr>
          <p:cNvSpPr>
            <a:spLocks noGrp="1"/>
          </p:cNvSpPr>
          <p:nvPr>
            <p:ph type="title"/>
          </p:nvPr>
        </p:nvSpPr>
        <p:spPr/>
        <p:txBody>
          <a:bodyPr>
            <a:normAutofit fontScale="90000"/>
          </a:bodyPr>
          <a:lstStyle/>
          <a:p>
            <a:r>
              <a:rPr lang="tr-TR" dirty="0"/>
              <a:t>Okul Öncesi Dönemdeki Dereceleme Ölçekleri</a:t>
            </a:r>
          </a:p>
        </p:txBody>
      </p:sp>
      <p:graphicFrame>
        <p:nvGraphicFramePr>
          <p:cNvPr id="4" name="İçerik Yer Tutucusu 3">
            <a:extLst>
              <a:ext uri="{FF2B5EF4-FFF2-40B4-BE49-F238E27FC236}">
                <a16:creationId xmlns:a16="http://schemas.microsoft.com/office/drawing/2014/main" id="{6FF2D34D-7127-064E-8C6B-2FF90AE1DCF4}"/>
              </a:ext>
            </a:extLst>
          </p:cNvPr>
          <p:cNvGraphicFramePr>
            <a:graphicFrameLocks noGrp="1"/>
          </p:cNvGraphicFramePr>
          <p:nvPr>
            <p:ph idx="1"/>
            <p:extLst>
              <p:ext uri="{D42A27DB-BD31-4B8C-83A1-F6EECF244321}">
                <p14:modId xmlns:p14="http://schemas.microsoft.com/office/powerpoint/2010/main" val="886575150"/>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lt Bilgi Yer Tutucusu 4">
            <a:extLst>
              <a:ext uri="{FF2B5EF4-FFF2-40B4-BE49-F238E27FC236}">
                <a16:creationId xmlns:a16="http://schemas.microsoft.com/office/drawing/2014/main" id="{FF71167F-A9F1-4C46-A5A2-6A45270AD887}"/>
              </a:ext>
            </a:extLst>
          </p:cNvPr>
          <p:cNvSpPr>
            <a:spLocks noGrp="1"/>
          </p:cNvSpPr>
          <p:nvPr>
            <p:ph type="ftr" sz="quarter" idx="11"/>
          </p:nvPr>
        </p:nvSpPr>
        <p:spPr/>
        <p:txBody>
          <a:bodyPr/>
          <a:lstStyle/>
          <a:p>
            <a:r>
              <a:rPr lang="en-US"/>
              <a:t>Dereceleme Ölçekleri</a:t>
            </a:r>
            <a:endParaRPr lang="en-US" dirty="0"/>
          </a:p>
        </p:txBody>
      </p:sp>
      <p:sp>
        <p:nvSpPr>
          <p:cNvPr id="6" name="Slayt Numarası Yer Tutucusu 5">
            <a:extLst>
              <a:ext uri="{FF2B5EF4-FFF2-40B4-BE49-F238E27FC236}">
                <a16:creationId xmlns:a16="http://schemas.microsoft.com/office/drawing/2014/main" id="{ECA3B6B6-3B56-C048-A37C-3797F8E7B2B0}"/>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296394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E44468F-8637-AD44-93C9-740F19A952BC}"/>
              </a:ext>
            </a:extLst>
          </p:cNvPr>
          <p:cNvSpPr>
            <a:spLocks noGrp="1"/>
          </p:cNvSpPr>
          <p:nvPr>
            <p:ph type="title"/>
          </p:nvPr>
        </p:nvSpPr>
        <p:spPr/>
        <p:txBody>
          <a:bodyPr>
            <a:normAutofit/>
          </a:bodyPr>
          <a:lstStyle/>
          <a:p>
            <a:r>
              <a:rPr lang="tr-TR" sz="2800" b="1" dirty="0"/>
              <a:t>Erken Çocukluk Döneminde Dereceleme Ölçeği Kullanmanın 4 Amacı</a:t>
            </a:r>
          </a:p>
        </p:txBody>
      </p:sp>
      <p:graphicFrame>
        <p:nvGraphicFramePr>
          <p:cNvPr id="8" name="İçerik Yer Tutucusu 7">
            <a:extLst>
              <a:ext uri="{FF2B5EF4-FFF2-40B4-BE49-F238E27FC236}">
                <a16:creationId xmlns:a16="http://schemas.microsoft.com/office/drawing/2014/main" id="{E028F40A-96A8-3C43-A841-72395B2165FB}"/>
              </a:ext>
            </a:extLst>
          </p:cNvPr>
          <p:cNvGraphicFramePr>
            <a:graphicFrameLocks noGrp="1"/>
          </p:cNvGraphicFramePr>
          <p:nvPr>
            <p:ph idx="1"/>
            <p:extLst>
              <p:ext uri="{D42A27DB-BD31-4B8C-83A1-F6EECF244321}">
                <p14:modId xmlns:p14="http://schemas.microsoft.com/office/powerpoint/2010/main" val="1764325297"/>
              </p:ext>
            </p:extLst>
          </p:nvPr>
        </p:nvGraphicFramePr>
        <p:xfrm>
          <a:off x="4750419" y="320040"/>
          <a:ext cx="6947209" cy="5907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 Bilgi Yer Tutucusu 3">
            <a:extLst>
              <a:ext uri="{FF2B5EF4-FFF2-40B4-BE49-F238E27FC236}">
                <a16:creationId xmlns:a16="http://schemas.microsoft.com/office/drawing/2014/main" id="{A1C4D618-53BD-C841-906B-A87F61071A00}"/>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6EF0E1C9-69CE-134E-8AAF-87E90DDE6600}"/>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163311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52EF3DA-6017-3547-8C5D-A29FC8C3B6C7}"/>
              </a:ext>
            </a:extLst>
          </p:cNvPr>
          <p:cNvSpPr>
            <a:spLocks noGrp="1"/>
          </p:cNvSpPr>
          <p:nvPr>
            <p:ph type="title"/>
          </p:nvPr>
        </p:nvSpPr>
        <p:spPr/>
        <p:txBody>
          <a:bodyPr/>
          <a:lstStyle/>
          <a:p>
            <a:r>
              <a:rPr lang="tr-TR" dirty="0"/>
              <a:t>Örnek Dereceleme Ölçekleri</a:t>
            </a:r>
          </a:p>
        </p:txBody>
      </p:sp>
      <p:sp>
        <p:nvSpPr>
          <p:cNvPr id="3" name="İçerik Yer Tutucusu 2">
            <a:extLst>
              <a:ext uri="{FF2B5EF4-FFF2-40B4-BE49-F238E27FC236}">
                <a16:creationId xmlns:a16="http://schemas.microsoft.com/office/drawing/2014/main" id="{A248B3E3-630F-0544-A8BD-B9CBF299F0D8}"/>
              </a:ext>
            </a:extLst>
          </p:cNvPr>
          <p:cNvSpPr>
            <a:spLocks noGrp="1"/>
          </p:cNvSpPr>
          <p:nvPr>
            <p:ph idx="1"/>
          </p:nvPr>
        </p:nvSpPr>
        <p:spPr>
          <a:xfrm>
            <a:off x="4906574" y="880945"/>
            <a:ext cx="6281873" cy="4122647"/>
          </a:xfrm>
        </p:spPr>
        <p:txBody>
          <a:bodyPr/>
          <a:lstStyle/>
          <a:p>
            <a:r>
              <a:rPr lang="tr-TR" b="1" dirty="0" err="1">
                <a:solidFill>
                  <a:schemeClr val="accent6">
                    <a:lumMod val="75000"/>
                  </a:schemeClr>
                </a:solidFill>
              </a:rPr>
              <a:t>The</a:t>
            </a:r>
            <a:r>
              <a:rPr lang="tr-TR" b="1" dirty="0">
                <a:solidFill>
                  <a:schemeClr val="accent6">
                    <a:lumMod val="75000"/>
                  </a:schemeClr>
                </a:solidFill>
              </a:rPr>
              <a:t> </a:t>
            </a:r>
            <a:r>
              <a:rPr lang="tr-TR" b="1" dirty="0" err="1">
                <a:solidFill>
                  <a:schemeClr val="accent6">
                    <a:lumMod val="75000"/>
                  </a:schemeClr>
                </a:solidFill>
              </a:rPr>
              <a:t>Early</a:t>
            </a:r>
            <a:r>
              <a:rPr lang="tr-TR" b="1" dirty="0">
                <a:solidFill>
                  <a:schemeClr val="accent6">
                    <a:lumMod val="75000"/>
                  </a:schemeClr>
                </a:solidFill>
              </a:rPr>
              <a:t> </a:t>
            </a:r>
            <a:r>
              <a:rPr lang="tr-TR" b="1" dirty="0" err="1">
                <a:solidFill>
                  <a:schemeClr val="accent6">
                    <a:lumMod val="75000"/>
                  </a:schemeClr>
                </a:solidFill>
              </a:rPr>
              <a:t>Childhood</a:t>
            </a:r>
            <a:r>
              <a:rPr lang="tr-TR" b="1" dirty="0">
                <a:solidFill>
                  <a:schemeClr val="accent6">
                    <a:lumMod val="75000"/>
                  </a:schemeClr>
                </a:solidFill>
              </a:rPr>
              <a:t> Environment </a:t>
            </a:r>
            <a:r>
              <a:rPr lang="tr-TR" b="1" dirty="0" err="1">
                <a:solidFill>
                  <a:schemeClr val="accent6">
                    <a:lumMod val="75000"/>
                  </a:schemeClr>
                </a:solidFill>
              </a:rPr>
              <a:t>Rating</a:t>
            </a:r>
            <a:r>
              <a:rPr lang="tr-TR" b="1" dirty="0">
                <a:solidFill>
                  <a:schemeClr val="accent6">
                    <a:lumMod val="75000"/>
                  </a:schemeClr>
                </a:solidFill>
              </a:rPr>
              <a:t> </a:t>
            </a:r>
            <a:r>
              <a:rPr lang="tr-TR" b="1" dirty="0" err="1">
                <a:solidFill>
                  <a:schemeClr val="accent6">
                    <a:lumMod val="75000"/>
                  </a:schemeClr>
                </a:solidFill>
              </a:rPr>
              <a:t>Scale</a:t>
            </a:r>
            <a:r>
              <a:rPr lang="tr-TR" b="1" dirty="0">
                <a:solidFill>
                  <a:schemeClr val="accent6">
                    <a:lumMod val="75000"/>
                  </a:schemeClr>
                </a:solidFill>
              </a:rPr>
              <a:t> (ECER-S) ( </a:t>
            </a:r>
            <a:r>
              <a:rPr lang="tr-TR" b="1" dirty="0" err="1">
                <a:solidFill>
                  <a:schemeClr val="accent6">
                    <a:lumMod val="75000"/>
                  </a:schemeClr>
                </a:solidFill>
              </a:rPr>
              <a:t>Harms</a:t>
            </a:r>
            <a:r>
              <a:rPr lang="tr-TR" b="1" dirty="0">
                <a:solidFill>
                  <a:schemeClr val="accent6">
                    <a:lumMod val="75000"/>
                  </a:schemeClr>
                </a:solidFill>
              </a:rPr>
              <a:t>, </a:t>
            </a:r>
            <a:r>
              <a:rPr lang="tr-TR" b="1" dirty="0" err="1">
                <a:solidFill>
                  <a:schemeClr val="accent6">
                    <a:lumMod val="75000"/>
                  </a:schemeClr>
                </a:solidFill>
              </a:rPr>
              <a:t>Clifford</a:t>
            </a:r>
            <a:r>
              <a:rPr lang="tr-TR" b="1" dirty="0">
                <a:solidFill>
                  <a:schemeClr val="accent6">
                    <a:lumMod val="75000"/>
                  </a:schemeClr>
                </a:solidFill>
              </a:rPr>
              <a:t> ve </a:t>
            </a:r>
            <a:r>
              <a:rPr lang="tr-TR" b="1" dirty="0" err="1">
                <a:solidFill>
                  <a:schemeClr val="accent6">
                    <a:lumMod val="75000"/>
                  </a:schemeClr>
                </a:solidFill>
              </a:rPr>
              <a:t>Cryer</a:t>
            </a:r>
            <a:r>
              <a:rPr lang="tr-TR" b="1" dirty="0">
                <a:solidFill>
                  <a:schemeClr val="accent6">
                    <a:lumMod val="75000"/>
                  </a:schemeClr>
                </a:solidFill>
              </a:rPr>
              <a:t>, 2005) </a:t>
            </a:r>
          </a:p>
          <a:p>
            <a:pPr marL="0" indent="0">
              <a:buNone/>
            </a:pPr>
            <a:r>
              <a:rPr lang="tr-TR" b="1" dirty="0">
                <a:solidFill>
                  <a:schemeClr val="accent6">
                    <a:lumMod val="75000"/>
                  </a:schemeClr>
                </a:solidFill>
              </a:rPr>
              <a:t>Türkçesi: Erken Çocukluk Eğitim Ortamları Ölçme Aracı</a:t>
            </a:r>
          </a:p>
          <a:p>
            <a:r>
              <a:rPr lang="tr-TR" b="1" dirty="0" err="1">
                <a:solidFill>
                  <a:schemeClr val="accent4">
                    <a:lumMod val="50000"/>
                  </a:schemeClr>
                </a:solidFill>
              </a:rPr>
              <a:t>Social</a:t>
            </a:r>
            <a:r>
              <a:rPr lang="tr-TR" b="1" dirty="0">
                <a:solidFill>
                  <a:schemeClr val="accent4">
                    <a:lumMod val="50000"/>
                  </a:schemeClr>
                </a:solidFill>
              </a:rPr>
              <a:t> </a:t>
            </a:r>
            <a:r>
              <a:rPr lang="tr-TR" b="1" dirty="0" err="1">
                <a:solidFill>
                  <a:schemeClr val="accent4">
                    <a:lumMod val="50000"/>
                  </a:schemeClr>
                </a:solidFill>
              </a:rPr>
              <a:t>Skills</a:t>
            </a:r>
            <a:r>
              <a:rPr lang="tr-TR" b="1" dirty="0">
                <a:solidFill>
                  <a:schemeClr val="accent4">
                    <a:lumMod val="50000"/>
                  </a:schemeClr>
                </a:solidFill>
              </a:rPr>
              <a:t> </a:t>
            </a:r>
            <a:r>
              <a:rPr lang="tr-TR" b="1" dirty="0" err="1">
                <a:solidFill>
                  <a:schemeClr val="accent4">
                    <a:lumMod val="50000"/>
                  </a:schemeClr>
                </a:solidFill>
              </a:rPr>
              <a:t>Rating</a:t>
            </a:r>
            <a:r>
              <a:rPr lang="tr-TR" b="1" dirty="0">
                <a:solidFill>
                  <a:schemeClr val="accent4">
                    <a:lumMod val="50000"/>
                  </a:schemeClr>
                </a:solidFill>
              </a:rPr>
              <a:t> </a:t>
            </a:r>
            <a:r>
              <a:rPr lang="tr-TR" b="1" dirty="0" err="1">
                <a:solidFill>
                  <a:schemeClr val="accent4">
                    <a:lumMod val="50000"/>
                  </a:schemeClr>
                </a:solidFill>
              </a:rPr>
              <a:t>System</a:t>
            </a:r>
            <a:r>
              <a:rPr lang="tr-TR" b="1" dirty="0">
                <a:solidFill>
                  <a:schemeClr val="accent4">
                    <a:lumMod val="50000"/>
                  </a:schemeClr>
                </a:solidFill>
              </a:rPr>
              <a:t> (</a:t>
            </a:r>
            <a:r>
              <a:rPr lang="tr-TR" b="1" dirty="0" err="1">
                <a:solidFill>
                  <a:schemeClr val="accent4">
                    <a:lumMod val="50000"/>
                  </a:schemeClr>
                </a:solidFill>
              </a:rPr>
              <a:t>Gresham</a:t>
            </a:r>
            <a:r>
              <a:rPr lang="tr-TR" b="1" dirty="0">
                <a:solidFill>
                  <a:schemeClr val="accent4">
                    <a:lumMod val="50000"/>
                  </a:schemeClr>
                </a:solidFill>
              </a:rPr>
              <a:t> ve </a:t>
            </a:r>
            <a:r>
              <a:rPr lang="tr-TR" b="1" dirty="0" err="1">
                <a:solidFill>
                  <a:schemeClr val="accent4">
                    <a:lumMod val="50000"/>
                  </a:schemeClr>
                </a:solidFill>
              </a:rPr>
              <a:t>Elliot</a:t>
            </a:r>
            <a:r>
              <a:rPr lang="tr-TR" b="1" dirty="0">
                <a:solidFill>
                  <a:schemeClr val="accent4">
                    <a:lumMod val="50000"/>
                  </a:schemeClr>
                </a:solidFill>
              </a:rPr>
              <a:t>, 1990)</a:t>
            </a:r>
          </a:p>
          <a:p>
            <a:pPr marL="0" indent="0">
              <a:buNone/>
            </a:pPr>
            <a:r>
              <a:rPr lang="tr-TR" b="1" dirty="0">
                <a:solidFill>
                  <a:schemeClr val="accent4">
                    <a:lumMod val="50000"/>
                  </a:schemeClr>
                </a:solidFill>
              </a:rPr>
              <a:t>Türkçesi: Sosyal Beceri Derecelendirme Sistemi</a:t>
            </a:r>
          </a:p>
        </p:txBody>
      </p:sp>
      <p:sp>
        <p:nvSpPr>
          <p:cNvPr id="4" name="Alt Bilgi Yer Tutucusu 3">
            <a:extLst>
              <a:ext uri="{FF2B5EF4-FFF2-40B4-BE49-F238E27FC236}">
                <a16:creationId xmlns:a16="http://schemas.microsoft.com/office/drawing/2014/main" id="{21BA65CF-F456-9648-9760-01DD583F3D4F}"/>
              </a:ext>
            </a:extLst>
          </p:cNvPr>
          <p:cNvSpPr>
            <a:spLocks noGrp="1"/>
          </p:cNvSpPr>
          <p:nvPr>
            <p:ph type="ftr" sz="quarter" idx="11"/>
          </p:nvPr>
        </p:nvSpPr>
        <p:spPr/>
        <p:txBody>
          <a:bodyPr/>
          <a:lstStyle/>
          <a:p>
            <a:r>
              <a:rPr lang="en-US"/>
              <a:t>Dereceleme Ölçekleri</a:t>
            </a:r>
            <a:endParaRPr lang="en-US" dirty="0"/>
          </a:p>
        </p:txBody>
      </p:sp>
      <p:sp>
        <p:nvSpPr>
          <p:cNvPr id="5" name="Slayt Numarası Yer Tutucusu 4">
            <a:extLst>
              <a:ext uri="{FF2B5EF4-FFF2-40B4-BE49-F238E27FC236}">
                <a16:creationId xmlns:a16="http://schemas.microsoft.com/office/drawing/2014/main" id="{4033E18A-E80C-B64B-8BD3-9C28FC008DF7}"/>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86298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755FE37-A3EA-9449-8033-D4467CA41F7E}"/>
              </a:ext>
            </a:extLst>
          </p:cNvPr>
          <p:cNvSpPr>
            <a:spLocks noGrp="1"/>
          </p:cNvSpPr>
          <p:nvPr>
            <p:ph idx="1"/>
          </p:nvPr>
        </p:nvSpPr>
        <p:spPr>
          <a:xfrm>
            <a:off x="1025390" y="122962"/>
            <a:ext cx="9303891" cy="1282092"/>
          </a:xfrm>
        </p:spPr>
        <p:txBody>
          <a:bodyPr/>
          <a:lstStyle/>
          <a:p>
            <a:pPr marL="0" indent="0">
              <a:buNone/>
            </a:pPr>
            <a:r>
              <a:rPr lang="tr-TR" dirty="0"/>
              <a:t>Dereceleme ölçeklerinde bir cetvel üzerinde eşit aralıklı sayısal noktalar yer alır ve bu noktalar rakam veya kelimeler ile tanımlanmıştır. Ölçek üzerindeki davranışların düzeyi 5,7 veya 9 puan sistemine göre </a:t>
            </a:r>
            <a:r>
              <a:rPr lang="tr-TR" dirty="0" err="1"/>
              <a:t>kategorilendirilmektedir</a:t>
            </a:r>
            <a:r>
              <a:rPr lang="tr-TR" dirty="0"/>
              <a:t>. </a:t>
            </a:r>
          </a:p>
        </p:txBody>
      </p:sp>
      <p:pic>
        <p:nvPicPr>
          <p:cNvPr id="5" name="Resim 4">
            <a:extLst>
              <a:ext uri="{FF2B5EF4-FFF2-40B4-BE49-F238E27FC236}">
                <a16:creationId xmlns:a16="http://schemas.microsoft.com/office/drawing/2014/main" id="{E5627088-BAEA-814C-9713-B2CD1A63A6F5}"/>
              </a:ext>
            </a:extLst>
          </p:cNvPr>
          <p:cNvPicPr>
            <a:picLocks noChangeAspect="1"/>
          </p:cNvPicPr>
          <p:nvPr/>
        </p:nvPicPr>
        <p:blipFill>
          <a:blip r:embed="rId2"/>
          <a:stretch>
            <a:fillRect/>
          </a:stretch>
        </p:blipFill>
        <p:spPr>
          <a:xfrm rot="5400000">
            <a:off x="5005861" y="1983554"/>
            <a:ext cx="5371790" cy="4028842"/>
          </a:xfrm>
          <a:prstGeom prst="rect">
            <a:avLst/>
          </a:prstGeom>
          <a:ln>
            <a:solidFill>
              <a:schemeClr val="accent1"/>
            </a:solidFill>
          </a:ln>
        </p:spPr>
      </p:pic>
      <p:sp>
        <p:nvSpPr>
          <p:cNvPr id="8" name="Metin kutusu 7">
            <a:extLst>
              <a:ext uri="{FF2B5EF4-FFF2-40B4-BE49-F238E27FC236}">
                <a16:creationId xmlns:a16="http://schemas.microsoft.com/office/drawing/2014/main" id="{526C0F6D-DA28-6547-B82D-7CB9E34B4730}"/>
              </a:ext>
            </a:extLst>
          </p:cNvPr>
          <p:cNvSpPr txBox="1"/>
          <p:nvPr/>
        </p:nvSpPr>
        <p:spPr>
          <a:xfrm>
            <a:off x="1510276" y="3133492"/>
            <a:ext cx="2555058" cy="369332"/>
          </a:xfrm>
          <a:prstGeom prst="rect">
            <a:avLst/>
          </a:prstGeom>
          <a:noFill/>
        </p:spPr>
        <p:txBody>
          <a:bodyPr wrap="none" rtlCol="0">
            <a:spAutoFit/>
          </a:bodyPr>
          <a:lstStyle/>
          <a:p>
            <a:r>
              <a:rPr lang="tr-TR" dirty="0"/>
              <a:t>Dereceleme Ölçekleri</a:t>
            </a:r>
          </a:p>
        </p:txBody>
      </p:sp>
      <p:sp>
        <p:nvSpPr>
          <p:cNvPr id="9" name="Alt Bilgi Yer Tutucusu 8">
            <a:extLst>
              <a:ext uri="{FF2B5EF4-FFF2-40B4-BE49-F238E27FC236}">
                <a16:creationId xmlns:a16="http://schemas.microsoft.com/office/drawing/2014/main" id="{AD14884B-A2F1-424B-8074-E32904DF90C0}"/>
              </a:ext>
            </a:extLst>
          </p:cNvPr>
          <p:cNvSpPr>
            <a:spLocks noGrp="1"/>
          </p:cNvSpPr>
          <p:nvPr>
            <p:ph type="ftr" sz="quarter" idx="11"/>
          </p:nvPr>
        </p:nvSpPr>
        <p:spPr/>
        <p:txBody>
          <a:bodyPr/>
          <a:lstStyle/>
          <a:p>
            <a:r>
              <a:rPr lang="en-US"/>
              <a:t>Dereceleme Ölçekleri</a:t>
            </a:r>
            <a:endParaRPr lang="en-US" dirty="0"/>
          </a:p>
        </p:txBody>
      </p:sp>
      <p:sp>
        <p:nvSpPr>
          <p:cNvPr id="10" name="Slayt Numarası Yer Tutucusu 9">
            <a:extLst>
              <a:ext uri="{FF2B5EF4-FFF2-40B4-BE49-F238E27FC236}">
                <a16:creationId xmlns:a16="http://schemas.microsoft.com/office/drawing/2014/main" id="{3D8F2E8C-69D8-7E44-A660-CF0DF9B467EC}"/>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201250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1F4F614-FD60-EB49-B55D-B66CAE0D3407}"/>
              </a:ext>
            </a:extLst>
          </p:cNvPr>
          <p:cNvSpPr>
            <a:spLocks noGrp="1"/>
          </p:cNvSpPr>
          <p:nvPr>
            <p:ph type="title"/>
          </p:nvPr>
        </p:nvSpPr>
        <p:spPr>
          <a:xfrm>
            <a:off x="531793" y="245326"/>
            <a:ext cx="4207475" cy="1943486"/>
          </a:xfrm>
          <a:solidFill>
            <a:schemeClr val="accent4">
              <a:lumMod val="75000"/>
            </a:schemeClr>
          </a:solidFill>
          <a:ln>
            <a:solidFill>
              <a:schemeClr val="accent4">
                <a:lumMod val="75000"/>
              </a:schemeClr>
            </a:solidFill>
          </a:ln>
        </p:spPr>
        <p:txBody>
          <a:bodyPr>
            <a:normAutofit/>
          </a:bodyPr>
          <a:lstStyle/>
          <a:p>
            <a:r>
              <a:rPr lang="tr-TR" b="1" dirty="0"/>
              <a:t>Akran Etkileşim Dereceleme Ölçeği</a:t>
            </a:r>
          </a:p>
        </p:txBody>
      </p:sp>
      <p:pic>
        <p:nvPicPr>
          <p:cNvPr id="5" name="İçerik Yer Tutucusu 4">
            <a:extLst>
              <a:ext uri="{FF2B5EF4-FFF2-40B4-BE49-F238E27FC236}">
                <a16:creationId xmlns:a16="http://schemas.microsoft.com/office/drawing/2014/main" id="{4C9C1955-DE00-964C-84F9-8742A6E3A513}"/>
              </a:ext>
            </a:extLst>
          </p:cNvPr>
          <p:cNvPicPr>
            <a:picLocks noGrp="1" noChangeAspect="1"/>
          </p:cNvPicPr>
          <p:nvPr>
            <p:ph idx="1"/>
          </p:nvPr>
        </p:nvPicPr>
        <p:blipFill rotWithShape="1">
          <a:blip r:embed="rId2"/>
          <a:srcRect l="5641" t="7810"/>
          <a:stretch/>
        </p:blipFill>
        <p:spPr>
          <a:xfrm rot="5400000">
            <a:off x="4536985" y="1019996"/>
            <a:ext cx="6604646" cy="4839630"/>
          </a:xfrm>
        </p:spPr>
      </p:pic>
      <p:sp>
        <p:nvSpPr>
          <p:cNvPr id="6" name="Metin kutusu 5">
            <a:extLst>
              <a:ext uri="{FF2B5EF4-FFF2-40B4-BE49-F238E27FC236}">
                <a16:creationId xmlns:a16="http://schemas.microsoft.com/office/drawing/2014/main" id="{23D00DDA-E6ED-F944-AA07-116C69A3A2C6}"/>
              </a:ext>
            </a:extLst>
          </p:cNvPr>
          <p:cNvSpPr txBox="1"/>
          <p:nvPr/>
        </p:nvSpPr>
        <p:spPr>
          <a:xfrm>
            <a:off x="802888" y="2512197"/>
            <a:ext cx="3702205" cy="2308324"/>
          </a:xfrm>
          <a:prstGeom prst="rect">
            <a:avLst/>
          </a:prstGeom>
          <a:noFill/>
        </p:spPr>
        <p:txBody>
          <a:bodyPr wrap="square" rtlCol="0">
            <a:spAutoFit/>
          </a:bodyPr>
          <a:lstStyle/>
          <a:p>
            <a:r>
              <a:rPr lang="tr-TR" sz="1600" dirty="0"/>
              <a:t>Dereceleme ölçekleri kullanılırken değerlendirmeyi yapacak olan kişi belirtilen davranış ya da beceriyi ne derecede yeterli bulduğunu puanlama cetveli üzerindeki sayısal noktalardan birini seçerek yapar. Bu anlamda değerlendirme yapan kişinin gözlem ve alan bilgisi önemlidir. </a:t>
            </a:r>
          </a:p>
        </p:txBody>
      </p:sp>
      <p:sp>
        <p:nvSpPr>
          <p:cNvPr id="7" name="Alt Bilgi Yer Tutucusu 6">
            <a:extLst>
              <a:ext uri="{FF2B5EF4-FFF2-40B4-BE49-F238E27FC236}">
                <a16:creationId xmlns:a16="http://schemas.microsoft.com/office/drawing/2014/main" id="{6DFA62E6-892B-DA43-B706-9DC897388F37}"/>
              </a:ext>
            </a:extLst>
          </p:cNvPr>
          <p:cNvSpPr>
            <a:spLocks noGrp="1"/>
          </p:cNvSpPr>
          <p:nvPr>
            <p:ph type="ftr" sz="quarter" idx="11"/>
          </p:nvPr>
        </p:nvSpPr>
        <p:spPr/>
        <p:txBody>
          <a:bodyPr/>
          <a:lstStyle/>
          <a:p>
            <a:r>
              <a:rPr lang="en-US"/>
              <a:t>Dereceleme Ölçekleri</a:t>
            </a:r>
            <a:endParaRPr lang="en-US" dirty="0"/>
          </a:p>
        </p:txBody>
      </p:sp>
      <p:sp>
        <p:nvSpPr>
          <p:cNvPr id="8" name="Slayt Numarası Yer Tutucusu 7">
            <a:extLst>
              <a:ext uri="{FF2B5EF4-FFF2-40B4-BE49-F238E27FC236}">
                <a16:creationId xmlns:a16="http://schemas.microsoft.com/office/drawing/2014/main" id="{8CE4F907-E510-4045-A1B5-793B89B2186A}"/>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410680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E933C55-5E99-8D46-BE07-ED8997DEC598}"/>
              </a:ext>
            </a:extLst>
          </p:cNvPr>
          <p:cNvSpPr>
            <a:spLocks noGrp="1"/>
          </p:cNvSpPr>
          <p:nvPr>
            <p:ph type="title"/>
          </p:nvPr>
        </p:nvSpPr>
        <p:spPr>
          <a:solidFill>
            <a:schemeClr val="accent1">
              <a:lumMod val="60000"/>
              <a:lumOff val="40000"/>
            </a:schemeClr>
          </a:solidFill>
        </p:spPr>
        <p:txBody>
          <a:bodyPr>
            <a:normAutofit fontScale="90000"/>
          </a:bodyPr>
          <a:lstStyle/>
          <a:p>
            <a:r>
              <a:rPr lang="tr-TR" b="1" dirty="0">
                <a:solidFill>
                  <a:srgbClr val="0070C0"/>
                </a:solidFill>
              </a:rPr>
              <a:t>Dereceleme Ölçeklerinin Kullanımındaki Önemli Noktalar:</a:t>
            </a:r>
          </a:p>
        </p:txBody>
      </p:sp>
      <p:graphicFrame>
        <p:nvGraphicFramePr>
          <p:cNvPr id="4" name="İçerik Yer Tutucusu 3">
            <a:extLst>
              <a:ext uri="{FF2B5EF4-FFF2-40B4-BE49-F238E27FC236}">
                <a16:creationId xmlns:a16="http://schemas.microsoft.com/office/drawing/2014/main" id="{490BDC41-B89C-1B44-8B00-A86C19C3C72F}"/>
              </a:ext>
            </a:extLst>
          </p:cNvPr>
          <p:cNvGraphicFramePr>
            <a:graphicFrameLocks noGrp="1"/>
          </p:cNvGraphicFramePr>
          <p:nvPr>
            <p:ph idx="1"/>
            <p:extLst>
              <p:ext uri="{D42A27DB-BD31-4B8C-83A1-F6EECF244321}">
                <p14:modId xmlns:p14="http://schemas.microsoft.com/office/powerpoint/2010/main" val="2009110748"/>
              </p:ext>
            </p:extLst>
          </p:nvPr>
        </p:nvGraphicFramePr>
        <p:xfrm>
          <a:off x="4761571" y="803275"/>
          <a:ext cx="6924907"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lt Bilgi Yer Tutucusu 4">
            <a:extLst>
              <a:ext uri="{FF2B5EF4-FFF2-40B4-BE49-F238E27FC236}">
                <a16:creationId xmlns:a16="http://schemas.microsoft.com/office/drawing/2014/main" id="{005FB0BD-7C4D-874D-B28A-17D1E85AA643}"/>
              </a:ext>
            </a:extLst>
          </p:cNvPr>
          <p:cNvSpPr>
            <a:spLocks noGrp="1"/>
          </p:cNvSpPr>
          <p:nvPr>
            <p:ph type="ftr" sz="quarter" idx="11"/>
          </p:nvPr>
        </p:nvSpPr>
        <p:spPr/>
        <p:txBody>
          <a:bodyPr/>
          <a:lstStyle/>
          <a:p>
            <a:r>
              <a:rPr lang="en-US"/>
              <a:t>Dereceleme Ölçekleri</a:t>
            </a:r>
            <a:endParaRPr lang="en-US" dirty="0"/>
          </a:p>
        </p:txBody>
      </p:sp>
      <p:sp>
        <p:nvSpPr>
          <p:cNvPr id="6" name="Slayt Numarası Yer Tutucusu 5">
            <a:extLst>
              <a:ext uri="{FF2B5EF4-FFF2-40B4-BE49-F238E27FC236}">
                <a16:creationId xmlns:a16="http://schemas.microsoft.com/office/drawing/2014/main" id="{B66CD9BC-4C5C-C947-8D95-997BB0CF9BD1}"/>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931668913"/>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Atlas</Template>
  <TotalTime>213</TotalTime>
  <Words>569</Words>
  <Application>Microsoft Macintosh PowerPoint</Application>
  <PresentationFormat>Geniş ekran</PresentationFormat>
  <Paragraphs>91</Paragraphs>
  <Slides>17</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17</vt:i4>
      </vt:variant>
    </vt:vector>
  </HeadingPairs>
  <TitlesOfParts>
    <vt:vector size="22" baseType="lpstr">
      <vt:lpstr>Calibri</vt:lpstr>
      <vt:lpstr>Calibri Light</vt:lpstr>
      <vt:lpstr>Rockwell</vt:lpstr>
      <vt:lpstr>Wingdings</vt:lpstr>
      <vt:lpstr>Atlas</vt:lpstr>
      <vt:lpstr>Dereceleme Ölçekleri</vt:lpstr>
      <vt:lpstr>Dereceleme (Likert) Ölçeği</vt:lpstr>
      <vt:lpstr>Kimler yararlanabilir?</vt:lpstr>
      <vt:lpstr>Okul Öncesi Dönemdeki Dereceleme Ölçekleri</vt:lpstr>
      <vt:lpstr>Erken Çocukluk Döneminde Dereceleme Ölçeği Kullanmanın 4 Amacı</vt:lpstr>
      <vt:lpstr>Örnek Dereceleme Ölçekleri</vt:lpstr>
      <vt:lpstr>PowerPoint Sunusu</vt:lpstr>
      <vt:lpstr>Akran Etkileşim Dereceleme Ölçeği</vt:lpstr>
      <vt:lpstr>Dereceleme Ölçeklerinin Kullanımındaki Önemli Noktalar:</vt:lpstr>
      <vt:lpstr>Dereceli Puanlama Anahtarı (Rubrik)</vt:lpstr>
      <vt:lpstr>Dereceli Puanlama Anahtarının Öğeleri</vt:lpstr>
      <vt:lpstr>Dereceli Puanlama Anahtarı Türleri</vt:lpstr>
      <vt:lpstr>Bütüncül Dereceli Puanlama</vt:lpstr>
      <vt:lpstr>Analitik Dereceli Puanlama</vt:lpstr>
      <vt:lpstr>Gelişimsel Dereceli Puanlama</vt:lpstr>
      <vt:lpstr>Küçük Çocuklarda Ölçme Aracının Etkililiğini Değerlendirmek İçin;</vt:lpstr>
      <vt:lpstr>Kaynak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Dereceleme Ölçekleri</dc:title>
  <dc:creator>Microsoft Office User</dc:creator>
  <cp:lastModifiedBy>Microsoft Office User</cp:lastModifiedBy>
  <cp:revision>20</cp:revision>
  <dcterms:created xsi:type="dcterms:W3CDTF">2020-12-02T20:19:17Z</dcterms:created>
  <dcterms:modified xsi:type="dcterms:W3CDTF">2020-12-04T08:45:55Z</dcterms:modified>
</cp:coreProperties>
</file>