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105" r:id="rId5"/>
    <p:sldId id="1102" r:id="rId6"/>
    <p:sldId id="1103" r:id="rId7"/>
    <p:sldId id="1189" r:id="rId8"/>
    <p:sldId id="1106" r:id="rId9"/>
    <p:sldId id="1190" r:id="rId10"/>
    <p:sldId id="110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66" y="33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Temel İlkeleri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(3-0)5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Erdem ERCAN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0" y="832264"/>
            <a:ext cx="8517837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Belirli bir toplumsal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düzen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içerisinde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yaşayan insanların ödevleri, hak ve yetkilerini düzenleyen kurallara sosyal düzen kuralları denir.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Özellikleri Şunlardır: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Genel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nitelik taşırlar yani ayırımsız herkese uygulanırlar.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Süreklidirler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yani bu kurallar çok uzun zamandır ve aralıksız bir biçimde uygulanmaktadır.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Yaptırımlı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kurallardır.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davranış aynı zamanda birden çok sosyal düzen kuralını ihlal edebilir. Örneğin aynı olay hem ahlak, hem din ve hem de hukuk kurallarına aykırı olabilir. Hırsızlık, adam öldürme gibi.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8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Dört tür sosyal düzen kuralı mevcuttur: Din Kuralları, Ahlak Kuralları, Görgü Kuralları ve Hukuk Kuralları.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Din Kuralları: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kuralları Tanrı ile insanlar arasındaki ilişkileri düzenleyen, Tanrı’nın emir ve yasaklarını içeren kurallar bütünüdür.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kurallarına uymayanlar, günahkar sayılma, toplum dışına itilme gibi manevi yaptırımlarla karşılaşabilirler.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99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Ahlak Kuralları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İnsanların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kendilerine ve diğer insanlara karşı olan görev ve sorumluluklarını düzenleyen davranış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kurallarıdır. Ahlak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Kuralları, "Sübjektif Ahlak Kuralları" ve "Objektif Ahlak Kuralları" olarak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iki grupta toplanmıştır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Sübjektif Ahlak Kuralları :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bizzat kendi nefislerine karşı nasıl davranmaları gerektiğini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belirlerler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ki, bunlara sübjektif  ahlak  kuralları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diyoruz. Kötü düşünmemek, yalan söylememek gibi davranışlar buna örnektir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56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Ahlak Kuralları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Objektif </a:t>
            </a: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Ahlak Kuralları :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birbirleriyle olan sosyal ilişkilerindeki davranış biçimlerini şekillendiren ahlak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kurallarıdır. Başkalarına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zarar vermekten kaçınma,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verilen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sözleri tutmak,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başkalarını kötülememek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fakirlere yardım etmek gibi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kurallar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objektif ahlak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kurallarıdır. Ahlak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kurallarını ihlal edenlere toplumca ayıplanma, toplum dışına itilme gibi </a:t>
            </a:r>
            <a:r>
              <a:rPr lang="tr-TR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manevi yaptırımlar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uygulanır. 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21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Görgü Kuralları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kişinin belirli bir durumda veya belirli bir olayda nasıl davranması gerektiği ile ilgili kurallardır.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Başkası konuşurken dinlemek, el öpmek, kibarca yemek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yemek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selam vermek veya misafir ağırlamak bu kurallara örnek olarak gösterilebilir.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Bölgesel ve yöresel olabilir.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Yazılı değildir aktarılarak günümüze ulaşmıştır.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Yaptırımı: Manevidir. Görgü kurallarına uymayanlar görgüsüz, kaba veya saygısız olarak nitelendirilir.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0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Kuralları: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Devlet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gücü ve otoritesi tarafından konulmuş ve uygulanan, kişilerin toplumda ne şekilde hareket etmesi gerektiği ile ilgili kurallar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bütünüdür. Özellikleri şöyle sıralanabilir: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olarak kişiler arasındaki ilişkileri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 kişilerin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dışa yansıyan davranışlarını düzenler.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Örgütlü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siyasal mekanizma aracılığı ile gerçekleştirilir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Kuralları: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Toplumdaki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egemen güç, yani üstün siyasal iktidar tarafından belirlenir.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soyuttur, emir ve maddi yaptırım içerir.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Süreklidir.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Hukuk kurallarının sürekli olması onun, yürürlüğe girdiği tarihten itibaren kaldırılıncaya kadar geçerli olduğunu gösterir.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Toplumsal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barışı, hukuk güvenliğini ve adaleti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sağlar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Sosyal Düzen Kuralları, Ortak Özellikleri ve Nitelikleri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48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12867</TotalTime>
  <Words>497</Words>
  <Application>Microsoft Office PowerPoint</Application>
  <PresentationFormat>Ekran Gösterisi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893</cp:revision>
  <cp:lastPrinted>2016-10-24T07:53:35Z</cp:lastPrinted>
  <dcterms:created xsi:type="dcterms:W3CDTF">2016-09-18T09:35:24Z</dcterms:created>
  <dcterms:modified xsi:type="dcterms:W3CDTF">2020-02-28T12:13:33Z</dcterms:modified>
</cp:coreProperties>
</file>