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333" r:id="rId4"/>
    <p:sldId id="389" r:id="rId5"/>
    <p:sldId id="323" r:id="rId6"/>
    <p:sldId id="324" r:id="rId7"/>
    <p:sldId id="335" r:id="rId8"/>
    <p:sldId id="39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 smtClean="0"/>
              <a:t>Sosyal Beceri Eğitiminde Kullanılan Yöntemler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00584"/>
            <a:ext cx="8064896" cy="1499616"/>
          </a:xfrm>
        </p:spPr>
        <p:txBody>
          <a:bodyPr/>
          <a:lstStyle/>
          <a:p>
            <a:r>
              <a:rPr lang="tr-TR" b="1" dirty="0" smtClean="0">
                <a:ea typeface="Calibri" pitchFamily="34" charset="0"/>
                <a:cs typeface="Times New Roman" pitchFamily="18" charset="0"/>
              </a:rPr>
              <a:t>Sınıf tartışması  yapma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8424936" cy="4968552"/>
          </a:xfrm>
        </p:spPr>
        <p:txBody>
          <a:bodyPr>
            <a:normAutofit/>
          </a:bodyPr>
          <a:lstStyle/>
          <a:p>
            <a:r>
              <a:rPr lang="tr-TR" sz="7200" dirty="0" smtClean="0"/>
              <a:t>Sosyal becerinin ne olduğu, ne sağlayacağı üzerine sınıfta konuşulması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76672"/>
            <a:ext cx="8424936" cy="5832688"/>
          </a:xfrm>
        </p:spPr>
        <p:txBody>
          <a:bodyPr>
            <a:normAutofit lnSpcReduction="10000"/>
          </a:bodyPr>
          <a:lstStyle/>
          <a:p>
            <a:r>
              <a:rPr lang="tr-TR" sz="4800" dirty="0"/>
              <a:t>Konuşulanların not </a:t>
            </a:r>
            <a:r>
              <a:rPr lang="tr-TR" sz="4800" dirty="0" smtClean="0"/>
              <a:t>alınması </a:t>
            </a:r>
            <a:r>
              <a:rPr lang="tr-TR" sz="4800" dirty="0" err="1" smtClean="0"/>
              <a:t>grekir</a:t>
            </a:r>
            <a:r>
              <a:rPr lang="tr-TR" sz="4800" dirty="0" smtClean="0"/>
              <a:t>. </a:t>
            </a:r>
            <a:endParaRPr lang="tr-TR" sz="4800" dirty="0"/>
          </a:p>
          <a:p>
            <a:pPr>
              <a:lnSpc>
                <a:spcPct val="115000"/>
              </a:lnSpc>
              <a:spcBef>
                <a:spcPts val="600"/>
              </a:spcBef>
              <a:defRPr/>
            </a:pPr>
            <a:r>
              <a:rPr lang="tr-TR" sz="4800" dirty="0">
                <a:ea typeface="Calibri" pitchFamily="34" charset="0"/>
                <a:cs typeface="Times New Roman" pitchFamily="18" charset="0"/>
              </a:rPr>
              <a:t>Göz teması kurmalarını sağlayacak oturma düzeni  içtenlik sağlar.</a:t>
            </a:r>
          </a:p>
          <a:p>
            <a:pPr>
              <a:lnSpc>
                <a:spcPct val="115000"/>
              </a:lnSpc>
              <a:defRPr/>
            </a:pPr>
            <a:r>
              <a:rPr lang="tr-TR" sz="4800" dirty="0">
                <a:ea typeface="Calibri" pitchFamily="34" charset="0"/>
                <a:cs typeface="Times New Roman" pitchFamily="18" charset="0"/>
              </a:rPr>
              <a:t>Öğretmen katılımı</a:t>
            </a:r>
            <a:r>
              <a:rPr lang="tr-TR" sz="4800" b="1" dirty="0">
                <a:ea typeface="Calibri" pitchFamily="34" charset="0"/>
                <a:cs typeface="Times New Roman" pitchFamily="18" charset="0"/>
              </a:rPr>
              <a:t> pekiştirmelidir.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536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90054" cy="1499616"/>
          </a:xfrm>
        </p:spPr>
        <p:txBody>
          <a:bodyPr>
            <a:normAutofit/>
          </a:bodyPr>
          <a:lstStyle/>
          <a:p>
            <a:r>
              <a:rPr lang="tr-TR" sz="6000" dirty="0" smtClean="0"/>
              <a:t>Örnek sınıf tartışması</a:t>
            </a:r>
            <a:endParaRPr lang="tr-TR" sz="6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88256"/>
            <a:ext cx="8280920" cy="4621104"/>
          </a:xfrm>
        </p:spPr>
        <p:txBody>
          <a:bodyPr>
            <a:normAutofit/>
          </a:bodyPr>
          <a:lstStyle/>
          <a:p>
            <a:pPr algn="just">
              <a:lnSpc>
                <a:spcPct val="95000"/>
              </a:lnSpc>
              <a:defRPr/>
            </a:pPr>
            <a:r>
              <a:rPr lang="tr-TR" sz="4800" dirty="0" smtClean="0">
                <a:ea typeface="Calibri" pitchFamily="34" charset="0"/>
                <a:cs typeface="Times New Roman" pitchFamily="18" charset="0"/>
              </a:rPr>
              <a:t>İşbirliği yapma</a:t>
            </a:r>
          </a:p>
          <a:p>
            <a:pPr algn="just">
              <a:lnSpc>
                <a:spcPct val="95000"/>
              </a:lnSpc>
              <a:defRPr/>
            </a:pPr>
            <a:r>
              <a:rPr lang="tr-TR" sz="4800" dirty="0" smtClean="0">
                <a:ea typeface="Calibri" pitchFamily="34" charset="0"/>
                <a:cs typeface="Times New Roman" pitchFamily="18" charset="0"/>
              </a:rPr>
              <a:t>Ne sorulabilir??</a:t>
            </a:r>
          </a:p>
          <a:p>
            <a:pPr algn="just">
              <a:lnSpc>
                <a:spcPct val="95000"/>
              </a:lnSpc>
              <a:defRPr/>
            </a:pPr>
            <a:r>
              <a:rPr lang="tr-TR" sz="4800" dirty="0" smtClean="0">
                <a:ea typeface="Calibri" pitchFamily="34" charset="0"/>
                <a:cs typeface="Times New Roman" pitchFamily="18" charset="0"/>
              </a:rPr>
              <a:t>Sınıf tartışması uygulamaları, </a:t>
            </a:r>
          </a:p>
          <a:p>
            <a:pPr algn="just">
              <a:lnSpc>
                <a:spcPct val="95000"/>
              </a:lnSpc>
              <a:defRPr/>
            </a:pPr>
            <a:r>
              <a:rPr lang="tr-TR" sz="4800" dirty="0" smtClean="0">
                <a:ea typeface="Calibri" pitchFamily="34" charset="0"/>
                <a:cs typeface="Times New Roman" pitchFamily="18" charset="0"/>
              </a:rPr>
              <a:t>Örnekler…</a:t>
            </a:r>
          </a:p>
          <a:p>
            <a:pPr algn="just">
              <a:lnSpc>
                <a:spcPct val="95000"/>
              </a:lnSpc>
              <a:defRPr/>
            </a:pPr>
            <a:endParaRPr lang="tr-TR" sz="3600" b="1" dirty="0" smtClean="0">
              <a:ea typeface="Calibri" pitchFamily="34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>
          <a:xfrm>
            <a:off x="347663" y="116632"/>
            <a:ext cx="8544817" cy="6741369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defRPr/>
            </a:pPr>
            <a:r>
              <a:rPr lang="tr-TR" sz="4400" b="1" dirty="0" smtClean="0">
                <a:ea typeface="Calibri" pitchFamily="34" charset="0"/>
                <a:cs typeface="Times New Roman" pitchFamily="18" charset="0"/>
              </a:rPr>
              <a:t>Yararlar: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defRPr/>
            </a:pPr>
            <a:r>
              <a:rPr lang="tr-TR" sz="6000" dirty="0" smtClean="0">
                <a:ea typeface="Calibri" pitchFamily="34" charset="0"/>
                <a:cs typeface="Times New Roman" pitchFamily="18" charset="0"/>
              </a:rPr>
              <a:t>Sosyal becerilerle ilgili ihtiyacı belirleme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defRPr/>
            </a:pPr>
            <a:r>
              <a:rPr lang="tr-TR" sz="6000" dirty="0" smtClean="0">
                <a:ea typeface="Calibri" pitchFamily="34" charset="0"/>
                <a:cs typeface="Times New Roman" pitchFamily="18" charset="0"/>
              </a:rPr>
              <a:t>Empati kurma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defRPr/>
            </a:pPr>
            <a:r>
              <a:rPr lang="tr-TR" sz="6000" dirty="0" smtClean="0">
                <a:ea typeface="Calibri" pitchFamily="34" charset="0"/>
                <a:cs typeface="Times New Roman" pitchFamily="18" charset="0"/>
              </a:rPr>
              <a:t>Duygularla </a:t>
            </a:r>
            <a:r>
              <a:rPr lang="tr-TR" sz="6000" dirty="0">
                <a:ea typeface="Calibri" pitchFamily="34" charset="0"/>
                <a:cs typeface="Times New Roman" pitchFamily="18" charset="0"/>
              </a:rPr>
              <a:t>ilgili ifadeleri tanıtma</a:t>
            </a:r>
          </a:p>
          <a:p>
            <a:pPr>
              <a:defRPr/>
            </a:pPr>
            <a:endParaRPr lang="tr-TR" dirty="0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06675"/>
            <a:ext cx="8424936" cy="1018069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Kitap ve öykülerden yararlanma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124744"/>
            <a:ext cx="8532440" cy="5472608"/>
          </a:xfrm>
        </p:spPr>
        <p:txBody>
          <a:bodyPr>
            <a:normAutofit/>
          </a:bodyPr>
          <a:lstStyle/>
          <a:p>
            <a:r>
              <a:rPr lang="tr-TR" sz="4800" b="1" i="1" dirty="0" smtClean="0"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tr-TR" sz="4800" b="1" i="1" dirty="0" smtClean="0">
                <a:ea typeface="ＭＳ Ｐゴシック" pitchFamily="34" charset="-128"/>
                <a:cs typeface="Times New Roman" pitchFamily="18" charset="0"/>
              </a:rPr>
            </a:br>
            <a:r>
              <a:rPr lang="tr-TR" sz="4800" dirty="0" smtClean="0">
                <a:ea typeface="Calibri" pitchFamily="34" charset="0"/>
                <a:cs typeface="Times New Roman" pitchFamily="18" charset="0"/>
              </a:rPr>
              <a:t>Sosyal beceriler üzerinde düşünme için somut durumlar sunma.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1844824"/>
            <a:ext cx="7290055" cy="4464536"/>
          </a:xfrm>
        </p:spPr>
        <p:txBody>
          <a:bodyPr/>
          <a:lstStyle/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Arkadaşlık becerileri, </a:t>
            </a:r>
          </a:p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Farklılıklara saygı, </a:t>
            </a:r>
          </a:p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Nazik konuşma….</a:t>
            </a:r>
          </a:p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Kullanılabilecek çocuk kitapları örnekleri 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3143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1118</TotalTime>
  <Words>90</Words>
  <Application>Microsoft Office PowerPoint</Application>
  <PresentationFormat>Ekran Gösterisi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ＭＳ Ｐゴシック</vt:lpstr>
      <vt:lpstr>Calibri</vt:lpstr>
      <vt:lpstr>Times New Roman</vt:lpstr>
      <vt:lpstr>Tw Cen MT</vt:lpstr>
      <vt:lpstr>Tw Cen MT Condensed</vt:lpstr>
      <vt:lpstr>Wingdings 3</vt:lpstr>
      <vt:lpstr>Entegral</vt:lpstr>
      <vt:lpstr>Çocukta Sosyal beceriler </vt:lpstr>
      <vt:lpstr>Sosyal Beceri Eğitiminde Kullanılan Yöntemler</vt:lpstr>
      <vt:lpstr>Sınıf tartışması  yapma</vt:lpstr>
      <vt:lpstr>PowerPoint Sunusu</vt:lpstr>
      <vt:lpstr>Örnek sınıf tartışması</vt:lpstr>
      <vt:lpstr>PowerPoint Sunusu</vt:lpstr>
      <vt:lpstr>Kitap ve öykülerden yararlanma </vt:lpstr>
      <vt:lpstr>Örnekler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117</cp:revision>
  <dcterms:created xsi:type="dcterms:W3CDTF">2020-01-28T08:52:23Z</dcterms:created>
  <dcterms:modified xsi:type="dcterms:W3CDTF">2020-05-06T18:25:48Z</dcterms:modified>
</cp:coreProperties>
</file>