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8" r:id="rId2"/>
    <p:sldId id="259" r:id="rId3"/>
    <p:sldId id="276" r:id="rId4"/>
    <p:sldId id="260" r:id="rId5"/>
    <p:sldId id="279" r:id="rId6"/>
    <p:sldId id="277" r:id="rId7"/>
    <p:sldId id="278" r:id="rId8"/>
    <p:sldId id="283" r:id="rId9"/>
    <p:sldId id="281" r:id="rId10"/>
    <p:sldId id="282" r:id="rId11"/>
    <p:sldId id="285" r:id="rId12"/>
    <p:sldId id="284" r:id="rId13"/>
    <p:sldId id="262" r:id="rId14"/>
    <p:sldId id="291" r:id="rId15"/>
    <p:sldId id="263" r:id="rId16"/>
    <p:sldId id="264" r:id="rId17"/>
    <p:sldId id="286" r:id="rId18"/>
    <p:sldId id="287" r:id="rId19"/>
    <p:sldId id="288" r:id="rId20"/>
    <p:sldId id="292" r:id="rId21"/>
    <p:sldId id="265" r:id="rId22"/>
    <p:sldId id="293" r:id="rId23"/>
    <p:sldId id="290" r:id="rId24"/>
    <p:sldId id="294" r:id="rId25"/>
    <p:sldId id="266" r:id="rId26"/>
    <p:sldId id="267" r:id="rId27"/>
    <p:sldId id="273" r:id="rId28"/>
    <p:sldId id="312"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Orta Stil 4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31" autoAdjust="0"/>
    <p:restoredTop sz="94660"/>
  </p:normalViewPr>
  <p:slideViewPr>
    <p:cSldViewPr>
      <p:cViewPr varScale="1">
        <p:scale>
          <a:sx n="68" d="100"/>
          <a:sy n="68" d="100"/>
        </p:scale>
        <p:origin x="41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1A72C7-CD85-4E2D-9DCE-D904703E0886}" type="doc">
      <dgm:prSet loTypeId="urn:microsoft.com/office/officeart/2005/8/layout/vList2" loCatId="list" qsTypeId="urn:microsoft.com/office/officeart/2005/8/quickstyle/3d1" qsCatId="3D" csTypeId="urn:microsoft.com/office/officeart/2005/8/colors/colorful4" csCatId="colorful"/>
      <dgm:spPr/>
      <dgm:t>
        <a:bodyPr/>
        <a:lstStyle/>
        <a:p>
          <a:endParaRPr lang="tr-TR"/>
        </a:p>
      </dgm:t>
    </dgm:pt>
    <dgm:pt modelId="{0AD03439-4DCC-4F93-BD33-29A763458DB2}">
      <dgm:prSet/>
      <dgm:spPr/>
      <dgm:t>
        <a:bodyPr/>
        <a:lstStyle/>
        <a:p>
          <a:pPr rtl="0"/>
          <a:r>
            <a:rPr lang="tr-TR" dirty="0" smtClean="0"/>
            <a:t>Okulda Öğrenme </a:t>
          </a:r>
          <a:endParaRPr lang="tr-TR" dirty="0"/>
        </a:p>
      </dgm:t>
    </dgm:pt>
    <dgm:pt modelId="{FBA8C718-4DD2-4DED-9FF3-0862233BE765}" type="parTrans" cxnId="{96FF5879-30EE-4B6D-B811-F8F2D7CD26BE}">
      <dgm:prSet/>
      <dgm:spPr/>
      <dgm:t>
        <a:bodyPr/>
        <a:lstStyle/>
        <a:p>
          <a:endParaRPr lang="tr-TR"/>
        </a:p>
      </dgm:t>
    </dgm:pt>
    <dgm:pt modelId="{E3E17C91-6F8A-4406-A5E4-F1C6E9F3D736}" type="sibTrans" cxnId="{96FF5879-30EE-4B6D-B811-F8F2D7CD26BE}">
      <dgm:prSet/>
      <dgm:spPr/>
      <dgm:t>
        <a:bodyPr/>
        <a:lstStyle/>
        <a:p>
          <a:endParaRPr lang="tr-TR"/>
        </a:p>
      </dgm:t>
    </dgm:pt>
    <dgm:pt modelId="{955ABE19-9C3F-4F4A-B363-A952634DCE11}">
      <dgm:prSet/>
      <dgm:spPr/>
      <dgm:t>
        <a:bodyPr/>
        <a:lstStyle/>
        <a:p>
          <a:pPr rtl="0"/>
          <a:r>
            <a:rPr lang="tr-TR" smtClean="0"/>
            <a:t>Yetenek</a:t>
          </a:r>
          <a:endParaRPr lang="tr-TR"/>
        </a:p>
      </dgm:t>
    </dgm:pt>
    <dgm:pt modelId="{DBA117F2-BAF4-485C-851A-13602553C9C2}" type="parTrans" cxnId="{BBFBD8E3-470D-4AAF-9DCB-976F187359F5}">
      <dgm:prSet/>
      <dgm:spPr/>
      <dgm:t>
        <a:bodyPr/>
        <a:lstStyle/>
        <a:p>
          <a:endParaRPr lang="tr-TR"/>
        </a:p>
      </dgm:t>
    </dgm:pt>
    <dgm:pt modelId="{5F331AF1-2D64-491D-824B-935FEEDFC863}" type="sibTrans" cxnId="{BBFBD8E3-470D-4AAF-9DCB-976F187359F5}">
      <dgm:prSet/>
      <dgm:spPr/>
      <dgm:t>
        <a:bodyPr/>
        <a:lstStyle/>
        <a:p>
          <a:endParaRPr lang="tr-TR"/>
        </a:p>
      </dgm:t>
    </dgm:pt>
    <dgm:pt modelId="{A26E55F4-0691-461C-B0AB-DA270271C72A}">
      <dgm:prSet/>
      <dgm:spPr/>
      <dgm:t>
        <a:bodyPr/>
        <a:lstStyle/>
        <a:p>
          <a:pPr rtl="0"/>
          <a:r>
            <a:rPr lang="tr-TR" smtClean="0"/>
            <a:t>Sebat</a:t>
          </a:r>
          <a:endParaRPr lang="tr-TR"/>
        </a:p>
      </dgm:t>
    </dgm:pt>
    <dgm:pt modelId="{A9994E46-AE5B-4A11-A5FB-52BF451D50AA}" type="parTrans" cxnId="{0DA167A6-D0B0-420A-BCE4-4A29302DFB91}">
      <dgm:prSet/>
      <dgm:spPr/>
      <dgm:t>
        <a:bodyPr/>
        <a:lstStyle/>
        <a:p>
          <a:endParaRPr lang="tr-TR"/>
        </a:p>
      </dgm:t>
    </dgm:pt>
    <dgm:pt modelId="{3DB4DDCB-E1C6-4502-A6F8-88D58CB1F9E9}" type="sibTrans" cxnId="{0DA167A6-D0B0-420A-BCE4-4A29302DFB91}">
      <dgm:prSet/>
      <dgm:spPr/>
      <dgm:t>
        <a:bodyPr/>
        <a:lstStyle/>
        <a:p>
          <a:endParaRPr lang="tr-TR"/>
        </a:p>
      </dgm:t>
    </dgm:pt>
    <dgm:pt modelId="{44041ED1-C7B7-4BBB-8002-66101EFE0193}">
      <dgm:prSet/>
      <dgm:spPr/>
      <dgm:t>
        <a:bodyPr/>
        <a:lstStyle/>
        <a:p>
          <a:pPr rtl="0"/>
          <a:r>
            <a:rPr lang="tr-TR" smtClean="0"/>
            <a:t>Zaman</a:t>
          </a:r>
          <a:endParaRPr lang="tr-TR"/>
        </a:p>
      </dgm:t>
    </dgm:pt>
    <dgm:pt modelId="{3BF97FAA-83E2-4EC2-941D-CA849DEDDF88}" type="parTrans" cxnId="{6EC4444D-EE6E-4503-8285-D9B3B4202E58}">
      <dgm:prSet/>
      <dgm:spPr/>
      <dgm:t>
        <a:bodyPr/>
        <a:lstStyle/>
        <a:p>
          <a:endParaRPr lang="tr-TR"/>
        </a:p>
      </dgm:t>
    </dgm:pt>
    <dgm:pt modelId="{57338A63-90CE-477E-96FE-D788249FCBBD}" type="sibTrans" cxnId="{6EC4444D-EE6E-4503-8285-D9B3B4202E58}">
      <dgm:prSet/>
      <dgm:spPr/>
      <dgm:t>
        <a:bodyPr/>
        <a:lstStyle/>
        <a:p>
          <a:endParaRPr lang="tr-TR"/>
        </a:p>
      </dgm:t>
    </dgm:pt>
    <dgm:pt modelId="{A42802E5-F15B-4D87-8F6D-8FBE8B4F8B2C}">
      <dgm:prSet/>
      <dgm:spPr/>
      <dgm:t>
        <a:bodyPr/>
        <a:lstStyle/>
        <a:p>
          <a:pPr rtl="0"/>
          <a:r>
            <a:rPr lang="tr-TR" smtClean="0"/>
            <a:t>Tam Öğrenme </a:t>
          </a:r>
          <a:endParaRPr lang="tr-TR"/>
        </a:p>
      </dgm:t>
    </dgm:pt>
    <dgm:pt modelId="{C6A23AB1-8A36-4E45-852C-6BECD45495AA}" type="parTrans" cxnId="{7170C826-D731-4AA2-A370-E5456CCC58CD}">
      <dgm:prSet/>
      <dgm:spPr/>
      <dgm:t>
        <a:bodyPr/>
        <a:lstStyle/>
        <a:p>
          <a:endParaRPr lang="tr-TR"/>
        </a:p>
      </dgm:t>
    </dgm:pt>
    <dgm:pt modelId="{0C336CBB-4059-4CA0-AC74-D93D26C4E52B}" type="sibTrans" cxnId="{7170C826-D731-4AA2-A370-E5456CCC58CD}">
      <dgm:prSet/>
      <dgm:spPr/>
      <dgm:t>
        <a:bodyPr/>
        <a:lstStyle/>
        <a:p>
          <a:endParaRPr lang="tr-TR"/>
        </a:p>
      </dgm:t>
    </dgm:pt>
    <dgm:pt modelId="{028CCC5F-3AAB-421D-BED2-1FE766CF7EB6}">
      <dgm:prSet/>
      <dgm:spPr/>
      <dgm:t>
        <a:bodyPr/>
        <a:lstStyle/>
        <a:p>
          <a:pPr rtl="0"/>
          <a:r>
            <a:rPr lang="tr-TR" smtClean="0"/>
            <a:t>Giriş Davranışları</a:t>
          </a:r>
          <a:endParaRPr lang="tr-TR"/>
        </a:p>
      </dgm:t>
    </dgm:pt>
    <dgm:pt modelId="{6F669CF7-E7FE-4F8D-B659-49D19165ABBB}" type="parTrans" cxnId="{9B0BF300-33BA-4426-89C1-348E0702A5A1}">
      <dgm:prSet/>
      <dgm:spPr/>
      <dgm:t>
        <a:bodyPr/>
        <a:lstStyle/>
        <a:p>
          <a:endParaRPr lang="tr-TR"/>
        </a:p>
      </dgm:t>
    </dgm:pt>
    <dgm:pt modelId="{A1F6F5AA-8D69-4CBD-A88A-A3778FD445E3}" type="sibTrans" cxnId="{9B0BF300-33BA-4426-89C1-348E0702A5A1}">
      <dgm:prSet/>
      <dgm:spPr/>
      <dgm:t>
        <a:bodyPr/>
        <a:lstStyle/>
        <a:p>
          <a:endParaRPr lang="tr-TR"/>
        </a:p>
      </dgm:t>
    </dgm:pt>
    <dgm:pt modelId="{2F28B39F-42C8-4CE7-92EE-6B270723ACE9}">
      <dgm:prSet/>
      <dgm:spPr/>
      <dgm:t>
        <a:bodyPr/>
        <a:lstStyle/>
        <a:p>
          <a:pPr rtl="0"/>
          <a:r>
            <a:rPr lang="tr-TR" smtClean="0"/>
            <a:t>Öğretim Hizmetinin Niteliği</a:t>
          </a:r>
          <a:endParaRPr lang="tr-TR"/>
        </a:p>
      </dgm:t>
    </dgm:pt>
    <dgm:pt modelId="{5C173D61-D9F9-47DF-BE65-1B1A1486AD8F}" type="parTrans" cxnId="{813E8E86-A47C-4FBF-BC29-56D24C880490}">
      <dgm:prSet/>
      <dgm:spPr/>
      <dgm:t>
        <a:bodyPr/>
        <a:lstStyle/>
        <a:p>
          <a:endParaRPr lang="tr-TR"/>
        </a:p>
      </dgm:t>
    </dgm:pt>
    <dgm:pt modelId="{C2FBA21D-A9E9-4662-BC74-6705014DA627}" type="sibTrans" cxnId="{813E8E86-A47C-4FBF-BC29-56D24C880490}">
      <dgm:prSet/>
      <dgm:spPr/>
      <dgm:t>
        <a:bodyPr/>
        <a:lstStyle/>
        <a:p>
          <a:endParaRPr lang="tr-TR"/>
        </a:p>
      </dgm:t>
    </dgm:pt>
    <dgm:pt modelId="{757EAF7B-71CA-4327-98E5-7FBC59DC0689}">
      <dgm:prSet/>
      <dgm:spPr/>
      <dgm:t>
        <a:bodyPr/>
        <a:lstStyle/>
        <a:p>
          <a:pPr rtl="0"/>
          <a:r>
            <a:rPr lang="tr-TR" smtClean="0"/>
            <a:t>Basamaklı Öğrenme </a:t>
          </a:r>
          <a:endParaRPr lang="tr-TR"/>
        </a:p>
      </dgm:t>
    </dgm:pt>
    <dgm:pt modelId="{A9ABA593-0EDB-4A03-BCB2-4C2F50788016}" type="parTrans" cxnId="{1A249405-4C01-410D-9B8B-41391384E523}">
      <dgm:prSet/>
      <dgm:spPr/>
      <dgm:t>
        <a:bodyPr/>
        <a:lstStyle/>
        <a:p>
          <a:endParaRPr lang="tr-TR"/>
        </a:p>
      </dgm:t>
    </dgm:pt>
    <dgm:pt modelId="{0FCE6446-4552-4BAA-83AF-897545810C08}" type="sibTrans" cxnId="{1A249405-4C01-410D-9B8B-41391384E523}">
      <dgm:prSet/>
      <dgm:spPr/>
      <dgm:t>
        <a:bodyPr/>
        <a:lstStyle/>
        <a:p>
          <a:endParaRPr lang="tr-TR"/>
        </a:p>
      </dgm:t>
    </dgm:pt>
    <dgm:pt modelId="{766A40BC-6DBB-44A1-AD09-771BDF9B4507}">
      <dgm:prSet/>
      <dgm:spPr/>
      <dgm:t>
        <a:bodyPr/>
        <a:lstStyle/>
        <a:p>
          <a:pPr rtl="0"/>
          <a:r>
            <a:rPr lang="tr-TR" smtClean="0"/>
            <a:t>A Analiz, Sentez</a:t>
          </a:r>
          <a:endParaRPr lang="tr-TR"/>
        </a:p>
      </dgm:t>
    </dgm:pt>
    <dgm:pt modelId="{EE2EB2A0-739E-4772-BFD0-0520BE969784}" type="parTrans" cxnId="{EAA9460A-CBB3-4E53-8FCC-332522E0499A}">
      <dgm:prSet/>
      <dgm:spPr/>
      <dgm:t>
        <a:bodyPr/>
        <a:lstStyle/>
        <a:p>
          <a:endParaRPr lang="tr-TR"/>
        </a:p>
      </dgm:t>
    </dgm:pt>
    <dgm:pt modelId="{2FB01771-E15F-4FA5-A5DC-13A1FD0F0E07}" type="sibTrans" cxnId="{EAA9460A-CBB3-4E53-8FCC-332522E0499A}">
      <dgm:prSet/>
      <dgm:spPr/>
      <dgm:t>
        <a:bodyPr/>
        <a:lstStyle/>
        <a:p>
          <a:endParaRPr lang="tr-TR"/>
        </a:p>
      </dgm:t>
    </dgm:pt>
    <dgm:pt modelId="{86EB9E19-E986-4A26-A470-ED9700EE4370}">
      <dgm:prSet/>
      <dgm:spPr/>
      <dgm:t>
        <a:bodyPr/>
        <a:lstStyle/>
        <a:p>
          <a:pPr rtl="0"/>
          <a:r>
            <a:rPr lang="tr-TR" smtClean="0"/>
            <a:t>B Uygulama</a:t>
          </a:r>
          <a:endParaRPr lang="tr-TR"/>
        </a:p>
      </dgm:t>
    </dgm:pt>
    <dgm:pt modelId="{F8B82659-EA2D-4CD9-92A7-392B14084436}" type="parTrans" cxnId="{82983143-573E-44A3-9C15-D673A72A5D31}">
      <dgm:prSet/>
      <dgm:spPr/>
      <dgm:t>
        <a:bodyPr/>
        <a:lstStyle/>
        <a:p>
          <a:endParaRPr lang="tr-TR"/>
        </a:p>
      </dgm:t>
    </dgm:pt>
    <dgm:pt modelId="{87CAE750-F537-437A-BEF6-C8E11EDEE2B5}" type="sibTrans" cxnId="{82983143-573E-44A3-9C15-D673A72A5D31}">
      <dgm:prSet/>
      <dgm:spPr/>
      <dgm:t>
        <a:bodyPr/>
        <a:lstStyle/>
        <a:p>
          <a:endParaRPr lang="tr-TR"/>
        </a:p>
      </dgm:t>
    </dgm:pt>
    <dgm:pt modelId="{C57804D3-781E-47A4-9487-AC89A4A83816}">
      <dgm:prSet/>
      <dgm:spPr/>
      <dgm:t>
        <a:bodyPr/>
        <a:lstStyle/>
        <a:p>
          <a:pPr rtl="0"/>
          <a:r>
            <a:rPr lang="tr-TR" smtClean="0"/>
            <a:t>C Bilgi, Kavrama</a:t>
          </a:r>
          <a:endParaRPr lang="tr-TR"/>
        </a:p>
      </dgm:t>
    </dgm:pt>
    <dgm:pt modelId="{7FE00D9D-3235-4AA3-AAA2-548C5D08B77C}" type="parTrans" cxnId="{E003D1DF-BFFF-4CDD-9B26-9C5D8F3F9FBF}">
      <dgm:prSet/>
      <dgm:spPr/>
      <dgm:t>
        <a:bodyPr/>
        <a:lstStyle/>
        <a:p>
          <a:endParaRPr lang="tr-TR"/>
        </a:p>
      </dgm:t>
    </dgm:pt>
    <dgm:pt modelId="{FD3600C5-2E81-4C60-8637-E5A2B9AA8FC3}" type="sibTrans" cxnId="{E003D1DF-BFFF-4CDD-9B26-9C5D8F3F9FBF}">
      <dgm:prSet/>
      <dgm:spPr/>
      <dgm:t>
        <a:bodyPr/>
        <a:lstStyle/>
        <a:p>
          <a:endParaRPr lang="tr-TR"/>
        </a:p>
      </dgm:t>
    </dgm:pt>
    <dgm:pt modelId="{F05D27F2-AA04-4001-838D-6D69FA0AAB78}" type="pres">
      <dgm:prSet presAssocID="{A91A72C7-CD85-4E2D-9DCE-D904703E0886}" presName="linear" presStyleCnt="0">
        <dgm:presLayoutVars>
          <dgm:animLvl val="lvl"/>
          <dgm:resizeHandles val="exact"/>
        </dgm:presLayoutVars>
      </dgm:prSet>
      <dgm:spPr/>
      <dgm:t>
        <a:bodyPr/>
        <a:lstStyle/>
        <a:p>
          <a:endParaRPr lang="tr-TR"/>
        </a:p>
      </dgm:t>
    </dgm:pt>
    <dgm:pt modelId="{0AD66C0C-379C-413B-9D90-03207CA3EBAB}" type="pres">
      <dgm:prSet presAssocID="{0AD03439-4DCC-4F93-BD33-29A763458DB2}" presName="parentText" presStyleLbl="node1" presStyleIdx="0" presStyleCnt="3">
        <dgm:presLayoutVars>
          <dgm:chMax val="0"/>
          <dgm:bulletEnabled val="1"/>
        </dgm:presLayoutVars>
      </dgm:prSet>
      <dgm:spPr/>
      <dgm:t>
        <a:bodyPr/>
        <a:lstStyle/>
        <a:p>
          <a:endParaRPr lang="tr-TR"/>
        </a:p>
      </dgm:t>
    </dgm:pt>
    <dgm:pt modelId="{49502FCE-C78B-449A-8480-9148D12A33C2}" type="pres">
      <dgm:prSet presAssocID="{0AD03439-4DCC-4F93-BD33-29A763458DB2}" presName="childText" presStyleLbl="revTx" presStyleIdx="0" presStyleCnt="3">
        <dgm:presLayoutVars>
          <dgm:bulletEnabled val="1"/>
        </dgm:presLayoutVars>
      </dgm:prSet>
      <dgm:spPr/>
      <dgm:t>
        <a:bodyPr/>
        <a:lstStyle/>
        <a:p>
          <a:endParaRPr lang="tr-TR"/>
        </a:p>
      </dgm:t>
    </dgm:pt>
    <dgm:pt modelId="{9FE95B9E-C425-413D-AA93-21830953A60B}" type="pres">
      <dgm:prSet presAssocID="{A42802E5-F15B-4D87-8F6D-8FBE8B4F8B2C}" presName="parentText" presStyleLbl="node1" presStyleIdx="1" presStyleCnt="3">
        <dgm:presLayoutVars>
          <dgm:chMax val="0"/>
          <dgm:bulletEnabled val="1"/>
        </dgm:presLayoutVars>
      </dgm:prSet>
      <dgm:spPr/>
      <dgm:t>
        <a:bodyPr/>
        <a:lstStyle/>
        <a:p>
          <a:endParaRPr lang="tr-TR"/>
        </a:p>
      </dgm:t>
    </dgm:pt>
    <dgm:pt modelId="{2B3E8CF8-0326-4EBA-A091-ABF62E41E611}" type="pres">
      <dgm:prSet presAssocID="{A42802E5-F15B-4D87-8F6D-8FBE8B4F8B2C}" presName="childText" presStyleLbl="revTx" presStyleIdx="1" presStyleCnt="3">
        <dgm:presLayoutVars>
          <dgm:bulletEnabled val="1"/>
        </dgm:presLayoutVars>
      </dgm:prSet>
      <dgm:spPr/>
      <dgm:t>
        <a:bodyPr/>
        <a:lstStyle/>
        <a:p>
          <a:endParaRPr lang="tr-TR"/>
        </a:p>
      </dgm:t>
    </dgm:pt>
    <dgm:pt modelId="{A591F346-DE95-47B3-A2D7-A3123C0DE958}" type="pres">
      <dgm:prSet presAssocID="{757EAF7B-71CA-4327-98E5-7FBC59DC0689}" presName="parentText" presStyleLbl="node1" presStyleIdx="2" presStyleCnt="3">
        <dgm:presLayoutVars>
          <dgm:chMax val="0"/>
          <dgm:bulletEnabled val="1"/>
        </dgm:presLayoutVars>
      </dgm:prSet>
      <dgm:spPr/>
      <dgm:t>
        <a:bodyPr/>
        <a:lstStyle/>
        <a:p>
          <a:endParaRPr lang="tr-TR"/>
        </a:p>
      </dgm:t>
    </dgm:pt>
    <dgm:pt modelId="{151FE0E0-22DA-49D3-8E7D-FB6FD5CFC672}" type="pres">
      <dgm:prSet presAssocID="{757EAF7B-71CA-4327-98E5-7FBC59DC0689}" presName="childText" presStyleLbl="revTx" presStyleIdx="2" presStyleCnt="3">
        <dgm:presLayoutVars>
          <dgm:bulletEnabled val="1"/>
        </dgm:presLayoutVars>
      </dgm:prSet>
      <dgm:spPr/>
      <dgm:t>
        <a:bodyPr/>
        <a:lstStyle/>
        <a:p>
          <a:endParaRPr lang="tr-TR"/>
        </a:p>
      </dgm:t>
    </dgm:pt>
  </dgm:ptLst>
  <dgm:cxnLst>
    <dgm:cxn modelId="{F2CE854A-DCE6-4E7F-87D2-20BB85167DCC}" type="presOf" srcId="{766A40BC-6DBB-44A1-AD09-771BDF9B4507}" destId="{151FE0E0-22DA-49D3-8E7D-FB6FD5CFC672}" srcOrd="0" destOrd="0" presId="urn:microsoft.com/office/officeart/2005/8/layout/vList2"/>
    <dgm:cxn modelId="{3A89C176-C33B-45A2-AB6A-1117A91793AB}" type="presOf" srcId="{A91A72C7-CD85-4E2D-9DCE-D904703E0886}" destId="{F05D27F2-AA04-4001-838D-6D69FA0AAB78}" srcOrd="0" destOrd="0" presId="urn:microsoft.com/office/officeart/2005/8/layout/vList2"/>
    <dgm:cxn modelId="{52DBBFC4-8AA2-4CB9-9A18-32D7E43DBC8F}" type="presOf" srcId="{44041ED1-C7B7-4BBB-8002-66101EFE0193}" destId="{49502FCE-C78B-449A-8480-9148D12A33C2}" srcOrd="0" destOrd="2" presId="urn:microsoft.com/office/officeart/2005/8/layout/vList2"/>
    <dgm:cxn modelId="{BBFBD8E3-470D-4AAF-9DCB-976F187359F5}" srcId="{0AD03439-4DCC-4F93-BD33-29A763458DB2}" destId="{955ABE19-9C3F-4F4A-B363-A952634DCE11}" srcOrd="0" destOrd="0" parTransId="{DBA117F2-BAF4-485C-851A-13602553C9C2}" sibTransId="{5F331AF1-2D64-491D-824B-935FEEDFC863}"/>
    <dgm:cxn modelId="{CFC3DF09-B8BA-4CD0-BF50-96A6DC03E9C3}" type="presOf" srcId="{C57804D3-781E-47A4-9487-AC89A4A83816}" destId="{151FE0E0-22DA-49D3-8E7D-FB6FD5CFC672}" srcOrd="0" destOrd="2" presId="urn:microsoft.com/office/officeart/2005/8/layout/vList2"/>
    <dgm:cxn modelId="{51F903DF-D835-4BC4-B36A-87CCB9C8DC79}" type="presOf" srcId="{757EAF7B-71CA-4327-98E5-7FBC59DC0689}" destId="{A591F346-DE95-47B3-A2D7-A3123C0DE958}" srcOrd="0" destOrd="0" presId="urn:microsoft.com/office/officeart/2005/8/layout/vList2"/>
    <dgm:cxn modelId="{82983143-573E-44A3-9C15-D673A72A5D31}" srcId="{757EAF7B-71CA-4327-98E5-7FBC59DC0689}" destId="{86EB9E19-E986-4A26-A470-ED9700EE4370}" srcOrd="1" destOrd="0" parTransId="{F8B82659-EA2D-4CD9-92A7-392B14084436}" sibTransId="{87CAE750-F537-437A-BEF6-C8E11EDEE2B5}"/>
    <dgm:cxn modelId="{C6D296A9-9D70-40C1-9895-7D4AA4A22437}" type="presOf" srcId="{028CCC5F-3AAB-421D-BED2-1FE766CF7EB6}" destId="{2B3E8CF8-0326-4EBA-A091-ABF62E41E611}" srcOrd="0" destOrd="0" presId="urn:microsoft.com/office/officeart/2005/8/layout/vList2"/>
    <dgm:cxn modelId="{E003D1DF-BFFF-4CDD-9B26-9C5D8F3F9FBF}" srcId="{757EAF7B-71CA-4327-98E5-7FBC59DC0689}" destId="{C57804D3-781E-47A4-9487-AC89A4A83816}" srcOrd="2" destOrd="0" parTransId="{7FE00D9D-3235-4AA3-AAA2-548C5D08B77C}" sibTransId="{FD3600C5-2E81-4C60-8637-E5A2B9AA8FC3}"/>
    <dgm:cxn modelId="{1A249405-4C01-410D-9B8B-41391384E523}" srcId="{A91A72C7-CD85-4E2D-9DCE-D904703E0886}" destId="{757EAF7B-71CA-4327-98E5-7FBC59DC0689}" srcOrd="2" destOrd="0" parTransId="{A9ABA593-0EDB-4A03-BCB2-4C2F50788016}" sibTransId="{0FCE6446-4552-4BAA-83AF-897545810C08}"/>
    <dgm:cxn modelId="{0B4E13C7-D2A3-45A5-A0A5-4D3E887F5C29}" type="presOf" srcId="{2F28B39F-42C8-4CE7-92EE-6B270723ACE9}" destId="{2B3E8CF8-0326-4EBA-A091-ABF62E41E611}" srcOrd="0" destOrd="1" presId="urn:microsoft.com/office/officeart/2005/8/layout/vList2"/>
    <dgm:cxn modelId="{6EC4444D-EE6E-4503-8285-D9B3B4202E58}" srcId="{0AD03439-4DCC-4F93-BD33-29A763458DB2}" destId="{44041ED1-C7B7-4BBB-8002-66101EFE0193}" srcOrd="2" destOrd="0" parTransId="{3BF97FAA-83E2-4EC2-941D-CA849DEDDF88}" sibTransId="{57338A63-90CE-477E-96FE-D788249FCBBD}"/>
    <dgm:cxn modelId="{9B0BF300-33BA-4426-89C1-348E0702A5A1}" srcId="{A42802E5-F15B-4D87-8F6D-8FBE8B4F8B2C}" destId="{028CCC5F-3AAB-421D-BED2-1FE766CF7EB6}" srcOrd="0" destOrd="0" parTransId="{6F669CF7-E7FE-4F8D-B659-49D19165ABBB}" sibTransId="{A1F6F5AA-8D69-4CBD-A88A-A3778FD445E3}"/>
    <dgm:cxn modelId="{7170C826-D731-4AA2-A370-E5456CCC58CD}" srcId="{A91A72C7-CD85-4E2D-9DCE-D904703E0886}" destId="{A42802E5-F15B-4D87-8F6D-8FBE8B4F8B2C}" srcOrd="1" destOrd="0" parTransId="{C6A23AB1-8A36-4E45-852C-6BECD45495AA}" sibTransId="{0C336CBB-4059-4CA0-AC74-D93D26C4E52B}"/>
    <dgm:cxn modelId="{19988491-8A69-40BA-A6EB-6F30657B596B}" type="presOf" srcId="{0AD03439-4DCC-4F93-BD33-29A763458DB2}" destId="{0AD66C0C-379C-413B-9D90-03207CA3EBAB}" srcOrd="0" destOrd="0" presId="urn:microsoft.com/office/officeart/2005/8/layout/vList2"/>
    <dgm:cxn modelId="{3B08F0CB-468B-436B-8A3A-83FB485D37E1}" type="presOf" srcId="{955ABE19-9C3F-4F4A-B363-A952634DCE11}" destId="{49502FCE-C78B-449A-8480-9148D12A33C2}" srcOrd="0" destOrd="0" presId="urn:microsoft.com/office/officeart/2005/8/layout/vList2"/>
    <dgm:cxn modelId="{813E8E86-A47C-4FBF-BC29-56D24C880490}" srcId="{A42802E5-F15B-4D87-8F6D-8FBE8B4F8B2C}" destId="{2F28B39F-42C8-4CE7-92EE-6B270723ACE9}" srcOrd="1" destOrd="0" parTransId="{5C173D61-D9F9-47DF-BE65-1B1A1486AD8F}" sibTransId="{C2FBA21D-A9E9-4662-BC74-6705014DA627}"/>
    <dgm:cxn modelId="{6818D48C-6DAA-403E-A667-4843B7E9D502}" type="presOf" srcId="{A42802E5-F15B-4D87-8F6D-8FBE8B4F8B2C}" destId="{9FE95B9E-C425-413D-AA93-21830953A60B}" srcOrd="0" destOrd="0" presId="urn:microsoft.com/office/officeart/2005/8/layout/vList2"/>
    <dgm:cxn modelId="{96FF5879-30EE-4B6D-B811-F8F2D7CD26BE}" srcId="{A91A72C7-CD85-4E2D-9DCE-D904703E0886}" destId="{0AD03439-4DCC-4F93-BD33-29A763458DB2}" srcOrd="0" destOrd="0" parTransId="{FBA8C718-4DD2-4DED-9FF3-0862233BE765}" sibTransId="{E3E17C91-6F8A-4406-A5E4-F1C6E9F3D736}"/>
    <dgm:cxn modelId="{0DA167A6-D0B0-420A-BCE4-4A29302DFB91}" srcId="{0AD03439-4DCC-4F93-BD33-29A763458DB2}" destId="{A26E55F4-0691-461C-B0AB-DA270271C72A}" srcOrd="1" destOrd="0" parTransId="{A9994E46-AE5B-4A11-A5FB-52BF451D50AA}" sibTransId="{3DB4DDCB-E1C6-4502-A6F8-88D58CB1F9E9}"/>
    <dgm:cxn modelId="{DA055404-9B28-443F-9960-304E4249B18C}" type="presOf" srcId="{86EB9E19-E986-4A26-A470-ED9700EE4370}" destId="{151FE0E0-22DA-49D3-8E7D-FB6FD5CFC672}" srcOrd="0" destOrd="1" presId="urn:microsoft.com/office/officeart/2005/8/layout/vList2"/>
    <dgm:cxn modelId="{74CD9657-65BE-4741-BB20-D9AF6BD645F4}" type="presOf" srcId="{A26E55F4-0691-461C-B0AB-DA270271C72A}" destId="{49502FCE-C78B-449A-8480-9148D12A33C2}" srcOrd="0" destOrd="1" presId="urn:microsoft.com/office/officeart/2005/8/layout/vList2"/>
    <dgm:cxn modelId="{EAA9460A-CBB3-4E53-8FCC-332522E0499A}" srcId="{757EAF7B-71CA-4327-98E5-7FBC59DC0689}" destId="{766A40BC-6DBB-44A1-AD09-771BDF9B4507}" srcOrd="0" destOrd="0" parTransId="{EE2EB2A0-739E-4772-BFD0-0520BE969784}" sibTransId="{2FB01771-E15F-4FA5-A5DC-13A1FD0F0E07}"/>
    <dgm:cxn modelId="{9942A26F-CE73-4A98-B3BB-E0B9A80856A3}" type="presParOf" srcId="{F05D27F2-AA04-4001-838D-6D69FA0AAB78}" destId="{0AD66C0C-379C-413B-9D90-03207CA3EBAB}" srcOrd="0" destOrd="0" presId="urn:microsoft.com/office/officeart/2005/8/layout/vList2"/>
    <dgm:cxn modelId="{5906B117-A35F-40AC-A569-8FF4C25E2BFD}" type="presParOf" srcId="{F05D27F2-AA04-4001-838D-6D69FA0AAB78}" destId="{49502FCE-C78B-449A-8480-9148D12A33C2}" srcOrd="1" destOrd="0" presId="urn:microsoft.com/office/officeart/2005/8/layout/vList2"/>
    <dgm:cxn modelId="{CCE1B9BF-409F-4DE1-9D9D-E419F43C5C0F}" type="presParOf" srcId="{F05D27F2-AA04-4001-838D-6D69FA0AAB78}" destId="{9FE95B9E-C425-413D-AA93-21830953A60B}" srcOrd="2" destOrd="0" presId="urn:microsoft.com/office/officeart/2005/8/layout/vList2"/>
    <dgm:cxn modelId="{EFCFF6B0-9422-487A-97D4-EAFF0F7B0675}" type="presParOf" srcId="{F05D27F2-AA04-4001-838D-6D69FA0AAB78}" destId="{2B3E8CF8-0326-4EBA-A091-ABF62E41E611}" srcOrd="3" destOrd="0" presId="urn:microsoft.com/office/officeart/2005/8/layout/vList2"/>
    <dgm:cxn modelId="{3849591F-F575-46A5-ADC2-AE744E4189DB}" type="presParOf" srcId="{F05D27F2-AA04-4001-838D-6D69FA0AAB78}" destId="{A591F346-DE95-47B3-A2D7-A3123C0DE958}" srcOrd="4" destOrd="0" presId="urn:microsoft.com/office/officeart/2005/8/layout/vList2"/>
    <dgm:cxn modelId="{624C1E30-5203-4F4F-9E94-974DE7CB4F58}" type="presParOf" srcId="{F05D27F2-AA04-4001-838D-6D69FA0AAB78}" destId="{151FE0E0-22DA-49D3-8E7D-FB6FD5CFC67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212FD06-6718-4643-BF7F-FC4E2D6B92D0}"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tr-TR"/>
        </a:p>
      </dgm:t>
    </dgm:pt>
    <dgm:pt modelId="{9FF22FA9-8294-41AA-AE6F-90A4FF26C36E}">
      <dgm:prSet custT="1"/>
      <dgm:spPr>
        <a:solidFill>
          <a:schemeClr val="accent1"/>
        </a:solidFill>
      </dgm:spPr>
      <dgm:t>
        <a:bodyPr/>
        <a:lstStyle/>
        <a:p>
          <a:pPr rtl="0"/>
          <a:r>
            <a:rPr lang="tr-TR" sz="1800" b="1" dirty="0" smtClean="0">
              <a:solidFill>
                <a:schemeClr val="bg1"/>
              </a:solidFill>
              <a:latin typeface="Comic Sans MS" panose="030F0702030302020204" pitchFamily="66" charset="0"/>
            </a:rPr>
            <a:t>Öğrenci Nitelikleri %50 </a:t>
          </a:r>
          <a:endParaRPr lang="tr-TR" sz="1800" b="1" dirty="0">
            <a:solidFill>
              <a:schemeClr val="bg1"/>
            </a:solidFill>
            <a:latin typeface="Comic Sans MS" panose="030F0702030302020204" pitchFamily="66" charset="0"/>
          </a:endParaRPr>
        </a:p>
      </dgm:t>
    </dgm:pt>
    <dgm:pt modelId="{734A5670-8414-40D3-9359-294E562D93AC}" type="parTrans" cxnId="{94620EF7-1FE7-4E72-A5C5-C7C685F1866F}">
      <dgm:prSet/>
      <dgm:spPr/>
      <dgm:t>
        <a:bodyPr/>
        <a:lstStyle/>
        <a:p>
          <a:endParaRPr lang="tr-TR"/>
        </a:p>
      </dgm:t>
    </dgm:pt>
    <dgm:pt modelId="{1B547785-F32D-4E5D-B83E-C330FE6929D4}" type="sibTrans" cxnId="{94620EF7-1FE7-4E72-A5C5-C7C685F1866F}">
      <dgm:prSet/>
      <dgm:spPr/>
      <dgm:t>
        <a:bodyPr/>
        <a:lstStyle/>
        <a:p>
          <a:endParaRPr lang="tr-TR"/>
        </a:p>
      </dgm:t>
    </dgm:pt>
    <dgm:pt modelId="{13FCA4D7-722B-4C98-B43A-A35739F4AD9B}">
      <dgm:prSet/>
      <dgm:spPr/>
      <dgm:t>
        <a:bodyPr/>
        <a:lstStyle/>
        <a:p>
          <a:pPr rtl="0"/>
          <a:r>
            <a:rPr lang="tr-TR" dirty="0" smtClean="0">
              <a:latin typeface="Comic Sans MS" panose="030F0702030302020204" pitchFamily="66" charset="0"/>
            </a:rPr>
            <a:t>Bilişsel Giriş Davranışlar</a:t>
          </a:r>
        </a:p>
        <a:p>
          <a:pPr rtl="0"/>
          <a:r>
            <a:rPr lang="tr-TR" dirty="0" smtClean="0">
              <a:latin typeface="Comic Sans MS" panose="030F0702030302020204" pitchFamily="66" charset="0"/>
            </a:rPr>
            <a:t>%50 Etkili</a:t>
          </a:r>
          <a:endParaRPr lang="tr-TR" dirty="0">
            <a:latin typeface="Comic Sans MS" panose="030F0702030302020204" pitchFamily="66" charset="0"/>
          </a:endParaRPr>
        </a:p>
      </dgm:t>
    </dgm:pt>
    <dgm:pt modelId="{92BE726F-A9EB-45C8-BDD9-7003C7E11FDF}" type="parTrans" cxnId="{994D94BF-2E40-4F67-A05E-7DCBC56E15E6}">
      <dgm:prSet/>
      <dgm:spPr/>
      <dgm:t>
        <a:bodyPr/>
        <a:lstStyle/>
        <a:p>
          <a:endParaRPr lang="tr-TR"/>
        </a:p>
      </dgm:t>
    </dgm:pt>
    <dgm:pt modelId="{3259BBFB-138D-4092-B3DD-1D02B60BBE8B}" type="sibTrans" cxnId="{994D94BF-2E40-4F67-A05E-7DCBC56E15E6}">
      <dgm:prSet/>
      <dgm:spPr/>
      <dgm:t>
        <a:bodyPr/>
        <a:lstStyle/>
        <a:p>
          <a:endParaRPr lang="tr-TR"/>
        </a:p>
      </dgm:t>
    </dgm:pt>
    <dgm:pt modelId="{09DBA59F-CECD-48E8-BF20-81359ADAF0B1}">
      <dgm:prSet custT="1"/>
      <dgm:spPr/>
      <dgm:t>
        <a:bodyPr/>
        <a:lstStyle/>
        <a:p>
          <a:pPr rtl="0"/>
          <a:r>
            <a:rPr lang="tr-TR" sz="1800" smtClean="0"/>
            <a:t>Bilgi </a:t>
          </a:r>
          <a:endParaRPr lang="tr-TR" sz="1800" dirty="0"/>
        </a:p>
      </dgm:t>
    </dgm:pt>
    <dgm:pt modelId="{0D6E4D8E-1CA8-48A7-9241-5157B9668AD5}" type="parTrans" cxnId="{E6063DD7-C9A5-48E2-BD92-F1C791836A25}">
      <dgm:prSet/>
      <dgm:spPr/>
      <dgm:t>
        <a:bodyPr/>
        <a:lstStyle/>
        <a:p>
          <a:endParaRPr lang="tr-TR"/>
        </a:p>
      </dgm:t>
    </dgm:pt>
    <dgm:pt modelId="{60D12143-6A86-49DE-856B-99DED367A0FF}" type="sibTrans" cxnId="{E6063DD7-C9A5-48E2-BD92-F1C791836A25}">
      <dgm:prSet/>
      <dgm:spPr/>
      <dgm:t>
        <a:bodyPr/>
        <a:lstStyle/>
        <a:p>
          <a:endParaRPr lang="tr-TR"/>
        </a:p>
      </dgm:t>
    </dgm:pt>
    <dgm:pt modelId="{BD273045-950A-456C-B35D-22692451597D}">
      <dgm:prSet custT="1"/>
      <dgm:spPr/>
      <dgm:t>
        <a:bodyPr/>
        <a:lstStyle/>
        <a:p>
          <a:pPr rtl="0"/>
          <a:r>
            <a:rPr lang="tr-TR" sz="1800" smtClean="0"/>
            <a:t>Beceri </a:t>
          </a:r>
          <a:endParaRPr lang="tr-TR" sz="1800" dirty="0"/>
        </a:p>
      </dgm:t>
    </dgm:pt>
    <dgm:pt modelId="{D3F75696-BF2F-4375-9349-A331031B414A}" type="parTrans" cxnId="{E830FD2F-C342-4CC2-9808-98E4FDF6ABA0}">
      <dgm:prSet/>
      <dgm:spPr/>
      <dgm:t>
        <a:bodyPr/>
        <a:lstStyle/>
        <a:p>
          <a:endParaRPr lang="tr-TR"/>
        </a:p>
      </dgm:t>
    </dgm:pt>
    <dgm:pt modelId="{27358707-9048-4D85-BF33-6F644B69290C}" type="sibTrans" cxnId="{E830FD2F-C342-4CC2-9808-98E4FDF6ABA0}">
      <dgm:prSet/>
      <dgm:spPr/>
      <dgm:t>
        <a:bodyPr/>
        <a:lstStyle/>
        <a:p>
          <a:endParaRPr lang="tr-TR"/>
        </a:p>
      </dgm:t>
    </dgm:pt>
    <dgm:pt modelId="{163F3233-499E-4BEE-87A3-935DB4E94467}">
      <dgm:prSet custT="1"/>
      <dgm:spPr/>
      <dgm:t>
        <a:bodyPr/>
        <a:lstStyle/>
        <a:p>
          <a:pPr rtl="0"/>
          <a:r>
            <a:rPr lang="tr-TR" sz="1800" smtClean="0"/>
            <a:t>Yeterlik</a:t>
          </a:r>
          <a:endParaRPr lang="tr-TR" sz="1800" dirty="0"/>
        </a:p>
      </dgm:t>
    </dgm:pt>
    <dgm:pt modelId="{C2844F10-FBD9-4429-A4FB-EA56A9D0144F}" type="parTrans" cxnId="{A54186F9-B435-4FFA-9A94-3777F5126657}">
      <dgm:prSet/>
      <dgm:spPr/>
      <dgm:t>
        <a:bodyPr/>
        <a:lstStyle/>
        <a:p>
          <a:endParaRPr lang="tr-TR"/>
        </a:p>
      </dgm:t>
    </dgm:pt>
    <dgm:pt modelId="{26A7DD81-A8F2-4667-AC20-3D5B6780AB50}" type="sibTrans" cxnId="{A54186F9-B435-4FFA-9A94-3777F5126657}">
      <dgm:prSet/>
      <dgm:spPr/>
      <dgm:t>
        <a:bodyPr/>
        <a:lstStyle/>
        <a:p>
          <a:endParaRPr lang="tr-TR"/>
        </a:p>
      </dgm:t>
    </dgm:pt>
    <dgm:pt modelId="{DA8CF8FC-7B3E-40DC-8FEA-95975D009807}">
      <dgm:prSet/>
      <dgm:spPr/>
      <dgm:t>
        <a:bodyPr/>
        <a:lstStyle/>
        <a:p>
          <a:pPr rtl="0"/>
          <a:r>
            <a:rPr lang="tr-TR" smtClean="0">
              <a:latin typeface="Comic Sans MS" panose="030F0702030302020204" pitchFamily="66" charset="0"/>
            </a:rPr>
            <a:t>Duyuşsal Giriş Özellikleri </a:t>
          </a:r>
        </a:p>
        <a:p>
          <a:pPr rtl="0"/>
          <a:r>
            <a:rPr lang="tr-TR" smtClean="0">
              <a:latin typeface="Comic Sans MS" panose="030F0702030302020204" pitchFamily="66" charset="0"/>
            </a:rPr>
            <a:t>%25 Etkili</a:t>
          </a:r>
          <a:endParaRPr lang="tr-TR" dirty="0">
            <a:latin typeface="Comic Sans MS" panose="030F0702030302020204" pitchFamily="66" charset="0"/>
          </a:endParaRPr>
        </a:p>
      </dgm:t>
    </dgm:pt>
    <dgm:pt modelId="{80618C68-443E-40F6-8CD1-BD465CD8E123}" type="parTrans" cxnId="{AE2D3491-2672-450E-990C-1F1BA532CC2D}">
      <dgm:prSet/>
      <dgm:spPr/>
      <dgm:t>
        <a:bodyPr/>
        <a:lstStyle/>
        <a:p>
          <a:endParaRPr lang="tr-TR"/>
        </a:p>
      </dgm:t>
    </dgm:pt>
    <dgm:pt modelId="{FDCB4383-7AAD-4FEB-82CF-C77980291575}" type="sibTrans" cxnId="{AE2D3491-2672-450E-990C-1F1BA532CC2D}">
      <dgm:prSet/>
      <dgm:spPr/>
      <dgm:t>
        <a:bodyPr/>
        <a:lstStyle/>
        <a:p>
          <a:endParaRPr lang="tr-TR"/>
        </a:p>
      </dgm:t>
    </dgm:pt>
    <dgm:pt modelId="{72883E2A-DFE2-4662-9D98-20A77917F3E9}">
      <dgm:prSet custT="1"/>
      <dgm:spPr/>
      <dgm:t>
        <a:bodyPr/>
        <a:lstStyle/>
        <a:p>
          <a:pPr rtl="0"/>
          <a:r>
            <a:rPr lang="tr-TR" sz="1800" smtClean="0"/>
            <a:t>İlgi </a:t>
          </a:r>
          <a:endParaRPr lang="tr-TR" sz="1800" dirty="0"/>
        </a:p>
      </dgm:t>
    </dgm:pt>
    <dgm:pt modelId="{491F588B-0D7B-4B82-AD69-06ABF3147B95}" type="parTrans" cxnId="{1F59686C-FB30-4EE0-AE2F-D66C2F4685D3}">
      <dgm:prSet/>
      <dgm:spPr/>
      <dgm:t>
        <a:bodyPr/>
        <a:lstStyle/>
        <a:p>
          <a:endParaRPr lang="tr-TR"/>
        </a:p>
      </dgm:t>
    </dgm:pt>
    <dgm:pt modelId="{85183BDF-9271-470D-BEBC-87EB0535C56B}" type="sibTrans" cxnId="{1F59686C-FB30-4EE0-AE2F-D66C2F4685D3}">
      <dgm:prSet/>
      <dgm:spPr/>
      <dgm:t>
        <a:bodyPr/>
        <a:lstStyle/>
        <a:p>
          <a:endParaRPr lang="tr-TR"/>
        </a:p>
      </dgm:t>
    </dgm:pt>
    <dgm:pt modelId="{01EB953F-5A51-4910-89FA-253804FD2287}">
      <dgm:prSet custT="1"/>
      <dgm:spPr/>
      <dgm:t>
        <a:bodyPr/>
        <a:lstStyle/>
        <a:p>
          <a:pPr rtl="0"/>
          <a:r>
            <a:rPr lang="tr-TR" sz="1800" smtClean="0"/>
            <a:t>Tutum </a:t>
          </a:r>
          <a:endParaRPr lang="tr-TR" sz="1800" dirty="0"/>
        </a:p>
      </dgm:t>
    </dgm:pt>
    <dgm:pt modelId="{8F4F5F8D-E21C-49FB-97C6-9353C08711FB}" type="parTrans" cxnId="{75768BC8-82EF-4B65-99E8-9CE8FE1452EE}">
      <dgm:prSet/>
      <dgm:spPr/>
      <dgm:t>
        <a:bodyPr/>
        <a:lstStyle/>
        <a:p>
          <a:endParaRPr lang="tr-TR"/>
        </a:p>
      </dgm:t>
    </dgm:pt>
    <dgm:pt modelId="{D1D256D3-E332-4CA0-8007-C9CF5610F09A}" type="sibTrans" cxnId="{75768BC8-82EF-4B65-99E8-9CE8FE1452EE}">
      <dgm:prSet/>
      <dgm:spPr/>
      <dgm:t>
        <a:bodyPr/>
        <a:lstStyle/>
        <a:p>
          <a:endParaRPr lang="tr-TR"/>
        </a:p>
      </dgm:t>
    </dgm:pt>
    <dgm:pt modelId="{E855F923-04BA-46DD-9DB3-8EEE572D6E64}">
      <dgm:prSet custT="1"/>
      <dgm:spPr/>
      <dgm:t>
        <a:bodyPr/>
        <a:lstStyle/>
        <a:p>
          <a:pPr rtl="0"/>
          <a:r>
            <a:rPr lang="tr-TR" sz="1800" smtClean="0"/>
            <a:t>Akademik Benlik</a:t>
          </a:r>
          <a:endParaRPr lang="tr-TR" sz="1800" dirty="0"/>
        </a:p>
      </dgm:t>
    </dgm:pt>
    <dgm:pt modelId="{076BB420-5695-400E-9878-0DE33ADBDB18}" type="parTrans" cxnId="{5FB56C1C-9111-4DC7-9052-82C6EC14C1B5}">
      <dgm:prSet/>
      <dgm:spPr/>
      <dgm:t>
        <a:bodyPr/>
        <a:lstStyle/>
        <a:p>
          <a:endParaRPr lang="tr-TR"/>
        </a:p>
      </dgm:t>
    </dgm:pt>
    <dgm:pt modelId="{15026522-37D0-4ABF-BD6A-3BCDCF2EE2F0}" type="sibTrans" cxnId="{5FB56C1C-9111-4DC7-9052-82C6EC14C1B5}">
      <dgm:prSet/>
      <dgm:spPr/>
      <dgm:t>
        <a:bodyPr/>
        <a:lstStyle/>
        <a:p>
          <a:endParaRPr lang="tr-TR"/>
        </a:p>
      </dgm:t>
    </dgm:pt>
    <dgm:pt modelId="{6CFE45C9-4731-4DC2-8FE0-CDE5351E2670}" type="pres">
      <dgm:prSet presAssocID="{4212FD06-6718-4643-BF7F-FC4E2D6B92D0}" presName="hierChild1" presStyleCnt="0">
        <dgm:presLayoutVars>
          <dgm:orgChart val="1"/>
          <dgm:chPref val="1"/>
          <dgm:dir/>
          <dgm:animOne val="branch"/>
          <dgm:animLvl val="lvl"/>
          <dgm:resizeHandles/>
        </dgm:presLayoutVars>
      </dgm:prSet>
      <dgm:spPr/>
      <dgm:t>
        <a:bodyPr/>
        <a:lstStyle/>
        <a:p>
          <a:endParaRPr lang="tr-TR"/>
        </a:p>
      </dgm:t>
    </dgm:pt>
    <dgm:pt modelId="{F8D6964F-D2A4-4863-A686-E56A4CB9D603}" type="pres">
      <dgm:prSet presAssocID="{9FF22FA9-8294-41AA-AE6F-90A4FF26C36E}" presName="hierRoot1" presStyleCnt="0">
        <dgm:presLayoutVars>
          <dgm:hierBranch val="init"/>
        </dgm:presLayoutVars>
      </dgm:prSet>
      <dgm:spPr/>
    </dgm:pt>
    <dgm:pt modelId="{070FFB3B-E999-4496-A035-BE862DF2638A}" type="pres">
      <dgm:prSet presAssocID="{9FF22FA9-8294-41AA-AE6F-90A4FF26C36E}" presName="rootComposite1" presStyleCnt="0"/>
      <dgm:spPr/>
    </dgm:pt>
    <dgm:pt modelId="{B57757C0-E156-4C83-95FF-1699F820D14C}" type="pres">
      <dgm:prSet presAssocID="{9FF22FA9-8294-41AA-AE6F-90A4FF26C36E}" presName="rootText1" presStyleLbl="node0" presStyleIdx="0" presStyleCnt="1" custScaleX="151646">
        <dgm:presLayoutVars>
          <dgm:chPref val="3"/>
        </dgm:presLayoutVars>
      </dgm:prSet>
      <dgm:spPr/>
      <dgm:t>
        <a:bodyPr/>
        <a:lstStyle/>
        <a:p>
          <a:endParaRPr lang="tr-TR"/>
        </a:p>
      </dgm:t>
    </dgm:pt>
    <dgm:pt modelId="{E3B90DD9-2982-4604-B583-D48B1185DE7F}" type="pres">
      <dgm:prSet presAssocID="{9FF22FA9-8294-41AA-AE6F-90A4FF26C36E}" presName="rootConnector1" presStyleLbl="node1" presStyleIdx="0" presStyleCnt="0"/>
      <dgm:spPr/>
      <dgm:t>
        <a:bodyPr/>
        <a:lstStyle/>
        <a:p>
          <a:endParaRPr lang="tr-TR"/>
        </a:p>
      </dgm:t>
    </dgm:pt>
    <dgm:pt modelId="{DC8E10C1-1CFB-4D62-B701-856D815B3551}" type="pres">
      <dgm:prSet presAssocID="{9FF22FA9-8294-41AA-AE6F-90A4FF26C36E}" presName="hierChild2" presStyleCnt="0"/>
      <dgm:spPr/>
    </dgm:pt>
    <dgm:pt modelId="{E1C52FCB-DCE0-46FE-8FC0-0F7C63C3C18E}" type="pres">
      <dgm:prSet presAssocID="{92BE726F-A9EB-45C8-BDD9-7003C7E11FDF}" presName="Name37" presStyleLbl="parChTrans1D2" presStyleIdx="0" presStyleCnt="2"/>
      <dgm:spPr/>
      <dgm:t>
        <a:bodyPr/>
        <a:lstStyle/>
        <a:p>
          <a:endParaRPr lang="tr-TR"/>
        </a:p>
      </dgm:t>
    </dgm:pt>
    <dgm:pt modelId="{D932BE41-7BB5-464B-8839-806EFAC7B0A9}" type="pres">
      <dgm:prSet presAssocID="{13FCA4D7-722B-4C98-B43A-A35739F4AD9B}" presName="hierRoot2" presStyleCnt="0">
        <dgm:presLayoutVars>
          <dgm:hierBranch val="init"/>
        </dgm:presLayoutVars>
      </dgm:prSet>
      <dgm:spPr/>
    </dgm:pt>
    <dgm:pt modelId="{F259AE44-F2DB-4190-AF70-7BFCB3C2EA88}" type="pres">
      <dgm:prSet presAssocID="{13FCA4D7-722B-4C98-B43A-A35739F4AD9B}" presName="rootComposite" presStyleCnt="0"/>
      <dgm:spPr/>
    </dgm:pt>
    <dgm:pt modelId="{CC78FC63-1611-4500-A55A-53A6D83DC7D8}" type="pres">
      <dgm:prSet presAssocID="{13FCA4D7-722B-4C98-B43A-A35739F4AD9B}" presName="rootText" presStyleLbl="node2" presStyleIdx="0" presStyleCnt="2" custScaleX="128229" custScaleY="111702" custLinFactNeighborX="-44424" custLinFactNeighborY="-2494">
        <dgm:presLayoutVars>
          <dgm:chPref val="3"/>
        </dgm:presLayoutVars>
      </dgm:prSet>
      <dgm:spPr/>
      <dgm:t>
        <a:bodyPr/>
        <a:lstStyle/>
        <a:p>
          <a:endParaRPr lang="tr-TR"/>
        </a:p>
      </dgm:t>
    </dgm:pt>
    <dgm:pt modelId="{1A604011-D6DC-46DF-AF0C-3BE5EB07CDF8}" type="pres">
      <dgm:prSet presAssocID="{13FCA4D7-722B-4C98-B43A-A35739F4AD9B}" presName="rootConnector" presStyleLbl="node2" presStyleIdx="0" presStyleCnt="2"/>
      <dgm:spPr/>
      <dgm:t>
        <a:bodyPr/>
        <a:lstStyle/>
        <a:p>
          <a:endParaRPr lang="tr-TR"/>
        </a:p>
      </dgm:t>
    </dgm:pt>
    <dgm:pt modelId="{D83F4178-1EC2-49AA-9AD0-941CE0D6C792}" type="pres">
      <dgm:prSet presAssocID="{13FCA4D7-722B-4C98-B43A-A35739F4AD9B}" presName="hierChild4" presStyleCnt="0"/>
      <dgm:spPr/>
    </dgm:pt>
    <dgm:pt modelId="{B53F0492-58B1-4915-8C30-5831977491CF}" type="pres">
      <dgm:prSet presAssocID="{0D6E4D8E-1CA8-48A7-9241-5157B9668AD5}" presName="Name37" presStyleLbl="parChTrans1D3" presStyleIdx="0" presStyleCnt="6"/>
      <dgm:spPr/>
      <dgm:t>
        <a:bodyPr/>
        <a:lstStyle/>
        <a:p>
          <a:endParaRPr lang="tr-TR"/>
        </a:p>
      </dgm:t>
    </dgm:pt>
    <dgm:pt modelId="{14C51C94-0B44-44C2-8FDD-1D9D5E176F76}" type="pres">
      <dgm:prSet presAssocID="{09DBA59F-CECD-48E8-BF20-81359ADAF0B1}" presName="hierRoot2" presStyleCnt="0">
        <dgm:presLayoutVars>
          <dgm:hierBranch val="init"/>
        </dgm:presLayoutVars>
      </dgm:prSet>
      <dgm:spPr/>
    </dgm:pt>
    <dgm:pt modelId="{14768E00-438B-40C3-81B8-93F95948D76C}" type="pres">
      <dgm:prSet presAssocID="{09DBA59F-CECD-48E8-BF20-81359ADAF0B1}" presName="rootComposite" presStyleCnt="0"/>
      <dgm:spPr/>
    </dgm:pt>
    <dgm:pt modelId="{6A1C3A33-4BC8-45D0-9C71-FEA68A23E291}" type="pres">
      <dgm:prSet presAssocID="{09DBA59F-CECD-48E8-BF20-81359ADAF0B1}" presName="rootText" presStyleLbl="node3" presStyleIdx="0" presStyleCnt="6" custLinFactNeighborX="-34515" custLinFactNeighborY="5117">
        <dgm:presLayoutVars>
          <dgm:chPref val="3"/>
        </dgm:presLayoutVars>
      </dgm:prSet>
      <dgm:spPr/>
      <dgm:t>
        <a:bodyPr/>
        <a:lstStyle/>
        <a:p>
          <a:endParaRPr lang="tr-TR"/>
        </a:p>
      </dgm:t>
    </dgm:pt>
    <dgm:pt modelId="{058845A8-BAAC-4ACA-84E2-E1115F8481CD}" type="pres">
      <dgm:prSet presAssocID="{09DBA59F-CECD-48E8-BF20-81359ADAF0B1}" presName="rootConnector" presStyleLbl="node3" presStyleIdx="0" presStyleCnt="6"/>
      <dgm:spPr/>
      <dgm:t>
        <a:bodyPr/>
        <a:lstStyle/>
        <a:p>
          <a:endParaRPr lang="tr-TR"/>
        </a:p>
      </dgm:t>
    </dgm:pt>
    <dgm:pt modelId="{98D30F6E-6E18-46D4-8B78-BE33822E9275}" type="pres">
      <dgm:prSet presAssocID="{09DBA59F-CECD-48E8-BF20-81359ADAF0B1}" presName="hierChild4" presStyleCnt="0"/>
      <dgm:spPr/>
    </dgm:pt>
    <dgm:pt modelId="{98DEBFBC-0727-485E-B354-6E07B74FF809}" type="pres">
      <dgm:prSet presAssocID="{09DBA59F-CECD-48E8-BF20-81359ADAF0B1}" presName="hierChild5" presStyleCnt="0"/>
      <dgm:spPr/>
    </dgm:pt>
    <dgm:pt modelId="{70EF93C3-A14F-47A1-B48C-7A5AB54ACD3C}" type="pres">
      <dgm:prSet presAssocID="{D3F75696-BF2F-4375-9349-A331031B414A}" presName="Name37" presStyleLbl="parChTrans1D3" presStyleIdx="1" presStyleCnt="6"/>
      <dgm:spPr/>
      <dgm:t>
        <a:bodyPr/>
        <a:lstStyle/>
        <a:p>
          <a:endParaRPr lang="tr-TR"/>
        </a:p>
      </dgm:t>
    </dgm:pt>
    <dgm:pt modelId="{7F4EE5EF-0699-46CD-8D62-08FC59CC2563}" type="pres">
      <dgm:prSet presAssocID="{BD273045-950A-456C-B35D-22692451597D}" presName="hierRoot2" presStyleCnt="0">
        <dgm:presLayoutVars>
          <dgm:hierBranch val="init"/>
        </dgm:presLayoutVars>
      </dgm:prSet>
      <dgm:spPr/>
    </dgm:pt>
    <dgm:pt modelId="{187911F8-3CCC-4FBB-9D99-ECAC8C415288}" type="pres">
      <dgm:prSet presAssocID="{BD273045-950A-456C-B35D-22692451597D}" presName="rootComposite" presStyleCnt="0"/>
      <dgm:spPr/>
    </dgm:pt>
    <dgm:pt modelId="{4500C021-D6CA-4248-9FC7-30A002618355}" type="pres">
      <dgm:prSet presAssocID="{BD273045-950A-456C-B35D-22692451597D}" presName="rootText" presStyleLbl="node3" presStyleIdx="1" presStyleCnt="6" custLinFactNeighborX="-34515" custLinFactNeighborY="2754">
        <dgm:presLayoutVars>
          <dgm:chPref val="3"/>
        </dgm:presLayoutVars>
      </dgm:prSet>
      <dgm:spPr/>
      <dgm:t>
        <a:bodyPr/>
        <a:lstStyle/>
        <a:p>
          <a:endParaRPr lang="tr-TR"/>
        </a:p>
      </dgm:t>
    </dgm:pt>
    <dgm:pt modelId="{DE310171-EEBB-48BB-B577-0E20997A4887}" type="pres">
      <dgm:prSet presAssocID="{BD273045-950A-456C-B35D-22692451597D}" presName="rootConnector" presStyleLbl="node3" presStyleIdx="1" presStyleCnt="6"/>
      <dgm:spPr/>
      <dgm:t>
        <a:bodyPr/>
        <a:lstStyle/>
        <a:p>
          <a:endParaRPr lang="tr-TR"/>
        </a:p>
      </dgm:t>
    </dgm:pt>
    <dgm:pt modelId="{D49B5A2E-105E-4CA4-9FF8-973A7835BF79}" type="pres">
      <dgm:prSet presAssocID="{BD273045-950A-456C-B35D-22692451597D}" presName="hierChild4" presStyleCnt="0"/>
      <dgm:spPr/>
    </dgm:pt>
    <dgm:pt modelId="{1E90B249-AAA8-44BB-894A-A45FAAC930FE}" type="pres">
      <dgm:prSet presAssocID="{BD273045-950A-456C-B35D-22692451597D}" presName="hierChild5" presStyleCnt="0"/>
      <dgm:spPr/>
    </dgm:pt>
    <dgm:pt modelId="{C068AB6A-32B2-498C-A227-3DF4A717730B}" type="pres">
      <dgm:prSet presAssocID="{C2844F10-FBD9-4429-A4FB-EA56A9D0144F}" presName="Name37" presStyleLbl="parChTrans1D3" presStyleIdx="2" presStyleCnt="6"/>
      <dgm:spPr/>
      <dgm:t>
        <a:bodyPr/>
        <a:lstStyle/>
        <a:p>
          <a:endParaRPr lang="tr-TR"/>
        </a:p>
      </dgm:t>
    </dgm:pt>
    <dgm:pt modelId="{D5239A47-406B-444A-AF9D-42B3F5633F62}" type="pres">
      <dgm:prSet presAssocID="{163F3233-499E-4BEE-87A3-935DB4E94467}" presName="hierRoot2" presStyleCnt="0">
        <dgm:presLayoutVars>
          <dgm:hierBranch val="init"/>
        </dgm:presLayoutVars>
      </dgm:prSet>
      <dgm:spPr/>
    </dgm:pt>
    <dgm:pt modelId="{037B9E7D-272F-4CDD-BE6D-825399502F3D}" type="pres">
      <dgm:prSet presAssocID="{163F3233-499E-4BEE-87A3-935DB4E94467}" presName="rootComposite" presStyleCnt="0"/>
      <dgm:spPr/>
    </dgm:pt>
    <dgm:pt modelId="{D5F7229D-7102-40A6-989C-65486CF34AC7}" type="pres">
      <dgm:prSet presAssocID="{163F3233-499E-4BEE-87A3-935DB4E94467}" presName="rootText" presStyleLbl="node3" presStyleIdx="2" presStyleCnt="6" custLinFactNeighborX="-34515" custLinFactNeighborY="391">
        <dgm:presLayoutVars>
          <dgm:chPref val="3"/>
        </dgm:presLayoutVars>
      </dgm:prSet>
      <dgm:spPr/>
      <dgm:t>
        <a:bodyPr/>
        <a:lstStyle/>
        <a:p>
          <a:endParaRPr lang="tr-TR"/>
        </a:p>
      </dgm:t>
    </dgm:pt>
    <dgm:pt modelId="{3A98B869-15E3-4389-8AFF-1B2387F9D440}" type="pres">
      <dgm:prSet presAssocID="{163F3233-499E-4BEE-87A3-935DB4E94467}" presName="rootConnector" presStyleLbl="node3" presStyleIdx="2" presStyleCnt="6"/>
      <dgm:spPr/>
      <dgm:t>
        <a:bodyPr/>
        <a:lstStyle/>
        <a:p>
          <a:endParaRPr lang="tr-TR"/>
        </a:p>
      </dgm:t>
    </dgm:pt>
    <dgm:pt modelId="{A1D294D6-0AA8-496B-97A6-96BB6F502233}" type="pres">
      <dgm:prSet presAssocID="{163F3233-499E-4BEE-87A3-935DB4E94467}" presName="hierChild4" presStyleCnt="0"/>
      <dgm:spPr/>
    </dgm:pt>
    <dgm:pt modelId="{FCCF2F64-1CAE-4629-A1B0-7F358B44B22F}" type="pres">
      <dgm:prSet presAssocID="{163F3233-499E-4BEE-87A3-935DB4E94467}" presName="hierChild5" presStyleCnt="0"/>
      <dgm:spPr/>
    </dgm:pt>
    <dgm:pt modelId="{7471DC73-DF4A-4387-8233-ED0B9F7A6C5B}" type="pres">
      <dgm:prSet presAssocID="{13FCA4D7-722B-4C98-B43A-A35739F4AD9B}" presName="hierChild5" presStyleCnt="0"/>
      <dgm:spPr/>
    </dgm:pt>
    <dgm:pt modelId="{4AB2DF45-5206-43AE-924F-C9430F033546}" type="pres">
      <dgm:prSet presAssocID="{80618C68-443E-40F6-8CD1-BD465CD8E123}" presName="Name37" presStyleLbl="parChTrans1D2" presStyleIdx="1" presStyleCnt="2"/>
      <dgm:spPr/>
      <dgm:t>
        <a:bodyPr/>
        <a:lstStyle/>
        <a:p>
          <a:endParaRPr lang="tr-TR"/>
        </a:p>
      </dgm:t>
    </dgm:pt>
    <dgm:pt modelId="{56E9AB82-5037-42AE-BD43-D31FE796B159}" type="pres">
      <dgm:prSet presAssocID="{DA8CF8FC-7B3E-40DC-8FEA-95975D009807}" presName="hierRoot2" presStyleCnt="0">
        <dgm:presLayoutVars>
          <dgm:hierBranch val="init"/>
        </dgm:presLayoutVars>
      </dgm:prSet>
      <dgm:spPr/>
    </dgm:pt>
    <dgm:pt modelId="{2DC441E3-7809-4CC1-A896-0411F4952293}" type="pres">
      <dgm:prSet presAssocID="{DA8CF8FC-7B3E-40DC-8FEA-95975D009807}" presName="rootComposite" presStyleCnt="0"/>
      <dgm:spPr/>
    </dgm:pt>
    <dgm:pt modelId="{759FBEC4-38D8-4B01-BDF2-BF70E2AC52C7}" type="pres">
      <dgm:prSet presAssocID="{DA8CF8FC-7B3E-40DC-8FEA-95975D009807}" presName="rootText" presStyleLbl="node2" presStyleIdx="1" presStyleCnt="2" custScaleX="127227" custLinFactNeighborX="34058" custLinFactNeighborY="-2494">
        <dgm:presLayoutVars>
          <dgm:chPref val="3"/>
        </dgm:presLayoutVars>
      </dgm:prSet>
      <dgm:spPr/>
      <dgm:t>
        <a:bodyPr/>
        <a:lstStyle/>
        <a:p>
          <a:endParaRPr lang="tr-TR"/>
        </a:p>
      </dgm:t>
    </dgm:pt>
    <dgm:pt modelId="{518CF066-D8EE-452B-94A6-0A6E9BA04AE9}" type="pres">
      <dgm:prSet presAssocID="{DA8CF8FC-7B3E-40DC-8FEA-95975D009807}" presName="rootConnector" presStyleLbl="node2" presStyleIdx="1" presStyleCnt="2"/>
      <dgm:spPr/>
      <dgm:t>
        <a:bodyPr/>
        <a:lstStyle/>
        <a:p>
          <a:endParaRPr lang="tr-TR"/>
        </a:p>
      </dgm:t>
    </dgm:pt>
    <dgm:pt modelId="{B62EC059-28AB-4141-BB06-6551860AD688}" type="pres">
      <dgm:prSet presAssocID="{DA8CF8FC-7B3E-40DC-8FEA-95975D009807}" presName="hierChild4" presStyleCnt="0"/>
      <dgm:spPr/>
    </dgm:pt>
    <dgm:pt modelId="{16E37D46-5052-4E65-B820-E50BEDE7F4FF}" type="pres">
      <dgm:prSet presAssocID="{491F588B-0D7B-4B82-AD69-06ABF3147B95}" presName="Name37" presStyleLbl="parChTrans1D3" presStyleIdx="3" presStyleCnt="6"/>
      <dgm:spPr/>
      <dgm:t>
        <a:bodyPr/>
        <a:lstStyle/>
        <a:p>
          <a:endParaRPr lang="tr-TR"/>
        </a:p>
      </dgm:t>
    </dgm:pt>
    <dgm:pt modelId="{A66DC4AC-C489-421C-8D91-5472CC959E07}" type="pres">
      <dgm:prSet presAssocID="{72883E2A-DFE2-4662-9D98-20A77917F3E9}" presName="hierRoot2" presStyleCnt="0">
        <dgm:presLayoutVars>
          <dgm:hierBranch val="init"/>
        </dgm:presLayoutVars>
      </dgm:prSet>
      <dgm:spPr/>
    </dgm:pt>
    <dgm:pt modelId="{1A017CF6-B399-42D6-B5D6-3D1289B6286C}" type="pres">
      <dgm:prSet presAssocID="{72883E2A-DFE2-4662-9D98-20A77917F3E9}" presName="rootComposite" presStyleCnt="0"/>
      <dgm:spPr/>
    </dgm:pt>
    <dgm:pt modelId="{4F9425D7-2D55-4448-A25A-8BC8DB1491C5}" type="pres">
      <dgm:prSet presAssocID="{72883E2A-DFE2-4662-9D98-20A77917F3E9}" presName="rootText" presStyleLbl="node3" presStyleIdx="3" presStyleCnt="6" custLinFactNeighborX="38980" custLinFactNeighborY="5117">
        <dgm:presLayoutVars>
          <dgm:chPref val="3"/>
        </dgm:presLayoutVars>
      </dgm:prSet>
      <dgm:spPr/>
      <dgm:t>
        <a:bodyPr/>
        <a:lstStyle/>
        <a:p>
          <a:endParaRPr lang="tr-TR"/>
        </a:p>
      </dgm:t>
    </dgm:pt>
    <dgm:pt modelId="{E173064F-4E9D-4621-BF32-92B02282D954}" type="pres">
      <dgm:prSet presAssocID="{72883E2A-DFE2-4662-9D98-20A77917F3E9}" presName="rootConnector" presStyleLbl="node3" presStyleIdx="3" presStyleCnt="6"/>
      <dgm:spPr/>
      <dgm:t>
        <a:bodyPr/>
        <a:lstStyle/>
        <a:p>
          <a:endParaRPr lang="tr-TR"/>
        </a:p>
      </dgm:t>
    </dgm:pt>
    <dgm:pt modelId="{19420420-8389-4D8F-B6BB-8E98C801927A}" type="pres">
      <dgm:prSet presAssocID="{72883E2A-DFE2-4662-9D98-20A77917F3E9}" presName="hierChild4" presStyleCnt="0"/>
      <dgm:spPr/>
    </dgm:pt>
    <dgm:pt modelId="{3C17B8D7-8840-4EB6-BFDB-5FC4DAD205A8}" type="pres">
      <dgm:prSet presAssocID="{72883E2A-DFE2-4662-9D98-20A77917F3E9}" presName="hierChild5" presStyleCnt="0"/>
      <dgm:spPr/>
    </dgm:pt>
    <dgm:pt modelId="{BCFAAD10-278C-4190-843C-9AA31FAAC0AA}" type="pres">
      <dgm:prSet presAssocID="{8F4F5F8D-E21C-49FB-97C6-9353C08711FB}" presName="Name37" presStyleLbl="parChTrans1D3" presStyleIdx="4" presStyleCnt="6"/>
      <dgm:spPr/>
      <dgm:t>
        <a:bodyPr/>
        <a:lstStyle/>
        <a:p>
          <a:endParaRPr lang="tr-TR"/>
        </a:p>
      </dgm:t>
    </dgm:pt>
    <dgm:pt modelId="{F445D1FE-6D20-44EC-B110-929AC05BC5BE}" type="pres">
      <dgm:prSet presAssocID="{01EB953F-5A51-4910-89FA-253804FD2287}" presName="hierRoot2" presStyleCnt="0">
        <dgm:presLayoutVars>
          <dgm:hierBranch val="init"/>
        </dgm:presLayoutVars>
      </dgm:prSet>
      <dgm:spPr/>
    </dgm:pt>
    <dgm:pt modelId="{FA108940-9B9C-4D84-AC71-00E45322A656}" type="pres">
      <dgm:prSet presAssocID="{01EB953F-5A51-4910-89FA-253804FD2287}" presName="rootComposite" presStyleCnt="0"/>
      <dgm:spPr/>
    </dgm:pt>
    <dgm:pt modelId="{62D2222F-528D-46FE-BE65-CBD1F469AE24}" type="pres">
      <dgm:prSet presAssocID="{01EB953F-5A51-4910-89FA-253804FD2287}" presName="rootText" presStyleLbl="node3" presStyleIdx="4" presStyleCnt="6" custLinFactNeighborX="38980" custLinFactNeighborY="2754">
        <dgm:presLayoutVars>
          <dgm:chPref val="3"/>
        </dgm:presLayoutVars>
      </dgm:prSet>
      <dgm:spPr/>
      <dgm:t>
        <a:bodyPr/>
        <a:lstStyle/>
        <a:p>
          <a:endParaRPr lang="tr-TR"/>
        </a:p>
      </dgm:t>
    </dgm:pt>
    <dgm:pt modelId="{CB055290-70EA-4083-B1F1-7AD105C255A5}" type="pres">
      <dgm:prSet presAssocID="{01EB953F-5A51-4910-89FA-253804FD2287}" presName="rootConnector" presStyleLbl="node3" presStyleIdx="4" presStyleCnt="6"/>
      <dgm:spPr/>
      <dgm:t>
        <a:bodyPr/>
        <a:lstStyle/>
        <a:p>
          <a:endParaRPr lang="tr-TR"/>
        </a:p>
      </dgm:t>
    </dgm:pt>
    <dgm:pt modelId="{CB2FB87E-CDC3-4C34-882A-8C1FFE996B73}" type="pres">
      <dgm:prSet presAssocID="{01EB953F-5A51-4910-89FA-253804FD2287}" presName="hierChild4" presStyleCnt="0"/>
      <dgm:spPr/>
    </dgm:pt>
    <dgm:pt modelId="{C3C9092D-BF0A-40EE-8B42-2775A5925984}" type="pres">
      <dgm:prSet presAssocID="{01EB953F-5A51-4910-89FA-253804FD2287}" presName="hierChild5" presStyleCnt="0"/>
      <dgm:spPr/>
    </dgm:pt>
    <dgm:pt modelId="{1BF6F3A8-4591-4DE6-8A99-F3ABD25E2970}" type="pres">
      <dgm:prSet presAssocID="{076BB420-5695-400E-9878-0DE33ADBDB18}" presName="Name37" presStyleLbl="parChTrans1D3" presStyleIdx="5" presStyleCnt="6"/>
      <dgm:spPr/>
      <dgm:t>
        <a:bodyPr/>
        <a:lstStyle/>
        <a:p>
          <a:endParaRPr lang="tr-TR"/>
        </a:p>
      </dgm:t>
    </dgm:pt>
    <dgm:pt modelId="{6F3EA2D0-2F3E-41D4-827E-636F40C14076}" type="pres">
      <dgm:prSet presAssocID="{E855F923-04BA-46DD-9DB3-8EEE572D6E64}" presName="hierRoot2" presStyleCnt="0">
        <dgm:presLayoutVars>
          <dgm:hierBranch val="init"/>
        </dgm:presLayoutVars>
      </dgm:prSet>
      <dgm:spPr/>
    </dgm:pt>
    <dgm:pt modelId="{43D1BE5B-AD9F-4574-803B-61B0AE5E2978}" type="pres">
      <dgm:prSet presAssocID="{E855F923-04BA-46DD-9DB3-8EEE572D6E64}" presName="rootComposite" presStyleCnt="0"/>
      <dgm:spPr/>
    </dgm:pt>
    <dgm:pt modelId="{E2B7C3FE-580C-4FBD-8C55-354C8A0A7B2F}" type="pres">
      <dgm:prSet presAssocID="{E855F923-04BA-46DD-9DB3-8EEE572D6E64}" presName="rootText" presStyleLbl="node3" presStyleIdx="5" presStyleCnt="6" custLinFactNeighborX="38980" custLinFactNeighborY="391">
        <dgm:presLayoutVars>
          <dgm:chPref val="3"/>
        </dgm:presLayoutVars>
      </dgm:prSet>
      <dgm:spPr/>
      <dgm:t>
        <a:bodyPr/>
        <a:lstStyle/>
        <a:p>
          <a:endParaRPr lang="tr-TR"/>
        </a:p>
      </dgm:t>
    </dgm:pt>
    <dgm:pt modelId="{164FEEBE-B685-4939-A665-B5A7FFC6FEDE}" type="pres">
      <dgm:prSet presAssocID="{E855F923-04BA-46DD-9DB3-8EEE572D6E64}" presName="rootConnector" presStyleLbl="node3" presStyleIdx="5" presStyleCnt="6"/>
      <dgm:spPr/>
      <dgm:t>
        <a:bodyPr/>
        <a:lstStyle/>
        <a:p>
          <a:endParaRPr lang="tr-TR"/>
        </a:p>
      </dgm:t>
    </dgm:pt>
    <dgm:pt modelId="{8CD90E50-2B02-41E3-AA60-3C5F8BE6EC61}" type="pres">
      <dgm:prSet presAssocID="{E855F923-04BA-46DD-9DB3-8EEE572D6E64}" presName="hierChild4" presStyleCnt="0"/>
      <dgm:spPr/>
    </dgm:pt>
    <dgm:pt modelId="{5B00F25C-3181-4542-BA1E-78FF031F2EDE}" type="pres">
      <dgm:prSet presAssocID="{E855F923-04BA-46DD-9DB3-8EEE572D6E64}" presName="hierChild5" presStyleCnt="0"/>
      <dgm:spPr/>
    </dgm:pt>
    <dgm:pt modelId="{DF1F3C22-C7E1-45E1-8EB1-E3A04A245820}" type="pres">
      <dgm:prSet presAssocID="{DA8CF8FC-7B3E-40DC-8FEA-95975D009807}" presName="hierChild5" presStyleCnt="0"/>
      <dgm:spPr/>
    </dgm:pt>
    <dgm:pt modelId="{E3370888-4B6B-4E00-9900-643C321FB61E}" type="pres">
      <dgm:prSet presAssocID="{9FF22FA9-8294-41AA-AE6F-90A4FF26C36E}" presName="hierChild3" presStyleCnt="0"/>
      <dgm:spPr/>
    </dgm:pt>
  </dgm:ptLst>
  <dgm:cxnLst>
    <dgm:cxn modelId="{175F8368-EF20-4C97-9C49-D3EC2ADAF63A}" type="presOf" srcId="{72883E2A-DFE2-4662-9D98-20A77917F3E9}" destId="{4F9425D7-2D55-4448-A25A-8BC8DB1491C5}" srcOrd="0" destOrd="0" presId="urn:microsoft.com/office/officeart/2005/8/layout/orgChart1"/>
    <dgm:cxn modelId="{CA092863-327C-44E2-95A6-FAC4EABFD519}" type="presOf" srcId="{09DBA59F-CECD-48E8-BF20-81359ADAF0B1}" destId="{058845A8-BAAC-4ACA-84E2-E1115F8481CD}" srcOrd="1" destOrd="0" presId="urn:microsoft.com/office/officeart/2005/8/layout/orgChart1"/>
    <dgm:cxn modelId="{3BF5712C-BB93-4E6C-9D60-F87168234CC6}" type="presOf" srcId="{E855F923-04BA-46DD-9DB3-8EEE572D6E64}" destId="{164FEEBE-B685-4939-A665-B5A7FFC6FEDE}" srcOrd="1" destOrd="0" presId="urn:microsoft.com/office/officeart/2005/8/layout/orgChart1"/>
    <dgm:cxn modelId="{1757A1E9-9D89-4D74-B8CF-4BB2FD0B4A56}" type="presOf" srcId="{72883E2A-DFE2-4662-9D98-20A77917F3E9}" destId="{E173064F-4E9D-4621-BF32-92B02282D954}" srcOrd="1" destOrd="0" presId="urn:microsoft.com/office/officeart/2005/8/layout/orgChart1"/>
    <dgm:cxn modelId="{4C912207-6BBE-4B60-A936-A2E97248B983}" type="presOf" srcId="{09DBA59F-CECD-48E8-BF20-81359ADAF0B1}" destId="{6A1C3A33-4BC8-45D0-9C71-FEA68A23E291}" srcOrd="0" destOrd="0" presId="urn:microsoft.com/office/officeart/2005/8/layout/orgChart1"/>
    <dgm:cxn modelId="{21A99A6D-8825-44F9-8961-3CA91AF2DD27}" type="presOf" srcId="{BD273045-950A-456C-B35D-22692451597D}" destId="{DE310171-EEBB-48BB-B577-0E20997A4887}" srcOrd="1" destOrd="0" presId="urn:microsoft.com/office/officeart/2005/8/layout/orgChart1"/>
    <dgm:cxn modelId="{3ED69FF3-6CBF-4DEB-8D56-5EE35AEA9F53}" type="presOf" srcId="{BD273045-950A-456C-B35D-22692451597D}" destId="{4500C021-D6CA-4248-9FC7-30A002618355}" srcOrd="0" destOrd="0" presId="urn:microsoft.com/office/officeart/2005/8/layout/orgChart1"/>
    <dgm:cxn modelId="{AE2D3491-2672-450E-990C-1F1BA532CC2D}" srcId="{9FF22FA9-8294-41AA-AE6F-90A4FF26C36E}" destId="{DA8CF8FC-7B3E-40DC-8FEA-95975D009807}" srcOrd="1" destOrd="0" parTransId="{80618C68-443E-40F6-8CD1-BD465CD8E123}" sibTransId="{FDCB4383-7AAD-4FEB-82CF-C77980291575}"/>
    <dgm:cxn modelId="{C5D66B7F-8576-45DD-974D-D401AE595E8A}" type="presOf" srcId="{C2844F10-FBD9-4429-A4FB-EA56A9D0144F}" destId="{C068AB6A-32B2-498C-A227-3DF4A717730B}" srcOrd="0" destOrd="0" presId="urn:microsoft.com/office/officeart/2005/8/layout/orgChart1"/>
    <dgm:cxn modelId="{994D94BF-2E40-4F67-A05E-7DCBC56E15E6}" srcId="{9FF22FA9-8294-41AA-AE6F-90A4FF26C36E}" destId="{13FCA4D7-722B-4C98-B43A-A35739F4AD9B}" srcOrd="0" destOrd="0" parTransId="{92BE726F-A9EB-45C8-BDD9-7003C7E11FDF}" sibTransId="{3259BBFB-138D-4092-B3DD-1D02B60BBE8B}"/>
    <dgm:cxn modelId="{4DB7F964-ED56-4F5F-AD88-233F89BDF502}" type="presOf" srcId="{0D6E4D8E-1CA8-48A7-9241-5157B9668AD5}" destId="{B53F0492-58B1-4915-8C30-5831977491CF}" srcOrd="0" destOrd="0" presId="urn:microsoft.com/office/officeart/2005/8/layout/orgChart1"/>
    <dgm:cxn modelId="{240CC2A0-162A-4357-B0D5-FFB39EB77D65}" type="presOf" srcId="{13FCA4D7-722B-4C98-B43A-A35739F4AD9B}" destId="{1A604011-D6DC-46DF-AF0C-3BE5EB07CDF8}" srcOrd="1" destOrd="0" presId="urn:microsoft.com/office/officeart/2005/8/layout/orgChart1"/>
    <dgm:cxn modelId="{94620EF7-1FE7-4E72-A5C5-C7C685F1866F}" srcId="{4212FD06-6718-4643-BF7F-FC4E2D6B92D0}" destId="{9FF22FA9-8294-41AA-AE6F-90A4FF26C36E}" srcOrd="0" destOrd="0" parTransId="{734A5670-8414-40D3-9359-294E562D93AC}" sibTransId="{1B547785-F32D-4E5D-B83E-C330FE6929D4}"/>
    <dgm:cxn modelId="{96187B48-F7D5-4E32-9442-2B7C793141B5}" type="presOf" srcId="{8F4F5F8D-E21C-49FB-97C6-9353C08711FB}" destId="{BCFAAD10-278C-4190-843C-9AA31FAAC0AA}" srcOrd="0" destOrd="0" presId="urn:microsoft.com/office/officeart/2005/8/layout/orgChart1"/>
    <dgm:cxn modelId="{4FB0BD75-CA9A-4CFC-883E-359F2B1BD609}" type="presOf" srcId="{01EB953F-5A51-4910-89FA-253804FD2287}" destId="{CB055290-70EA-4083-B1F1-7AD105C255A5}" srcOrd="1" destOrd="0" presId="urn:microsoft.com/office/officeart/2005/8/layout/orgChart1"/>
    <dgm:cxn modelId="{A54186F9-B435-4FFA-9A94-3777F5126657}" srcId="{13FCA4D7-722B-4C98-B43A-A35739F4AD9B}" destId="{163F3233-499E-4BEE-87A3-935DB4E94467}" srcOrd="2" destOrd="0" parTransId="{C2844F10-FBD9-4429-A4FB-EA56A9D0144F}" sibTransId="{26A7DD81-A8F2-4667-AC20-3D5B6780AB50}"/>
    <dgm:cxn modelId="{2835A742-27C1-40CC-9071-477BA4B31987}" type="presOf" srcId="{076BB420-5695-400E-9878-0DE33ADBDB18}" destId="{1BF6F3A8-4591-4DE6-8A99-F3ABD25E2970}" srcOrd="0" destOrd="0" presId="urn:microsoft.com/office/officeart/2005/8/layout/orgChart1"/>
    <dgm:cxn modelId="{E6063DD7-C9A5-48E2-BD92-F1C791836A25}" srcId="{13FCA4D7-722B-4C98-B43A-A35739F4AD9B}" destId="{09DBA59F-CECD-48E8-BF20-81359ADAF0B1}" srcOrd="0" destOrd="0" parTransId="{0D6E4D8E-1CA8-48A7-9241-5157B9668AD5}" sibTransId="{60D12143-6A86-49DE-856B-99DED367A0FF}"/>
    <dgm:cxn modelId="{B9A8C7AF-4DA6-433A-BB4C-45C20E6FDA4C}" type="presOf" srcId="{491F588B-0D7B-4B82-AD69-06ABF3147B95}" destId="{16E37D46-5052-4E65-B820-E50BEDE7F4FF}" srcOrd="0" destOrd="0" presId="urn:microsoft.com/office/officeart/2005/8/layout/orgChart1"/>
    <dgm:cxn modelId="{E830FD2F-C342-4CC2-9808-98E4FDF6ABA0}" srcId="{13FCA4D7-722B-4C98-B43A-A35739F4AD9B}" destId="{BD273045-950A-456C-B35D-22692451597D}" srcOrd="1" destOrd="0" parTransId="{D3F75696-BF2F-4375-9349-A331031B414A}" sibTransId="{27358707-9048-4D85-BF33-6F644B69290C}"/>
    <dgm:cxn modelId="{880B4E49-11B4-40CE-9CE5-88ADC76152F5}" type="presOf" srcId="{9FF22FA9-8294-41AA-AE6F-90A4FF26C36E}" destId="{E3B90DD9-2982-4604-B583-D48B1185DE7F}" srcOrd="1" destOrd="0" presId="urn:microsoft.com/office/officeart/2005/8/layout/orgChart1"/>
    <dgm:cxn modelId="{D674BD76-3018-4C37-A612-7D235F207458}" type="presOf" srcId="{D3F75696-BF2F-4375-9349-A331031B414A}" destId="{70EF93C3-A14F-47A1-B48C-7A5AB54ACD3C}" srcOrd="0" destOrd="0" presId="urn:microsoft.com/office/officeart/2005/8/layout/orgChart1"/>
    <dgm:cxn modelId="{12958259-3460-414D-8147-031CDC2377AA}" type="presOf" srcId="{E855F923-04BA-46DD-9DB3-8EEE572D6E64}" destId="{E2B7C3FE-580C-4FBD-8C55-354C8A0A7B2F}" srcOrd="0" destOrd="0" presId="urn:microsoft.com/office/officeart/2005/8/layout/orgChart1"/>
    <dgm:cxn modelId="{F230F1F0-3F47-49A0-B879-9E5F4B1A0FB3}" type="presOf" srcId="{13FCA4D7-722B-4C98-B43A-A35739F4AD9B}" destId="{CC78FC63-1611-4500-A55A-53A6D83DC7D8}" srcOrd="0" destOrd="0" presId="urn:microsoft.com/office/officeart/2005/8/layout/orgChart1"/>
    <dgm:cxn modelId="{5FB56C1C-9111-4DC7-9052-82C6EC14C1B5}" srcId="{DA8CF8FC-7B3E-40DC-8FEA-95975D009807}" destId="{E855F923-04BA-46DD-9DB3-8EEE572D6E64}" srcOrd="2" destOrd="0" parTransId="{076BB420-5695-400E-9878-0DE33ADBDB18}" sibTransId="{15026522-37D0-4ABF-BD6A-3BCDCF2EE2F0}"/>
    <dgm:cxn modelId="{D375E581-F4C2-4520-8680-C7F84D8D8238}" type="presOf" srcId="{01EB953F-5A51-4910-89FA-253804FD2287}" destId="{62D2222F-528D-46FE-BE65-CBD1F469AE24}" srcOrd="0" destOrd="0" presId="urn:microsoft.com/office/officeart/2005/8/layout/orgChart1"/>
    <dgm:cxn modelId="{E652640A-2A2A-4150-AE3C-B3E66E0BD60B}" type="presOf" srcId="{163F3233-499E-4BEE-87A3-935DB4E94467}" destId="{D5F7229D-7102-40A6-989C-65486CF34AC7}" srcOrd="0" destOrd="0" presId="urn:microsoft.com/office/officeart/2005/8/layout/orgChart1"/>
    <dgm:cxn modelId="{6FBDF6B9-69C3-4FAF-AEDB-38F05D881C4B}" type="presOf" srcId="{80618C68-443E-40F6-8CD1-BD465CD8E123}" destId="{4AB2DF45-5206-43AE-924F-C9430F033546}" srcOrd="0" destOrd="0" presId="urn:microsoft.com/office/officeart/2005/8/layout/orgChart1"/>
    <dgm:cxn modelId="{3369A643-1221-4397-B053-033EF1A81A90}" type="presOf" srcId="{4212FD06-6718-4643-BF7F-FC4E2D6B92D0}" destId="{6CFE45C9-4731-4DC2-8FE0-CDE5351E2670}" srcOrd="0" destOrd="0" presId="urn:microsoft.com/office/officeart/2005/8/layout/orgChart1"/>
    <dgm:cxn modelId="{2D55A79C-9D7F-4CC7-8DD2-1CF73BA8BE08}" type="presOf" srcId="{163F3233-499E-4BEE-87A3-935DB4E94467}" destId="{3A98B869-15E3-4389-8AFF-1B2387F9D440}" srcOrd="1" destOrd="0" presId="urn:microsoft.com/office/officeart/2005/8/layout/orgChart1"/>
    <dgm:cxn modelId="{54AE1D25-894F-4CAC-BC4C-8CBC9FF1C0D5}" type="presOf" srcId="{DA8CF8FC-7B3E-40DC-8FEA-95975D009807}" destId="{518CF066-D8EE-452B-94A6-0A6E9BA04AE9}" srcOrd="1" destOrd="0" presId="urn:microsoft.com/office/officeart/2005/8/layout/orgChart1"/>
    <dgm:cxn modelId="{1F59686C-FB30-4EE0-AE2F-D66C2F4685D3}" srcId="{DA8CF8FC-7B3E-40DC-8FEA-95975D009807}" destId="{72883E2A-DFE2-4662-9D98-20A77917F3E9}" srcOrd="0" destOrd="0" parTransId="{491F588B-0D7B-4B82-AD69-06ABF3147B95}" sibTransId="{85183BDF-9271-470D-BEBC-87EB0535C56B}"/>
    <dgm:cxn modelId="{75768BC8-82EF-4B65-99E8-9CE8FE1452EE}" srcId="{DA8CF8FC-7B3E-40DC-8FEA-95975D009807}" destId="{01EB953F-5A51-4910-89FA-253804FD2287}" srcOrd="1" destOrd="0" parTransId="{8F4F5F8D-E21C-49FB-97C6-9353C08711FB}" sibTransId="{D1D256D3-E332-4CA0-8007-C9CF5610F09A}"/>
    <dgm:cxn modelId="{57AB0E3B-AB2A-4835-961D-98B2E5A1B9EB}" type="presOf" srcId="{92BE726F-A9EB-45C8-BDD9-7003C7E11FDF}" destId="{E1C52FCB-DCE0-46FE-8FC0-0F7C63C3C18E}" srcOrd="0" destOrd="0" presId="urn:microsoft.com/office/officeart/2005/8/layout/orgChart1"/>
    <dgm:cxn modelId="{9031C1EA-BA44-4937-BE18-015197A33ED6}" type="presOf" srcId="{DA8CF8FC-7B3E-40DC-8FEA-95975D009807}" destId="{759FBEC4-38D8-4B01-BDF2-BF70E2AC52C7}" srcOrd="0" destOrd="0" presId="urn:microsoft.com/office/officeart/2005/8/layout/orgChart1"/>
    <dgm:cxn modelId="{D886DA9E-9F1C-4A56-B1EA-C952948948F6}" type="presOf" srcId="{9FF22FA9-8294-41AA-AE6F-90A4FF26C36E}" destId="{B57757C0-E156-4C83-95FF-1699F820D14C}" srcOrd="0" destOrd="0" presId="urn:microsoft.com/office/officeart/2005/8/layout/orgChart1"/>
    <dgm:cxn modelId="{B84FF6FD-DB08-46BF-94FD-2E5D86E3A558}" type="presParOf" srcId="{6CFE45C9-4731-4DC2-8FE0-CDE5351E2670}" destId="{F8D6964F-D2A4-4863-A686-E56A4CB9D603}" srcOrd="0" destOrd="0" presId="urn:microsoft.com/office/officeart/2005/8/layout/orgChart1"/>
    <dgm:cxn modelId="{12187461-2156-472F-9E22-7C359A056D38}" type="presParOf" srcId="{F8D6964F-D2A4-4863-A686-E56A4CB9D603}" destId="{070FFB3B-E999-4496-A035-BE862DF2638A}" srcOrd="0" destOrd="0" presId="urn:microsoft.com/office/officeart/2005/8/layout/orgChart1"/>
    <dgm:cxn modelId="{09DF9CB6-B8D2-400A-BC76-39F8EB5AB470}" type="presParOf" srcId="{070FFB3B-E999-4496-A035-BE862DF2638A}" destId="{B57757C0-E156-4C83-95FF-1699F820D14C}" srcOrd="0" destOrd="0" presId="urn:microsoft.com/office/officeart/2005/8/layout/orgChart1"/>
    <dgm:cxn modelId="{1C84C15F-BE8A-4278-B902-DD849D62EFE9}" type="presParOf" srcId="{070FFB3B-E999-4496-A035-BE862DF2638A}" destId="{E3B90DD9-2982-4604-B583-D48B1185DE7F}" srcOrd="1" destOrd="0" presId="urn:microsoft.com/office/officeart/2005/8/layout/orgChart1"/>
    <dgm:cxn modelId="{A833101E-DC55-463C-9C5C-F1325A601BC6}" type="presParOf" srcId="{F8D6964F-D2A4-4863-A686-E56A4CB9D603}" destId="{DC8E10C1-1CFB-4D62-B701-856D815B3551}" srcOrd="1" destOrd="0" presId="urn:microsoft.com/office/officeart/2005/8/layout/orgChart1"/>
    <dgm:cxn modelId="{80E10B52-71D6-450B-BF66-18BAEEFABBE5}" type="presParOf" srcId="{DC8E10C1-1CFB-4D62-B701-856D815B3551}" destId="{E1C52FCB-DCE0-46FE-8FC0-0F7C63C3C18E}" srcOrd="0" destOrd="0" presId="urn:microsoft.com/office/officeart/2005/8/layout/orgChart1"/>
    <dgm:cxn modelId="{0C77FC7B-5B9B-4950-88BE-F155DE79821E}" type="presParOf" srcId="{DC8E10C1-1CFB-4D62-B701-856D815B3551}" destId="{D932BE41-7BB5-464B-8839-806EFAC7B0A9}" srcOrd="1" destOrd="0" presId="urn:microsoft.com/office/officeart/2005/8/layout/orgChart1"/>
    <dgm:cxn modelId="{FF5577F0-1BDD-4B4D-A04D-EB076EAE2538}" type="presParOf" srcId="{D932BE41-7BB5-464B-8839-806EFAC7B0A9}" destId="{F259AE44-F2DB-4190-AF70-7BFCB3C2EA88}" srcOrd="0" destOrd="0" presId="urn:microsoft.com/office/officeart/2005/8/layout/orgChart1"/>
    <dgm:cxn modelId="{EB4806A5-919D-4667-ADCB-F270AA96C916}" type="presParOf" srcId="{F259AE44-F2DB-4190-AF70-7BFCB3C2EA88}" destId="{CC78FC63-1611-4500-A55A-53A6D83DC7D8}" srcOrd="0" destOrd="0" presId="urn:microsoft.com/office/officeart/2005/8/layout/orgChart1"/>
    <dgm:cxn modelId="{DA108387-4F57-4BAF-A707-2D8087BFE7D9}" type="presParOf" srcId="{F259AE44-F2DB-4190-AF70-7BFCB3C2EA88}" destId="{1A604011-D6DC-46DF-AF0C-3BE5EB07CDF8}" srcOrd="1" destOrd="0" presId="urn:microsoft.com/office/officeart/2005/8/layout/orgChart1"/>
    <dgm:cxn modelId="{5688993D-16CB-4909-8CE0-10417C749668}" type="presParOf" srcId="{D932BE41-7BB5-464B-8839-806EFAC7B0A9}" destId="{D83F4178-1EC2-49AA-9AD0-941CE0D6C792}" srcOrd="1" destOrd="0" presId="urn:microsoft.com/office/officeart/2005/8/layout/orgChart1"/>
    <dgm:cxn modelId="{966800CF-EC71-4008-87E5-765746B1F774}" type="presParOf" srcId="{D83F4178-1EC2-49AA-9AD0-941CE0D6C792}" destId="{B53F0492-58B1-4915-8C30-5831977491CF}" srcOrd="0" destOrd="0" presId="urn:microsoft.com/office/officeart/2005/8/layout/orgChart1"/>
    <dgm:cxn modelId="{65F3D463-A70E-427F-A531-87AFED7E54A0}" type="presParOf" srcId="{D83F4178-1EC2-49AA-9AD0-941CE0D6C792}" destId="{14C51C94-0B44-44C2-8FDD-1D9D5E176F76}" srcOrd="1" destOrd="0" presId="urn:microsoft.com/office/officeart/2005/8/layout/orgChart1"/>
    <dgm:cxn modelId="{15B086C9-A08F-46CA-B81F-710C001DBD03}" type="presParOf" srcId="{14C51C94-0B44-44C2-8FDD-1D9D5E176F76}" destId="{14768E00-438B-40C3-81B8-93F95948D76C}" srcOrd="0" destOrd="0" presId="urn:microsoft.com/office/officeart/2005/8/layout/orgChart1"/>
    <dgm:cxn modelId="{D2B6E041-A577-481B-94E9-B1FA88519093}" type="presParOf" srcId="{14768E00-438B-40C3-81B8-93F95948D76C}" destId="{6A1C3A33-4BC8-45D0-9C71-FEA68A23E291}" srcOrd="0" destOrd="0" presId="urn:microsoft.com/office/officeart/2005/8/layout/orgChart1"/>
    <dgm:cxn modelId="{912ED752-C826-4AEF-9EB8-B18498AF2325}" type="presParOf" srcId="{14768E00-438B-40C3-81B8-93F95948D76C}" destId="{058845A8-BAAC-4ACA-84E2-E1115F8481CD}" srcOrd="1" destOrd="0" presId="urn:microsoft.com/office/officeart/2005/8/layout/orgChart1"/>
    <dgm:cxn modelId="{8A50045B-839F-4664-A64A-F9EEF4CF1AA0}" type="presParOf" srcId="{14C51C94-0B44-44C2-8FDD-1D9D5E176F76}" destId="{98D30F6E-6E18-46D4-8B78-BE33822E9275}" srcOrd="1" destOrd="0" presId="urn:microsoft.com/office/officeart/2005/8/layout/orgChart1"/>
    <dgm:cxn modelId="{B6515F87-54D7-4D26-B566-09676E439CE6}" type="presParOf" srcId="{14C51C94-0B44-44C2-8FDD-1D9D5E176F76}" destId="{98DEBFBC-0727-485E-B354-6E07B74FF809}" srcOrd="2" destOrd="0" presId="urn:microsoft.com/office/officeart/2005/8/layout/orgChart1"/>
    <dgm:cxn modelId="{3FECC050-16B0-42E6-B10B-FB72567BC870}" type="presParOf" srcId="{D83F4178-1EC2-49AA-9AD0-941CE0D6C792}" destId="{70EF93C3-A14F-47A1-B48C-7A5AB54ACD3C}" srcOrd="2" destOrd="0" presId="urn:microsoft.com/office/officeart/2005/8/layout/orgChart1"/>
    <dgm:cxn modelId="{F1F29978-B722-4ED0-832B-A5B3A352F003}" type="presParOf" srcId="{D83F4178-1EC2-49AA-9AD0-941CE0D6C792}" destId="{7F4EE5EF-0699-46CD-8D62-08FC59CC2563}" srcOrd="3" destOrd="0" presId="urn:microsoft.com/office/officeart/2005/8/layout/orgChart1"/>
    <dgm:cxn modelId="{59005D3F-D3AA-4BB0-9B1C-CF7607236B68}" type="presParOf" srcId="{7F4EE5EF-0699-46CD-8D62-08FC59CC2563}" destId="{187911F8-3CCC-4FBB-9D99-ECAC8C415288}" srcOrd="0" destOrd="0" presId="urn:microsoft.com/office/officeart/2005/8/layout/orgChart1"/>
    <dgm:cxn modelId="{1B5E001D-2E91-4FF7-9490-876DFCB3D3D8}" type="presParOf" srcId="{187911F8-3CCC-4FBB-9D99-ECAC8C415288}" destId="{4500C021-D6CA-4248-9FC7-30A002618355}" srcOrd="0" destOrd="0" presId="urn:microsoft.com/office/officeart/2005/8/layout/orgChart1"/>
    <dgm:cxn modelId="{6EA54090-48EF-4791-A277-05C3F205FA82}" type="presParOf" srcId="{187911F8-3CCC-4FBB-9D99-ECAC8C415288}" destId="{DE310171-EEBB-48BB-B577-0E20997A4887}" srcOrd="1" destOrd="0" presId="urn:microsoft.com/office/officeart/2005/8/layout/orgChart1"/>
    <dgm:cxn modelId="{17ABDC53-F728-4E90-975A-A74C6A6F9C09}" type="presParOf" srcId="{7F4EE5EF-0699-46CD-8D62-08FC59CC2563}" destId="{D49B5A2E-105E-4CA4-9FF8-973A7835BF79}" srcOrd="1" destOrd="0" presId="urn:microsoft.com/office/officeart/2005/8/layout/orgChart1"/>
    <dgm:cxn modelId="{B4DEDBD4-A45A-4EEB-936A-321F37956708}" type="presParOf" srcId="{7F4EE5EF-0699-46CD-8D62-08FC59CC2563}" destId="{1E90B249-AAA8-44BB-894A-A45FAAC930FE}" srcOrd="2" destOrd="0" presId="urn:microsoft.com/office/officeart/2005/8/layout/orgChart1"/>
    <dgm:cxn modelId="{467BEA2B-0DD4-47CC-BBD9-DD7C99FCAEFD}" type="presParOf" srcId="{D83F4178-1EC2-49AA-9AD0-941CE0D6C792}" destId="{C068AB6A-32B2-498C-A227-3DF4A717730B}" srcOrd="4" destOrd="0" presId="urn:microsoft.com/office/officeart/2005/8/layout/orgChart1"/>
    <dgm:cxn modelId="{87304FFE-E8B5-4F5E-B4AB-6DAC395D8B56}" type="presParOf" srcId="{D83F4178-1EC2-49AA-9AD0-941CE0D6C792}" destId="{D5239A47-406B-444A-AF9D-42B3F5633F62}" srcOrd="5" destOrd="0" presId="urn:microsoft.com/office/officeart/2005/8/layout/orgChart1"/>
    <dgm:cxn modelId="{9580C46C-8876-44DB-A457-671C97486075}" type="presParOf" srcId="{D5239A47-406B-444A-AF9D-42B3F5633F62}" destId="{037B9E7D-272F-4CDD-BE6D-825399502F3D}" srcOrd="0" destOrd="0" presId="urn:microsoft.com/office/officeart/2005/8/layout/orgChart1"/>
    <dgm:cxn modelId="{1EEA8682-B3A5-446F-9596-7876A3775605}" type="presParOf" srcId="{037B9E7D-272F-4CDD-BE6D-825399502F3D}" destId="{D5F7229D-7102-40A6-989C-65486CF34AC7}" srcOrd="0" destOrd="0" presId="urn:microsoft.com/office/officeart/2005/8/layout/orgChart1"/>
    <dgm:cxn modelId="{720D6ABC-5EC2-4EF9-9CED-3120DDC6C444}" type="presParOf" srcId="{037B9E7D-272F-4CDD-BE6D-825399502F3D}" destId="{3A98B869-15E3-4389-8AFF-1B2387F9D440}" srcOrd="1" destOrd="0" presId="urn:microsoft.com/office/officeart/2005/8/layout/orgChart1"/>
    <dgm:cxn modelId="{39E36D62-814B-4527-885D-79690A824C52}" type="presParOf" srcId="{D5239A47-406B-444A-AF9D-42B3F5633F62}" destId="{A1D294D6-0AA8-496B-97A6-96BB6F502233}" srcOrd="1" destOrd="0" presId="urn:microsoft.com/office/officeart/2005/8/layout/orgChart1"/>
    <dgm:cxn modelId="{DD219B0B-053B-4582-A5DA-4E5E54D94E13}" type="presParOf" srcId="{D5239A47-406B-444A-AF9D-42B3F5633F62}" destId="{FCCF2F64-1CAE-4629-A1B0-7F358B44B22F}" srcOrd="2" destOrd="0" presId="urn:microsoft.com/office/officeart/2005/8/layout/orgChart1"/>
    <dgm:cxn modelId="{035CAAEB-97E4-456C-9CAB-EBAD9FC3F865}" type="presParOf" srcId="{D932BE41-7BB5-464B-8839-806EFAC7B0A9}" destId="{7471DC73-DF4A-4387-8233-ED0B9F7A6C5B}" srcOrd="2" destOrd="0" presId="urn:microsoft.com/office/officeart/2005/8/layout/orgChart1"/>
    <dgm:cxn modelId="{2012548A-2FF5-4189-8AEB-C92A96F4062A}" type="presParOf" srcId="{DC8E10C1-1CFB-4D62-B701-856D815B3551}" destId="{4AB2DF45-5206-43AE-924F-C9430F033546}" srcOrd="2" destOrd="0" presId="urn:microsoft.com/office/officeart/2005/8/layout/orgChart1"/>
    <dgm:cxn modelId="{35532C80-5D24-48B9-B778-02638CA9CDD5}" type="presParOf" srcId="{DC8E10C1-1CFB-4D62-B701-856D815B3551}" destId="{56E9AB82-5037-42AE-BD43-D31FE796B159}" srcOrd="3" destOrd="0" presId="urn:microsoft.com/office/officeart/2005/8/layout/orgChart1"/>
    <dgm:cxn modelId="{EF537348-3343-42C0-88D4-C32E528F8FB6}" type="presParOf" srcId="{56E9AB82-5037-42AE-BD43-D31FE796B159}" destId="{2DC441E3-7809-4CC1-A896-0411F4952293}" srcOrd="0" destOrd="0" presId="urn:microsoft.com/office/officeart/2005/8/layout/orgChart1"/>
    <dgm:cxn modelId="{5C49D5C4-E285-4FFD-B3E4-89A666081994}" type="presParOf" srcId="{2DC441E3-7809-4CC1-A896-0411F4952293}" destId="{759FBEC4-38D8-4B01-BDF2-BF70E2AC52C7}" srcOrd="0" destOrd="0" presId="urn:microsoft.com/office/officeart/2005/8/layout/orgChart1"/>
    <dgm:cxn modelId="{590456B1-B6C5-4EF1-8E46-91C521ABBBD6}" type="presParOf" srcId="{2DC441E3-7809-4CC1-A896-0411F4952293}" destId="{518CF066-D8EE-452B-94A6-0A6E9BA04AE9}" srcOrd="1" destOrd="0" presId="urn:microsoft.com/office/officeart/2005/8/layout/orgChart1"/>
    <dgm:cxn modelId="{7B1F4B35-4F89-4263-8FF0-A369824FA582}" type="presParOf" srcId="{56E9AB82-5037-42AE-BD43-D31FE796B159}" destId="{B62EC059-28AB-4141-BB06-6551860AD688}" srcOrd="1" destOrd="0" presId="urn:microsoft.com/office/officeart/2005/8/layout/orgChart1"/>
    <dgm:cxn modelId="{28D5DE42-87C9-4F63-B1A5-4DF4612FDD52}" type="presParOf" srcId="{B62EC059-28AB-4141-BB06-6551860AD688}" destId="{16E37D46-5052-4E65-B820-E50BEDE7F4FF}" srcOrd="0" destOrd="0" presId="urn:microsoft.com/office/officeart/2005/8/layout/orgChart1"/>
    <dgm:cxn modelId="{E29D3F2E-D217-4EE9-8163-257281DF0B58}" type="presParOf" srcId="{B62EC059-28AB-4141-BB06-6551860AD688}" destId="{A66DC4AC-C489-421C-8D91-5472CC959E07}" srcOrd="1" destOrd="0" presId="urn:microsoft.com/office/officeart/2005/8/layout/orgChart1"/>
    <dgm:cxn modelId="{CC94980A-187C-4995-8EAF-188ACFC6EF3B}" type="presParOf" srcId="{A66DC4AC-C489-421C-8D91-5472CC959E07}" destId="{1A017CF6-B399-42D6-B5D6-3D1289B6286C}" srcOrd="0" destOrd="0" presId="urn:microsoft.com/office/officeart/2005/8/layout/orgChart1"/>
    <dgm:cxn modelId="{4E20A86C-AE7A-41C2-81EE-ADC68D74D414}" type="presParOf" srcId="{1A017CF6-B399-42D6-B5D6-3D1289B6286C}" destId="{4F9425D7-2D55-4448-A25A-8BC8DB1491C5}" srcOrd="0" destOrd="0" presId="urn:microsoft.com/office/officeart/2005/8/layout/orgChart1"/>
    <dgm:cxn modelId="{0467D1DF-C513-4ADB-B479-A36B63078FCF}" type="presParOf" srcId="{1A017CF6-B399-42D6-B5D6-3D1289B6286C}" destId="{E173064F-4E9D-4621-BF32-92B02282D954}" srcOrd="1" destOrd="0" presId="urn:microsoft.com/office/officeart/2005/8/layout/orgChart1"/>
    <dgm:cxn modelId="{5819F2AD-4306-46AC-A5E9-2F4D6A2F2F7E}" type="presParOf" srcId="{A66DC4AC-C489-421C-8D91-5472CC959E07}" destId="{19420420-8389-4D8F-B6BB-8E98C801927A}" srcOrd="1" destOrd="0" presId="urn:microsoft.com/office/officeart/2005/8/layout/orgChart1"/>
    <dgm:cxn modelId="{57562E8B-DD1D-4868-9C1F-FA5322FC9FF8}" type="presParOf" srcId="{A66DC4AC-C489-421C-8D91-5472CC959E07}" destId="{3C17B8D7-8840-4EB6-BFDB-5FC4DAD205A8}" srcOrd="2" destOrd="0" presId="urn:microsoft.com/office/officeart/2005/8/layout/orgChart1"/>
    <dgm:cxn modelId="{F1652473-ACC4-44C7-90E4-1D48DF2F9887}" type="presParOf" srcId="{B62EC059-28AB-4141-BB06-6551860AD688}" destId="{BCFAAD10-278C-4190-843C-9AA31FAAC0AA}" srcOrd="2" destOrd="0" presId="urn:microsoft.com/office/officeart/2005/8/layout/orgChart1"/>
    <dgm:cxn modelId="{F5C8A60B-5E61-4051-BC74-D1271A83535C}" type="presParOf" srcId="{B62EC059-28AB-4141-BB06-6551860AD688}" destId="{F445D1FE-6D20-44EC-B110-929AC05BC5BE}" srcOrd="3" destOrd="0" presId="urn:microsoft.com/office/officeart/2005/8/layout/orgChart1"/>
    <dgm:cxn modelId="{CF594EFF-842E-408E-AEE7-F25C3D9AE4E4}" type="presParOf" srcId="{F445D1FE-6D20-44EC-B110-929AC05BC5BE}" destId="{FA108940-9B9C-4D84-AC71-00E45322A656}" srcOrd="0" destOrd="0" presId="urn:microsoft.com/office/officeart/2005/8/layout/orgChart1"/>
    <dgm:cxn modelId="{6B57784B-1B60-4811-B7F5-EF62F058CA6B}" type="presParOf" srcId="{FA108940-9B9C-4D84-AC71-00E45322A656}" destId="{62D2222F-528D-46FE-BE65-CBD1F469AE24}" srcOrd="0" destOrd="0" presId="urn:microsoft.com/office/officeart/2005/8/layout/orgChart1"/>
    <dgm:cxn modelId="{1906B4F5-1605-4B73-8311-29FAF5C36DD4}" type="presParOf" srcId="{FA108940-9B9C-4D84-AC71-00E45322A656}" destId="{CB055290-70EA-4083-B1F1-7AD105C255A5}" srcOrd="1" destOrd="0" presId="urn:microsoft.com/office/officeart/2005/8/layout/orgChart1"/>
    <dgm:cxn modelId="{91CEEA96-F41F-465C-A4E7-A3548FDB0DBC}" type="presParOf" srcId="{F445D1FE-6D20-44EC-B110-929AC05BC5BE}" destId="{CB2FB87E-CDC3-4C34-882A-8C1FFE996B73}" srcOrd="1" destOrd="0" presId="urn:microsoft.com/office/officeart/2005/8/layout/orgChart1"/>
    <dgm:cxn modelId="{DC7AA059-EE8C-49D3-B802-65C8CC19114E}" type="presParOf" srcId="{F445D1FE-6D20-44EC-B110-929AC05BC5BE}" destId="{C3C9092D-BF0A-40EE-8B42-2775A5925984}" srcOrd="2" destOrd="0" presId="urn:microsoft.com/office/officeart/2005/8/layout/orgChart1"/>
    <dgm:cxn modelId="{E948F678-C45A-46D6-A02F-85AFF87B787D}" type="presParOf" srcId="{B62EC059-28AB-4141-BB06-6551860AD688}" destId="{1BF6F3A8-4591-4DE6-8A99-F3ABD25E2970}" srcOrd="4" destOrd="0" presId="urn:microsoft.com/office/officeart/2005/8/layout/orgChart1"/>
    <dgm:cxn modelId="{B69A97A0-34E4-40A3-8E67-A910CFDEA80A}" type="presParOf" srcId="{B62EC059-28AB-4141-BB06-6551860AD688}" destId="{6F3EA2D0-2F3E-41D4-827E-636F40C14076}" srcOrd="5" destOrd="0" presId="urn:microsoft.com/office/officeart/2005/8/layout/orgChart1"/>
    <dgm:cxn modelId="{CEAD9E61-4BE4-494C-8175-56E18345666D}" type="presParOf" srcId="{6F3EA2D0-2F3E-41D4-827E-636F40C14076}" destId="{43D1BE5B-AD9F-4574-803B-61B0AE5E2978}" srcOrd="0" destOrd="0" presId="urn:microsoft.com/office/officeart/2005/8/layout/orgChart1"/>
    <dgm:cxn modelId="{EF437249-F889-4104-A728-301A4EA1AAA3}" type="presParOf" srcId="{43D1BE5B-AD9F-4574-803B-61B0AE5E2978}" destId="{E2B7C3FE-580C-4FBD-8C55-354C8A0A7B2F}" srcOrd="0" destOrd="0" presId="urn:microsoft.com/office/officeart/2005/8/layout/orgChart1"/>
    <dgm:cxn modelId="{BE6002A2-4B7B-4F10-8C85-9676AD618469}" type="presParOf" srcId="{43D1BE5B-AD9F-4574-803B-61B0AE5E2978}" destId="{164FEEBE-B685-4939-A665-B5A7FFC6FEDE}" srcOrd="1" destOrd="0" presId="urn:microsoft.com/office/officeart/2005/8/layout/orgChart1"/>
    <dgm:cxn modelId="{2578A7FA-47A7-4685-9368-11DB4B54DB54}" type="presParOf" srcId="{6F3EA2D0-2F3E-41D4-827E-636F40C14076}" destId="{8CD90E50-2B02-41E3-AA60-3C5F8BE6EC61}" srcOrd="1" destOrd="0" presId="urn:microsoft.com/office/officeart/2005/8/layout/orgChart1"/>
    <dgm:cxn modelId="{15B89E5F-5BCE-402E-8479-89421E8272DC}" type="presParOf" srcId="{6F3EA2D0-2F3E-41D4-827E-636F40C14076}" destId="{5B00F25C-3181-4542-BA1E-78FF031F2EDE}" srcOrd="2" destOrd="0" presId="urn:microsoft.com/office/officeart/2005/8/layout/orgChart1"/>
    <dgm:cxn modelId="{BF976758-3E49-491B-ADEE-A82844EF757F}" type="presParOf" srcId="{56E9AB82-5037-42AE-BD43-D31FE796B159}" destId="{DF1F3C22-C7E1-45E1-8EB1-E3A04A245820}" srcOrd="2" destOrd="0" presId="urn:microsoft.com/office/officeart/2005/8/layout/orgChart1"/>
    <dgm:cxn modelId="{6675D296-7C56-49B1-B3B8-6A1626203758}" type="presParOf" srcId="{F8D6964F-D2A4-4863-A686-E56A4CB9D603}" destId="{E3370888-4B6B-4E00-9900-643C321FB61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0AE1E80-92FB-4F4D-8CE3-E25F98E63751}"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2E69771E-70BB-490E-889E-B6E24BF1AF23}">
      <dgm:prSet/>
      <dgm:spPr/>
      <dgm:t>
        <a:bodyPr/>
        <a:lstStyle/>
        <a:p>
          <a:pPr rtl="0"/>
          <a:r>
            <a:rPr lang="tr-TR" b="1" dirty="0" smtClean="0">
              <a:latin typeface="Comic Sans MS" panose="030F0702030302020204" pitchFamily="66" charset="0"/>
            </a:rPr>
            <a:t>Öğretim Hizmetinin Niteliği %25</a:t>
          </a:r>
          <a:endParaRPr lang="tr-TR" dirty="0">
            <a:latin typeface="Comic Sans MS" panose="030F0702030302020204" pitchFamily="66" charset="0"/>
          </a:endParaRPr>
        </a:p>
      </dgm:t>
    </dgm:pt>
    <dgm:pt modelId="{EC161C98-3939-4A66-86FC-FB9C403DAA5A}" type="parTrans" cxnId="{0690275B-36F8-44E2-926C-2AA9CBC15204}">
      <dgm:prSet/>
      <dgm:spPr/>
      <dgm:t>
        <a:bodyPr/>
        <a:lstStyle/>
        <a:p>
          <a:endParaRPr lang="tr-TR"/>
        </a:p>
      </dgm:t>
    </dgm:pt>
    <dgm:pt modelId="{1EED0EFB-C178-41E0-9300-B3993E5B77CE}" type="sibTrans" cxnId="{0690275B-36F8-44E2-926C-2AA9CBC15204}">
      <dgm:prSet/>
      <dgm:spPr/>
      <dgm:t>
        <a:bodyPr/>
        <a:lstStyle/>
        <a:p>
          <a:endParaRPr lang="tr-TR"/>
        </a:p>
      </dgm:t>
    </dgm:pt>
    <dgm:pt modelId="{C068C72F-193E-48F4-AF4D-96FC8A17C07B}">
      <dgm:prSet/>
      <dgm:spPr/>
      <dgm:t>
        <a:bodyPr/>
        <a:lstStyle/>
        <a:p>
          <a:pPr rtl="0"/>
          <a:r>
            <a:rPr lang="tr-TR" b="1" dirty="0" smtClean="0">
              <a:solidFill>
                <a:schemeClr val="accent5">
                  <a:lumMod val="75000"/>
                </a:schemeClr>
              </a:solidFill>
            </a:rPr>
            <a:t>P</a:t>
          </a:r>
          <a:r>
            <a:rPr lang="tr-TR" dirty="0" smtClean="0"/>
            <a:t>ekiştirme</a:t>
          </a:r>
          <a:endParaRPr lang="tr-TR" dirty="0"/>
        </a:p>
      </dgm:t>
    </dgm:pt>
    <dgm:pt modelId="{2EBDB0D7-CD5A-40E2-99A7-D0679A690BDF}" type="parTrans" cxnId="{EE9A564D-A70F-443F-BC3F-FD80D6BA4669}">
      <dgm:prSet/>
      <dgm:spPr/>
      <dgm:t>
        <a:bodyPr/>
        <a:lstStyle/>
        <a:p>
          <a:endParaRPr lang="tr-TR"/>
        </a:p>
      </dgm:t>
    </dgm:pt>
    <dgm:pt modelId="{F30D3FB2-2F07-4175-B637-C59ADF36F9B0}" type="sibTrans" cxnId="{EE9A564D-A70F-443F-BC3F-FD80D6BA4669}">
      <dgm:prSet/>
      <dgm:spPr/>
      <dgm:t>
        <a:bodyPr/>
        <a:lstStyle/>
        <a:p>
          <a:endParaRPr lang="tr-TR"/>
        </a:p>
      </dgm:t>
    </dgm:pt>
    <dgm:pt modelId="{60CEC8B5-B192-4CF5-A713-163A0F518EE4}">
      <dgm:prSet/>
      <dgm:spPr/>
      <dgm:t>
        <a:bodyPr/>
        <a:lstStyle/>
        <a:p>
          <a:pPr rtl="0"/>
          <a:r>
            <a:rPr lang="tr-TR" b="1" dirty="0" smtClean="0">
              <a:solidFill>
                <a:schemeClr val="accent5">
                  <a:lumMod val="75000"/>
                </a:schemeClr>
              </a:solidFill>
            </a:rPr>
            <a:t>İ</a:t>
          </a:r>
          <a:r>
            <a:rPr lang="tr-TR" dirty="0" smtClean="0"/>
            <a:t>pucu</a:t>
          </a:r>
          <a:endParaRPr lang="tr-TR" dirty="0"/>
        </a:p>
      </dgm:t>
    </dgm:pt>
    <dgm:pt modelId="{EF56F996-4DB7-42D0-B4A4-5EE033CDF334}" type="parTrans" cxnId="{2A217659-25C8-44BB-A08D-A53C1CFC143E}">
      <dgm:prSet/>
      <dgm:spPr/>
      <dgm:t>
        <a:bodyPr/>
        <a:lstStyle/>
        <a:p>
          <a:endParaRPr lang="tr-TR"/>
        </a:p>
      </dgm:t>
    </dgm:pt>
    <dgm:pt modelId="{84540185-7933-4D83-8566-702D04D44BAE}" type="sibTrans" cxnId="{2A217659-25C8-44BB-A08D-A53C1CFC143E}">
      <dgm:prSet/>
      <dgm:spPr/>
      <dgm:t>
        <a:bodyPr/>
        <a:lstStyle/>
        <a:p>
          <a:endParaRPr lang="tr-TR"/>
        </a:p>
      </dgm:t>
    </dgm:pt>
    <dgm:pt modelId="{02DD86B1-7C0F-4F7A-92EB-660895184546}">
      <dgm:prSet/>
      <dgm:spPr/>
      <dgm:t>
        <a:bodyPr/>
        <a:lstStyle/>
        <a:p>
          <a:pPr rtl="0"/>
          <a:r>
            <a:rPr lang="tr-TR" b="1" dirty="0" smtClean="0">
              <a:solidFill>
                <a:schemeClr val="accent5">
                  <a:lumMod val="75000"/>
                </a:schemeClr>
              </a:solidFill>
            </a:rPr>
            <a:t>D</a:t>
          </a:r>
          <a:r>
            <a:rPr lang="tr-TR" dirty="0" smtClean="0"/>
            <a:t>önüt-Düzeltme</a:t>
          </a:r>
          <a:endParaRPr lang="tr-TR" dirty="0"/>
        </a:p>
      </dgm:t>
    </dgm:pt>
    <dgm:pt modelId="{3697725E-A213-4001-A634-38361CAC35EE}" type="parTrans" cxnId="{3B77BFFD-971D-4CCD-AF7F-234B80FBE032}">
      <dgm:prSet/>
      <dgm:spPr/>
      <dgm:t>
        <a:bodyPr/>
        <a:lstStyle/>
        <a:p>
          <a:endParaRPr lang="tr-TR"/>
        </a:p>
      </dgm:t>
    </dgm:pt>
    <dgm:pt modelId="{CD35D22D-6E02-4648-ABA2-7DBA40D8471F}" type="sibTrans" cxnId="{3B77BFFD-971D-4CCD-AF7F-234B80FBE032}">
      <dgm:prSet/>
      <dgm:spPr/>
      <dgm:t>
        <a:bodyPr/>
        <a:lstStyle/>
        <a:p>
          <a:endParaRPr lang="tr-TR"/>
        </a:p>
      </dgm:t>
    </dgm:pt>
    <dgm:pt modelId="{54842F96-7B38-457D-9205-9348C5B21DC1}">
      <dgm:prSet/>
      <dgm:spPr/>
      <dgm:t>
        <a:bodyPr/>
        <a:lstStyle/>
        <a:p>
          <a:pPr rtl="0"/>
          <a:r>
            <a:rPr lang="tr-TR" b="1" dirty="0" smtClean="0">
              <a:solidFill>
                <a:schemeClr val="accent5">
                  <a:lumMod val="75000"/>
                </a:schemeClr>
              </a:solidFill>
            </a:rPr>
            <a:t>E</a:t>
          </a:r>
          <a:r>
            <a:rPr lang="tr-TR" dirty="0" smtClean="0"/>
            <a:t>tkin Katılım</a:t>
          </a:r>
          <a:endParaRPr lang="tr-TR" dirty="0"/>
        </a:p>
      </dgm:t>
    </dgm:pt>
    <dgm:pt modelId="{017C0297-5C45-4D75-8BA9-5145182E6209}" type="parTrans" cxnId="{DDC8A5A9-E2D2-4A5D-B1D1-D13BDF170EEE}">
      <dgm:prSet/>
      <dgm:spPr/>
      <dgm:t>
        <a:bodyPr/>
        <a:lstStyle/>
        <a:p>
          <a:endParaRPr lang="tr-TR"/>
        </a:p>
      </dgm:t>
    </dgm:pt>
    <dgm:pt modelId="{44ED7259-0F91-4FDD-8F84-ED36C4A7AFD3}" type="sibTrans" cxnId="{DDC8A5A9-E2D2-4A5D-B1D1-D13BDF170EEE}">
      <dgm:prSet/>
      <dgm:spPr/>
      <dgm:t>
        <a:bodyPr/>
        <a:lstStyle/>
        <a:p>
          <a:endParaRPr lang="tr-TR"/>
        </a:p>
      </dgm:t>
    </dgm:pt>
    <dgm:pt modelId="{E2EC6D4D-5208-4E34-9238-F608A58D2EB6}" type="pres">
      <dgm:prSet presAssocID="{80AE1E80-92FB-4F4D-8CE3-E25F98E63751}" presName="diagram" presStyleCnt="0">
        <dgm:presLayoutVars>
          <dgm:chPref val="1"/>
          <dgm:dir/>
          <dgm:animOne val="branch"/>
          <dgm:animLvl val="lvl"/>
          <dgm:resizeHandles/>
        </dgm:presLayoutVars>
      </dgm:prSet>
      <dgm:spPr/>
      <dgm:t>
        <a:bodyPr/>
        <a:lstStyle/>
        <a:p>
          <a:endParaRPr lang="tr-TR"/>
        </a:p>
      </dgm:t>
    </dgm:pt>
    <dgm:pt modelId="{43C1E477-A96B-411B-BC40-AC56CFC12BD3}" type="pres">
      <dgm:prSet presAssocID="{2E69771E-70BB-490E-889E-B6E24BF1AF23}" presName="root" presStyleCnt="0"/>
      <dgm:spPr/>
    </dgm:pt>
    <dgm:pt modelId="{642D4DF2-6D28-486D-9FC6-E5705E1E434D}" type="pres">
      <dgm:prSet presAssocID="{2E69771E-70BB-490E-889E-B6E24BF1AF23}" presName="rootComposite" presStyleCnt="0"/>
      <dgm:spPr/>
    </dgm:pt>
    <dgm:pt modelId="{5D3C963D-C4A2-431D-BA3B-39CF43BF4DC8}" type="pres">
      <dgm:prSet presAssocID="{2E69771E-70BB-490E-889E-B6E24BF1AF23}" presName="rootText" presStyleLbl="node1" presStyleIdx="0" presStyleCnt="1" custScaleX="213334"/>
      <dgm:spPr/>
      <dgm:t>
        <a:bodyPr/>
        <a:lstStyle/>
        <a:p>
          <a:endParaRPr lang="tr-TR"/>
        </a:p>
      </dgm:t>
    </dgm:pt>
    <dgm:pt modelId="{A7A28FC3-0AC0-422A-971D-9F4C24B34B41}" type="pres">
      <dgm:prSet presAssocID="{2E69771E-70BB-490E-889E-B6E24BF1AF23}" presName="rootConnector" presStyleLbl="node1" presStyleIdx="0" presStyleCnt="1"/>
      <dgm:spPr/>
      <dgm:t>
        <a:bodyPr/>
        <a:lstStyle/>
        <a:p>
          <a:endParaRPr lang="tr-TR"/>
        </a:p>
      </dgm:t>
    </dgm:pt>
    <dgm:pt modelId="{20675BDF-7EF0-4C2E-A9C7-30ABFF3E95BC}" type="pres">
      <dgm:prSet presAssocID="{2E69771E-70BB-490E-889E-B6E24BF1AF23}" presName="childShape" presStyleCnt="0"/>
      <dgm:spPr/>
    </dgm:pt>
    <dgm:pt modelId="{FCBEA9CD-17A4-4E4B-9DD2-16B4D9A12B1A}" type="pres">
      <dgm:prSet presAssocID="{2EBDB0D7-CD5A-40E2-99A7-D0679A690BDF}" presName="Name13" presStyleLbl="parChTrans1D2" presStyleIdx="0" presStyleCnt="4"/>
      <dgm:spPr/>
      <dgm:t>
        <a:bodyPr/>
        <a:lstStyle/>
        <a:p>
          <a:endParaRPr lang="tr-TR"/>
        </a:p>
      </dgm:t>
    </dgm:pt>
    <dgm:pt modelId="{458C9E36-5A0C-46A2-B5C9-589FEEC87C36}" type="pres">
      <dgm:prSet presAssocID="{C068C72F-193E-48F4-AF4D-96FC8A17C07B}" presName="childText" presStyleLbl="bgAcc1" presStyleIdx="0" presStyleCnt="4">
        <dgm:presLayoutVars>
          <dgm:bulletEnabled val="1"/>
        </dgm:presLayoutVars>
      </dgm:prSet>
      <dgm:spPr/>
      <dgm:t>
        <a:bodyPr/>
        <a:lstStyle/>
        <a:p>
          <a:endParaRPr lang="tr-TR"/>
        </a:p>
      </dgm:t>
    </dgm:pt>
    <dgm:pt modelId="{AE58D6B7-5A1A-4393-ADB4-1AC969DA8D14}" type="pres">
      <dgm:prSet presAssocID="{EF56F996-4DB7-42D0-B4A4-5EE033CDF334}" presName="Name13" presStyleLbl="parChTrans1D2" presStyleIdx="1" presStyleCnt="4"/>
      <dgm:spPr/>
      <dgm:t>
        <a:bodyPr/>
        <a:lstStyle/>
        <a:p>
          <a:endParaRPr lang="tr-TR"/>
        </a:p>
      </dgm:t>
    </dgm:pt>
    <dgm:pt modelId="{71BD7D4B-EDEC-40AD-BC04-6BF62BA08FED}" type="pres">
      <dgm:prSet presAssocID="{60CEC8B5-B192-4CF5-A713-163A0F518EE4}" presName="childText" presStyleLbl="bgAcc1" presStyleIdx="1" presStyleCnt="4">
        <dgm:presLayoutVars>
          <dgm:bulletEnabled val="1"/>
        </dgm:presLayoutVars>
      </dgm:prSet>
      <dgm:spPr/>
      <dgm:t>
        <a:bodyPr/>
        <a:lstStyle/>
        <a:p>
          <a:endParaRPr lang="tr-TR"/>
        </a:p>
      </dgm:t>
    </dgm:pt>
    <dgm:pt modelId="{EF5CF05F-00A7-4A4C-8906-306D2FA1FEC2}" type="pres">
      <dgm:prSet presAssocID="{3697725E-A213-4001-A634-38361CAC35EE}" presName="Name13" presStyleLbl="parChTrans1D2" presStyleIdx="2" presStyleCnt="4"/>
      <dgm:spPr/>
      <dgm:t>
        <a:bodyPr/>
        <a:lstStyle/>
        <a:p>
          <a:endParaRPr lang="tr-TR"/>
        </a:p>
      </dgm:t>
    </dgm:pt>
    <dgm:pt modelId="{F046F625-8D68-4BB3-A422-41CDE99D7388}" type="pres">
      <dgm:prSet presAssocID="{02DD86B1-7C0F-4F7A-92EB-660895184546}" presName="childText" presStyleLbl="bgAcc1" presStyleIdx="2" presStyleCnt="4">
        <dgm:presLayoutVars>
          <dgm:bulletEnabled val="1"/>
        </dgm:presLayoutVars>
      </dgm:prSet>
      <dgm:spPr/>
      <dgm:t>
        <a:bodyPr/>
        <a:lstStyle/>
        <a:p>
          <a:endParaRPr lang="tr-TR"/>
        </a:p>
      </dgm:t>
    </dgm:pt>
    <dgm:pt modelId="{9BCC84BB-C85F-4399-B70D-110F987EFAA2}" type="pres">
      <dgm:prSet presAssocID="{017C0297-5C45-4D75-8BA9-5145182E6209}" presName="Name13" presStyleLbl="parChTrans1D2" presStyleIdx="3" presStyleCnt="4"/>
      <dgm:spPr/>
      <dgm:t>
        <a:bodyPr/>
        <a:lstStyle/>
        <a:p>
          <a:endParaRPr lang="tr-TR"/>
        </a:p>
      </dgm:t>
    </dgm:pt>
    <dgm:pt modelId="{EB20FF67-3B34-4019-86D9-1EC27EEE6FBB}" type="pres">
      <dgm:prSet presAssocID="{54842F96-7B38-457D-9205-9348C5B21DC1}" presName="childText" presStyleLbl="bgAcc1" presStyleIdx="3" presStyleCnt="4">
        <dgm:presLayoutVars>
          <dgm:bulletEnabled val="1"/>
        </dgm:presLayoutVars>
      </dgm:prSet>
      <dgm:spPr/>
      <dgm:t>
        <a:bodyPr/>
        <a:lstStyle/>
        <a:p>
          <a:endParaRPr lang="tr-TR"/>
        </a:p>
      </dgm:t>
    </dgm:pt>
  </dgm:ptLst>
  <dgm:cxnLst>
    <dgm:cxn modelId="{DDC8A5A9-E2D2-4A5D-B1D1-D13BDF170EEE}" srcId="{2E69771E-70BB-490E-889E-B6E24BF1AF23}" destId="{54842F96-7B38-457D-9205-9348C5B21DC1}" srcOrd="3" destOrd="0" parTransId="{017C0297-5C45-4D75-8BA9-5145182E6209}" sibTransId="{44ED7259-0F91-4FDD-8F84-ED36C4A7AFD3}"/>
    <dgm:cxn modelId="{B1B198D1-89D3-41F1-AD35-2C2D5203DFDF}" type="presOf" srcId="{2EBDB0D7-CD5A-40E2-99A7-D0679A690BDF}" destId="{FCBEA9CD-17A4-4E4B-9DD2-16B4D9A12B1A}" srcOrd="0" destOrd="0" presId="urn:microsoft.com/office/officeart/2005/8/layout/hierarchy3"/>
    <dgm:cxn modelId="{C3654DD8-7A88-4B49-9451-40671570D9D8}" type="presOf" srcId="{3697725E-A213-4001-A634-38361CAC35EE}" destId="{EF5CF05F-00A7-4A4C-8906-306D2FA1FEC2}" srcOrd="0" destOrd="0" presId="urn:microsoft.com/office/officeart/2005/8/layout/hierarchy3"/>
    <dgm:cxn modelId="{AF295991-BDDF-4819-A5A0-338F67C78D77}" type="presOf" srcId="{C068C72F-193E-48F4-AF4D-96FC8A17C07B}" destId="{458C9E36-5A0C-46A2-B5C9-589FEEC87C36}" srcOrd="0" destOrd="0" presId="urn:microsoft.com/office/officeart/2005/8/layout/hierarchy3"/>
    <dgm:cxn modelId="{E0411DD0-F8F1-4399-BF56-9C6AE8406A01}" type="presOf" srcId="{60CEC8B5-B192-4CF5-A713-163A0F518EE4}" destId="{71BD7D4B-EDEC-40AD-BC04-6BF62BA08FED}" srcOrd="0" destOrd="0" presId="urn:microsoft.com/office/officeart/2005/8/layout/hierarchy3"/>
    <dgm:cxn modelId="{51099D7B-422F-4935-AA99-514935FA474F}" type="presOf" srcId="{2E69771E-70BB-490E-889E-B6E24BF1AF23}" destId="{5D3C963D-C4A2-431D-BA3B-39CF43BF4DC8}" srcOrd="0" destOrd="0" presId="urn:microsoft.com/office/officeart/2005/8/layout/hierarchy3"/>
    <dgm:cxn modelId="{2A217659-25C8-44BB-A08D-A53C1CFC143E}" srcId="{2E69771E-70BB-490E-889E-B6E24BF1AF23}" destId="{60CEC8B5-B192-4CF5-A713-163A0F518EE4}" srcOrd="1" destOrd="0" parTransId="{EF56F996-4DB7-42D0-B4A4-5EE033CDF334}" sibTransId="{84540185-7933-4D83-8566-702D04D44BAE}"/>
    <dgm:cxn modelId="{2B521F30-536D-4FC1-BA9C-E11968D766D1}" type="presOf" srcId="{02DD86B1-7C0F-4F7A-92EB-660895184546}" destId="{F046F625-8D68-4BB3-A422-41CDE99D7388}" srcOrd="0" destOrd="0" presId="urn:microsoft.com/office/officeart/2005/8/layout/hierarchy3"/>
    <dgm:cxn modelId="{176E7EE0-88D0-4B94-958A-E9D14461724D}" type="presOf" srcId="{2E69771E-70BB-490E-889E-B6E24BF1AF23}" destId="{A7A28FC3-0AC0-422A-971D-9F4C24B34B41}" srcOrd="1" destOrd="0" presId="urn:microsoft.com/office/officeart/2005/8/layout/hierarchy3"/>
    <dgm:cxn modelId="{EE9A564D-A70F-443F-BC3F-FD80D6BA4669}" srcId="{2E69771E-70BB-490E-889E-B6E24BF1AF23}" destId="{C068C72F-193E-48F4-AF4D-96FC8A17C07B}" srcOrd="0" destOrd="0" parTransId="{2EBDB0D7-CD5A-40E2-99A7-D0679A690BDF}" sibTransId="{F30D3FB2-2F07-4175-B637-C59ADF36F9B0}"/>
    <dgm:cxn modelId="{C929F04A-AE05-4CA0-9BF9-FA237524BC4E}" type="presOf" srcId="{017C0297-5C45-4D75-8BA9-5145182E6209}" destId="{9BCC84BB-C85F-4399-B70D-110F987EFAA2}" srcOrd="0" destOrd="0" presId="urn:microsoft.com/office/officeart/2005/8/layout/hierarchy3"/>
    <dgm:cxn modelId="{50A788CD-756D-4766-8605-39160312BF9A}" type="presOf" srcId="{80AE1E80-92FB-4F4D-8CE3-E25F98E63751}" destId="{E2EC6D4D-5208-4E34-9238-F608A58D2EB6}" srcOrd="0" destOrd="0" presId="urn:microsoft.com/office/officeart/2005/8/layout/hierarchy3"/>
    <dgm:cxn modelId="{235549BC-1DAC-498E-9BAF-2233B6448A30}" type="presOf" srcId="{54842F96-7B38-457D-9205-9348C5B21DC1}" destId="{EB20FF67-3B34-4019-86D9-1EC27EEE6FBB}" srcOrd="0" destOrd="0" presId="urn:microsoft.com/office/officeart/2005/8/layout/hierarchy3"/>
    <dgm:cxn modelId="{0690275B-36F8-44E2-926C-2AA9CBC15204}" srcId="{80AE1E80-92FB-4F4D-8CE3-E25F98E63751}" destId="{2E69771E-70BB-490E-889E-B6E24BF1AF23}" srcOrd="0" destOrd="0" parTransId="{EC161C98-3939-4A66-86FC-FB9C403DAA5A}" sibTransId="{1EED0EFB-C178-41E0-9300-B3993E5B77CE}"/>
    <dgm:cxn modelId="{3B77BFFD-971D-4CCD-AF7F-234B80FBE032}" srcId="{2E69771E-70BB-490E-889E-B6E24BF1AF23}" destId="{02DD86B1-7C0F-4F7A-92EB-660895184546}" srcOrd="2" destOrd="0" parTransId="{3697725E-A213-4001-A634-38361CAC35EE}" sibTransId="{CD35D22D-6E02-4648-ABA2-7DBA40D8471F}"/>
    <dgm:cxn modelId="{374DFFA0-AD03-41FD-8AA1-07FB699688A6}" type="presOf" srcId="{EF56F996-4DB7-42D0-B4A4-5EE033CDF334}" destId="{AE58D6B7-5A1A-4393-ADB4-1AC969DA8D14}" srcOrd="0" destOrd="0" presId="urn:microsoft.com/office/officeart/2005/8/layout/hierarchy3"/>
    <dgm:cxn modelId="{B3D473F6-7F15-451C-BB40-E1419058DA9D}" type="presParOf" srcId="{E2EC6D4D-5208-4E34-9238-F608A58D2EB6}" destId="{43C1E477-A96B-411B-BC40-AC56CFC12BD3}" srcOrd="0" destOrd="0" presId="urn:microsoft.com/office/officeart/2005/8/layout/hierarchy3"/>
    <dgm:cxn modelId="{43D0FA3A-F8EB-43F2-A727-12FB946C465A}" type="presParOf" srcId="{43C1E477-A96B-411B-BC40-AC56CFC12BD3}" destId="{642D4DF2-6D28-486D-9FC6-E5705E1E434D}" srcOrd="0" destOrd="0" presId="urn:microsoft.com/office/officeart/2005/8/layout/hierarchy3"/>
    <dgm:cxn modelId="{063EF991-A7E8-4F7C-A674-599B971E0C57}" type="presParOf" srcId="{642D4DF2-6D28-486D-9FC6-E5705E1E434D}" destId="{5D3C963D-C4A2-431D-BA3B-39CF43BF4DC8}" srcOrd="0" destOrd="0" presId="urn:microsoft.com/office/officeart/2005/8/layout/hierarchy3"/>
    <dgm:cxn modelId="{9FD5C500-F839-4F82-B6E3-4AC507301826}" type="presParOf" srcId="{642D4DF2-6D28-486D-9FC6-E5705E1E434D}" destId="{A7A28FC3-0AC0-422A-971D-9F4C24B34B41}" srcOrd="1" destOrd="0" presId="urn:microsoft.com/office/officeart/2005/8/layout/hierarchy3"/>
    <dgm:cxn modelId="{E13A7654-3048-4BBF-BE40-4B9689ED2724}" type="presParOf" srcId="{43C1E477-A96B-411B-BC40-AC56CFC12BD3}" destId="{20675BDF-7EF0-4C2E-A9C7-30ABFF3E95BC}" srcOrd="1" destOrd="0" presId="urn:microsoft.com/office/officeart/2005/8/layout/hierarchy3"/>
    <dgm:cxn modelId="{D130CFB4-7F0F-488E-9DC8-4828AC9F2198}" type="presParOf" srcId="{20675BDF-7EF0-4C2E-A9C7-30ABFF3E95BC}" destId="{FCBEA9CD-17A4-4E4B-9DD2-16B4D9A12B1A}" srcOrd="0" destOrd="0" presId="urn:microsoft.com/office/officeart/2005/8/layout/hierarchy3"/>
    <dgm:cxn modelId="{FA6C39AF-3099-4F97-9822-3547338CAC94}" type="presParOf" srcId="{20675BDF-7EF0-4C2E-A9C7-30ABFF3E95BC}" destId="{458C9E36-5A0C-46A2-B5C9-589FEEC87C36}" srcOrd="1" destOrd="0" presId="urn:microsoft.com/office/officeart/2005/8/layout/hierarchy3"/>
    <dgm:cxn modelId="{A6D22700-3C4A-49E5-AE32-E29655B28759}" type="presParOf" srcId="{20675BDF-7EF0-4C2E-A9C7-30ABFF3E95BC}" destId="{AE58D6B7-5A1A-4393-ADB4-1AC969DA8D14}" srcOrd="2" destOrd="0" presId="urn:microsoft.com/office/officeart/2005/8/layout/hierarchy3"/>
    <dgm:cxn modelId="{60FB9A1A-41E1-4DAD-895B-13059B31F58F}" type="presParOf" srcId="{20675BDF-7EF0-4C2E-A9C7-30ABFF3E95BC}" destId="{71BD7D4B-EDEC-40AD-BC04-6BF62BA08FED}" srcOrd="3" destOrd="0" presId="urn:microsoft.com/office/officeart/2005/8/layout/hierarchy3"/>
    <dgm:cxn modelId="{2CCD6A4F-DC37-47F3-897F-6A5C48A7F06D}" type="presParOf" srcId="{20675BDF-7EF0-4C2E-A9C7-30ABFF3E95BC}" destId="{EF5CF05F-00A7-4A4C-8906-306D2FA1FEC2}" srcOrd="4" destOrd="0" presId="urn:microsoft.com/office/officeart/2005/8/layout/hierarchy3"/>
    <dgm:cxn modelId="{384F0E94-A68C-46B0-92DE-B018B4A99744}" type="presParOf" srcId="{20675BDF-7EF0-4C2E-A9C7-30ABFF3E95BC}" destId="{F046F625-8D68-4BB3-A422-41CDE99D7388}" srcOrd="5" destOrd="0" presId="urn:microsoft.com/office/officeart/2005/8/layout/hierarchy3"/>
    <dgm:cxn modelId="{C7E5A213-00A2-4BB2-94AB-76FC384073CB}" type="presParOf" srcId="{20675BDF-7EF0-4C2E-A9C7-30ABFF3E95BC}" destId="{9BCC84BB-C85F-4399-B70D-110F987EFAA2}" srcOrd="6" destOrd="0" presId="urn:microsoft.com/office/officeart/2005/8/layout/hierarchy3"/>
    <dgm:cxn modelId="{55ECD81F-A624-42CF-807E-9D2FD0D6173F}" type="presParOf" srcId="{20675BDF-7EF0-4C2E-A9C7-30ABFF3E95BC}" destId="{EB20FF67-3B34-4019-86D9-1EC27EEE6FBB}" srcOrd="7"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C03076C-E15E-4201-8ADE-FB3071BBF426}" type="doc">
      <dgm:prSet loTypeId="urn:microsoft.com/office/officeart/2008/layout/LinedList" loCatId="list" qsTypeId="urn:microsoft.com/office/officeart/2005/8/quickstyle/simple1" qsCatId="simple" csTypeId="urn:microsoft.com/office/officeart/2005/8/colors/colorful4" csCatId="colorful" phldr="1"/>
      <dgm:spPr/>
      <dgm:t>
        <a:bodyPr/>
        <a:lstStyle/>
        <a:p>
          <a:endParaRPr lang="tr-TR"/>
        </a:p>
      </dgm:t>
    </dgm:pt>
    <dgm:pt modelId="{58509A6F-FBD3-487C-BC61-ACBC754D5DE1}">
      <dgm:prSe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rtl="0"/>
          <a:r>
            <a:rPr lang="tr-TR" sz="1600" b="1" dirty="0" smtClean="0">
              <a:solidFill>
                <a:schemeClr val="bg1"/>
              </a:solidFill>
              <a:latin typeface="Comic Sans MS" panose="030F0702030302020204" pitchFamily="66" charset="0"/>
            </a:rPr>
            <a:t>Öğrenme Ürünleri</a:t>
          </a:r>
          <a:endParaRPr lang="tr-TR" sz="1600" b="1" dirty="0">
            <a:solidFill>
              <a:schemeClr val="bg1"/>
            </a:solidFill>
            <a:latin typeface="Comic Sans MS" panose="030F0702030302020204" pitchFamily="66" charset="0"/>
          </a:endParaRPr>
        </a:p>
      </dgm:t>
    </dgm:pt>
    <dgm:pt modelId="{EC0F61D4-2898-4B6E-B63F-6ACCCA469974}" type="parTrans" cxnId="{1BA09D3D-C640-49B4-B22B-C5C5506C909E}">
      <dgm:prSet/>
      <dgm:spPr/>
      <dgm:t>
        <a:bodyPr/>
        <a:lstStyle/>
        <a:p>
          <a:endParaRPr lang="tr-TR"/>
        </a:p>
      </dgm:t>
    </dgm:pt>
    <dgm:pt modelId="{E8C10B2B-9BFB-452A-B46C-D890F35337E9}" type="sibTrans" cxnId="{1BA09D3D-C640-49B4-B22B-C5C5506C909E}">
      <dgm:prSet/>
      <dgm:spPr/>
      <dgm:t>
        <a:bodyPr/>
        <a:lstStyle/>
        <a:p>
          <a:endParaRPr lang="tr-TR"/>
        </a:p>
      </dgm:t>
    </dgm:pt>
    <dgm:pt modelId="{FB6AA5B0-2307-40E2-B0C2-1CB7FCCDD606}">
      <dgm:prSet custT="1"/>
      <dgm:spPr/>
      <dgm:t>
        <a:bodyPr/>
        <a:lstStyle/>
        <a:p>
          <a:pPr rtl="0"/>
          <a:r>
            <a:rPr lang="tr-TR" sz="1600" dirty="0" smtClean="0"/>
            <a:t>Bilişsel Ürünler</a:t>
          </a:r>
          <a:endParaRPr lang="tr-TR" sz="1600" dirty="0"/>
        </a:p>
      </dgm:t>
    </dgm:pt>
    <dgm:pt modelId="{C941CF1E-18A5-40A9-9CA6-75CA01B533E2}" type="parTrans" cxnId="{C5BCE237-C084-430A-8A9A-99D9F152DE3C}">
      <dgm:prSet/>
      <dgm:spPr/>
      <dgm:t>
        <a:bodyPr/>
        <a:lstStyle/>
        <a:p>
          <a:endParaRPr lang="tr-TR"/>
        </a:p>
      </dgm:t>
    </dgm:pt>
    <dgm:pt modelId="{3F9CC5D3-559E-4FAC-8320-0A9080F80C28}" type="sibTrans" cxnId="{C5BCE237-C084-430A-8A9A-99D9F152DE3C}">
      <dgm:prSet/>
      <dgm:spPr/>
      <dgm:t>
        <a:bodyPr/>
        <a:lstStyle/>
        <a:p>
          <a:endParaRPr lang="tr-TR"/>
        </a:p>
      </dgm:t>
    </dgm:pt>
    <dgm:pt modelId="{117D210B-CD4B-48F6-8B88-63744942E81B}">
      <dgm:prSet custT="1"/>
      <dgm:spPr/>
      <dgm:t>
        <a:bodyPr/>
        <a:lstStyle/>
        <a:p>
          <a:pPr rtl="0"/>
          <a:r>
            <a:rPr lang="tr-TR" sz="1600" dirty="0" smtClean="0"/>
            <a:t>Duyuşsal Ürünler </a:t>
          </a:r>
          <a:endParaRPr lang="tr-TR" sz="1600" dirty="0"/>
        </a:p>
      </dgm:t>
    </dgm:pt>
    <dgm:pt modelId="{407AEB11-9390-4E67-9ED7-3AEFA9006712}" type="parTrans" cxnId="{5E3D4B30-5298-4BE5-8477-D84966B5CE59}">
      <dgm:prSet/>
      <dgm:spPr/>
      <dgm:t>
        <a:bodyPr/>
        <a:lstStyle/>
        <a:p>
          <a:endParaRPr lang="tr-TR"/>
        </a:p>
      </dgm:t>
    </dgm:pt>
    <dgm:pt modelId="{8E097AE6-3693-4AB9-838E-BA12E5662174}" type="sibTrans" cxnId="{5E3D4B30-5298-4BE5-8477-D84966B5CE59}">
      <dgm:prSet/>
      <dgm:spPr/>
      <dgm:t>
        <a:bodyPr/>
        <a:lstStyle/>
        <a:p>
          <a:endParaRPr lang="tr-TR"/>
        </a:p>
      </dgm:t>
    </dgm:pt>
    <dgm:pt modelId="{9D14ED6E-DC17-40DD-8C75-538280CF3608}">
      <dgm:prSet custT="1"/>
      <dgm:spPr/>
      <dgm:t>
        <a:bodyPr/>
        <a:lstStyle/>
        <a:p>
          <a:pPr rtl="0"/>
          <a:r>
            <a:rPr lang="tr-TR" sz="1600" dirty="0" smtClean="0"/>
            <a:t>Öğrenme Hızı</a:t>
          </a:r>
          <a:endParaRPr lang="tr-TR" sz="1600" dirty="0"/>
        </a:p>
      </dgm:t>
    </dgm:pt>
    <dgm:pt modelId="{D1B2291C-6BB7-4697-BDF5-4703278502E7}" type="parTrans" cxnId="{816E4188-C8AB-4582-97E8-F5BDCCBB4C31}">
      <dgm:prSet/>
      <dgm:spPr/>
      <dgm:t>
        <a:bodyPr/>
        <a:lstStyle/>
        <a:p>
          <a:endParaRPr lang="tr-TR"/>
        </a:p>
      </dgm:t>
    </dgm:pt>
    <dgm:pt modelId="{174BAA4E-3273-45CA-891E-6CFA26F6E923}" type="sibTrans" cxnId="{816E4188-C8AB-4582-97E8-F5BDCCBB4C31}">
      <dgm:prSet/>
      <dgm:spPr/>
      <dgm:t>
        <a:bodyPr/>
        <a:lstStyle/>
        <a:p>
          <a:endParaRPr lang="tr-TR"/>
        </a:p>
      </dgm:t>
    </dgm:pt>
    <dgm:pt modelId="{EA19DA84-417C-4558-8F68-316CCB008C9E}">
      <dgm:prSet custT="1"/>
      <dgm:spPr/>
      <dgm:t>
        <a:bodyPr/>
        <a:lstStyle/>
        <a:p>
          <a:pPr rtl="0"/>
          <a:r>
            <a:rPr lang="tr-TR" sz="1600" dirty="0" smtClean="0"/>
            <a:t>Öğrenme Düzeyi ve Çeşidi</a:t>
          </a:r>
          <a:endParaRPr lang="tr-TR" sz="1600" dirty="0"/>
        </a:p>
      </dgm:t>
    </dgm:pt>
    <dgm:pt modelId="{6CBDD9C5-AB57-4F31-88F8-A683E7EE9A4E}" type="parTrans" cxnId="{5902C199-03BD-4E1F-927C-FDBB6463F7D2}">
      <dgm:prSet/>
      <dgm:spPr/>
      <dgm:t>
        <a:bodyPr/>
        <a:lstStyle/>
        <a:p>
          <a:endParaRPr lang="tr-TR"/>
        </a:p>
      </dgm:t>
    </dgm:pt>
    <dgm:pt modelId="{B039A41E-F79D-4F9B-BDED-868DABE2CF6F}" type="sibTrans" cxnId="{5902C199-03BD-4E1F-927C-FDBB6463F7D2}">
      <dgm:prSet/>
      <dgm:spPr/>
      <dgm:t>
        <a:bodyPr/>
        <a:lstStyle/>
        <a:p>
          <a:endParaRPr lang="tr-TR"/>
        </a:p>
      </dgm:t>
    </dgm:pt>
    <dgm:pt modelId="{53F6FD1B-2240-490D-9194-66AD1B5CD1EF}" type="pres">
      <dgm:prSet presAssocID="{1C03076C-E15E-4201-8ADE-FB3071BBF426}" presName="vert0" presStyleCnt="0">
        <dgm:presLayoutVars>
          <dgm:dir/>
          <dgm:animOne val="branch"/>
          <dgm:animLvl val="lvl"/>
        </dgm:presLayoutVars>
      </dgm:prSet>
      <dgm:spPr/>
      <dgm:t>
        <a:bodyPr/>
        <a:lstStyle/>
        <a:p>
          <a:endParaRPr lang="tr-TR"/>
        </a:p>
      </dgm:t>
    </dgm:pt>
    <dgm:pt modelId="{27440EA4-D47E-4B56-9A88-310F693E236F}" type="pres">
      <dgm:prSet presAssocID="{58509A6F-FBD3-487C-BC61-ACBC754D5DE1}" presName="thickLine" presStyleLbl="alignNode1" presStyleIdx="0" presStyleCnt="1"/>
      <dgm:spPr/>
    </dgm:pt>
    <dgm:pt modelId="{9B779A6B-7D35-4400-8532-002956F9E540}" type="pres">
      <dgm:prSet presAssocID="{58509A6F-FBD3-487C-BC61-ACBC754D5DE1}" presName="horz1" presStyleCnt="0"/>
      <dgm:spPr/>
    </dgm:pt>
    <dgm:pt modelId="{801883BE-03A4-4273-A5DD-45D3C4F95974}" type="pres">
      <dgm:prSet presAssocID="{58509A6F-FBD3-487C-BC61-ACBC754D5DE1}" presName="tx1" presStyleLbl="revTx" presStyleIdx="0" presStyleCnt="5" custScaleX="300412" custScaleY="29352"/>
      <dgm:spPr/>
      <dgm:t>
        <a:bodyPr/>
        <a:lstStyle/>
        <a:p>
          <a:endParaRPr lang="tr-TR"/>
        </a:p>
      </dgm:t>
    </dgm:pt>
    <dgm:pt modelId="{16BD8BFA-55B7-40A5-BC13-75CFA4B5635F}" type="pres">
      <dgm:prSet presAssocID="{58509A6F-FBD3-487C-BC61-ACBC754D5DE1}" presName="vert1" presStyleCnt="0"/>
      <dgm:spPr/>
    </dgm:pt>
    <dgm:pt modelId="{28DAC61D-2240-4EC2-B5C3-FEA757F0F6EB}" type="pres">
      <dgm:prSet presAssocID="{FB6AA5B0-2307-40E2-B0C2-1CB7FCCDD606}" presName="vertSpace2a" presStyleCnt="0"/>
      <dgm:spPr/>
    </dgm:pt>
    <dgm:pt modelId="{0E332537-CD57-4E0A-B3E0-6A1B7568EEC6}" type="pres">
      <dgm:prSet presAssocID="{FB6AA5B0-2307-40E2-B0C2-1CB7FCCDD606}" presName="horz2" presStyleCnt="0"/>
      <dgm:spPr/>
    </dgm:pt>
    <dgm:pt modelId="{102D7122-E8B8-4FE1-B2E1-AF2E5AEA74BF}" type="pres">
      <dgm:prSet presAssocID="{FB6AA5B0-2307-40E2-B0C2-1CB7FCCDD606}" presName="horzSpace2" presStyleCnt="0"/>
      <dgm:spPr/>
    </dgm:pt>
    <dgm:pt modelId="{3A6D2F47-8E21-432C-B67C-6AAA4270A727}" type="pres">
      <dgm:prSet presAssocID="{FB6AA5B0-2307-40E2-B0C2-1CB7FCCDD606}" presName="tx2" presStyleLbl="revTx" presStyleIdx="1" presStyleCnt="5"/>
      <dgm:spPr/>
      <dgm:t>
        <a:bodyPr/>
        <a:lstStyle/>
        <a:p>
          <a:endParaRPr lang="tr-TR"/>
        </a:p>
      </dgm:t>
    </dgm:pt>
    <dgm:pt modelId="{1B8266A5-31EC-4E66-9E49-8019112DDD2B}" type="pres">
      <dgm:prSet presAssocID="{FB6AA5B0-2307-40E2-B0C2-1CB7FCCDD606}" presName="vert2" presStyleCnt="0"/>
      <dgm:spPr/>
    </dgm:pt>
    <dgm:pt modelId="{8B3BCC8C-8A2A-426E-BAD9-4460B0966E93}" type="pres">
      <dgm:prSet presAssocID="{FB6AA5B0-2307-40E2-B0C2-1CB7FCCDD606}" presName="thinLine2b" presStyleLbl="callout" presStyleIdx="0" presStyleCnt="4"/>
      <dgm:spPr/>
    </dgm:pt>
    <dgm:pt modelId="{0021A245-72F0-4224-B5F6-9B31CB11CE71}" type="pres">
      <dgm:prSet presAssocID="{FB6AA5B0-2307-40E2-B0C2-1CB7FCCDD606}" presName="vertSpace2b" presStyleCnt="0"/>
      <dgm:spPr/>
    </dgm:pt>
    <dgm:pt modelId="{D6EA109E-652A-43A4-9947-EDFA4ED781C2}" type="pres">
      <dgm:prSet presAssocID="{117D210B-CD4B-48F6-8B88-63744942E81B}" presName="horz2" presStyleCnt="0"/>
      <dgm:spPr/>
    </dgm:pt>
    <dgm:pt modelId="{D9744154-AC4E-4260-9B15-63C9A1733BB0}" type="pres">
      <dgm:prSet presAssocID="{117D210B-CD4B-48F6-8B88-63744942E81B}" presName="horzSpace2" presStyleCnt="0"/>
      <dgm:spPr/>
    </dgm:pt>
    <dgm:pt modelId="{DB61CE73-178A-4C34-8470-01C2E8CA3FDF}" type="pres">
      <dgm:prSet presAssocID="{117D210B-CD4B-48F6-8B88-63744942E81B}" presName="tx2" presStyleLbl="revTx" presStyleIdx="2" presStyleCnt="5"/>
      <dgm:spPr/>
      <dgm:t>
        <a:bodyPr/>
        <a:lstStyle/>
        <a:p>
          <a:endParaRPr lang="tr-TR"/>
        </a:p>
      </dgm:t>
    </dgm:pt>
    <dgm:pt modelId="{45173EF2-BA3E-474A-A253-025147BEBEB4}" type="pres">
      <dgm:prSet presAssocID="{117D210B-CD4B-48F6-8B88-63744942E81B}" presName="vert2" presStyleCnt="0"/>
      <dgm:spPr/>
    </dgm:pt>
    <dgm:pt modelId="{0F902CDB-C8A9-4B4E-90E5-CB1ADE580805}" type="pres">
      <dgm:prSet presAssocID="{117D210B-CD4B-48F6-8B88-63744942E81B}" presName="thinLine2b" presStyleLbl="callout" presStyleIdx="1" presStyleCnt="4"/>
      <dgm:spPr/>
    </dgm:pt>
    <dgm:pt modelId="{D527241B-1BBA-4270-9F75-337FF37D661C}" type="pres">
      <dgm:prSet presAssocID="{117D210B-CD4B-48F6-8B88-63744942E81B}" presName="vertSpace2b" presStyleCnt="0"/>
      <dgm:spPr/>
    </dgm:pt>
    <dgm:pt modelId="{542B9AF2-7119-46C6-8681-3E7B0062A4F2}" type="pres">
      <dgm:prSet presAssocID="{9D14ED6E-DC17-40DD-8C75-538280CF3608}" presName="horz2" presStyleCnt="0"/>
      <dgm:spPr/>
    </dgm:pt>
    <dgm:pt modelId="{1458F409-5928-4E83-AD47-E86BA73A4252}" type="pres">
      <dgm:prSet presAssocID="{9D14ED6E-DC17-40DD-8C75-538280CF3608}" presName="horzSpace2" presStyleCnt="0"/>
      <dgm:spPr/>
    </dgm:pt>
    <dgm:pt modelId="{618D3D83-7075-4620-8FA0-64997EDFBFFE}" type="pres">
      <dgm:prSet presAssocID="{9D14ED6E-DC17-40DD-8C75-538280CF3608}" presName="tx2" presStyleLbl="revTx" presStyleIdx="3" presStyleCnt="5"/>
      <dgm:spPr/>
      <dgm:t>
        <a:bodyPr/>
        <a:lstStyle/>
        <a:p>
          <a:endParaRPr lang="tr-TR"/>
        </a:p>
      </dgm:t>
    </dgm:pt>
    <dgm:pt modelId="{A0C4DDA7-7FA4-4392-84A2-66EB1DF1CB2E}" type="pres">
      <dgm:prSet presAssocID="{9D14ED6E-DC17-40DD-8C75-538280CF3608}" presName="vert2" presStyleCnt="0"/>
      <dgm:spPr/>
    </dgm:pt>
    <dgm:pt modelId="{7E8DE2B2-CB9F-48A7-9EAD-6DFCD9241EE5}" type="pres">
      <dgm:prSet presAssocID="{9D14ED6E-DC17-40DD-8C75-538280CF3608}" presName="thinLine2b" presStyleLbl="callout" presStyleIdx="2" presStyleCnt="4"/>
      <dgm:spPr/>
    </dgm:pt>
    <dgm:pt modelId="{9BAB424F-7C5E-4A23-8673-A7E42ADE9D5C}" type="pres">
      <dgm:prSet presAssocID="{9D14ED6E-DC17-40DD-8C75-538280CF3608}" presName="vertSpace2b" presStyleCnt="0"/>
      <dgm:spPr/>
    </dgm:pt>
    <dgm:pt modelId="{C7865800-7EFD-45D6-8F1E-F80359B44940}" type="pres">
      <dgm:prSet presAssocID="{EA19DA84-417C-4558-8F68-316CCB008C9E}" presName="horz2" presStyleCnt="0"/>
      <dgm:spPr/>
    </dgm:pt>
    <dgm:pt modelId="{A992B3C5-131C-4354-B3D9-60C19C42491B}" type="pres">
      <dgm:prSet presAssocID="{EA19DA84-417C-4558-8F68-316CCB008C9E}" presName="horzSpace2" presStyleCnt="0"/>
      <dgm:spPr/>
    </dgm:pt>
    <dgm:pt modelId="{6FB64CB7-7C31-40D6-9441-CA82B8B6EDC2}" type="pres">
      <dgm:prSet presAssocID="{EA19DA84-417C-4558-8F68-316CCB008C9E}" presName="tx2" presStyleLbl="revTx" presStyleIdx="4" presStyleCnt="5"/>
      <dgm:spPr/>
      <dgm:t>
        <a:bodyPr/>
        <a:lstStyle/>
        <a:p>
          <a:endParaRPr lang="tr-TR"/>
        </a:p>
      </dgm:t>
    </dgm:pt>
    <dgm:pt modelId="{6021272B-FF28-4E27-B0EE-56ECA0C26005}" type="pres">
      <dgm:prSet presAssocID="{EA19DA84-417C-4558-8F68-316CCB008C9E}" presName="vert2" presStyleCnt="0"/>
      <dgm:spPr/>
    </dgm:pt>
    <dgm:pt modelId="{26D2A714-FC0F-4F93-AA28-0453E82A59A4}" type="pres">
      <dgm:prSet presAssocID="{EA19DA84-417C-4558-8F68-316CCB008C9E}" presName="thinLine2b" presStyleLbl="callout" presStyleIdx="3" presStyleCnt="4"/>
      <dgm:spPr/>
    </dgm:pt>
    <dgm:pt modelId="{7C2F0E97-07A4-4C5F-985A-6E2F76B991E9}" type="pres">
      <dgm:prSet presAssocID="{EA19DA84-417C-4558-8F68-316CCB008C9E}" presName="vertSpace2b" presStyleCnt="0"/>
      <dgm:spPr/>
    </dgm:pt>
  </dgm:ptLst>
  <dgm:cxnLst>
    <dgm:cxn modelId="{6E992E91-AEE0-4408-8BFD-5548AD750DF6}" type="presOf" srcId="{FB6AA5B0-2307-40E2-B0C2-1CB7FCCDD606}" destId="{3A6D2F47-8E21-432C-B67C-6AAA4270A727}" srcOrd="0" destOrd="0" presId="urn:microsoft.com/office/officeart/2008/layout/LinedList"/>
    <dgm:cxn modelId="{5B9FA7A9-30F7-4ADA-9A6F-B1B851588A7C}" type="presOf" srcId="{9D14ED6E-DC17-40DD-8C75-538280CF3608}" destId="{618D3D83-7075-4620-8FA0-64997EDFBFFE}" srcOrd="0" destOrd="0" presId="urn:microsoft.com/office/officeart/2008/layout/LinedList"/>
    <dgm:cxn modelId="{5902C199-03BD-4E1F-927C-FDBB6463F7D2}" srcId="{58509A6F-FBD3-487C-BC61-ACBC754D5DE1}" destId="{EA19DA84-417C-4558-8F68-316CCB008C9E}" srcOrd="3" destOrd="0" parTransId="{6CBDD9C5-AB57-4F31-88F8-A683E7EE9A4E}" sibTransId="{B039A41E-F79D-4F9B-BDED-868DABE2CF6F}"/>
    <dgm:cxn modelId="{816E4188-C8AB-4582-97E8-F5BDCCBB4C31}" srcId="{58509A6F-FBD3-487C-BC61-ACBC754D5DE1}" destId="{9D14ED6E-DC17-40DD-8C75-538280CF3608}" srcOrd="2" destOrd="0" parTransId="{D1B2291C-6BB7-4697-BDF5-4703278502E7}" sibTransId="{174BAA4E-3273-45CA-891E-6CFA26F6E923}"/>
    <dgm:cxn modelId="{07543697-D0FA-41DB-BB97-9AF365051619}" type="presOf" srcId="{117D210B-CD4B-48F6-8B88-63744942E81B}" destId="{DB61CE73-178A-4C34-8470-01C2E8CA3FDF}" srcOrd="0" destOrd="0" presId="urn:microsoft.com/office/officeart/2008/layout/LinedList"/>
    <dgm:cxn modelId="{C5BCE237-C084-430A-8A9A-99D9F152DE3C}" srcId="{58509A6F-FBD3-487C-BC61-ACBC754D5DE1}" destId="{FB6AA5B0-2307-40E2-B0C2-1CB7FCCDD606}" srcOrd="0" destOrd="0" parTransId="{C941CF1E-18A5-40A9-9CA6-75CA01B533E2}" sibTransId="{3F9CC5D3-559E-4FAC-8320-0A9080F80C28}"/>
    <dgm:cxn modelId="{713E54A4-627E-40B8-8155-FD1E236EB6B3}" type="presOf" srcId="{58509A6F-FBD3-487C-BC61-ACBC754D5DE1}" destId="{801883BE-03A4-4273-A5DD-45D3C4F95974}" srcOrd="0" destOrd="0" presId="urn:microsoft.com/office/officeart/2008/layout/LinedList"/>
    <dgm:cxn modelId="{B970228E-F9B4-4BE1-8921-066AC4ACB707}" type="presOf" srcId="{1C03076C-E15E-4201-8ADE-FB3071BBF426}" destId="{53F6FD1B-2240-490D-9194-66AD1B5CD1EF}" srcOrd="0" destOrd="0" presId="urn:microsoft.com/office/officeart/2008/layout/LinedList"/>
    <dgm:cxn modelId="{5E3D4B30-5298-4BE5-8477-D84966B5CE59}" srcId="{58509A6F-FBD3-487C-BC61-ACBC754D5DE1}" destId="{117D210B-CD4B-48F6-8B88-63744942E81B}" srcOrd="1" destOrd="0" parTransId="{407AEB11-9390-4E67-9ED7-3AEFA9006712}" sibTransId="{8E097AE6-3693-4AB9-838E-BA12E5662174}"/>
    <dgm:cxn modelId="{3EE9B68A-515C-4893-8673-285EBEEE2B7E}" type="presOf" srcId="{EA19DA84-417C-4558-8F68-316CCB008C9E}" destId="{6FB64CB7-7C31-40D6-9441-CA82B8B6EDC2}" srcOrd="0" destOrd="0" presId="urn:microsoft.com/office/officeart/2008/layout/LinedList"/>
    <dgm:cxn modelId="{1BA09D3D-C640-49B4-B22B-C5C5506C909E}" srcId="{1C03076C-E15E-4201-8ADE-FB3071BBF426}" destId="{58509A6F-FBD3-487C-BC61-ACBC754D5DE1}" srcOrd="0" destOrd="0" parTransId="{EC0F61D4-2898-4B6E-B63F-6ACCCA469974}" sibTransId="{E8C10B2B-9BFB-452A-B46C-D890F35337E9}"/>
    <dgm:cxn modelId="{FE1B8CDF-7532-4366-BBE5-4BDDCC5009D8}" type="presParOf" srcId="{53F6FD1B-2240-490D-9194-66AD1B5CD1EF}" destId="{27440EA4-D47E-4B56-9A88-310F693E236F}" srcOrd="0" destOrd="0" presId="urn:microsoft.com/office/officeart/2008/layout/LinedList"/>
    <dgm:cxn modelId="{18A8A144-416B-42A3-A9EA-C79653091A51}" type="presParOf" srcId="{53F6FD1B-2240-490D-9194-66AD1B5CD1EF}" destId="{9B779A6B-7D35-4400-8532-002956F9E540}" srcOrd="1" destOrd="0" presId="urn:microsoft.com/office/officeart/2008/layout/LinedList"/>
    <dgm:cxn modelId="{B8E78230-F4B9-46F7-AFA5-F8387883CBA3}" type="presParOf" srcId="{9B779A6B-7D35-4400-8532-002956F9E540}" destId="{801883BE-03A4-4273-A5DD-45D3C4F95974}" srcOrd="0" destOrd="0" presId="urn:microsoft.com/office/officeart/2008/layout/LinedList"/>
    <dgm:cxn modelId="{9ABCE568-E993-48A3-B73C-9953C59B48D6}" type="presParOf" srcId="{9B779A6B-7D35-4400-8532-002956F9E540}" destId="{16BD8BFA-55B7-40A5-BC13-75CFA4B5635F}" srcOrd="1" destOrd="0" presId="urn:microsoft.com/office/officeart/2008/layout/LinedList"/>
    <dgm:cxn modelId="{C577B94D-D91A-423A-9BBD-3A54FC5C2253}" type="presParOf" srcId="{16BD8BFA-55B7-40A5-BC13-75CFA4B5635F}" destId="{28DAC61D-2240-4EC2-B5C3-FEA757F0F6EB}" srcOrd="0" destOrd="0" presId="urn:microsoft.com/office/officeart/2008/layout/LinedList"/>
    <dgm:cxn modelId="{14636153-EFA2-4E7F-BA51-1FE2DBF88691}" type="presParOf" srcId="{16BD8BFA-55B7-40A5-BC13-75CFA4B5635F}" destId="{0E332537-CD57-4E0A-B3E0-6A1B7568EEC6}" srcOrd="1" destOrd="0" presId="urn:microsoft.com/office/officeart/2008/layout/LinedList"/>
    <dgm:cxn modelId="{96081F55-FED3-4B20-B66A-52FA28D48F18}" type="presParOf" srcId="{0E332537-CD57-4E0A-B3E0-6A1B7568EEC6}" destId="{102D7122-E8B8-4FE1-B2E1-AF2E5AEA74BF}" srcOrd="0" destOrd="0" presId="urn:microsoft.com/office/officeart/2008/layout/LinedList"/>
    <dgm:cxn modelId="{893096CD-77DA-4286-99DE-B1FDC45109CC}" type="presParOf" srcId="{0E332537-CD57-4E0A-B3E0-6A1B7568EEC6}" destId="{3A6D2F47-8E21-432C-B67C-6AAA4270A727}" srcOrd="1" destOrd="0" presId="urn:microsoft.com/office/officeart/2008/layout/LinedList"/>
    <dgm:cxn modelId="{0F95664A-1ED5-48F0-816A-52A0D7FB1B57}" type="presParOf" srcId="{0E332537-CD57-4E0A-B3E0-6A1B7568EEC6}" destId="{1B8266A5-31EC-4E66-9E49-8019112DDD2B}" srcOrd="2" destOrd="0" presId="urn:microsoft.com/office/officeart/2008/layout/LinedList"/>
    <dgm:cxn modelId="{C4935EFE-4197-4647-8DFF-C98692D8575F}" type="presParOf" srcId="{16BD8BFA-55B7-40A5-BC13-75CFA4B5635F}" destId="{8B3BCC8C-8A2A-426E-BAD9-4460B0966E93}" srcOrd="2" destOrd="0" presId="urn:microsoft.com/office/officeart/2008/layout/LinedList"/>
    <dgm:cxn modelId="{0675A0C8-E0A7-4F17-8365-F7ECFD29E6A5}" type="presParOf" srcId="{16BD8BFA-55B7-40A5-BC13-75CFA4B5635F}" destId="{0021A245-72F0-4224-B5F6-9B31CB11CE71}" srcOrd="3" destOrd="0" presId="urn:microsoft.com/office/officeart/2008/layout/LinedList"/>
    <dgm:cxn modelId="{045815C6-30EE-4BEB-9D62-7112BAAD167D}" type="presParOf" srcId="{16BD8BFA-55B7-40A5-BC13-75CFA4B5635F}" destId="{D6EA109E-652A-43A4-9947-EDFA4ED781C2}" srcOrd="4" destOrd="0" presId="urn:microsoft.com/office/officeart/2008/layout/LinedList"/>
    <dgm:cxn modelId="{74C68406-292C-46D3-ABB7-15FF65AA49D0}" type="presParOf" srcId="{D6EA109E-652A-43A4-9947-EDFA4ED781C2}" destId="{D9744154-AC4E-4260-9B15-63C9A1733BB0}" srcOrd="0" destOrd="0" presId="urn:microsoft.com/office/officeart/2008/layout/LinedList"/>
    <dgm:cxn modelId="{6625F3F8-D656-4275-AF4A-3CDF116369CE}" type="presParOf" srcId="{D6EA109E-652A-43A4-9947-EDFA4ED781C2}" destId="{DB61CE73-178A-4C34-8470-01C2E8CA3FDF}" srcOrd="1" destOrd="0" presId="urn:microsoft.com/office/officeart/2008/layout/LinedList"/>
    <dgm:cxn modelId="{844BCEE3-5367-437E-B518-AFE055B752B5}" type="presParOf" srcId="{D6EA109E-652A-43A4-9947-EDFA4ED781C2}" destId="{45173EF2-BA3E-474A-A253-025147BEBEB4}" srcOrd="2" destOrd="0" presId="urn:microsoft.com/office/officeart/2008/layout/LinedList"/>
    <dgm:cxn modelId="{924A9603-19B1-47B6-B6C3-C3B426F1383C}" type="presParOf" srcId="{16BD8BFA-55B7-40A5-BC13-75CFA4B5635F}" destId="{0F902CDB-C8A9-4B4E-90E5-CB1ADE580805}" srcOrd="5" destOrd="0" presId="urn:microsoft.com/office/officeart/2008/layout/LinedList"/>
    <dgm:cxn modelId="{F690E1AF-2102-4283-8609-2D8E332F5FC6}" type="presParOf" srcId="{16BD8BFA-55B7-40A5-BC13-75CFA4B5635F}" destId="{D527241B-1BBA-4270-9F75-337FF37D661C}" srcOrd="6" destOrd="0" presId="urn:microsoft.com/office/officeart/2008/layout/LinedList"/>
    <dgm:cxn modelId="{9F28CD86-809F-41C9-B11F-5BD558049566}" type="presParOf" srcId="{16BD8BFA-55B7-40A5-BC13-75CFA4B5635F}" destId="{542B9AF2-7119-46C6-8681-3E7B0062A4F2}" srcOrd="7" destOrd="0" presId="urn:microsoft.com/office/officeart/2008/layout/LinedList"/>
    <dgm:cxn modelId="{C282632F-E4CB-4DE6-ABAF-8AA004440AE1}" type="presParOf" srcId="{542B9AF2-7119-46C6-8681-3E7B0062A4F2}" destId="{1458F409-5928-4E83-AD47-E86BA73A4252}" srcOrd="0" destOrd="0" presId="urn:microsoft.com/office/officeart/2008/layout/LinedList"/>
    <dgm:cxn modelId="{4F1E3A49-2594-459F-BD7B-FC66C2D9D696}" type="presParOf" srcId="{542B9AF2-7119-46C6-8681-3E7B0062A4F2}" destId="{618D3D83-7075-4620-8FA0-64997EDFBFFE}" srcOrd="1" destOrd="0" presId="urn:microsoft.com/office/officeart/2008/layout/LinedList"/>
    <dgm:cxn modelId="{DE0FB984-0041-4583-A905-FE387216D08B}" type="presParOf" srcId="{542B9AF2-7119-46C6-8681-3E7B0062A4F2}" destId="{A0C4DDA7-7FA4-4392-84A2-66EB1DF1CB2E}" srcOrd="2" destOrd="0" presId="urn:microsoft.com/office/officeart/2008/layout/LinedList"/>
    <dgm:cxn modelId="{2F7FC68B-609A-441E-BE70-1C0166990394}" type="presParOf" srcId="{16BD8BFA-55B7-40A5-BC13-75CFA4B5635F}" destId="{7E8DE2B2-CB9F-48A7-9EAD-6DFCD9241EE5}" srcOrd="8" destOrd="0" presId="urn:microsoft.com/office/officeart/2008/layout/LinedList"/>
    <dgm:cxn modelId="{F336913D-A28C-46F3-B57F-820E8D590673}" type="presParOf" srcId="{16BD8BFA-55B7-40A5-BC13-75CFA4B5635F}" destId="{9BAB424F-7C5E-4A23-8673-A7E42ADE9D5C}" srcOrd="9" destOrd="0" presId="urn:microsoft.com/office/officeart/2008/layout/LinedList"/>
    <dgm:cxn modelId="{F1AF76D5-9D0B-46C1-A95B-E94B5E41EF41}" type="presParOf" srcId="{16BD8BFA-55B7-40A5-BC13-75CFA4B5635F}" destId="{C7865800-7EFD-45D6-8F1E-F80359B44940}" srcOrd="10" destOrd="0" presId="urn:microsoft.com/office/officeart/2008/layout/LinedList"/>
    <dgm:cxn modelId="{36949F08-9428-43F8-9E07-4E692B219BDE}" type="presParOf" srcId="{C7865800-7EFD-45D6-8F1E-F80359B44940}" destId="{A992B3C5-131C-4354-B3D9-60C19C42491B}" srcOrd="0" destOrd="0" presId="urn:microsoft.com/office/officeart/2008/layout/LinedList"/>
    <dgm:cxn modelId="{5BBA3719-9449-42D4-9257-B382A2F8A43F}" type="presParOf" srcId="{C7865800-7EFD-45D6-8F1E-F80359B44940}" destId="{6FB64CB7-7C31-40D6-9441-CA82B8B6EDC2}" srcOrd="1" destOrd="0" presId="urn:microsoft.com/office/officeart/2008/layout/LinedList"/>
    <dgm:cxn modelId="{4B2015C7-FA67-4201-B92E-5A730BE38E96}" type="presParOf" srcId="{C7865800-7EFD-45D6-8F1E-F80359B44940}" destId="{6021272B-FF28-4E27-B0EE-56ECA0C26005}" srcOrd="2" destOrd="0" presId="urn:microsoft.com/office/officeart/2008/layout/LinedList"/>
    <dgm:cxn modelId="{86D02078-9D0B-459E-BE8D-582053154641}" type="presParOf" srcId="{16BD8BFA-55B7-40A5-BC13-75CFA4B5635F}" destId="{26D2A714-FC0F-4F93-AA28-0453E82A59A4}" srcOrd="11" destOrd="0" presId="urn:microsoft.com/office/officeart/2008/layout/LinedList"/>
    <dgm:cxn modelId="{7569B569-819C-4FBF-A0E7-771E2403308A}" type="presParOf" srcId="{16BD8BFA-55B7-40A5-BC13-75CFA4B5635F}" destId="{7C2F0E97-07A4-4C5F-985A-6E2F76B991E9}" srcOrd="12" destOrd="0" presId="urn:microsoft.com/office/officeart/2008/layout/LinedList"/>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23C6419-2704-4B95-B6A9-237B06CCEFEF}" type="doc">
      <dgm:prSet loTypeId="urn:microsoft.com/office/officeart/2005/8/layout/target3" loCatId="relationship" qsTypeId="urn:microsoft.com/office/officeart/2005/8/quickstyle/simple1" qsCatId="simple" csTypeId="urn:microsoft.com/office/officeart/2005/8/colors/accent5_1" csCatId="accent5" phldr="1"/>
      <dgm:spPr/>
      <dgm:t>
        <a:bodyPr/>
        <a:lstStyle/>
        <a:p>
          <a:endParaRPr lang="tr-TR"/>
        </a:p>
      </dgm:t>
    </dgm:pt>
    <dgm:pt modelId="{544EC520-CC83-4D00-925F-E4873E42BAF7}">
      <dgm:prSet/>
      <dgm:spPr/>
      <dgm:t>
        <a:bodyPr/>
        <a:lstStyle/>
        <a:p>
          <a:pPr rtl="0"/>
          <a:r>
            <a:rPr lang="tr-TR" dirty="0" smtClean="0"/>
            <a:t>Öğrenci Nitelikleri (Öğrenci Giriş Davranışları)</a:t>
          </a:r>
        </a:p>
        <a:p>
          <a:pPr rtl="0"/>
          <a:r>
            <a:rPr lang="tr-TR" dirty="0" smtClean="0"/>
            <a:t>%50 Etkili</a:t>
          </a:r>
          <a:endParaRPr lang="tr-TR" dirty="0"/>
        </a:p>
      </dgm:t>
    </dgm:pt>
    <dgm:pt modelId="{F6F74562-FE97-43BF-B9FF-17A375D1AE4D}" type="parTrans" cxnId="{20A98B1E-98CD-4041-81D4-6457F4DFCD5D}">
      <dgm:prSet/>
      <dgm:spPr/>
      <dgm:t>
        <a:bodyPr/>
        <a:lstStyle/>
        <a:p>
          <a:endParaRPr lang="tr-TR"/>
        </a:p>
      </dgm:t>
    </dgm:pt>
    <dgm:pt modelId="{EEFDED0C-3D0E-4EF6-BAB9-DD2ADA45303C}" type="sibTrans" cxnId="{20A98B1E-98CD-4041-81D4-6457F4DFCD5D}">
      <dgm:prSet/>
      <dgm:spPr/>
      <dgm:t>
        <a:bodyPr/>
        <a:lstStyle/>
        <a:p>
          <a:endParaRPr lang="tr-TR"/>
        </a:p>
      </dgm:t>
    </dgm:pt>
    <dgm:pt modelId="{D292B4DF-626F-4552-953A-CEE41A91CEE0}" type="pres">
      <dgm:prSet presAssocID="{223C6419-2704-4B95-B6A9-237B06CCEFEF}" presName="Name0" presStyleCnt="0">
        <dgm:presLayoutVars>
          <dgm:chMax val="7"/>
          <dgm:dir/>
          <dgm:animLvl val="lvl"/>
          <dgm:resizeHandles val="exact"/>
        </dgm:presLayoutVars>
      </dgm:prSet>
      <dgm:spPr/>
      <dgm:t>
        <a:bodyPr/>
        <a:lstStyle/>
        <a:p>
          <a:endParaRPr lang="tr-TR"/>
        </a:p>
      </dgm:t>
    </dgm:pt>
    <dgm:pt modelId="{2C9E8815-9AE5-4E41-961A-AB0BF17F0DA8}" type="pres">
      <dgm:prSet presAssocID="{544EC520-CC83-4D00-925F-E4873E42BAF7}" presName="circle1" presStyleLbl="node1" presStyleIdx="0" presStyleCnt="1"/>
      <dgm:spPr/>
    </dgm:pt>
    <dgm:pt modelId="{F2337568-5EBF-4A36-B26A-6B1FCFBC7852}" type="pres">
      <dgm:prSet presAssocID="{544EC520-CC83-4D00-925F-E4873E42BAF7}" presName="space" presStyleCnt="0"/>
      <dgm:spPr/>
    </dgm:pt>
    <dgm:pt modelId="{AAD19E4C-3FA5-4F6E-9215-55B1B07A0AB1}" type="pres">
      <dgm:prSet presAssocID="{544EC520-CC83-4D00-925F-E4873E42BAF7}" presName="rect1" presStyleLbl="alignAcc1" presStyleIdx="0" presStyleCnt="1"/>
      <dgm:spPr/>
      <dgm:t>
        <a:bodyPr/>
        <a:lstStyle/>
        <a:p>
          <a:endParaRPr lang="tr-TR"/>
        </a:p>
      </dgm:t>
    </dgm:pt>
    <dgm:pt modelId="{ADBFA679-311D-4398-8B60-5D28AFFF0281}" type="pres">
      <dgm:prSet presAssocID="{544EC520-CC83-4D00-925F-E4873E42BAF7}" presName="rect1ParTxNoCh" presStyleLbl="alignAcc1" presStyleIdx="0" presStyleCnt="1">
        <dgm:presLayoutVars>
          <dgm:chMax val="1"/>
          <dgm:bulletEnabled val="1"/>
        </dgm:presLayoutVars>
      </dgm:prSet>
      <dgm:spPr/>
      <dgm:t>
        <a:bodyPr/>
        <a:lstStyle/>
        <a:p>
          <a:endParaRPr lang="tr-TR"/>
        </a:p>
      </dgm:t>
    </dgm:pt>
  </dgm:ptLst>
  <dgm:cxnLst>
    <dgm:cxn modelId="{E203A583-A2D3-43FC-B52B-18C164955EAB}" type="presOf" srcId="{223C6419-2704-4B95-B6A9-237B06CCEFEF}" destId="{D292B4DF-626F-4552-953A-CEE41A91CEE0}" srcOrd="0" destOrd="0" presId="urn:microsoft.com/office/officeart/2005/8/layout/target3"/>
    <dgm:cxn modelId="{11923B9E-EA78-4421-A2C8-7CADFF68ED1E}" type="presOf" srcId="{544EC520-CC83-4D00-925F-E4873E42BAF7}" destId="{ADBFA679-311D-4398-8B60-5D28AFFF0281}" srcOrd="1" destOrd="0" presId="urn:microsoft.com/office/officeart/2005/8/layout/target3"/>
    <dgm:cxn modelId="{20A98B1E-98CD-4041-81D4-6457F4DFCD5D}" srcId="{223C6419-2704-4B95-B6A9-237B06CCEFEF}" destId="{544EC520-CC83-4D00-925F-E4873E42BAF7}" srcOrd="0" destOrd="0" parTransId="{F6F74562-FE97-43BF-B9FF-17A375D1AE4D}" sibTransId="{EEFDED0C-3D0E-4EF6-BAB9-DD2ADA45303C}"/>
    <dgm:cxn modelId="{A5F86FA6-E38B-4A1C-951B-EEAEF68293C9}" type="presOf" srcId="{544EC520-CC83-4D00-925F-E4873E42BAF7}" destId="{AAD19E4C-3FA5-4F6E-9215-55B1B07A0AB1}" srcOrd="0" destOrd="0" presId="urn:microsoft.com/office/officeart/2005/8/layout/target3"/>
    <dgm:cxn modelId="{8EAE824D-C0FE-4FE3-B8D5-092B5AD9BC6D}" type="presParOf" srcId="{D292B4DF-626F-4552-953A-CEE41A91CEE0}" destId="{2C9E8815-9AE5-4E41-961A-AB0BF17F0DA8}" srcOrd="0" destOrd="0" presId="urn:microsoft.com/office/officeart/2005/8/layout/target3"/>
    <dgm:cxn modelId="{511CC804-3C66-4E7E-A1C7-188C6C2D3741}" type="presParOf" srcId="{D292B4DF-626F-4552-953A-CEE41A91CEE0}" destId="{F2337568-5EBF-4A36-B26A-6B1FCFBC7852}" srcOrd="1" destOrd="0" presId="urn:microsoft.com/office/officeart/2005/8/layout/target3"/>
    <dgm:cxn modelId="{A5A3E640-3C9E-43D5-AEEA-88B9984F9ABC}" type="presParOf" srcId="{D292B4DF-626F-4552-953A-CEE41A91CEE0}" destId="{AAD19E4C-3FA5-4F6E-9215-55B1B07A0AB1}" srcOrd="2" destOrd="0" presId="urn:microsoft.com/office/officeart/2005/8/layout/target3"/>
    <dgm:cxn modelId="{5FEFB03B-A8A5-463B-BF53-EB76DD074F14}" type="presParOf" srcId="{D292B4DF-626F-4552-953A-CEE41A91CEE0}" destId="{ADBFA679-311D-4398-8B60-5D28AFFF0281}"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BBF129D-8ABF-4137-96AE-6F8F8592FE4B}" type="doc">
      <dgm:prSet loTypeId="urn:microsoft.com/office/officeart/2005/8/layout/target2" loCatId="relationship" qsTypeId="urn:microsoft.com/office/officeart/2005/8/quickstyle/simple1" qsCatId="simple" csTypeId="urn:microsoft.com/office/officeart/2005/8/colors/accent5_1" csCatId="accent5" phldr="1"/>
      <dgm:spPr/>
      <dgm:t>
        <a:bodyPr/>
        <a:lstStyle/>
        <a:p>
          <a:endParaRPr lang="tr-TR"/>
        </a:p>
      </dgm:t>
    </dgm:pt>
    <dgm:pt modelId="{97986D8B-4283-408C-ADCD-0154309C5894}">
      <dgm:prSet/>
      <dgm:spPr/>
      <dgm:t>
        <a:bodyPr/>
        <a:lstStyle/>
        <a:p>
          <a:pPr rtl="0"/>
          <a:r>
            <a:rPr lang="tr-TR" b="1" dirty="0" smtClean="0"/>
            <a:t>Bilişsel Giriş Davranışları: </a:t>
          </a:r>
          <a:r>
            <a:rPr lang="tr-TR" dirty="0" smtClean="0"/>
            <a:t>Okuduğunu anlama, dinleme, konuşma becerileridir. Eldeki öğrenme ünitesi ya da ünitelerinin öğrenilebilmesi için gerekli olduğu kabul edilen </a:t>
          </a:r>
          <a:r>
            <a:rPr lang="tr-TR" b="1" dirty="0" smtClean="0"/>
            <a:t>ön öğrenmelerdir</a:t>
          </a:r>
          <a:r>
            <a:rPr lang="tr-TR" dirty="0" smtClean="0"/>
            <a:t>. Başarı değişkenliğinin </a:t>
          </a:r>
          <a:r>
            <a:rPr lang="tr-TR" b="1" dirty="0" smtClean="0"/>
            <a:t>yaklaşık yarısını </a:t>
          </a:r>
          <a:r>
            <a:rPr lang="tr-TR" dirty="0" smtClean="0"/>
            <a:t>açıklamaktadır.</a:t>
          </a:r>
          <a:endParaRPr lang="tr-TR" dirty="0"/>
        </a:p>
      </dgm:t>
    </dgm:pt>
    <dgm:pt modelId="{18008E43-D2FD-4878-8F3B-F1D3125D0BAA}" type="parTrans" cxnId="{9BD6A9BF-B88E-47DB-87EF-3E04A1D592C3}">
      <dgm:prSet/>
      <dgm:spPr/>
      <dgm:t>
        <a:bodyPr/>
        <a:lstStyle/>
        <a:p>
          <a:endParaRPr lang="tr-TR"/>
        </a:p>
      </dgm:t>
    </dgm:pt>
    <dgm:pt modelId="{AE96C1E8-325A-4ADF-9B12-E068B91DE836}" type="sibTrans" cxnId="{9BD6A9BF-B88E-47DB-87EF-3E04A1D592C3}">
      <dgm:prSet/>
      <dgm:spPr/>
      <dgm:t>
        <a:bodyPr/>
        <a:lstStyle/>
        <a:p>
          <a:endParaRPr lang="tr-TR"/>
        </a:p>
      </dgm:t>
    </dgm:pt>
    <dgm:pt modelId="{C394085C-917E-4D54-88B8-256625BB0A0C}">
      <dgm:prSet/>
      <dgm:spPr/>
      <dgm:t>
        <a:bodyPr/>
        <a:lstStyle/>
        <a:p>
          <a:pPr rtl="0"/>
          <a:r>
            <a:rPr lang="tr-TR" b="1" dirty="0" smtClean="0"/>
            <a:t>Duyuşsal Giriş Davranışları: </a:t>
          </a:r>
          <a:r>
            <a:rPr lang="tr-TR" dirty="0" smtClean="0"/>
            <a:t>Öğrencinin öğrenme ünitesine karşı ilgisi, tutumu ve akademik benlik kavramını içermektedir. Başarıyı %25 oranında etkilemektedir.</a:t>
          </a:r>
          <a:endParaRPr lang="tr-TR" dirty="0"/>
        </a:p>
      </dgm:t>
    </dgm:pt>
    <dgm:pt modelId="{40005020-3D3D-4D3A-9B4E-4E48D49FDDC5}" type="parTrans" cxnId="{3A391751-E166-4F6D-A593-B80542953109}">
      <dgm:prSet/>
      <dgm:spPr/>
      <dgm:t>
        <a:bodyPr/>
        <a:lstStyle/>
        <a:p>
          <a:endParaRPr lang="tr-TR"/>
        </a:p>
      </dgm:t>
    </dgm:pt>
    <dgm:pt modelId="{3F2B564A-FF4A-48A5-B46E-AAF62D9FFA4D}" type="sibTrans" cxnId="{3A391751-E166-4F6D-A593-B80542953109}">
      <dgm:prSet/>
      <dgm:spPr/>
      <dgm:t>
        <a:bodyPr/>
        <a:lstStyle/>
        <a:p>
          <a:endParaRPr lang="tr-TR"/>
        </a:p>
      </dgm:t>
    </dgm:pt>
    <dgm:pt modelId="{C978D9F4-91E1-477C-9DF9-040678275C25}">
      <dgm:prSet/>
      <dgm:spPr/>
      <dgm:t>
        <a:bodyPr/>
        <a:lstStyle/>
        <a:p>
          <a:pPr rtl="0"/>
          <a:r>
            <a:rPr lang="tr-TR" b="1" smtClean="0"/>
            <a:t>Akademik Benlik- Özgüven: </a:t>
          </a:r>
          <a:r>
            <a:rPr lang="tr-TR" smtClean="0"/>
            <a:t>Öğrencinin öğrenme geçmişine dayalı olarak herhangi bir öğrenme birimini öğrenip öğrenemeyeceğine ilişkin kendini algılama biçimidir.</a:t>
          </a:r>
          <a:endParaRPr lang="tr-TR"/>
        </a:p>
      </dgm:t>
    </dgm:pt>
    <dgm:pt modelId="{BA6D3EFB-27D4-4834-A8FB-1EA56BDD5E06}" type="parTrans" cxnId="{45B9659C-6EDE-4BA7-995F-FE76878439FC}">
      <dgm:prSet/>
      <dgm:spPr/>
      <dgm:t>
        <a:bodyPr/>
        <a:lstStyle/>
        <a:p>
          <a:endParaRPr lang="tr-TR"/>
        </a:p>
      </dgm:t>
    </dgm:pt>
    <dgm:pt modelId="{7298ABA9-4E4A-4204-853B-506293982893}" type="sibTrans" cxnId="{45B9659C-6EDE-4BA7-995F-FE76878439FC}">
      <dgm:prSet/>
      <dgm:spPr/>
      <dgm:t>
        <a:bodyPr/>
        <a:lstStyle/>
        <a:p>
          <a:endParaRPr lang="tr-TR"/>
        </a:p>
      </dgm:t>
    </dgm:pt>
    <dgm:pt modelId="{DBF15B9F-1E86-48C7-9FAB-60B84DF6ADEA}" type="pres">
      <dgm:prSet presAssocID="{2BBF129D-8ABF-4137-96AE-6F8F8592FE4B}" presName="Name0" presStyleCnt="0">
        <dgm:presLayoutVars>
          <dgm:chMax val="3"/>
          <dgm:chPref val="1"/>
          <dgm:dir/>
          <dgm:animLvl val="lvl"/>
          <dgm:resizeHandles/>
        </dgm:presLayoutVars>
      </dgm:prSet>
      <dgm:spPr/>
      <dgm:t>
        <a:bodyPr/>
        <a:lstStyle/>
        <a:p>
          <a:endParaRPr lang="tr-TR"/>
        </a:p>
      </dgm:t>
    </dgm:pt>
    <dgm:pt modelId="{9B13ACA0-69EC-4096-BE5C-98BBCF5D5C61}" type="pres">
      <dgm:prSet presAssocID="{2BBF129D-8ABF-4137-96AE-6F8F8592FE4B}" presName="outerBox" presStyleCnt="0"/>
      <dgm:spPr/>
    </dgm:pt>
    <dgm:pt modelId="{7E34311D-735D-4E05-B398-409C02CB01A6}" type="pres">
      <dgm:prSet presAssocID="{2BBF129D-8ABF-4137-96AE-6F8F8592FE4B}" presName="outerBoxParent" presStyleLbl="node1" presStyleIdx="0" presStyleCnt="3"/>
      <dgm:spPr/>
      <dgm:t>
        <a:bodyPr/>
        <a:lstStyle/>
        <a:p>
          <a:endParaRPr lang="tr-TR"/>
        </a:p>
      </dgm:t>
    </dgm:pt>
    <dgm:pt modelId="{B217A54F-2C1D-4B7A-ADBF-4BF82E103EC2}" type="pres">
      <dgm:prSet presAssocID="{2BBF129D-8ABF-4137-96AE-6F8F8592FE4B}" presName="outerBoxChildren" presStyleCnt="0"/>
      <dgm:spPr/>
    </dgm:pt>
    <dgm:pt modelId="{E43B9207-3986-4281-B870-03001F541F30}" type="pres">
      <dgm:prSet presAssocID="{2BBF129D-8ABF-4137-96AE-6F8F8592FE4B}" presName="middleBox" presStyleCnt="0"/>
      <dgm:spPr/>
    </dgm:pt>
    <dgm:pt modelId="{EA479ABA-F61C-4F6C-8D33-B4E6E7D82D56}" type="pres">
      <dgm:prSet presAssocID="{2BBF129D-8ABF-4137-96AE-6F8F8592FE4B}" presName="middleBoxParent" presStyleLbl="node1" presStyleIdx="1" presStyleCnt="3"/>
      <dgm:spPr/>
      <dgm:t>
        <a:bodyPr/>
        <a:lstStyle/>
        <a:p>
          <a:endParaRPr lang="tr-TR"/>
        </a:p>
      </dgm:t>
    </dgm:pt>
    <dgm:pt modelId="{8B8B195D-4F1A-4350-B68C-91FB32CA9F27}" type="pres">
      <dgm:prSet presAssocID="{2BBF129D-8ABF-4137-96AE-6F8F8592FE4B}" presName="middleBoxChildren" presStyleCnt="0"/>
      <dgm:spPr/>
    </dgm:pt>
    <dgm:pt modelId="{98BB9022-78D4-4783-99C7-49D8A851A80C}" type="pres">
      <dgm:prSet presAssocID="{2BBF129D-8ABF-4137-96AE-6F8F8592FE4B}" presName="centerBox" presStyleCnt="0"/>
      <dgm:spPr/>
    </dgm:pt>
    <dgm:pt modelId="{E6C8CF77-672B-45C8-9DC6-901A53F83983}" type="pres">
      <dgm:prSet presAssocID="{2BBF129D-8ABF-4137-96AE-6F8F8592FE4B}" presName="centerBoxParent" presStyleLbl="node1" presStyleIdx="2" presStyleCnt="3"/>
      <dgm:spPr/>
      <dgm:t>
        <a:bodyPr/>
        <a:lstStyle/>
        <a:p>
          <a:endParaRPr lang="tr-TR"/>
        </a:p>
      </dgm:t>
    </dgm:pt>
  </dgm:ptLst>
  <dgm:cxnLst>
    <dgm:cxn modelId="{45B9659C-6EDE-4BA7-995F-FE76878439FC}" srcId="{2BBF129D-8ABF-4137-96AE-6F8F8592FE4B}" destId="{C978D9F4-91E1-477C-9DF9-040678275C25}" srcOrd="2" destOrd="0" parTransId="{BA6D3EFB-27D4-4834-A8FB-1EA56BDD5E06}" sibTransId="{7298ABA9-4E4A-4204-853B-506293982893}"/>
    <dgm:cxn modelId="{6A7E031C-0A70-48B0-973D-6178A248E6B9}" type="presOf" srcId="{C978D9F4-91E1-477C-9DF9-040678275C25}" destId="{E6C8CF77-672B-45C8-9DC6-901A53F83983}" srcOrd="0" destOrd="0" presId="urn:microsoft.com/office/officeart/2005/8/layout/target2"/>
    <dgm:cxn modelId="{1CFEC182-57CA-4BB8-87E6-CE2EBE477685}" type="presOf" srcId="{C394085C-917E-4D54-88B8-256625BB0A0C}" destId="{EA479ABA-F61C-4F6C-8D33-B4E6E7D82D56}" srcOrd="0" destOrd="0" presId="urn:microsoft.com/office/officeart/2005/8/layout/target2"/>
    <dgm:cxn modelId="{9EEA3266-BF8C-4CE9-91F7-D44F870E4D7B}" type="presOf" srcId="{97986D8B-4283-408C-ADCD-0154309C5894}" destId="{7E34311D-735D-4E05-B398-409C02CB01A6}" srcOrd="0" destOrd="0" presId="urn:microsoft.com/office/officeart/2005/8/layout/target2"/>
    <dgm:cxn modelId="{9BD6A9BF-B88E-47DB-87EF-3E04A1D592C3}" srcId="{2BBF129D-8ABF-4137-96AE-6F8F8592FE4B}" destId="{97986D8B-4283-408C-ADCD-0154309C5894}" srcOrd="0" destOrd="0" parTransId="{18008E43-D2FD-4878-8F3B-F1D3125D0BAA}" sibTransId="{AE96C1E8-325A-4ADF-9B12-E068B91DE836}"/>
    <dgm:cxn modelId="{3A391751-E166-4F6D-A593-B80542953109}" srcId="{2BBF129D-8ABF-4137-96AE-6F8F8592FE4B}" destId="{C394085C-917E-4D54-88B8-256625BB0A0C}" srcOrd="1" destOrd="0" parTransId="{40005020-3D3D-4D3A-9B4E-4E48D49FDDC5}" sibTransId="{3F2B564A-FF4A-48A5-B46E-AAF62D9FFA4D}"/>
    <dgm:cxn modelId="{866263EC-4B11-4C3C-9542-4AEEA6953E15}" type="presOf" srcId="{2BBF129D-8ABF-4137-96AE-6F8F8592FE4B}" destId="{DBF15B9F-1E86-48C7-9FAB-60B84DF6ADEA}" srcOrd="0" destOrd="0" presId="urn:microsoft.com/office/officeart/2005/8/layout/target2"/>
    <dgm:cxn modelId="{9A4987C5-B6E1-439D-9114-BC43B4AC76FE}" type="presParOf" srcId="{DBF15B9F-1E86-48C7-9FAB-60B84DF6ADEA}" destId="{9B13ACA0-69EC-4096-BE5C-98BBCF5D5C61}" srcOrd="0" destOrd="0" presId="urn:microsoft.com/office/officeart/2005/8/layout/target2"/>
    <dgm:cxn modelId="{BC91ADB8-C8A3-49BE-A206-93C1B0CC8B85}" type="presParOf" srcId="{9B13ACA0-69EC-4096-BE5C-98BBCF5D5C61}" destId="{7E34311D-735D-4E05-B398-409C02CB01A6}" srcOrd="0" destOrd="0" presId="urn:microsoft.com/office/officeart/2005/8/layout/target2"/>
    <dgm:cxn modelId="{A3C05508-DD2B-4CEF-849A-DAA37E576D3A}" type="presParOf" srcId="{9B13ACA0-69EC-4096-BE5C-98BBCF5D5C61}" destId="{B217A54F-2C1D-4B7A-ADBF-4BF82E103EC2}" srcOrd="1" destOrd="0" presId="urn:microsoft.com/office/officeart/2005/8/layout/target2"/>
    <dgm:cxn modelId="{9C38756E-310F-45D3-B64A-D869DB32EBD2}" type="presParOf" srcId="{DBF15B9F-1E86-48C7-9FAB-60B84DF6ADEA}" destId="{E43B9207-3986-4281-B870-03001F541F30}" srcOrd="1" destOrd="0" presId="urn:microsoft.com/office/officeart/2005/8/layout/target2"/>
    <dgm:cxn modelId="{3E049EC8-1513-4D93-B19E-85EE549B8AC1}" type="presParOf" srcId="{E43B9207-3986-4281-B870-03001F541F30}" destId="{EA479ABA-F61C-4F6C-8D33-B4E6E7D82D56}" srcOrd="0" destOrd="0" presId="urn:microsoft.com/office/officeart/2005/8/layout/target2"/>
    <dgm:cxn modelId="{AEB8EC93-FE5C-4B0C-AA17-C81200D4450D}" type="presParOf" srcId="{E43B9207-3986-4281-B870-03001F541F30}" destId="{8B8B195D-4F1A-4350-B68C-91FB32CA9F27}" srcOrd="1" destOrd="0" presId="urn:microsoft.com/office/officeart/2005/8/layout/target2"/>
    <dgm:cxn modelId="{268EED62-1F61-4E28-BF43-F55893523F9C}" type="presParOf" srcId="{DBF15B9F-1E86-48C7-9FAB-60B84DF6ADEA}" destId="{98BB9022-78D4-4783-99C7-49D8A851A80C}" srcOrd="2" destOrd="0" presId="urn:microsoft.com/office/officeart/2005/8/layout/target2"/>
    <dgm:cxn modelId="{D0EFC673-300D-4934-869E-AC707B241B5F}" type="presParOf" srcId="{98BB9022-78D4-4783-99C7-49D8A851A80C}" destId="{E6C8CF77-672B-45C8-9DC6-901A53F83983}" srcOrd="0" destOrd="0" presId="urn:microsoft.com/office/officeart/2005/8/layout/targe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02F5F1E-94AC-44FF-AC55-088F73647807}" type="doc">
      <dgm:prSet loTypeId="urn:microsoft.com/office/officeart/2005/8/layout/target3" loCatId="relationship" qsTypeId="urn:microsoft.com/office/officeart/2005/8/quickstyle/simple1" qsCatId="simple" csTypeId="urn:microsoft.com/office/officeart/2005/8/colors/accent5_1" csCatId="accent5" phldr="1"/>
      <dgm:spPr/>
      <dgm:t>
        <a:bodyPr/>
        <a:lstStyle/>
        <a:p>
          <a:endParaRPr lang="tr-TR"/>
        </a:p>
      </dgm:t>
    </dgm:pt>
    <dgm:pt modelId="{370FBACB-DE75-4DDD-AB4E-0C23CAC8BC17}">
      <dgm:prSet custT="1"/>
      <dgm:spPr/>
      <dgm:t>
        <a:bodyPr/>
        <a:lstStyle/>
        <a:p>
          <a:pPr rtl="0"/>
          <a:r>
            <a:rPr lang="tr-TR" sz="2000" dirty="0" smtClean="0"/>
            <a:t>Öğretim Hizmetinin Niteliği </a:t>
          </a:r>
          <a:r>
            <a:rPr lang="tr-TR" sz="2000" b="1" dirty="0" smtClean="0"/>
            <a:t>(PİDE)</a:t>
          </a:r>
        </a:p>
        <a:p>
          <a:pPr rtl="0"/>
          <a:r>
            <a:rPr lang="tr-TR" sz="2000" b="1" dirty="0" smtClean="0"/>
            <a:t>%25 Etkili</a:t>
          </a:r>
          <a:endParaRPr lang="tr-TR" sz="2000" b="1" dirty="0"/>
        </a:p>
      </dgm:t>
    </dgm:pt>
    <dgm:pt modelId="{66A79887-0C2B-427E-9890-4787CA858CEE}" type="parTrans" cxnId="{AF1D12D8-8743-4BBA-8504-2EDFECDE0804}">
      <dgm:prSet/>
      <dgm:spPr/>
      <dgm:t>
        <a:bodyPr/>
        <a:lstStyle/>
        <a:p>
          <a:endParaRPr lang="tr-TR"/>
        </a:p>
      </dgm:t>
    </dgm:pt>
    <dgm:pt modelId="{1782243E-DDD0-4B7E-8C69-F17D5F270CDC}" type="sibTrans" cxnId="{AF1D12D8-8743-4BBA-8504-2EDFECDE0804}">
      <dgm:prSet/>
      <dgm:spPr/>
      <dgm:t>
        <a:bodyPr/>
        <a:lstStyle/>
        <a:p>
          <a:endParaRPr lang="tr-TR"/>
        </a:p>
      </dgm:t>
    </dgm:pt>
    <dgm:pt modelId="{D17BD70D-0278-41F4-A5FC-B7B74E6AE866}" type="pres">
      <dgm:prSet presAssocID="{F02F5F1E-94AC-44FF-AC55-088F73647807}" presName="Name0" presStyleCnt="0">
        <dgm:presLayoutVars>
          <dgm:chMax val="7"/>
          <dgm:dir/>
          <dgm:animLvl val="lvl"/>
          <dgm:resizeHandles val="exact"/>
        </dgm:presLayoutVars>
      </dgm:prSet>
      <dgm:spPr/>
      <dgm:t>
        <a:bodyPr/>
        <a:lstStyle/>
        <a:p>
          <a:endParaRPr lang="tr-TR"/>
        </a:p>
      </dgm:t>
    </dgm:pt>
    <dgm:pt modelId="{EE602021-3DB6-4E7B-B91C-86E2E1F7B919}" type="pres">
      <dgm:prSet presAssocID="{370FBACB-DE75-4DDD-AB4E-0C23CAC8BC17}" presName="circle1" presStyleLbl="node1" presStyleIdx="0" presStyleCnt="1"/>
      <dgm:spPr/>
    </dgm:pt>
    <dgm:pt modelId="{5B443DAB-0E85-463D-AD72-3DCA30A9F204}" type="pres">
      <dgm:prSet presAssocID="{370FBACB-DE75-4DDD-AB4E-0C23CAC8BC17}" presName="space" presStyleCnt="0"/>
      <dgm:spPr/>
    </dgm:pt>
    <dgm:pt modelId="{9D7BBB3C-B825-4578-96BB-2125DCC9F5F7}" type="pres">
      <dgm:prSet presAssocID="{370FBACB-DE75-4DDD-AB4E-0C23CAC8BC17}" presName="rect1" presStyleLbl="alignAcc1" presStyleIdx="0" presStyleCnt="1"/>
      <dgm:spPr/>
      <dgm:t>
        <a:bodyPr/>
        <a:lstStyle/>
        <a:p>
          <a:endParaRPr lang="tr-TR"/>
        </a:p>
      </dgm:t>
    </dgm:pt>
    <dgm:pt modelId="{8636325A-7B56-4259-AAA5-68A28E523874}" type="pres">
      <dgm:prSet presAssocID="{370FBACB-DE75-4DDD-AB4E-0C23CAC8BC17}" presName="rect1ParTxNoCh" presStyleLbl="alignAcc1" presStyleIdx="0" presStyleCnt="1">
        <dgm:presLayoutVars>
          <dgm:chMax val="1"/>
          <dgm:bulletEnabled val="1"/>
        </dgm:presLayoutVars>
      </dgm:prSet>
      <dgm:spPr/>
      <dgm:t>
        <a:bodyPr/>
        <a:lstStyle/>
        <a:p>
          <a:endParaRPr lang="tr-TR"/>
        </a:p>
      </dgm:t>
    </dgm:pt>
  </dgm:ptLst>
  <dgm:cxnLst>
    <dgm:cxn modelId="{88512C88-E7A2-4CE4-B8E9-474639004178}" type="presOf" srcId="{370FBACB-DE75-4DDD-AB4E-0C23CAC8BC17}" destId="{8636325A-7B56-4259-AAA5-68A28E523874}" srcOrd="1" destOrd="0" presId="urn:microsoft.com/office/officeart/2005/8/layout/target3"/>
    <dgm:cxn modelId="{AF1D12D8-8743-4BBA-8504-2EDFECDE0804}" srcId="{F02F5F1E-94AC-44FF-AC55-088F73647807}" destId="{370FBACB-DE75-4DDD-AB4E-0C23CAC8BC17}" srcOrd="0" destOrd="0" parTransId="{66A79887-0C2B-427E-9890-4787CA858CEE}" sibTransId="{1782243E-DDD0-4B7E-8C69-F17D5F270CDC}"/>
    <dgm:cxn modelId="{7E209FBA-CA3D-4C0C-BC62-2E18FA719117}" type="presOf" srcId="{370FBACB-DE75-4DDD-AB4E-0C23CAC8BC17}" destId="{9D7BBB3C-B825-4578-96BB-2125DCC9F5F7}" srcOrd="0" destOrd="0" presId="urn:microsoft.com/office/officeart/2005/8/layout/target3"/>
    <dgm:cxn modelId="{C14676E6-A678-4514-82B9-ACA3BD7208C5}" type="presOf" srcId="{F02F5F1E-94AC-44FF-AC55-088F73647807}" destId="{D17BD70D-0278-41F4-A5FC-B7B74E6AE866}" srcOrd="0" destOrd="0" presId="urn:microsoft.com/office/officeart/2005/8/layout/target3"/>
    <dgm:cxn modelId="{90FCD525-0937-49EB-A42B-C47F7C913DB5}" type="presParOf" srcId="{D17BD70D-0278-41F4-A5FC-B7B74E6AE866}" destId="{EE602021-3DB6-4E7B-B91C-86E2E1F7B919}" srcOrd="0" destOrd="0" presId="urn:microsoft.com/office/officeart/2005/8/layout/target3"/>
    <dgm:cxn modelId="{53BDC1EF-7AC3-44DC-8F10-8F13B004EC52}" type="presParOf" srcId="{D17BD70D-0278-41F4-A5FC-B7B74E6AE866}" destId="{5B443DAB-0E85-463D-AD72-3DCA30A9F204}" srcOrd="1" destOrd="0" presId="urn:microsoft.com/office/officeart/2005/8/layout/target3"/>
    <dgm:cxn modelId="{67D60C0E-1F34-40F0-B672-5BA9945A2D92}" type="presParOf" srcId="{D17BD70D-0278-41F4-A5FC-B7B74E6AE866}" destId="{9D7BBB3C-B825-4578-96BB-2125DCC9F5F7}" srcOrd="2" destOrd="0" presId="urn:microsoft.com/office/officeart/2005/8/layout/target3"/>
    <dgm:cxn modelId="{E1FD86FC-5DAF-462D-AD67-95F8C8F4AE97}" type="presParOf" srcId="{D17BD70D-0278-41F4-A5FC-B7B74E6AE866}" destId="{8636325A-7B56-4259-AAA5-68A28E523874}"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068AD06-4FEF-41D0-8143-750CF276AA62}" type="doc">
      <dgm:prSet loTypeId="urn:microsoft.com/office/officeart/2005/8/layout/radial6" loCatId="relationship" qsTypeId="urn:microsoft.com/office/officeart/2005/8/quickstyle/simple2" qsCatId="simple" csTypeId="urn:microsoft.com/office/officeart/2005/8/colors/accent5_1" csCatId="accent5" phldr="1"/>
      <dgm:spPr/>
      <dgm:t>
        <a:bodyPr/>
        <a:lstStyle/>
        <a:p>
          <a:endParaRPr lang="tr-TR"/>
        </a:p>
      </dgm:t>
    </dgm:pt>
    <dgm:pt modelId="{4D103FE4-3E76-4397-8F1B-C6683B788DB1}">
      <dgm:prSet custT="1"/>
      <dgm:spPr/>
      <dgm:t>
        <a:bodyPr/>
        <a:lstStyle/>
        <a:p>
          <a:pPr rtl="0"/>
          <a:r>
            <a:rPr lang="tr-TR" sz="1800" b="1" dirty="0" smtClean="0">
              <a:latin typeface="Comic Sans MS" panose="030F0702030302020204" pitchFamily="66" charset="0"/>
            </a:rPr>
            <a:t>Pekiştirme: </a:t>
          </a:r>
          <a:r>
            <a:rPr lang="tr-TR" sz="1800" dirty="0" smtClean="0">
              <a:latin typeface="Comic Sans MS" panose="030F0702030302020204" pitchFamily="66" charset="0"/>
            </a:rPr>
            <a:t>Bireyin davranış sıklığını artırma işlemidir. Bu işlemde kullanılan uyarıcılara da </a:t>
          </a:r>
          <a:r>
            <a:rPr lang="tr-TR" sz="1800" dirty="0" err="1" smtClean="0">
              <a:latin typeface="Comic Sans MS" panose="030F0702030302020204" pitchFamily="66" charset="0"/>
            </a:rPr>
            <a:t>pekiştireç</a:t>
          </a:r>
          <a:r>
            <a:rPr lang="tr-TR" sz="1800" dirty="0" smtClean="0">
              <a:latin typeface="Comic Sans MS" panose="030F0702030302020204" pitchFamily="66" charset="0"/>
            </a:rPr>
            <a:t> denir. </a:t>
          </a:r>
          <a:endParaRPr lang="tr-TR" sz="1800" dirty="0">
            <a:latin typeface="Comic Sans MS" panose="030F0702030302020204" pitchFamily="66" charset="0"/>
          </a:endParaRPr>
        </a:p>
      </dgm:t>
    </dgm:pt>
    <dgm:pt modelId="{58BA43FC-F912-4AC1-816F-F091BA78EE49}" type="parTrans" cxnId="{605B6FCC-80B8-4D9E-84EB-DDCFACB94863}">
      <dgm:prSet/>
      <dgm:spPr/>
      <dgm:t>
        <a:bodyPr/>
        <a:lstStyle/>
        <a:p>
          <a:endParaRPr lang="tr-TR"/>
        </a:p>
      </dgm:t>
    </dgm:pt>
    <dgm:pt modelId="{67586A86-5415-4355-807A-AEA986B484E2}" type="sibTrans" cxnId="{605B6FCC-80B8-4D9E-84EB-DDCFACB94863}">
      <dgm:prSet/>
      <dgm:spPr/>
      <dgm:t>
        <a:bodyPr/>
        <a:lstStyle/>
        <a:p>
          <a:endParaRPr lang="tr-TR"/>
        </a:p>
      </dgm:t>
    </dgm:pt>
    <dgm:pt modelId="{51E8FD3D-1179-4AC5-B214-A84E552A2082}">
      <dgm:prSet custT="1"/>
      <dgm:spPr/>
      <dgm:t>
        <a:bodyPr/>
        <a:lstStyle/>
        <a:p>
          <a:pPr rtl="0"/>
          <a:r>
            <a:rPr lang="tr-TR" sz="1400" dirty="0" smtClean="0">
              <a:latin typeface="Comic Sans MS" panose="030F0702030302020204" pitchFamily="66" charset="0"/>
            </a:rPr>
            <a:t>Olumlu </a:t>
          </a:r>
          <a:r>
            <a:rPr lang="tr-TR" sz="1400" dirty="0" err="1" smtClean="0">
              <a:latin typeface="Comic Sans MS" panose="030F0702030302020204" pitchFamily="66" charset="0"/>
            </a:rPr>
            <a:t>Pekiştireç</a:t>
          </a:r>
          <a:r>
            <a:rPr lang="tr-TR" sz="1400" dirty="0" smtClean="0">
              <a:latin typeface="Comic Sans MS" panose="030F0702030302020204" pitchFamily="66" charset="0"/>
            </a:rPr>
            <a:t>: Hoşa giden uyarıcıların ortama verilmesidir.</a:t>
          </a:r>
          <a:endParaRPr lang="tr-TR" sz="1400" dirty="0">
            <a:latin typeface="Comic Sans MS" panose="030F0702030302020204" pitchFamily="66" charset="0"/>
          </a:endParaRPr>
        </a:p>
      </dgm:t>
    </dgm:pt>
    <dgm:pt modelId="{006E81D8-516C-42B4-B3AB-06B4FDF503F9}" type="parTrans" cxnId="{11345AE5-1BEE-4269-84D7-9A3672417BF4}">
      <dgm:prSet/>
      <dgm:spPr/>
      <dgm:t>
        <a:bodyPr/>
        <a:lstStyle/>
        <a:p>
          <a:endParaRPr lang="tr-TR"/>
        </a:p>
      </dgm:t>
    </dgm:pt>
    <dgm:pt modelId="{796F78A7-755F-4CE6-948F-D66F87E7C83D}" type="sibTrans" cxnId="{11345AE5-1BEE-4269-84D7-9A3672417BF4}">
      <dgm:prSet/>
      <dgm:spPr/>
      <dgm:t>
        <a:bodyPr/>
        <a:lstStyle/>
        <a:p>
          <a:endParaRPr lang="tr-TR"/>
        </a:p>
      </dgm:t>
    </dgm:pt>
    <dgm:pt modelId="{221C153D-CEA6-4408-9618-6A9FF992D741}">
      <dgm:prSet custT="1"/>
      <dgm:spPr/>
      <dgm:t>
        <a:bodyPr/>
        <a:lstStyle/>
        <a:p>
          <a:pPr rtl="0"/>
          <a:r>
            <a:rPr lang="tr-TR" sz="1400" dirty="0" smtClean="0">
              <a:latin typeface="Comic Sans MS" panose="030F0702030302020204" pitchFamily="66" charset="0"/>
            </a:rPr>
            <a:t>Olumsuz </a:t>
          </a:r>
          <a:r>
            <a:rPr lang="tr-TR" sz="1400" dirty="0" err="1" smtClean="0">
              <a:latin typeface="Comic Sans MS" panose="030F0702030302020204" pitchFamily="66" charset="0"/>
            </a:rPr>
            <a:t>Pekiştireç</a:t>
          </a:r>
          <a:r>
            <a:rPr lang="tr-TR" sz="1400" dirty="0" smtClean="0">
              <a:latin typeface="Comic Sans MS" panose="030F0702030302020204" pitchFamily="66" charset="0"/>
            </a:rPr>
            <a:t>: Hoşa gitmeyen uyarıcıların ortamdan çekilmesidir.</a:t>
          </a:r>
          <a:endParaRPr lang="tr-TR" sz="1400" dirty="0">
            <a:latin typeface="Comic Sans MS" panose="030F0702030302020204" pitchFamily="66" charset="0"/>
          </a:endParaRPr>
        </a:p>
      </dgm:t>
    </dgm:pt>
    <dgm:pt modelId="{114B462D-6C98-4AAF-AAC4-7FBC416B7123}" type="parTrans" cxnId="{44636194-B20A-417B-926A-09211F60526C}">
      <dgm:prSet/>
      <dgm:spPr/>
      <dgm:t>
        <a:bodyPr/>
        <a:lstStyle/>
        <a:p>
          <a:endParaRPr lang="tr-TR"/>
        </a:p>
      </dgm:t>
    </dgm:pt>
    <dgm:pt modelId="{BEFEF2D6-38C4-4310-B082-3F7E23453519}" type="sibTrans" cxnId="{44636194-B20A-417B-926A-09211F60526C}">
      <dgm:prSet/>
      <dgm:spPr/>
      <dgm:t>
        <a:bodyPr/>
        <a:lstStyle/>
        <a:p>
          <a:endParaRPr lang="tr-TR"/>
        </a:p>
      </dgm:t>
    </dgm:pt>
    <dgm:pt modelId="{ACA5CC20-03F0-47B3-B0B8-847B2EEE4F3C}">
      <dgm:prSet/>
      <dgm:spPr/>
      <dgm:t>
        <a:bodyPr/>
        <a:lstStyle/>
        <a:p>
          <a:endParaRPr lang="tr-TR"/>
        </a:p>
      </dgm:t>
    </dgm:pt>
    <dgm:pt modelId="{2DA09CBD-D0D0-49DF-B8B5-EDBD133F8ED5}" type="parTrans" cxnId="{1D796304-0926-47A9-B39C-B638AC9E14AD}">
      <dgm:prSet/>
      <dgm:spPr/>
      <dgm:t>
        <a:bodyPr/>
        <a:lstStyle/>
        <a:p>
          <a:endParaRPr lang="tr-TR"/>
        </a:p>
      </dgm:t>
    </dgm:pt>
    <dgm:pt modelId="{47D4FE5C-DAA0-45E7-BAA4-D6E96D36582E}" type="sibTrans" cxnId="{1D796304-0926-47A9-B39C-B638AC9E14AD}">
      <dgm:prSet/>
      <dgm:spPr/>
      <dgm:t>
        <a:bodyPr/>
        <a:lstStyle/>
        <a:p>
          <a:endParaRPr lang="tr-TR"/>
        </a:p>
      </dgm:t>
    </dgm:pt>
    <dgm:pt modelId="{B46988F3-55AF-494A-B67D-99B7C1C4D17A}">
      <dgm:prSet/>
      <dgm:spPr/>
      <dgm:t>
        <a:bodyPr/>
        <a:lstStyle/>
        <a:p>
          <a:endParaRPr lang="tr-TR"/>
        </a:p>
      </dgm:t>
    </dgm:pt>
    <dgm:pt modelId="{8E3175B2-4215-4CE6-813A-560318028E94}" type="parTrans" cxnId="{FBDDBCAC-C51E-4C20-9F92-8FCC63FE3FC2}">
      <dgm:prSet/>
      <dgm:spPr/>
      <dgm:t>
        <a:bodyPr/>
        <a:lstStyle/>
        <a:p>
          <a:endParaRPr lang="tr-TR"/>
        </a:p>
      </dgm:t>
    </dgm:pt>
    <dgm:pt modelId="{52582321-7E84-4E73-B25B-0E76D1F09668}" type="sibTrans" cxnId="{FBDDBCAC-C51E-4C20-9F92-8FCC63FE3FC2}">
      <dgm:prSet/>
      <dgm:spPr/>
      <dgm:t>
        <a:bodyPr/>
        <a:lstStyle/>
        <a:p>
          <a:endParaRPr lang="tr-TR"/>
        </a:p>
      </dgm:t>
    </dgm:pt>
    <dgm:pt modelId="{BABCAC2E-363B-40C1-9122-3F37E831BD48}">
      <dgm:prSet/>
      <dgm:spPr/>
      <dgm:t>
        <a:bodyPr/>
        <a:lstStyle/>
        <a:p>
          <a:endParaRPr lang="tr-TR"/>
        </a:p>
      </dgm:t>
    </dgm:pt>
    <dgm:pt modelId="{AC97D577-5C4B-4750-BA86-26A54194D729}" type="parTrans" cxnId="{01FE9701-C71F-41C1-9722-48D8F8DD8849}">
      <dgm:prSet/>
      <dgm:spPr/>
      <dgm:t>
        <a:bodyPr/>
        <a:lstStyle/>
        <a:p>
          <a:endParaRPr lang="tr-TR"/>
        </a:p>
      </dgm:t>
    </dgm:pt>
    <dgm:pt modelId="{5FA68068-A544-4F01-97FA-44C1BAE0BEE4}" type="sibTrans" cxnId="{01FE9701-C71F-41C1-9722-48D8F8DD8849}">
      <dgm:prSet/>
      <dgm:spPr/>
      <dgm:t>
        <a:bodyPr/>
        <a:lstStyle/>
        <a:p>
          <a:endParaRPr lang="tr-TR"/>
        </a:p>
      </dgm:t>
    </dgm:pt>
    <dgm:pt modelId="{91AC0ED0-8A07-4872-B51A-B2E142D0DC8E}" type="pres">
      <dgm:prSet presAssocID="{8068AD06-4FEF-41D0-8143-750CF276AA62}" presName="Name0" presStyleCnt="0">
        <dgm:presLayoutVars>
          <dgm:chMax val="1"/>
          <dgm:dir/>
          <dgm:animLvl val="ctr"/>
          <dgm:resizeHandles val="exact"/>
        </dgm:presLayoutVars>
      </dgm:prSet>
      <dgm:spPr/>
      <dgm:t>
        <a:bodyPr/>
        <a:lstStyle/>
        <a:p>
          <a:endParaRPr lang="tr-TR"/>
        </a:p>
      </dgm:t>
    </dgm:pt>
    <dgm:pt modelId="{151CA06A-7720-4751-8D0C-538AB68E08D2}" type="pres">
      <dgm:prSet presAssocID="{4D103FE4-3E76-4397-8F1B-C6683B788DB1}" presName="centerShape" presStyleLbl="node0" presStyleIdx="0" presStyleCnt="1" custScaleX="203832" custScaleY="131779"/>
      <dgm:spPr/>
      <dgm:t>
        <a:bodyPr/>
        <a:lstStyle/>
        <a:p>
          <a:endParaRPr lang="tr-TR"/>
        </a:p>
      </dgm:t>
    </dgm:pt>
    <dgm:pt modelId="{9478B95C-5C57-4D6E-A981-5AF5B2A4F6B8}" type="pres">
      <dgm:prSet presAssocID="{51E8FD3D-1179-4AC5-B214-A84E552A2082}" presName="node" presStyleLbl="node1" presStyleIdx="0" presStyleCnt="2" custScaleX="205046" custScaleY="105909" custRadScaleRad="111258" custRadScaleInc="3149">
        <dgm:presLayoutVars>
          <dgm:bulletEnabled val="1"/>
        </dgm:presLayoutVars>
      </dgm:prSet>
      <dgm:spPr/>
      <dgm:t>
        <a:bodyPr/>
        <a:lstStyle/>
        <a:p>
          <a:endParaRPr lang="tr-TR"/>
        </a:p>
      </dgm:t>
    </dgm:pt>
    <dgm:pt modelId="{1128008E-0836-4665-ACA1-4307BE4202F5}" type="pres">
      <dgm:prSet presAssocID="{51E8FD3D-1179-4AC5-B214-A84E552A2082}" presName="dummy" presStyleCnt="0"/>
      <dgm:spPr/>
    </dgm:pt>
    <dgm:pt modelId="{3C697515-9605-43EE-BBFD-CA8E167A6670}" type="pres">
      <dgm:prSet presAssocID="{796F78A7-755F-4CE6-948F-D66F87E7C83D}" presName="sibTrans" presStyleLbl="sibTrans2D1" presStyleIdx="0" presStyleCnt="2"/>
      <dgm:spPr/>
      <dgm:t>
        <a:bodyPr/>
        <a:lstStyle/>
        <a:p>
          <a:endParaRPr lang="tr-TR"/>
        </a:p>
      </dgm:t>
    </dgm:pt>
    <dgm:pt modelId="{5FDE8141-79B2-4A4C-98F9-3F397DECEC46}" type="pres">
      <dgm:prSet presAssocID="{221C153D-CEA6-4408-9618-6A9FF992D741}" presName="node" presStyleLbl="node1" presStyleIdx="1" presStyleCnt="2" custScaleX="217449" custScaleY="115938" custRadScaleRad="110658" custRadScaleInc="-3166">
        <dgm:presLayoutVars>
          <dgm:bulletEnabled val="1"/>
        </dgm:presLayoutVars>
      </dgm:prSet>
      <dgm:spPr/>
      <dgm:t>
        <a:bodyPr/>
        <a:lstStyle/>
        <a:p>
          <a:endParaRPr lang="tr-TR"/>
        </a:p>
      </dgm:t>
    </dgm:pt>
    <dgm:pt modelId="{A94927B2-CB87-4D71-B93F-86A0F7E3FA26}" type="pres">
      <dgm:prSet presAssocID="{221C153D-CEA6-4408-9618-6A9FF992D741}" presName="dummy" presStyleCnt="0"/>
      <dgm:spPr/>
    </dgm:pt>
    <dgm:pt modelId="{90A5EDEE-D8E1-497E-A793-F29E83BA6482}" type="pres">
      <dgm:prSet presAssocID="{BEFEF2D6-38C4-4310-B082-3F7E23453519}" presName="sibTrans" presStyleLbl="sibTrans2D1" presStyleIdx="1" presStyleCnt="2"/>
      <dgm:spPr/>
      <dgm:t>
        <a:bodyPr/>
        <a:lstStyle/>
        <a:p>
          <a:endParaRPr lang="tr-TR"/>
        </a:p>
      </dgm:t>
    </dgm:pt>
  </dgm:ptLst>
  <dgm:cxnLst>
    <dgm:cxn modelId="{FBDDBCAC-C51E-4C20-9F92-8FCC63FE3FC2}" srcId="{8068AD06-4FEF-41D0-8143-750CF276AA62}" destId="{B46988F3-55AF-494A-B67D-99B7C1C4D17A}" srcOrd="2" destOrd="0" parTransId="{8E3175B2-4215-4CE6-813A-560318028E94}" sibTransId="{52582321-7E84-4E73-B25B-0E76D1F09668}"/>
    <dgm:cxn modelId="{605B6FCC-80B8-4D9E-84EB-DDCFACB94863}" srcId="{8068AD06-4FEF-41D0-8143-750CF276AA62}" destId="{4D103FE4-3E76-4397-8F1B-C6683B788DB1}" srcOrd="0" destOrd="0" parTransId="{58BA43FC-F912-4AC1-816F-F091BA78EE49}" sibTransId="{67586A86-5415-4355-807A-AEA986B484E2}"/>
    <dgm:cxn modelId="{E968475F-1D10-460F-A003-5F5FA5CF2B0A}" type="presOf" srcId="{8068AD06-4FEF-41D0-8143-750CF276AA62}" destId="{91AC0ED0-8A07-4872-B51A-B2E142D0DC8E}" srcOrd="0" destOrd="0" presId="urn:microsoft.com/office/officeart/2005/8/layout/radial6"/>
    <dgm:cxn modelId="{1D796304-0926-47A9-B39C-B638AC9E14AD}" srcId="{8068AD06-4FEF-41D0-8143-750CF276AA62}" destId="{ACA5CC20-03F0-47B3-B0B8-847B2EEE4F3C}" srcOrd="1" destOrd="0" parTransId="{2DA09CBD-D0D0-49DF-B8B5-EDBD133F8ED5}" sibTransId="{47D4FE5C-DAA0-45E7-BAA4-D6E96D36582E}"/>
    <dgm:cxn modelId="{F78C6B8D-4344-4C49-9FC7-EBCF00EF90ED}" type="presOf" srcId="{51E8FD3D-1179-4AC5-B214-A84E552A2082}" destId="{9478B95C-5C57-4D6E-A981-5AF5B2A4F6B8}" srcOrd="0" destOrd="0" presId="urn:microsoft.com/office/officeart/2005/8/layout/radial6"/>
    <dgm:cxn modelId="{356892BC-BB73-49B1-80FF-FD010B125313}" type="presOf" srcId="{796F78A7-755F-4CE6-948F-D66F87E7C83D}" destId="{3C697515-9605-43EE-BBFD-CA8E167A6670}" srcOrd="0" destOrd="0" presId="urn:microsoft.com/office/officeart/2005/8/layout/radial6"/>
    <dgm:cxn modelId="{01FE9701-C71F-41C1-9722-48D8F8DD8849}" srcId="{8068AD06-4FEF-41D0-8143-750CF276AA62}" destId="{BABCAC2E-363B-40C1-9122-3F37E831BD48}" srcOrd="3" destOrd="0" parTransId="{AC97D577-5C4B-4750-BA86-26A54194D729}" sibTransId="{5FA68068-A544-4F01-97FA-44C1BAE0BEE4}"/>
    <dgm:cxn modelId="{44636194-B20A-417B-926A-09211F60526C}" srcId="{4D103FE4-3E76-4397-8F1B-C6683B788DB1}" destId="{221C153D-CEA6-4408-9618-6A9FF992D741}" srcOrd="1" destOrd="0" parTransId="{114B462D-6C98-4AAF-AAC4-7FBC416B7123}" sibTransId="{BEFEF2D6-38C4-4310-B082-3F7E23453519}"/>
    <dgm:cxn modelId="{52DC9A18-CD68-4304-AD92-146C0DDE14E8}" type="presOf" srcId="{BEFEF2D6-38C4-4310-B082-3F7E23453519}" destId="{90A5EDEE-D8E1-497E-A793-F29E83BA6482}" srcOrd="0" destOrd="0" presId="urn:microsoft.com/office/officeart/2005/8/layout/radial6"/>
    <dgm:cxn modelId="{1DA6CA2F-0708-4FDE-ABD3-E0B911264680}" type="presOf" srcId="{4D103FE4-3E76-4397-8F1B-C6683B788DB1}" destId="{151CA06A-7720-4751-8D0C-538AB68E08D2}" srcOrd="0" destOrd="0" presId="urn:microsoft.com/office/officeart/2005/8/layout/radial6"/>
    <dgm:cxn modelId="{09F27715-10F4-4D91-A5F4-B2A3996FFA90}" type="presOf" srcId="{221C153D-CEA6-4408-9618-6A9FF992D741}" destId="{5FDE8141-79B2-4A4C-98F9-3F397DECEC46}" srcOrd="0" destOrd="0" presId="urn:microsoft.com/office/officeart/2005/8/layout/radial6"/>
    <dgm:cxn modelId="{11345AE5-1BEE-4269-84D7-9A3672417BF4}" srcId="{4D103FE4-3E76-4397-8F1B-C6683B788DB1}" destId="{51E8FD3D-1179-4AC5-B214-A84E552A2082}" srcOrd="0" destOrd="0" parTransId="{006E81D8-516C-42B4-B3AB-06B4FDF503F9}" sibTransId="{796F78A7-755F-4CE6-948F-D66F87E7C83D}"/>
    <dgm:cxn modelId="{929A1DEA-BC5D-488C-95C5-6C810FB32E49}" type="presParOf" srcId="{91AC0ED0-8A07-4872-B51A-B2E142D0DC8E}" destId="{151CA06A-7720-4751-8D0C-538AB68E08D2}" srcOrd="0" destOrd="0" presId="urn:microsoft.com/office/officeart/2005/8/layout/radial6"/>
    <dgm:cxn modelId="{C3143C41-EA16-4F6D-8C7F-00DBDB21A24C}" type="presParOf" srcId="{91AC0ED0-8A07-4872-B51A-B2E142D0DC8E}" destId="{9478B95C-5C57-4D6E-A981-5AF5B2A4F6B8}" srcOrd="1" destOrd="0" presId="urn:microsoft.com/office/officeart/2005/8/layout/radial6"/>
    <dgm:cxn modelId="{A36BD063-E0DF-466E-A15E-D45ABDF0FA4E}" type="presParOf" srcId="{91AC0ED0-8A07-4872-B51A-B2E142D0DC8E}" destId="{1128008E-0836-4665-ACA1-4307BE4202F5}" srcOrd="2" destOrd="0" presId="urn:microsoft.com/office/officeart/2005/8/layout/radial6"/>
    <dgm:cxn modelId="{BC6BBF73-B018-403A-9B38-8EC97E84FC7A}" type="presParOf" srcId="{91AC0ED0-8A07-4872-B51A-B2E142D0DC8E}" destId="{3C697515-9605-43EE-BBFD-CA8E167A6670}" srcOrd="3" destOrd="0" presId="urn:microsoft.com/office/officeart/2005/8/layout/radial6"/>
    <dgm:cxn modelId="{8B1D32A5-9964-45B1-B10D-6FC7A5929DA9}" type="presParOf" srcId="{91AC0ED0-8A07-4872-B51A-B2E142D0DC8E}" destId="{5FDE8141-79B2-4A4C-98F9-3F397DECEC46}" srcOrd="4" destOrd="0" presId="urn:microsoft.com/office/officeart/2005/8/layout/radial6"/>
    <dgm:cxn modelId="{2CAF2129-1EBC-4619-A9FC-4D3884E69E67}" type="presParOf" srcId="{91AC0ED0-8A07-4872-B51A-B2E142D0DC8E}" destId="{A94927B2-CB87-4D71-B93F-86A0F7E3FA26}" srcOrd="5" destOrd="0" presId="urn:microsoft.com/office/officeart/2005/8/layout/radial6"/>
    <dgm:cxn modelId="{5DEEE7D1-0041-47C5-B289-6B168B7BE603}" type="presParOf" srcId="{91AC0ED0-8A07-4872-B51A-B2E142D0DC8E}" destId="{90A5EDEE-D8E1-497E-A793-F29E83BA6482}" srcOrd="6" destOrd="0" presId="urn:microsoft.com/office/officeart/2005/8/layout/radial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D422DAE-5F10-4B6A-8FE3-082010938279}" type="doc">
      <dgm:prSet loTypeId="urn:microsoft.com/office/officeart/2005/8/layout/target2" loCatId="relationship" qsTypeId="urn:microsoft.com/office/officeart/2005/8/quickstyle/simple2" qsCatId="simple" csTypeId="urn:microsoft.com/office/officeart/2005/8/colors/accent5_1" csCatId="accent5"/>
      <dgm:spPr/>
      <dgm:t>
        <a:bodyPr/>
        <a:lstStyle/>
        <a:p>
          <a:endParaRPr lang="tr-TR"/>
        </a:p>
      </dgm:t>
    </dgm:pt>
    <dgm:pt modelId="{148F0F17-00E6-4577-9FDF-0F4A5AB15E2C}">
      <dgm:prSet custT="1"/>
      <dgm:spPr/>
      <dgm:t>
        <a:bodyPr/>
        <a:lstStyle/>
        <a:p>
          <a:pPr rtl="0"/>
          <a:r>
            <a:rPr lang="tr-TR" sz="1800" b="1" dirty="0" smtClean="0">
              <a:latin typeface="Comic Sans MS" panose="030F0702030302020204" pitchFamily="66" charset="0"/>
            </a:rPr>
            <a:t>İpucu:</a:t>
          </a:r>
          <a:r>
            <a:rPr lang="tr-TR" sz="1800" dirty="0" smtClean="0">
              <a:latin typeface="Comic Sans MS" panose="030F0702030302020204" pitchFamily="66" charset="0"/>
            </a:rPr>
            <a:t>  Öğrenciye yol gösteren, öğrenmesini kolaylaştıran tüm iletiler ve yönergelerdir. </a:t>
          </a:r>
          <a:endParaRPr lang="tr-TR" sz="1800" dirty="0">
            <a:latin typeface="Comic Sans MS" panose="030F0702030302020204" pitchFamily="66" charset="0"/>
          </a:endParaRPr>
        </a:p>
      </dgm:t>
    </dgm:pt>
    <dgm:pt modelId="{EF0E16EE-3EF2-4DFB-8573-C67356CEFFEF}" type="parTrans" cxnId="{643A0065-13DB-420A-B49E-0B85E9A7B18A}">
      <dgm:prSet/>
      <dgm:spPr/>
      <dgm:t>
        <a:bodyPr/>
        <a:lstStyle/>
        <a:p>
          <a:endParaRPr lang="tr-TR"/>
        </a:p>
      </dgm:t>
    </dgm:pt>
    <dgm:pt modelId="{1357ACF8-DC1A-4CF5-8EF2-5FB355C51713}" type="sibTrans" cxnId="{643A0065-13DB-420A-B49E-0B85E9A7B18A}">
      <dgm:prSet/>
      <dgm:spPr/>
      <dgm:t>
        <a:bodyPr/>
        <a:lstStyle/>
        <a:p>
          <a:endParaRPr lang="tr-TR"/>
        </a:p>
      </dgm:t>
    </dgm:pt>
    <dgm:pt modelId="{E2D8E162-7325-4BE8-A0D6-66B8F304E51D}">
      <dgm:prSet custT="1"/>
      <dgm:spPr/>
      <dgm:t>
        <a:bodyPr/>
        <a:lstStyle/>
        <a:p>
          <a:pPr rtl="0"/>
          <a:r>
            <a:rPr lang="tr-TR" sz="1800" b="1" dirty="0" smtClean="0">
              <a:latin typeface="Comic Sans MS" panose="030F0702030302020204" pitchFamily="66" charset="0"/>
            </a:rPr>
            <a:t>Dönüt: </a:t>
          </a:r>
          <a:r>
            <a:rPr lang="tr-TR" sz="1800" dirty="0" smtClean="0">
              <a:latin typeface="Comic Sans MS" panose="030F0702030302020204" pitchFamily="66" charset="0"/>
            </a:rPr>
            <a:t>Öğrenciye yaptığı bir davranışın sonucu ve geldiği öğrenme düzeyi hakkında bilgi vermektir. </a:t>
          </a:r>
          <a:endParaRPr lang="tr-TR" sz="1800" dirty="0">
            <a:latin typeface="Comic Sans MS" panose="030F0702030302020204" pitchFamily="66" charset="0"/>
          </a:endParaRPr>
        </a:p>
      </dgm:t>
    </dgm:pt>
    <dgm:pt modelId="{D028ACB8-8D13-478E-8FD8-9CE14643C7DD}" type="parTrans" cxnId="{F9B507D5-4D7E-4F64-96EF-B45D30E75969}">
      <dgm:prSet/>
      <dgm:spPr/>
      <dgm:t>
        <a:bodyPr/>
        <a:lstStyle/>
        <a:p>
          <a:endParaRPr lang="tr-TR"/>
        </a:p>
      </dgm:t>
    </dgm:pt>
    <dgm:pt modelId="{44D61AE4-337F-42F0-9341-0A0209BC106A}" type="sibTrans" cxnId="{F9B507D5-4D7E-4F64-96EF-B45D30E75969}">
      <dgm:prSet/>
      <dgm:spPr/>
      <dgm:t>
        <a:bodyPr/>
        <a:lstStyle/>
        <a:p>
          <a:endParaRPr lang="tr-TR"/>
        </a:p>
      </dgm:t>
    </dgm:pt>
    <dgm:pt modelId="{795E3697-F5D9-4DD4-825A-35AF418E4080}">
      <dgm:prSet custT="1"/>
      <dgm:spPr/>
      <dgm:t>
        <a:bodyPr/>
        <a:lstStyle/>
        <a:p>
          <a:pPr rtl="0"/>
          <a:r>
            <a:rPr lang="tr-TR" sz="1800" b="1" dirty="0" smtClean="0">
              <a:latin typeface="Comic Sans MS" panose="030F0702030302020204" pitchFamily="66" charset="0"/>
            </a:rPr>
            <a:t>Etkin Katılım: </a:t>
          </a:r>
          <a:r>
            <a:rPr lang="tr-TR" sz="1800" dirty="0" smtClean="0">
              <a:latin typeface="Comic Sans MS" panose="030F0702030302020204" pitchFamily="66" charset="0"/>
            </a:rPr>
            <a:t>Öğrenci katılımı öğrencinin konuyla açık yada örtük olarak etkileşime girmesidir. </a:t>
          </a:r>
          <a:endParaRPr lang="tr-TR" sz="1800" dirty="0">
            <a:latin typeface="Comic Sans MS" panose="030F0702030302020204" pitchFamily="66" charset="0"/>
          </a:endParaRPr>
        </a:p>
      </dgm:t>
    </dgm:pt>
    <dgm:pt modelId="{898E2DEB-CEF3-4F1A-B67E-A7318071FBB2}" type="parTrans" cxnId="{8152B795-0F22-45F6-9558-207D2489007E}">
      <dgm:prSet/>
      <dgm:spPr/>
      <dgm:t>
        <a:bodyPr/>
        <a:lstStyle/>
        <a:p>
          <a:endParaRPr lang="tr-TR"/>
        </a:p>
      </dgm:t>
    </dgm:pt>
    <dgm:pt modelId="{C59CF23A-86F3-4F5F-BFC1-F77E6AA943A5}" type="sibTrans" cxnId="{8152B795-0F22-45F6-9558-207D2489007E}">
      <dgm:prSet/>
      <dgm:spPr/>
      <dgm:t>
        <a:bodyPr/>
        <a:lstStyle/>
        <a:p>
          <a:endParaRPr lang="tr-TR"/>
        </a:p>
      </dgm:t>
    </dgm:pt>
    <dgm:pt modelId="{23FCCBC0-E4F1-4D72-AFEE-9E098D32E898}" type="pres">
      <dgm:prSet presAssocID="{CD422DAE-5F10-4B6A-8FE3-082010938279}" presName="Name0" presStyleCnt="0">
        <dgm:presLayoutVars>
          <dgm:chMax val="3"/>
          <dgm:chPref val="1"/>
          <dgm:dir/>
          <dgm:animLvl val="lvl"/>
          <dgm:resizeHandles/>
        </dgm:presLayoutVars>
      </dgm:prSet>
      <dgm:spPr/>
      <dgm:t>
        <a:bodyPr/>
        <a:lstStyle/>
        <a:p>
          <a:endParaRPr lang="tr-TR"/>
        </a:p>
      </dgm:t>
    </dgm:pt>
    <dgm:pt modelId="{E87688CE-55DF-486D-8001-3F2FCA579E81}" type="pres">
      <dgm:prSet presAssocID="{CD422DAE-5F10-4B6A-8FE3-082010938279}" presName="outerBox" presStyleCnt="0"/>
      <dgm:spPr/>
    </dgm:pt>
    <dgm:pt modelId="{356BF7DB-A10A-4DFD-A13E-1E8B294E8A51}" type="pres">
      <dgm:prSet presAssocID="{CD422DAE-5F10-4B6A-8FE3-082010938279}" presName="outerBoxParent" presStyleLbl="node1" presStyleIdx="0" presStyleCnt="3"/>
      <dgm:spPr/>
      <dgm:t>
        <a:bodyPr/>
        <a:lstStyle/>
        <a:p>
          <a:endParaRPr lang="tr-TR"/>
        </a:p>
      </dgm:t>
    </dgm:pt>
    <dgm:pt modelId="{1C409AEF-0F99-475D-873E-3829C7E3AAEC}" type="pres">
      <dgm:prSet presAssocID="{CD422DAE-5F10-4B6A-8FE3-082010938279}" presName="outerBoxChildren" presStyleCnt="0"/>
      <dgm:spPr/>
    </dgm:pt>
    <dgm:pt modelId="{CAC178AE-3FCD-4E3A-9562-D4D2A4FF757B}" type="pres">
      <dgm:prSet presAssocID="{CD422DAE-5F10-4B6A-8FE3-082010938279}" presName="middleBox" presStyleCnt="0"/>
      <dgm:spPr/>
    </dgm:pt>
    <dgm:pt modelId="{C56C620A-DF12-4D5F-8828-69BBFC7B3937}" type="pres">
      <dgm:prSet presAssocID="{CD422DAE-5F10-4B6A-8FE3-082010938279}" presName="middleBoxParent" presStyleLbl="node1" presStyleIdx="1" presStyleCnt="3"/>
      <dgm:spPr/>
      <dgm:t>
        <a:bodyPr/>
        <a:lstStyle/>
        <a:p>
          <a:endParaRPr lang="tr-TR"/>
        </a:p>
      </dgm:t>
    </dgm:pt>
    <dgm:pt modelId="{2EE45C38-17EB-4E0E-B531-B70906881048}" type="pres">
      <dgm:prSet presAssocID="{CD422DAE-5F10-4B6A-8FE3-082010938279}" presName="middleBoxChildren" presStyleCnt="0"/>
      <dgm:spPr/>
    </dgm:pt>
    <dgm:pt modelId="{4157CB99-EFC1-40D8-B998-9A513BF17033}" type="pres">
      <dgm:prSet presAssocID="{CD422DAE-5F10-4B6A-8FE3-082010938279}" presName="centerBox" presStyleCnt="0"/>
      <dgm:spPr/>
    </dgm:pt>
    <dgm:pt modelId="{AC1D73EF-5545-45B6-9350-D2B7FFA0A2AE}" type="pres">
      <dgm:prSet presAssocID="{CD422DAE-5F10-4B6A-8FE3-082010938279}" presName="centerBoxParent" presStyleLbl="node1" presStyleIdx="2" presStyleCnt="3"/>
      <dgm:spPr/>
      <dgm:t>
        <a:bodyPr/>
        <a:lstStyle/>
        <a:p>
          <a:endParaRPr lang="tr-TR"/>
        </a:p>
      </dgm:t>
    </dgm:pt>
  </dgm:ptLst>
  <dgm:cxnLst>
    <dgm:cxn modelId="{16F865F8-FDDF-477A-8472-683895969652}" type="presOf" srcId="{795E3697-F5D9-4DD4-825A-35AF418E4080}" destId="{AC1D73EF-5545-45B6-9350-D2B7FFA0A2AE}" srcOrd="0" destOrd="0" presId="urn:microsoft.com/office/officeart/2005/8/layout/target2"/>
    <dgm:cxn modelId="{8152B795-0F22-45F6-9558-207D2489007E}" srcId="{CD422DAE-5F10-4B6A-8FE3-082010938279}" destId="{795E3697-F5D9-4DD4-825A-35AF418E4080}" srcOrd="2" destOrd="0" parTransId="{898E2DEB-CEF3-4F1A-B67E-A7318071FBB2}" sibTransId="{C59CF23A-86F3-4F5F-BFC1-F77E6AA943A5}"/>
    <dgm:cxn modelId="{643A0065-13DB-420A-B49E-0B85E9A7B18A}" srcId="{CD422DAE-5F10-4B6A-8FE3-082010938279}" destId="{148F0F17-00E6-4577-9FDF-0F4A5AB15E2C}" srcOrd="0" destOrd="0" parTransId="{EF0E16EE-3EF2-4DFB-8573-C67356CEFFEF}" sibTransId="{1357ACF8-DC1A-4CF5-8EF2-5FB355C51713}"/>
    <dgm:cxn modelId="{D0CD65C9-E362-4972-8E8C-B2124E40DAC9}" type="presOf" srcId="{148F0F17-00E6-4577-9FDF-0F4A5AB15E2C}" destId="{356BF7DB-A10A-4DFD-A13E-1E8B294E8A51}" srcOrd="0" destOrd="0" presId="urn:microsoft.com/office/officeart/2005/8/layout/target2"/>
    <dgm:cxn modelId="{16664BBE-84AE-4188-A2AC-F98721141536}" type="presOf" srcId="{E2D8E162-7325-4BE8-A0D6-66B8F304E51D}" destId="{C56C620A-DF12-4D5F-8828-69BBFC7B3937}" srcOrd="0" destOrd="0" presId="urn:microsoft.com/office/officeart/2005/8/layout/target2"/>
    <dgm:cxn modelId="{F9B507D5-4D7E-4F64-96EF-B45D30E75969}" srcId="{CD422DAE-5F10-4B6A-8FE3-082010938279}" destId="{E2D8E162-7325-4BE8-A0D6-66B8F304E51D}" srcOrd="1" destOrd="0" parTransId="{D028ACB8-8D13-478E-8FD8-9CE14643C7DD}" sibTransId="{44D61AE4-337F-42F0-9341-0A0209BC106A}"/>
    <dgm:cxn modelId="{96555B55-F64E-43BA-B1E0-C7504921BAE2}" type="presOf" srcId="{CD422DAE-5F10-4B6A-8FE3-082010938279}" destId="{23FCCBC0-E4F1-4D72-AFEE-9E098D32E898}" srcOrd="0" destOrd="0" presId="urn:microsoft.com/office/officeart/2005/8/layout/target2"/>
    <dgm:cxn modelId="{C9C9E187-3C00-4832-9B01-A728FAD8085E}" type="presParOf" srcId="{23FCCBC0-E4F1-4D72-AFEE-9E098D32E898}" destId="{E87688CE-55DF-486D-8001-3F2FCA579E81}" srcOrd="0" destOrd="0" presId="urn:microsoft.com/office/officeart/2005/8/layout/target2"/>
    <dgm:cxn modelId="{B3D6FEE3-46D6-4A9D-8477-A932DA5F35EF}" type="presParOf" srcId="{E87688CE-55DF-486D-8001-3F2FCA579E81}" destId="{356BF7DB-A10A-4DFD-A13E-1E8B294E8A51}" srcOrd="0" destOrd="0" presId="urn:microsoft.com/office/officeart/2005/8/layout/target2"/>
    <dgm:cxn modelId="{699680FB-125C-4C3F-BC5B-D4D06584168D}" type="presParOf" srcId="{E87688CE-55DF-486D-8001-3F2FCA579E81}" destId="{1C409AEF-0F99-475D-873E-3829C7E3AAEC}" srcOrd="1" destOrd="0" presId="urn:microsoft.com/office/officeart/2005/8/layout/target2"/>
    <dgm:cxn modelId="{690D45CB-3F2B-417B-8785-BDCD479D31D1}" type="presParOf" srcId="{23FCCBC0-E4F1-4D72-AFEE-9E098D32E898}" destId="{CAC178AE-3FCD-4E3A-9562-D4D2A4FF757B}" srcOrd="1" destOrd="0" presId="urn:microsoft.com/office/officeart/2005/8/layout/target2"/>
    <dgm:cxn modelId="{99F80CC0-513E-49F8-ACA1-70695A881DB1}" type="presParOf" srcId="{CAC178AE-3FCD-4E3A-9562-D4D2A4FF757B}" destId="{C56C620A-DF12-4D5F-8828-69BBFC7B3937}" srcOrd="0" destOrd="0" presId="urn:microsoft.com/office/officeart/2005/8/layout/target2"/>
    <dgm:cxn modelId="{F10A2665-6C42-47B7-971C-D004269FE44A}" type="presParOf" srcId="{CAC178AE-3FCD-4E3A-9562-D4D2A4FF757B}" destId="{2EE45C38-17EB-4E0E-B531-B70906881048}" srcOrd="1" destOrd="0" presId="urn:microsoft.com/office/officeart/2005/8/layout/target2"/>
    <dgm:cxn modelId="{1D769AE9-2B3F-4403-87B0-9C59A8374F7B}" type="presParOf" srcId="{23FCCBC0-E4F1-4D72-AFEE-9E098D32E898}" destId="{4157CB99-EFC1-40D8-B998-9A513BF17033}" srcOrd="2" destOrd="0" presId="urn:microsoft.com/office/officeart/2005/8/layout/target2"/>
    <dgm:cxn modelId="{3DB2AA3E-D1D8-45C2-9D5D-4A3EE990B015}" type="presParOf" srcId="{4157CB99-EFC1-40D8-B998-9A513BF17033}" destId="{AC1D73EF-5545-45B6-9350-D2B7FFA0A2AE}" srcOrd="0" destOrd="0" presId="urn:microsoft.com/office/officeart/2005/8/layout/targe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4A20469-5435-4AA3-AD14-01FB63300F1F}" type="doc">
      <dgm:prSet loTypeId="urn:microsoft.com/office/officeart/2005/8/layout/vList2" loCatId="list" qsTypeId="urn:microsoft.com/office/officeart/2005/8/quickstyle/simple1" qsCatId="simple" csTypeId="urn:microsoft.com/office/officeart/2005/8/colors/accent3_1" csCatId="accent3"/>
      <dgm:spPr/>
      <dgm:t>
        <a:bodyPr/>
        <a:lstStyle/>
        <a:p>
          <a:endParaRPr lang="tr-TR"/>
        </a:p>
      </dgm:t>
    </dgm:pt>
    <dgm:pt modelId="{A10FD41F-9895-4F7F-8FE5-315C35AFB73F}">
      <dgm:prSet/>
      <dgm:spPr/>
      <dgm:t>
        <a:bodyPr/>
        <a:lstStyle/>
        <a:p>
          <a:pPr rtl="0"/>
          <a:r>
            <a:rPr lang="tr-TR" dirty="0" smtClean="0"/>
            <a:t>Öğrenme Ürünleri</a:t>
          </a:r>
          <a:endParaRPr lang="tr-TR" dirty="0"/>
        </a:p>
      </dgm:t>
    </dgm:pt>
    <dgm:pt modelId="{C10799C8-5C1F-4B7B-988F-39A3D992FFF8}" type="parTrans" cxnId="{EF0DD31A-C1B9-41A9-A751-431C158E6A82}">
      <dgm:prSet/>
      <dgm:spPr/>
      <dgm:t>
        <a:bodyPr/>
        <a:lstStyle/>
        <a:p>
          <a:endParaRPr lang="tr-TR"/>
        </a:p>
      </dgm:t>
    </dgm:pt>
    <dgm:pt modelId="{8B6F25BB-5813-4BCB-BE1C-017676CD3C95}" type="sibTrans" cxnId="{EF0DD31A-C1B9-41A9-A751-431C158E6A82}">
      <dgm:prSet/>
      <dgm:spPr/>
      <dgm:t>
        <a:bodyPr/>
        <a:lstStyle/>
        <a:p>
          <a:endParaRPr lang="tr-TR"/>
        </a:p>
      </dgm:t>
    </dgm:pt>
    <dgm:pt modelId="{5F38AFF2-3753-4226-A592-1A53EAF5D7B6}" type="pres">
      <dgm:prSet presAssocID="{D4A20469-5435-4AA3-AD14-01FB63300F1F}" presName="linear" presStyleCnt="0">
        <dgm:presLayoutVars>
          <dgm:animLvl val="lvl"/>
          <dgm:resizeHandles val="exact"/>
        </dgm:presLayoutVars>
      </dgm:prSet>
      <dgm:spPr/>
      <dgm:t>
        <a:bodyPr/>
        <a:lstStyle/>
        <a:p>
          <a:endParaRPr lang="tr-TR"/>
        </a:p>
      </dgm:t>
    </dgm:pt>
    <dgm:pt modelId="{9E3131CF-A09B-490C-9038-D62A44DCE39D}" type="pres">
      <dgm:prSet presAssocID="{A10FD41F-9895-4F7F-8FE5-315C35AFB73F}" presName="parentText" presStyleLbl="node1" presStyleIdx="0" presStyleCnt="1">
        <dgm:presLayoutVars>
          <dgm:chMax val="0"/>
          <dgm:bulletEnabled val="1"/>
        </dgm:presLayoutVars>
      </dgm:prSet>
      <dgm:spPr/>
      <dgm:t>
        <a:bodyPr/>
        <a:lstStyle/>
        <a:p>
          <a:endParaRPr lang="tr-TR"/>
        </a:p>
      </dgm:t>
    </dgm:pt>
  </dgm:ptLst>
  <dgm:cxnLst>
    <dgm:cxn modelId="{EF0DD31A-C1B9-41A9-A751-431C158E6A82}" srcId="{D4A20469-5435-4AA3-AD14-01FB63300F1F}" destId="{A10FD41F-9895-4F7F-8FE5-315C35AFB73F}" srcOrd="0" destOrd="0" parTransId="{C10799C8-5C1F-4B7B-988F-39A3D992FFF8}" sibTransId="{8B6F25BB-5813-4BCB-BE1C-017676CD3C95}"/>
    <dgm:cxn modelId="{C996119B-2C93-40EC-AE17-3D2323636F42}" type="presOf" srcId="{A10FD41F-9895-4F7F-8FE5-315C35AFB73F}" destId="{9E3131CF-A09B-490C-9038-D62A44DCE39D}" srcOrd="0" destOrd="0" presId="urn:microsoft.com/office/officeart/2005/8/layout/vList2"/>
    <dgm:cxn modelId="{779AF105-0B2A-43E8-87DD-4EB8827B6F1F}" type="presOf" srcId="{D4A20469-5435-4AA3-AD14-01FB63300F1F}" destId="{5F38AFF2-3753-4226-A592-1A53EAF5D7B6}" srcOrd="0" destOrd="0" presId="urn:microsoft.com/office/officeart/2005/8/layout/vList2"/>
    <dgm:cxn modelId="{6729156E-3B2D-4D0C-9472-798ADE4E86ED}" type="presParOf" srcId="{5F38AFF2-3753-4226-A592-1A53EAF5D7B6}" destId="{9E3131CF-A09B-490C-9038-D62A44DCE39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D36C2EE-86ED-47B3-9190-BA7F465606B4}" type="doc">
      <dgm:prSet loTypeId="urn:microsoft.com/office/officeart/2005/8/layout/arrow5" loCatId="relationship" qsTypeId="urn:microsoft.com/office/officeart/2005/8/quickstyle/simple1" qsCatId="simple" csTypeId="urn:microsoft.com/office/officeart/2005/8/colors/accent1_1" csCatId="accent1" phldr="1"/>
      <dgm:spPr/>
      <dgm:t>
        <a:bodyPr/>
        <a:lstStyle/>
        <a:p>
          <a:endParaRPr lang="tr-TR"/>
        </a:p>
      </dgm:t>
    </dgm:pt>
    <dgm:pt modelId="{FD1DD242-40FE-4E25-A367-972BDE01F46E}">
      <dgm:prSet custT="1"/>
      <dgm:spPr/>
      <dgm:t>
        <a:bodyPr/>
        <a:lstStyle/>
        <a:p>
          <a:pPr algn="l" rtl="0"/>
          <a:r>
            <a:rPr lang="tr-TR" sz="1400" dirty="0" smtClean="0">
              <a:latin typeface="Comic Sans MS" panose="030F0702030302020204" pitchFamily="66" charset="0"/>
            </a:rPr>
            <a:t>Öğrenme Ürünleri; öğrenme öğesiyle ilgili öğrenci başarısı, bilgi, beceri, öğrenme hızı, öğrenmeye daha çok istek duyma ve özgüvenini artırma gibi kazanımların tamamıdır. </a:t>
          </a:r>
          <a:endParaRPr lang="tr-TR" sz="1400" dirty="0">
            <a:latin typeface="Comic Sans MS" panose="030F0702030302020204" pitchFamily="66" charset="0"/>
          </a:endParaRPr>
        </a:p>
      </dgm:t>
    </dgm:pt>
    <dgm:pt modelId="{E8F66167-5131-4F0F-9CDF-1AF9685FA946}" type="parTrans" cxnId="{0782D105-0C80-4815-B1BB-436AA9012673}">
      <dgm:prSet/>
      <dgm:spPr/>
      <dgm:t>
        <a:bodyPr/>
        <a:lstStyle/>
        <a:p>
          <a:endParaRPr lang="tr-TR"/>
        </a:p>
      </dgm:t>
    </dgm:pt>
    <dgm:pt modelId="{197118E7-EB81-4A2C-B609-C05D70FF0E85}" type="sibTrans" cxnId="{0782D105-0C80-4815-B1BB-436AA9012673}">
      <dgm:prSet/>
      <dgm:spPr/>
      <dgm:t>
        <a:bodyPr/>
        <a:lstStyle/>
        <a:p>
          <a:endParaRPr lang="tr-TR"/>
        </a:p>
      </dgm:t>
    </dgm:pt>
    <dgm:pt modelId="{6F05393E-3FF4-45C9-ADC5-46845B764A42}">
      <dgm:prSet custT="1"/>
      <dgm:spPr/>
      <dgm:t>
        <a:bodyPr/>
        <a:lstStyle/>
        <a:p>
          <a:pPr algn="l" rtl="0"/>
          <a:r>
            <a:rPr lang="tr-TR" sz="1400" dirty="0" smtClean="0">
              <a:latin typeface="Comic Sans MS" panose="030F0702030302020204" pitchFamily="66" charset="0"/>
            </a:rPr>
            <a:t>Bir öğrenme ürünü olarak tam öğrenmede, öğrencinin akademik benlik algısı; okula, öğretmene ve derse karşı tutum ve ilgisi olumlu gelişmeler gösterir.</a:t>
          </a:r>
          <a:endParaRPr lang="tr-TR" sz="1400" dirty="0">
            <a:latin typeface="Comic Sans MS" panose="030F0702030302020204" pitchFamily="66" charset="0"/>
          </a:endParaRPr>
        </a:p>
      </dgm:t>
    </dgm:pt>
    <dgm:pt modelId="{E02F246B-F7EC-4042-8DA3-0BAB75FA79C1}" type="parTrans" cxnId="{5B0BDADD-559D-4747-9128-4BC8C5A21A2D}">
      <dgm:prSet/>
      <dgm:spPr/>
      <dgm:t>
        <a:bodyPr/>
        <a:lstStyle/>
        <a:p>
          <a:endParaRPr lang="tr-TR"/>
        </a:p>
      </dgm:t>
    </dgm:pt>
    <dgm:pt modelId="{9108EFD8-210F-41E0-9098-D5AFC37BC63D}" type="sibTrans" cxnId="{5B0BDADD-559D-4747-9128-4BC8C5A21A2D}">
      <dgm:prSet/>
      <dgm:spPr/>
      <dgm:t>
        <a:bodyPr/>
        <a:lstStyle/>
        <a:p>
          <a:endParaRPr lang="tr-TR"/>
        </a:p>
      </dgm:t>
    </dgm:pt>
    <dgm:pt modelId="{AD660C46-4DD3-4D2F-AFD7-914A97135CBE}">
      <dgm:prSet custT="1"/>
      <dgm:spPr/>
      <dgm:t>
        <a:bodyPr/>
        <a:lstStyle/>
        <a:p>
          <a:pPr algn="l" rtl="0"/>
          <a:r>
            <a:rPr lang="tr-TR" sz="1400" dirty="0" smtClean="0">
              <a:latin typeface="Comic Sans MS" panose="030F0702030302020204" pitchFamily="66" charset="0"/>
            </a:rPr>
            <a:t>Öğrenme düzeyi ve çeşidi, öğrenme hızı ve duyuşsal giriş davranışlarında meydana gelen değişmeler öğrenme sürecinin ürünleridir.</a:t>
          </a:r>
          <a:endParaRPr lang="tr-TR" sz="1400" dirty="0">
            <a:latin typeface="Comic Sans MS" panose="030F0702030302020204" pitchFamily="66" charset="0"/>
          </a:endParaRPr>
        </a:p>
      </dgm:t>
    </dgm:pt>
    <dgm:pt modelId="{AF32A1C5-F8DC-4771-9F51-993D30FA69E8}" type="parTrans" cxnId="{5523399C-387A-4CAF-89B1-AFD54ABB7F0A}">
      <dgm:prSet/>
      <dgm:spPr/>
      <dgm:t>
        <a:bodyPr/>
        <a:lstStyle/>
        <a:p>
          <a:endParaRPr lang="tr-TR"/>
        </a:p>
      </dgm:t>
    </dgm:pt>
    <dgm:pt modelId="{E15B4CD0-9436-4649-A5DB-8B355242FF29}" type="sibTrans" cxnId="{5523399C-387A-4CAF-89B1-AFD54ABB7F0A}">
      <dgm:prSet/>
      <dgm:spPr/>
      <dgm:t>
        <a:bodyPr/>
        <a:lstStyle/>
        <a:p>
          <a:endParaRPr lang="tr-TR"/>
        </a:p>
      </dgm:t>
    </dgm:pt>
    <dgm:pt modelId="{33AFE2F4-C087-4D62-BBA5-17BD43D1EAFB}" type="pres">
      <dgm:prSet presAssocID="{6D36C2EE-86ED-47B3-9190-BA7F465606B4}" presName="diagram" presStyleCnt="0">
        <dgm:presLayoutVars>
          <dgm:dir/>
          <dgm:resizeHandles val="exact"/>
        </dgm:presLayoutVars>
      </dgm:prSet>
      <dgm:spPr/>
      <dgm:t>
        <a:bodyPr/>
        <a:lstStyle/>
        <a:p>
          <a:endParaRPr lang="tr-TR"/>
        </a:p>
      </dgm:t>
    </dgm:pt>
    <dgm:pt modelId="{68E53651-C1FE-49C8-A57F-093356459231}" type="pres">
      <dgm:prSet presAssocID="{FD1DD242-40FE-4E25-A367-972BDE01F46E}" presName="arrow" presStyleLbl="node1" presStyleIdx="0" presStyleCnt="3" custScaleX="168612">
        <dgm:presLayoutVars>
          <dgm:bulletEnabled val="1"/>
        </dgm:presLayoutVars>
      </dgm:prSet>
      <dgm:spPr/>
      <dgm:t>
        <a:bodyPr/>
        <a:lstStyle/>
        <a:p>
          <a:endParaRPr lang="tr-TR"/>
        </a:p>
      </dgm:t>
    </dgm:pt>
    <dgm:pt modelId="{7E361C92-557D-42E8-A0A3-1440E57B511C}" type="pres">
      <dgm:prSet presAssocID="{6F05393E-3FF4-45C9-ADC5-46845B764A42}" presName="arrow" presStyleLbl="node1" presStyleIdx="1" presStyleCnt="3" custScaleX="148510" custRadScaleRad="112875" custRadScaleInc="-9284">
        <dgm:presLayoutVars>
          <dgm:bulletEnabled val="1"/>
        </dgm:presLayoutVars>
      </dgm:prSet>
      <dgm:spPr/>
      <dgm:t>
        <a:bodyPr/>
        <a:lstStyle/>
        <a:p>
          <a:endParaRPr lang="tr-TR"/>
        </a:p>
      </dgm:t>
    </dgm:pt>
    <dgm:pt modelId="{05B61372-251A-4C00-A59F-1D29D0907355}" type="pres">
      <dgm:prSet presAssocID="{AD660C46-4DD3-4D2F-AFD7-914A97135CBE}" presName="arrow" presStyleLbl="node1" presStyleIdx="2" presStyleCnt="3" custScaleX="144445" custRadScaleRad="113841" custRadScaleInc="8950">
        <dgm:presLayoutVars>
          <dgm:bulletEnabled val="1"/>
        </dgm:presLayoutVars>
      </dgm:prSet>
      <dgm:spPr/>
      <dgm:t>
        <a:bodyPr/>
        <a:lstStyle/>
        <a:p>
          <a:endParaRPr lang="tr-TR"/>
        </a:p>
      </dgm:t>
    </dgm:pt>
  </dgm:ptLst>
  <dgm:cxnLst>
    <dgm:cxn modelId="{5523399C-387A-4CAF-89B1-AFD54ABB7F0A}" srcId="{6D36C2EE-86ED-47B3-9190-BA7F465606B4}" destId="{AD660C46-4DD3-4D2F-AFD7-914A97135CBE}" srcOrd="2" destOrd="0" parTransId="{AF32A1C5-F8DC-4771-9F51-993D30FA69E8}" sibTransId="{E15B4CD0-9436-4649-A5DB-8B355242FF29}"/>
    <dgm:cxn modelId="{50576841-15A7-4474-8C8A-F0E9A8DD5C33}" type="presOf" srcId="{FD1DD242-40FE-4E25-A367-972BDE01F46E}" destId="{68E53651-C1FE-49C8-A57F-093356459231}" srcOrd="0" destOrd="0" presId="urn:microsoft.com/office/officeart/2005/8/layout/arrow5"/>
    <dgm:cxn modelId="{0782D105-0C80-4815-B1BB-436AA9012673}" srcId="{6D36C2EE-86ED-47B3-9190-BA7F465606B4}" destId="{FD1DD242-40FE-4E25-A367-972BDE01F46E}" srcOrd="0" destOrd="0" parTransId="{E8F66167-5131-4F0F-9CDF-1AF9685FA946}" sibTransId="{197118E7-EB81-4A2C-B609-C05D70FF0E85}"/>
    <dgm:cxn modelId="{5B0BDADD-559D-4747-9128-4BC8C5A21A2D}" srcId="{6D36C2EE-86ED-47B3-9190-BA7F465606B4}" destId="{6F05393E-3FF4-45C9-ADC5-46845B764A42}" srcOrd="1" destOrd="0" parTransId="{E02F246B-F7EC-4042-8DA3-0BAB75FA79C1}" sibTransId="{9108EFD8-210F-41E0-9098-D5AFC37BC63D}"/>
    <dgm:cxn modelId="{A82FE215-0658-4ED8-AFC5-F2F917EFB21D}" type="presOf" srcId="{6F05393E-3FF4-45C9-ADC5-46845B764A42}" destId="{7E361C92-557D-42E8-A0A3-1440E57B511C}" srcOrd="0" destOrd="0" presId="urn:microsoft.com/office/officeart/2005/8/layout/arrow5"/>
    <dgm:cxn modelId="{74975E8D-15B4-4914-83E2-EC4EA20CA4C6}" type="presOf" srcId="{6D36C2EE-86ED-47B3-9190-BA7F465606B4}" destId="{33AFE2F4-C087-4D62-BBA5-17BD43D1EAFB}" srcOrd="0" destOrd="0" presId="urn:microsoft.com/office/officeart/2005/8/layout/arrow5"/>
    <dgm:cxn modelId="{0D21C0CA-F60D-4CC0-BBB7-BC287F85638B}" type="presOf" srcId="{AD660C46-4DD3-4D2F-AFD7-914A97135CBE}" destId="{05B61372-251A-4C00-A59F-1D29D0907355}" srcOrd="0" destOrd="0" presId="urn:microsoft.com/office/officeart/2005/8/layout/arrow5"/>
    <dgm:cxn modelId="{984D94FF-33C4-421F-8FE0-5BE6E231A598}" type="presParOf" srcId="{33AFE2F4-C087-4D62-BBA5-17BD43D1EAFB}" destId="{68E53651-C1FE-49C8-A57F-093356459231}" srcOrd="0" destOrd="0" presId="urn:microsoft.com/office/officeart/2005/8/layout/arrow5"/>
    <dgm:cxn modelId="{F60519A2-DA9C-4B1B-BE46-3AF0F156E115}" type="presParOf" srcId="{33AFE2F4-C087-4D62-BBA5-17BD43D1EAFB}" destId="{7E361C92-557D-42E8-A0A3-1440E57B511C}" srcOrd="1" destOrd="0" presId="urn:microsoft.com/office/officeart/2005/8/layout/arrow5"/>
    <dgm:cxn modelId="{9E3503D8-58E6-4ACF-9590-FA58A267AA78}" type="presParOf" srcId="{33AFE2F4-C087-4D62-BBA5-17BD43D1EAFB}" destId="{05B61372-251A-4C00-A59F-1D29D0907355}" srcOrd="2" destOrd="0" presId="urn:microsoft.com/office/officeart/2005/8/layout/arrow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66E62E-F9DF-45C5-99B2-96C57665D001}" type="doc">
      <dgm:prSet loTypeId="urn:microsoft.com/office/officeart/2005/8/layout/vList2" loCatId="list" qsTypeId="urn:microsoft.com/office/officeart/2005/8/quickstyle/3d1" qsCatId="3D" csTypeId="urn:microsoft.com/office/officeart/2005/8/colors/colorful4" csCatId="colorful"/>
      <dgm:spPr/>
      <dgm:t>
        <a:bodyPr/>
        <a:lstStyle/>
        <a:p>
          <a:endParaRPr lang="tr-TR"/>
        </a:p>
      </dgm:t>
    </dgm:pt>
    <dgm:pt modelId="{3159FB6F-4EB0-4598-88D2-81D8AD8080A4}">
      <dgm:prSet/>
      <dgm:spPr/>
      <dgm:t>
        <a:bodyPr/>
        <a:lstStyle/>
        <a:p>
          <a:pPr rtl="0"/>
          <a:r>
            <a:rPr lang="tr-TR" smtClean="0"/>
            <a:t>Beyin Temelli Öğrenme </a:t>
          </a:r>
          <a:endParaRPr lang="tr-TR"/>
        </a:p>
      </dgm:t>
    </dgm:pt>
    <dgm:pt modelId="{87331C52-5353-4552-A47D-1B7F3F604573}" type="parTrans" cxnId="{40280834-9C0A-4D72-B32A-DC77C0C0FE81}">
      <dgm:prSet/>
      <dgm:spPr/>
      <dgm:t>
        <a:bodyPr/>
        <a:lstStyle/>
        <a:p>
          <a:endParaRPr lang="tr-TR"/>
        </a:p>
      </dgm:t>
    </dgm:pt>
    <dgm:pt modelId="{A61F4182-6008-4711-96AF-B40FB72D8CDB}" type="sibTrans" cxnId="{40280834-9C0A-4D72-B32A-DC77C0C0FE81}">
      <dgm:prSet/>
      <dgm:spPr/>
      <dgm:t>
        <a:bodyPr/>
        <a:lstStyle/>
        <a:p>
          <a:endParaRPr lang="tr-TR"/>
        </a:p>
      </dgm:t>
    </dgm:pt>
    <dgm:pt modelId="{C522CDF3-FF31-41B6-88A9-9809D9BEF3DC}">
      <dgm:prSet/>
      <dgm:spPr/>
      <dgm:t>
        <a:bodyPr/>
        <a:lstStyle/>
        <a:p>
          <a:pPr rtl="0"/>
          <a:r>
            <a:rPr lang="tr-TR" smtClean="0"/>
            <a:t>Sözel Hafıza (Sol Lob)</a:t>
          </a:r>
          <a:endParaRPr lang="tr-TR"/>
        </a:p>
      </dgm:t>
    </dgm:pt>
    <dgm:pt modelId="{2CD4E9F9-7AF8-4028-BD62-8896E1ADBAAB}" type="parTrans" cxnId="{6D763C0F-48B9-420D-858D-A6D9FA8E7208}">
      <dgm:prSet/>
      <dgm:spPr/>
      <dgm:t>
        <a:bodyPr/>
        <a:lstStyle/>
        <a:p>
          <a:endParaRPr lang="tr-TR"/>
        </a:p>
      </dgm:t>
    </dgm:pt>
    <dgm:pt modelId="{AE265647-22AC-43C4-A1D0-CB1AFC3D63BC}" type="sibTrans" cxnId="{6D763C0F-48B9-420D-858D-A6D9FA8E7208}">
      <dgm:prSet/>
      <dgm:spPr/>
      <dgm:t>
        <a:bodyPr/>
        <a:lstStyle/>
        <a:p>
          <a:endParaRPr lang="tr-TR"/>
        </a:p>
      </dgm:t>
    </dgm:pt>
    <dgm:pt modelId="{B32A5B37-71F9-4964-9A18-30F22F714F03}">
      <dgm:prSet/>
      <dgm:spPr/>
      <dgm:t>
        <a:bodyPr/>
        <a:lstStyle/>
        <a:p>
          <a:pPr rtl="0"/>
          <a:r>
            <a:rPr lang="tr-TR" smtClean="0"/>
            <a:t>Uzamsal Hafıza (Sağ Lob)</a:t>
          </a:r>
          <a:endParaRPr lang="tr-TR"/>
        </a:p>
      </dgm:t>
    </dgm:pt>
    <dgm:pt modelId="{87A67823-CF92-4C33-AC12-76F56F2E70A9}" type="parTrans" cxnId="{ADF17D96-AD01-458F-97AA-E6792E2B221E}">
      <dgm:prSet/>
      <dgm:spPr/>
      <dgm:t>
        <a:bodyPr/>
        <a:lstStyle/>
        <a:p>
          <a:endParaRPr lang="tr-TR"/>
        </a:p>
      </dgm:t>
    </dgm:pt>
    <dgm:pt modelId="{B7BB9373-574B-4031-B663-E9EBAC6D6317}" type="sibTrans" cxnId="{ADF17D96-AD01-458F-97AA-E6792E2B221E}">
      <dgm:prSet/>
      <dgm:spPr/>
      <dgm:t>
        <a:bodyPr/>
        <a:lstStyle/>
        <a:p>
          <a:endParaRPr lang="tr-TR"/>
        </a:p>
      </dgm:t>
    </dgm:pt>
    <dgm:pt modelId="{F4F0800E-2446-4BA8-B26B-391C0DEBC8D6}">
      <dgm:prSet/>
      <dgm:spPr/>
      <dgm:t>
        <a:bodyPr/>
        <a:lstStyle/>
        <a:p>
          <a:pPr rtl="0"/>
          <a:r>
            <a:rPr lang="tr-TR" smtClean="0"/>
            <a:t>Öğretim Etkinlikleri Modeli </a:t>
          </a:r>
          <a:endParaRPr lang="tr-TR"/>
        </a:p>
      </dgm:t>
    </dgm:pt>
    <dgm:pt modelId="{2066FE86-6095-40E6-85FF-D56C409FE4FE}" type="parTrans" cxnId="{F2EB0446-996F-45AC-9E49-5B2481321A6D}">
      <dgm:prSet/>
      <dgm:spPr/>
      <dgm:t>
        <a:bodyPr/>
        <a:lstStyle/>
        <a:p>
          <a:endParaRPr lang="tr-TR"/>
        </a:p>
      </dgm:t>
    </dgm:pt>
    <dgm:pt modelId="{0E13A68B-B2C8-4EE9-BD7A-B66D6EC9D46B}" type="sibTrans" cxnId="{F2EB0446-996F-45AC-9E49-5B2481321A6D}">
      <dgm:prSet/>
      <dgm:spPr/>
      <dgm:t>
        <a:bodyPr/>
        <a:lstStyle/>
        <a:p>
          <a:endParaRPr lang="tr-TR"/>
        </a:p>
      </dgm:t>
    </dgm:pt>
    <dgm:pt modelId="{A4C1AC82-A53F-4B91-8609-54D742B806DD}">
      <dgm:prSet/>
      <dgm:spPr/>
      <dgm:t>
        <a:bodyPr/>
        <a:lstStyle/>
        <a:p>
          <a:pPr rtl="0"/>
          <a:r>
            <a:rPr lang="tr-TR" smtClean="0"/>
            <a:t>Aşamalı Etkinlikler </a:t>
          </a:r>
          <a:endParaRPr lang="tr-TR"/>
        </a:p>
      </dgm:t>
    </dgm:pt>
    <dgm:pt modelId="{32CB3820-BA4E-4F93-A29D-175B51C71AD6}" type="parTrans" cxnId="{91BE681A-F092-4A6E-B7AE-82A2523FDFAE}">
      <dgm:prSet/>
      <dgm:spPr/>
      <dgm:t>
        <a:bodyPr/>
        <a:lstStyle/>
        <a:p>
          <a:endParaRPr lang="tr-TR"/>
        </a:p>
      </dgm:t>
    </dgm:pt>
    <dgm:pt modelId="{6D333ABB-FFB1-4802-BBDD-20FF280213CF}" type="sibTrans" cxnId="{91BE681A-F092-4A6E-B7AE-82A2523FDFAE}">
      <dgm:prSet/>
      <dgm:spPr/>
      <dgm:t>
        <a:bodyPr/>
        <a:lstStyle/>
        <a:p>
          <a:endParaRPr lang="tr-TR"/>
        </a:p>
      </dgm:t>
    </dgm:pt>
    <dgm:pt modelId="{476E8796-5E68-4D04-AAF7-3D532A47E937}">
      <dgm:prSet/>
      <dgm:spPr/>
      <dgm:t>
        <a:bodyPr/>
        <a:lstStyle/>
        <a:p>
          <a:pPr rtl="0"/>
          <a:r>
            <a:rPr lang="tr-TR" smtClean="0"/>
            <a:t>Öğrenme Ürünleri</a:t>
          </a:r>
          <a:endParaRPr lang="tr-TR"/>
        </a:p>
      </dgm:t>
    </dgm:pt>
    <dgm:pt modelId="{1B75ED52-6EFC-44C0-88F3-1843E75DB73D}" type="parTrans" cxnId="{F11F991E-9A67-49A8-A155-0F2A6E11119C}">
      <dgm:prSet/>
      <dgm:spPr/>
      <dgm:t>
        <a:bodyPr/>
        <a:lstStyle/>
        <a:p>
          <a:endParaRPr lang="tr-TR"/>
        </a:p>
      </dgm:t>
    </dgm:pt>
    <dgm:pt modelId="{7A5949FB-32A1-4277-8681-0BA2E506D606}" type="sibTrans" cxnId="{F11F991E-9A67-49A8-A155-0F2A6E11119C}">
      <dgm:prSet/>
      <dgm:spPr/>
      <dgm:t>
        <a:bodyPr/>
        <a:lstStyle/>
        <a:p>
          <a:endParaRPr lang="tr-TR"/>
        </a:p>
      </dgm:t>
    </dgm:pt>
    <dgm:pt modelId="{D3189824-CD81-4D69-A344-69F6C425AABF}">
      <dgm:prSet/>
      <dgm:spPr/>
      <dgm:t>
        <a:bodyPr/>
        <a:lstStyle/>
        <a:p>
          <a:pPr rtl="0"/>
          <a:r>
            <a:rPr lang="tr-TR" smtClean="0"/>
            <a:t>Deneyime Dayalı Öğrenme </a:t>
          </a:r>
          <a:endParaRPr lang="tr-TR"/>
        </a:p>
      </dgm:t>
    </dgm:pt>
    <dgm:pt modelId="{8A302D9E-514A-427C-A819-042163353EA0}" type="parTrans" cxnId="{DC11C665-346C-4503-A7FB-7D0EBCEA42AD}">
      <dgm:prSet/>
      <dgm:spPr/>
      <dgm:t>
        <a:bodyPr/>
        <a:lstStyle/>
        <a:p>
          <a:endParaRPr lang="tr-TR"/>
        </a:p>
      </dgm:t>
    </dgm:pt>
    <dgm:pt modelId="{704E1816-B7CB-44C2-BE44-10E09125FAF9}" type="sibTrans" cxnId="{DC11C665-346C-4503-A7FB-7D0EBCEA42AD}">
      <dgm:prSet/>
      <dgm:spPr/>
      <dgm:t>
        <a:bodyPr/>
        <a:lstStyle/>
        <a:p>
          <a:endParaRPr lang="tr-TR"/>
        </a:p>
      </dgm:t>
    </dgm:pt>
    <dgm:pt modelId="{75E97E58-6D66-4933-A6FF-74112CBEF651}">
      <dgm:prSet/>
      <dgm:spPr/>
      <dgm:t>
        <a:bodyPr/>
        <a:lstStyle/>
        <a:p>
          <a:pPr rtl="0"/>
          <a:r>
            <a:rPr lang="tr-TR" smtClean="0"/>
            <a:t>Somut Yaşantı </a:t>
          </a:r>
          <a:endParaRPr lang="tr-TR"/>
        </a:p>
      </dgm:t>
    </dgm:pt>
    <dgm:pt modelId="{D9A3ED86-F4A8-48F0-9053-D263EE75CEA8}" type="parTrans" cxnId="{AEA87D51-B0E7-40B9-A18C-9AC835722603}">
      <dgm:prSet/>
      <dgm:spPr/>
      <dgm:t>
        <a:bodyPr/>
        <a:lstStyle/>
        <a:p>
          <a:endParaRPr lang="tr-TR"/>
        </a:p>
      </dgm:t>
    </dgm:pt>
    <dgm:pt modelId="{7FB7FEC0-DF22-4C47-829B-E63650D284DF}" type="sibTrans" cxnId="{AEA87D51-B0E7-40B9-A18C-9AC835722603}">
      <dgm:prSet/>
      <dgm:spPr/>
      <dgm:t>
        <a:bodyPr/>
        <a:lstStyle/>
        <a:p>
          <a:endParaRPr lang="tr-TR"/>
        </a:p>
      </dgm:t>
    </dgm:pt>
    <dgm:pt modelId="{68ED9EEF-310E-4C07-BB33-D441482F95A9}">
      <dgm:prSet/>
      <dgm:spPr/>
      <dgm:t>
        <a:bodyPr/>
        <a:lstStyle/>
        <a:p>
          <a:pPr rtl="0"/>
          <a:r>
            <a:rPr lang="tr-TR" smtClean="0"/>
            <a:t>Yansıtıcı Gözlem </a:t>
          </a:r>
          <a:endParaRPr lang="tr-TR"/>
        </a:p>
      </dgm:t>
    </dgm:pt>
    <dgm:pt modelId="{068E197E-1D42-4465-9B7E-19300F68420B}" type="parTrans" cxnId="{0742D73B-5EBC-4199-BC53-7E4DD99694C9}">
      <dgm:prSet/>
      <dgm:spPr/>
      <dgm:t>
        <a:bodyPr/>
        <a:lstStyle/>
        <a:p>
          <a:endParaRPr lang="tr-TR"/>
        </a:p>
      </dgm:t>
    </dgm:pt>
    <dgm:pt modelId="{5EDC755A-A7A7-4B6F-9545-F7602E955603}" type="sibTrans" cxnId="{0742D73B-5EBC-4199-BC53-7E4DD99694C9}">
      <dgm:prSet/>
      <dgm:spPr/>
      <dgm:t>
        <a:bodyPr/>
        <a:lstStyle/>
        <a:p>
          <a:endParaRPr lang="tr-TR"/>
        </a:p>
      </dgm:t>
    </dgm:pt>
    <dgm:pt modelId="{911A3A89-291F-400B-8380-6F29748D3902}">
      <dgm:prSet/>
      <dgm:spPr/>
      <dgm:t>
        <a:bodyPr/>
        <a:lstStyle/>
        <a:p>
          <a:pPr rtl="0"/>
          <a:r>
            <a:rPr lang="tr-TR" smtClean="0"/>
            <a:t>Soyut Kavramsallaştırma </a:t>
          </a:r>
          <a:endParaRPr lang="tr-TR"/>
        </a:p>
      </dgm:t>
    </dgm:pt>
    <dgm:pt modelId="{2B60B420-F304-48A8-A0D8-B8E96CB3650C}" type="parTrans" cxnId="{206DCCB5-E88E-4ABA-B8AF-7FEF92EA6924}">
      <dgm:prSet/>
      <dgm:spPr/>
      <dgm:t>
        <a:bodyPr/>
        <a:lstStyle/>
        <a:p>
          <a:endParaRPr lang="tr-TR"/>
        </a:p>
      </dgm:t>
    </dgm:pt>
    <dgm:pt modelId="{7B7BFE2C-6B13-47D3-BA97-3963F74AEDA0}" type="sibTrans" cxnId="{206DCCB5-E88E-4ABA-B8AF-7FEF92EA6924}">
      <dgm:prSet/>
      <dgm:spPr/>
      <dgm:t>
        <a:bodyPr/>
        <a:lstStyle/>
        <a:p>
          <a:endParaRPr lang="tr-TR"/>
        </a:p>
      </dgm:t>
    </dgm:pt>
    <dgm:pt modelId="{CF3D8352-F3A1-4F48-8B41-555C74760746}">
      <dgm:prSet/>
      <dgm:spPr/>
      <dgm:t>
        <a:bodyPr/>
        <a:lstStyle/>
        <a:p>
          <a:pPr rtl="0"/>
          <a:r>
            <a:rPr lang="tr-TR" smtClean="0"/>
            <a:t>Aktif Yaşantı</a:t>
          </a:r>
          <a:endParaRPr lang="tr-TR"/>
        </a:p>
      </dgm:t>
    </dgm:pt>
    <dgm:pt modelId="{AA5EB2F4-719D-4034-B99A-0195EF0CA56C}" type="parTrans" cxnId="{BEFA843A-6FCC-4CAC-9E51-18ED8675A7B8}">
      <dgm:prSet/>
      <dgm:spPr/>
      <dgm:t>
        <a:bodyPr/>
        <a:lstStyle/>
        <a:p>
          <a:endParaRPr lang="tr-TR"/>
        </a:p>
      </dgm:t>
    </dgm:pt>
    <dgm:pt modelId="{B06ADACB-DC05-401C-BFB6-5681BF48D625}" type="sibTrans" cxnId="{BEFA843A-6FCC-4CAC-9E51-18ED8675A7B8}">
      <dgm:prSet/>
      <dgm:spPr/>
      <dgm:t>
        <a:bodyPr/>
        <a:lstStyle/>
        <a:p>
          <a:endParaRPr lang="tr-TR"/>
        </a:p>
      </dgm:t>
    </dgm:pt>
    <dgm:pt modelId="{8A4A0A90-42FA-429B-8EEE-243D4387A4D7}">
      <dgm:prSet/>
      <dgm:spPr/>
      <dgm:t>
        <a:bodyPr/>
        <a:lstStyle/>
        <a:p>
          <a:pPr rtl="0"/>
          <a:r>
            <a:rPr lang="tr-TR" smtClean="0"/>
            <a:t>Gregorc Öğrenme Stilleri </a:t>
          </a:r>
          <a:endParaRPr lang="tr-TR"/>
        </a:p>
      </dgm:t>
    </dgm:pt>
    <dgm:pt modelId="{3612B76D-6227-488C-8D72-FB88A49CB692}" type="parTrans" cxnId="{446735DE-5EAC-4CFA-9A66-9AEF9C6FD23C}">
      <dgm:prSet/>
      <dgm:spPr/>
      <dgm:t>
        <a:bodyPr/>
        <a:lstStyle/>
        <a:p>
          <a:endParaRPr lang="tr-TR"/>
        </a:p>
      </dgm:t>
    </dgm:pt>
    <dgm:pt modelId="{9FE5E42E-8BA1-43EE-85DE-7DB9CAB4DFE5}" type="sibTrans" cxnId="{446735DE-5EAC-4CFA-9A66-9AEF9C6FD23C}">
      <dgm:prSet/>
      <dgm:spPr/>
      <dgm:t>
        <a:bodyPr/>
        <a:lstStyle/>
        <a:p>
          <a:endParaRPr lang="tr-TR"/>
        </a:p>
      </dgm:t>
    </dgm:pt>
    <dgm:pt modelId="{4841C9D8-D13E-404E-B07F-0E4812432C92}">
      <dgm:prSet/>
      <dgm:spPr/>
      <dgm:t>
        <a:bodyPr/>
        <a:lstStyle/>
        <a:p>
          <a:pPr rtl="0"/>
          <a:r>
            <a:rPr lang="tr-TR" smtClean="0"/>
            <a:t>Somut Ardışık </a:t>
          </a:r>
          <a:endParaRPr lang="tr-TR"/>
        </a:p>
      </dgm:t>
    </dgm:pt>
    <dgm:pt modelId="{6CB6C9F9-CD9D-42CC-BDD7-B46799497F8B}" type="parTrans" cxnId="{35A1574C-622C-4D94-9B04-77C1CA3A5EEB}">
      <dgm:prSet/>
      <dgm:spPr/>
      <dgm:t>
        <a:bodyPr/>
        <a:lstStyle/>
        <a:p>
          <a:endParaRPr lang="tr-TR"/>
        </a:p>
      </dgm:t>
    </dgm:pt>
    <dgm:pt modelId="{D8F547E6-1839-401E-9B8C-BB958E989B97}" type="sibTrans" cxnId="{35A1574C-622C-4D94-9B04-77C1CA3A5EEB}">
      <dgm:prSet/>
      <dgm:spPr/>
      <dgm:t>
        <a:bodyPr/>
        <a:lstStyle/>
        <a:p>
          <a:endParaRPr lang="tr-TR"/>
        </a:p>
      </dgm:t>
    </dgm:pt>
    <dgm:pt modelId="{45515B2E-607F-47C2-94CC-D246265FA8A5}">
      <dgm:prSet/>
      <dgm:spPr/>
      <dgm:t>
        <a:bodyPr/>
        <a:lstStyle/>
        <a:p>
          <a:pPr rtl="0"/>
          <a:r>
            <a:rPr lang="tr-TR" smtClean="0"/>
            <a:t>Somut Random </a:t>
          </a:r>
          <a:endParaRPr lang="tr-TR"/>
        </a:p>
      </dgm:t>
    </dgm:pt>
    <dgm:pt modelId="{63AE44C4-5F65-4A88-BD42-94451F33DED0}" type="parTrans" cxnId="{FDE34CE7-31B1-4086-AD54-86A8380937A8}">
      <dgm:prSet/>
      <dgm:spPr/>
      <dgm:t>
        <a:bodyPr/>
        <a:lstStyle/>
        <a:p>
          <a:endParaRPr lang="tr-TR"/>
        </a:p>
      </dgm:t>
    </dgm:pt>
    <dgm:pt modelId="{DFCBC165-ECEB-409B-8664-FDC186DE8ACB}" type="sibTrans" cxnId="{FDE34CE7-31B1-4086-AD54-86A8380937A8}">
      <dgm:prSet/>
      <dgm:spPr/>
      <dgm:t>
        <a:bodyPr/>
        <a:lstStyle/>
        <a:p>
          <a:endParaRPr lang="tr-TR"/>
        </a:p>
      </dgm:t>
    </dgm:pt>
    <dgm:pt modelId="{14DC0840-0DB7-40C1-8A13-F222BCF61904}">
      <dgm:prSet/>
      <dgm:spPr/>
      <dgm:t>
        <a:bodyPr/>
        <a:lstStyle/>
        <a:p>
          <a:pPr rtl="0"/>
          <a:r>
            <a:rPr lang="tr-TR" smtClean="0"/>
            <a:t>Soyut Ardışık </a:t>
          </a:r>
          <a:endParaRPr lang="tr-TR"/>
        </a:p>
      </dgm:t>
    </dgm:pt>
    <dgm:pt modelId="{0C3D91C7-01FE-4859-9A9B-BAC17A7D0100}" type="parTrans" cxnId="{568CDFB5-262C-4491-9F94-D86F158D6D8C}">
      <dgm:prSet/>
      <dgm:spPr/>
      <dgm:t>
        <a:bodyPr/>
        <a:lstStyle/>
        <a:p>
          <a:endParaRPr lang="tr-TR"/>
        </a:p>
      </dgm:t>
    </dgm:pt>
    <dgm:pt modelId="{BE78D28A-8A74-4C2D-81B7-BF51D8FC09BD}" type="sibTrans" cxnId="{568CDFB5-262C-4491-9F94-D86F158D6D8C}">
      <dgm:prSet/>
      <dgm:spPr/>
      <dgm:t>
        <a:bodyPr/>
        <a:lstStyle/>
        <a:p>
          <a:endParaRPr lang="tr-TR"/>
        </a:p>
      </dgm:t>
    </dgm:pt>
    <dgm:pt modelId="{FC8D3CBF-4750-4E62-A501-897B670F9DF4}">
      <dgm:prSet/>
      <dgm:spPr/>
      <dgm:t>
        <a:bodyPr/>
        <a:lstStyle/>
        <a:p>
          <a:pPr rtl="0"/>
          <a:r>
            <a:rPr lang="tr-TR" smtClean="0"/>
            <a:t>Soyut Random</a:t>
          </a:r>
          <a:endParaRPr lang="tr-TR"/>
        </a:p>
      </dgm:t>
    </dgm:pt>
    <dgm:pt modelId="{CE3C1E59-D5F1-4E90-89AB-039961533AF2}" type="parTrans" cxnId="{5E5BBB5E-F49F-4C78-87CA-2B724EC51FEA}">
      <dgm:prSet/>
      <dgm:spPr/>
      <dgm:t>
        <a:bodyPr/>
        <a:lstStyle/>
        <a:p>
          <a:endParaRPr lang="tr-TR"/>
        </a:p>
      </dgm:t>
    </dgm:pt>
    <dgm:pt modelId="{80E2AF82-0E0D-4696-9533-436BA73DA09E}" type="sibTrans" cxnId="{5E5BBB5E-F49F-4C78-87CA-2B724EC51FEA}">
      <dgm:prSet/>
      <dgm:spPr/>
      <dgm:t>
        <a:bodyPr/>
        <a:lstStyle/>
        <a:p>
          <a:endParaRPr lang="tr-TR"/>
        </a:p>
      </dgm:t>
    </dgm:pt>
    <dgm:pt modelId="{CF82CBE2-BCFC-4C1D-A8AA-EECC85DABEF9}" type="pres">
      <dgm:prSet presAssocID="{0866E62E-F9DF-45C5-99B2-96C57665D001}" presName="linear" presStyleCnt="0">
        <dgm:presLayoutVars>
          <dgm:animLvl val="lvl"/>
          <dgm:resizeHandles val="exact"/>
        </dgm:presLayoutVars>
      </dgm:prSet>
      <dgm:spPr/>
      <dgm:t>
        <a:bodyPr/>
        <a:lstStyle/>
        <a:p>
          <a:endParaRPr lang="tr-TR"/>
        </a:p>
      </dgm:t>
    </dgm:pt>
    <dgm:pt modelId="{B0E54DAA-E9CB-4AEA-A16A-9A3C75E968B9}" type="pres">
      <dgm:prSet presAssocID="{3159FB6F-4EB0-4598-88D2-81D8AD8080A4}" presName="parentText" presStyleLbl="node1" presStyleIdx="0" presStyleCnt="4">
        <dgm:presLayoutVars>
          <dgm:chMax val="0"/>
          <dgm:bulletEnabled val="1"/>
        </dgm:presLayoutVars>
      </dgm:prSet>
      <dgm:spPr/>
      <dgm:t>
        <a:bodyPr/>
        <a:lstStyle/>
        <a:p>
          <a:endParaRPr lang="tr-TR"/>
        </a:p>
      </dgm:t>
    </dgm:pt>
    <dgm:pt modelId="{E1B5BE15-4F66-48D8-B217-1722DF61D133}" type="pres">
      <dgm:prSet presAssocID="{3159FB6F-4EB0-4598-88D2-81D8AD8080A4}" presName="childText" presStyleLbl="revTx" presStyleIdx="0" presStyleCnt="4">
        <dgm:presLayoutVars>
          <dgm:bulletEnabled val="1"/>
        </dgm:presLayoutVars>
      </dgm:prSet>
      <dgm:spPr/>
      <dgm:t>
        <a:bodyPr/>
        <a:lstStyle/>
        <a:p>
          <a:endParaRPr lang="tr-TR"/>
        </a:p>
      </dgm:t>
    </dgm:pt>
    <dgm:pt modelId="{FF1BA39D-0C3C-4081-AD44-63DD9E2F0B46}" type="pres">
      <dgm:prSet presAssocID="{F4F0800E-2446-4BA8-B26B-391C0DEBC8D6}" presName="parentText" presStyleLbl="node1" presStyleIdx="1" presStyleCnt="4">
        <dgm:presLayoutVars>
          <dgm:chMax val="0"/>
          <dgm:bulletEnabled val="1"/>
        </dgm:presLayoutVars>
      </dgm:prSet>
      <dgm:spPr/>
      <dgm:t>
        <a:bodyPr/>
        <a:lstStyle/>
        <a:p>
          <a:endParaRPr lang="tr-TR"/>
        </a:p>
      </dgm:t>
    </dgm:pt>
    <dgm:pt modelId="{803786B5-61BE-49C1-B150-6A72C3B2532D}" type="pres">
      <dgm:prSet presAssocID="{F4F0800E-2446-4BA8-B26B-391C0DEBC8D6}" presName="childText" presStyleLbl="revTx" presStyleIdx="1" presStyleCnt="4">
        <dgm:presLayoutVars>
          <dgm:bulletEnabled val="1"/>
        </dgm:presLayoutVars>
      </dgm:prSet>
      <dgm:spPr/>
      <dgm:t>
        <a:bodyPr/>
        <a:lstStyle/>
        <a:p>
          <a:endParaRPr lang="tr-TR"/>
        </a:p>
      </dgm:t>
    </dgm:pt>
    <dgm:pt modelId="{1C9BAB8D-9716-4E25-A498-704CA9036EF6}" type="pres">
      <dgm:prSet presAssocID="{D3189824-CD81-4D69-A344-69F6C425AABF}" presName="parentText" presStyleLbl="node1" presStyleIdx="2" presStyleCnt="4">
        <dgm:presLayoutVars>
          <dgm:chMax val="0"/>
          <dgm:bulletEnabled val="1"/>
        </dgm:presLayoutVars>
      </dgm:prSet>
      <dgm:spPr/>
      <dgm:t>
        <a:bodyPr/>
        <a:lstStyle/>
        <a:p>
          <a:endParaRPr lang="tr-TR"/>
        </a:p>
      </dgm:t>
    </dgm:pt>
    <dgm:pt modelId="{90C537D8-3BEC-40D1-860B-24E8DF43DED8}" type="pres">
      <dgm:prSet presAssocID="{D3189824-CD81-4D69-A344-69F6C425AABF}" presName="childText" presStyleLbl="revTx" presStyleIdx="2" presStyleCnt="4">
        <dgm:presLayoutVars>
          <dgm:bulletEnabled val="1"/>
        </dgm:presLayoutVars>
      </dgm:prSet>
      <dgm:spPr/>
      <dgm:t>
        <a:bodyPr/>
        <a:lstStyle/>
        <a:p>
          <a:endParaRPr lang="tr-TR"/>
        </a:p>
      </dgm:t>
    </dgm:pt>
    <dgm:pt modelId="{2ABB6C3D-4042-492F-B918-22247622F02F}" type="pres">
      <dgm:prSet presAssocID="{8A4A0A90-42FA-429B-8EEE-243D4387A4D7}" presName="parentText" presStyleLbl="node1" presStyleIdx="3" presStyleCnt="4">
        <dgm:presLayoutVars>
          <dgm:chMax val="0"/>
          <dgm:bulletEnabled val="1"/>
        </dgm:presLayoutVars>
      </dgm:prSet>
      <dgm:spPr/>
      <dgm:t>
        <a:bodyPr/>
        <a:lstStyle/>
        <a:p>
          <a:endParaRPr lang="tr-TR"/>
        </a:p>
      </dgm:t>
    </dgm:pt>
    <dgm:pt modelId="{B85B7B51-337F-48EE-AB90-5BCA3258EFC8}" type="pres">
      <dgm:prSet presAssocID="{8A4A0A90-42FA-429B-8EEE-243D4387A4D7}" presName="childText" presStyleLbl="revTx" presStyleIdx="3" presStyleCnt="4">
        <dgm:presLayoutVars>
          <dgm:bulletEnabled val="1"/>
        </dgm:presLayoutVars>
      </dgm:prSet>
      <dgm:spPr/>
      <dgm:t>
        <a:bodyPr/>
        <a:lstStyle/>
        <a:p>
          <a:endParaRPr lang="tr-TR"/>
        </a:p>
      </dgm:t>
    </dgm:pt>
  </dgm:ptLst>
  <dgm:cxnLst>
    <dgm:cxn modelId="{C0C6F1C3-929F-4EFF-9383-644CCA2B309C}" type="presOf" srcId="{C522CDF3-FF31-41B6-88A9-9809D9BEF3DC}" destId="{E1B5BE15-4F66-48D8-B217-1722DF61D133}" srcOrd="0" destOrd="0" presId="urn:microsoft.com/office/officeart/2005/8/layout/vList2"/>
    <dgm:cxn modelId="{5A3A191A-D082-425B-95A4-B6483533AB6A}" type="presOf" srcId="{B32A5B37-71F9-4964-9A18-30F22F714F03}" destId="{E1B5BE15-4F66-48D8-B217-1722DF61D133}" srcOrd="0" destOrd="1" presId="urn:microsoft.com/office/officeart/2005/8/layout/vList2"/>
    <dgm:cxn modelId="{BEFA843A-6FCC-4CAC-9E51-18ED8675A7B8}" srcId="{D3189824-CD81-4D69-A344-69F6C425AABF}" destId="{CF3D8352-F3A1-4F48-8B41-555C74760746}" srcOrd="3" destOrd="0" parTransId="{AA5EB2F4-719D-4034-B99A-0195EF0CA56C}" sibTransId="{B06ADACB-DC05-401C-BFB6-5681BF48D625}"/>
    <dgm:cxn modelId="{DCD7162E-6EF3-4546-862F-3A0B126B63F0}" type="presOf" srcId="{A4C1AC82-A53F-4B91-8609-54D742B806DD}" destId="{803786B5-61BE-49C1-B150-6A72C3B2532D}" srcOrd="0" destOrd="0" presId="urn:microsoft.com/office/officeart/2005/8/layout/vList2"/>
    <dgm:cxn modelId="{C97DA46E-75EC-42E3-8A05-649F88DFF9DA}" type="presOf" srcId="{75E97E58-6D66-4933-A6FF-74112CBEF651}" destId="{90C537D8-3BEC-40D1-860B-24E8DF43DED8}" srcOrd="0" destOrd="0" presId="urn:microsoft.com/office/officeart/2005/8/layout/vList2"/>
    <dgm:cxn modelId="{0742D73B-5EBC-4199-BC53-7E4DD99694C9}" srcId="{D3189824-CD81-4D69-A344-69F6C425AABF}" destId="{68ED9EEF-310E-4C07-BB33-D441482F95A9}" srcOrd="1" destOrd="0" parTransId="{068E197E-1D42-4465-9B7E-19300F68420B}" sibTransId="{5EDC755A-A7A7-4B6F-9545-F7602E955603}"/>
    <dgm:cxn modelId="{6D763C0F-48B9-420D-858D-A6D9FA8E7208}" srcId="{3159FB6F-4EB0-4598-88D2-81D8AD8080A4}" destId="{C522CDF3-FF31-41B6-88A9-9809D9BEF3DC}" srcOrd="0" destOrd="0" parTransId="{2CD4E9F9-7AF8-4028-BD62-8896E1ADBAAB}" sibTransId="{AE265647-22AC-43C4-A1D0-CB1AFC3D63BC}"/>
    <dgm:cxn modelId="{F131900A-BEF6-4A24-8749-85A253E89881}" type="presOf" srcId="{3159FB6F-4EB0-4598-88D2-81D8AD8080A4}" destId="{B0E54DAA-E9CB-4AEA-A16A-9A3C75E968B9}" srcOrd="0" destOrd="0" presId="urn:microsoft.com/office/officeart/2005/8/layout/vList2"/>
    <dgm:cxn modelId="{F2EB0446-996F-45AC-9E49-5B2481321A6D}" srcId="{0866E62E-F9DF-45C5-99B2-96C57665D001}" destId="{F4F0800E-2446-4BA8-B26B-391C0DEBC8D6}" srcOrd="1" destOrd="0" parTransId="{2066FE86-6095-40E6-85FF-D56C409FE4FE}" sibTransId="{0E13A68B-B2C8-4EE9-BD7A-B66D6EC9D46B}"/>
    <dgm:cxn modelId="{4FA70370-C7B3-41CD-96D9-7FF93051D01A}" type="presOf" srcId="{0866E62E-F9DF-45C5-99B2-96C57665D001}" destId="{CF82CBE2-BCFC-4C1D-A8AA-EECC85DABEF9}" srcOrd="0" destOrd="0" presId="urn:microsoft.com/office/officeart/2005/8/layout/vList2"/>
    <dgm:cxn modelId="{AEA87D51-B0E7-40B9-A18C-9AC835722603}" srcId="{D3189824-CD81-4D69-A344-69F6C425AABF}" destId="{75E97E58-6D66-4933-A6FF-74112CBEF651}" srcOrd="0" destOrd="0" parTransId="{D9A3ED86-F4A8-48F0-9053-D263EE75CEA8}" sibTransId="{7FB7FEC0-DF22-4C47-829B-E63650D284DF}"/>
    <dgm:cxn modelId="{05E90A59-E82E-49DC-B69D-46B58F98C180}" type="presOf" srcId="{14DC0840-0DB7-40C1-8A13-F222BCF61904}" destId="{B85B7B51-337F-48EE-AB90-5BCA3258EFC8}" srcOrd="0" destOrd="2" presId="urn:microsoft.com/office/officeart/2005/8/layout/vList2"/>
    <dgm:cxn modelId="{5E5BBB5E-F49F-4C78-87CA-2B724EC51FEA}" srcId="{8A4A0A90-42FA-429B-8EEE-243D4387A4D7}" destId="{FC8D3CBF-4750-4E62-A501-897B670F9DF4}" srcOrd="3" destOrd="0" parTransId="{CE3C1E59-D5F1-4E90-89AB-039961533AF2}" sibTransId="{80E2AF82-0E0D-4696-9533-436BA73DA09E}"/>
    <dgm:cxn modelId="{91BE681A-F092-4A6E-B7AE-82A2523FDFAE}" srcId="{F4F0800E-2446-4BA8-B26B-391C0DEBC8D6}" destId="{A4C1AC82-A53F-4B91-8609-54D742B806DD}" srcOrd="0" destOrd="0" parTransId="{32CB3820-BA4E-4F93-A29D-175B51C71AD6}" sibTransId="{6D333ABB-FFB1-4802-BBDD-20FF280213CF}"/>
    <dgm:cxn modelId="{7502CD74-54EB-44AD-9176-11E5BB08BEBC}" type="presOf" srcId="{8A4A0A90-42FA-429B-8EEE-243D4387A4D7}" destId="{2ABB6C3D-4042-492F-B918-22247622F02F}" srcOrd="0" destOrd="0" presId="urn:microsoft.com/office/officeart/2005/8/layout/vList2"/>
    <dgm:cxn modelId="{446735DE-5EAC-4CFA-9A66-9AEF9C6FD23C}" srcId="{0866E62E-F9DF-45C5-99B2-96C57665D001}" destId="{8A4A0A90-42FA-429B-8EEE-243D4387A4D7}" srcOrd="3" destOrd="0" parTransId="{3612B76D-6227-488C-8D72-FB88A49CB692}" sibTransId="{9FE5E42E-8BA1-43EE-85DE-7DB9CAB4DFE5}"/>
    <dgm:cxn modelId="{C145D2D2-98F8-4F32-87B7-0198F1556D10}" type="presOf" srcId="{476E8796-5E68-4D04-AAF7-3D532A47E937}" destId="{803786B5-61BE-49C1-B150-6A72C3B2532D}" srcOrd="0" destOrd="1" presId="urn:microsoft.com/office/officeart/2005/8/layout/vList2"/>
    <dgm:cxn modelId="{F11F991E-9A67-49A8-A155-0F2A6E11119C}" srcId="{F4F0800E-2446-4BA8-B26B-391C0DEBC8D6}" destId="{476E8796-5E68-4D04-AAF7-3D532A47E937}" srcOrd="1" destOrd="0" parTransId="{1B75ED52-6EFC-44C0-88F3-1843E75DB73D}" sibTransId="{7A5949FB-32A1-4277-8681-0BA2E506D606}"/>
    <dgm:cxn modelId="{40280834-9C0A-4D72-B32A-DC77C0C0FE81}" srcId="{0866E62E-F9DF-45C5-99B2-96C57665D001}" destId="{3159FB6F-4EB0-4598-88D2-81D8AD8080A4}" srcOrd="0" destOrd="0" parTransId="{87331C52-5353-4552-A47D-1B7F3F604573}" sibTransId="{A61F4182-6008-4711-96AF-B40FB72D8CDB}"/>
    <dgm:cxn modelId="{E33C4037-A727-4C38-BF95-4DEF25BB890A}" type="presOf" srcId="{F4F0800E-2446-4BA8-B26B-391C0DEBC8D6}" destId="{FF1BA39D-0C3C-4081-AD44-63DD9E2F0B46}" srcOrd="0" destOrd="0" presId="urn:microsoft.com/office/officeart/2005/8/layout/vList2"/>
    <dgm:cxn modelId="{4B106148-712D-4C78-9556-20ECF2858C44}" type="presOf" srcId="{CF3D8352-F3A1-4F48-8B41-555C74760746}" destId="{90C537D8-3BEC-40D1-860B-24E8DF43DED8}" srcOrd="0" destOrd="3" presId="urn:microsoft.com/office/officeart/2005/8/layout/vList2"/>
    <dgm:cxn modelId="{C19ECA8E-27F5-4DAE-A1B0-C66A8BF6996D}" type="presOf" srcId="{45515B2E-607F-47C2-94CC-D246265FA8A5}" destId="{B85B7B51-337F-48EE-AB90-5BCA3258EFC8}" srcOrd="0" destOrd="1" presId="urn:microsoft.com/office/officeart/2005/8/layout/vList2"/>
    <dgm:cxn modelId="{F9521DCD-57C3-4E52-91AF-7313F56D2580}" type="presOf" srcId="{4841C9D8-D13E-404E-B07F-0E4812432C92}" destId="{B85B7B51-337F-48EE-AB90-5BCA3258EFC8}" srcOrd="0" destOrd="0" presId="urn:microsoft.com/office/officeart/2005/8/layout/vList2"/>
    <dgm:cxn modelId="{D7C304A4-D8E3-4372-80E0-52EC92BD3788}" type="presOf" srcId="{FC8D3CBF-4750-4E62-A501-897B670F9DF4}" destId="{B85B7B51-337F-48EE-AB90-5BCA3258EFC8}" srcOrd="0" destOrd="3" presId="urn:microsoft.com/office/officeart/2005/8/layout/vList2"/>
    <dgm:cxn modelId="{DC11C665-346C-4503-A7FB-7D0EBCEA42AD}" srcId="{0866E62E-F9DF-45C5-99B2-96C57665D001}" destId="{D3189824-CD81-4D69-A344-69F6C425AABF}" srcOrd="2" destOrd="0" parTransId="{8A302D9E-514A-427C-A819-042163353EA0}" sibTransId="{704E1816-B7CB-44C2-BE44-10E09125FAF9}"/>
    <dgm:cxn modelId="{35A1574C-622C-4D94-9B04-77C1CA3A5EEB}" srcId="{8A4A0A90-42FA-429B-8EEE-243D4387A4D7}" destId="{4841C9D8-D13E-404E-B07F-0E4812432C92}" srcOrd="0" destOrd="0" parTransId="{6CB6C9F9-CD9D-42CC-BDD7-B46799497F8B}" sibTransId="{D8F547E6-1839-401E-9B8C-BB958E989B97}"/>
    <dgm:cxn modelId="{568CDFB5-262C-4491-9F94-D86F158D6D8C}" srcId="{8A4A0A90-42FA-429B-8EEE-243D4387A4D7}" destId="{14DC0840-0DB7-40C1-8A13-F222BCF61904}" srcOrd="2" destOrd="0" parTransId="{0C3D91C7-01FE-4859-9A9B-BAC17A7D0100}" sibTransId="{BE78D28A-8A74-4C2D-81B7-BF51D8FC09BD}"/>
    <dgm:cxn modelId="{FDE34CE7-31B1-4086-AD54-86A8380937A8}" srcId="{8A4A0A90-42FA-429B-8EEE-243D4387A4D7}" destId="{45515B2E-607F-47C2-94CC-D246265FA8A5}" srcOrd="1" destOrd="0" parTransId="{63AE44C4-5F65-4A88-BD42-94451F33DED0}" sibTransId="{DFCBC165-ECEB-409B-8664-FDC186DE8ACB}"/>
    <dgm:cxn modelId="{ADF17D96-AD01-458F-97AA-E6792E2B221E}" srcId="{3159FB6F-4EB0-4598-88D2-81D8AD8080A4}" destId="{B32A5B37-71F9-4964-9A18-30F22F714F03}" srcOrd="1" destOrd="0" parTransId="{87A67823-CF92-4C33-AC12-76F56F2E70A9}" sibTransId="{B7BB9373-574B-4031-B663-E9EBAC6D6317}"/>
    <dgm:cxn modelId="{206DCCB5-E88E-4ABA-B8AF-7FEF92EA6924}" srcId="{D3189824-CD81-4D69-A344-69F6C425AABF}" destId="{911A3A89-291F-400B-8380-6F29748D3902}" srcOrd="2" destOrd="0" parTransId="{2B60B420-F304-48A8-A0D8-B8E96CB3650C}" sibTransId="{7B7BFE2C-6B13-47D3-BA97-3963F74AEDA0}"/>
    <dgm:cxn modelId="{B8544920-26CC-4753-9982-65805293850C}" type="presOf" srcId="{911A3A89-291F-400B-8380-6F29748D3902}" destId="{90C537D8-3BEC-40D1-860B-24E8DF43DED8}" srcOrd="0" destOrd="2" presId="urn:microsoft.com/office/officeart/2005/8/layout/vList2"/>
    <dgm:cxn modelId="{834E664D-AB46-438B-A221-2731B1081A6B}" type="presOf" srcId="{68ED9EEF-310E-4C07-BB33-D441482F95A9}" destId="{90C537D8-3BEC-40D1-860B-24E8DF43DED8}" srcOrd="0" destOrd="1" presId="urn:microsoft.com/office/officeart/2005/8/layout/vList2"/>
    <dgm:cxn modelId="{0FF70BE2-D8E3-4A82-8480-164729AE63E7}" type="presOf" srcId="{D3189824-CD81-4D69-A344-69F6C425AABF}" destId="{1C9BAB8D-9716-4E25-A498-704CA9036EF6}" srcOrd="0" destOrd="0" presId="urn:microsoft.com/office/officeart/2005/8/layout/vList2"/>
    <dgm:cxn modelId="{94D659DA-2586-4C02-89EE-187B8F12A3D9}" type="presParOf" srcId="{CF82CBE2-BCFC-4C1D-A8AA-EECC85DABEF9}" destId="{B0E54DAA-E9CB-4AEA-A16A-9A3C75E968B9}" srcOrd="0" destOrd="0" presId="urn:microsoft.com/office/officeart/2005/8/layout/vList2"/>
    <dgm:cxn modelId="{AB6284EE-0BC2-497A-B717-E3E75ACF413A}" type="presParOf" srcId="{CF82CBE2-BCFC-4C1D-A8AA-EECC85DABEF9}" destId="{E1B5BE15-4F66-48D8-B217-1722DF61D133}" srcOrd="1" destOrd="0" presId="urn:microsoft.com/office/officeart/2005/8/layout/vList2"/>
    <dgm:cxn modelId="{801DC824-4159-4AE3-967C-018433AF7913}" type="presParOf" srcId="{CF82CBE2-BCFC-4C1D-A8AA-EECC85DABEF9}" destId="{FF1BA39D-0C3C-4081-AD44-63DD9E2F0B46}" srcOrd="2" destOrd="0" presId="urn:microsoft.com/office/officeart/2005/8/layout/vList2"/>
    <dgm:cxn modelId="{E5CC4927-CEC2-4B03-850E-65014B6495A7}" type="presParOf" srcId="{CF82CBE2-BCFC-4C1D-A8AA-EECC85DABEF9}" destId="{803786B5-61BE-49C1-B150-6A72C3B2532D}" srcOrd="3" destOrd="0" presId="urn:microsoft.com/office/officeart/2005/8/layout/vList2"/>
    <dgm:cxn modelId="{250DB609-2E93-48FF-975E-AF777A9FA57B}" type="presParOf" srcId="{CF82CBE2-BCFC-4C1D-A8AA-EECC85DABEF9}" destId="{1C9BAB8D-9716-4E25-A498-704CA9036EF6}" srcOrd="4" destOrd="0" presId="urn:microsoft.com/office/officeart/2005/8/layout/vList2"/>
    <dgm:cxn modelId="{53D3C3E0-1E69-4036-AEF8-C31B568D0920}" type="presParOf" srcId="{CF82CBE2-BCFC-4C1D-A8AA-EECC85DABEF9}" destId="{90C537D8-3BEC-40D1-860B-24E8DF43DED8}" srcOrd="5" destOrd="0" presId="urn:microsoft.com/office/officeart/2005/8/layout/vList2"/>
    <dgm:cxn modelId="{8E78122F-B6ED-4C08-AF4D-5F33A56F4D2F}" type="presParOf" srcId="{CF82CBE2-BCFC-4C1D-A8AA-EECC85DABEF9}" destId="{2ABB6C3D-4042-492F-B918-22247622F02F}" srcOrd="6" destOrd="0" presId="urn:microsoft.com/office/officeart/2005/8/layout/vList2"/>
    <dgm:cxn modelId="{46CA044B-9572-408F-B075-A9B3E51D4540}" type="presParOf" srcId="{CF82CBE2-BCFC-4C1D-A8AA-EECC85DABEF9}" destId="{B85B7B51-337F-48EE-AB90-5BCA3258EFC8}"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E427259-F7C2-45E3-9580-CF205247526A}" type="doc">
      <dgm:prSet loTypeId="urn:microsoft.com/office/officeart/2008/layout/HalfCircleOrganizationChart" loCatId="hierarchy" qsTypeId="urn:microsoft.com/office/officeart/2005/8/quickstyle/simple1" qsCatId="simple" csTypeId="urn:microsoft.com/office/officeart/2005/8/colors/accent5_2" csCatId="accent5"/>
      <dgm:spPr/>
      <dgm:t>
        <a:bodyPr/>
        <a:lstStyle/>
        <a:p>
          <a:endParaRPr lang="tr-TR"/>
        </a:p>
      </dgm:t>
    </dgm:pt>
    <dgm:pt modelId="{66F09DE1-980C-4BD6-9626-CBF49B6CAB4E}">
      <dgm:prSet/>
      <dgm:spPr/>
      <dgm:t>
        <a:bodyPr/>
        <a:lstStyle/>
        <a:p>
          <a:pPr algn="just" rtl="0"/>
          <a:r>
            <a:rPr lang="tr-TR" dirty="0" err="1" smtClean="0"/>
            <a:t>Bloom’a</a:t>
          </a:r>
          <a:r>
            <a:rPr lang="tr-TR" dirty="0" smtClean="0"/>
            <a:t> göre eğer öğrencilerin giriş davranışları öğrenme işinin başında </a:t>
          </a:r>
          <a:r>
            <a:rPr lang="tr-TR" b="1" dirty="0" smtClean="0"/>
            <a:t>eşitlenir</a:t>
          </a:r>
          <a:r>
            <a:rPr lang="tr-TR" dirty="0" smtClean="0"/>
            <a:t> ve her üniteden sonra öğrenme eksiklikleri </a:t>
          </a:r>
          <a:r>
            <a:rPr lang="tr-TR" b="1" dirty="0" smtClean="0"/>
            <a:t>tamamlanır</a:t>
          </a:r>
          <a:r>
            <a:rPr lang="tr-TR" dirty="0" smtClean="0"/>
            <a:t>, öğrenciler için nitelikli bir öğretim hizmeti </a:t>
          </a:r>
          <a:r>
            <a:rPr lang="tr-TR" b="1" dirty="0" smtClean="0"/>
            <a:t>sunulursa</a:t>
          </a:r>
          <a:r>
            <a:rPr lang="tr-TR" dirty="0" smtClean="0"/>
            <a:t>, öğrenciler arasındaki </a:t>
          </a:r>
          <a:r>
            <a:rPr lang="tr-TR" b="1" dirty="0" smtClean="0"/>
            <a:t>bireysel farklılıklar giderek azalır ve öğrencilerin başarıları artar. </a:t>
          </a:r>
          <a:r>
            <a:rPr lang="tr-TR" dirty="0" smtClean="0"/>
            <a:t>Okulda tam öğrenme modelinin hedefi de bunu sağlamaktır.</a:t>
          </a:r>
          <a:endParaRPr lang="tr-TR" dirty="0"/>
        </a:p>
      </dgm:t>
    </dgm:pt>
    <dgm:pt modelId="{A027C945-8787-4F43-B1FB-0A9AF3DD6E42}" type="parTrans" cxnId="{F0962EF1-214A-4151-98B7-4881AE25F73D}">
      <dgm:prSet/>
      <dgm:spPr/>
      <dgm:t>
        <a:bodyPr/>
        <a:lstStyle/>
        <a:p>
          <a:endParaRPr lang="tr-TR"/>
        </a:p>
      </dgm:t>
    </dgm:pt>
    <dgm:pt modelId="{5EAEC21C-1E8B-4CC8-B0D3-B4EBFA3B40D2}" type="sibTrans" cxnId="{F0962EF1-214A-4151-98B7-4881AE25F73D}">
      <dgm:prSet/>
      <dgm:spPr/>
      <dgm:t>
        <a:bodyPr/>
        <a:lstStyle/>
        <a:p>
          <a:endParaRPr lang="tr-TR"/>
        </a:p>
      </dgm:t>
    </dgm:pt>
    <dgm:pt modelId="{E80E42E1-8B23-4D11-A1B6-A0F89DE49C34}" type="pres">
      <dgm:prSet presAssocID="{AE427259-F7C2-45E3-9580-CF205247526A}" presName="Name0" presStyleCnt="0">
        <dgm:presLayoutVars>
          <dgm:orgChart val="1"/>
          <dgm:chPref val="1"/>
          <dgm:dir/>
          <dgm:animOne val="branch"/>
          <dgm:animLvl val="lvl"/>
          <dgm:resizeHandles/>
        </dgm:presLayoutVars>
      </dgm:prSet>
      <dgm:spPr/>
      <dgm:t>
        <a:bodyPr/>
        <a:lstStyle/>
        <a:p>
          <a:endParaRPr lang="tr-TR"/>
        </a:p>
      </dgm:t>
    </dgm:pt>
    <dgm:pt modelId="{FBE283B5-FA86-4700-98C0-14CA3DF64CEF}" type="pres">
      <dgm:prSet presAssocID="{66F09DE1-980C-4BD6-9626-CBF49B6CAB4E}" presName="hierRoot1" presStyleCnt="0">
        <dgm:presLayoutVars>
          <dgm:hierBranch val="init"/>
        </dgm:presLayoutVars>
      </dgm:prSet>
      <dgm:spPr/>
    </dgm:pt>
    <dgm:pt modelId="{8CA1935A-4FFB-4974-9435-B46817110BA3}" type="pres">
      <dgm:prSet presAssocID="{66F09DE1-980C-4BD6-9626-CBF49B6CAB4E}" presName="rootComposite1" presStyleCnt="0"/>
      <dgm:spPr/>
    </dgm:pt>
    <dgm:pt modelId="{2B03A75A-8CC4-49A6-9F04-B1FE2116EC19}" type="pres">
      <dgm:prSet presAssocID="{66F09DE1-980C-4BD6-9626-CBF49B6CAB4E}" presName="rootText1" presStyleLbl="alignAcc1" presStyleIdx="0" presStyleCnt="0">
        <dgm:presLayoutVars>
          <dgm:chPref val="3"/>
        </dgm:presLayoutVars>
      </dgm:prSet>
      <dgm:spPr/>
      <dgm:t>
        <a:bodyPr/>
        <a:lstStyle/>
        <a:p>
          <a:endParaRPr lang="tr-TR"/>
        </a:p>
      </dgm:t>
    </dgm:pt>
    <dgm:pt modelId="{4FEFA1DA-EAD2-44DA-91DD-49A9FAA13FA4}" type="pres">
      <dgm:prSet presAssocID="{66F09DE1-980C-4BD6-9626-CBF49B6CAB4E}" presName="topArc1" presStyleLbl="parChTrans1D1" presStyleIdx="0" presStyleCnt="2"/>
      <dgm:spPr/>
    </dgm:pt>
    <dgm:pt modelId="{9C5CB321-EBE9-4233-A2ED-353D46FB40A5}" type="pres">
      <dgm:prSet presAssocID="{66F09DE1-980C-4BD6-9626-CBF49B6CAB4E}" presName="bottomArc1" presStyleLbl="parChTrans1D1" presStyleIdx="1" presStyleCnt="2"/>
      <dgm:spPr/>
    </dgm:pt>
    <dgm:pt modelId="{285ACB33-59AF-4529-85B0-9119A3D11833}" type="pres">
      <dgm:prSet presAssocID="{66F09DE1-980C-4BD6-9626-CBF49B6CAB4E}" presName="topConnNode1" presStyleLbl="node1" presStyleIdx="0" presStyleCnt="0"/>
      <dgm:spPr/>
      <dgm:t>
        <a:bodyPr/>
        <a:lstStyle/>
        <a:p>
          <a:endParaRPr lang="tr-TR"/>
        </a:p>
      </dgm:t>
    </dgm:pt>
    <dgm:pt modelId="{963F3F75-27E5-44E1-80BE-9CCD211B4D5C}" type="pres">
      <dgm:prSet presAssocID="{66F09DE1-980C-4BD6-9626-CBF49B6CAB4E}" presName="hierChild2" presStyleCnt="0"/>
      <dgm:spPr/>
    </dgm:pt>
    <dgm:pt modelId="{2F81F8DD-2576-4AAC-BCB5-294CBBB0594B}" type="pres">
      <dgm:prSet presAssocID="{66F09DE1-980C-4BD6-9626-CBF49B6CAB4E}" presName="hierChild3" presStyleCnt="0"/>
      <dgm:spPr/>
    </dgm:pt>
  </dgm:ptLst>
  <dgm:cxnLst>
    <dgm:cxn modelId="{F0962EF1-214A-4151-98B7-4881AE25F73D}" srcId="{AE427259-F7C2-45E3-9580-CF205247526A}" destId="{66F09DE1-980C-4BD6-9626-CBF49B6CAB4E}" srcOrd="0" destOrd="0" parTransId="{A027C945-8787-4F43-B1FB-0A9AF3DD6E42}" sibTransId="{5EAEC21C-1E8B-4CC8-B0D3-B4EBFA3B40D2}"/>
    <dgm:cxn modelId="{89A582B0-420E-4CCF-93AB-298C57046E48}" type="presOf" srcId="{66F09DE1-980C-4BD6-9626-CBF49B6CAB4E}" destId="{2B03A75A-8CC4-49A6-9F04-B1FE2116EC19}" srcOrd="0" destOrd="0" presId="urn:microsoft.com/office/officeart/2008/layout/HalfCircleOrganizationChart"/>
    <dgm:cxn modelId="{D1A57068-D6F7-4F68-B7DA-CB9F0D5996C2}" type="presOf" srcId="{AE427259-F7C2-45E3-9580-CF205247526A}" destId="{E80E42E1-8B23-4D11-A1B6-A0F89DE49C34}" srcOrd="0" destOrd="0" presId="urn:microsoft.com/office/officeart/2008/layout/HalfCircleOrganizationChart"/>
    <dgm:cxn modelId="{C38EEF57-26F3-4F56-A051-3AD08E6CC163}" type="presOf" srcId="{66F09DE1-980C-4BD6-9626-CBF49B6CAB4E}" destId="{285ACB33-59AF-4529-85B0-9119A3D11833}" srcOrd="1" destOrd="0" presId="urn:microsoft.com/office/officeart/2008/layout/HalfCircleOrganizationChart"/>
    <dgm:cxn modelId="{A6D2524B-6F46-436C-8DFA-DE869C233AC1}" type="presParOf" srcId="{E80E42E1-8B23-4D11-A1B6-A0F89DE49C34}" destId="{FBE283B5-FA86-4700-98C0-14CA3DF64CEF}" srcOrd="0" destOrd="0" presId="urn:microsoft.com/office/officeart/2008/layout/HalfCircleOrganizationChart"/>
    <dgm:cxn modelId="{7BB0CA90-C644-4C26-8DAA-E0DB5B3C3086}" type="presParOf" srcId="{FBE283B5-FA86-4700-98C0-14CA3DF64CEF}" destId="{8CA1935A-4FFB-4974-9435-B46817110BA3}" srcOrd="0" destOrd="0" presId="urn:microsoft.com/office/officeart/2008/layout/HalfCircleOrganizationChart"/>
    <dgm:cxn modelId="{B262DD9F-D8DE-409A-B597-86EEB7617515}" type="presParOf" srcId="{8CA1935A-4FFB-4974-9435-B46817110BA3}" destId="{2B03A75A-8CC4-49A6-9F04-B1FE2116EC19}" srcOrd="0" destOrd="0" presId="urn:microsoft.com/office/officeart/2008/layout/HalfCircleOrganizationChart"/>
    <dgm:cxn modelId="{0BD5002D-079D-4A68-B671-4D010CA23642}" type="presParOf" srcId="{8CA1935A-4FFB-4974-9435-B46817110BA3}" destId="{4FEFA1DA-EAD2-44DA-91DD-49A9FAA13FA4}" srcOrd="1" destOrd="0" presId="urn:microsoft.com/office/officeart/2008/layout/HalfCircleOrganizationChart"/>
    <dgm:cxn modelId="{C0475679-FA77-44F6-A5F3-B451FC68822E}" type="presParOf" srcId="{8CA1935A-4FFB-4974-9435-B46817110BA3}" destId="{9C5CB321-EBE9-4233-A2ED-353D46FB40A5}" srcOrd="2" destOrd="0" presId="urn:microsoft.com/office/officeart/2008/layout/HalfCircleOrganizationChart"/>
    <dgm:cxn modelId="{69341441-F77B-4538-8CA4-68FEEFBD850C}" type="presParOf" srcId="{8CA1935A-4FFB-4974-9435-B46817110BA3}" destId="{285ACB33-59AF-4529-85B0-9119A3D11833}" srcOrd="3" destOrd="0" presId="urn:microsoft.com/office/officeart/2008/layout/HalfCircleOrganizationChart"/>
    <dgm:cxn modelId="{739F941F-0E65-424C-A905-DC0BC12750C4}" type="presParOf" srcId="{FBE283B5-FA86-4700-98C0-14CA3DF64CEF}" destId="{963F3F75-27E5-44E1-80BE-9CCD211B4D5C}" srcOrd="1" destOrd="0" presId="urn:microsoft.com/office/officeart/2008/layout/HalfCircleOrganizationChart"/>
    <dgm:cxn modelId="{5C851D2C-2315-4FCA-8495-A7AD897F28F4}" type="presParOf" srcId="{FBE283B5-FA86-4700-98C0-14CA3DF64CEF}" destId="{2F81F8DD-2576-4AAC-BCB5-294CBBB0594B}"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64D227E4-E4EF-4550-903F-6C445AC6754B}" type="doc">
      <dgm:prSet loTypeId="urn:microsoft.com/office/officeart/2005/8/layout/hProcess6" loCatId="process" qsTypeId="urn:microsoft.com/office/officeart/2005/8/quickstyle/simple1" qsCatId="simple" csTypeId="urn:microsoft.com/office/officeart/2005/8/colors/colorful4" csCatId="colorful" phldr="1"/>
      <dgm:spPr/>
      <dgm:t>
        <a:bodyPr/>
        <a:lstStyle/>
        <a:p>
          <a:endParaRPr lang="tr-TR"/>
        </a:p>
      </dgm:t>
    </dgm:pt>
    <dgm:pt modelId="{A70C5DE9-7BCE-4D21-A78B-992E6E809651}">
      <dgm:prSet/>
      <dgm:spPr/>
      <dgm:t>
        <a:bodyPr/>
        <a:lstStyle/>
        <a:p>
          <a:pPr rtl="0"/>
          <a:r>
            <a:rPr lang="tr-TR" dirty="0" smtClean="0">
              <a:solidFill>
                <a:schemeClr val="tx1"/>
              </a:solidFill>
            </a:rPr>
            <a:t>Öğrenci Nitelikleri + Öğretim Hizmetinin Niteliği  </a:t>
          </a:r>
          <a:endParaRPr lang="tr-TR" dirty="0">
            <a:solidFill>
              <a:schemeClr val="tx1"/>
            </a:solidFill>
          </a:endParaRPr>
        </a:p>
      </dgm:t>
    </dgm:pt>
    <dgm:pt modelId="{79C281BE-A843-490C-8F65-27947781C6CD}" type="parTrans" cxnId="{A988B13D-CFE8-4832-BC01-BFAE428D04E8}">
      <dgm:prSet/>
      <dgm:spPr/>
      <dgm:t>
        <a:bodyPr/>
        <a:lstStyle/>
        <a:p>
          <a:endParaRPr lang="tr-TR"/>
        </a:p>
      </dgm:t>
    </dgm:pt>
    <dgm:pt modelId="{8D7E0BF3-31A6-4E8E-80C7-7D9D20D28689}" type="sibTrans" cxnId="{A988B13D-CFE8-4832-BC01-BFAE428D04E8}">
      <dgm:prSet/>
      <dgm:spPr/>
      <dgm:t>
        <a:bodyPr/>
        <a:lstStyle/>
        <a:p>
          <a:endParaRPr lang="tr-TR"/>
        </a:p>
      </dgm:t>
    </dgm:pt>
    <dgm:pt modelId="{220794B8-218F-4498-8C6C-D86B55876DEF}" type="pres">
      <dgm:prSet presAssocID="{64D227E4-E4EF-4550-903F-6C445AC6754B}" presName="theList" presStyleCnt="0">
        <dgm:presLayoutVars>
          <dgm:dir/>
          <dgm:animLvl val="lvl"/>
          <dgm:resizeHandles val="exact"/>
        </dgm:presLayoutVars>
      </dgm:prSet>
      <dgm:spPr/>
      <dgm:t>
        <a:bodyPr/>
        <a:lstStyle/>
        <a:p>
          <a:endParaRPr lang="tr-TR"/>
        </a:p>
      </dgm:t>
    </dgm:pt>
    <dgm:pt modelId="{47A80C1B-34E0-41FE-A5DA-56CFC5610371}" type="pres">
      <dgm:prSet presAssocID="{A70C5DE9-7BCE-4D21-A78B-992E6E809651}" presName="compNode" presStyleCnt="0"/>
      <dgm:spPr/>
    </dgm:pt>
    <dgm:pt modelId="{EDF1F60A-6E1E-4FCA-AEF4-67CFDA6F5011}" type="pres">
      <dgm:prSet presAssocID="{A70C5DE9-7BCE-4D21-A78B-992E6E809651}" presName="noGeometry" presStyleCnt="0"/>
      <dgm:spPr/>
    </dgm:pt>
    <dgm:pt modelId="{C3D4C45D-31EC-49FC-A2A9-DBAE332525F5}" type="pres">
      <dgm:prSet presAssocID="{A70C5DE9-7BCE-4D21-A78B-992E6E809651}" presName="childTextVisible" presStyleLbl="bgAccFollowNode1" presStyleIdx="0" presStyleCnt="1">
        <dgm:presLayoutVars>
          <dgm:bulletEnabled val="1"/>
        </dgm:presLayoutVars>
      </dgm:prSet>
      <dgm:spPr/>
    </dgm:pt>
    <dgm:pt modelId="{C91AF67F-D4B3-49B0-8EF2-EA57034CFA5F}" type="pres">
      <dgm:prSet presAssocID="{A70C5DE9-7BCE-4D21-A78B-992E6E809651}" presName="childTextHidden" presStyleLbl="bgAccFollowNode1" presStyleIdx="0" presStyleCnt="1"/>
      <dgm:spPr/>
    </dgm:pt>
    <dgm:pt modelId="{09D82953-D50C-43D1-8342-0499C104268D}" type="pres">
      <dgm:prSet presAssocID="{A70C5DE9-7BCE-4D21-A78B-992E6E809651}" presName="parentText" presStyleLbl="node1" presStyleIdx="0" presStyleCnt="1">
        <dgm:presLayoutVars>
          <dgm:chMax val="1"/>
          <dgm:bulletEnabled val="1"/>
        </dgm:presLayoutVars>
      </dgm:prSet>
      <dgm:spPr/>
      <dgm:t>
        <a:bodyPr/>
        <a:lstStyle/>
        <a:p>
          <a:endParaRPr lang="tr-TR"/>
        </a:p>
      </dgm:t>
    </dgm:pt>
  </dgm:ptLst>
  <dgm:cxnLst>
    <dgm:cxn modelId="{E16423E4-BD9D-4527-BCB6-95E031DDC9EE}" type="presOf" srcId="{A70C5DE9-7BCE-4D21-A78B-992E6E809651}" destId="{09D82953-D50C-43D1-8342-0499C104268D}" srcOrd="0" destOrd="0" presId="urn:microsoft.com/office/officeart/2005/8/layout/hProcess6"/>
    <dgm:cxn modelId="{37C39C4D-01B5-4C78-BA35-EBBB8D00935C}" type="presOf" srcId="{64D227E4-E4EF-4550-903F-6C445AC6754B}" destId="{220794B8-218F-4498-8C6C-D86B55876DEF}" srcOrd="0" destOrd="0" presId="urn:microsoft.com/office/officeart/2005/8/layout/hProcess6"/>
    <dgm:cxn modelId="{A988B13D-CFE8-4832-BC01-BFAE428D04E8}" srcId="{64D227E4-E4EF-4550-903F-6C445AC6754B}" destId="{A70C5DE9-7BCE-4D21-A78B-992E6E809651}" srcOrd="0" destOrd="0" parTransId="{79C281BE-A843-490C-8F65-27947781C6CD}" sibTransId="{8D7E0BF3-31A6-4E8E-80C7-7D9D20D28689}"/>
    <dgm:cxn modelId="{BC10A160-80ED-4DD8-81BC-7F8E11EAD780}" type="presParOf" srcId="{220794B8-218F-4498-8C6C-D86B55876DEF}" destId="{47A80C1B-34E0-41FE-A5DA-56CFC5610371}" srcOrd="0" destOrd="0" presId="urn:microsoft.com/office/officeart/2005/8/layout/hProcess6"/>
    <dgm:cxn modelId="{B54C0B1B-A23C-4FE6-A004-3BA74B4D4117}" type="presParOf" srcId="{47A80C1B-34E0-41FE-A5DA-56CFC5610371}" destId="{EDF1F60A-6E1E-4FCA-AEF4-67CFDA6F5011}" srcOrd="0" destOrd="0" presId="urn:microsoft.com/office/officeart/2005/8/layout/hProcess6"/>
    <dgm:cxn modelId="{7D97DA7C-EB1A-4541-8BAB-D021A22D7525}" type="presParOf" srcId="{47A80C1B-34E0-41FE-A5DA-56CFC5610371}" destId="{C3D4C45D-31EC-49FC-A2A9-DBAE332525F5}" srcOrd="1" destOrd="0" presId="urn:microsoft.com/office/officeart/2005/8/layout/hProcess6"/>
    <dgm:cxn modelId="{D9298307-4AF8-4027-ACF7-D81B1321A72A}" type="presParOf" srcId="{47A80C1B-34E0-41FE-A5DA-56CFC5610371}" destId="{C91AF67F-D4B3-49B0-8EF2-EA57034CFA5F}" srcOrd="2" destOrd="0" presId="urn:microsoft.com/office/officeart/2005/8/layout/hProcess6"/>
    <dgm:cxn modelId="{1E20E7A6-4723-48CF-9383-258AF5031FE2}" type="presParOf" srcId="{47A80C1B-34E0-41FE-A5DA-56CFC5610371}" destId="{09D82953-D50C-43D1-8342-0499C104268D}"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EE6C4F4-CFF7-45F4-9CE7-6FA87F2B8012}" type="doc">
      <dgm:prSet loTypeId="urn:microsoft.com/office/officeart/2008/layout/VerticalCurvedList" loCatId="list" qsTypeId="urn:microsoft.com/office/officeart/2005/8/quickstyle/simple3" qsCatId="simple" csTypeId="urn:microsoft.com/office/officeart/2005/8/colors/accent4_1" csCatId="accent4" phldr="1"/>
      <dgm:spPr/>
      <dgm:t>
        <a:bodyPr/>
        <a:lstStyle/>
        <a:p>
          <a:endParaRPr lang="tr-TR"/>
        </a:p>
      </dgm:t>
    </dgm:pt>
    <dgm:pt modelId="{CB447ED9-7308-4323-8D5C-4E3E64B8600D}">
      <dgm:prSet/>
      <dgm:spPr/>
      <dgm:t>
        <a:bodyPr/>
        <a:lstStyle/>
        <a:p>
          <a:pPr rtl="0"/>
          <a:r>
            <a:rPr lang="tr-TR" dirty="0" smtClean="0">
              <a:latin typeface="Comic Sans MS" panose="030F0702030302020204" pitchFamily="66" charset="0"/>
            </a:rPr>
            <a:t>Dersin özel hedef ve hedef davranışları ile bu hedef ve davranışların kazandırılacağı öğrenme ünitelerinin belirlenir.</a:t>
          </a:r>
          <a:endParaRPr lang="tr-TR" dirty="0">
            <a:latin typeface="Comic Sans MS" panose="030F0702030302020204" pitchFamily="66" charset="0"/>
          </a:endParaRPr>
        </a:p>
      </dgm:t>
    </dgm:pt>
    <dgm:pt modelId="{7F7405F3-60CB-401C-B6D4-887BCF445FC9}" type="parTrans" cxnId="{AEBAD1B5-8FDC-47B3-A21B-8FCE20989E91}">
      <dgm:prSet/>
      <dgm:spPr/>
      <dgm:t>
        <a:bodyPr/>
        <a:lstStyle/>
        <a:p>
          <a:endParaRPr lang="tr-TR"/>
        </a:p>
      </dgm:t>
    </dgm:pt>
    <dgm:pt modelId="{4E899621-0E2F-4C3A-BB55-2A88E436DE57}" type="sibTrans" cxnId="{AEBAD1B5-8FDC-47B3-A21B-8FCE20989E91}">
      <dgm:prSet/>
      <dgm:spPr/>
      <dgm:t>
        <a:bodyPr/>
        <a:lstStyle/>
        <a:p>
          <a:endParaRPr lang="tr-TR"/>
        </a:p>
      </dgm:t>
    </dgm:pt>
    <dgm:pt modelId="{7B2FDFEA-533F-4C0A-B933-6AB61EF4F3D6}">
      <dgm:prSet/>
      <dgm:spPr/>
      <dgm:t>
        <a:bodyPr/>
        <a:lstStyle/>
        <a:p>
          <a:pPr rtl="0"/>
          <a:r>
            <a:rPr lang="tr-TR" dirty="0" smtClean="0">
              <a:latin typeface="Comic Sans MS" panose="030F0702030302020204" pitchFamily="66" charset="0"/>
            </a:rPr>
            <a:t>Her bir ünitenin öğrenilebilmesi için gerekli önkoşul davranışların belirlenir.</a:t>
          </a:r>
          <a:endParaRPr lang="tr-TR" dirty="0">
            <a:latin typeface="Comic Sans MS" panose="030F0702030302020204" pitchFamily="66" charset="0"/>
          </a:endParaRPr>
        </a:p>
      </dgm:t>
    </dgm:pt>
    <dgm:pt modelId="{F6555DE5-29E9-42FD-8B84-1841EAC2EB89}" type="parTrans" cxnId="{2E557238-82AB-480C-B3C6-1996D5CE427B}">
      <dgm:prSet/>
      <dgm:spPr/>
      <dgm:t>
        <a:bodyPr/>
        <a:lstStyle/>
        <a:p>
          <a:endParaRPr lang="tr-TR"/>
        </a:p>
      </dgm:t>
    </dgm:pt>
    <dgm:pt modelId="{08D23B1C-B12A-41AC-A146-87BAFF74539C}" type="sibTrans" cxnId="{2E557238-82AB-480C-B3C6-1996D5CE427B}">
      <dgm:prSet/>
      <dgm:spPr/>
      <dgm:t>
        <a:bodyPr/>
        <a:lstStyle/>
        <a:p>
          <a:endParaRPr lang="tr-TR"/>
        </a:p>
      </dgm:t>
    </dgm:pt>
    <dgm:pt modelId="{12F781CD-E576-4D61-AE20-47A054CC1162}">
      <dgm:prSet/>
      <dgm:spPr/>
      <dgm:t>
        <a:bodyPr/>
        <a:lstStyle/>
        <a:p>
          <a:pPr rtl="0"/>
          <a:r>
            <a:rPr lang="tr-TR" dirty="0" smtClean="0">
              <a:latin typeface="Comic Sans MS" panose="030F0702030302020204" pitchFamily="66" charset="0"/>
            </a:rPr>
            <a:t>Öğrencilerin önkoşul davranışlara sahip olup olmadıklarının (BGD)testi ile belirlenir.</a:t>
          </a:r>
          <a:endParaRPr lang="tr-TR" dirty="0">
            <a:latin typeface="Comic Sans MS" panose="030F0702030302020204" pitchFamily="66" charset="0"/>
          </a:endParaRPr>
        </a:p>
      </dgm:t>
    </dgm:pt>
    <dgm:pt modelId="{CF6790D5-874F-4760-947C-21EA3EF62A82}" type="parTrans" cxnId="{BA76F994-1E09-4B85-AC98-158DF1AC85FC}">
      <dgm:prSet/>
      <dgm:spPr/>
      <dgm:t>
        <a:bodyPr/>
        <a:lstStyle/>
        <a:p>
          <a:endParaRPr lang="tr-TR"/>
        </a:p>
      </dgm:t>
    </dgm:pt>
    <dgm:pt modelId="{E45B30D6-FFA5-487A-A6C4-C98FA4B9ABFB}" type="sibTrans" cxnId="{BA76F994-1E09-4B85-AC98-158DF1AC85FC}">
      <dgm:prSet/>
      <dgm:spPr/>
      <dgm:t>
        <a:bodyPr/>
        <a:lstStyle/>
        <a:p>
          <a:endParaRPr lang="tr-TR"/>
        </a:p>
      </dgm:t>
    </dgm:pt>
    <dgm:pt modelId="{F6AEB7CE-A987-4BE1-8099-D0B505CFB3CE}">
      <dgm:prSet/>
      <dgm:spPr/>
      <dgm:t>
        <a:bodyPr/>
        <a:lstStyle/>
        <a:p>
          <a:pPr rtl="0"/>
          <a:r>
            <a:rPr lang="tr-TR" dirty="0" smtClean="0">
              <a:latin typeface="Comic Sans MS" panose="030F0702030302020204" pitchFamily="66" charset="0"/>
            </a:rPr>
            <a:t>BGD testi sonuçlarına göre, ünitedeki davranışların öğrenilmesi için gerekli fakat eksik olan önkoşul davranışları tamamlama öğretimi yapılır.</a:t>
          </a:r>
          <a:endParaRPr lang="tr-TR" dirty="0">
            <a:latin typeface="Comic Sans MS" panose="030F0702030302020204" pitchFamily="66" charset="0"/>
          </a:endParaRPr>
        </a:p>
      </dgm:t>
    </dgm:pt>
    <dgm:pt modelId="{15D89D55-98E5-4CE1-94AC-F255A17B80C2}" type="parTrans" cxnId="{CC0DD853-5355-4BD5-BF90-ACCB1E90F5C2}">
      <dgm:prSet/>
      <dgm:spPr/>
      <dgm:t>
        <a:bodyPr/>
        <a:lstStyle/>
        <a:p>
          <a:endParaRPr lang="tr-TR"/>
        </a:p>
      </dgm:t>
    </dgm:pt>
    <dgm:pt modelId="{B29F3003-7ECB-48C4-8BA7-7078C035392E}" type="sibTrans" cxnId="{CC0DD853-5355-4BD5-BF90-ACCB1E90F5C2}">
      <dgm:prSet/>
      <dgm:spPr/>
      <dgm:t>
        <a:bodyPr/>
        <a:lstStyle/>
        <a:p>
          <a:endParaRPr lang="tr-TR"/>
        </a:p>
      </dgm:t>
    </dgm:pt>
    <dgm:pt modelId="{2D2B333D-AE59-4BBA-8BD9-910504A9F334}">
      <dgm:prSet/>
      <dgm:spPr/>
      <dgm:t>
        <a:bodyPr/>
        <a:lstStyle/>
        <a:p>
          <a:pPr rtl="0"/>
          <a:r>
            <a:rPr lang="tr-TR" dirty="0" smtClean="0">
              <a:latin typeface="Comic Sans MS" panose="030F0702030302020204" pitchFamily="66" charset="0"/>
            </a:rPr>
            <a:t>Tamamlama öğretiminden sonra ünitede yeni davranışları kazandırmaya dönük öğretim etkinlikleri uygulanır.</a:t>
          </a:r>
          <a:endParaRPr lang="tr-TR" dirty="0">
            <a:latin typeface="Comic Sans MS" panose="030F0702030302020204" pitchFamily="66" charset="0"/>
          </a:endParaRPr>
        </a:p>
      </dgm:t>
    </dgm:pt>
    <dgm:pt modelId="{D5CACFE0-3C8F-442C-8661-4F741765A753}" type="parTrans" cxnId="{CC261F52-6B3F-43CD-966B-B490DBEE14C9}">
      <dgm:prSet/>
      <dgm:spPr/>
      <dgm:t>
        <a:bodyPr/>
        <a:lstStyle/>
        <a:p>
          <a:endParaRPr lang="tr-TR"/>
        </a:p>
      </dgm:t>
    </dgm:pt>
    <dgm:pt modelId="{7D3B9B82-0373-4EA0-9938-5D940BB81719}" type="sibTrans" cxnId="{CC261F52-6B3F-43CD-966B-B490DBEE14C9}">
      <dgm:prSet/>
      <dgm:spPr/>
      <dgm:t>
        <a:bodyPr/>
        <a:lstStyle/>
        <a:p>
          <a:endParaRPr lang="tr-TR"/>
        </a:p>
      </dgm:t>
    </dgm:pt>
    <dgm:pt modelId="{DDC0B564-A40D-472B-8F26-13C16D8E8D5B}">
      <dgm:prSet/>
      <dgm:spPr/>
      <dgm:t>
        <a:bodyPr/>
        <a:lstStyle/>
        <a:p>
          <a:pPr rtl="0"/>
          <a:r>
            <a:rPr lang="tr-TR" dirty="0" smtClean="0">
              <a:latin typeface="Comic Sans MS" panose="030F0702030302020204" pitchFamily="66" charset="0"/>
            </a:rPr>
            <a:t>İzleme değerlendirmesi yapılır.</a:t>
          </a:r>
          <a:endParaRPr lang="tr-TR" dirty="0">
            <a:latin typeface="Comic Sans MS" panose="030F0702030302020204" pitchFamily="66" charset="0"/>
          </a:endParaRPr>
        </a:p>
      </dgm:t>
    </dgm:pt>
    <dgm:pt modelId="{95FA0647-496B-413E-8A0C-33E6A949762D}" type="parTrans" cxnId="{7396C860-3F20-4AF2-853C-ED0D79912DD8}">
      <dgm:prSet/>
      <dgm:spPr/>
      <dgm:t>
        <a:bodyPr/>
        <a:lstStyle/>
        <a:p>
          <a:endParaRPr lang="tr-TR"/>
        </a:p>
      </dgm:t>
    </dgm:pt>
    <dgm:pt modelId="{99ADCA67-18B7-4062-8B98-D420B4864718}" type="sibTrans" cxnId="{7396C860-3F20-4AF2-853C-ED0D79912DD8}">
      <dgm:prSet/>
      <dgm:spPr/>
      <dgm:t>
        <a:bodyPr/>
        <a:lstStyle/>
        <a:p>
          <a:endParaRPr lang="tr-TR"/>
        </a:p>
      </dgm:t>
    </dgm:pt>
    <dgm:pt modelId="{209998C4-A201-40A4-8BC2-ADFEB3792E77}">
      <dgm:prSet/>
      <dgm:spPr/>
      <dgm:t>
        <a:bodyPr/>
        <a:lstStyle/>
        <a:p>
          <a:pPr rtl="0"/>
          <a:r>
            <a:rPr kumimoji="1" lang="tr-TR" dirty="0" smtClean="0">
              <a:latin typeface="Comic Sans MS" panose="030F0702030302020204" pitchFamily="66" charset="0"/>
            </a:rPr>
            <a:t>Yetersiz öğrenmeye sahip öğrenciler için ek öğrenme etkinliği düzenlenir. </a:t>
          </a:r>
          <a:endParaRPr lang="tr-TR" dirty="0">
            <a:latin typeface="Comic Sans MS" panose="030F0702030302020204" pitchFamily="66" charset="0"/>
          </a:endParaRPr>
        </a:p>
      </dgm:t>
    </dgm:pt>
    <dgm:pt modelId="{6112FAA9-261E-475A-84E4-CB6BE50E3398}" type="parTrans" cxnId="{327A2535-9B38-451C-AA09-81218F8061E8}">
      <dgm:prSet/>
      <dgm:spPr/>
      <dgm:t>
        <a:bodyPr/>
        <a:lstStyle/>
        <a:p>
          <a:endParaRPr lang="tr-TR"/>
        </a:p>
      </dgm:t>
    </dgm:pt>
    <dgm:pt modelId="{A717B01B-5260-46BB-84A2-1BC379C5C203}" type="sibTrans" cxnId="{327A2535-9B38-451C-AA09-81218F8061E8}">
      <dgm:prSet/>
      <dgm:spPr/>
      <dgm:t>
        <a:bodyPr/>
        <a:lstStyle/>
        <a:p>
          <a:endParaRPr lang="tr-TR"/>
        </a:p>
      </dgm:t>
    </dgm:pt>
    <dgm:pt modelId="{E4C328A7-879D-499E-B588-4B29C348677E}">
      <dgm:prSet/>
      <dgm:spPr/>
      <dgm:t>
        <a:bodyPr/>
        <a:lstStyle/>
        <a:p>
          <a:endParaRPr lang="tr-TR"/>
        </a:p>
      </dgm:t>
    </dgm:pt>
    <dgm:pt modelId="{23CAA3FA-0D0D-4989-88F2-5101970810E6}" type="parTrans" cxnId="{A7B83B13-B557-402C-9FA0-72D38D0A325F}">
      <dgm:prSet/>
      <dgm:spPr/>
      <dgm:t>
        <a:bodyPr/>
        <a:lstStyle/>
        <a:p>
          <a:endParaRPr lang="tr-TR"/>
        </a:p>
      </dgm:t>
    </dgm:pt>
    <dgm:pt modelId="{C15B7BF7-CC6E-44BC-8DB5-744553CE93EF}" type="sibTrans" cxnId="{A7B83B13-B557-402C-9FA0-72D38D0A325F}">
      <dgm:prSet/>
      <dgm:spPr/>
      <dgm:t>
        <a:bodyPr/>
        <a:lstStyle/>
        <a:p>
          <a:endParaRPr lang="tr-TR"/>
        </a:p>
      </dgm:t>
    </dgm:pt>
    <dgm:pt modelId="{0336812A-0556-4B65-962D-22536FACB3FF}">
      <dgm:prSet/>
      <dgm:spPr/>
      <dgm:t>
        <a:bodyPr/>
        <a:lstStyle/>
        <a:p>
          <a:endParaRPr lang="tr-TR"/>
        </a:p>
      </dgm:t>
    </dgm:pt>
    <dgm:pt modelId="{7E763BB2-12C1-4D27-8EBE-3F13E5B00FC1}" type="parTrans" cxnId="{2F74622B-53B9-4074-80FF-33B44F42DCF7}">
      <dgm:prSet/>
      <dgm:spPr/>
      <dgm:t>
        <a:bodyPr/>
        <a:lstStyle/>
        <a:p>
          <a:endParaRPr lang="tr-TR"/>
        </a:p>
      </dgm:t>
    </dgm:pt>
    <dgm:pt modelId="{2F8626CE-31F5-427E-9BD2-1CB757B05DA5}" type="sibTrans" cxnId="{2F74622B-53B9-4074-80FF-33B44F42DCF7}">
      <dgm:prSet/>
      <dgm:spPr/>
      <dgm:t>
        <a:bodyPr/>
        <a:lstStyle/>
        <a:p>
          <a:endParaRPr lang="tr-TR"/>
        </a:p>
      </dgm:t>
    </dgm:pt>
    <dgm:pt modelId="{5EDFAE5E-087B-46F4-8FF9-67605F92D823}" type="pres">
      <dgm:prSet presAssocID="{8EE6C4F4-CFF7-45F4-9CE7-6FA87F2B8012}" presName="Name0" presStyleCnt="0">
        <dgm:presLayoutVars>
          <dgm:chMax val="7"/>
          <dgm:chPref val="7"/>
          <dgm:dir/>
        </dgm:presLayoutVars>
      </dgm:prSet>
      <dgm:spPr/>
      <dgm:t>
        <a:bodyPr/>
        <a:lstStyle/>
        <a:p>
          <a:endParaRPr lang="tr-TR"/>
        </a:p>
      </dgm:t>
    </dgm:pt>
    <dgm:pt modelId="{D04115C6-C67D-4EB8-92B1-D5671C5F7339}" type="pres">
      <dgm:prSet presAssocID="{8EE6C4F4-CFF7-45F4-9CE7-6FA87F2B8012}" presName="Name1" presStyleCnt="0"/>
      <dgm:spPr/>
    </dgm:pt>
    <dgm:pt modelId="{76572929-1FAD-49C1-A80F-47D75D4CAFDC}" type="pres">
      <dgm:prSet presAssocID="{8EE6C4F4-CFF7-45F4-9CE7-6FA87F2B8012}" presName="cycle" presStyleCnt="0"/>
      <dgm:spPr/>
    </dgm:pt>
    <dgm:pt modelId="{50C091D2-520E-4FC0-B8DC-8299313F45AE}" type="pres">
      <dgm:prSet presAssocID="{8EE6C4F4-CFF7-45F4-9CE7-6FA87F2B8012}" presName="srcNode" presStyleLbl="node1" presStyleIdx="0" presStyleCnt="7"/>
      <dgm:spPr/>
    </dgm:pt>
    <dgm:pt modelId="{75F29AD6-FAA9-4445-9BB3-DFAFAFE51CB0}" type="pres">
      <dgm:prSet presAssocID="{8EE6C4F4-CFF7-45F4-9CE7-6FA87F2B8012}" presName="conn" presStyleLbl="parChTrans1D2" presStyleIdx="0" presStyleCnt="1"/>
      <dgm:spPr/>
      <dgm:t>
        <a:bodyPr/>
        <a:lstStyle/>
        <a:p>
          <a:endParaRPr lang="tr-TR"/>
        </a:p>
      </dgm:t>
    </dgm:pt>
    <dgm:pt modelId="{E09DC2E0-EB61-41C6-918D-AAD908693F2F}" type="pres">
      <dgm:prSet presAssocID="{8EE6C4F4-CFF7-45F4-9CE7-6FA87F2B8012}" presName="extraNode" presStyleLbl="node1" presStyleIdx="0" presStyleCnt="7"/>
      <dgm:spPr/>
    </dgm:pt>
    <dgm:pt modelId="{088409BC-E618-4493-8CE2-CA61DE872847}" type="pres">
      <dgm:prSet presAssocID="{8EE6C4F4-CFF7-45F4-9CE7-6FA87F2B8012}" presName="dstNode" presStyleLbl="node1" presStyleIdx="0" presStyleCnt="7"/>
      <dgm:spPr/>
    </dgm:pt>
    <dgm:pt modelId="{91457867-195E-4F81-9F8D-FEBE6CEF9EF9}" type="pres">
      <dgm:prSet presAssocID="{CB447ED9-7308-4323-8D5C-4E3E64B8600D}" presName="text_1" presStyleLbl="node1" presStyleIdx="0" presStyleCnt="7">
        <dgm:presLayoutVars>
          <dgm:bulletEnabled val="1"/>
        </dgm:presLayoutVars>
      </dgm:prSet>
      <dgm:spPr/>
      <dgm:t>
        <a:bodyPr/>
        <a:lstStyle/>
        <a:p>
          <a:endParaRPr lang="tr-TR"/>
        </a:p>
      </dgm:t>
    </dgm:pt>
    <dgm:pt modelId="{4AFF1DA5-2828-4D8F-B16C-69C68322B069}" type="pres">
      <dgm:prSet presAssocID="{CB447ED9-7308-4323-8D5C-4E3E64B8600D}" presName="accent_1" presStyleCnt="0"/>
      <dgm:spPr/>
    </dgm:pt>
    <dgm:pt modelId="{B4D688C5-DD08-40AD-941A-DF4041B20CE6}" type="pres">
      <dgm:prSet presAssocID="{CB447ED9-7308-4323-8D5C-4E3E64B8600D}" presName="accentRepeatNode" presStyleLbl="solidFgAcc1" presStyleIdx="0" presStyleCnt="7"/>
      <dgm:spPr/>
    </dgm:pt>
    <dgm:pt modelId="{333975A6-CB17-43D4-986F-1B1A1C8DB106}" type="pres">
      <dgm:prSet presAssocID="{7B2FDFEA-533F-4C0A-B933-6AB61EF4F3D6}" presName="text_2" presStyleLbl="node1" presStyleIdx="1" presStyleCnt="7">
        <dgm:presLayoutVars>
          <dgm:bulletEnabled val="1"/>
        </dgm:presLayoutVars>
      </dgm:prSet>
      <dgm:spPr/>
      <dgm:t>
        <a:bodyPr/>
        <a:lstStyle/>
        <a:p>
          <a:endParaRPr lang="tr-TR"/>
        </a:p>
      </dgm:t>
    </dgm:pt>
    <dgm:pt modelId="{45FA627B-92AC-4114-9128-AD17372B6B4E}" type="pres">
      <dgm:prSet presAssocID="{7B2FDFEA-533F-4C0A-B933-6AB61EF4F3D6}" presName="accent_2" presStyleCnt="0"/>
      <dgm:spPr/>
    </dgm:pt>
    <dgm:pt modelId="{AD95C507-6571-4EC4-99EC-07537E32A234}" type="pres">
      <dgm:prSet presAssocID="{7B2FDFEA-533F-4C0A-B933-6AB61EF4F3D6}" presName="accentRepeatNode" presStyleLbl="solidFgAcc1" presStyleIdx="1" presStyleCnt="7"/>
      <dgm:spPr/>
    </dgm:pt>
    <dgm:pt modelId="{53578E97-AECF-4773-8EF8-74E8EF03EC28}" type="pres">
      <dgm:prSet presAssocID="{12F781CD-E576-4D61-AE20-47A054CC1162}" presName="text_3" presStyleLbl="node1" presStyleIdx="2" presStyleCnt="7">
        <dgm:presLayoutVars>
          <dgm:bulletEnabled val="1"/>
        </dgm:presLayoutVars>
      </dgm:prSet>
      <dgm:spPr/>
      <dgm:t>
        <a:bodyPr/>
        <a:lstStyle/>
        <a:p>
          <a:endParaRPr lang="tr-TR"/>
        </a:p>
      </dgm:t>
    </dgm:pt>
    <dgm:pt modelId="{18BCD937-C682-414D-BF31-1DA9C6A06813}" type="pres">
      <dgm:prSet presAssocID="{12F781CD-E576-4D61-AE20-47A054CC1162}" presName="accent_3" presStyleCnt="0"/>
      <dgm:spPr/>
    </dgm:pt>
    <dgm:pt modelId="{A77BB17D-7605-4F9D-8895-AE86BB465D21}" type="pres">
      <dgm:prSet presAssocID="{12F781CD-E576-4D61-AE20-47A054CC1162}" presName="accentRepeatNode" presStyleLbl="solidFgAcc1" presStyleIdx="2" presStyleCnt="7"/>
      <dgm:spPr/>
    </dgm:pt>
    <dgm:pt modelId="{5098D120-AC0F-4531-9F04-98766E024FA4}" type="pres">
      <dgm:prSet presAssocID="{F6AEB7CE-A987-4BE1-8099-D0B505CFB3CE}" presName="text_4" presStyleLbl="node1" presStyleIdx="3" presStyleCnt="7">
        <dgm:presLayoutVars>
          <dgm:bulletEnabled val="1"/>
        </dgm:presLayoutVars>
      </dgm:prSet>
      <dgm:spPr/>
      <dgm:t>
        <a:bodyPr/>
        <a:lstStyle/>
        <a:p>
          <a:endParaRPr lang="tr-TR"/>
        </a:p>
      </dgm:t>
    </dgm:pt>
    <dgm:pt modelId="{263AA5B8-26B2-4A90-9C50-5C2929B2918C}" type="pres">
      <dgm:prSet presAssocID="{F6AEB7CE-A987-4BE1-8099-D0B505CFB3CE}" presName="accent_4" presStyleCnt="0"/>
      <dgm:spPr/>
    </dgm:pt>
    <dgm:pt modelId="{55E4024D-C239-47AE-A1A3-BB3285C36716}" type="pres">
      <dgm:prSet presAssocID="{F6AEB7CE-A987-4BE1-8099-D0B505CFB3CE}" presName="accentRepeatNode" presStyleLbl="solidFgAcc1" presStyleIdx="3" presStyleCnt="7"/>
      <dgm:spPr/>
    </dgm:pt>
    <dgm:pt modelId="{486F0031-C07E-4A31-8384-B0C5C57D8BFC}" type="pres">
      <dgm:prSet presAssocID="{2D2B333D-AE59-4BBA-8BD9-910504A9F334}" presName="text_5" presStyleLbl="node1" presStyleIdx="4" presStyleCnt="7">
        <dgm:presLayoutVars>
          <dgm:bulletEnabled val="1"/>
        </dgm:presLayoutVars>
      </dgm:prSet>
      <dgm:spPr/>
      <dgm:t>
        <a:bodyPr/>
        <a:lstStyle/>
        <a:p>
          <a:endParaRPr lang="tr-TR"/>
        </a:p>
      </dgm:t>
    </dgm:pt>
    <dgm:pt modelId="{3899E2BA-3F17-43F3-8970-B1AE4C635F8F}" type="pres">
      <dgm:prSet presAssocID="{2D2B333D-AE59-4BBA-8BD9-910504A9F334}" presName="accent_5" presStyleCnt="0"/>
      <dgm:spPr/>
    </dgm:pt>
    <dgm:pt modelId="{BEC57972-C115-49F1-B025-57A380649094}" type="pres">
      <dgm:prSet presAssocID="{2D2B333D-AE59-4BBA-8BD9-910504A9F334}" presName="accentRepeatNode" presStyleLbl="solidFgAcc1" presStyleIdx="4" presStyleCnt="7"/>
      <dgm:spPr/>
    </dgm:pt>
    <dgm:pt modelId="{7378C7BF-9FB9-44DF-A1E5-9E9ABE25D09B}" type="pres">
      <dgm:prSet presAssocID="{DDC0B564-A40D-472B-8F26-13C16D8E8D5B}" presName="text_6" presStyleLbl="node1" presStyleIdx="5" presStyleCnt="7">
        <dgm:presLayoutVars>
          <dgm:bulletEnabled val="1"/>
        </dgm:presLayoutVars>
      </dgm:prSet>
      <dgm:spPr/>
      <dgm:t>
        <a:bodyPr/>
        <a:lstStyle/>
        <a:p>
          <a:endParaRPr lang="tr-TR"/>
        </a:p>
      </dgm:t>
    </dgm:pt>
    <dgm:pt modelId="{D042B59D-6691-4DC8-9D9D-A82195CEBE60}" type="pres">
      <dgm:prSet presAssocID="{DDC0B564-A40D-472B-8F26-13C16D8E8D5B}" presName="accent_6" presStyleCnt="0"/>
      <dgm:spPr/>
    </dgm:pt>
    <dgm:pt modelId="{A675C18E-AF77-4A3B-9524-C9E4900A9F81}" type="pres">
      <dgm:prSet presAssocID="{DDC0B564-A40D-472B-8F26-13C16D8E8D5B}" presName="accentRepeatNode" presStyleLbl="solidFgAcc1" presStyleIdx="5" presStyleCnt="7"/>
      <dgm:spPr/>
    </dgm:pt>
    <dgm:pt modelId="{6FB279B2-5181-409C-9ACA-FBCDD263D186}" type="pres">
      <dgm:prSet presAssocID="{209998C4-A201-40A4-8BC2-ADFEB3792E77}" presName="text_7" presStyleLbl="node1" presStyleIdx="6" presStyleCnt="7">
        <dgm:presLayoutVars>
          <dgm:bulletEnabled val="1"/>
        </dgm:presLayoutVars>
      </dgm:prSet>
      <dgm:spPr/>
      <dgm:t>
        <a:bodyPr/>
        <a:lstStyle/>
        <a:p>
          <a:endParaRPr lang="tr-TR"/>
        </a:p>
      </dgm:t>
    </dgm:pt>
    <dgm:pt modelId="{4EE5AAB8-C976-4DC7-8ACA-2DFD6A6F9924}" type="pres">
      <dgm:prSet presAssocID="{209998C4-A201-40A4-8BC2-ADFEB3792E77}" presName="accent_7" presStyleCnt="0"/>
      <dgm:spPr/>
    </dgm:pt>
    <dgm:pt modelId="{9C4BA901-C53F-43C8-A9E4-EDAE2B0445E2}" type="pres">
      <dgm:prSet presAssocID="{209998C4-A201-40A4-8BC2-ADFEB3792E77}" presName="accentRepeatNode" presStyleLbl="solidFgAcc1" presStyleIdx="6" presStyleCnt="7"/>
      <dgm:spPr/>
    </dgm:pt>
  </dgm:ptLst>
  <dgm:cxnLst>
    <dgm:cxn modelId="{CC261F52-6B3F-43CD-966B-B490DBEE14C9}" srcId="{8EE6C4F4-CFF7-45F4-9CE7-6FA87F2B8012}" destId="{2D2B333D-AE59-4BBA-8BD9-910504A9F334}" srcOrd="4" destOrd="0" parTransId="{D5CACFE0-3C8F-442C-8661-4F741765A753}" sibTransId="{7D3B9B82-0373-4EA0-9938-5D940BB81719}"/>
    <dgm:cxn modelId="{6A828C35-2D89-431A-83DF-6D9790FCC0BB}" type="presOf" srcId="{4E899621-0E2F-4C3A-BB55-2A88E436DE57}" destId="{75F29AD6-FAA9-4445-9BB3-DFAFAFE51CB0}" srcOrd="0" destOrd="0" presId="urn:microsoft.com/office/officeart/2008/layout/VerticalCurvedList"/>
    <dgm:cxn modelId="{CC0DD853-5355-4BD5-BF90-ACCB1E90F5C2}" srcId="{8EE6C4F4-CFF7-45F4-9CE7-6FA87F2B8012}" destId="{F6AEB7CE-A987-4BE1-8099-D0B505CFB3CE}" srcOrd="3" destOrd="0" parTransId="{15D89D55-98E5-4CE1-94AC-F255A17B80C2}" sibTransId="{B29F3003-7ECB-48C4-8BA7-7078C035392E}"/>
    <dgm:cxn modelId="{BA76F994-1E09-4B85-AC98-158DF1AC85FC}" srcId="{8EE6C4F4-CFF7-45F4-9CE7-6FA87F2B8012}" destId="{12F781CD-E576-4D61-AE20-47A054CC1162}" srcOrd="2" destOrd="0" parTransId="{CF6790D5-874F-4760-947C-21EA3EF62A82}" sibTransId="{E45B30D6-FFA5-487A-A6C4-C98FA4B9ABFB}"/>
    <dgm:cxn modelId="{447D2B8D-7E09-45E9-ACE2-9C004A8C9E53}" type="presOf" srcId="{2D2B333D-AE59-4BBA-8BD9-910504A9F334}" destId="{486F0031-C07E-4A31-8384-B0C5C57D8BFC}" srcOrd="0" destOrd="0" presId="urn:microsoft.com/office/officeart/2008/layout/VerticalCurvedList"/>
    <dgm:cxn modelId="{90791475-4CC0-4EB5-8553-F46C83C38C02}" type="presOf" srcId="{209998C4-A201-40A4-8BC2-ADFEB3792E77}" destId="{6FB279B2-5181-409C-9ACA-FBCDD263D186}" srcOrd="0" destOrd="0" presId="urn:microsoft.com/office/officeart/2008/layout/VerticalCurvedList"/>
    <dgm:cxn modelId="{70713EC1-77EB-43F6-BB12-066033D17142}" type="presOf" srcId="{8EE6C4F4-CFF7-45F4-9CE7-6FA87F2B8012}" destId="{5EDFAE5E-087B-46F4-8FF9-67605F92D823}" srcOrd="0" destOrd="0" presId="urn:microsoft.com/office/officeart/2008/layout/VerticalCurvedList"/>
    <dgm:cxn modelId="{2E557238-82AB-480C-B3C6-1996D5CE427B}" srcId="{8EE6C4F4-CFF7-45F4-9CE7-6FA87F2B8012}" destId="{7B2FDFEA-533F-4C0A-B933-6AB61EF4F3D6}" srcOrd="1" destOrd="0" parTransId="{F6555DE5-29E9-42FD-8B84-1841EAC2EB89}" sibTransId="{08D23B1C-B12A-41AC-A146-87BAFF74539C}"/>
    <dgm:cxn modelId="{AEBAD1B5-8FDC-47B3-A21B-8FCE20989E91}" srcId="{8EE6C4F4-CFF7-45F4-9CE7-6FA87F2B8012}" destId="{CB447ED9-7308-4323-8D5C-4E3E64B8600D}" srcOrd="0" destOrd="0" parTransId="{7F7405F3-60CB-401C-B6D4-887BCF445FC9}" sibTransId="{4E899621-0E2F-4C3A-BB55-2A88E436DE57}"/>
    <dgm:cxn modelId="{3D977A69-0BFA-42F5-8514-8FF42860617C}" type="presOf" srcId="{7B2FDFEA-533F-4C0A-B933-6AB61EF4F3D6}" destId="{333975A6-CB17-43D4-986F-1B1A1C8DB106}" srcOrd="0" destOrd="0" presId="urn:microsoft.com/office/officeart/2008/layout/VerticalCurvedList"/>
    <dgm:cxn modelId="{2F74622B-53B9-4074-80FF-33B44F42DCF7}" srcId="{8EE6C4F4-CFF7-45F4-9CE7-6FA87F2B8012}" destId="{0336812A-0556-4B65-962D-22536FACB3FF}" srcOrd="8" destOrd="0" parTransId="{7E763BB2-12C1-4D27-8EBE-3F13E5B00FC1}" sibTransId="{2F8626CE-31F5-427E-9BD2-1CB757B05DA5}"/>
    <dgm:cxn modelId="{7396C860-3F20-4AF2-853C-ED0D79912DD8}" srcId="{8EE6C4F4-CFF7-45F4-9CE7-6FA87F2B8012}" destId="{DDC0B564-A40D-472B-8F26-13C16D8E8D5B}" srcOrd="5" destOrd="0" parTransId="{95FA0647-496B-413E-8A0C-33E6A949762D}" sibTransId="{99ADCA67-18B7-4062-8B98-D420B4864718}"/>
    <dgm:cxn modelId="{327A2535-9B38-451C-AA09-81218F8061E8}" srcId="{8EE6C4F4-CFF7-45F4-9CE7-6FA87F2B8012}" destId="{209998C4-A201-40A4-8BC2-ADFEB3792E77}" srcOrd="6" destOrd="0" parTransId="{6112FAA9-261E-475A-84E4-CB6BE50E3398}" sibTransId="{A717B01B-5260-46BB-84A2-1BC379C5C203}"/>
    <dgm:cxn modelId="{A7CD6338-4C76-45B6-862F-776F88E4B818}" type="presOf" srcId="{CB447ED9-7308-4323-8D5C-4E3E64B8600D}" destId="{91457867-195E-4F81-9F8D-FEBE6CEF9EF9}" srcOrd="0" destOrd="0" presId="urn:microsoft.com/office/officeart/2008/layout/VerticalCurvedList"/>
    <dgm:cxn modelId="{A7B83B13-B557-402C-9FA0-72D38D0A325F}" srcId="{8EE6C4F4-CFF7-45F4-9CE7-6FA87F2B8012}" destId="{E4C328A7-879D-499E-B588-4B29C348677E}" srcOrd="7" destOrd="0" parTransId="{23CAA3FA-0D0D-4989-88F2-5101970810E6}" sibTransId="{C15B7BF7-CC6E-44BC-8DB5-744553CE93EF}"/>
    <dgm:cxn modelId="{535C7E16-2E03-4BE8-A048-5F1E783347EC}" type="presOf" srcId="{DDC0B564-A40D-472B-8F26-13C16D8E8D5B}" destId="{7378C7BF-9FB9-44DF-A1E5-9E9ABE25D09B}" srcOrd="0" destOrd="0" presId="urn:microsoft.com/office/officeart/2008/layout/VerticalCurvedList"/>
    <dgm:cxn modelId="{61FEB2EC-0F4A-4964-9859-8DE9808C1B47}" type="presOf" srcId="{F6AEB7CE-A987-4BE1-8099-D0B505CFB3CE}" destId="{5098D120-AC0F-4531-9F04-98766E024FA4}" srcOrd="0" destOrd="0" presId="urn:microsoft.com/office/officeart/2008/layout/VerticalCurvedList"/>
    <dgm:cxn modelId="{20D1F147-0E0A-4E37-B3A8-3B7870ED3748}" type="presOf" srcId="{12F781CD-E576-4D61-AE20-47A054CC1162}" destId="{53578E97-AECF-4773-8EF8-74E8EF03EC28}" srcOrd="0" destOrd="0" presId="urn:microsoft.com/office/officeart/2008/layout/VerticalCurvedList"/>
    <dgm:cxn modelId="{4F7D538E-74F5-4D8E-9969-2948A7D57D11}" type="presParOf" srcId="{5EDFAE5E-087B-46F4-8FF9-67605F92D823}" destId="{D04115C6-C67D-4EB8-92B1-D5671C5F7339}" srcOrd="0" destOrd="0" presId="urn:microsoft.com/office/officeart/2008/layout/VerticalCurvedList"/>
    <dgm:cxn modelId="{B64F16FE-E41F-4793-8A61-31F7DA395CB0}" type="presParOf" srcId="{D04115C6-C67D-4EB8-92B1-D5671C5F7339}" destId="{76572929-1FAD-49C1-A80F-47D75D4CAFDC}" srcOrd="0" destOrd="0" presId="urn:microsoft.com/office/officeart/2008/layout/VerticalCurvedList"/>
    <dgm:cxn modelId="{CAC0A80A-AFE5-44EF-BD68-292950D3C6A4}" type="presParOf" srcId="{76572929-1FAD-49C1-A80F-47D75D4CAFDC}" destId="{50C091D2-520E-4FC0-B8DC-8299313F45AE}" srcOrd="0" destOrd="0" presId="urn:microsoft.com/office/officeart/2008/layout/VerticalCurvedList"/>
    <dgm:cxn modelId="{BC1CBDB5-63CA-4EAE-BAD3-482A2A980A17}" type="presParOf" srcId="{76572929-1FAD-49C1-A80F-47D75D4CAFDC}" destId="{75F29AD6-FAA9-4445-9BB3-DFAFAFE51CB0}" srcOrd="1" destOrd="0" presId="urn:microsoft.com/office/officeart/2008/layout/VerticalCurvedList"/>
    <dgm:cxn modelId="{B3502545-E741-46AB-9A98-27810DE82C26}" type="presParOf" srcId="{76572929-1FAD-49C1-A80F-47D75D4CAFDC}" destId="{E09DC2E0-EB61-41C6-918D-AAD908693F2F}" srcOrd="2" destOrd="0" presId="urn:microsoft.com/office/officeart/2008/layout/VerticalCurvedList"/>
    <dgm:cxn modelId="{7AAC8A1C-CCDA-4E46-9343-296BCD2CE5D4}" type="presParOf" srcId="{76572929-1FAD-49C1-A80F-47D75D4CAFDC}" destId="{088409BC-E618-4493-8CE2-CA61DE872847}" srcOrd="3" destOrd="0" presId="urn:microsoft.com/office/officeart/2008/layout/VerticalCurvedList"/>
    <dgm:cxn modelId="{9BAC974E-4B72-4012-98D9-AEB9E3A35DED}" type="presParOf" srcId="{D04115C6-C67D-4EB8-92B1-D5671C5F7339}" destId="{91457867-195E-4F81-9F8D-FEBE6CEF9EF9}" srcOrd="1" destOrd="0" presId="urn:microsoft.com/office/officeart/2008/layout/VerticalCurvedList"/>
    <dgm:cxn modelId="{72D3FBFA-D559-4B72-9559-95DAF311CDB9}" type="presParOf" srcId="{D04115C6-C67D-4EB8-92B1-D5671C5F7339}" destId="{4AFF1DA5-2828-4D8F-B16C-69C68322B069}" srcOrd="2" destOrd="0" presId="urn:microsoft.com/office/officeart/2008/layout/VerticalCurvedList"/>
    <dgm:cxn modelId="{9C2B24C3-4C35-4B0C-B74D-6B90AF85CF70}" type="presParOf" srcId="{4AFF1DA5-2828-4D8F-B16C-69C68322B069}" destId="{B4D688C5-DD08-40AD-941A-DF4041B20CE6}" srcOrd="0" destOrd="0" presId="urn:microsoft.com/office/officeart/2008/layout/VerticalCurvedList"/>
    <dgm:cxn modelId="{FFE4B8B0-4D2C-4BF4-8549-6FA05252BE03}" type="presParOf" srcId="{D04115C6-C67D-4EB8-92B1-D5671C5F7339}" destId="{333975A6-CB17-43D4-986F-1B1A1C8DB106}" srcOrd="3" destOrd="0" presId="urn:microsoft.com/office/officeart/2008/layout/VerticalCurvedList"/>
    <dgm:cxn modelId="{A2550CF1-7423-415E-B185-6B1B2ECC9B16}" type="presParOf" srcId="{D04115C6-C67D-4EB8-92B1-D5671C5F7339}" destId="{45FA627B-92AC-4114-9128-AD17372B6B4E}" srcOrd="4" destOrd="0" presId="urn:microsoft.com/office/officeart/2008/layout/VerticalCurvedList"/>
    <dgm:cxn modelId="{F39C1C31-C181-4974-8730-806B86418187}" type="presParOf" srcId="{45FA627B-92AC-4114-9128-AD17372B6B4E}" destId="{AD95C507-6571-4EC4-99EC-07537E32A234}" srcOrd="0" destOrd="0" presId="urn:microsoft.com/office/officeart/2008/layout/VerticalCurvedList"/>
    <dgm:cxn modelId="{549556DE-985D-4D39-B363-C212C72DC5FC}" type="presParOf" srcId="{D04115C6-C67D-4EB8-92B1-D5671C5F7339}" destId="{53578E97-AECF-4773-8EF8-74E8EF03EC28}" srcOrd="5" destOrd="0" presId="urn:microsoft.com/office/officeart/2008/layout/VerticalCurvedList"/>
    <dgm:cxn modelId="{89A8689D-DD8C-4822-A802-B424EA5AE3AD}" type="presParOf" srcId="{D04115C6-C67D-4EB8-92B1-D5671C5F7339}" destId="{18BCD937-C682-414D-BF31-1DA9C6A06813}" srcOrd="6" destOrd="0" presId="urn:microsoft.com/office/officeart/2008/layout/VerticalCurvedList"/>
    <dgm:cxn modelId="{C1F1AC0A-E245-4F78-825B-BA785F70111E}" type="presParOf" srcId="{18BCD937-C682-414D-BF31-1DA9C6A06813}" destId="{A77BB17D-7605-4F9D-8895-AE86BB465D21}" srcOrd="0" destOrd="0" presId="urn:microsoft.com/office/officeart/2008/layout/VerticalCurvedList"/>
    <dgm:cxn modelId="{318F2878-321D-4696-BC7D-05E86BB9B7FD}" type="presParOf" srcId="{D04115C6-C67D-4EB8-92B1-D5671C5F7339}" destId="{5098D120-AC0F-4531-9F04-98766E024FA4}" srcOrd="7" destOrd="0" presId="urn:microsoft.com/office/officeart/2008/layout/VerticalCurvedList"/>
    <dgm:cxn modelId="{8F49320C-23E8-4A04-AA9C-4E896CD51522}" type="presParOf" srcId="{D04115C6-C67D-4EB8-92B1-D5671C5F7339}" destId="{263AA5B8-26B2-4A90-9C50-5C2929B2918C}" srcOrd="8" destOrd="0" presId="urn:microsoft.com/office/officeart/2008/layout/VerticalCurvedList"/>
    <dgm:cxn modelId="{92175C88-E6FB-4844-8373-C8B59CEB0D6F}" type="presParOf" srcId="{263AA5B8-26B2-4A90-9C50-5C2929B2918C}" destId="{55E4024D-C239-47AE-A1A3-BB3285C36716}" srcOrd="0" destOrd="0" presId="urn:microsoft.com/office/officeart/2008/layout/VerticalCurvedList"/>
    <dgm:cxn modelId="{5BB79909-FB50-4BC6-B56D-F67EDBF4BE2A}" type="presParOf" srcId="{D04115C6-C67D-4EB8-92B1-D5671C5F7339}" destId="{486F0031-C07E-4A31-8384-B0C5C57D8BFC}" srcOrd="9" destOrd="0" presId="urn:microsoft.com/office/officeart/2008/layout/VerticalCurvedList"/>
    <dgm:cxn modelId="{6B480DC6-8223-4CB3-9F6D-81123EB09934}" type="presParOf" srcId="{D04115C6-C67D-4EB8-92B1-D5671C5F7339}" destId="{3899E2BA-3F17-43F3-8970-B1AE4C635F8F}" srcOrd="10" destOrd="0" presId="urn:microsoft.com/office/officeart/2008/layout/VerticalCurvedList"/>
    <dgm:cxn modelId="{03A0349E-7E0F-41D3-8150-2C2392FC523F}" type="presParOf" srcId="{3899E2BA-3F17-43F3-8970-B1AE4C635F8F}" destId="{BEC57972-C115-49F1-B025-57A380649094}" srcOrd="0" destOrd="0" presId="urn:microsoft.com/office/officeart/2008/layout/VerticalCurvedList"/>
    <dgm:cxn modelId="{FD9704DF-E677-4472-A7EE-EFB576AEFBC0}" type="presParOf" srcId="{D04115C6-C67D-4EB8-92B1-D5671C5F7339}" destId="{7378C7BF-9FB9-44DF-A1E5-9E9ABE25D09B}" srcOrd="11" destOrd="0" presId="urn:microsoft.com/office/officeart/2008/layout/VerticalCurvedList"/>
    <dgm:cxn modelId="{EE042E73-6EA1-4418-A838-D2A3A053E65C}" type="presParOf" srcId="{D04115C6-C67D-4EB8-92B1-D5671C5F7339}" destId="{D042B59D-6691-4DC8-9D9D-A82195CEBE60}" srcOrd="12" destOrd="0" presId="urn:microsoft.com/office/officeart/2008/layout/VerticalCurvedList"/>
    <dgm:cxn modelId="{CF168E1B-E853-46F3-9A44-D8BB800A4937}" type="presParOf" srcId="{D042B59D-6691-4DC8-9D9D-A82195CEBE60}" destId="{A675C18E-AF77-4A3B-9524-C9E4900A9F81}" srcOrd="0" destOrd="0" presId="urn:microsoft.com/office/officeart/2008/layout/VerticalCurvedList"/>
    <dgm:cxn modelId="{D2392523-454A-4C16-A2FE-93FC01691ECA}" type="presParOf" srcId="{D04115C6-C67D-4EB8-92B1-D5671C5F7339}" destId="{6FB279B2-5181-409C-9ACA-FBCDD263D186}" srcOrd="13" destOrd="0" presId="urn:microsoft.com/office/officeart/2008/layout/VerticalCurvedList"/>
    <dgm:cxn modelId="{B316713C-DF9B-4991-A05F-B868EC87A3D3}" type="presParOf" srcId="{D04115C6-C67D-4EB8-92B1-D5671C5F7339}" destId="{4EE5AAB8-C976-4DC7-8ACA-2DFD6A6F9924}" srcOrd="14" destOrd="0" presId="urn:microsoft.com/office/officeart/2008/layout/VerticalCurvedList"/>
    <dgm:cxn modelId="{EF2BF3A5-C59B-4331-A1C7-E21FFAC08034}" type="presParOf" srcId="{4EE5AAB8-C976-4DC7-8ACA-2DFD6A6F9924}" destId="{9C4BA901-C53F-43C8-A9E4-EDAE2B0445E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9BF19C3F-B3E7-47BF-A3B9-88AB4ADFA35E}"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tr-TR"/>
        </a:p>
      </dgm:t>
    </dgm:pt>
    <dgm:pt modelId="{D5C88DD1-B156-4539-BDE9-224BF88E19A3}">
      <dgm:prSet custT="1"/>
      <dgm:spPr/>
      <dgm:t>
        <a:bodyPr/>
        <a:lstStyle/>
        <a:p>
          <a:pPr rtl="0"/>
          <a:r>
            <a:rPr lang="tr-TR" sz="2000" dirty="0" smtClean="0"/>
            <a:t>TAM ÖĞRENME SÜRECİNDEKİ ETKİNLİKLER</a:t>
          </a:r>
          <a:endParaRPr lang="tr-TR" sz="2000" dirty="0"/>
        </a:p>
      </dgm:t>
    </dgm:pt>
    <dgm:pt modelId="{7C80B507-6719-4FA7-987E-BDFA9EA4127B}" type="parTrans" cxnId="{865710C1-5B52-4A84-A120-F7D52DC0F7A7}">
      <dgm:prSet/>
      <dgm:spPr/>
      <dgm:t>
        <a:bodyPr/>
        <a:lstStyle/>
        <a:p>
          <a:endParaRPr lang="tr-TR"/>
        </a:p>
      </dgm:t>
    </dgm:pt>
    <dgm:pt modelId="{3D7D2329-FB90-4622-B48C-17EBA7F136CF}" type="sibTrans" cxnId="{865710C1-5B52-4A84-A120-F7D52DC0F7A7}">
      <dgm:prSet/>
      <dgm:spPr/>
      <dgm:t>
        <a:bodyPr/>
        <a:lstStyle/>
        <a:p>
          <a:endParaRPr lang="tr-TR"/>
        </a:p>
      </dgm:t>
    </dgm:pt>
    <dgm:pt modelId="{8AC9D02A-ABF7-4081-93E9-8457AC904470}" type="pres">
      <dgm:prSet presAssocID="{9BF19C3F-B3E7-47BF-A3B9-88AB4ADFA35E}" presName="linear" presStyleCnt="0">
        <dgm:presLayoutVars>
          <dgm:animLvl val="lvl"/>
          <dgm:resizeHandles val="exact"/>
        </dgm:presLayoutVars>
      </dgm:prSet>
      <dgm:spPr/>
      <dgm:t>
        <a:bodyPr/>
        <a:lstStyle/>
        <a:p>
          <a:endParaRPr lang="tr-TR"/>
        </a:p>
      </dgm:t>
    </dgm:pt>
    <dgm:pt modelId="{64057C1B-C704-4FC3-8857-79EEDA4C1025}" type="pres">
      <dgm:prSet presAssocID="{D5C88DD1-B156-4539-BDE9-224BF88E19A3}" presName="parentText" presStyleLbl="node1" presStyleIdx="0" presStyleCnt="1" custScaleY="102656">
        <dgm:presLayoutVars>
          <dgm:chMax val="0"/>
          <dgm:bulletEnabled val="1"/>
        </dgm:presLayoutVars>
      </dgm:prSet>
      <dgm:spPr/>
      <dgm:t>
        <a:bodyPr/>
        <a:lstStyle/>
        <a:p>
          <a:endParaRPr lang="tr-TR"/>
        </a:p>
      </dgm:t>
    </dgm:pt>
  </dgm:ptLst>
  <dgm:cxnLst>
    <dgm:cxn modelId="{927611FA-4D22-44AA-8B92-123620C9DD82}" type="presOf" srcId="{D5C88DD1-B156-4539-BDE9-224BF88E19A3}" destId="{64057C1B-C704-4FC3-8857-79EEDA4C1025}" srcOrd="0" destOrd="0" presId="urn:microsoft.com/office/officeart/2005/8/layout/vList2"/>
    <dgm:cxn modelId="{C5772FB3-5CFF-4FDD-B36D-D90BF2A14A46}" type="presOf" srcId="{9BF19C3F-B3E7-47BF-A3B9-88AB4ADFA35E}" destId="{8AC9D02A-ABF7-4081-93E9-8457AC904470}" srcOrd="0" destOrd="0" presId="urn:microsoft.com/office/officeart/2005/8/layout/vList2"/>
    <dgm:cxn modelId="{865710C1-5B52-4A84-A120-F7D52DC0F7A7}" srcId="{9BF19C3F-B3E7-47BF-A3B9-88AB4ADFA35E}" destId="{D5C88DD1-B156-4539-BDE9-224BF88E19A3}" srcOrd="0" destOrd="0" parTransId="{7C80B507-6719-4FA7-987E-BDFA9EA4127B}" sibTransId="{3D7D2329-FB90-4622-B48C-17EBA7F136CF}"/>
    <dgm:cxn modelId="{F7C12583-AC86-4D77-8BC5-9336D2C2055E}" type="presParOf" srcId="{8AC9D02A-ABF7-4081-93E9-8457AC904470}" destId="{64057C1B-C704-4FC3-8857-79EEDA4C102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13D9FCFD-5A34-44EC-A059-9C1C0E2E857A}" type="doc">
      <dgm:prSet loTypeId="urn:microsoft.com/office/officeart/2008/layout/SquareAccentList" loCatId="list" qsTypeId="urn:microsoft.com/office/officeart/2005/8/quickstyle/3d2" qsCatId="3D" csTypeId="urn:microsoft.com/office/officeart/2005/8/colors/accent4_1" csCatId="accent4" phldr="1"/>
      <dgm:spPr/>
      <dgm:t>
        <a:bodyPr/>
        <a:lstStyle/>
        <a:p>
          <a:endParaRPr lang="tr-TR"/>
        </a:p>
      </dgm:t>
    </dgm:pt>
    <dgm:pt modelId="{4D352D22-4A26-43D2-937E-B44A2C4709C7}">
      <dgm:prSet/>
      <dgm:spPr/>
      <dgm:t>
        <a:bodyPr/>
        <a:lstStyle/>
        <a:p>
          <a:pPr rtl="0"/>
          <a:r>
            <a:rPr lang="tr-TR" dirty="0" smtClean="0">
              <a:latin typeface="Comic Sans MS" panose="030F0702030302020204" pitchFamily="66" charset="0"/>
            </a:rPr>
            <a:t>Yararları</a:t>
          </a:r>
          <a:endParaRPr lang="tr-TR" dirty="0">
            <a:latin typeface="Comic Sans MS" panose="030F0702030302020204" pitchFamily="66" charset="0"/>
          </a:endParaRPr>
        </a:p>
      </dgm:t>
    </dgm:pt>
    <dgm:pt modelId="{7AE7F895-F050-4006-A027-74EDA4356B6D}" type="parTrans" cxnId="{64C56675-18BF-4AD9-8579-F3A917DCE2C7}">
      <dgm:prSet/>
      <dgm:spPr/>
      <dgm:t>
        <a:bodyPr/>
        <a:lstStyle/>
        <a:p>
          <a:endParaRPr lang="tr-TR"/>
        </a:p>
      </dgm:t>
    </dgm:pt>
    <dgm:pt modelId="{B5912393-7953-4F30-9F29-BAD276793C47}" type="sibTrans" cxnId="{64C56675-18BF-4AD9-8579-F3A917DCE2C7}">
      <dgm:prSet/>
      <dgm:spPr/>
      <dgm:t>
        <a:bodyPr/>
        <a:lstStyle/>
        <a:p>
          <a:endParaRPr lang="tr-TR"/>
        </a:p>
      </dgm:t>
    </dgm:pt>
    <dgm:pt modelId="{8B09166C-93AC-4B31-97C7-0205FCED7348}">
      <dgm:prSet custT="1"/>
      <dgm:spPr/>
      <dgm:t>
        <a:bodyPr/>
        <a:lstStyle/>
        <a:p>
          <a:pPr rtl="0"/>
          <a:r>
            <a:rPr lang="tr-TR" sz="2000" dirty="0" smtClean="0"/>
            <a:t>Öğretim planlı olarak gerçekleştirilir. </a:t>
          </a:r>
          <a:endParaRPr lang="tr-TR" sz="2000" dirty="0"/>
        </a:p>
      </dgm:t>
    </dgm:pt>
    <dgm:pt modelId="{95DD4957-7E6E-4E27-989A-B3E5566E728C}" type="parTrans" cxnId="{66E70777-88B3-4FF2-B6C1-5E31A77DF80C}">
      <dgm:prSet/>
      <dgm:spPr/>
      <dgm:t>
        <a:bodyPr/>
        <a:lstStyle/>
        <a:p>
          <a:endParaRPr lang="tr-TR"/>
        </a:p>
      </dgm:t>
    </dgm:pt>
    <dgm:pt modelId="{FDC75D78-BFE3-425B-A418-59C1CB0E8553}" type="sibTrans" cxnId="{66E70777-88B3-4FF2-B6C1-5E31A77DF80C}">
      <dgm:prSet/>
      <dgm:spPr/>
      <dgm:t>
        <a:bodyPr/>
        <a:lstStyle/>
        <a:p>
          <a:endParaRPr lang="tr-TR"/>
        </a:p>
      </dgm:t>
    </dgm:pt>
    <dgm:pt modelId="{01641E57-5A34-4410-8533-3531F99D1437}">
      <dgm:prSet custT="1"/>
      <dgm:spPr/>
      <dgm:t>
        <a:bodyPr/>
        <a:lstStyle/>
        <a:p>
          <a:pPr rtl="0"/>
          <a:r>
            <a:rPr lang="tr-TR" sz="2000" dirty="0" smtClean="0"/>
            <a:t>Öğrencilerin eksikleri tamamlanır.</a:t>
          </a:r>
          <a:endParaRPr lang="tr-TR" sz="2000" dirty="0"/>
        </a:p>
      </dgm:t>
    </dgm:pt>
    <dgm:pt modelId="{3D1445F0-16FB-48F2-952F-524C068B8F1B}" type="parTrans" cxnId="{9ECC2BCE-9F2F-4370-88A9-0892CF4C6610}">
      <dgm:prSet/>
      <dgm:spPr/>
      <dgm:t>
        <a:bodyPr/>
        <a:lstStyle/>
        <a:p>
          <a:endParaRPr lang="tr-TR"/>
        </a:p>
      </dgm:t>
    </dgm:pt>
    <dgm:pt modelId="{5A8BC2A5-3491-4B27-A093-4787222E0F27}" type="sibTrans" cxnId="{9ECC2BCE-9F2F-4370-88A9-0892CF4C6610}">
      <dgm:prSet/>
      <dgm:spPr/>
      <dgm:t>
        <a:bodyPr/>
        <a:lstStyle/>
        <a:p>
          <a:endParaRPr lang="tr-TR"/>
        </a:p>
      </dgm:t>
    </dgm:pt>
    <dgm:pt modelId="{D2B3E478-3510-4A62-8401-15812EE41523}">
      <dgm:prSet custT="1"/>
      <dgm:spPr/>
      <dgm:t>
        <a:bodyPr/>
        <a:lstStyle/>
        <a:p>
          <a:pPr rtl="0"/>
          <a:r>
            <a:rPr lang="tr-TR" sz="2000" dirty="0" smtClean="0"/>
            <a:t>Öğretim sürekli değerlendirilir ve eksikler anında tamamlanır. </a:t>
          </a:r>
          <a:endParaRPr lang="tr-TR" sz="2000" dirty="0"/>
        </a:p>
      </dgm:t>
    </dgm:pt>
    <dgm:pt modelId="{BB2E1E2F-7AA1-4CB2-95E7-39A1135CAA96}" type="parTrans" cxnId="{5EADA672-80E3-40AD-8966-C3A05A38CC3E}">
      <dgm:prSet/>
      <dgm:spPr/>
      <dgm:t>
        <a:bodyPr/>
        <a:lstStyle/>
        <a:p>
          <a:endParaRPr lang="tr-TR"/>
        </a:p>
      </dgm:t>
    </dgm:pt>
    <dgm:pt modelId="{CE787CDC-8CC9-4968-80CC-B8A5B3EB6CB9}" type="sibTrans" cxnId="{5EADA672-80E3-40AD-8966-C3A05A38CC3E}">
      <dgm:prSet/>
      <dgm:spPr/>
      <dgm:t>
        <a:bodyPr/>
        <a:lstStyle/>
        <a:p>
          <a:endParaRPr lang="tr-TR"/>
        </a:p>
      </dgm:t>
    </dgm:pt>
    <dgm:pt modelId="{7BA0B568-05A3-48E6-BB35-32D58D573836}">
      <dgm:prSet custT="1"/>
      <dgm:spPr/>
      <dgm:t>
        <a:bodyPr/>
        <a:lstStyle/>
        <a:p>
          <a:pPr rtl="0"/>
          <a:r>
            <a:rPr lang="tr-TR" sz="2000" dirty="0" smtClean="0"/>
            <a:t>Her öğrenci öğrenir.</a:t>
          </a:r>
          <a:endParaRPr lang="tr-TR" sz="2000" dirty="0"/>
        </a:p>
      </dgm:t>
    </dgm:pt>
    <dgm:pt modelId="{787EFC76-4B7A-4208-8419-8EAC02021F92}" type="parTrans" cxnId="{0D488447-169D-4D9C-9724-5E9F020E23B0}">
      <dgm:prSet/>
      <dgm:spPr/>
      <dgm:t>
        <a:bodyPr/>
        <a:lstStyle/>
        <a:p>
          <a:endParaRPr lang="tr-TR"/>
        </a:p>
      </dgm:t>
    </dgm:pt>
    <dgm:pt modelId="{4C6B6BFC-54CE-4DB5-B5CA-3EDAD7E7C5D3}" type="sibTrans" cxnId="{0D488447-169D-4D9C-9724-5E9F020E23B0}">
      <dgm:prSet/>
      <dgm:spPr/>
      <dgm:t>
        <a:bodyPr/>
        <a:lstStyle/>
        <a:p>
          <a:endParaRPr lang="tr-TR"/>
        </a:p>
      </dgm:t>
    </dgm:pt>
    <dgm:pt modelId="{671F1907-6175-46BD-9176-E95A9A1BFD06}">
      <dgm:prSet/>
      <dgm:spPr/>
      <dgm:t>
        <a:bodyPr/>
        <a:lstStyle/>
        <a:p>
          <a:pPr rtl="0"/>
          <a:r>
            <a:rPr lang="tr-TR" dirty="0" smtClean="0">
              <a:latin typeface="Comic Sans MS" panose="030F0702030302020204" pitchFamily="66" charset="0"/>
            </a:rPr>
            <a:t>Sınırlılıkları </a:t>
          </a:r>
          <a:endParaRPr lang="tr-TR" dirty="0">
            <a:latin typeface="Comic Sans MS" panose="030F0702030302020204" pitchFamily="66" charset="0"/>
          </a:endParaRPr>
        </a:p>
      </dgm:t>
    </dgm:pt>
    <dgm:pt modelId="{28643282-5101-4A31-8442-EB684DB1C25B}" type="parTrans" cxnId="{FE1C63EC-3C9A-44C1-92E4-506E9CBFB089}">
      <dgm:prSet/>
      <dgm:spPr/>
      <dgm:t>
        <a:bodyPr/>
        <a:lstStyle/>
        <a:p>
          <a:endParaRPr lang="tr-TR"/>
        </a:p>
      </dgm:t>
    </dgm:pt>
    <dgm:pt modelId="{771EB2AE-F982-4A86-8F4E-CE800965F666}" type="sibTrans" cxnId="{FE1C63EC-3C9A-44C1-92E4-506E9CBFB089}">
      <dgm:prSet/>
      <dgm:spPr/>
      <dgm:t>
        <a:bodyPr/>
        <a:lstStyle/>
        <a:p>
          <a:endParaRPr lang="tr-TR"/>
        </a:p>
      </dgm:t>
    </dgm:pt>
    <dgm:pt modelId="{D6498704-01C4-41BB-AD19-364A923B6F1D}">
      <dgm:prSet custT="1"/>
      <dgm:spPr/>
      <dgm:t>
        <a:bodyPr/>
        <a:lstStyle/>
        <a:p>
          <a:pPr rtl="0"/>
          <a:r>
            <a:rPr lang="tr-TR" sz="2000" dirty="0" smtClean="0"/>
            <a:t>Zaman alıcıdır. </a:t>
          </a:r>
          <a:endParaRPr lang="tr-TR" sz="2000" dirty="0"/>
        </a:p>
      </dgm:t>
    </dgm:pt>
    <dgm:pt modelId="{67F31469-91E8-4499-9205-A2146BEF3823}" type="parTrans" cxnId="{016F440F-AD01-470F-B95B-714805584E69}">
      <dgm:prSet/>
      <dgm:spPr/>
      <dgm:t>
        <a:bodyPr/>
        <a:lstStyle/>
        <a:p>
          <a:endParaRPr lang="tr-TR"/>
        </a:p>
      </dgm:t>
    </dgm:pt>
    <dgm:pt modelId="{954B76E9-D47F-4046-A765-D4E7B87C383E}" type="sibTrans" cxnId="{016F440F-AD01-470F-B95B-714805584E69}">
      <dgm:prSet/>
      <dgm:spPr/>
      <dgm:t>
        <a:bodyPr/>
        <a:lstStyle/>
        <a:p>
          <a:endParaRPr lang="tr-TR"/>
        </a:p>
      </dgm:t>
    </dgm:pt>
    <dgm:pt modelId="{0096A102-8079-42C4-A744-27A6A6408053}">
      <dgm:prSet custT="1"/>
      <dgm:spPr/>
      <dgm:t>
        <a:bodyPr/>
        <a:lstStyle/>
        <a:p>
          <a:pPr rtl="0"/>
          <a:r>
            <a:rPr lang="tr-TR" sz="2000" dirty="0" smtClean="0"/>
            <a:t>Seviyesi yüksek öğrencileri yavaşlatır. </a:t>
          </a:r>
          <a:endParaRPr lang="tr-TR" sz="2000" dirty="0"/>
        </a:p>
      </dgm:t>
    </dgm:pt>
    <dgm:pt modelId="{3DA5EF4E-ABF6-4A17-89BC-25F9BF64C9FB}" type="parTrans" cxnId="{0B57B5EA-3911-48FF-B856-2DBA080515C3}">
      <dgm:prSet/>
      <dgm:spPr/>
      <dgm:t>
        <a:bodyPr/>
        <a:lstStyle/>
        <a:p>
          <a:endParaRPr lang="tr-TR"/>
        </a:p>
      </dgm:t>
    </dgm:pt>
    <dgm:pt modelId="{140EBF0B-9D13-444D-B6C9-1367702842D4}" type="sibTrans" cxnId="{0B57B5EA-3911-48FF-B856-2DBA080515C3}">
      <dgm:prSet/>
      <dgm:spPr/>
      <dgm:t>
        <a:bodyPr/>
        <a:lstStyle/>
        <a:p>
          <a:endParaRPr lang="tr-TR"/>
        </a:p>
      </dgm:t>
    </dgm:pt>
    <dgm:pt modelId="{B843FBB7-19C1-49B6-B178-CFF5D99D435C}">
      <dgm:prSet custT="1"/>
      <dgm:spPr/>
      <dgm:t>
        <a:bodyPr/>
        <a:lstStyle/>
        <a:p>
          <a:pPr rtl="0"/>
          <a:r>
            <a:rPr lang="tr-TR" sz="2000" dirty="0" smtClean="0"/>
            <a:t>Ek zaman, emek, maliyet gerektirir. </a:t>
          </a:r>
          <a:endParaRPr lang="tr-TR" sz="2000" dirty="0"/>
        </a:p>
      </dgm:t>
    </dgm:pt>
    <dgm:pt modelId="{6A030D48-BAAA-40C9-8DFA-495D9762CE63}" type="parTrans" cxnId="{E1D61C80-08FB-4996-9F8A-994F76430A3C}">
      <dgm:prSet/>
      <dgm:spPr/>
      <dgm:t>
        <a:bodyPr/>
        <a:lstStyle/>
        <a:p>
          <a:endParaRPr lang="tr-TR"/>
        </a:p>
      </dgm:t>
    </dgm:pt>
    <dgm:pt modelId="{2978F9E7-4464-441B-ACE2-FCD9528EF006}" type="sibTrans" cxnId="{E1D61C80-08FB-4996-9F8A-994F76430A3C}">
      <dgm:prSet/>
      <dgm:spPr/>
      <dgm:t>
        <a:bodyPr/>
        <a:lstStyle/>
        <a:p>
          <a:endParaRPr lang="tr-TR"/>
        </a:p>
      </dgm:t>
    </dgm:pt>
    <dgm:pt modelId="{0CDBE9A5-12B4-430C-B018-BED54276F935}">
      <dgm:prSet custT="1"/>
      <dgm:spPr/>
      <dgm:t>
        <a:bodyPr/>
        <a:lstStyle/>
        <a:p>
          <a:pPr rtl="0"/>
          <a:r>
            <a:rPr lang="tr-TR" sz="2000" dirty="0" smtClean="0"/>
            <a:t>Öğretmenin iş yükünü artırabilir. </a:t>
          </a:r>
          <a:endParaRPr lang="tr-TR" sz="2000" dirty="0"/>
        </a:p>
      </dgm:t>
    </dgm:pt>
    <dgm:pt modelId="{2425D949-A302-4514-B7B3-90622013C1E7}" type="parTrans" cxnId="{4EE3E257-80D1-4BAA-B294-7D3F44911633}">
      <dgm:prSet/>
      <dgm:spPr/>
      <dgm:t>
        <a:bodyPr/>
        <a:lstStyle/>
        <a:p>
          <a:endParaRPr lang="tr-TR"/>
        </a:p>
      </dgm:t>
    </dgm:pt>
    <dgm:pt modelId="{6F992113-A6A9-4605-8056-EB1D9853DE19}" type="sibTrans" cxnId="{4EE3E257-80D1-4BAA-B294-7D3F44911633}">
      <dgm:prSet/>
      <dgm:spPr/>
      <dgm:t>
        <a:bodyPr/>
        <a:lstStyle/>
        <a:p>
          <a:endParaRPr lang="tr-TR"/>
        </a:p>
      </dgm:t>
    </dgm:pt>
    <dgm:pt modelId="{B066AB01-827A-4E22-B12A-0BC802FED623}">
      <dgm:prSet custT="1"/>
      <dgm:spPr/>
      <dgm:t>
        <a:bodyPr/>
        <a:lstStyle/>
        <a:p>
          <a:pPr rtl="0"/>
          <a:r>
            <a:rPr lang="tr-TR" sz="2000" dirty="0" smtClean="0"/>
            <a:t>Öğrenci öğrenciden öğrenemez.</a:t>
          </a:r>
          <a:endParaRPr lang="tr-TR" sz="2000" dirty="0"/>
        </a:p>
      </dgm:t>
    </dgm:pt>
    <dgm:pt modelId="{D7983C5A-CDCE-4F89-A474-106A43FB9CF8}" type="parTrans" cxnId="{5E6401FB-ED19-440B-A3C3-DAEAD3DB9FAD}">
      <dgm:prSet/>
      <dgm:spPr/>
      <dgm:t>
        <a:bodyPr/>
        <a:lstStyle/>
        <a:p>
          <a:endParaRPr lang="tr-TR"/>
        </a:p>
      </dgm:t>
    </dgm:pt>
    <dgm:pt modelId="{EB8B9AF8-FA06-4EE2-972C-DD3D67042F97}" type="sibTrans" cxnId="{5E6401FB-ED19-440B-A3C3-DAEAD3DB9FAD}">
      <dgm:prSet/>
      <dgm:spPr/>
      <dgm:t>
        <a:bodyPr/>
        <a:lstStyle/>
        <a:p>
          <a:endParaRPr lang="tr-TR"/>
        </a:p>
      </dgm:t>
    </dgm:pt>
    <dgm:pt modelId="{51BCCF89-6321-486C-B974-52D4C7295856}" type="pres">
      <dgm:prSet presAssocID="{13D9FCFD-5A34-44EC-A059-9C1C0E2E857A}" presName="layout" presStyleCnt="0">
        <dgm:presLayoutVars>
          <dgm:chMax/>
          <dgm:chPref/>
          <dgm:dir/>
          <dgm:resizeHandles/>
        </dgm:presLayoutVars>
      </dgm:prSet>
      <dgm:spPr/>
      <dgm:t>
        <a:bodyPr/>
        <a:lstStyle/>
        <a:p>
          <a:endParaRPr lang="tr-TR"/>
        </a:p>
      </dgm:t>
    </dgm:pt>
    <dgm:pt modelId="{1B28F882-1CA1-42AC-A70D-465497B84C28}" type="pres">
      <dgm:prSet presAssocID="{4D352D22-4A26-43D2-937E-B44A2C4709C7}" presName="root" presStyleCnt="0">
        <dgm:presLayoutVars>
          <dgm:chMax/>
          <dgm:chPref/>
        </dgm:presLayoutVars>
      </dgm:prSet>
      <dgm:spPr/>
    </dgm:pt>
    <dgm:pt modelId="{08349A6D-9E5F-4429-A5E1-9B7CB73D3B5F}" type="pres">
      <dgm:prSet presAssocID="{4D352D22-4A26-43D2-937E-B44A2C4709C7}" presName="rootComposite" presStyleCnt="0">
        <dgm:presLayoutVars/>
      </dgm:prSet>
      <dgm:spPr/>
    </dgm:pt>
    <dgm:pt modelId="{8CB6E39C-2055-4AE0-8C56-69F1E0A42B63}" type="pres">
      <dgm:prSet presAssocID="{4D352D22-4A26-43D2-937E-B44A2C4709C7}" presName="ParentAccent" presStyleLbl="alignNode1" presStyleIdx="0" presStyleCnt="2"/>
      <dgm:spPr/>
    </dgm:pt>
    <dgm:pt modelId="{7DEA6448-6D2B-42AF-AD12-7BF6C913A5D8}" type="pres">
      <dgm:prSet presAssocID="{4D352D22-4A26-43D2-937E-B44A2C4709C7}" presName="ParentSmallAccent" presStyleLbl="fgAcc1" presStyleIdx="0" presStyleCnt="2"/>
      <dgm:spPr/>
    </dgm:pt>
    <dgm:pt modelId="{B3D55B5B-B10A-43C3-BCE0-79626F80E79F}" type="pres">
      <dgm:prSet presAssocID="{4D352D22-4A26-43D2-937E-B44A2C4709C7}" presName="Parent" presStyleLbl="revTx" presStyleIdx="0" presStyleCnt="11">
        <dgm:presLayoutVars>
          <dgm:chMax/>
          <dgm:chPref val="4"/>
          <dgm:bulletEnabled val="1"/>
        </dgm:presLayoutVars>
      </dgm:prSet>
      <dgm:spPr/>
      <dgm:t>
        <a:bodyPr/>
        <a:lstStyle/>
        <a:p>
          <a:endParaRPr lang="tr-TR"/>
        </a:p>
      </dgm:t>
    </dgm:pt>
    <dgm:pt modelId="{AE539C37-9969-47E0-BC84-3F40215956EE}" type="pres">
      <dgm:prSet presAssocID="{4D352D22-4A26-43D2-937E-B44A2C4709C7}" presName="childShape" presStyleCnt="0">
        <dgm:presLayoutVars>
          <dgm:chMax val="0"/>
          <dgm:chPref val="0"/>
        </dgm:presLayoutVars>
      </dgm:prSet>
      <dgm:spPr/>
    </dgm:pt>
    <dgm:pt modelId="{02677E76-323F-4D19-9C3D-D816DA322EF8}" type="pres">
      <dgm:prSet presAssocID="{8B09166C-93AC-4B31-97C7-0205FCED7348}" presName="childComposite" presStyleCnt="0">
        <dgm:presLayoutVars>
          <dgm:chMax val="0"/>
          <dgm:chPref val="0"/>
        </dgm:presLayoutVars>
      </dgm:prSet>
      <dgm:spPr/>
    </dgm:pt>
    <dgm:pt modelId="{675D71C7-2862-4512-A4E7-F2512524B7C6}" type="pres">
      <dgm:prSet presAssocID="{8B09166C-93AC-4B31-97C7-0205FCED7348}" presName="ChildAccent" presStyleLbl="solidFgAcc1" presStyleIdx="0" presStyleCnt="9"/>
      <dgm:spPr/>
    </dgm:pt>
    <dgm:pt modelId="{D59A7DEA-059D-4367-AF40-23640F231842}" type="pres">
      <dgm:prSet presAssocID="{8B09166C-93AC-4B31-97C7-0205FCED7348}" presName="Child" presStyleLbl="revTx" presStyleIdx="1" presStyleCnt="11">
        <dgm:presLayoutVars>
          <dgm:chMax val="0"/>
          <dgm:chPref val="0"/>
          <dgm:bulletEnabled val="1"/>
        </dgm:presLayoutVars>
      </dgm:prSet>
      <dgm:spPr/>
      <dgm:t>
        <a:bodyPr/>
        <a:lstStyle/>
        <a:p>
          <a:endParaRPr lang="tr-TR"/>
        </a:p>
      </dgm:t>
    </dgm:pt>
    <dgm:pt modelId="{980D5314-A019-4DE2-A468-111FF7E9BE5D}" type="pres">
      <dgm:prSet presAssocID="{01641E57-5A34-4410-8533-3531F99D1437}" presName="childComposite" presStyleCnt="0">
        <dgm:presLayoutVars>
          <dgm:chMax val="0"/>
          <dgm:chPref val="0"/>
        </dgm:presLayoutVars>
      </dgm:prSet>
      <dgm:spPr/>
    </dgm:pt>
    <dgm:pt modelId="{6EA0DA56-677B-497B-8445-3489F15BC3BD}" type="pres">
      <dgm:prSet presAssocID="{01641E57-5A34-4410-8533-3531F99D1437}" presName="ChildAccent" presStyleLbl="solidFgAcc1" presStyleIdx="1" presStyleCnt="9"/>
      <dgm:spPr/>
    </dgm:pt>
    <dgm:pt modelId="{967AAAE6-A234-4647-BB69-5483A93A63C3}" type="pres">
      <dgm:prSet presAssocID="{01641E57-5A34-4410-8533-3531F99D1437}" presName="Child" presStyleLbl="revTx" presStyleIdx="2" presStyleCnt="11">
        <dgm:presLayoutVars>
          <dgm:chMax val="0"/>
          <dgm:chPref val="0"/>
          <dgm:bulletEnabled val="1"/>
        </dgm:presLayoutVars>
      </dgm:prSet>
      <dgm:spPr/>
      <dgm:t>
        <a:bodyPr/>
        <a:lstStyle/>
        <a:p>
          <a:endParaRPr lang="tr-TR"/>
        </a:p>
      </dgm:t>
    </dgm:pt>
    <dgm:pt modelId="{6747E903-1F9C-4560-AACF-3C3A214B3FDB}" type="pres">
      <dgm:prSet presAssocID="{D2B3E478-3510-4A62-8401-15812EE41523}" presName="childComposite" presStyleCnt="0">
        <dgm:presLayoutVars>
          <dgm:chMax val="0"/>
          <dgm:chPref val="0"/>
        </dgm:presLayoutVars>
      </dgm:prSet>
      <dgm:spPr/>
    </dgm:pt>
    <dgm:pt modelId="{1B27D65E-4B39-4327-A29C-12354E258640}" type="pres">
      <dgm:prSet presAssocID="{D2B3E478-3510-4A62-8401-15812EE41523}" presName="ChildAccent" presStyleLbl="solidFgAcc1" presStyleIdx="2" presStyleCnt="9"/>
      <dgm:spPr/>
    </dgm:pt>
    <dgm:pt modelId="{7720209D-08C2-4E36-9E79-EBC51EAA7A12}" type="pres">
      <dgm:prSet presAssocID="{D2B3E478-3510-4A62-8401-15812EE41523}" presName="Child" presStyleLbl="revTx" presStyleIdx="3" presStyleCnt="11">
        <dgm:presLayoutVars>
          <dgm:chMax val="0"/>
          <dgm:chPref val="0"/>
          <dgm:bulletEnabled val="1"/>
        </dgm:presLayoutVars>
      </dgm:prSet>
      <dgm:spPr/>
      <dgm:t>
        <a:bodyPr/>
        <a:lstStyle/>
        <a:p>
          <a:endParaRPr lang="tr-TR"/>
        </a:p>
      </dgm:t>
    </dgm:pt>
    <dgm:pt modelId="{CB4EFA7A-5D34-478C-8757-63ABD6875998}" type="pres">
      <dgm:prSet presAssocID="{7BA0B568-05A3-48E6-BB35-32D58D573836}" presName="childComposite" presStyleCnt="0">
        <dgm:presLayoutVars>
          <dgm:chMax val="0"/>
          <dgm:chPref val="0"/>
        </dgm:presLayoutVars>
      </dgm:prSet>
      <dgm:spPr/>
    </dgm:pt>
    <dgm:pt modelId="{5E5ED74D-1A62-4F16-8369-D25349326804}" type="pres">
      <dgm:prSet presAssocID="{7BA0B568-05A3-48E6-BB35-32D58D573836}" presName="ChildAccent" presStyleLbl="solidFgAcc1" presStyleIdx="3" presStyleCnt="9"/>
      <dgm:spPr/>
    </dgm:pt>
    <dgm:pt modelId="{53EEDC0B-3698-48CB-BFC9-E387E472E2F0}" type="pres">
      <dgm:prSet presAssocID="{7BA0B568-05A3-48E6-BB35-32D58D573836}" presName="Child" presStyleLbl="revTx" presStyleIdx="4" presStyleCnt="11">
        <dgm:presLayoutVars>
          <dgm:chMax val="0"/>
          <dgm:chPref val="0"/>
          <dgm:bulletEnabled val="1"/>
        </dgm:presLayoutVars>
      </dgm:prSet>
      <dgm:spPr/>
      <dgm:t>
        <a:bodyPr/>
        <a:lstStyle/>
        <a:p>
          <a:endParaRPr lang="tr-TR"/>
        </a:p>
      </dgm:t>
    </dgm:pt>
    <dgm:pt modelId="{C726E6C6-DE5C-4606-A274-E22C417D4B84}" type="pres">
      <dgm:prSet presAssocID="{671F1907-6175-46BD-9176-E95A9A1BFD06}" presName="root" presStyleCnt="0">
        <dgm:presLayoutVars>
          <dgm:chMax/>
          <dgm:chPref/>
        </dgm:presLayoutVars>
      </dgm:prSet>
      <dgm:spPr/>
    </dgm:pt>
    <dgm:pt modelId="{1B966977-AB38-4B64-9BDF-B4F55761754D}" type="pres">
      <dgm:prSet presAssocID="{671F1907-6175-46BD-9176-E95A9A1BFD06}" presName="rootComposite" presStyleCnt="0">
        <dgm:presLayoutVars/>
      </dgm:prSet>
      <dgm:spPr/>
    </dgm:pt>
    <dgm:pt modelId="{AD6A570A-85BB-4982-A3A0-3F72C9CD7336}" type="pres">
      <dgm:prSet presAssocID="{671F1907-6175-46BD-9176-E95A9A1BFD06}" presName="ParentAccent" presStyleLbl="alignNode1" presStyleIdx="1" presStyleCnt="2"/>
      <dgm:spPr/>
    </dgm:pt>
    <dgm:pt modelId="{9105BB2E-58AF-4E7D-8200-7D754B73A78D}" type="pres">
      <dgm:prSet presAssocID="{671F1907-6175-46BD-9176-E95A9A1BFD06}" presName="ParentSmallAccent" presStyleLbl="fgAcc1" presStyleIdx="1" presStyleCnt="2"/>
      <dgm:spPr/>
    </dgm:pt>
    <dgm:pt modelId="{ADFA6CA1-5544-4649-9393-18CAC30DDD83}" type="pres">
      <dgm:prSet presAssocID="{671F1907-6175-46BD-9176-E95A9A1BFD06}" presName="Parent" presStyleLbl="revTx" presStyleIdx="5" presStyleCnt="11">
        <dgm:presLayoutVars>
          <dgm:chMax/>
          <dgm:chPref val="4"/>
          <dgm:bulletEnabled val="1"/>
        </dgm:presLayoutVars>
      </dgm:prSet>
      <dgm:spPr/>
      <dgm:t>
        <a:bodyPr/>
        <a:lstStyle/>
        <a:p>
          <a:endParaRPr lang="tr-TR"/>
        </a:p>
      </dgm:t>
    </dgm:pt>
    <dgm:pt modelId="{98933A2F-EFA8-4568-BB8A-C61B159C6948}" type="pres">
      <dgm:prSet presAssocID="{671F1907-6175-46BD-9176-E95A9A1BFD06}" presName="childShape" presStyleCnt="0">
        <dgm:presLayoutVars>
          <dgm:chMax val="0"/>
          <dgm:chPref val="0"/>
        </dgm:presLayoutVars>
      </dgm:prSet>
      <dgm:spPr/>
    </dgm:pt>
    <dgm:pt modelId="{72872E18-DB79-4E12-A27D-6D1DBBE329E4}" type="pres">
      <dgm:prSet presAssocID="{D6498704-01C4-41BB-AD19-364A923B6F1D}" presName="childComposite" presStyleCnt="0">
        <dgm:presLayoutVars>
          <dgm:chMax val="0"/>
          <dgm:chPref val="0"/>
        </dgm:presLayoutVars>
      </dgm:prSet>
      <dgm:spPr/>
    </dgm:pt>
    <dgm:pt modelId="{C089477B-83AE-45CD-BC13-6C136765B1B8}" type="pres">
      <dgm:prSet presAssocID="{D6498704-01C4-41BB-AD19-364A923B6F1D}" presName="ChildAccent" presStyleLbl="solidFgAcc1" presStyleIdx="4" presStyleCnt="9"/>
      <dgm:spPr/>
    </dgm:pt>
    <dgm:pt modelId="{B59B2B4F-097F-428C-A332-81BCB11AFC9A}" type="pres">
      <dgm:prSet presAssocID="{D6498704-01C4-41BB-AD19-364A923B6F1D}" presName="Child" presStyleLbl="revTx" presStyleIdx="6" presStyleCnt="11">
        <dgm:presLayoutVars>
          <dgm:chMax val="0"/>
          <dgm:chPref val="0"/>
          <dgm:bulletEnabled val="1"/>
        </dgm:presLayoutVars>
      </dgm:prSet>
      <dgm:spPr/>
      <dgm:t>
        <a:bodyPr/>
        <a:lstStyle/>
        <a:p>
          <a:endParaRPr lang="tr-TR"/>
        </a:p>
      </dgm:t>
    </dgm:pt>
    <dgm:pt modelId="{38F23C45-7217-43D5-BF1C-161835877473}" type="pres">
      <dgm:prSet presAssocID="{0096A102-8079-42C4-A744-27A6A6408053}" presName="childComposite" presStyleCnt="0">
        <dgm:presLayoutVars>
          <dgm:chMax val="0"/>
          <dgm:chPref val="0"/>
        </dgm:presLayoutVars>
      </dgm:prSet>
      <dgm:spPr/>
    </dgm:pt>
    <dgm:pt modelId="{C501D61F-7FB6-4A4F-BB29-F94CC9487121}" type="pres">
      <dgm:prSet presAssocID="{0096A102-8079-42C4-A744-27A6A6408053}" presName="ChildAccent" presStyleLbl="solidFgAcc1" presStyleIdx="5" presStyleCnt="9"/>
      <dgm:spPr/>
    </dgm:pt>
    <dgm:pt modelId="{97CB9D8B-4867-437B-92D4-14E2359F40B1}" type="pres">
      <dgm:prSet presAssocID="{0096A102-8079-42C4-A744-27A6A6408053}" presName="Child" presStyleLbl="revTx" presStyleIdx="7" presStyleCnt="11">
        <dgm:presLayoutVars>
          <dgm:chMax val="0"/>
          <dgm:chPref val="0"/>
          <dgm:bulletEnabled val="1"/>
        </dgm:presLayoutVars>
      </dgm:prSet>
      <dgm:spPr/>
      <dgm:t>
        <a:bodyPr/>
        <a:lstStyle/>
        <a:p>
          <a:endParaRPr lang="tr-TR"/>
        </a:p>
      </dgm:t>
    </dgm:pt>
    <dgm:pt modelId="{B94937C3-15B2-42F1-B0C8-D06CF1C26E00}" type="pres">
      <dgm:prSet presAssocID="{B843FBB7-19C1-49B6-B178-CFF5D99D435C}" presName="childComposite" presStyleCnt="0">
        <dgm:presLayoutVars>
          <dgm:chMax val="0"/>
          <dgm:chPref val="0"/>
        </dgm:presLayoutVars>
      </dgm:prSet>
      <dgm:spPr/>
    </dgm:pt>
    <dgm:pt modelId="{512A53E7-FC8D-43B1-B7FB-2FA7F22BD4B4}" type="pres">
      <dgm:prSet presAssocID="{B843FBB7-19C1-49B6-B178-CFF5D99D435C}" presName="ChildAccent" presStyleLbl="solidFgAcc1" presStyleIdx="6" presStyleCnt="9"/>
      <dgm:spPr/>
    </dgm:pt>
    <dgm:pt modelId="{DDD1E9B9-D0B8-41A0-8679-8910F265524C}" type="pres">
      <dgm:prSet presAssocID="{B843FBB7-19C1-49B6-B178-CFF5D99D435C}" presName="Child" presStyleLbl="revTx" presStyleIdx="8" presStyleCnt="11">
        <dgm:presLayoutVars>
          <dgm:chMax val="0"/>
          <dgm:chPref val="0"/>
          <dgm:bulletEnabled val="1"/>
        </dgm:presLayoutVars>
      </dgm:prSet>
      <dgm:spPr/>
      <dgm:t>
        <a:bodyPr/>
        <a:lstStyle/>
        <a:p>
          <a:endParaRPr lang="tr-TR"/>
        </a:p>
      </dgm:t>
    </dgm:pt>
    <dgm:pt modelId="{77E363C0-5083-405A-A31C-F96448E6074E}" type="pres">
      <dgm:prSet presAssocID="{0CDBE9A5-12B4-430C-B018-BED54276F935}" presName="childComposite" presStyleCnt="0">
        <dgm:presLayoutVars>
          <dgm:chMax val="0"/>
          <dgm:chPref val="0"/>
        </dgm:presLayoutVars>
      </dgm:prSet>
      <dgm:spPr/>
    </dgm:pt>
    <dgm:pt modelId="{B40CD54B-55DB-4D52-BCA6-CD0F30DD97EF}" type="pres">
      <dgm:prSet presAssocID="{0CDBE9A5-12B4-430C-B018-BED54276F935}" presName="ChildAccent" presStyleLbl="solidFgAcc1" presStyleIdx="7" presStyleCnt="9"/>
      <dgm:spPr/>
    </dgm:pt>
    <dgm:pt modelId="{3BD49B67-DF53-4049-81F3-C3F4DB403FFE}" type="pres">
      <dgm:prSet presAssocID="{0CDBE9A5-12B4-430C-B018-BED54276F935}" presName="Child" presStyleLbl="revTx" presStyleIdx="9" presStyleCnt="11">
        <dgm:presLayoutVars>
          <dgm:chMax val="0"/>
          <dgm:chPref val="0"/>
          <dgm:bulletEnabled val="1"/>
        </dgm:presLayoutVars>
      </dgm:prSet>
      <dgm:spPr/>
      <dgm:t>
        <a:bodyPr/>
        <a:lstStyle/>
        <a:p>
          <a:endParaRPr lang="tr-TR"/>
        </a:p>
      </dgm:t>
    </dgm:pt>
    <dgm:pt modelId="{1B24821D-86B9-4232-95CF-8C8663254F98}" type="pres">
      <dgm:prSet presAssocID="{B066AB01-827A-4E22-B12A-0BC802FED623}" presName="childComposite" presStyleCnt="0">
        <dgm:presLayoutVars>
          <dgm:chMax val="0"/>
          <dgm:chPref val="0"/>
        </dgm:presLayoutVars>
      </dgm:prSet>
      <dgm:spPr/>
    </dgm:pt>
    <dgm:pt modelId="{8D06208B-1B45-4ED2-9741-85227941BBE9}" type="pres">
      <dgm:prSet presAssocID="{B066AB01-827A-4E22-B12A-0BC802FED623}" presName="ChildAccent" presStyleLbl="solidFgAcc1" presStyleIdx="8" presStyleCnt="9"/>
      <dgm:spPr/>
    </dgm:pt>
    <dgm:pt modelId="{B0E472A4-D31B-49D4-9D18-DD099B2D2E9E}" type="pres">
      <dgm:prSet presAssocID="{B066AB01-827A-4E22-B12A-0BC802FED623}" presName="Child" presStyleLbl="revTx" presStyleIdx="10" presStyleCnt="11">
        <dgm:presLayoutVars>
          <dgm:chMax val="0"/>
          <dgm:chPref val="0"/>
          <dgm:bulletEnabled val="1"/>
        </dgm:presLayoutVars>
      </dgm:prSet>
      <dgm:spPr/>
      <dgm:t>
        <a:bodyPr/>
        <a:lstStyle/>
        <a:p>
          <a:endParaRPr lang="tr-TR"/>
        </a:p>
      </dgm:t>
    </dgm:pt>
  </dgm:ptLst>
  <dgm:cxnLst>
    <dgm:cxn modelId="{66E70777-88B3-4FF2-B6C1-5E31A77DF80C}" srcId="{4D352D22-4A26-43D2-937E-B44A2C4709C7}" destId="{8B09166C-93AC-4B31-97C7-0205FCED7348}" srcOrd="0" destOrd="0" parTransId="{95DD4957-7E6E-4E27-989A-B3E5566E728C}" sibTransId="{FDC75D78-BFE3-425B-A418-59C1CB0E8553}"/>
    <dgm:cxn modelId="{5E6401FB-ED19-440B-A3C3-DAEAD3DB9FAD}" srcId="{671F1907-6175-46BD-9176-E95A9A1BFD06}" destId="{B066AB01-827A-4E22-B12A-0BC802FED623}" srcOrd="4" destOrd="0" parTransId="{D7983C5A-CDCE-4F89-A474-106A43FB9CF8}" sibTransId="{EB8B9AF8-FA06-4EE2-972C-DD3D67042F97}"/>
    <dgm:cxn modelId="{5EADA672-80E3-40AD-8966-C3A05A38CC3E}" srcId="{4D352D22-4A26-43D2-937E-B44A2C4709C7}" destId="{D2B3E478-3510-4A62-8401-15812EE41523}" srcOrd="2" destOrd="0" parTransId="{BB2E1E2F-7AA1-4CB2-95E7-39A1135CAA96}" sibTransId="{CE787CDC-8CC9-4968-80CC-B8A5B3EB6CB9}"/>
    <dgm:cxn modelId="{EB0E3190-76B2-47ED-A6FC-0B6C443A5A99}" type="presOf" srcId="{01641E57-5A34-4410-8533-3531F99D1437}" destId="{967AAAE6-A234-4647-BB69-5483A93A63C3}" srcOrd="0" destOrd="0" presId="urn:microsoft.com/office/officeart/2008/layout/SquareAccentList"/>
    <dgm:cxn modelId="{E00F7A3A-7789-4320-9038-43498865DC0B}" type="presOf" srcId="{8B09166C-93AC-4B31-97C7-0205FCED7348}" destId="{D59A7DEA-059D-4367-AF40-23640F231842}" srcOrd="0" destOrd="0" presId="urn:microsoft.com/office/officeart/2008/layout/SquareAccentList"/>
    <dgm:cxn modelId="{4EE3E257-80D1-4BAA-B294-7D3F44911633}" srcId="{671F1907-6175-46BD-9176-E95A9A1BFD06}" destId="{0CDBE9A5-12B4-430C-B018-BED54276F935}" srcOrd="3" destOrd="0" parTransId="{2425D949-A302-4514-B7B3-90622013C1E7}" sibTransId="{6F992113-A6A9-4605-8056-EB1D9853DE19}"/>
    <dgm:cxn modelId="{7791C38D-5176-41C2-AB6F-2BBF77967959}" type="presOf" srcId="{13D9FCFD-5A34-44EC-A059-9C1C0E2E857A}" destId="{51BCCF89-6321-486C-B974-52D4C7295856}" srcOrd="0" destOrd="0" presId="urn:microsoft.com/office/officeart/2008/layout/SquareAccentList"/>
    <dgm:cxn modelId="{64C56675-18BF-4AD9-8579-F3A917DCE2C7}" srcId="{13D9FCFD-5A34-44EC-A059-9C1C0E2E857A}" destId="{4D352D22-4A26-43D2-937E-B44A2C4709C7}" srcOrd="0" destOrd="0" parTransId="{7AE7F895-F050-4006-A027-74EDA4356B6D}" sibTransId="{B5912393-7953-4F30-9F29-BAD276793C47}"/>
    <dgm:cxn modelId="{463F9F17-76E8-4C8A-AD3A-12FBD639B08E}" type="presOf" srcId="{671F1907-6175-46BD-9176-E95A9A1BFD06}" destId="{ADFA6CA1-5544-4649-9393-18CAC30DDD83}" srcOrd="0" destOrd="0" presId="urn:microsoft.com/office/officeart/2008/layout/SquareAccentList"/>
    <dgm:cxn modelId="{268DAF6F-005D-46F5-B596-3736D7DC7D30}" type="presOf" srcId="{4D352D22-4A26-43D2-937E-B44A2C4709C7}" destId="{B3D55B5B-B10A-43C3-BCE0-79626F80E79F}" srcOrd="0" destOrd="0" presId="urn:microsoft.com/office/officeart/2008/layout/SquareAccentList"/>
    <dgm:cxn modelId="{66B0E786-F3D7-4DED-8955-4BB5E31629D7}" type="presOf" srcId="{D6498704-01C4-41BB-AD19-364A923B6F1D}" destId="{B59B2B4F-097F-428C-A332-81BCB11AFC9A}" srcOrd="0" destOrd="0" presId="urn:microsoft.com/office/officeart/2008/layout/SquareAccentList"/>
    <dgm:cxn modelId="{0B57B5EA-3911-48FF-B856-2DBA080515C3}" srcId="{671F1907-6175-46BD-9176-E95A9A1BFD06}" destId="{0096A102-8079-42C4-A744-27A6A6408053}" srcOrd="1" destOrd="0" parTransId="{3DA5EF4E-ABF6-4A17-89BC-25F9BF64C9FB}" sibTransId="{140EBF0B-9D13-444D-B6C9-1367702842D4}"/>
    <dgm:cxn modelId="{0D488447-169D-4D9C-9724-5E9F020E23B0}" srcId="{4D352D22-4A26-43D2-937E-B44A2C4709C7}" destId="{7BA0B568-05A3-48E6-BB35-32D58D573836}" srcOrd="3" destOrd="0" parTransId="{787EFC76-4B7A-4208-8419-8EAC02021F92}" sibTransId="{4C6B6BFC-54CE-4DB5-B5CA-3EDAD7E7C5D3}"/>
    <dgm:cxn modelId="{E1D61C80-08FB-4996-9F8A-994F76430A3C}" srcId="{671F1907-6175-46BD-9176-E95A9A1BFD06}" destId="{B843FBB7-19C1-49B6-B178-CFF5D99D435C}" srcOrd="2" destOrd="0" parTransId="{6A030D48-BAAA-40C9-8DFA-495D9762CE63}" sibTransId="{2978F9E7-4464-441B-ACE2-FCD9528EF006}"/>
    <dgm:cxn modelId="{9ECC2BCE-9F2F-4370-88A9-0892CF4C6610}" srcId="{4D352D22-4A26-43D2-937E-B44A2C4709C7}" destId="{01641E57-5A34-4410-8533-3531F99D1437}" srcOrd="1" destOrd="0" parTransId="{3D1445F0-16FB-48F2-952F-524C068B8F1B}" sibTransId="{5A8BC2A5-3491-4B27-A093-4787222E0F27}"/>
    <dgm:cxn modelId="{3324A383-B8B4-4395-8F9D-FF05A841FF01}" type="presOf" srcId="{B843FBB7-19C1-49B6-B178-CFF5D99D435C}" destId="{DDD1E9B9-D0B8-41A0-8679-8910F265524C}" srcOrd="0" destOrd="0" presId="urn:microsoft.com/office/officeart/2008/layout/SquareAccentList"/>
    <dgm:cxn modelId="{F152DFAB-61D8-4FD6-8B88-2440F6711C1B}" type="presOf" srcId="{0CDBE9A5-12B4-430C-B018-BED54276F935}" destId="{3BD49B67-DF53-4049-81F3-C3F4DB403FFE}" srcOrd="0" destOrd="0" presId="urn:microsoft.com/office/officeart/2008/layout/SquareAccentList"/>
    <dgm:cxn modelId="{FED0488C-9226-4D1C-8045-8393034ADF03}" type="presOf" srcId="{B066AB01-827A-4E22-B12A-0BC802FED623}" destId="{B0E472A4-D31B-49D4-9D18-DD099B2D2E9E}" srcOrd="0" destOrd="0" presId="urn:microsoft.com/office/officeart/2008/layout/SquareAccentList"/>
    <dgm:cxn modelId="{953824D4-9F59-442B-9768-A40BD706BC39}" type="presOf" srcId="{D2B3E478-3510-4A62-8401-15812EE41523}" destId="{7720209D-08C2-4E36-9E79-EBC51EAA7A12}" srcOrd="0" destOrd="0" presId="urn:microsoft.com/office/officeart/2008/layout/SquareAccentList"/>
    <dgm:cxn modelId="{016F440F-AD01-470F-B95B-714805584E69}" srcId="{671F1907-6175-46BD-9176-E95A9A1BFD06}" destId="{D6498704-01C4-41BB-AD19-364A923B6F1D}" srcOrd="0" destOrd="0" parTransId="{67F31469-91E8-4499-9205-A2146BEF3823}" sibTransId="{954B76E9-D47F-4046-A765-D4E7B87C383E}"/>
    <dgm:cxn modelId="{DF39DF5A-D538-408B-A399-4D055801E404}" type="presOf" srcId="{7BA0B568-05A3-48E6-BB35-32D58D573836}" destId="{53EEDC0B-3698-48CB-BFC9-E387E472E2F0}" srcOrd="0" destOrd="0" presId="urn:microsoft.com/office/officeart/2008/layout/SquareAccentList"/>
    <dgm:cxn modelId="{124EAAD4-9B7E-4409-B900-DF5800A8469C}" type="presOf" srcId="{0096A102-8079-42C4-A744-27A6A6408053}" destId="{97CB9D8B-4867-437B-92D4-14E2359F40B1}" srcOrd="0" destOrd="0" presId="urn:microsoft.com/office/officeart/2008/layout/SquareAccentList"/>
    <dgm:cxn modelId="{FE1C63EC-3C9A-44C1-92E4-506E9CBFB089}" srcId="{13D9FCFD-5A34-44EC-A059-9C1C0E2E857A}" destId="{671F1907-6175-46BD-9176-E95A9A1BFD06}" srcOrd="1" destOrd="0" parTransId="{28643282-5101-4A31-8442-EB684DB1C25B}" sibTransId="{771EB2AE-F982-4A86-8F4E-CE800965F666}"/>
    <dgm:cxn modelId="{A8C3BDFE-9C8C-498E-AB80-B011706D45ED}" type="presParOf" srcId="{51BCCF89-6321-486C-B974-52D4C7295856}" destId="{1B28F882-1CA1-42AC-A70D-465497B84C28}" srcOrd="0" destOrd="0" presId="urn:microsoft.com/office/officeart/2008/layout/SquareAccentList"/>
    <dgm:cxn modelId="{9B5F1430-36D6-4CD7-8B21-9E9EF07B0980}" type="presParOf" srcId="{1B28F882-1CA1-42AC-A70D-465497B84C28}" destId="{08349A6D-9E5F-4429-A5E1-9B7CB73D3B5F}" srcOrd="0" destOrd="0" presId="urn:microsoft.com/office/officeart/2008/layout/SquareAccentList"/>
    <dgm:cxn modelId="{E237301B-9FEB-4FCD-8435-CDA748084354}" type="presParOf" srcId="{08349A6D-9E5F-4429-A5E1-9B7CB73D3B5F}" destId="{8CB6E39C-2055-4AE0-8C56-69F1E0A42B63}" srcOrd="0" destOrd="0" presId="urn:microsoft.com/office/officeart/2008/layout/SquareAccentList"/>
    <dgm:cxn modelId="{ACC41F91-1DA8-41E7-A4DE-9E4A92B163A2}" type="presParOf" srcId="{08349A6D-9E5F-4429-A5E1-9B7CB73D3B5F}" destId="{7DEA6448-6D2B-42AF-AD12-7BF6C913A5D8}" srcOrd="1" destOrd="0" presId="urn:microsoft.com/office/officeart/2008/layout/SquareAccentList"/>
    <dgm:cxn modelId="{3BF21476-66A2-41D9-855A-391A6E3C554F}" type="presParOf" srcId="{08349A6D-9E5F-4429-A5E1-9B7CB73D3B5F}" destId="{B3D55B5B-B10A-43C3-BCE0-79626F80E79F}" srcOrd="2" destOrd="0" presId="urn:microsoft.com/office/officeart/2008/layout/SquareAccentList"/>
    <dgm:cxn modelId="{2B05090A-0BAE-491D-9098-64C418D5C3CA}" type="presParOf" srcId="{1B28F882-1CA1-42AC-A70D-465497B84C28}" destId="{AE539C37-9969-47E0-BC84-3F40215956EE}" srcOrd="1" destOrd="0" presId="urn:microsoft.com/office/officeart/2008/layout/SquareAccentList"/>
    <dgm:cxn modelId="{6C185627-2986-4BB6-A05D-6167DB6DE181}" type="presParOf" srcId="{AE539C37-9969-47E0-BC84-3F40215956EE}" destId="{02677E76-323F-4D19-9C3D-D816DA322EF8}" srcOrd="0" destOrd="0" presId="urn:microsoft.com/office/officeart/2008/layout/SquareAccentList"/>
    <dgm:cxn modelId="{829F3547-3D28-4F65-A377-1262CC50EAB2}" type="presParOf" srcId="{02677E76-323F-4D19-9C3D-D816DA322EF8}" destId="{675D71C7-2862-4512-A4E7-F2512524B7C6}" srcOrd="0" destOrd="0" presId="urn:microsoft.com/office/officeart/2008/layout/SquareAccentList"/>
    <dgm:cxn modelId="{D6E492A5-42A6-4088-A80D-04D0F94A55FB}" type="presParOf" srcId="{02677E76-323F-4D19-9C3D-D816DA322EF8}" destId="{D59A7DEA-059D-4367-AF40-23640F231842}" srcOrd="1" destOrd="0" presId="urn:microsoft.com/office/officeart/2008/layout/SquareAccentList"/>
    <dgm:cxn modelId="{FAF295C2-8075-4A2D-BBA6-55E49FB98CE5}" type="presParOf" srcId="{AE539C37-9969-47E0-BC84-3F40215956EE}" destId="{980D5314-A019-4DE2-A468-111FF7E9BE5D}" srcOrd="1" destOrd="0" presId="urn:microsoft.com/office/officeart/2008/layout/SquareAccentList"/>
    <dgm:cxn modelId="{D6C3163A-568B-4BF0-BA57-0EF74FB46A17}" type="presParOf" srcId="{980D5314-A019-4DE2-A468-111FF7E9BE5D}" destId="{6EA0DA56-677B-497B-8445-3489F15BC3BD}" srcOrd="0" destOrd="0" presId="urn:microsoft.com/office/officeart/2008/layout/SquareAccentList"/>
    <dgm:cxn modelId="{7BD8B882-E96D-4741-8B03-DA21CD6B5E7D}" type="presParOf" srcId="{980D5314-A019-4DE2-A468-111FF7E9BE5D}" destId="{967AAAE6-A234-4647-BB69-5483A93A63C3}" srcOrd="1" destOrd="0" presId="urn:microsoft.com/office/officeart/2008/layout/SquareAccentList"/>
    <dgm:cxn modelId="{CB326091-29C3-4641-92B3-12302659CBA8}" type="presParOf" srcId="{AE539C37-9969-47E0-BC84-3F40215956EE}" destId="{6747E903-1F9C-4560-AACF-3C3A214B3FDB}" srcOrd="2" destOrd="0" presId="urn:microsoft.com/office/officeart/2008/layout/SquareAccentList"/>
    <dgm:cxn modelId="{3A5AB620-1939-4281-A193-BA4F55592CC3}" type="presParOf" srcId="{6747E903-1F9C-4560-AACF-3C3A214B3FDB}" destId="{1B27D65E-4B39-4327-A29C-12354E258640}" srcOrd="0" destOrd="0" presId="urn:microsoft.com/office/officeart/2008/layout/SquareAccentList"/>
    <dgm:cxn modelId="{E007D6C7-63A2-414C-BC89-9F35B4084656}" type="presParOf" srcId="{6747E903-1F9C-4560-AACF-3C3A214B3FDB}" destId="{7720209D-08C2-4E36-9E79-EBC51EAA7A12}" srcOrd="1" destOrd="0" presId="urn:microsoft.com/office/officeart/2008/layout/SquareAccentList"/>
    <dgm:cxn modelId="{47E3C934-E52F-4EBC-888E-E0D9B848C721}" type="presParOf" srcId="{AE539C37-9969-47E0-BC84-3F40215956EE}" destId="{CB4EFA7A-5D34-478C-8757-63ABD6875998}" srcOrd="3" destOrd="0" presId="urn:microsoft.com/office/officeart/2008/layout/SquareAccentList"/>
    <dgm:cxn modelId="{FAAD4F13-EFD2-4ADD-B367-0C9B72034B55}" type="presParOf" srcId="{CB4EFA7A-5D34-478C-8757-63ABD6875998}" destId="{5E5ED74D-1A62-4F16-8369-D25349326804}" srcOrd="0" destOrd="0" presId="urn:microsoft.com/office/officeart/2008/layout/SquareAccentList"/>
    <dgm:cxn modelId="{7B76A78B-D86E-4278-890E-37B5DE80FECC}" type="presParOf" srcId="{CB4EFA7A-5D34-478C-8757-63ABD6875998}" destId="{53EEDC0B-3698-48CB-BFC9-E387E472E2F0}" srcOrd="1" destOrd="0" presId="urn:microsoft.com/office/officeart/2008/layout/SquareAccentList"/>
    <dgm:cxn modelId="{19595D6C-A24B-41FF-A765-9C2F344FD9E3}" type="presParOf" srcId="{51BCCF89-6321-486C-B974-52D4C7295856}" destId="{C726E6C6-DE5C-4606-A274-E22C417D4B84}" srcOrd="1" destOrd="0" presId="urn:microsoft.com/office/officeart/2008/layout/SquareAccentList"/>
    <dgm:cxn modelId="{32C973C7-7035-4CEF-81CC-1D6A82E80892}" type="presParOf" srcId="{C726E6C6-DE5C-4606-A274-E22C417D4B84}" destId="{1B966977-AB38-4B64-9BDF-B4F55761754D}" srcOrd="0" destOrd="0" presId="urn:microsoft.com/office/officeart/2008/layout/SquareAccentList"/>
    <dgm:cxn modelId="{30DA7C3B-5494-4AF7-95E5-EF5CE521BD84}" type="presParOf" srcId="{1B966977-AB38-4B64-9BDF-B4F55761754D}" destId="{AD6A570A-85BB-4982-A3A0-3F72C9CD7336}" srcOrd="0" destOrd="0" presId="urn:microsoft.com/office/officeart/2008/layout/SquareAccentList"/>
    <dgm:cxn modelId="{39F012A0-41CD-4902-89B1-45BAB7A6EC8D}" type="presParOf" srcId="{1B966977-AB38-4B64-9BDF-B4F55761754D}" destId="{9105BB2E-58AF-4E7D-8200-7D754B73A78D}" srcOrd="1" destOrd="0" presId="urn:microsoft.com/office/officeart/2008/layout/SquareAccentList"/>
    <dgm:cxn modelId="{83FF7042-763C-4B3A-9BD6-BAE6A3F4F6A5}" type="presParOf" srcId="{1B966977-AB38-4B64-9BDF-B4F55761754D}" destId="{ADFA6CA1-5544-4649-9393-18CAC30DDD83}" srcOrd="2" destOrd="0" presId="urn:microsoft.com/office/officeart/2008/layout/SquareAccentList"/>
    <dgm:cxn modelId="{37E0D3F3-A555-481E-8942-6AF64DC5CEE8}" type="presParOf" srcId="{C726E6C6-DE5C-4606-A274-E22C417D4B84}" destId="{98933A2F-EFA8-4568-BB8A-C61B159C6948}" srcOrd="1" destOrd="0" presId="urn:microsoft.com/office/officeart/2008/layout/SquareAccentList"/>
    <dgm:cxn modelId="{C012E52F-8D47-4BD9-9B40-B0E998E90BA9}" type="presParOf" srcId="{98933A2F-EFA8-4568-BB8A-C61B159C6948}" destId="{72872E18-DB79-4E12-A27D-6D1DBBE329E4}" srcOrd="0" destOrd="0" presId="urn:microsoft.com/office/officeart/2008/layout/SquareAccentList"/>
    <dgm:cxn modelId="{F182172A-FE83-460F-AB5E-762DC2828FC9}" type="presParOf" srcId="{72872E18-DB79-4E12-A27D-6D1DBBE329E4}" destId="{C089477B-83AE-45CD-BC13-6C136765B1B8}" srcOrd="0" destOrd="0" presId="urn:microsoft.com/office/officeart/2008/layout/SquareAccentList"/>
    <dgm:cxn modelId="{4CA38358-9B38-4CF7-9895-E537261428D4}" type="presParOf" srcId="{72872E18-DB79-4E12-A27D-6D1DBBE329E4}" destId="{B59B2B4F-097F-428C-A332-81BCB11AFC9A}" srcOrd="1" destOrd="0" presId="urn:microsoft.com/office/officeart/2008/layout/SquareAccentList"/>
    <dgm:cxn modelId="{2E86BEE4-6143-4172-A5F1-F7154402908C}" type="presParOf" srcId="{98933A2F-EFA8-4568-BB8A-C61B159C6948}" destId="{38F23C45-7217-43D5-BF1C-161835877473}" srcOrd="1" destOrd="0" presId="urn:microsoft.com/office/officeart/2008/layout/SquareAccentList"/>
    <dgm:cxn modelId="{8D51F417-D079-46B4-A5A6-8AA22F41BF0A}" type="presParOf" srcId="{38F23C45-7217-43D5-BF1C-161835877473}" destId="{C501D61F-7FB6-4A4F-BB29-F94CC9487121}" srcOrd="0" destOrd="0" presId="urn:microsoft.com/office/officeart/2008/layout/SquareAccentList"/>
    <dgm:cxn modelId="{D5676EF8-BD3A-42D9-B192-3A4CA1B7112A}" type="presParOf" srcId="{38F23C45-7217-43D5-BF1C-161835877473}" destId="{97CB9D8B-4867-437B-92D4-14E2359F40B1}" srcOrd="1" destOrd="0" presId="urn:microsoft.com/office/officeart/2008/layout/SquareAccentList"/>
    <dgm:cxn modelId="{90518CAD-E43E-49BE-8C54-3CACABF2327B}" type="presParOf" srcId="{98933A2F-EFA8-4568-BB8A-C61B159C6948}" destId="{B94937C3-15B2-42F1-B0C8-D06CF1C26E00}" srcOrd="2" destOrd="0" presId="urn:microsoft.com/office/officeart/2008/layout/SquareAccentList"/>
    <dgm:cxn modelId="{4E936483-0478-4C77-B00C-6A92CFABB11C}" type="presParOf" srcId="{B94937C3-15B2-42F1-B0C8-D06CF1C26E00}" destId="{512A53E7-FC8D-43B1-B7FB-2FA7F22BD4B4}" srcOrd="0" destOrd="0" presId="urn:microsoft.com/office/officeart/2008/layout/SquareAccentList"/>
    <dgm:cxn modelId="{69AC0643-604E-4DA9-A9B3-1805CCF39C32}" type="presParOf" srcId="{B94937C3-15B2-42F1-B0C8-D06CF1C26E00}" destId="{DDD1E9B9-D0B8-41A0-8679-8910F265524C}" srcOrd="1" destOrd="0" presId="urn:microsoft.com/office/officeart/2008/layout/SquareAccentList"/>
    <dgm:cxn modelId="{617FCBF6-317C-4072-8401-FC5AC48F3E4C}" type="presParOf" srcId="{98933A2F-EFA8-4568-BB8A-C61B159C6948}" destId="{77E363C0-5083-405A-A31C-F96448E6074E}" srcOrd="3" destOrd="0" presId="urn:microsoft.com/office/officeart/2008/layout/SquareAccentList"/>
    <dgm:cxn modelId="{2CE10E77-7C6F-41A5-84DE-4F6F757644D1}" type="presParOf" srcId="{77E363C0-5083-405A-A31C-F96448E6074E}" destId="{B40CD54B-55DB-4D52-BCA6-CD0F30DD97EF}" srcOrd="0" destOrd="0" presId="urn:microsoft.com/office/officeart/2008/layout/SquareAccentList"/>
    <dgm:cxn modelId="{951C372D-9E28-456A-B134-9A1554FB15A0}" type="presParOf" srcId="{77E363C0-5083-405A-A31C-F96448E6074E}" destId="{3BD49B67-DF53-4049-81F3-C3F4DB403FFE}" srcOrd="1" destOrd="0" presId="urn:microsoft.com/office/officeart/2008/layout/SquareAccentList"/>
    <dgm:cxn modelId="{42161146-3DB8-4EF0-911F-ED468817A912}" type="presParOf" srcId="{98933A2F-EFA8-4568-BB8A-C61B159C6948}" destId="{1B24821D-86B9-4232-95CF-8C8663254F98}" srcOrd="4" destOrd="0" presId="urn:microsoft.com/office/officeart/2008/layout/SquareAccentList"/>
    <dgm:cxn modelId="{D37FCA95-78D9-4DFB-8ED3-BD550F919B90}" type="presParOf" srcId="{1B24821D-86B9-4232-95CF-8C8663254F98}" destId="{8D06208B-1B45-4ED2-9741-85227941BBE9}" srcOrd="0" destOrd="0" presId="urn:microsoft.com/office/officeart/2008/layout/SquareAccentList"/>
    <dgm:cxn modelId="{6A79FC37-380B-43FE-84CE-196DE5D2B2CC}" type="presParOf" srcId="{1B24821D-86B9-4232-95CF-8C8663254F98}" destId="{B0E472A4-D31B-49D4-9D18-DD099B2D2E9E}"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5705BE57-D23A-47DE-A747-F4BD99B267C3}" type="doc">
      <dgm:prSet loTypeId="urn:microsoft.com/office/officeart/2008/layout/VerticalCurvedList" loCatId="list" qsTypeId="urn:microsoft.com/office/officeart/2005/8/quickstyle/simple1" qsCatId="simple" csTypeId="urn:microsoft.com/office/officeart/2005/8/colors/accent0_2" csCatId="mainScheme" phldr="1"/>
      <dgm:spPr/>
      <dgm:t>
        <a:bodyPr/>
        <a:lstStyle/>
        <a:p>
          <a:endParaRPr lang="tr-TR"/>
        </a:p>
      </dgm:t>
    </dgm:pt>
    <dgm:pt modelId="{91A53378-0E56-4180-9194-E257E9C8D950}">
      <dgm:prSet custT="1"/>
      <dgm:spPr/>
      <dgm:t>
        <a:bodyPr/>
        <a:lstStyle/>
        <a:p>
          <a:pPr rtl="0"/>
          <a:r>
            <a:rPr lang="tr-TR" sz="3600" dirty="0" smtClean="0">
              <a:latin typeface="Comic Sans MS" panose="030F0702030302020204" pitchFamily="66" charset="0"/>
            </a:rPr>
            <a:t>KUANTUM ÖĞRENME</a:t>
          </a:r>
          <a:endParaRPr lang="tr-TR" sz="3600" dirty="0">
            <a:latin typeface="Comic Sans MS" panose="030F0702030302020204" pitchFamily="66" charset="0"/>
          </a:endParaRPr>
        </a:p>
      </dgm:t>
    </dgm:pt>
    <dgm:pt modelId="{B66965E8-3FF3-4883-97B5-B147597736BF}" type="parTrans" cxnId="{E8330AAC-AECB-4BC6-991B-BF73FD784AB0}">
      <dgm:prSet/>
      <dgm:spPr/>
      <dgm:t>
        <a:bodyPr/>
        <a:lstStyle/>
        <a:p>
          <a:endParaRPr lang="tr-TR"/>
        </a:p>
      </dgm:t>
    </dgm:pt>
    <dgm:pt modelId="{32F74159-D852-4C17-B557-29D12DBBC565}" type="sibTrans" cxnId="{E8330AAC-AECB-4BC6-991B-BF73FD784AB0}">
      <dgm:prSet/>
      <dgm:spPr/>
      <dgm:t>
        <a:bodyPr/>
        <a:lstStyle/>
        <a:p>
          <a:endParaRPr lang="tr-TR"/>
        </a:p>
      </dgm:t>
    </dgm:pt>
    <dgm:pt modelId="{D3359050-E8E4-4C9F-975D-EAFDBC6E3A06}" type="pres">
      <dgm:prSet presAssocID="{5705BE57-D23A-47DE-A747-F4BD99B267C3}" presName="Name0" presStyleCnt="0">
        <dgm:presLayoutVars>
          <dgm:chMax val="7"/>
          <dgm:chPref val="7"/>
          <dgm:dir/>
        </dgm:presLayoutVars>
      </dgm:prSet>
      <dgm:spPr/>
      <dgm:t>
        <a:bodyPr/>
        <a:lstStyle/>
        <a:p>
          <a:endParaRPr lang="tr-TR"/>
        </a:p>
      </dgm:t>
    </dgm:pt>
    <dgm:pt modelId="{7009956B-4D69-4836-B886-B25B8C7B2E20}" type="pres">
      <dgm:prSet presAssocID="{5705BE57-D23A-47DE-A747-F4BD99B267C3}" presName="Name1" presStyleCnt="0"/>
      <dgm:spPr/>
    </dgm:pt>
    <dgm:pt modelId="{B1F06B0F-6C52-450B-BDF1-8421C425D2FA}" type="pres">
      <dgm:prSet presAssocID="{5705BE57-D23A-47DE-A747-F4BD99B267C3}" presName="cycle" presStyleCnt="0"/>
      <dgm:spPr/>
    </dgm:pt>
    <dgm:pt modelId="{8E6F50A3-1368-4ABA-B4C3-6FF7BF4867C0}" type="pres">
      <dgm:prSet presAssocID="{5705BE57-D23A-47DE-A747-F4BD99B267C3}" presName="srcNode" presStyleLbl="node1" presStyleIdx="0" presStyleCnt="1"/>
      <dgm:spPr/>
    </dgm:pt>
    <dgm:pt modelId="{0EADF6C5-4A3C-4BB5-A497-01EF00A59481}" type="pres">
      <dgm:prSet presAssocID="{5705BE57-D23A-47DE-A747-F4BD99B267C3}" presName="conn" presStyleLbl="parChTrans1D2" presStyleIdx="0" presStyleCnt="1"/>
      <dgm:spPr/>
      <dgm:t>
        <a:bodyPr/>
        <a:lstStyle/>
        <a:p>
          <a:endParaRPr lang="tr-TR"/>
        </a:p>
      </dgm:t>
    </dgm:pt>
    <dgm:pt modelId="{560BAAA6-391F-412C-B751-7FEB0A40526C}" type="pres">
      <dgm:prSet presAssocID="{5705BE57-D23A-47DE-A747-F4BD99B267C3}" presName="extraNode" presStyleLbl="node1" presStyleIdx="0" presStyleCnt="1"/>
      <dgm:spPr/>
    </dgm:pt>
    <dgm:pt modelId="{73F0F7F3-1672-4C9B-B004-6A7E06FB634A}" type="pres">
      <dgm:prSet presAssocID="{5705BE57-D23A-47DE-A747-F4BD99B267C3}" presName="dstNode" presStyleLbl="node1" presStyleIdx="0" presStyleCnt="1"/>
      <dgm:spPr/>
    </dgm:pt>
    <dgm:pt modelId="{17B9EC5F-B4C9-46B3-B915-F702CBD277EC}" type="pres">
      <dgm:prSet presAssocID="{91A53378-0E56-4180-9194-E257E9C8D950}" presName="text_1" presStyleLbl="node1" presStyleIdx="0" presStyleCnt="1" custScaleX="98765" custScaleY="173278">
        <dgm:presLayoutVars>
          <dgm:bulletEnabled val="1"/>
        </dgm:presLayoutVars>
      </dgm:prSet>
      <dgm:spPr/>
      <dgm:t>
        <a:bodyPr/>
        <a:lstStyle/>
        <a:p>
          <a:endParaRPr lang="tr-TR"/>
        </a:p>
      </dgm:t>
    </dgm:pt>
    <dgm:pt modelId="{04F0F308-6D88-40AB-86B2-885711B8F255}" type="pres">
      <dgm:prSet presAssocID="{91A53378-0E56-4180-9194-E257E9C8D950}" presName="accent_1" presStyleCnt="0"/>
      <dgm:spPr/>
    </dgm:pt>
    <dgm:pt modelId="{1E78B3E1-13F7-44CD-BD8E-4EACB04E867D}" type="pres">
      <dgm:prSet presAssocID="{91A53378-0E56-4180-9194-E257E9C8D950}" presName="accentRepeatNode" presStyleLbl="solidFgAcc1" presStyleIdx="0" presStyleCnt="1"/>
      <dgm:spPr/>
    </dgm:pt>
  </dgm:ptLst>
  <dgm:cxnLst>
    <dgm:cxn modelId="{71992463-6D3C-483C-AFBE-23D372D76BD7}" type="presOf" srcId="{5705BE57-D23A-47DE-A747-F4BD99B267C3}" destId="{D3359050-E8E4-4C9F-975D-EAFDBC6E3A06}" srcOrd="0" destOrd="0" presId="urn:microsoft.com/office/officeart/2008/layout/VerticalCurvedList"/>
    <dgm:cxn modelId="{E8330AAC-AECB-4BC6-991B-BF73FD784AB0}" srcId="{5705BE57-D23A-47DE-A747-F4BD99B267C3}" destId="{91A53378-0E56-4180-9194-E257E9C8D950}" srcOrd="0" destOrd="0" parTransId="{B66965E8-3FF3-4883-97B5-B147597736BF}" sibTransId="{32F74159-D852-4C17-B557-29D12DBBC565}"/>
    <dgm:cxn modelId="{8FB8BCDB-1E1B-4477-B791-5E785FAD45D4}" type="presOf" srcId="{32F74159-D852-4C17-B557-29D12DBBC565}" destId="{0EADF6C5-4A3C-4BB5-A497-01EF00A59481}" srcOrd="0" destOrd="0" presId="urn:microsoft.com/office/officeart/2008/layout/VerticalCurvedList"/>
    <dgm:cxn modelId="{34738A63-B74A-48A2-B65E-74BBB918489C}" type="presOf" srcId="{91A53378-0E56-4180-9194-E257E9C8D950}" destId="{17B9EC5F-B4C9-46B3-B915-F702CBD277EC}" srcOrd="0" destOrd="0" presId="urn:microsoft.com/office/officeart/2008/layout/VerticalCurvedList"/>
    <dgm:cxn modelId="{A882FD96-F10A-43EC-9950-0BC3ECD66BB1}" type="presParOf" srcId="{D3359050-E8E4-4C9F-975D-EAFDBC6E3A06}" destId="{7009956B-4D69-4836-B886-B25B8C7B2E20}" srcOrd="0" destOrd="0" presId="urn:microsoft.com/office/officeart/2008/layout/VerticalCurvedList"/>
    <dgm:cxn modelId="{B6605576-4C98-4420-B6F6-B81FFE8F2019}" type="presParOf" srcId="{7009956B-4D69-4836-B886-B25B8C7B2E20}" destId="{B1F06B0F-6C52-450B-BDF1-8421C425D2FA}" srcOrd="0" destOrd="0" presId="urn:microsoft.com/office/officeart/2008/layout/VerticalCurvedList"/>
    <dgm:cxn modelId="{4A1EAEEB-0B37-4523-8B53-57C804AC15B8}" type="presParOf" srcId="{B1F06B0F-6C52-450B-BDF1-8421C425D2FA}" destId="{8E6F50A3-1368-4ABA-B4C3-6FF7BF4867C0}" srcOrd="0" destOrd="0" presId="urn:microsoft.com/office/officeart/2008/layout/VerticalCurvedList"/>
    <dgm:cxn modelId="{C717BA0E-857F-4511-A310-F2946A09346C}" type="presParOf" srcId="{B1F06B0F-6C52-450B-BDF1-8421C425D2FA}" destId="{0EADF6C5-4A3C-4BB5-A497-01EF00A59481}" srcOrd="1" destOrd="0" presId="urn:microsoft.com/office/officeart/2008/layout/VerticalCurvedList"/>
    <dgm:cxn modelId="{7C35CE99-B88F-4569-AC3B-B42D0B8FF062}" type="presParOf" srcId="{B1F06B0F-6C52-450B-BDF1-8421C425D2FA}" destId="{560BAAA6-391F-412C-B751-7FEB0A40526C}" srcOrd="2" destOrd="0" presId="urn:microsoft.com/office/officeart/2008/layout/VerticalCurvedList"/>
    <dgm:cxn modelId="{558F5C54-F637-46D9-AEDC-96E189D4CDA4}" type="presParOf" srcId="{B1F06B0F-6C52-450B-BDF1-8421C425D2FA}" destId="{73F0F7F3-1672-4C9B-B004-6A7E06FB634A}" srcOrd="3" destOrd="0" presId="urn:microsoft.com/office/officeart/2008/layout/VerticalCurvedList"/>
    <dgm:cxn modelId="{FF01DB31-0445-4013-BAD1-6FD640B5FA9C}" type="presParOf" srcId="{7009956B-4D69-4836-B886-B25B8C7B2E20}" destId="{17B9EC5F-B4C9-46B3-B915-F702CBD277EC}" srcOrd="1" destOrd="0" presId="urn:microsoft.com/office/officeart/2008/layout/VerticalCurvedList"/>
    <dgm:cxn modelId="{FBE79153-71CC-4D10-A3D4-BD4E0E41E279}" type="presParOf" srcId="{7009956B-4D69-4836-B886-B25B8C7B2E20}" destId="{04F0F308-6D88-40AB-86B2-885711B8F255}" srcOrd="2" destOrd="0" presId="urn:microsoft.com/office/officeart/2008/layout/VerticalCurvedList"/>
    <dgm:cxn modelId="{FD2B85F2-D5A6-4B76-88A8-2FBA9D3D309B}" type="presParOf" srcId="{04F0F308-6D88-40AB-86B2-885711B8F255}" destId="{1E78B3E1-13F7-44CD-BD8E-4EACB04E867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4B313364-B244-4218-A363-43E1451EBD7E}" type="doc">
      <dgm:prSet loTypeId="urn:microsoft.com/office/officeart/2005/8/layout/process4" loCatId="process" qsTypeId="urn:microsoft.com/office/officeart/2005/8/quickstyle/simple2" qsCatId="simple" csTypeId="urn:microsoft.com/office/officeart/2005/8/colors/accent4_1" csCatId="accent4"/>
      <dgm:spPr/>
      <dgm:t>
        <a:bodyPr/>
        <a:lstStyle/>
        <a:p>
          <a:endParaRPr lang="tr-TR"/>
        </a:p>
      </dgm:t>
    </dgm:pt>
    <dgm:pt modelId="{A55D7B0C-FC3F-422B-A2E8-C159521D475F}">
      <dgm:prSet/>
      <dgm:spPr/>
      <dgm:t>
        <a:bodyPr/>
        <a:lstStyle/>
        <a:p>
          <a:pPr rtl="0"/>
          <a:r>
            <a:rPr lang="tr-TR" dirty="0" smtClean="0"/>
            <a:t>Kuantum fiziğinin ilkelerini doğa alanından insani alana ve Eğitim Bilimine uyarlayan </a:t>
          </a:r>
          <a:r>
            <a:rPr lang="tr-TR" dirty="0" err="1" smtClean="0"/>
            <a:t>Lazanov</a:t>
          </a:r>
          <a:r>
            <a:rPr lang="tr-TR" dirty="0" smtClean="0"/>
            <a:t>, Kuantum öğrenmeyi geliştiren </a:t>
          </a:r>
          <a:r>
            <a:rPr lang="tr-TR" dirty="0" err="1" smtClean="0"/>
            <a:t>Bobbi</a:t>
          </a:r>
          <a:r>
            <a:rPr lang="tr-TR" dirty="0" smtClean="0"/>
            <a:t> De </a:t>
          </a:r>
          <a:r>
            <a:rPr lang="tr-TR" dirty="0" err="1" smtClean="0"/>
            <a:t>Porter’dir</a:t>
          </a:r>
          <a:r>
            <a:rPr lang="tr-TR" dirty="0" smtClean="0"/>
            <a:t>.</a:t>
          </a:r>
          <a:endParaRPr lang="tr-TR" dirty="0"/>
        </a:p>
      </dgm:t>
    </dgm:pt>
    <dgm:pt modelId="{360F1EAC-A56E-4CFB-97B6-CC16C1C78F4C}" type="parTrans" cxnId="{91260446-56F8-41E8-B9B1-6A0A74B8024F}">
      <dgm:prSet/>
      <dgm:spPr/>
      <dgm:t>
        <a:bodyPr/>
        <a:lstStyle/>
        <a:p>
          <a:endParaRPr lang="tr-TR"/>
        </a:p>
      </dgm:t>
    </dgm:pt>
    <dgm:pt modelId="{EC9C254A-CFCF-4BC1-A412-5557F92D3F52}" type="sibTrans" cxnId="{91260446-56F8-41E8-B9B1-6A0A74B8024F}">
      <dgm:prSet/>
      <dgm:spPr/>
      <dgm:t>
        <a:bodyPr/>
        <a:lstStyle/>
        <a:p>
          <a:endParaRPr lang="tr-TR"/>
        </a:p>
      </dgm:t>
    </dgm:pt>
    <dgm:pt modelId="{0C1EE506-4C76-4681-B767-C3C592CE6C1F}">
      <dgm:prSet/>
      <dgm:spPr/>
      <dgm:t>
        <a:bodyPr/>
        <a:lstStyle/>
        <a:p>
          <a:pPr rtl="0"/>
          <a:r>
            <a:rPr lang="tr-TR" b="1" dirty="0" smtClean="0"/>
            <a:t>Hedefi; </a:t>
          </a:r>
          <a:r>
            <a:rPr lang="tr-TR" dirty="0" smtClean="0"/>
            <a:t>Bireyin kendini gerçekleştirmesi ve bunu </a:t>
          </a:r>
          <a:r>
            <a:rPr lang="tr-TR" b="1" dirty="0" smtClean="0"/>
            <a:t>öğrenmeyi öğrenerek </a:t>
          </a:r>
          <a:r>
            <a:rPr lang="tr-TR" dirty="0" smtClean="0"/>
            <a:t>yapmasıdır.</a:t>
          </a:r>
          <a:endParaRPr lang="tr-TR" dirty="0"/>
        </a:p>
      </dgm:t>
    </dgm:pt>
    <dgm:pt modelId="{B58D0B68-8356-41C9-B763-8C69B2F20081}" type="parTrans" cxnId="{0D5A03F2-20FE-4ADA-88A7-0993500023D4}">
      <dgm:prSet/>
      <dgm:spPr/>
      <dgm:t>
        <a:bodyPr/>
        <a:lstStyle/>
        <a:p>
          <a:endParaRPr lang="tr-TR"/>
        </a:p>
      </dgm:t>
    </dgm:pt>
    <dgm:pt modelId="{55C2DACB-4F4B-4E56-AF32-9CB3C4E12637}" type="sibTrans" cxnId="{0D5A03F2-20FE-4ADA-88A7-0993500023D4}">
      <dgm:prSet/>
      <dgm:spPr/>
      <dgm:t>
        <a:bodyPr/>
        <a:lstStyle/>
        <a:p>
          <a:endParaRPr lang="tr-TR"/>
        </a:p>
      </dgm:t>
    </dgm:pt>
    <dgm:pt modelId="{8D03ECBA-8653-4241-B049-6EDE02BC59AA}">
      <dgm:prSet/>
      <dgm:spPr/>
      <dgm:t>
        <a:bodyPr/>
        <a:lstStyle/>
        <a:p>
          <a:pPr rtl="0"/>
          <a:r>
            <a:rPr lang="tr-TR" smtClean="0"/>
            <a:t>Bireylerin öğrenme biçemlerini keşfetmeleri ve doğru öğrenme ortamlarında çalışmaları önemlidir.</a:t>
          </a:r>
          <a:endParaRPr lang="tr-TR"/>
        </a:p>
      </dgm:t>
    </dgm:pt>
    <dgm:pt modelId="{99D31BAF-0564-4298-8499-F8E55F442459}" type="parTrans" cxnId="{095B74EF-2B69-4F9C-B235-BAE7A7601738}">
      <dgm:prSet/>
      <dgm:spPr/>
      <dgm:t>
        <a:bodyPr/>
        <a:lstStyle/>
        <a:p>
          <a:endParaRPr lang="tr-TR"/>
        </a:p>
      </dgm:t>
    </dgm:pt>
    <dgm:pt modelId="{AE5734AD-21DB-4A62-8928-AC9CFE87925C}" type="sibTrans" cxnId="{095B74EF-2B69-4F9C-B235-BAE7A7601738}">
      <dgm:prSet/>
      <dgm:spPr/>
      <dgm:t>
        <a:bodyPr/>
        <a:lstStyle/>
        <a:p>
          <a:endParaRPr lang="tr-TR"/>
        </a:p>
      </dgm:t>
    </dgm:pt>
    <dgm:pt modelId="{670A5509-73F2-49D6-A6DD-7CBD8163A045}">
      <dgm:prSet/>
      <dgm:spPr/>
      <dgm:t>
        <a:bodyPr/>
        <a:lstStyle/>
        <a:p>
          <a:pPr rtl="0"/>
          <a:r>
            <a:rPr lang="tr-TR" smtClean="0"/>
            <a:t>Bu Yaklaşıma göre; </a:t>
          </a:r>
          <a:r>
            <a:rPr lang="tr-TR" b="1" smtClean="0"/>
            <a:t>Olumlu duygular beyin gücünü, beyin gücü benlik saygısını, benlik saygısı da olumlu duyguları artırır.</a:t>
          </a:r>
          <a:endParaRPr lang="tr-TR"/>
        </a:p>
      </dgm:t>
    </dgm:pt>
    <dgm:pt modelId="{CBFA571F-FA7F-4464-AB0F-D614BB1C96B0}" type="parTrans" cxnId="{B62DABDB-3984-4FC6-B3A8-74EE8E34DD4A}">
      <dgm:prSet/>
      <dgm:spPr/>
      <dgm:t>
        <a:bodyPr/>
        <a:lstStyle/>
        <a:p>
          <a:endParaRPr lang="tr-TR"/>
        </a:p>
      </dgm:t>
    </dgm:pt>
    <dgm:pt modelId="{C241740D-03FC-4C17-A4AE-A7B4AE05DDD7}" type="sibTrans" cxnId="{B62DABDB-3984-4FC6-B3A8-74EE8E34DD4A}">
      <dgm:prSet/>
      <dgm:spPr/>
      <dgm:t>
        <a:bodyPr/>
        <a:lstStyle/>
        <a:p>
          <a:endParaRPr lang="tr-TR"/>
        </a:p>
      </dgm:t>
    </dgm:pt>
    <dgm:pt modelId="{F9EEEA1E-8BC3-401E-8980-924A2A71CAEB}" type="pres">
      <dgm:prSet presAssocID="{4B313364-B244-4218-A363-43E1451EBD7E}" presName="Name0" presStyleCnt="0">
        <dgm:presLayoutVars>
          <dgm:dir/>
          <dgm:animLvl val="lvl"/>
          <dgm:resizeHandles val="exact"/>
        </dgm:presLayoutVars>
      </dgm:prSet>
      <dgm:spPr/>
      <dgm:t>
        <a:bodyPr/>
        <a:lstStyle/>
        <a:p>
          <a:endParaRPr lang="tr-TR"/>
        </a:p>
      </dgm:t>
    </dgm:pt>
    <dgm:pt modelId="{2C422EBA-7EBE-41CA-8E6A-840E6D51DB11}" type="pres">
      <dgm:prSet presAssocID="{670A5509-73F2-49D6-A6DD-7CBD8163A045}" presName="boxAndChildren" presStyleCnt="0"/>
      <dgm:spPr/>
    </dgm:pt>
    <dgm:pt modelId="{C546B5BF-4B13-4452-9FF7-42FC980CB32B}" type="pres">
      <dgm:prSet presAssocID="{670A5509-73F2-49D6-A6DD-7CBD8163A045}" presName="parentTextBox" presStyleLbl="node1" presStyleIdx="0" presStyleCnt="4"/>
      <dgm:spPr/>
      <dgm:t>
        <a:bodyPr/>
        <a:lstStyle/>
        <a:p>
          <a:endParaRPr lang="tr-TR"/>
        </a:p>
      </dgm:t>
    </dgm:pt>
    <dgm:pt modelId="{3B9C30F6-1B97-44E2-94EA-77806435D447}" type="pres">
      <dgm:prSet presAssocID="{AE5734AD-21DB-4A62-8928-AC9CFE87925C}" presName="sp" presStyleCnt="0"/>
      <dgm:spPr/>
    </dgm:pt>
    <dgm:pt modelId="{872D7952-4D3C-4F76-B911-EF72159F736F}" type="pres">
      <dgm:prSet presAssocID="{8D03ECBA-8653-4241-B049-6EDE02BC59AA}" presName="arrowAndChildren" presStyleCnt="0"/>
      <dgm:spPr/>
    </dgm:pt>
    <dgm:pt modelId="{4B76AA10-5985-4384-BCF5-4974ED0455F8}" type="pres">
      <dgm:prSet presAssocID="{8D03ECBA-8653-4241-B049-6EDE02BC59AA}" presName="parentTextArrow" presStyleLbl="node1" presStyleIdx="1" presStyleCnt="4"/>
      <dgm:spPr/>
      <dgm:t>
        <a:bodyPr/>
        <a:lstStyle/>
        <a:p>
          <a:endParaRPr lang="tr-TR"/>
        </a:p>
      </dgm:t>
    </dgm:pt>
    <dgm:pt modelId="{9A02D715-108D-4C59-BEBF-BE34C52975FE}" type="pres">
      <dgm:prSet presAssocID="{55C2DACB-4F4B-4E56-AF32-9CB3C4E12637}" presName="sp" presStyleCnt="0"/>
      <dgm:spPr/>
    </dgm:pt>
    <dgm:pt modelId="{F8F5F937-D9EA-4727-A91C-7D1EDF8A8B51}" type="pres">
      <dgm:prSet presAssocID="{0C1EE506-4C76-4681-B767-C3C592CE6C1F}" presName="arrowAndChildren" presStyleCnt="0"/>
      <dgm:spPr/>
    </dgm:pt>
    <dgm:pt modelId="{235033C7-09CD-4977-9EC6-97607A1F3796}" type="pres">
      <dgm:prSet presAssocID="{0C1EE506-4C76-4681-B767-C3C592CE6C1F}" presName="parentTextArrow" presStyleLbl="node1" presStyleIdx="2" presStyleCnt="4"/>
      <dgm:spPr/>
      <dgm:t>
        <a:bodyPr/>
        <a:lstStyle/>
        <a:p>
          <a:endParaRPr lang="tr-TR"/>
        </a:p>
      </dgm:t>
    </dgm:pt>
    <dgm:pt modelId="{63AE409E-4D90-4DF2-AC71-E0B57C987188}" type="pres">
      <dgm:prSet presAssocID="{EC9C254A-CFCF-4BC1-A412-5557F92D3F52}" presName="sp" presStyleCnt="0"/>
      <dgm:spPr/>
    </dgm:pt>
    <dgm:pt modelId="{3A185172-C94C-4A05-9123-2052983B9FBC}" type="pres">
      <dgm:prSet presAssocID="{A55D7B0C-FC3F-422B-A2E8-C159521D475F}" presName="arrowAndChildren" presStyleCnt="0"/>
      <dgm:spPr/>
    </dgm:pt>
    <dgm:pt modelId="{4965BD82-968A-4B3D-9A1E-06355B04D454}" type="pres">
      <dgm:prSet presAssocID="{A55D7B0C-FC3F-422B-A2E8-C159521D475F}" presName="parentTextArrow" presStyleLbl="node1" presStyleIdx="3" presStyleCnt="4"/>
      <dgm:spPr/>
      <dgm:t>
        <a:bodyPr/>
        <a:lstStyle/>
        <a:p>
          <a:endParaRPr lang="tr-TR"/>
        </a:p>
      </dgm:t>
    </dgm:pt>
  </dgm:ptLst>
  <dgm:cxnLst>
    <dgm:cxn modelId="{9790FC81-5558-4892-9AE7-C5D5BA210947}" type="presOf" srcId="{8D03ECBA-8653-4241-B049-6EDE02BC59AA}" destId="{4B76AA10-5985-4384-BCF5-4974ED0455F8}" srcOrd="0" destOrd="0" presId="urn:microsoft.com/office/officeart/2005/8/layout/process4"/>
    <dgm:cxn modelId="{B62DABDB-3984-4FC6-B3A8-74EE8E34DD4A}" srcId="{4B313364-B244-4218-A363-43E1451EBD7E}" destId="{670A5509-73F2-49D6-A6DD-7CBD8163A045}" srcOrd="3" destOrd="0" parTransId="{CBFA571F-FA7F-4464-AB0F-D614BB1C96B0}" sibTransId="{C241740D-03FC-4C17-A4AE-A7B4AE05DDD7}"/>
    <dgm:cxn modelId="{0D5A03F2-20FE-4ADA-88A7-0993500023D4}" srcId="{4B313364-B244-4218-A363-43E1451EBD7E}" destId="{0C1EE506-4C76-4681-B767-C3C592CE6C1F}" srcOrd="1" destOrd="0" parTransId="{B58D0B68-8356-41C9-B763-8C69B2F20081}" sibTransId="{55C2DACB-4F4B-4E56-AF32-9CB3C4E12637}"/>
    <dgm:cxn modelId="{E0CD580B-46FA-4E38-999E-98A2D1FC4621}" type="presOf" srcId="{A55D7B0C-FC3F-422B-A2E8-C159521D475F}" destId="{4965BD82-968A-4B3D-9A1E-06355B04D454}" srcOrd="0" destOrd="0" presId="urn:microsoft.com/office/officeart/2005/8/layout/process4"/>
    <dgm:cxn modelId="{DC639EDE-4226-41BF-AD24-588F51FEF8D0}" type="presOf" srcId="{670A5509-73F2-49D6-A6DD-7CBD8163A045}" destId="{C546B5BF-4B13-4452-9FF7-42FC980CB32B}" srcOrd="0" destOrd="0" presId="urn:microsoft.com/office/officeart/2005/8/layout/process4"/>
    <dgm:cxn modelId="{91260446-56F8-41E8-B9B1-6A0A74B8024F}" srcId="{4B313364-B244-4218-A363-43E1451EBD7E}" destId="{A55D7B0C-FC3F-422B-A2E8-C159521D475F}" srcOrd="0" destOrd="0" parTransId="{360F1EAC-A56E-4CFB-97B6-CC16C1C78F4C}" sibTransId="{EC9C254A-CFCF-4BC1-A412-5557F92D3F52}"/>
    <dgm:cxn modelId="{970D4163-7131-4606-B606-37EE1F3EAEB2}" type="presOf" srcId="{0C1EE506-4C76-4681-B767-C3C592CE6C1F}" destId="{235033C7-09CD-4977-9EC6-97607A1F3796}" srcOrd="0" destOrd="0" presId="urn:microsoft.com/office/officeart/2005/8/layout/process4"/>
    <dgm:cxn modelId="{F14CDA29-DCDA-40B8-AD90-5C351212E546}" type="presOf" srcId="{4B313364-B244-4218-A363-43E1451EBD7E}" destId="{F9EEEA1E-8BC3-401E-8980-924A2A71CAEB}" srcOrd="0" destOrd="0" presId="urn:microsoft.com/office/officeart/2005/8/layout/process4"/>
    <dgm:cxn modelId="{095B74EF-2B69-4F9C-B235-BAE7A7601738}" srcId="{4B313364-B244-4218-A363-43E1451EBD7E}" destId="{8D03ECBA-8653-4241-B049-6EDE02BC59AA}" srcOrd="2" destOrd="0" parTransId="{99D31BAF-0564-4298-8499-F8E55F442459}" sibTransId="{AE5734AD-21DB-4A62-8928-AC9CFE87925C}"/>
    <dgm:cxn modelId="{AECBBFDF-338F-428D-BAB3-83E15F6509A5}" type="presParOf" srcId="{F9EEEA1E-8BC3-401E-8980-924A2A71CAEB}" destId="{2C422EBA-7EBE-41CA-8E6A-840E6D51DB11}" srcOrd="0" destOrd="0" presId="urn:microsoft.com/office/officeart/2005/8/layout/process4"/>
    <dgm:cxn modelId="{2177187B-0337-4D5D-8FCC-15024F2C5B38}" type="presParOf" srcId="{2C422EBA-7EBE-41CA-8E6A-840E6D51DB11}" destId="{C546B5BF-4B13-4452-9FF7-42FC980CB32B}" srcOrd="0" destOrd="0" presId="urn:microsoft.com/office/officeart/2005/8/layout/process4"/>
    <dgm:cxn modelId="{2B802042-FEB3-4DB7-B589-BD8C489BFB44}" type="presParOf" srcId="{F9EEEA1E-8BC3-401E-8980-924A2A71CAEB}" destId="{3B9C30F6-1B97-44E2-94EA-77806435D447}" srcOrd="1" destOrd="0" presId="urn:microsoft.com/office/officeart/2005/8/layout/process4"/>
    <dgm:cxn modelId="{1C4079CC-E924-4A35-88CB-C3D2BA620178}" type="presParOf" srcId="{F9EEEA1E-8BC3-401E-8980-924A2A71CAEB}" destId="{872D7952-4D3C-4F76-B911-EF72159F736F}" srcOrd="2" destOrd="0" presId="urn:microsoft.com/office/officeart/2005/8/layout/process4"/>
    <dgm:cxn modelId="{5ED6AE44-1559-4B8A-A643-1E2C79C86E46}" type="presParOf" srcId="{872D7952-4D3C-4F76-B911-EF72159F736F}" destId="{4B76AA10-5985-4384-BCF5-4974ED0455F8}" srcOrd="0" destOrd="0" presId="urn:microsoft.com/office/officeart/2005/8/layout/process4"/>
    <dgm:cxn modelId="{93BD1D33-EF2C-4AAD-B49B-7B142864220F}" type="presParOf" srcId="{F9EEEA1E-8BC3-401E-8980-924A2A71CAEB}" destId="{9A02D715-108D-4C59-BEBF-BE34C52975FE}" srcOrd="3" destOrd="0" presId="urn:microsoft.com/office/officeart/2005/8/layout/process4"/>
    <dgm:cxn modelId="{85D1752D-760A-479C-AAF2-6CAFD6E444BC}" type="presParOf" srcId="{F9EEEA1E-8BC3-401E-8980-924A2A71CAEB}" destId="{F8F5F937-D9EA-4727-A91C-7D1EDF8A8B51}" srcOrd="4" destOrd="0" presId="urn:microsoft.com/office/officeart/2005/8/layout/process4"/>
    <dgm:cxn modelId="{7DD9CD3B-96EA-4D14-8B2E-C8C05CCFA090}" type="presParOf" srcId="{F8F5F937-D9EA-4727-A91C-7D1EDF8A8B51}" destId="{235033C7-09CD-4977-9EC6-97607A1F3796}" srcOrd="0" destOrd="0" presId="urn:microsoft.com/office/officeart/2005/8/layout/process4"/>
    <dgm:cxn modelId="{1F2D013B-B6E1-4E1E-9ADF-34519F5ED4B9}" type="presParOf" srcId="{F9EEEA1E-8BC3-401E-8980-924A2A71CAEB}" destId="{63AE409E-4D90-4DF2-AC71-E0B57C987188}" srcOrd="5" destOrd="0" presId="urn:microsoft.com/office/officeart/2005/8/layout/process4"/>
    <dgm:cxn modelId="{30C5D9B3-934D-4159-A313-9B187360392C}" type="presParOf" srcId="{F9EEEA1E-8BC3-401E-8980-924A2A71CAEB}" destId="{3A185172-C94C-4A05-9123-2052983B9FBC}" srcOrd="6" destOrd="0" presId="urn:microsoft.com/office/officeart/2005/8/layout/process4"/>
    <dgm:cxn modelId="{09646824-53D5-4256-8F6B-9C78829F598B}" type="presParOf" srcId="{3A185172-C94C-4A05-9123-2052983B9FBC}" destId="{4965BD82-968A-4B3D-9A1E-06355B04D454}"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F7E9699B-E1E3-4CC0-9158-B303D2E6E1BC}" type="doc">
      <dgm:prSet loTypeId="urn:microsoft.com/office/officeart/2008/layout/LinedList" loCatId="list" qsTypeId="urn:microsoft.com/office/officeart/2005/8/quickstyle/simple1" qsCatId="simple" csTypeId="urn:microsoft.com/office/officeart/2005/8/colors/accent5_4" csCatId="accent5" phldr="1"/>
      <dgm:spPr/>
      <dgm:t>
        <a:bodyPr/>
        <a:lstStyle/>
        <a:p>
          <a:endParaRPr lang="tr-TR"/>
        </a:p>
      </dgm:t>
    </dgm:pt>
    <dgm:pt modelId="{9AA9F306-015D-4453-A8E0-26C89B1FFC77}">
      <dgm:prSet custT="1"/>
      <dgm:spPr/>
      <dgm:t>
        <a:bodyPr/>
        <a:lstStyle/>
        <a:p>
          <a:pPr algn="just" rtl="0"/>
          <a:r>
            <a:rPr lang="tr-TR" sz="2400" dirty="0" smtClean="0">
              <a:latin typeface="Comic Sans MS" panose="030F0702030302020204" pitchFamily="66" charset="0"/>
            </a:rPr>
            <a:t>Kuantum enerjinin ışımaya çevrilmesi olarak tanımlandığında, kuantum öğrenme kişinin bilgilerini kullanarak ışıması olarak tanımlanmaktadır. </a:t>
          </a:r>
          <a:endParaRPr lang="tr-TR" sz="2400" dirty="0">
            <a:latin typeface="Comic Sans MS" panose="030F0702030302020204" pitchFamily="66" charset="0"/>
          </a:endParaRPr>
        </a:p>
      </dgm:t>
    </dgm:pt>
    <dgm:pt modelId="{AADA353B-113E-4A55-87EB-AC8FE57DD87B}" type="parTrans" cxnId="{8A470044-B58A-4A9D-A94B-C7F94A75710E}">
      <dgm:prSet/>
      <dgm:spPr/>
      <dgm:t>
        <a:bodyPr/>
        <a:lstStyle/>
        <a:p>
          <a:endParaRPr lang="tr-TR"/>
        </a:p>
      </dgm:t>
    </dgm:pt>
    <dgm:pt modelId="{49B64B8F-A75F-4518-B7C3-4F387793F636}" type="sibTrans" cxnId="{8A470044-B58A-4A9D-A94B-C7F94A75710E}">
      <dgm:prSet/>
      <dgm:spPr/>
      <dgm:t>
        <a:bodyPr/>
        <a:lstStyle/>
        <a:p>
          <a:endParaRPr lang="tr-TR"/>
        </a:p>
      </dgm:t>
    </dgm:pt>
    <dgm:pt modelId="{84CB57EE-3300-4226-859A-C53F6E7FCC91}">
      <dgm:prSet/>
      <dgm:spPr/>
      <dgm:t>
        <a:bodyPr/>
        <a:lstStyle/>
        <a:p>
          <a:pPr algn="just" rtl="0"/>
          <a:r>
            <a:rPr lang="tr-TR" dirty="0" smtClean="0">
              <a:latin typeface="Comic Sans MS" panose="030F0702030302020204" pitchFamily="66" charset="0"/>
            </a:rPr>
            <a:t>Kuantum öğrenme temel olarak Dr. </a:t>
          </a:r>
          <a:r>
            <a:rPr lang="tr-TR" dirty="0" err="1" smtClean="0">
              <a:latin typeface="Comic Sans MS" panose="030F0702030302020204" pitchFamily="66" charset="0"/>
            </a:rPr>
            <a:t>Lazanov</a:t>
          </a:r>
          <a:r>
            <a:rPr lang="tr-TR" dirty="0" smtClean="0">
              <a:latin typeface="Comic Sans MS" panose="030F0702030302020204" pitchFamily="66" charset="0"/>
            </a:rPr>
            <a:t> tarafından geliştirilen hızlandırılmış öğrenme teknikleri ve beyin uyumlu öğrenme teknik ve stratejilerin kullanılmasına dayanmaktadır. Bununla birlikte, ikili beyin teorisi, üçlü beyin teorisi gibi beynin çalışma fonksiyonlarının farklılıklarını kullanan yaklaşımlar benimsenmiştir. Yine insanların farklı zeka türlerinin olduğu ve başarıyı belirleyen etmenin tek tip zeka olmadığı düşüncesinden hareket eden çoklu zeka ve duygusal zeka kuramlarının prensipleri sisteme dâhil edilmiştir. </a:t>
          </a:r>
          <a:endParaRPr lang="tr-TR" dirty="0">
            <a:latin typeface="Comic Sans MS" panose="030F0702030302020204" pitchFamily="66" charset="0"/>
          </a:endParaRPr>
        </a:p>
      </dgm:t>
    </dgm:pt>
    <dgm:pt modelId="{A9119115-EFAE-4D2B-BC19-6A6D796B2F7B}" type="parTrans" cxnId="{5754D0EA-B649-4B80-9024-BEEB409BDF5F}">
      <dgm:prSet/>
      <dgm:spPr/>
      <dgm:t>
        <a:bodyPr/>
        <a:lstStyle/>
        <a:p>
          <a:endParaRPr lang="tr-TR"/>
        </a:p>
      </dgm:t>
    </dgm:pt>
    <dgm:pt modelId="{EAD049B2-3489-4AA8-98F3-58D0F9233C09}" type="sibTrans" cxnId="{5754D0EA-B649-4B80-9024-BEEB409BDF5F}">
      <dgm:prSet/>
      <dgm:spPr/>
      <dgm:t>
        <a:bodyPr/>
        <a:lstStyle/>
        <a:p>
          <a:endParaRPr lang="tr-TR"/>
        </a:p>
      </dgm:t>
    </dgm:pt>
    <dgm:pt modelId="{22E73C8E-E261-4084-87F3-F84DFAC2AA7B}" type="pres">
      <dgm:prSet presAssocID="{F7E9699B-E1E3-4CC0-9158-B303D2E6E1BC}" presName="vert0" presStyleCnt="0">
        <dgm:presLayoutVars>
          <dgm:dir/>
          <dgm:animOne val="branch"/>
          <dgm:animLvl val="lvl"/>
        </dgm:presLayoutVars>
      </dgm:prSet>
      <dgm:spPr/>
      <dgm:t>
        <a:bodyPr/>
        <a:lstStyle/>
        <a:p>
          <a:endParaRPr lang="tr-TR"/>
        </a:p>
      </dgm:t>
    </dgm:pt>
    <dgm:pt modelId="{7B7F6ED7-EB6B-4ACF-B97D-B781E82C2541}" type="pres">
      <dgm:prSet presAssocID="{9AA9F306-015D-4453-A8E0-26C89B1FFC77}" presName="thickLine" presStyleLbl="alignNode1" presStyleIdx="0" presStyleCnt="2"/>
      <dgm:spPr/>
    </dgm:pt>
    <dgm:pt modelId="{29D7BA3D-825E-4E46-AAD9-D7350A95124C}" type="pres">
      <dgm:prSet presAssocID="{9AA9F306-015D-4453-A8E0-26C89B1FFC77}" presName="horz1" presStyleCnt="0"/>
      <dgm:spPr/>
    </dgm:pt>
    <dgm:pt modelId="{25D29685-332C-497F-9476-8301DEE4A2B9}" type="pres">
      <dgm:prSet presAssocID="{9AA9F306-015D-4453-A8E0-26C89B1FFC77}" presName="tx1" presStyleLbl="revTx" presStyleIdx="0" presStyleCnt="2"/>
      <dgm:spPr/>
      <dgm:t>
        <a:bodyPr/>
        <a:lstStyle/>
        <a:p>
          <a:endParaRPr lang="tr-TR"/>
        </a:p>
      </dgm:t>
    </dgm:pt>
    <dgm:pt modelId="{00A4596D-850F-454A-9C49-62CFFF137BD5}" type="pres">
      <dgm:prSet presAssocID="{9AA9F306-015D-4453-A8E0-26C89B1FFC77}" presName="vert1" presStyleCnt="0"/>
      <dgm:spPr/>
    </dgm:pt>
    <dgm:pt modelId="{3E0CA21E-A9B8-4D82-BCA1-F00A2E4ED1DC}" type="pres">
      <dgm:prSet presAssocID="{84CB57EE-3300-4226-859A-C53F6E7FCC91}" presName="thickLine" presStyleLbl="alignNode1" presStyleIdx="1" presStyleCnt="2"/>
      <dgm:spPr/>
    </dgm:pt>
    <dgm:pt modelId="{BF2CC5CE-33B4-4D80-A9F6-6BFFD92F6FC8}" type="pres">
      <dgm:prSet presAssocID="{84CB57EE-3300-4226-859A-C53F6E7FCC91}" presName="horz1" presStyleCnt="0"/>
      <dgm:spPr/>
    </dgm:pt>
    <dgm:pt modelId="{E4D22B5A-CF09-44FF-8AD0-8E9F307B05FB}" type="pres">
      <dgm:prSet presAssocID="{84CB57EE-3300-4226-859A-C53F6E7FCC91}" presName="tx1" presStyleLbl="revTx" presStyleIdx="1" presStyleCnt="2" custScaleY="148195" custLinFactNeighborX="98" custLinFactNeighborY="-3666"/>
      <dgm:spPr/>
      <dgm:t>
        <a:bodyPr/>
        <a:lstStyle/>
        <a:p>
          <a:endParaRPr lang="tr-TR"/>
        </a:p>
      </dgm:t>
    </dgm:pt>
    <dgm:pt modelId="{1CB0D735-FD5E-4800-A4B5-2608C2492C28}" type="pres">
      <dgm:prSet presAssocID="{84CB57EE-3300-4226-859A-C53F6E7FCC91}" presName="vert1" presStyleCnt="0"/>
      <dgm:spPr/>
    </dgm:pt>
  </dgm:ptLst>
  <dgm:cxnLst>
    <dgm:cxn modelId="{D02F92F3-0DC2-4161-B2F1-4D5FC0B77956}" type="presOf" srcId="{84CB57EE-3300-4226-859A-C53F6E7FCC91}" destId="{E4D22B5A-CF09-44FF-8AD0-8E9F307B05FB}" srcOrd="0" destOrd="0" presId="urn:microsoft.com/office/officeart/2008/layout/LinedList"/>
    <dgm:cxn modelId="{5754D0EA-B649-4B80-9024-BEEB409BDF5F}" srcId="{F7E9699B-E1E3-4CC0-9158-B303D2E6E1BC}" destId="{84CB57EE-3300-4226-859A-C53F6E7FCC91}" srcOrd="1" destOrd="0" parTransId="{A9119115-EFAE-4D2B-BC19-6A6D796B2F7B}" sibTransId="{EAD049B2-3489-4AA8-98F3-58D0F9233C09}"/>
    <dgm:cxn modelId="{57CF482F-808E-47A0-B9D9-D07E69F3741E}" type="presOf" srcId="{9AA9F306-015D-4453-A8E0-26C89B1FFC77}" destId="{25D29685-332C-497F-9476-8301DEE4A2B9}" srcOrd="0" destOrd="0" presId="urn:microsoft.com/office/officeart/2008/layout/LinedList"/>
    <dgm:cxn modelId="{8A470044-B58A-4A9D-A94B-C7F94A75710E}" srcId="{F7E9699B-E1E3-4CC0-9158-B303D2E6E1BC}" destId="{9AA9F306-015D-4453-A8E0-26C89B1FFC77}" srcOrd="0" destOrd="0" parTransId="{AADA353B-113E-4A55-87EB-AC8FE57DD87B}" sibTransId="{49B64B8F-A75F-4518-B7C3-4F387793F636}"/>
    <dgm:cxn modelId="{EFBCD4BF-CE24-40DC-ABED-C69A741771B2}" type="presOf" srcId="{F7E9699B-E1E3-4CC0-9158-B303D2E6E1BC}" destId="{22E73C8E-E261-4084-87F3-F84DFAC2AA7B}" srcOrd="0" destOrd="0" presId="urn:microsoft.com/office/officeart/2008/layout/LinedList"/>
    <dgm:cxn modelId="{EAFD2821-8BEC-4D8F-A4D2-C6579EDA2DA4}" type="presParOf" srcId="{22E73C8E-E261-4084-87F3-F84DFAC2AA7B}" destId="{7B7F6ED7-EB6B-4ACF-B97D-B781E82C2541}" srcOrd="0" destOrd="0" presId="urn:microsoft.com/office/officeart/2008/layout/LinedList"/>
    <dgm:cxn modelId="{A207FF09-DC2B-4E6F-A860-8A24028549DD}" type="presParOf" srcId="{22E73C8E-E261-4084-87F3-F84DFAC2AA7B}" destId="{29D7BA3D-825E-4E46-AAD9-D7350A95124C}" srcOrd="1" destOrd="0" presId="urn:microsoft.com/office/officeart/2008/layout/LinedList"/>
    <dgm:cxn modelId="{DB6B408D-A9D4-4D45-9E1F-FD458F151711}" type="presParOf" srcId="{29D7BA3D-825E-4E46-AAD9-D7350A95124C}" destId="{25D29685-332C-497F-9476-8301DEE4A2B9}" srcOrd="0" destOrd="0" presId="urn:microsoft.com/office/officeart/2008/layout/LinedList"/>
    <dgm:cxn modelId="{52FBAD8D-3121-4BC3-8342-1FD0708E9ECA}" type="presParOf" srcId="{29D7BA3D-825E-4E46-AAD9-D7350A95124C}" destId="{00A4596D-850F-454A-9C49-62CFFF137BD5}" srcOrd="1" destOrd="0" presId="urn:microsoft.com/office/officeart/2008/layout/LinedList"/>
    <dgm:cxn modelId="{0C9F7F17-3813-44C7-9D46-8EC7338CFEC6}" type="presParOf" srcId="{22E73C8E-E261-4084-87F3-F84DFAC2AA7B}" destId="{3E0CA21E-A9B8-4D82-BCA1-F00A2E4ED1DC}" srcOrd="2" destOrd="0" presId="urn:microsoft.com/office/officeart/2008/layout/LinedList"/>
    <dgm:cxn modelId="{66D10F4F-0C81-4157-B444-1170E88CBD60}" type="presParOf" srcId="{22E73C8E-E261-4084-87F3-F84DFAC2AA7B}" destId="{BF2CC5CE-33B4-4D80-A9F6-6BFFD92F6FC8}" srcOrd="3" destOrd="0" presId="urn:microsoft.com/office/officeart/2008/layout/LinedList"/>
    <dgm:cxn modelId="{6EB8CB1B-23EB-4EEC-A4DB-BDACA64A5500}" type="presParOf" srcId="{BF2CC5CE-33B4-4D80-A9F6-6BFFD92F6FC8}" destId="{E4D22B5A-CF09-44FF-8AD0-8E9F307B05FB}" srcOrd="0" destOrd="0" presId="urn:microsoft.com/office/officeart/2008/layout/LinedList"/>
    <dgm:cxn modelId="{47532B3D-A3DB-449E-9DA8-D28A5D3B1DED}" type="presParOf" srcId="{BF2CC5CE-33B4-4D80-A9F6-6BFFD92F6FC8}" destId="{1CB0D735-FD5E-4800-A4B5-2608C2492C2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5B8405-8931-4648-94E3-0E9E8B9258C8}" type="doc">
      <dgm:prSet loTypeId="urn:microsoft.com/office/officeart/2005/8/layout/vList5" loCatId="list" qsTypeId="urn:microsoft.com/office/officeart/2005/8/quickstyle/simple1" qsCatId="simple" csTypeId="urn:microsoft.com/office/officeart/2005/8/colors/accent0_2" csCatId="mainScheme"/>
      <dgm:spPr/>
      <dgm:t>
        <a:bodyPr/>
        <a:lstStyle/>
        <a:p>
          <a:endParaRPr lang="tr-TR"/>
        </a:p>
      </dgm:t>
    </dgm:pt>
    <dgm:pt modelId="{21AA53BE-83DF-48DB-A0FD-811654DC15F2}">
      <dgm:prSet/>
      <dgm:spPr/>
      <dgm:t>
        <a:bodyPr/>
        <a:lstStyle/>
        <a:p>
          <a:pPr rtl="0"/>
          <a:r>
            <a:rPr lang="tr-TR"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Çoklu Zeka Kuramı</a:t>
          </a:r>
          <a:endParaRPr lang="tr-TR"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dgm:t>
    </dgm:pt>
    <dgm:pt modelId="{686489B8-598D-4F99-8875-468C9FCC70E1}" type="parTrans" cxnId="{00BA125D-3C6F-495E-B027-040C0E32EF0E}">
      <dgm:prSet/>
      <dgm:spPr/>
      <dgm:t>
        <a:bodyPr/>
        <a:lstStyle/>
        <a:p>
          <a:endParaRPr lang="tr-TR"/>
        </a:p>
      </dgm:t>
    </dgm:pt>
    <dgm:pt modelId="{7C5A1A43-B2ED-425D-8693-FA629428EB53}" type="sibTrans" cxnId="{00BA125D-3C6F-495E-B027-040C0E32EF0E}">
      <dgm:prSet/>
      <dgm:spPr/>
      <dgm:t>
        <a:bodyPr/>
        <a:lstStyle/>
        <a:p>
          <a:endParaRPr lang="tr-TR"/>
        </a:p>
      </dgm:t>
    </dgm:pt>
    <dgm:pt modelId="{17CAA1F9-A060-435F-9185-95435A53892F}" type="pres">
      <dgm:prSet presAssocID="{165B8405-8931-4648-94E3-0E9E8B9258C8}" presName="Name0" presStyleCnt="0">
        <dgm:presLayoutVars>
          <dgm:dir/>
          <dgm:animLvl val="lvl"/>
          <dgm:resizeHandles val="exact"/>
        </dgm:presLayoutVars>
      </dgm:prSet>
      <dgm:spPr/>
      <dgm:t>
        <a:bodyPr/>
        <a:lstStyle/>
        <a:p>
          <a:endParaRPr lang="tr-TR"/>
        </a:p>
      </dgm:t>
    </dgm:pt>
    <dgm:pt modelId="{5D6D957A-C4E1-4CD9-9593-EE9153B9A882}" type="pres">
      <dgm:prSet presAssocID="{21AA53BE-83DF-48DB-A0FD-811654DC15F2}" presName="linNode" presStyleCnt="0"/>
      <dgm:spPr/>
    </dgm:pt>
    <dgm:pt modelId="{F75B5A9B-F1F1-42D1-8EEB-6BD0CB946D95}" type="pres">
      <dgm:prSet presAssocID="{21AA53BE-83DF-48DB-A0FD-811654DC15F2}" presName="parentText" presStyleLbl="node1" presStyleIdx="0" presStyleCnt="1">
        <dgm:presLayoutVars>
          <dgm:chMax val="1"/>
          <dgm:bulletEnabled val="1"/>
        </dgm:presLayoutVars>
      </dgm:prSet>
      <dgm:spPr/>
      <dgm:t>
        <a:bodyPr/>
        <a:lstStyle/>
        <a:p>
          <a:endParaRPr lang="tr-TR"/>
        </a:p>
      </dgm:t>
    </dgm:pt>
  </dgm:ptLst>
  <dgm:cxnLst>
    <dgm:cxn modelId="{2A8CB81C-AE1B-4699-8729-982210F05009}" type="presOf" srcId="{165B8405-8931-4648-94E3-0E9E8B9258C8}" destId="{17CAA1F9-A060-435F-9185-95435A53892F}" srcOrd="0" destOrd="0" presId="urn:microsoft.com/office/officeart/2005/8/layout/vList5"/>
    <dgm:cxn modelId="{00BA125D-3C6F-495E-B027-040C0E32EF0E}" srcId="{165B8405-8931-4648-94E3-0E9E8B9258C8}" destId="{21AA53BE-83DF-48DB-A0FD-811654DC15F2}" srcOrd="0" destOrd="0" parTransId="{686489B8-598D-4F99-8875-468C9FCC70E1}" sibTransId="{7C5A1A43-B2ED-425D-8693-FA629428EB53}"/>
    <dgm:cxn modelId="{EF0D49A3-57BB-47F3-81A7-D7B52572D2D2}" type="presOf" srcId="{21AA53BE-83DF-48DB-A0FD-811654DC15F2}" destId="{F75B5A9B-F1F1-42D1-8EEB-6BD0CB946D95}" srcOrd="0" destOrd="0" presId="urn:microsoft.com/office/officeart/2005/8/layout/vList5"/>
    <dgm:cxn modelId="{82FBC125-1281-451A-9761-89FDFF970412}" type="presParOf" srcId="{17CAA1F9-A060-435F-9185-95435A53892F}" destId="{5D6D957A-C4E1-4CD9-9593-EE9153B9A882}" srcOrd="0" destOrd="0" presId="urn:microsoft.com/office/officeart/2005/8/layout/vList5"/>
    <dgm:cxn modelId="{691F43FC-6861-4A0D-897B-E25E99DA4A0A}" type="presParOf" srcId="{5D6D957A-C4E1-4CD9-9593-EE9153B9A882}" destId="{F75B5A9B-F1F1-42D1-8EEB-6BD0CB946D95}"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C57667-7479-448C-8B24-9AB07588C471}" type="doc">
      <dgm:prSet loTypeId="urn:microsoft.com/office/officeart/2005/8/layout/bProcess2" loCatId="process" qsTypeId="urn:microsoft.com/office/officeart/2005/8/quickstyle/3d3" qsCatId="3D" csTypeId="urn:microsoft.com/office/officeart/2005/8/colors/colorful3" csCatId="colorful" phldr="1"/>
      <dgm:spPr/>
      <dgm:t>
        <a:bodyPr/>
        <a:lstStyle/>
        <a:p>
          <a:endParaRPr lang="tr-TR"/>
        </a:p>
      </dgm:t>
    </dgm:pt>
    <dgm:pt modelId="{1194E27C-ED46-49A4-AE14-F2029D5AFB8E}">
      <dgm:prSet/>
      <dgm:spPr/>
      <dgm:t>
        <a:bodyPr/>
        <a:lstStyle/>
        <a:p>
          <a:pPr rtl="0"/>
          <a:r>
            <a:rPr lang="tr-TR" dirty="0" smtClean="0">
              <a:solidFill>
                <a:schemeClr val="tx1"/>
              </a:solidFill>
            </a:rPr>
            <a:t>Sözel Zeka</a:t>
          </a:r>
          <a:endParaRPr lang="tr-TR" dirty="0">
            <a:solidFill>
              <a:schemeClr val="tx1"/>
            </a:solidFill>
          </a:endParaRPr>
        </a:p>
      </dgm:t>
    </dgm:pt>
    <dgm:pt modelId="{BF921C53-F213-4D56-AC1A-53CC1818DD52}" type="parTrans" cxnId="{443237FD-C255-4879-B791-4F696EAEB164}">
      <dgm:prSet/>
      <dgm:spPr/>
      <dgm:t>
        <a:bodyPr/>
        <a:lstStyle/>
        <a:p>
          <a:endParaRPr lang="tr-TR"/>
        </a:p>
      </dgm:t>
    </dgm:pt>
    <dgm:pt modelId="{869436DD-AE45-41A7-ABDD-BCEC862D0132}" type="sibTrans" cxnId="{443237FD-C255-4879-B791-4F696EAEB164}">
      <dgm:prSet/>
      <dgm:spPr/>
      <dgm:t>
        <a:bodyPr/>
        <a:lstStyle/>
        <a:p>
          <a:endParaRPr lang="tr-TR"/>
        </a:p>
      </dgm:t>
    </dgm:pt>
    <dgm:pt modelId="{B38C4B66-D358-4DCD-A21C-0C56FCB54AB3}">
      <dgm:prSet custT="1"/>
      <dgm:spPr/>
      <dgm:t>
        <a:bodyPr/>
        <a:lstStyle/>
        <a:p>
          <a:pPr rtl="0"/>
          <a:r>
            <a:rPr lang="tr-TR" sz="2000" dirty="0" smtClean="0">
              <a:solidFill>
                <a:schemeClr val="tx1"/>
              </a:solidFill>
            </a:rPr>
            <a:t>Mantıksal Zeka</a:t>
          </a:r>
          <a:endParaRPr lang="tr-TR" sz="2000" dirty="0">
            <a:solidFill>
              <a:schemeClr val="tx1"/>
            </a:solidFill>
          </a:endParaRPr>
        </a:p>
      </dgm:t>
    </dgm:pt>
    <dgm:pt modelId="{E528FEF0-54CF-406E-A093-9EE251CA41A1}" type="parTrans" cxnId="{747EAEA9-C8E2-4E07-B268-7274F8230E92}">
      <dgm:prSet/>
      <dgm:spPr/>
      <dgm:t>
        <a:bodyPr/>
        <a:lstStyle/>
        <a:p>
          <a:endParaRPr lang="tr-TR"/>
        </a:p>
      </dgm:t>
    </dgm:pt>
    <dgm:pt modelId="{BA5F9C51-B35A-4097-B96B-80378AC2172A}" type="sibTrans" cxnId="{747EAEA9-C8E2-4E07-B268-7274F8230E92}">
      <dgm:prSet/>
      <dgm:spPr/>
      <dgm:t>
        <a:bodyPr/>
        <a:lstStyle/>
        <a:p>
          <a:endParaRPr lang="tr-TR"/>
        </a:p>
      </dgm:t>
    </dgm:pt>
    <dgm:pt modelId="{FCD7A6F6-E6DE-49C6-870B-552479EDF28A}">
      <dgm:prSet custT="1"/>
      <dgm:spPr/>
      <dgm:t>
        <a:bodyPr/>
        <a:lstStyle/>
        <a:p>
          <a:pPr rtl="0"/>
          <a:r>
            <a:rPr lang="tr-TR" sz="2000" dirty="0" smtClean="0">
              <a:solidFill>
                <a:schemeClr val="tx1"/>
              </a:solidFill>
            </a:rPr>
            <a:t>Görsel Zeka</a:t>
          </a:r>
          <a:endParaRPr lang="tr-TR" sz="2000" dirty="0">
            <a:solidFill>
              <a:schemeClr val="tx1"/>
            </a:solidFill>
          </a:endParaRPr>
        </a:p>
      </dgm:t>
    </dgm:pt>
    <dgm:pt modelId="{F964FB9D-9351-4D3C-813E-42F2F01C3976}" type="parTrans" cxnId="{2D88CDF1-F8E7-4FED-83AA-E15F140663AA}">
      <dgm:prSet/>
      <dgm:spPr/>
      <dgm:t>
        <a:bodyPr/>
        <a:lstStyle/>
        <a:p>
          <a:endParaRPr lang="tr-TR"/>
        </a:p>
      </dgm:t>
    </dgm:pt>
    <dgm:pt modelId="{8A1D56DB-D40A-4281-83D4-E2BD93DEED58}" type="sibTrans" cxnId="{2D88CDF1-F8E7-4FED-83AA-E15F140663AA}">
      <dgm:prSet/>
      <dgm:spPr/>
      <dgm:t>
        <a:bodyPr/>
        <a:lstStyle/>
        <a:p>
          <a:endParaRPr lang="tr-TR"/>
        </a:p>
      </dgm:t>
    </dgm:pt>
    <dgm:pt modelId="{86605061-16A8-499D-A594-EA81E4261181}">
      <dgm:prSet custT="1"/>
      <dgm:spPr/>
      <dgm:t>
        <a:bodyPr/>
        <a:lstStyle/>
        <a:p>
          <a:pPr rtl="0"/>
          <a:r>
            <a:rPr lang="tr-TR" sz="2000" dirty="0" smtClean="0">
              <a:solidFill>
                <a:schemeClr val="tx1"/>
              </a:solidFill>
            </a:rPr>
            <a:t>Ritmik Zeka</a:t>
          </a:r>
          <a:endParaRPr lang="tr-TR" sz="2000" dirty="0">
            <a:solidFill>
              <a:schemeClr val="tx1"/>
            </a:solidFill>
          </a:endParaRPr>
        </a:p>
      </dgm:t>
    </dgm:pt>
    <dgm:pt modelId="{5F30D590-AC9C-473B-9AE9-146A113F30FA}" type="parTrans" cxnId="{834FDB18-DAF0-4D32-9648-DEEB0CEAB3FD}">
      <dgm:prSet/>
      <dgm:spPr/>
      <dgm:t>
        <a:bodyPr/>
        <a:lstStyle/>
        <a:p>
          <a:endParaRPr lang="tr-TR"/>
        </a:p>
      </dgm:t>
    </dgm:pt>
    <dgm:pt modelId="{D31F1E71-C984-4095-B0E9-224D2F58A07B}" type="sibTrans" cxnId="{834FDB18-DAF0-4D32-9648-DEEB0CEAB3FD}">
      <dgm:prSet/>
      <dgm:spPr/>
      <dgm:t>
        <a:bodyPr/>
        <a:lstStyle/>
        <a:p>
          <a:endParaRPr lang="tr-TR"/>
        </a:p>
      </dgm:t>
    </dgm:pt>
    <dgm:pt modelId="{3CC26A9F-0AE0-487D-BFC9-3FEDB9E14FB3}">
      <dgm:prSet custT="1"/>
      <dgm:spPr/>
      <dgm:t>
        <a:bodyPr/>
        <a:lstStyle/>
        <a:p>
          <a:pPr rtl="0"/>
          <a:r>
            <a:rPr lang="tr-TR" sz="1800" dirty="0" smtClean="0">
              <a:solidFill>
                <a:schemeClr val="tx1"/>
              </a:solidFill>
            </a:rPr>
            <a:t>Kinestetik Zeka</a:t>
          </a:r>
          <a:endParaRPr lang="tr-TR" sz="1800" dirty="0">
            <a:solidFill>
              <a:schemeClr val="tx1"/>
            </a:solidFill>
          </a:endParaRPr>
        </a:p>
      </dgm:t>
    </dgm:pt>
    <dgm:pt modelId="{EDA975D7-D534-4F27-96E7-5AA3B2F364E1}" type="parTrans" cxnId="{D6E2C4E9-F889-4DC8-A043-945F0A5A9774}">
      <dgm:prSet/>
      <dgm:spPr/>
      <dgm:t>
        <a:bodyPr/>
        <a:lstStyle/>
        <a:p>
          <a:endParaRPr lang="tr-TR"/>
        </a:p>
      </dgm:t>
    </dgm:pt>
    <dgm:pt modelId="{17B20B74-26C5-4BCC-B773-32EACC58DBB6}" type="sibTrans" cxnId="{D6E2C4E9-F889-4DC8-A043-945F0A5A9774}">
      <dgm:prSet/>
      <dgm:spPr/>
      <dgm:t>
        <a:bodyPr/>
        <a:lstStyle/>
        <a:p>
          <a:endParaRPr lang="tr-TR"/>
        </a:p>
      </dgm:t>
    </dgm:pt>
    <dgm:pt modelId="{E8C27E9E-C59E-4AE2-8F7B-851AFD22F5D5}">
      <dgm:prSet custT="1"/>
      <dgm:spPr/>
      <dgm:t>
        <a:bodyPr/>
        <a:lstStyle/>
        <a:p>
          <a:pPr rtl="0"/>
          <a:r>
            <a:rPr lang="tr-TR" sz="1800" dirty="0" smtClean="0">
              <a:solidFill>
                <a:schemeClr val="tx1"/>
              </a:solidFill>
            </a:rPr>
            <a:t>Sosyal Zeka</a:t>
          </a:r>
          <a:endParaRPr lang="tr-TR" sz="1800" dirty="0">
            <a:solidFill>
              <a:schemeClr val="tx1"/>
            </a:solidFill>
          </a:endParaRPr>
        </a:p>
      </dgm:t>
    </dgm:pt>
    <dgm:pt modelId="{26F48391-8177-492B-A52C-7AAA20E0FC3C}" type="parTrans" cxnId="{6A197D15-FEFA-46F3-B6EB-EECE9EF8A3C8}">
      <dgm:prSet/>
      <dgm:spPr/>
      <dgm:t>
        <a:bodyPr/>
        <a:lstStyle/>
        <a:p>
          <a:endParaRPr lang="tr-TR"/>
        </a:p>
      </dgm:t>
    </dgm:pt>
    <dgm:pt modelId="{2D14CD48-17FC-4E8B-981D-DFA9CB3CAE9F}" type="sibTrans" cxnId="{6A197D15-FEFA-46F3-B6EB-EECE9EF8A3C8}">
      <dgm:prSet/>
      <dgm:spPr/>
      <dgm:t>
        <a:bodyPr/>
        <a:lstStyle/>
        <a:p>
          <a:endParaRPr lang="tr-TR"/>
        </a:p>
      </dgm:t>
    </dgm:pt>
    <dgm:pt modelId="{48616AB4-C40F-4E48-94A4-AF952EBF506D}">
      <dgm:prSet custT="1"/>
      <dgm:spPr/>
      <dgm:t>
        <a:bodyPr/>
        <a:lstStyle/>
        <a:p>
          <a:pPr rtl="0"/>
          <a:r>
            <a:rPr lang="tr-TR" sz="1800" dirty="0" smtClean="0">
              <a:solidFill>
                <a:schemeClr val="tx1"/>
              </a:solidFill>
            </a:rPr>
            <a:t>İçsel Zeka</a:t>
          </a:r>
          <a:endParaRPr lang="tr-TR" sz="1800" dirty="0">
            <a:solidFill>
              <a:schemeClr val="tx1"/>
            </a:solidFill>
          </a:endParaRPr>
        </a:p>
      </dgm:t>
    </dgm:pt>
    <dgm:pt modelId="{ABDF2602-D9F1-4034-BB31-3B50E52B5A19}" type="parTrans" cxnId="{E7308E37-27A8-403E-84D2-DFC1698D5729}">
      <dgm:prSet/>
      <dgm:spPr/>
      <dgm:t>
        <a:bodyPr/>
        <a:lstStyle/>
        <a:p>
          <a:endParaRPr lang="tr-TR"/>
        </a:p>
      </dgm:t>
    </dgm:pt>
    <dgm:pt modelId="{819412C5-5315-4985-B37F-67777B59D09B}" type="sibTrans" cxnId="{E7308E37-27A8-403E-84D2-DFC1698D5729}">
      <dgm:prSet/>
      <dgm:spPr/>
      <dgm:t>
        <a:bodyPr/>
        <a:lstStyle/>
        <a:p>
          <a:endParaRPr lang="tr-TR"/>
        </a:p>
      </dgm:t>
    </dgm:pt>
    <dgm:pt modelId="{DBEE4A84-0729-463F-A5FD-994934F6EC86}">
      <dgm:prSet custT="1"/>
      <dgm:spPr/>
      <dgm:t>
        <a:bodyPr/>
        <a:lstStyle/>
        <a:p>
          <a:pPr rtl="0"/>
          <a:r>
            <a:rPr lang="tr-TR" sz="2000" dirty="0" smtClean="0">
              <a:solidFill>
                <a:schemeClr val="tx1"/>
              </a:solidFill>
            </a:rPr>
            <a:t>Doğacı Zeka</a:t>
          </a:r>
          <a:endParaRPr lang="tr-TR" sz="2000" dirty="0">
            <a:solidFill>
              <a:schemeClr val="tx1"/>
            </a:solidFill>
          </a:endParaRPr>
        </a:p>
      </dgm:t>
    </dgm:pt>
    <dgm:pt modelId="{4D348D1A-7A7F-4338-80D8-6674C8E596B3}" type="parTrans" cxnId="{A5C035F2-7259-4405-8270-B8FB675CBA3F}">
      <dgm:prSet/>
      <dgm:spPr/>
      <dgm:t>
        <a:bodyPr/>
        <a:lstStyle/>
        <a:p>
          <a:endParaRPr lang="tr-TR"/>
        </a:p>
      </dgm:t>
    </dgm:pt>
    <dgm:pt modelId="{13B6BF8F-8543-47D4-BCF3-1005A912B379}" type="sibTrans" cxnId="{A5C035F2-7259-4405-8270-B8FB675CBA3F}">
      <dgm:prSet/>
      <dgm:spPr/>
      <dgm:t>
        <a:bodyPr/>
        <a:lstStyle/>
        <a:p>
          <a:endParaRPr lang="tr-TR"/>
        </a:p>
      </dgm:t>
    </dgm:pt>
    <dgm:pt modelId="{EAEE3678-E81F-439E-B20A-4AE6D3680B30}" type="pres">
      <dgm:prSet presAssocID="{F8C57667-7479-448C-8B24-9AB07588C471}" presName="diagram" presStyleCnt="0">
        <dgm:presLayoutVars>
          <dgm:dir/>
          <dgm:resizeHandles/>
        </dgm:presLayoutVars>
      </dgm:prSet>
      <dgm:spPr/>
      <dgm:t>
        <a:bodyPr/>
        <a:lstStyle/>
        <a:p>
          <a:endParaRPr lang="tr-TR"/>
        </a:p>
      </dgm:t>
    </dgm:pt>
    <dgm:pt modelId="{5D7AD59E-2B3B-47A6-8064-77E00C877286}" type="pres">
      <dgm:prSet presAssocID="{1194E27C-ED46-49A4-AE14-F2029D5AFB8E}" presName="firstNode" presStyleLbl="node1" presStyleIdx="0" presStyleCnt="8">
        <dgm:presLayoutVars>
          <dgm:bulletEnabled val="1"/>
        </dgm:presLayoutVars>
      </dgm:prSet>
      <dgm:spPr/>
      <dgm:t>
        <a:bodyPr/>
        <a:lstStyle/>
        <a:p>
          <a:endParaRPr lang="tr-TR"/>
        </a:p>
      </dgm:t>
    </dgm:pt>
    <dgm:pt modelId="{98D1AB06-FFDE-4BCF-8D0A-B36201A0F5D9}" type="pres">
      <dgm:prSet presAssocID="{869436DD-AE45-41A7-ABDD-BCEC862D0132}" presName="sibTrans" presStyleLbl="sibTrans2D1" presStyleIdx="0" presStyleCnt="7"/>
      <dgm:spPr/>
      <dgm:t>
        <a:bodyPr/>
        <a:lstStyle/>
        <a:p>
          <a:endParaRPr lang="tr-TR"/>
        </a:p>
      </dgm:t>
    </dgm:pt>
    <dgm:pt modelId="{F1D9DCDB-9A37-43CD-BF90-225E50B6588C}" type="pres">
      <dgm:prSet presAssocID="{B38C4B66-D358-4DCD-A21C-0C56FCB54AB3}" presName="middleNode" presStyleCnt="0"/>
      <dgm:spPr/>
    </dgm:pt>
    <dgm:pt modelId="{D8ABEB1B-2828-4324-B467-6B93CA710D95}" type="pres">
      <dgm:prSet presAssocID="{B38C4B66-D358-4DCD-A21C-0C56FCB54AB3}" presName="padding" presStyleLbl="node1" presStyleIdx="0" presStyleCnt="8"/>
      <dgm:spPr/>
    </dgm:pt>
    <dgm:pt modelId="{98CC748B-4288-4832-86FB-A8B1233BE8B8}" type="pres">
      <dgm:prSet presAssocID="{B38C4B66-D358-4DCD-A21C-0C56FCB54AB3}" presName="shape" presStyleLbl="node1" presStyleIdx="1" presStyleCnt="8" custScaleX="169853" custScaleY="143834">
        <dgm:presLayoutVars>
          <dgm:bulletEnabled val="1"/>
        </dgm:presLayoutVars>
      </dgm:prSet>
      <dgm:spPr/>
      <dgm:t>
        <a:bodyPr/>
        <a:lstStyle/>
        <a:p>
          <a:endParaRPr lang="tr-TR"/>
        </a:p>
      </dgm:t>
    </dgm:pt>
    <dgm:pt modelId="{302E1949-8B0E-4DBE-9E35-57236E441FBD}" type="pres">
      <dgm:prSet presAssocID="{BA5F9C51-B35A-4097-B96B-80378AC2172A}" presName="sibTrans" presStyleLbl="sibTrans2D1" presStyleIdx="1" presStyleCnt="7"/>
      <dgm:spPr/>
      <dgm:t>
        <a:bodyPr/>
        <a:lstStyle/>
        <a:p>
          <a:endParaRPr lang="tr-TR"/>
        </a:p>
      </dgm:t>
    </dgm:pt>
    <dgm:pt modelId="{B82FAE24-63AA-40EC-97ED-6960CA6C8E47}" type="pres">
      <dgm:prSet presAssocID="{FCD7A6F6-E6DE-49C6-870B-552479EDF28A}" presName="middleNode" presStyleCnt="0"/>
      <dgm:spPr/>
    </dgm:pt>
    <dgm:pt modelId="{ADC3B6AC-114C-46BC-91EB-53EE515B864A}" type="pres">
      <dgm:prSet presAssocID="{FCD7A6F6-E6DE-49C6-870B-552479EDF28A}" presName="padding" presStyleLbl="node1" presStyleIdx="1" presStyleCnt="8"/>
      <dgm:spPr/>
    </dgm:pt>
    <dgm:pt modelId="{6C72AC66-33DE-4F45-8303-9E68BE476DF9}" type="pres">
      <dgm:prSet presAssocID="{FCD7A6F6-E6DE-49C6-870B-552479EDF28A}" presName="shape" presStyleLbl="node1" presStyleIdx="2" presStyleCnt="8" custScaleX="175356" custScaleY="122814">
        <dgm:presLayoutVars>
          <dgm:bulletEnabled val="1"/>
        </dgm:presLayoutVars>
      </dgm:prSet>
      <dgm:spPr/>
      <dgm:t>
        <a:bodyPr/>
        <a:lstStyle/>
        <a:p>
          <a:endParaRPr lang="tr-TR"/>
        </a:p>
      </dgm:t>
    </dgm:pt>
    <dgm:pt modelId="{5A85FAAB-7DD9-43CD-B9F3-4E37FEEA95D3}" type="pres">
      <dgm:prSet presAssocID="{8A1D56DB-D40A-4281-83D4-E2BD93DEED58}" presName="sibTrans" presStyleLbl="sibTrans2D1" presStyleIdx="2" presStyleCnt="7"/>
      <dgm:spPr/>
      <dgm:t>
        <a:bodyPr/>
        <a:lstStyle/>
        <a:p>
          <a:endParaRPr lang="tr-TR"/>
        </a:p>
      </dgm:t>
    </dgm:pt>
    <dgm:pt modelId="{CB2BE94C-346F-4AAC-9B90-CFFBAC86B9C9}" type="pres">
      <dgm:prSet presAssocID="{86605061-16A8-499D-A594-EA81E4261181}" presName="middleNode" presStyleCnt="0"/>
      <dgm:spPr/>
    </dgm:pt>
    <dgm:pt modelId="{4801FBDD-ACB9-49B0-A49F-F82EE69968D1}" type="pres">
      <dgm:prSet presAssocID="{86605061-16A8-499D-A594-EA81E4261181}" presName="padding" presStyleLbl="node1" presStyleIdx="2" presStyleCnt="8"/>
      <dgm:spPr/>
    </dgm:pt>
    <dgm:pt modelId="{410AE517-2E87-4824-B3B6-56CCFD50BD8A}" type="pres">
      <dgm:prSet presAssocID="{86605061-16A8-499D-A594-EA81E4261181}" presName="shape" presStyleLbl="node1" presStyleIdx="3" presStyleCnt="8" custScaleX="150661" custScaleY="115801">
        <dgm:presLayoutVars>
          <dgm:bulletEnabled val="1"/>
        </dgm:presLayoutVars>
      </dgm:prSet>
      <dgm:spPr/>
      <dgm:t>
        <a:bodyPr/>
        <a:lstStyle/>
        <a:p>
          <a:endParaRPr lang="tr-TR"/>
        </a:p>
      </dgm:t>
    </dgm:pt>
    <dgm:pt modelId="{2DED62D8-A8F6-4580-AE5D-C6E2868678FA}" type="pres">
      <dgm:prSet presAssocID="{D31F1E71-C984-4095-B0E9-224D2F58A07B}" presName="sibTrans" presStyleLbl="sibTrans2D1" presStyleIdx="3" presStyleCnt="7"/>
      <dgm:spPr/>
      <dgm:t>
        <a:bodyPr/>
        <a:lstStyle/>
        <a:p>
          <a:endParaRPr lang="tr-TR"/>
        </a:p>
      </dgm:t>
    </dgm:pt>
    <dgm:pt modelId="{60AE0D80-3061-4672-86D4-C44DAD1EA343}" type="pres">
      <dgm:prSet presAssocID="{3CC26A9F-0AE0-487D-BFC9-3FEDB9E14FB3}" presName="middleNode" presStyleCnt="0"/>
      <dgm:spPr/>
    </dgm:pt>
    <dgm:pt modelId="{D993AEBE-32C9-4AD0-9093-AED9C4F56E94}" type="pres">
      <dgm:prSet presAssocID="{3CC26A9F-0AE0-487D-BFC9-3FEDB9E14FB3}" presName="padding" presStyleLbl="node1" presStyleIdx="3" presStyleCnt="8"/>
      <dgm:spPr/>
    </dgm:pt>
    <dgm:pt modelId="{F363188F-CF75-459E-9508-4CC8DBD44408}" type="pres">
      <dgm:prSet presAssocID="{3CC26A9F-0AE0-487D-BFC9-3FEDB9E14FB3}" presName="shape" presStyleLbl="node1" presStyleIdx="4" presStyleCnt="8" custScaleX="156564" custScaleY="140975">
        <dgm:presLayoutVars>
          <dgm:bulletEnabled val="1"/>
        </dgm:presLayoutVars>
      </dgm:prSet>
      <dgm:spPr/>
      <dgm:t>
        <a:bodyPr/>
        <a:lstStyle/>
        <a:p>
          <a:endParaRPr lang="tr-TR"/>
        </a:p>
      </dgm:t>
    </dgm:pt>
    <dgm:pt modelId="{4E74E7EB-7DB0-4B8A-861C-36A8E4445359}" type="pres">
      <dgm:prSet presAssocID="{17B20B74-26C5-4BCC-B773-32EACC58DBB6}" presName="sibTrans" presStyleLbl="sibTrans2D1" presStyleIdx="4" presStyleCnt="7"/>
      <dgm:spPr/>
      <dgm:t>
        <a:bodyPr/>
        <a:lstStyle/>
        <a:p>
          <a:endParaRPr lang="tr-TR"/>
        </a:p>
      </dgm:t>
    </dgm:pt>
    <dgm:pt modelId="{0451A793-5C38-48A0-95BD-A2732C3C861A}" type="pres">
      <dgm:prSet presAssocID="{E8C27E9E-C59E-4AE2-8F7B-851AFD22F5D5}" presName="middleNode" presStyleCnt="0"/>
      <dgm:spPr/>
    </dgm:pt>
    <dgm:pt modelId="{83F9DFD0-02AE-433B-AF92-08123D0AA24F}" type="pres">
      <dgm:prSet presAssocID="{E8C27E9E-C59E-4AE2-8F7B-851AFD22F5D5}" presName="padding" presStyleLbl="node1" presStyleIdx="4" presStyleCnt="8"/>
      <dgm:spPr/>
    </dgm:pt>
    <dgm:pt modelId="{FC5A5BD1-4A1F-42F9-ACD1-CDCD5EF30E34}" type="pres">
      <dgm:prSet presAssocID="{E8C27E9E-C59E-4AE2-8F7B-851AFD22F5D5}" presName="shape" presStyleLbl="node1" presStyleIdx="5" presStyleCnt="8" custScaleX="117814" custScaleY="132501">
        <dgm:presLayoutVars>
          <dgm:bulletEnabled val="1"/>
        </dgm:presLayoutVars>
      </dgm:prSet>
      <dgm:spPr/>
      <dgm:t>
        <a:bodyPr/>
        <a:lstStyle/>
        <a:p>
          <a:endParaRPr lang="tr-TR"/>
        </a:p>
      </dgm:t>
    </dgm:pt>
    <dgm:pt modelId="{E47920DF-F7FE-4F5A-A8A3-B498FA8FF153}" type="pres">
      <dgm:prSet presAssocID="{2D14CD48-17FC-4E8B-981D-DFA9CB3CAE9F}" presName="sibTrans" presStyleLbl="sibTrans2D1" presStyleIdx="5" presStyleCnt="7"/>
      <dgm:spPr/>
      <dgm:t>
        <a:bodyPr/>
        <a:lstStyle/>
        <a:p>
          <a:endParaRPr lang="tr-TR"/>
        </a:p>
      </dgm:t>
    </dgm:pt>
    <dgm:pt modelId="{BCAE6BA4-ECE1-4120-B451-B4D6C008941E}" type="pres">
      <dgm:prSet presAssocID="{48616AB4-C40F-4E48-94A4-AF952EBF506D}" presName="middleNode" presStyleCnt="0"/>
      <dgm:spPr/>
    </dgm:pt>
    <dgm:pt modelId="{3F8E8B2E-E7BD-4432-817F-1E5D573B23A1}" type="pres">
      <dgm:prSet presAssocID="{48616AB4-C40F-4E48-94A4-AF952EBF506D}" presName="padding" presStyleLbl="node1" presStyleIdx="5" presStyleCnt="8"/>
      <dgm:spPr/>
    </dgm:pt>
    <dgm:pt modelId="{050EAC90-8520-4B7E-8839-6F1F1F07C173}" type="pres">
      <dgm:prSet presAssocID="{48616AB4-C40F-4E48-94A4-AF952EBF506D}" presName="shape" presStyleLbl="node1" presStyleIdx="6" presStyleCnt="8" custScaleX="143280" custScaleY="119541">
        <dgm:presLayoutVars>
          <dgm:bulletEnabled val="1"/>
        </dgm:presLayoutVars>
      </dgm:prSet>
      <dgm:spPr/>
      <dgm:t>
        <a:bodyPr/>
        <a:lstStyle/>
        <a:p>
          <a:endParaRPr lang="tr-TR"/>
        </a:p>
      </dgm:t>
    </dgm:pt>
    <dgm:pt modelId="{FACA392A-E196-4C07-B1EE-AAADD253315D}" type="pres">
      <dgm:prSet presAssocID="{819412C5-5315-4985-B37F-67777B59D09B}" presName="sibTrans" presStyleLbl="sibTrans2D1" presStyleIdx="6" presStyleCnt="7"/>
      <dgm:spPr/>
      <dgm:t>
        <a:bodyPr/>
        <a:lstStyle/>
        <a:p>
          <a:endParaRPr lang="tr-TR"/>
        </a:p>
      </dgm:t>
    </dgm:pt>
    <dgm:pt modelId="{4EFE09E8-FA88-4FCA-9283-5EACA6B11168}" type="pres">
      <dgm:prSet presAssocID="{DBEE4A84-0729-463F-A5FD-994934F6EC86}" presName="lastNode" presStyleLbl="node1" presStyleIdx="7" presStyleCnt="8" custScaleX="93900" custScaleY="73695">
        <dgm:presLayoutVars>
          <dgm:bulletEnabled val="1"/>
        </dgm:presLayoutVars>
      </dgm:prSet>
      <dgm:spPr/>
      <dgm:t>
        <a:bodyPr/>
        <a:lstStyle/>
        <a:p>
          <a:endParaRPr lang="tr-TR"/>
        </a:p>
      </dgm:t>
    </dgm:pt>
  </dgm:ptLst>
  <dgm:cxnLst>
    <dgm:cxn modelId="{C5852F8E-BFBE-4829-8514-978DAB1D7A3A}" type="presOf" srcId="{B38C4B66-D358-4DCD-A21C-0C56FCB54AB3}" destId="{98CC748B-4288-4832-86FB-A8B1233BE8B8}" srcOrd="0" destOrd="0" presId="urn:microsoft.com/office/officeart/2005/8/layout/bProcess2"/>
    <dgm:cxn modelId="{2D88CDF1-F8E7-4FED-83AA-E15F140663AA}" srcId="{F8C57667-7479-448C-8B24-9AB07588C471}" destId="{FCD7A6F6-E6DE-49C6-870B-552479EDF28A}" srcOrd="2" destOrd="0" parTransId="{F964FB9D-9351-4D3C-813E-42F2F01C3976}" sibTransId="{8A1D56DB-D40A-4281-83D4-E2BD93DEED58}"/>
    <dgm:cxn modelId="{B269FB9D-5EF2-4110-907F-321210BE40A9}" type="presOf" srcId="{3CC26A9F-0AE0-487D-BFC9-3FEDB9E14FB3}" destId="{F363188F-CF75-459E-9508-4CC8DBD44408}" srcOrd="0" destOrd="0" presId="urn:microsoft.com/office/officeart/2005/8/layout/bProcess2"/>
    <dgm:cxn modelId="{10C471E9-FE6E-420E-9B2A-0A73337BB86E}" type="presOf" srcId="{86605061-16A8-499D-A594-EA81E4261181}" destId="{410AE517-2E87-4824-B3B6-56CCFD50BD8A}" srcOrd="0" destOrd="0" presId="urn:microsoft.com/office/officeart/2005/8/layout/bProcess2"/>
    <dgm:cxn modelId="{540E3080-9A14-44EB-9013-8627FB6D01E8}" type="presOf" srcId="{819412C5-5315-4985-B37F-67777B59D09B}" destId="{FACA392A-E196-4C07-B1EE-AAADD253315D}" srcOrd="0" destOrd="0" presId="urn:microsoft.com/office/officeart/2005/8/layout/bProcess2"/>
    <dgm:cxn modelId="{83D4FE5E-5F33-4FF8-915D-3874F37DD69C}" type="presOf" srcId="{8A1D56DB-D40A-4281-83D4-E2BD93DEED58}" destId="{5A85FAAB-7DD9-43CD-B9F3-4E37FEEA95D3}" srcOrd="0" destOrd="0" presId="urn:microsoft.com/office/officeart/2005/8/layout/bProcess2"/>
    <dgm:cxn modelId="{5B56D8A7-534B-4AB5-AF3A-67DDBF05C936}" type="presOf" srcId="{E8C27E9E-C59E-4AE2-8F7B-851AFD22F5D5}" destId="{FC5A5BD1-4A1F-42F9-ACD1-CDCD5EF30E34}" srcOrd="0" destOrd="0" presId="urn:microsoft.com/office/officeart/2005/8/layout/bProcess2"/>
    <dgm:cxn modelId="{58ED67D0-9E6E-45E9-827E-B557F3C9D70A}" type="presOf" srcId="{D31F1E71-C984-4095-B0E9-224D2F58A07B}" destId="{2DED62D8-A8F6-4580-AE5D-C6E2868678FA}" srcOrd="0" destOrd="0" presId="urn:microsoft.com/office/officeart/2005/8/layout/bProcess2"/>
    <dgm:cxn modelId="{444CDE90-2B60-4A9B-ACE3-E8B51BDE5E46}" type="presOf" srcId="{17B20B74-26C5-4BCC-B773-32EACC58DBB6}" destId="{4E74E7EB-7DB0-4B8A-861C-36A8E4445359}" srcOrd="0" destOrd="0" presId="urn:microsoft.com/office/officeart/2005/8/layout/bProcess2"/>
    <dgm:cxn modelId="{834FDB18-DAF0-4D32-9648-DEEB0CEAB3FD}" srcId="{F8C57667-7479-448C-8B24-9AB07588C471}" destId="{86605061-16A8-499D-A594-EA81E4261181}" srcOrd="3" destOrd="0" parTransId="{5F30D590-AC9C-473B-9AE9-146A113F30FA}" sibTransId="{D31F1E71-C984-4095-B0E9-224D2F58A07B}"/>
    <dgm:cxn modelId="{D6E2C4E9-F889-4DC8-A043-945F0A5A9774}" srcId="{F8C57667-7479-448C-8B24-9AB07588C471}" destId="{3CC26A9F-0AE0-487D-BFC9-3FEDB9E14FB3}" srcOrd="4" destOrd="0" parTransId="{EDA975D7-D534-4F27-96E7-5AA3B2F364E1}" sibTransId="{17B20B74-26C5-4BCC-B773-32EACC58DBB6}"/>
    <dgm:cxn modelId="{E5415B68-D8EC-4D08-B26F-58372FEA784F}" type="presOf" srcId="{48616AB4-C40F-4E48-94A4-AF952EBF506D}" destId="{050EAC90-8520-4B7E-8839-6F1F1F07C173}" srcOrd="0" destOrd="0" presId="urn:microsoft.com/office/officeart/2005/8/layout/bProcess2"/>
    <dgm:cxn modelId="{A5C035F2-7259-4405-8270-B8FB675CBA3F}" srcId="{F8C57667-7479-448C-8B24-9AB07588C471}" destId="{DBEE4A84-0729-463F-A5FD-994934F6EC86}" srcOrd="7" destOrd="0" parTransId="{4D348D1A-7A7F-4338-80D8-6674C8E596B3}" sibTransId="{13B6BF8F-8543-47D4-BCF3-1005A912B379}"/>
    <dgm:cxn modelId="{961868CE-A23E-45DA-944F-BBF569966FD4}" type="presOf" srcId="{1194E27C-ED46-49A4-AE14-F2029D5AFB8E}" destId="{5D7AD59E-2B3B-47A6-8064-77E00C877286}" srcOrd="0" destOrd="0" presId="urn:microsoft.com/office/officeart/2005/8/layout/bProcess2"/>
    <dgm:cxn modelId="{8A62CB30-923F-46B5-BF54-BD14CC05E9D7}" type="presOf" srcId="{2D14CD48-17FC-4E8B-981D-DFA9CB3CAE9F}" destId="{E47920DF-F7FE-4F5A-A8A3-B498FA8FF153}" srcOrd="0" destOrd="0" presId="urn:microsoft.com/office/officeart/2005/8/layout/bProcess2"/>
    <dgm:cxn modelId="{E7308E37-27A8-403E-84D2-DFC1698D5729}" srcId="{F8C57667-7479-448C-8B24-9AB07588C471}" destId="{48616AB4-C40F-4E48-94A4-AF952EBF506D}" srcOrd="6" destOrd="0" parTransId="{ABDF2602-D9F1-4034-BB31-3B50E52B5A19}" sibTransId="{819412C5-5315-4985-B37F-67777B59D09B}"/>
    <dgm:cxn modelId="{95E984D6-093B-4408-8906-1D78B59B0533}" type="presOf" srcId="{869436DD-AE45-41A7-ABDD-BCEC862D0132}" destId="{98D1AB06-FFDE-4BCF-8D0A-B36201A0F5D9}" srcOrd="0" destOrd="0" presId="urn:microsoft.com/office/officeart/2005/8/layout/bProcess2"/>
    <dgm:cxn modelId="{443237FD-C255-4879-B791-4F696EAEB164}" srcId="{F8C57667-7479-448C-8B24-9AB07588C471}" destId="{1194E27C-ED46-49A4-AE14-F2029D5AFB8E}" srcOrd="0" destOrd="0" parTransId="{BF921C53-F213-4D56-AC1A-53CC1818DD52}" sibTransId="{869436DD-AE45-41A7-ABDD-BCEC862D0132}"/>
    <dgm:cxn modelId="{9E916F96-3E3D-44F6-8315-607DC19A0F56}" type="presOf" srcId="{DBEE4A84-0729-463F-A5FD-994934F6EC86}" destId="{4EFE09E8-FA88-4FCA-9283-5EACA6B11168}" srcOrd="0" destOrd="0" presId="urn:microsoft.com/office/officeart/2005/8/layout/bProcess2"/>
    <dgm:cxn modelId="{518CAAB4-1193-43B6-866D-99004C35F89B}" type="presOf" srcId="{BA5F9C51-B35A-4097-B96B-80378AC2172A}" destId="{302E1949-8B0E-4DBE-9E35-57236E441FBD}" srcOrd="0" destOrd="0" presId="urn:microsoft.com/office/officeart/2005/8/layout/bProcess2"/>
    <dgm:cxn modelId="{6A197D15-FEFA-46F3-B6EB-EECE9EF8A3C8}" srcId="{F8C57667-7479-448C-8B24-9AB07588C471}" destId="{E8C27E9E-C59E-4AE2-8F7B-851AFD22F5D5}" srcOrd="5" destOrd="0" parTransId="{26F48391-8177-492B-A52C-7AAA20E0FC3C}" sibTransId="{2D14CD48-17FC-4E8B-981D-DFA9CB3CAE9F}"/>
    <dgm:cxn modelId="{747EAEA9-C8E2-4E07-B268-7274F8230E92}" srcId="{F8C57667-7479-448C-8B24-9AB07588C471}" destId="{B38C4B66-D358-4DCD-A21C-0C56FCB54AB3}" srcOrd="1" destOrd="0" parTransId="{E528FEF0-54CF-406E-A093-9EE251CA41A1}" sibTransId="{BA5F9C51-B35A-4097-B96B-80378AC2172A}"/>
    <dgm:cxn modelId="{8E2CFF2A-1943-4237-8F9E-B71A10B9195F}" type="presOf" srcId="{FCD7A6F6-E6DE-49C6-870B-552479EDF28A}" destId="{6C72AC66-33DE-4F45-8303-9E68BE476DF9}" srcOrd="0" destOrd="0" presId="urn:microsoft.com/office/officeart/2005/8/layout/bProcess2"/>
    <dgm:cxn modelId="{66439837-5B67-4418-851E-76DBFB35AFD7}" type="presOf" srcId="{F8C57667-7479-448C-8B24-9AB07588C471}" destId="{EAEE3678-E81F-439E-B20A-4AE6D3680B30}" srcOrd="0" destOrd="0" presId="urn:microsoft.com/office/officeart/2005/8/layout/bProcess2"/>
    <dgm:cxn modelId="{83383AF7-4C2E-4522-AE54-D8B84108D54C}" type="presParOf" srcId="{EAEE3678-E81F-439E-B20A-4AE6D3680B30}" destId="{5D7AD59E-2B3B-47A6-8064-77E00C877286}" srcOrd="0" destOrd="0" presId="urn:microsoft.com/office/officeart/2005/8/layout/bProcess2"/>
    <dgm:cxn modelId="{DF51FC13-AED8-465B-BB4F-2684CDA94139}" type="presParOf" srcId="{EAEE3678-E81F-439E-B20A-4AE6D3680B30}" destId="{98D1AB06-FFDE-4BCF-8D0A-B36201A0F5D9}" srcOrd="1" destOrd="0" presId="urn:microsoft.com/office/officeart/2005/8/layout/bProcess2"/>
    <dgm:cxn modelId="{95C508DD-2C4B-4280-8940-16F7B877664C}" type="presParOf" srcId="{EAEE3678-E81F-439E-B20A-4AE6D3680B30}" destId="{F1D9DCDB-9A37-43CD-BF90-225E50B6588C}" srcOrd="2" destOrd="0" presId="urn:microsoft.com/office/officeart/2005/8/layout/bProcess2"/>
    <dgm:cxn modelId="{4A7CFDA1-7436-485C-92DE-2EC21EB0F8B1}" type="presParOf" srcId="{F1D9DCDB-9A37-43CD-BF90-225E50B6588C}" destId="{D8ABEB1B-2828-4324-B467-6B93CA710D95}" srcOrd="0" destOrd="0" presId="urn:microsoft.com/office/officeart/2005/8/layout/bProcess2"/>
    <dgm:cxn modelId="{E9E46222-264B-4E99-8D9B-4757CBB5EF01}" type="presParOf" srcId="{F1D9DCDB-9A37-43CD-BF90-225E50B6588C}" destId="{98CC748B-4288-4832-86FB-A8B1233BE8B8}" srcOrd="1" destOrd="0" presId="urn:microsoft.com/office/officeart/2005/8/layout/bProcess2"/>
    <dgm:cxn modelId="{666F1FA9-CD09-4E10-9AFC-D7567BCBAEEF}" type="presParOf" srcId="{EAEE3678-E81F-439E-B20A-4AE6D3680B30}" destId="{302E1949-8B0E-4DBE-9E35-57236E441FBD}" srcOrd="3" destOrd="0" presId="urn:microsoft.com/office/officeart/2005/8/layout/bProcess2"/>
    <dgm:cxn modelId="{FD7B9F9B-4358-4220-B5B3-79C10AC32086}" type="presParOf" srcId="{EAEE3678-E81F-439E-B20A-4AE6D3680B30}" destId="{B82FAE24-63AA-40EC-97ED-6960CA6C8E47}" srcOrd="4" destOrd="0" presId="urn:microsoft.com/office/officeart/2005/8/layout/bProcess2"/>
    <dgm:cxn modelId="{64E96EA3-DDD8-4E9C-8118-3F3C5E08E36E}" type="presParOf" srcId="{B82FAE24-63AA-40EC-97ED-6960CA6C8E47}" destId="{ADC3B6AC-114C-46BC-91EB-53EE515B864A}" srcOrd="0" destOrd="0" presId="urn:microsoft.com/office/officeart/2005/8/layout/bProcess2"/>
    <dgm:cxn modelId="{1AD08614-880C-472D-A39B-F53E8A4D6C39}" type="presParOf" srcId="{B82FAE24-63AA-40EC-97ED-6960CA6C8E47}" destId="{6C72AC66-33DE-4F45-8303-9E68BE476DF9}" srcOrd="1" destOrd="0" presId="urn:microsoft.com/office/officeart/2005/8/layout/bProcess2"/>
    <dgm:cxn modelId="{8ECBDBEB-34B1-4365-8455-0FE41CA38605}" type="presParOf" srcId="{EAEE3678-E81F-439E-B20A-4AE6D3680B30}" destId="{5A85FAAB-7DD9-43CD-B9F3-4E37FEEA95D3}" srcOrd="5" destOrd="0" presId="urn:microsoft.com/office/officeart/2005/8/layout/bProcess2"/>
    <dgm:cxn modelId="{DCB7E54E-9CFB-491F-A535-E261EAD554B8}" type="presParOf" srcId="{EAEE3678-E81F-439E-B20A-4AE6D3680B30}" destId="{CB2BE94C-346F-4AAC-9B90-CFFBAC86B9C9}" srcOrd="6" destOrd="0" presId="urn:microsoft.com/office/officeart/2005/8/layout/bProcess2"/>
    <dgm:cxn modelId="{F7B40689-6FF9-40B4-9D8C-8F4B39B985BE}" type="presParOf" srcId="{CB2BE94C-346F-4AAC-9B90-CFFBAC86B9C9}" destId="{4801FBDD-ACB9-49B0-A49F-F82EE69968D1}" srcOrd="0" destOrd="0" presId="urn:microsoft.com/office/officeart/2005/8/layout/bProcess2"/>
    <dgm:cxn modelId="{4431B1D8-62A9-4AD2-A8FB-4236AF6209FA}" type="presParOf" srcId="{CB2BE94C-346F-4AAC-9B90-CFFBAC86B9C9}" destId="{410AE517-2E87-4824-B3B6-56CCFD50BD8A}" srcOrd="1" destOrd="0" presId="urn:microsoft.com/office/officeart/2005/8/layout/bProcess2"/>
    <dgm:cxn modelId="{B205A9EF-6D31-4F51-B33A-3AAC424A7A25}" type="presParOf" srcId="{EAEE3678-E81F-439E-B20A-4AE6D3680B30}" destId="{2DED62D8-A8F6-4580-AE5D-C6E2868678FA}" srcOrd="7" destOrd="0" presId="urn:microsoft.com/office/officeart/2005/8/layout/bProcess2"/>
    <dgm:cxn modelId="{B61299D2-FC53-440C-94D3-92B172D3DACB}" type="presParOf" srcId="{EAEE3678-E81F-439E-B20A-4AE6D3680B30}" destId="{60AE0D80-3061-4672-86D4-C44DAD1EA343}" srcOrd="8" destOrd="0" presId="urn:microsoft.com/office/officeart/2005/8/layout/bProcess2"/>
    <dgm:cxn modelId="{D0BB3E73-F9BD-4464-A1B0-1981CCAE039F}" type="presParOf" srcId="{60AE0D80-3061-4672-86D4-C44DAD1EA343}" destId="{D993AEBE-32C9-4AD0-9093-AED9C4F56E94}" srcOrd="0" destOrd="0" presId="urn:microsoft.com/office/officeart/2005/8/layout/bProcess2"/>
    <dgm:cxn modelId="{AEC8C860-AA81-45D0-9D12-C60BB5EB204B}" type="presParOf" srcId="{60AE0D80-3061-4672-86D4-C44DAD1EA343}" destId="{F363188F-CF75-459E-9508-4CC8DBD44408}" srcOrd="1" destOrd="0" presId="urn:microsoft.com/office/officeart/2005/8/layout/bProcess2"/>
    <dgm:cxn modelId="{B7E26114-BAF3-483C-B806-D8D89941DEB0}" type="presParOf" srcId="{EAEE3678-E81F-439E-B20A-4AE6D3680B30}" destId="{4E74E7EB-7DB0-4B8A-861C-36A8E4445359}" srcOrd="9" destOrd="0" presId="urn:microsoft.com/office/officeart/2005/8/layout/bProcess2"/>
    <dgm:cxn modelId="{AF742E7F-7E66-42A2-B0AD-0D3BF8C8621E}" type="presParOf" srcId="{EAEE3678-E81F-439E-B20A-4AE6D3680B30}" destId="{0451A793-5C38-48A0-95BD-A2732C3C861A}" srcOrd="10" destOrd="0" presId="urn:microsoft.com/office/officeart/2005/8/layout/bProcess2"/>
    <dgm:cxn modelId="{2AA594B5-8518-40B1-BE07-B4CA0D9176FE}" type="presParOf" srcId="{0451A793-5C38-48A0-95BD-A2732C3C861A}" destId="{83F9DFD0-02AE-433B-AF92-08123D0AA24F}" srcOrd="0" destOrd="0" presId="urn:microsoft.com/office/officeart/2005/8/layout/bProcess2"/>
    <dgm:cxn modelId="{8015EE26-E36F-45EF-9183-5FCC5B114F61}" type="presParOf" srcId="{0451A793-5C38-48A0-95BD-A2732C3C861A}" destId="{FC5A5BD1-4A1F-42F9-ACD1-CDCD5EF30E34}" srcOrd="1" destOrd="0" presId="urn:microsoft.com/office/officeart/2005/8/layout/bProcess2"/>
    <dgm:cxn modelId="{76DAB214-B495-4ED8-8CDC-BB1F304DC976}" type="presParOf" srcId="{EAEE3678-E81F-439E-B20A-4AE6D3680B30}" destId="{E47920DF-F7FE-4F5A-A8A3-B498FA8FF153}" srcOrd="11" destOrd="0" presId="urn:microsoft.com/office/officeart/2005/8/layout/bProcess2"/>
    <dgm:cxn modelId="{49471010-A98F-43E0-950D-B22F1AD885F1}" type="presParOf" srcId="{EAEE3678-E81F-439E-B20A-4AE6D3680B30}" destId="{BCAE6BA4-ECE1-4120-B451-B4D6C008941E}" srcOrd="12" destOrd="0" presId="urn:microsoft.com/office/officeart/2005/8/layout/bProcess2"/>
    <dgm:cxn modelId="{C55B26B6-5D0F-443C-AF62-3447A3D8840A}" type="presParOf" srcId="{BCAE6BA4-ECE1-4120-B451-B4D6C008941E}" destId="{3F8E8B2E-E7BD-4432-817F-1E5D573B23A1}" srcOrd="0" destOrd="0" presId="urn:microsoft.com/office/officeart/2005/8/layout/bProcess2"/>
    <dgm:cxn modelId="{49210419-026E-4092-9F57-373096C8C28B}" type="presParOf" srcId="{BCAE6BA4-ECE1-4120-B451-B4D6C008941E}" destId="{050EAC90-8520-4B7E-8839-6F1F1F07C173}" srcOrd="1" destOrd="0" presId="urn:microsoft.com/office/officeart/2005/8/layout/bProcess2"/>
    <dgm:cxn modelId="{6AF9A068-234D-4DB4-B057-6E497BB92E2A}" type="presParOf" srcId="{EAEE3678-E81F-439E-B20A-4AE6D3680B30}" destId="{FACA392A-E196-4C07-B1EE-AAADD253315D}" srcOrd="13" destOrd="0" presId="urn:microsoft.com/office/officeart/2005/8/layout/bProcess2"/>
    <dgm:cxn modelId="{F09C182F-F536-441B-911A-75EA79916870}" type="presParOf" srcId="{EAEE3678-E81F-439E-B20A-4AE6D3680B30}" destId="{4EFE09E8-FA88-4FCA-9283-5EACA6B11168}" srcOrd="14" destOrd="0" presId="urn:microsoft.com/office/officeart/2005/8/layout/b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461487D-6D8B-41E4-918C-12E90153791F}" type="doc">
      <dgm:prSet loTypeId="urn:microsoft.com/office/officeart/2005/8/layout/vProcess5" loCatId="process" qsTypeId="urn:microsoft.com/office/officeart/2005/8/quickstyle/3d3" qsCatId="3D" csTypeId="urn:microsoft.com/office/officeart/2005/8/colors/accent0_2" csCatId="mainScheme" phldr="1"/>
      <dgm:spPr/>
      <dgm:t>
        <a:bodyPr/>
        <a:lstStyle/>
        <a:p>
          <a:endParaRPr lang="tr-TR"/>
        </a:p>
      </dgm:t>
    </dgm:pt>
    <dgm:pt modelId="{CC7639E0-B787-47E9-A900-0B441F13809D}">
      <dgm:prSet custT="1"/>
      <dgm:spPr/>
      <dgm:t>
        <a:bodyP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rtl="0"/>
          <a:r>
            <a:rPr lang="tr-TR" sz="3200" b="1" dirty="0" smtClean="0"/>
            <a:t>Öncüsü: </a:t>
          </a:r>
          <a:r>
            <a:rPr lang="tr-TR" sz="3200" b="1" cap="none" spc="0"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Howard</a:t>
          </a:r>
          <a:r>
            <a:rPr lang="tr-TR" sz="32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t>
          </a:r>
          <a:r>
            <a:rPr lang="tr-TR" sz="3200" b="1" cap="none" spc="0"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Gardner</a:t>
          </a:r>
          <a:endParaRPr lang="tr-TR" sz="3200" dirty="0"/>
        </a:p>
      </dgm:t>
    </dgm:pt>
    <dgm:pt modelId="{DC1844E1-28FF-4583-9EFE-2B13B75A4B26}" type="parTrans" cxnId="{A8141B0A-8892-45EA-A616-23E319F91C89}">
      <dgm:prSet/>
      <dgm:spPr/>
      <dgm:t>
        <a:bodyPr/>
        <a:lstStyle/>
        <a:p>
          <a:endParaRPr lang="tr-TR"/>
        </a:p>
      </dgm:t>
    </dgm:pt>
    <dgm:pt modelId="{5DF12724-19EE-4D14-A8AE-3F131E7F7823}" type="sibTrans" cxnId="{A8141B0A-8892-45EA-A616-23E319F91C89}">
      <dgm:prSet/>
      <dgm:spPr/>
      <dgm:t>
        <a:bodyPr/>
        <a:lstStyle/>
        <a:p>
          <a:endParaRPr lang="tr-TR"/>
        </a:p>
      </dgm:t>
    </dgm:pt>
    <dgm:pt modelId="{B410F9F1-6082-4018-9911-32179C74827E}">
      <dgm:prSet custT="1"/>
      <dgm:spPr/>
      <dgm:t>
        <a:bodyPr/>
        <a:lstStyle/>
        <a:p>
          <a:pPr rtl="0"/>
          <a:r>
            <a:rPr lang="tr-TR" sz="3200" b="1" dirty="0" smtClean="0"/>
            <a:t>Boyutları:</a:t>
          </a:r>
          <a:r>
            <a:rPr lang="tr-TR" sz="3200" dirty="0" smtClean="0"/>
            <a:t> Sözel, Görsel, Sosyal, Kişisel, Doğacı, Mantıksal, Bedensel, Müziksel</a:t>
          </a:r>
          <a:endParaRPr lang="tr-TR" sz="3200" dirty="0"/>
        </a:p>
      </dgm:t>
    </dgm:pt>
    <dgm:pt modelId="{AC73574E-ACCD-4F54-B206-4BF39B252E72}" type="parTrans" cxnId="{587D0F09-4C7E-4C71-8C22-33EAE5918037}">
      <dgm:prSet/>
      <dgm:spPr/>
      <dgm:t>
        <a:bodyPr/>
        <a:lstStyle/>
        <a:p>
          <a:endParaRPr lang="tr-TR"/>
        </a:p>
      </dgm:t>
    </dgm:pt>
    <dgm:pt modelId="{1CA523BA-E2C0-4A23-A14B-73887E36F23C}" type="sibTrans" cxnId="{587D0F09-4C7E-4C71-8C22-33EAE5918037}">
      <dgm:prSet/>
      <dgm:spPr/>
      <dgm:t>
        <a:bodyPr/>
        <a:lstStyle/>
        <a:p>
          <a:endParaRPr lang="tr-TR"/>
        </a:p>
      </dgm:t>
    </dgm:pt>
    <dgm:pt modelId="{4B2D9840-7635-4E55-BD9A-6BAD3E757CE1}">
      <dgm:prSet custT="1"/>
      <dgm:spPr/>
      <dgm:t>
        <a:bodyPr/>
        <a:lstStyle/>
        <a:p>
          <a:pPr rtl="0"/>
          <a:r>
            <a:rPr lang="tr-TR" sz="2400" b="1" dirty="0" smtClean="0"/>
            <a:t>Temel Kazanımı:  </a:t>
          </a:r>
          <a:r>
            <a:rPr lang="tr-TR" sz="2400" dirty="0" smtClean="0"/>
            <a:t>Çok yönlü kişisel gelişim sağlamak ve başarma duygusu geliştirmektir. </a:t>
          </a:r>
          <a:endParaRPr lang="tr-TR" sz="2400" dirty="0"/>
        </a:p>
      </dgm:t>
    </dgm:pt>
    <dgm:pt modelId="{41B42C59-0776-4563-9189-0A327FE159D1}" type="parTrans" cxnId="{90BBD012-99F6-4A5F-A482-D2C1741A5990}">
      <dgm:prSet/>
      <dgm:spPr/>
      <dgm:t>
        <a:bodyPr/>
        <a:lstStyle/>
        <a:p>
          <a:endParaRPr lang="tr-TR"/>
        </a:p>
      </dgm:t>
    </dgm:pt>
    <dgm:pt modelId="{1741D364-7716-4978-A11F-BCAC2DB79357}" type="sibTrans" cxnId="{90BBD012-99F6-4A5F-A482-D2C1741A5990}">
      <dgm:prSet/>
      <dgm:spPr/>
      <dgm:t>
        <a:bodyPr/>
        <a:lstStyle/>
        <a:p>
          <a:endParaRPr lang="tr-TR"/>
        </a:p>
      </dgm:t>
    </dgm:pt>
    <dgm:pt modelId="{0265DFCA-FE81-46DE-9734-1A3D12A97A7D}" type="pres">
      <dgm:prSet presAssocID="{2461487D-6D8B-41E4-918C-12E90153791F}" presName="outerComposite" presStyleCnt="0">
        <dgm:presLayoutVars>
          <dgm:chMax val="5"/>
          <dgm:dir/>
          <dgm:resizeHandles val="exact"/>
        </dgm:presLayoutVars>
      </dgm:prSet>
      <dgm:spPr/>
      <dgm:t>
        <a:bodyPr/>
        <a:lstStyle/>
        <a:p>
          <a:endParaRPr lang="tr-TR"/>
        </a:p>
      </dgm:t>
    </dgm:pt>
    <dgm:pt modelId="{B725B8D3-FFDE-4BDC-8D71-234AB11A1D38}" type="pres">
      <dgm:prSet presAssocID="{2461487D-6D8B-41E4-918C-12E90153791F}" presName="dummyMaxCanvas" presStyleCnt="0">
        <dgm:presLayoutVars/>
      </dgm:prSet>
      <dgm:spPr/>
    </dgm:pt>
    <dgm:pt modelId="{9C4A35BB-FCC6-4AB4-9AF0-8B9E89E53977}" type="pres">
      <dgm:prSet presAssocID="{2461487D-6D8B-41E4-918C-12E90153791F}" presName="ThreeNodes_1" presStyleLbl="node1" presStyleIdx="0" presStyleCnt="3">
        <dgm:presLayoutVars>
          <dgm:bulletEnabled val="1"/>
        </dgm:presLayoutVars>
      </dgm:prSet>
      <dgm:spPr/>
      <dgm:t>
        <a:bodyPr/>
        <a:lstStyle/>
        <a:p>
          <a:endParaRPr lang="tr-TR"/>
        </a:p>
      </dgm:t>
    </dgm:pt>
    <dgm:pt modelId="{C90DE6FF-57A4-4964-832C-517542FC0640}" type="pres">
      <dgm:prSet presAssocID="{2461487D-6D8B-41E4-918C-12E90153791F}" presName="ThreeNodes_2" presStyleLbl="node1" presStyleIdx="1" presStyleCnt="3">
        <dgm:presLayoutVars>
          <dgm:bulletEnabled val="1"/>
        </dgm:presLayoutVars>
      </dgm:prSet>
      <dgm:spPr/>
      <dgm:t>
        <a:bodyPr/>
        <a:lstStyle/>
        <a:p>
          <a:endParaRPr lang="tr-TR"/>
        </a:p>
      </dgm:t>
    </dgm:pt>
    <dgm:pt modelId="{C422FDC7-CE91-4DD3-9F8F-78370A6B1F2A}" type="pres">
      <dgm:prSet presAssocID="{2461487D-6D8B-41E4-918C-12E90153791F}" presName="ThreeNodes_3" presStyleLbl="node1" presStyleIdx="2" presStyleCnt="3">
        <dgm:presLayoutVars>
          <dgm:bulletEnabled val="1"/>
        </dgm:presLayoutVars>
      </dgm:prSet>
      <dgm:spPr/>
      <dgm:t>
        <a:bodyPr/>
        <a:lstStyle/>
        <a:p>
          <a:endParaRPr lang="tr-TR"/>
        </a:p>
      </dgm:t>
    </dgm:pt>
    <dgm:pt modelId="{11B28C7F-8681-4C6A-9B36-525254C05D62}" type="pres">
      <dgm:prSet presAssocID="{2461487D-6D8B-41E4-918C-12E90153791F}" presName="ThreeConn_1-2" presStyleLbl="fgAccFollowNode1" presStyleIdx="0" presStyleCnt="2">
        <dgm:presLayoutVars>
          <dgm:bulletEnabled val="1"/>
        </dgm:presLayoutVars>
      </dgm:prSet>
      <dgm:spPr/>
      <dgm:t>
        <a:bodyPr/>
        <a:lstStyle/>
        <a:p>
          <a:endParaRPr lang="tr-TR"/>
        </a:p>
      </dgm:t>
    </dgm:pt>
    <dgm:pt modelId="{4C4B6EF5-AB4B-4721-8CE8-D6C1618BDB2E}" type="pres">
      <dgm:prSet presAssocID="{2461487D-6D8B-41E4-918C-12E90153791F}" presName="ThreeConn_2-3" presStyleLbl="fgAccFollowNode1" presStyleIdx="1" presStyleCnt="2">
        <dgm:presLayoutVars>
          <dgm:bulletEnabled val="1"/>
        </dgm:presLayoutVars>
      </dgm:prSet>
      <dgm:spPr/>
      <dgm:t>
        <a:bodyPr/>
        <a:lstStyle/>
        <a:p>
          <a:endParaRPr lang="tr-TR"/>
        </a:p>
      </dgm:t>
    </dgm:pt>
    <dgm:pt modelId="{26A2B5D3-A6A7-4497-9F1E-4DA23227CC0C}" type="pres">
      <dgm:prSet presAssocID="{2461487D-6D8B-41E4-918C-12E90153791F}" presName="ThreeNodes_1_text" presStyleLbl="node1" presStyleIdx="2" presStyleCnt="3">
        <dgm:presLayoutVars>
          <dgm:bulletEnabled val="1"/>
        </dgm:presLayoutVars>
      </dgm:prSet>
      <dgm:spPr/>
      <dgm:t>
        <a:bodyPr/>
        <a:lstStyle/>
        <a:p>
          <a:endParaRPr lang="tr-TR"/>
        </a:p>
      </dgm:t>
    </dgm:pt>
    <dgm:pt modelId="{23F32647-E277-44AC-BF87-2A6ADFE808CD}" type="pres">
      <dgm:prSet presAssocID="{2461487D-6D8B-41E4-918C-12E90153791F}" presName="ThreeNodes_2_text" presStyleLbl="node1" presStyleIdx="2" presStyleCnt="3">
        <dgm:presLayoutVars>
          <dgm:bulletEnabled val="1"/>
        </dgm:presLayoutVars>
      </dgm:prSet>
      <dgm:spPr/>
      <dgm:t>
        <a:bodyPr/>
        <a:lstStyle/>
        <a:p>
          <a:endParaRPr lang="tr-TR"/>
        </a:p>
      </dgm:t>
    </dgm:pt>
    <dgm:pt modelId="{6ABA59D8-A77B-4852-A07C-70A2CAAE571E}" type="pres">
      <dgm:prSet presAssocID="{2461487D-6D8B-41E4-918C-12E90153791F}" presName="ThreeNodes_3_text" presStyleLbl="node1" presStyleIdx="2" presStyleCnt="3">
        <dgm:presLayoutVars>
          <dgm:bulletEnabled val="1"/>
        </dgm:presLayoutVars>
      </dgm:prSet>
      <dgm:spPr/>
      <dgm:t>
        <a:bodyPr/>
        <a:lstStyle/>
        <a:p>
          <a:endParaRPr lang="tr-TR"/>
        </a:p>
      </dgm:t>
    </dgm:pt>
  </dgm:ptLst>
  <dgm:cxnLst>
    <dgm:cxn modelId="{D41C796F-E0EC-4B02-A263-EA1456259C02}" type="presOf" srcId="{4B2D9840-7635-4E55-BD9A-6BAD3E757CE1}" destId="{6ABA59D8-A77B-4852-A07C-70A2CAAE571E}" srcOrd="1" destOrd="0" presId="urn:microsoft.com/office/officeart/2005/8/layout/vProcess5"/>
    <dgm:cxn modelId="{4EDA2D43-4BCC-45B1-B37E-B3944487D38E}" type="presOf" srcId="{1CA523BA-E2C0-4A23-A14B-73887E36F23C}" destId="{4C4B6EF5-AB4B-4721-8CE8-D6C1618BDB2E}" srcOrd="0" destOrd="0" presId="urn:microsoft.com/office/officeart/2005/8/layout/vProcess5"/>
    <dgm:cxn modelId="{486DDECF-7B60-4EEB-99FB-8DD7D12187EC}" type="presOf" srcId="{2461487D-6D8B-41E4-918C-12E90153791F}" destId="{0265DFCA-FE81-46DE-9734-1A3D12A97A7D}" srcOrd="0" destOrd="0" presId="urn:microsoft.com/office/officeart/2005/8/layout/vProcess5"/>
    <dgm:cxn modelId="{09262DED-B30A-47CA-AB99-550197F935A9}" type="presOf" srcId="{B410F9F1-6082-4018-9911-32179C74827E}" destId="{23F32647-E277-44AC-BF87-2A6ADFE808CD}" srcOrd="1" destOrd="0" presId="urn:microsoft.com/office/officeart/2005/8/layout/vProcess5"/>
    <dgm:cxn modelId="{90BBD012-99F6-4A5F-A482-D2C1741A5990}" srcId="{2461487D-6D8B-41E4-918C-12E90153791F}" destId="{4B2D9840-7635-4E55-BD9A-6BAD3E757CE1}" srcOrd="2" destOrd="0" parTransId="{41B42C59-0776-4563-9189-0A327FE159D1}" sibTransId="{1741D364-7716-4978-A11F-BCAC2DB79357}"/>
    <dgm:cxn modelId="{DD320A96-3640-47DA-A901-F9BA4103469D}" type="presOf" srcId="{CC7639E0-B787-47E9-A900-0B441F13809D}" destId="{26A2B5D3-A6A7-4497-9F1E-4DA23227CC0C}" srcOrd="1" destOrd="0" presId="urn:microsoft.com/office/officeart/2005/8/layout/vProcess5"/>
    <dgm:cxn modelId="{A8141B0A-8892-45EA-A616-23E319F91C89}" srcId="{2461487D-6D8B-41E4-918C-12E90153791F}" destId="{CC7639E0-B787-47E9-A900-0B441F13809D}" srcOrd="0" destOrd="0" parTransId="{DC1844E1-28FF-4583-9EFE-2B13B75A4B26}" sibTransId="{5DF12724-19EE-4D14-A8AE-3F131E7F7823}"/>
    <dgm:cxn modelId="{7C80C602-2516-4E5E-B2F4-FCE9BF323891}" type="presOf" srcId="{CC7639E0-B787-47E9-A900-0B441F13809D}" destId="{9C4A35BB-FCC6-4AB4-9AF0-8B9E89E53977}" srcOrd="0" destOrd="0" presId="urn:microsoft.com/office/officeart/2005/8/layout/vProcess5"/>
    <dgm:cxn modelId="{587D0F09-4C7E-4C71-8C22-33EAE5918037}" srcId="{2461487D-6D8B-41E4-918C-12E90153791F}" destId="{B410F9F1-6082-4018-9911-32179C74827E}" srcOrd="1" destOrd="0" parTransId="{AC73574E-ACCD-4F54-B206-4BF39B252E72}" sibTransId="{1CA523BA-E2C0-4A23-A14B-73887E36F23C}"/>
    <dgm:cxn modelId="{37C4CDB9-6489-48A6-B4AF-AD458C9E1F02}" type="presOf" srcId="{5DF12724-19EE-4D14-A8AE-3F131E7F7823}" destId="{11B28C7F-8681-4C6A-9B36-525254C05D62}" srcOrd="0" destOrd="0" presId="urn:microsoft.com/office/officeart/2005/8/layout/vProcess5"/>
    <dgm:cxn modelId="{BCB50D99-79EA-446B-81E1-2CDE1243D54A}" type="presOf" srcId="{B410F9F1-6082-4018-9911-32179C74827E}" destId="{C90DE6FF-57A4-4964-832C-517542FC0640}" srcOrd="0" destOrd="0" presId="urn:microsoft.com/office/officeart/2005/8/layout/vProcess5"/>
    <dgm:cxn modelId="{1B2E27EE-A40F-4AAB-9925-ABE6989062B4}" type="presOf" srcId="{4B2D9840-7635-4E55-BD9A-6BAD3E757CE1}" destId="{C422FDC7-CE91-4DD3-9F8F-78370A6B1F2A}" srcOrd="0" destOrd="0" presId="urn:microsoft.com/office/officeart/2005/8/layout/vProcess5"/>
    <dgm:cxn modelId="{B2FBDF20-491A-4704-A071-33650B480AF7}" type="presParOf" srcId="{0265DFCA-FE81-46DE-9734-1A3D12A97A7D}" destId="{B725B8D3-FFDE-4BDC-8D71-234AB11A1D38}" srcOrd="0" destOrd="0" presId="urn:microsoft.com/office/officeart/2005/8/layout/vProcess5"/>
    <dgm:cxn modelId="{54E80A85-34FA-4EC9-8943-46B9CA6891AB}" type="presParOf" srcId="{0265DFCA-FE81-46DE-9734-1A3D12A97A7D}" destId="{9C4A35BB-FCC6-4AB4-9AF0-8B9E89E53977}" srcOrd="1" destOrd="0" presId="urn:microsoft.com/office/officeart/2005/8/layout/vProcess5"/>
    <dgm:cxn modelId="{EA590606-7062-4758-834D-FCA47B70B096}" type="presParOf" srcId="{0265DFCA-FE81-46DE-9734-1A3D12A97A7D}" destId="{C90DE6FF-57A4-4964-832C-517542FC0640}" srcOrd="2" destOrd="0" presId="urn:microsoft.com/office/officeart/2005/8/layout/vProcess5"/>
    <dgm:cxn modelId="{91C35464-9A8F-42A0-B6F9-0B372995F366}" type="presParOf" srcId="{0265DFCA-FE81-46DE-9734-1A3D12A97A7D}" destId="{C422FDC7-CE91-4DD3-9F8F-78370A6B1F2A}" srcOrd="3" destOrd="0" presId="urn:microsoft.com/office/officeart/2005/8/layout/vProcess5"/>
    <dgm:cxn modelId="{13A7EDD7-6883-4D02-818C-688BA7CB1E81}" type="presParOf" srcId="{0265DFCA-FE81-46DE-9734-1A3D12A97A7D}" destId="{11B28C7F-8681-4C6A-9B36-525254C05D62}" srcOrd="4" destOrd="0" presId="urn:microsoft.com/office/officeart/2005/8/layout/vProcess5"/>
    <dgm:cxn modelId="{0360C8F6-8F29-4457-B30F-FFEDBC173856}" type="presParOf" srcId="{0265DFCA-FE81-46DE-9734-1A3D12A97A7D}" destId="{4C4B6EF5-AB4B-4721-8CE8-D6C1618BDB2E}" srcOrd="5" destOrd="0" presId="urn:microsoft.com/office/officeart/2005/8/layout/vProcess5"/>
    <dgm:cxn modelId="{AF3AAD2A-3553-4627-A91C-FA587CBCFF2B}" type="presParOf" srcId="{0265DFCA-FE81-46DE-9734-1A3D12A97A7D}" destId="{26A2B5D3-A6A7-4497-9F1E-4DA23227CC0C}" srcOrd="6" destOrd="0" presId="urn:microsoft.com/office/officeart/2005/8/layout/vProcess5"/>
    <dgm:cxn modelId="{9D36A727-BF14-4FAA-BA2C-35C95261C529}" type="presParOf" srcId="{0265DFCA-FE81-46DE-9734-1A3D12A97A7D}" destId="{23F32647-E277-44AC-BF87-2A6ADFE808CD}" srcOrd="7" destOrd="0" presId="urn:microsoft.com/office/officeart/2005/8/layout/vProcess5"/>
    <dgm:cxn modelId="{7A4899BE-EEB4-4938-95EF-C50D1D4F362F}" type="presParOf" srcId="{0265DFCA-FE81-46DE-9734-1A3D12A97A7D}" destId="{6ABA59D8-A77B-4852-A07C-70A2CAAE571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5D29C04-0DFC-47AB-A45E-2D3371B4A8CF}" type="doc">
      <dgm:prSet loTypeId="urn:microsoft.com/office/officeart/2005/8/layout/process1" loCatId="process" qsTypeId="urn:microsoft.com/office/officeart/2005/8/quickstyle/simple1" qsCatId="simple" csTypeId="urn:microsoft.com/office/officeart/2005/8/colors/accent5_4" csCatId="accent5"/>
      <dgm:spPr/>
      <dgm:t>
        <a:bodyPr/>
        <a:lstStyle/>
        <a:p>
          <a:endParaRPr lang="tr-TR"/>
        </a:p>
      </dgm:t>
    </dgm:pt>
    <dgm:pt modelId="{A22BED72-FB50-4310-A50A-B838D9F1D375}">
      <dgm:prSet/>
      <dgm:spPr/>
      <dgm:t>
        <a:bodyPr/>
        <a:lstStyle/>
        <a:p>
          <a:pPr rtl="0"/>
          <a:r>
            <a:rPr lang="tr-TR" b="1" dirty="0" smtClean="0"/>
            <a:t>Geleneksel ve Yeni Zeka Anlayışları</a:t>
          </a:r>
          <a:endParaRPr lang="tr-TR" dirty="0"/>
        </a:p>
      </dgm:t>
    </dgm:pt>
    <dgm:pt modelId="{7A1F75F3-F2FD-4325-AF1D-752827131789}" type="parTrans" cxnId="{7274B221-7DD7-43D0-8677-BB26ACA1E4C8}">
      <dgm:prSet/>
      <dgm:spPr/>
      <dgm:t>
        <a:bodyPr/>
        <a:lstStyle/>
        <a:p>
          <a:endParaRPr lang="tr-TR"/>
        </a:p>
      </dgm:t>
    </dgm:pt>
    <dgm:pt modelId="{C53D0576-DB79-4FAA-8DEE-9B08DB8A79C6}" type="sibTrans" cxnId="{7274B221-7DD7-43D0-8677-BB26ACA1E4C8}">
      <dgm:prSet/>
      <dgm:spPr/>
      <dgm:t>
        <a:bodyPr/>
        <a:lstStyle/>
        <a:p>
          <a:endParaRPr lang="tr-TR"/>
        </a:p>
      </dgm:t>
    </dgm:pt>
    <dgm:pt modelId="{4A66ADBE-62A6-4524-8809-A4493B1C6803}" type="pres">
      <dgm:prSet presAssocID="{D5D29C04-0DFC-47AB-A45E-2D3371B4A8CF}" presName="Name0" presStyleCnt="0">
        <dgm:presLayoutVars>
          <dgm:dir/>
          <dgm:resizeHandles val="exact"/>
        </dgm:presLayoutVars>
      </dgm:prSet>
      <dgm:spPr/>
      <dgm:t>
        <a:bodyPr/>
        <a:lstStyle/>
        <a:p>
          <a:endParaRPr lang="tr-TR"/>
        </a:p>
      </dgm:t>
    </dgm:pt>
    <dgm:pt modelId="{AB0E4428-89C3-4E71-AB86-B519615292E1}" type="pres">
      <dgm:prSet presAssocID="{A22BED72-FB50-4310-A50A-B838D9F1D375}" presName="node" presStyleLbl="node1" presStyleIdx="0" presStyleCnt="1">
        <dgm:presLayoutVars>
          <dgm:bulletEnabled val="1"/>
        </dgm:presLayoutVars>
      </dgm:prSet>
      <dgm:spPr/>
      <dgm:t>
        <a:bodyPr/>
        <a:lstStyle/>
        <a:p>
          <a:endParaRPr lang="tr-TR"/>
        </a:p>
      </dgm:t>
    </dgm:pt>
  </dgm:ptLst>
  <dgm:cxnLst>
    <dgm:cxn modelId="{DDA9F539-5440-4B35-8DCB-5994F07675D9}" type="presOf" srcId="{D5D29C04-0DFC-47AB-A45E-2D3371B4A8CF}" destId="{4A66ADBE-62A6-4524-8809-A4493B1C6803}" srcOrd="0" destOrd="0" presId="urn:microsoft.com/office/officeart/2005/8/layout/process1"/>
    <dgm:cxn modelId="{F83B041B-2723-4C28-B26F-9EF04D03AE36}" type="presOf" srcId="{A22BED72-FB50-4310-A50A-B838D9F1D375}" destId="{AB0E4428-89C3-4E71-AB86-B519615292E1}" srcOrd="0" destOrd="0" presId="urn:microsoft.com/office/officeart/2005/8/layout/process1"/>
    <dgm:cxn modelId="{7274B221-7DD7-43D0-8677-BB26ACA1E4C8}" srcId="{D5D29C04-0DFC-47AB-A45E-2D3371B4A8CF}" destId="{A22BED72-FB50-4310-A50A-B838D9F1D375}" srcOrd="0" destOrd="0" parTransId="{7A1F75F3-F2FD-4325-AF1D-752827131789}" sibTransId="{C53D0576-DB79-4FAA-8DEE-9B08DB8A79C6}"/>
    <dgm:cxn modelId="{D1AC19D9-9B8C-4F46-B062-867DE71F47DF}" type="presParOf" srcId="{4A66ADBE-62A6-4524-8809-A4493B1C6803}" destId="{AB0E4428-89C3-4E71-AB86-B519615292E1}"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C981201-C62C-4032-AB8F-41310BEDB59C}"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tr-TR"/>
        </a:p>
      </dgm:t>
    </dgm:pt>
    <dgm:pt modelId="{988FAB67-84B9-4F9C-87EB-6E558EF846C5}">
      <dgm:prSet custT="1"/>
      <dgm:spPr/>
      <dgm:t>
        <a:bodyPr/>
        <a:lstStyle/>
        <a:p>
          <a:pPr rtl="0"/>
          <a:r>
            <a:rPr lang="tr-TR" sz="2000" dirty="0" smtClean="0"/>
            <a:t>Her öğrenciye ihtiyaç duyulan zaman ve öğrenme olanakları verildiğinde tüm öğrenciler belirlenen öğrenme hedeflerine ulaşabilir. </a:t>
          </a:r>
          <a:r>
            <a:rPr lang="tr-TR" sz="2000" dirty="0" err="1" smtClean="0"/>
            <a:t>Carrol</a:t>
          </a:r>
          <a:endParaRPr lang="tr-TR" sz="2000" dirty="0"/>
        </a:p>
      </dgm:t>
    </dgm:pt>
    <dgm:pt modelId="{970E513E-4348-4FBE-AF39-BFA4B92880D1}" type="parTrans" cxnId="{5F202723-EC36-4B66-A87F-5C2B3F498B21}">
      <dgm:prSet/>
      <dgm:spPr/>
      <dgm:t>
        <a:bodyPr/>
        <a:lstStyle/>
        <a:p>
          <a:endParaRPr lang="tr-TR"/>
        </a:p>
      </dgm:t>
    </dgm:pt>
    <dgm:pt modelId="{A90BDF4E-BB80-4396-ADD3-79ECB0AF725C}" type="sibTrans" cxnId="{5F202723-EC36-4B66-A87F-5C2B3F498B21}">
      <dgm:prSet/>
      <dgm:spPr/>
      <dgm:t>
        <a:bodyPr/>
        <a:lstStyle/>
        <a:p>
          <a:endParaRPr lang="tr-TR"/>
        </a:p>
      </dgm:t>
    </dgm:pt>
    <dgm:pt modelId="{2D94BDC9-A478-4BD5-853C-1311C4050D23}">
      <dgm:prSet custT="1"/>
      <dgm:spPr/>
      <dgm:t>
        <a:bodyPr/>
        <a:lstStyle/>
        <a:p>
          <a:pPr rtl="0"/>
          <a:r>
            <a:rPr lang="tr-TR" sz="2000" dirty="0" smtClean="0"/>
            <a:t>Modelin Öğeleri</a:t>
          </a:r>
          <a:endParaRPr lang="tr-TR" sz="2000" dirty="0"/>
        </a:p>
      </dgm:t>
    </dgm:pt>
    <dgm:pt modelId="{D9F0E790-3CAF-46AB-9A6E-F8FDE96C00E4}" type="parTrans" cxnId="{57DB16A6-1EF0-4601-BC4B-330965E136CD}">
      <dgm:prSet/>
      <dgm:spPr/>
      <dgm:t>
        <a:bodyPr/>
        <a:lstStyle/>
        <a:p>
          <a:endParaRPr lang="tr-TR"/>
        </a:p>
      </dgm:t>
    </dgm:pt>
    <dgm:pt modelId="{660000A6-385E-48D8-9407-2DB0DA18D89A}" type="sibTrans" cxnId="{57DB16A6-1EF0-4601-BC4B-330965E136CD}">
      <dgm:prSet/>
      <dgm:spPr/>
      <dgm:t>
        <a:bodyPr/>
        <a:lstStyle/>
        <a:p>
          <a:endParaRPr lang="tr-TR"/>
        </a:p>
      </dgm:t>
    </dgm:pt>
    <dgm:pt modelId="{98C9DDB6-A93C-4359-AD90-4E0075EF5549}">
      <dgm:prSet custT="1"/>
      <dgm:spPr/>
      <dgm:t>
        <a:bodyPr/>
        <a:lstStyle/>
        <a:p>
          <a:pPr rtl="0"/>
          <a:r>
            <a:rPr lang="tr-TR" sz="2000" dirty="0" smtClean="0"/>
            <a:t>Sebat</a:t>
          </a:r>
          <a:endParaRPr lang="tr-TR" sz="2000" dirty="0"/>
        </a:p>
      </dgm:t>
    </dgm:pt>
    <dgm:pt modelId="{D336E35F-003B-445B-B8BF-204ED5FB610F}" type="parTrans" cxnId="{70795596-B0E3-48BC-8488-7FC2EBEABF68}">
      <dgm:prSet/>
      <dgm:spPr/>
      <dgm:t>
        <a:bodyPr/>
        <a:lstStyle/>
        <a:p>
          <a:endParaRPr lang="tr-TR"/>
        </a:p>
      </dgm:t>
    </dgm:pt>
    <dgm:pt modelId="{F0483DBB-5AB9-44BA-BFD1-76B9ECC186FB}" type="sibTrans" cxnId="{70795596-B0E3-48BC-8488-7FC2EBEABF68}">
      <dgm:prSet/>
      <dgm:spPr/>
      <dgm:t>
        <a:bodyPr/>
        <a:lstStyle/>
        <a:p>
          <a:endParaRPr lang="tr-TR"/>
        </a:p>
      </dgm:t>
    </dgm:pt>
    <dgm:pt modelId="{2058DC0E-5FAB-4B02-B4AB-3AFB0B97A9BD}">
      <dgm:prSet custT="1"/>
      <dgm:spPr/>
      <dgm:t>
        <a:bodyPr/>
        <a:lstStyle/>
        <a:p>
          <a:pPr rtl="0"/>
          <a:r>
            <a:rPr lang="tr-TR" sz="2000" dirty="0" smtClean="0"/>
            <a:t>Fırsat</a:t>
          </a:r>
          <a:endParaRPr lang="tr-TR" sz="2000" dirty="0"/>
        </a:p>
      </dgm:t>
    </dgm:pt>
    <dgm:pt modelId="{A126B943-C62E-409C-8074-32AA5DF7811D}" type="parTrans" cxnId="{488B6A08-C1A3-4CC7-9A55-77920C9FA049}">
      <dgm:prSet/>
      <dgm:spPr/>
      <dgm:t>
        <a:bodyPr/>
        <a:lstStyle/>
        <a:p>
          <a:endParaRPr lang="tr-TR"/>
        </a:p>
      </dgm:t>
    </dgm:pt>
    <dgm:pt modelId="{B4B0C784-9F77-4DF4-A561-C979ACB9693E}" type="sibTrans" cxnId="{488B6A08-C1A3-4CC7-9A55-77920C9FA049}">
      <dgm:prSet/>
      <dgm:spPr/>
      <dgm:t>
        <a:bodyPr/>
        <a:lstStyle/>
        <a:p>
          <a:endParaRPr lang="tr-TR"/>
        </a:p>
      </dgm:t>
    </dgm:pt>
    <dgm:pt modelId="{C3FCB8D9-89EA-454A-A6AE-D273D271B33E}">
      <dgm:prSet custT="1"/>
      <dgm:spPr/>
      <dgm:t>
        <a:bodyPr/>
        <a:lstStyle/>
        <a:p>
          <a:pPr rtl="0"/>
          <a:r>
            <a:rPr lang="tr-TR" sz="2000" dirty="0" smtClean="0"/>
            <a:t>Yetenek</a:t>
          </a:r>
          <a:endParaRPr lang="tr-TR" sz="2000" dirty="0"/>
        </a:p>
      </dgm:t>
    </dgm:pt>
    <dgm:pt modelId="{412021A6-FC3A-4DCD-B658-5A895FF02185}" type="parTrans" cxnId="{9D79E701-D7CF-430B-9A79-DD622C459501}">
      <dgm:prSet/>
      <dgm:spPr/>
      <dgm:t>
        <a:bodyPr/>
        <a:lstStyle/>
        <a:p>
          <a:endParaRPr lang="tr-TR"/>
        </a:p>
      </dgm:t>
    </dgm:pt>
    <dgm:pt modelId="{00079018-F6C3-4225-818D-AAF700BD5453}" type="sibTrans" cxnId="{9D79E701-D7CF-430B-9A79-DD622C459501}">
      <dgm:prSet/>
      <dgm:spPr/>
      <dgm:t>
        <a:bodyPr/>
        <a:lstStyle/>
        <a:p>
          <a:endParaRPr lang="tr-TR"/>
        </a:p>
      </dgm:t>
    </dgm:pt>
    <dgm:pt modelId="{8C031822-3C8B-4CF1-B4ED-01E7E1C10F73}">
      <dgm:prSet custT="1"/>
      <dgm:spPr/>
      <dgm:t>
        <a:bodyPr/>
        <a:lstStyle/>
        <a:p>
          <a:pPr rtl="0"/>
          <a:r>
            <a:rPr lang="tr-TR" sz="2000" dirty="0" smtClean="0"/>
            <a:t>Öğretimin Niteliği</a:t>
          </a:r>
          <a:endParaRPr lang="tr-TR" sz="2000" dirty="0"/>
        </a:p>
      </dgm:t>
    </dgm:pt>
    <dgm:pt modelId="{608FC138-8063-4875-94C2-E87B861D5F52}" type="parTrans" cxnId="{53FDD45F-F74C-4BAE-A387-1B0F24391B20}">
      <dgm:prSet/>
      <dgm:spPr/>
      <dgm:t>
        <a:bodyPr/>
        <a:lstStyle/>
        <a:p>
          <a:endParaRPr lang="tr-TR"/>
        </a:p>
      </dgm:t>
    </dgm:pt>
    <dgm:pt modelId="{D4B2A78E-A73D-45D2-A607-37043AE6119C}" type="sibTrans" cxnId="{53FDD45F-F74C-4BAE-A387-1B0F24391B20}">
      <dgm:prSet/>
      <dgm:spPr/>
      <dgm:t>
        <a:bodyPr/>
        <a:lstStyle/>
        <a:p>
          <a:endParaRPr lang="tr-TR"/>
        </a:p>
      </dgm:t>
    </dgm:pt>
    <dgm:pt modelId="{72AB1EBE-69E0-4F03-8600-1B50C9F32C87}">
      <dgm:prSet custT="1"/>
      <dgm:spPr/>
      <dgm:t>
        <a:bodyPr/>
        <a:lstStyle/>
        <a:p>
          <a:pPr rtl="0"/>
          <a:r>
            <a:rPr lang="tr-TR" sz="2000" dirty="0" smtClean="0"/>
            <a:t>Öğretimden Yararlanma Niteliği</a:t>
          </a:r>
          <a:endParaRPr lang="tr-TR" sz="2000" dirty="0"/>
        </a:p>
      </dgm:t>
    </dgm:pt>
    <dgm:pt modelId="{03A6E3C3-160C-4383-BF64-71AE97FCF52C}" type="parTrans" cxnId="{EC8D5BAC-C5B6-4479-96C5-7CDA0B0A8044}">
      <dgm:prSet/>
      <dgm:spPr/>
      <dgm:t>
        <a:bodyPr/>
        <a:lstStyle/>
        <a:p>
          <a:endParaRPr lang="tr-TR"/>
        </a:p>
      </dgm:t>
    </dgm:pt>
    <dgm:pt modelId="{C808BB32-455F-4AF0-B711-E92A6CFD8E60}" type="sibTrans" cxnId="{EC8D5BAC-C5B6-4479-96C5-7CDA0B0A8044}">
      <dgm:prSet/>
      <dgm:spPr/>
      <dgm:t>
        <a:bodyPr/>
        <a:lstStyle/>
        <a:p>
          <a:endParaRPr lang="tr-TR"/>
        </a:p>
      </dgm:t>
    </dgm:pt>
    <dgm:pt modelId="{151E630B-FF1D-4054-9E1B-6132E92E13DC}" type="pres">
      <dgm:prSet presAssocID="{DC981201-C62C-4032-AB8F-41310BEDB59C}" presName="cycle" presStyleCnt="0">
        <dgm:presLayoutVars>
          <dgm:dir/>
          <dgm:resizeHandles val="exact"/>
        </dgm:presLayoutVars>
      </dgm:prSet>
      <dgm:spPr/>
      <dgm:t>
        <a:bodyPr/>
        <a:lstStyle/>
        <a:p>
          <a:endParaRPr lang="tr-TR"/>
        </a:p>
      </dgm:t>
    </dgm:pt>
    <dgm:pt modelId="{A971337B-A12E-4C70-9AA1-01D3D85883BA}" type="pres">
      <dgm:prSet presAssocID="{988FAB67-84B9-4F9C-87EB-6E558EF846C5}" presName="node" presStyleLbl="node1" presStyleIdx="0" presStyleCnt="2">
        <dgm:presLayoutVars>
          <dgm:bulletEnabled val="1"/>
        </dgm:presLayoutVars>
      </dgm:prSet>
      <dgm:spPr/>
      <dgm:t>
        <a:bodyPr/>
        <a:lstStyle/>
        <a:p>
          <a:endParaRPr lang="tr-TR"/>
        </a:p>
      </dgm:t>
    </dgm:pt>
    <dgm:pt modelId="{F31D01CE-B126-4482-A492-A85C7E85C7D9}" type="pres">
      <dgm:prSet presAssocID="{A90BDF4E-BB80-4396-ADD3-79ECB0AF725C}" presName="sibTrans" presStyleLbl="sibTrans2D1" presStyleIdx="0" presStyleCnt="2"/>
      <dgm:spPr/>
      <dgm:t>
        <a:bodyPr/>
        <a:lstStyle/>
        <a:p>
          <a:endParaRPr lang="tr-TR"/>
        </a:p>
      </dgm:t>
    </dgm:pt>
    <dgm:pt modelId="{5EF9C931-2985-47C8-BECF-4A410A2D3412}" type="pres">
      <dgm:prSet presAssocID="{A90BDF4E-BB80-4396-ADD3-79ECB0AF725C}" presName="connectorText" presStyleLbl="sibTrans2D1" presStyleIdx="0" presStyleCnt="2"/>
      <dgm:spPr/>
      <dgm:t>
        <a:bodyPr/>
        <a:lstStyle/>
        <a:p>
          <a:endParaRPr lang="tr-TR"/>
        </a:p>
      </dgm:t>
    </dgm:pt>
    <dgm:pt modelId="{7D40F32A-368C-499A-8CDB-3B1B42EEE54E}" type="pres">
      <dgm:prSet presAssocID="{2D94BDC9-A478-4BD5-853C-1311C4050D23}" presName="node" presStyleLbl="node1" presStyleIdx="1" presStyleCnt="2">
        <dgm:presLayoutVars>
          <dgm:bulletEnabled val="1"/>
        </dgm:presLayoutVars>
      </dgm:prSet>
      <dgm:spPr/>
      <dgm:t>
        <a:bodyPr/>
        <a:lstStyle/>
        <a:p>
          <a:endParaRPr lang="tr-TR"/>
        </a:p>
      </dgm:t>
    </dgm:pt>
    <dgm:pt modelId="{7BCDD96B-3FF3-44B5-A6B4-4B173774CEE7}" type="pres">
      <dgm:prSet presAssocID="{660000A6-385E-48D8-9407-2DB0DA18D89A}" presName="sibTrans" presStyleLbl="sibTrans2D1" presStyleIdx="1" presStyleCnt="2"/>
      <dgm:spPr/>
      <dgm:t>
        <a:bodyPr/>
        <a:lstStyle/>
        <a:p>
          <a:endParaRPr lang="tr-TR"/>
        </a:p>
      </dgm:t>
    </dgm:pt>
    <dgm:pt modelId="{05B39EF7-99CE-4269-9334-C1A7B4659F43}" type="pres">
      <dgm:prSet presAssocID="{660000A6-385E-48D8-9407-2DB0DA18D89A}" presName="connectorText" presStyleLbl="sibTrans2D1" presStyleIdx="1" presStyleCnt="2"/>
      <dgm:spPr/>
      <dgm:t>
        <a:bodyPr/>
        <a:lstStyle/>
        <a:p>
          <a:endParaRPr lang="tr-TR"/>
        </a:p>
      </dgm:t>
    </dgm:pt>
  </dgm:ptLst>
  <dgm:cxnLst>
    <dgm:cxn modelId="{57DB16A6-1EF0-4601-BC4B-330965E136CD}" srcId="{DC981201-C62C-4032-AB8F-41310BEDB59C}" destId="{2D94BDC9-A478-4BD5-853C-1311C4050D23}" srcOrd="1" destOrd="0" parTransId="{D9F0E790-3CAF-46AB-9A6E-F8FDE96C00E4}" sibTransId="{660000A6-385E-48D8-9407-2DB0DA18D89A}"/>
    <dgm:cxn modelId="{6294BF66-3663-41A7-9B41-4257BC413AB0}" type="presOf" srcId="{660000A6-385E-48D8-9407-2DB0DA18D89A}" destId="{7BCDD96B-3FF3-44B5-A6B4-4B173774CEE7}" srcOrd="0" destOrd="0" presId="urn:microsoft.com/office/officeart/2005/8/layout/cycle2"/>
    <dgm:cxn modelId="{CBD0AFCD-FF7E-45F4-AF99-1BA488777977}" type="presOf" srcId="{A90BDF4E-BB80-4396-ADD3-79ECB0AF725C}" destId="{F31D01CE-B126-4482-A492-A85C7E85C7D9}" srcOrd="0" destOrd="0" presId="urn:microsoft.com/office/officeart/2005/8/layout/cycle2"/>
    <dgm:cxn modelId="{5F202723-EC36-4B66-A87F-5C2B3F498B21}" srcId="{DC981201-C62C-4032-AB8F-41310BEDB59C}" destId="{988FAB67-84B9-4F9C-87EB-6E558EF846C5}" srcOrd="0" destOrd="0" parTransId="{970E513E-4348-4FBE-AF39-BFA4B92880D1}" sibTransId="{A90BDF4E-BB80-4396-ADD3-79ECB0AF725C}"/>
    <dgm:cxn modelId="{7EE056FE-44C9-4E84-B14C-7BFF116995D4}" type="presOf" srcId="{8C031822-3C8B-4CF1-B4ED-01E7E1C10F73}" destId="{7D40F32A-368C-499A-8CDB-3B1B42EEE54E}" srcOrd="0" destOrd="4" presId="urn:microsoft.com/office/officeart/2005/8/layout/cycle2"/>
    <dgm:cxn modelId="{F416E58E-A89E-437A-8E80-97A883E7B55B}" type="presOf" srcId="{DC981201-C62C-4032-AB8F-41310BEDB59C}" destId="{151E630B-FF1D-4054-9E1B-6132E92E13DC}" srcOrd="0" destOrd="0" presId="urn:microsoft.com/office/officeart/2005/8/layout/cycle2"/>
    <dgm:cxn modelId="{9D79E701-D7CF-430B-9A79-DD622C459501}" srcId="{2D94BDC9-A478-4BD5-853C-1311C4050D23}" destId="{C3FCB8D9-89EA-454A-A6AE-D273D271B33E}" srcOrd="2" destOrd="0" parTransId="{412021A6-FC3A-4DCD-B658-5A895FF02185}" sibTransId="{00079018-F6C3-4225-818D-AAF700BD5453}"/>
    <dgm:cxn modelId="{FAB2E786-6541-4431-A21C-9780A8CAA9C8}" type="presOf" srcId="{660000A6-385E-48D8-9407-2DB0DA18D89A}" destId="{05B39EF7-99CE-4269-9334-C1A7B4659F43}" srcOrd="1" destOrd="0" presId="urn:microsoft.com/office/officeart/2005/8/layout/cycle2"/>
    <dgm:cxn modelId="{53FDD45F-F74C-4BAE-A387-1B0F24391B20}" srcId="{2D94BDC9-A478-4BD5-853C-1311C4050D23}" destId="{8C031822-3C8B-4CF1-B4ED-01E7E1C10F73}" srcOrd="3" destOrd="0" parTransId="{608FC138-8063-4875-94C2-E87B861D5F52}" sibTransId="{D4B2A78E-A73D-45D2-A607-37043AE6119C}"/>
    <dgm:cxn modelId="{F53ADD81-4ED6-425F-82BB-6A13167F51DA}" type="presOf" srcId="{A90BDF4E-BB80-4396-ADD3-79ECB0AF725C}" destId="{5EF9C931-2985-47C8-BECF-4A410A2D3412}" srcOrd="1" destOrd="0" presId="urn:microsoft.com/office/officeart/2005/8/layout/cycle2"/>
    <dgm:cxn modelId="{ADF87861-F28E-4590-94E8-EA351F124901}" type="presOf" srcId="{C3FCB8D9-89EA-454A-A6AE-D273D271B33E}" destId="{7D40F32A-368C-499A-8CDB-3B1B42EEE54E}" srcOrd="0" destOrd="3" presId="urn:microsoft.com/office/officeart/2005/8/layout/cycle2"/>
    <dgm:cxn modelId="{A83F5A32-F220-4B2E-98CC-7770A990FD9D}" type="presOf" srcId="{72AB1EBE-69E0-4F03-8600-1B50C9F32C87}" destId="{7D40F32A-368C-499A-8CDB-3B1B42EEE54E}" srcOrd="0" destOrd="5" presId="urn:microsoft.com/office/officeart/2005/8/layout/cycle2"/>
    <dgm:cxn modelId="{FA01E5C8-C655-42AB-AAF8-5409E32E0FE8}" type="presOf" srcId="{2D94BDC9-A478-4BD5-853C-1311C4050D23}" destId="{7D40F32A-368C-499A-8CDB-3B1B42EEE54E}" srcOrd="0" destOrd="0" presId="urn:microsoft.com/office/officeart/2005/8/layout/cycle2"/>
    <dgm:cxn modelId="{179BC6CB-10AA-4491-B6C7-507EC961567F}" type="presOf" srcId="{988FAB67-84B9-4F9C-87EB-6E558EF846C5}" destId="{A971337B-A12E-4C70-9AA1-01D3D85883BA}" srcOrd="0" destOrd="0" presId="urn:microsoft.com/office/officeart/2005/8/layout/cycle2"/>
    <dgm:cxn modelId="{488B6A08-C1A3-4CC7-9A55-77920C9FA049}" srcId="{2D94BDC9-A478-4BD5-853C-1311C4050D23}" destId="{2058DC0E-5FAB-4B02-B4AB-3AFB0B97A9BD}" srcOrd="1" destOrd="0" parTransId="{A126B943-C62E-409C-8074-32AA5DF7811D}" sibTransId="{B4B0C784-9F77-4DF4-A561-C979ACB9693E}"/>
    <dgm:cxn modelId="{AD2255CE-5AEA-4D16-90CC-CACB39AE8916}" type="presOf" srcId="{2058DC0E-5FAB-4B02-B4AB-3AFB0B97A9BD}" destId="{7D40F32A-368C-499A-8CDB-3B1B42EEE54E}" srcOrd="0" destOrd="2" presId="urn:microsoft.com/office/officeart/2005/8/layout/cycle2"/>
    <dgm:cxn modelId="{719CD969-F26C-4081-BC76-0192F33F0618}" type="presOf" srcId="{98C9DDB6-A93C-4359-AD90-4E0075EF5549}" destId="{7D40F32A-368C-499A-8CDB-3B1B42EEE54E}" srcOrd="0" destOrd="1" presId="urn:microsoft.com/office/officeart/2005/8/layout/cycle2"/>
    <dgm:cxn modelId="{70795596-B0E3-48BC-8488-7FC2EBEABF68}" srcId="{2D94BDC9-A478-4BD5-853C-1311C4050D23}" destId="{98C9DDB6-A93C-4359-AD90-4E0075EF5549}" srcOrd="0" destOrd="0" parTransId="{D336E35F-003B-445B-B8BF-204ED5FB610F}" sibTransId="{F0483DBB-5AB9-44BA-BFD1-76B9ECC186FB}"/>
    <dgm:cxn modelId="{EC8D5BAC-C5B6-4479-96C5-7CDA0B0A8044}" srcId="{2D94BDC9-A478-4BD5-853C-1311C4050D23}" destId="{72AB1EBE-69E0-4F03-8600-1B50C9F32C87}" srcOrd="4" destOrd="0" parTransId="{03A6E3C3-160C-4383-BF64-71AE97FCF52C}" sibTransId="{C808BB32-455F-4AF0-B711-E92A6CFD8E60}"/>
    <dgm:cxn modelId="{828FAB41-215E-4EBC-9F56-8088A2DFA8FA}" type="presParOf" srcId="{151E630B-FF1D-4054-9E1B-6132E92E13DC}" destId="{A971337B-A12E-4C70-9AA1-01D3D85883BA}" srcOrd="0" destOrd="0" presId="urn:microsoft.com/office/officeart/2005/8/layout/cycle2"/>
    <dgm:cxn modelId="{55019EBD-B94B-4B0D-A3E3-59E93B6A2A83}" type="presParOf" srcId="{151E630B-FF1D-4054-9E1B-6132E92E13DC}" destId="{F31D01CE-B126-4482-A492-A85C7E85C7D9}" srcOrd="1" destOrd="0" presId="urn:microsoft.com/office/officeart/2005/8/layout/cycle2"/>
    <dgm:cxn modelId="{58E72FBC-6DAD-499C-A3F7-38AC2385346F}" type="presParOf" srcId="{F31D01CE-B126-4482-A492-A85C7E85C7D9}" destId="{5EF9C931-2985-47C8-BECF-4A410A2D3412}" srcOrd="0" destOrd="0" presId="urn:microsoft.com/office/officeart/2005/8/layout/cycle2"/>
    <dgm:cxn modelId="{047A56DF-0A8A-4FF1-B41E-B9B9A263FEA1}" type="presParOf" srcId="{151E630B-FF1D-4054-9E1B-6132E92E13DC}" destId="{7D40F32A-368C-499A-8CDB-3B1B42EEE54E}" srcOrd="2" destOrd="0" presId="urn:microsoft.com/office/officeart/2005/8/layout/cycle2"/>
    <dgm:cxn modelId="{C63C9520-0B21-4C94-ACEF-D41BBC9DC7A3}" type="presParOf" srcId="{151E630B-FF1D-4054-9E1B-6132E92E13DC}" destId="{7BCDD96B-3FF3-44B5-A6B4-4B173774CEE7}" srcOrd="3" destOrd="0" presId="urn:microsoft.com/office/officeart/2005/8/layout/cycle2"/>
    <dgm:cxn modelId="{F23BE9AA-D4F6-45E2-9799-1B7475129F58}" type="presParOf" srcId="{7BCDD96B-3FF3-44B5-A6B4-4B173774CEE7}" destId="{05B39EF7-99CE-4269-9334-C1A7B4659F4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80CDB66-8C68-4CBE-AC49-59551395D471}" type="doc">
      <dgm:prSet loTypeId="urn:microsoft.com/office/officeart/2005/8/layout/target3" loCatId="relationship" qsTypeId="urn:microsoft.com/office/officeart/2005/8/quickstyle/simple1" qsCatId="simple" csTypeId="urn:microsoft.com/office/officeart/2005/8/colors/accent5_1" csCatId="accent5"/>
      <dgm:spPr/>
      <dgm:t>
        <a:bodyPr/>
        <a:lstStyle/>
        <a:p>
          <a:endParaRPr lang="tr-TR"/>
        </a:p>
      </dgm:t>
    </dgm:pt>
    <dgm:pt modelId="{5F92FCEA-3246-472F-A31F-141B916A23B0}">
      <dgm:prSet/>
      <dgm:spPr/>
      <dgm:t>
        <a:bodyPr/>
        <a:lstStyle/>
        <a:p>
          <a:pPr rtl="0"/>
          <a:r>
            <a:rPr lang="tr-TR" smtClean="0"/>
            <a:t>Okulda Öğrenme Kuramı ya da Tam Öğrenme Modeli, </a:t>
          </a:r>
          <a:r>
            <a:rPr lang="tr-TR" b="1" smtClean="0"/>
            <a:t>ek zaman </a:t>
          </a:r>
          <a:r>
            <a:rPr lang="tr-TR" smtClean="0"/>
            <a:t>ve </a:t>
          </a:r>
          <a:r>
            <a:rPr lang="tr-TR" b="1" smtClean="0"/>
            <a:t>öğrenme olanakları </a:t>
          </a:r>
          <a:r>
            <a:rPr lang="tr-TR" smtClean="0"/>
            <a:t>sağlandığında, hemen hemen tüm öğrencilerin okullarda öğretilmek istenen tüm yeni davranışları öğrenebileceğini ileri sürmektedir. </a:t>
          </a:r>
          <a:endParaRPr lang="tr-TR"/>
        </a:p>
      </dgm:t>
    </dgm:pt>
    <dgm:pt modelId="{413C4CBE-5983-4DFA-9C85-C64DB19E2B27}" type="parTrans" cxnId="{23D7DC46-F6A1-402E-80A8-6150477C05FE}">
      <dgm:prSet/>
      <dgm:spPr/>
      <dgm:t>
        <a:bodyPr/>
        <a:lstStyle/>
        <a:p>
          <a:endParaRPr lang="tr-TR"/>
        </a:p>
      </dgm:t>
    </dgm:pt>
    <dgm:pt modelId="{89F06AD5-8DF3-449D-B99F-906E6065455B}" type="sibTrans" cxnId="{23D7DC46-F6A1-402E-80A8-6150477C05FE}">
      <dgm:prSet/>
      <dgm:spPr/>
      <dgm:t>
        <a:bodyPr/>
        <a:lstStyle/>
        <a:p>
          <a:endParaRPr lang="tr-TR"/>
        </a:p>
      </dgm:t>
    </dgm:pt>
    <dgm:pt modelId="{4993FE96-3006-4255-8209-9BB07A9921E9}">
      <dgm:prSet/>
      <dgm:spPr/>
      <dgm:t>
        <a:bodyPr/>
        <a:lstStyle/>
        <a:p>
          <a:pPr rtl="0"/>
          <a:r>
            <a:rPr lang="tr-TR" smtClean="0"/>
            <a:t>Bloom’a göre; insanlar arasında zihinsel güçler bakımından </a:t>
          </a:r>
          <a:r>
            <a:rPr lang="tr-TR" b="1" smtClean="0"/>
            <a:t>doğuştan gelen bazı farklar</a:t>
          </a:r>
          <a:r>
            <a:rPr lang="tr-TR" smtClean="0"/>
            <a:t>ın bulunduğunu inkar edilemez. Ancak bunlar eğitimin ürünü olarak </a:t>
          </a:r>
          <a:r>
            <a:rPr lang="tr-TR" b="1" smtClean="0"/>
            <a:t>sonradan meydana getirilmekte olanların yanında hemen hemen bir hiçtir.</a:t>
          </a:r>
          <a:endParaRPr lang="tr-TR"/>
        </a:p>
      </dgm:t>
    </dgm:pt>
    <dgm:pt modelId="{F168D1E7-CB74-4C51-B1D5-03D6FCBA8872}" type="parTrans" cxnId="{D91C4712-6114-4F45-A607-DD0528D6D82A}">
      <dgm:prSet/>
      <dgm:spPr/>
      <dgm:t>
        <a:bodyPr/>
        <a:lstStyle/>
        <a:p>
          <a:endParaRPr lang="tr-TR"/>
        </a:p>
      </dgm:t>
    </dgm:pt>
    <dgm:pt modelId="{A2A5C656-83ED-4648-967C-451C166F7B70}" type="sibTrans" cxnId="{D91C4712-6114-4F45-A607-DD0528D6D82A}">
      <dgm:prSet/>
      <dgm:spPr/>
      <dgm:t>
        <a:bodyPr/>
        <a:lstStyle/>
        <a:p>
          <a:endParaRPr lang="tr-TR"/>
        </a:p>
      </dgm:t>
    </dgm:pt>
    <dgm:pt modelId="{3C9FD52C-4D45-4EFC-B455-2FD9AA2AF2FD}" type="pres">
      <dgm:prSet presAssocID="{D80CDB66-8C68-4CBE-AC49-59551395D471}" presName="Name0" presStyleCnt="0">
        <dgm:presLayoutVars>
          <dgm:chMax val="7"/>
          <dgm:dir/>
          <dgm:animLvl val="lvl"/>
          <dgm:resizeHandles val="exact"/>
        </dgm:presLayoutVars>
      </dgm:prSet>
      <dgm:spPr/>
      <dgm:t>
        <a:bodyPr/>
        <a:lstStyle/>
        <a:p>
          <a:endParaRPr lang="tr-TR"/>
        </a:p>
      </dgm:t>
    </dgm:pt>
    <dgm:pt modelId="{8AF344EB-6D6B-4CA9-9339-50B8AD4FB5E6}" type="pres">
      <dgm:prSet presAssocID="{5F92FCEA-3246-472F-A31F-141B916A23B0}" presName="circle1" presStyleLbl="node1" presStyleIdx="0" presStyleCnt="2"/>
      <dgm:spPr/>
    </dgm:pt>
    <dgm:pt modelId="{9617B33D-92F7-4EC6-9D1F-04671473BF5E}" type="pres">
      <dgm:prSet presAssocID="{5F92FCEA-3246-472F-A31F-141B916A23B0}" presName="space" presStyleCnt="0"/>
      <dgm:spPr/>
    </dgm:pt>
    <dgm:pt modelId="{70F6AF06-23C8-4EC8-9B4F-C701E8C83025}" type="pres">
      <dgm:prSet presAssocID="{5F92FCEA-3246-472F-A31F-141B916A23B0}" presName="rect1" presStyleLbl="alignAcc1" presStyleIdx="0" presStyleCnt="2"/>
      <dgm:spPr/>
      <dgm:t>
        <a:bodyPr/>
        <a:lstStyle/>
        <a:p>
          <a:endParaRPr lang="tr-TR"/>
        </a:p>
      </dgm:t>
    </dgm:pt>
    <dgm:pt modelId="{FB1DD10B-3AED-4DFD-A423-2DB05C471FC4}" type="pres">
      <dgm:prSet presAssocID="{4993FE96-3006-4255-8209-9BB07A9921E9}" presName="vertSpace2" presStyleLbl="node1" presStyleIdx="0" presStyleCnt="2"/>
      <dgm:spPr/>
    </dgm:pt>
    <dgm:pt modelId="{E505324E-764B-447A-A8A7-82D3456C1B50}" type="pres">
      <dgm:prSet presAssocID="{4993FE96-3006-4255-8209-9BB07A9921E9}" presName="circle2" presStyleLbl="node1" presStyleIdx="1" presStyleCnt="2"/>
      <dgm:spPr/>
    </dgm:pt>
    <dgm:pt modelId="{77D03A85-C623-4EBE-B4FB-C4DF048F682E}" type="pres">
      <dgm:prSet presAssocID="{4993FE96-3006-4255-8209-9BB07A9921E9}" presName="rect2" presStyleLbl="alignAcc1" presStyleIdx="1" presStyleCnt="2"/>
      <dgm:spPr/>
      <dgm:t>
        <a:bodyPr/>
        <a:lstStyle/>
        <a:p>
          <a:endParaRPr lang="tr-TR"/>
        </a:p>
      </dgm:t>
    </dgm:pt>
    <dgm:pt modelId="{6AA07C78-24C9-429F-A65F-5C0FABE6D331}" type="pres">
      <dgm:prSet presAssocID="{5F92FCEA-3246-472F-A31F-141B916A23B0}" presName="rect1ParTxNoCh" presStyleLbl="alignAcc1" presStyleIdx="1" presStyleCnt="2">
        <dgm:presLayoutVars>
          <dgm:chMax val="1"/>
          <dgm:bulletEnabled val="1"/>
        </dgm:presLayoutVars>
      </dgm:prSet>
      <dgm:spPr/>
      <dgm:t>
        <a:bodyPr/>
        <a:lstStyle/>
        <a:p>
          <a:endParaRPr lang="tr-TR"/>
        </a:p>
      </dgm:t>
    </dgm:pt>
    <dgm:pt modelId="{E148A011-D416-468B-8F09-61F1E5A84EB0}" type="pres">
      <dgm:prSet presAssocID="{4993FE96-3006-4255-8209-9BB07A9921E9}" presName="rect2ParTxNoCh" presStyleLbl="alignAcc1" presStyleIdx="1" presStyleCnt="2">
        <dgm:presLayoutVars>
          <dgm:chMax val="1"/>
          <dgm:bulletEnabled val="1"/>
        </dgm:presLayoutVars>
      </dgm:prSet>
      <dgm:spPr/>
      <dgm:t>
        <a:bodyPr/>
        <a:lstStyle/>
        <a:p>
          <a:endParaRPr lang="tr-TR"/>
        </a:p>
      </dgm:t>
    </dgm:pt>
  </dgm:ptLst>
  <dgm:cxnLst>
    <dgm:cxn modelId="{D91C4712-6114-4F45-A607-DD0528D6D82A}" srcId="{D80CDB66-8C68-4CBE-AC49-59551395D471}" destId="{4993FE96-3006-4255-8209-9BB07A9921E9}" srcOrd="1" destOrd="0" parTransId="{F168D1E7-CB74-4C51-B1D5-03D6FCBA8872}" sibTransId="{A2A5C656-83ED-4648-967C-451C166F7B70}"/>
    <dgm:cxn modelId="{2F009256-095B-4D94-B4C2-6F5A0BE546C6}" type="presOf" srcId="{5F92FCEA-3246-472F-A31F-141B916A23B0}" destId="{6AA07C78-24C9-429F-A65F-5C0FABE6D331}" srcOrd="1" destOrd="0" presId="urn:microsoft.com/office/officeart/2005/8/layout/target3"/>
    <dgm:cxn modelId="{30780773-20F7-44A2-8DCA-AAE0180017C3}" type="presOf" srcId="{5F92FCEA-3246-472F-A31F-141B916A23B0}" destId="{70F6AF06-23C8-4EC8-9B4F-C701E8C83025}" srcOrd="0" destOrd="0" presId="urn:microsoft.com/office/officeart/2005/8/layout/target3"/>
    <dgm:cxn modelId="{8517A0A2-FF27-4669-92B1-135EBA1AF42E}" type="presOf" srcId="{D80CDB66-8C68-4CBE-AC49-59551395D471}" destId="{3C9FD52C-4D45-4EFC-B455-2FD9AA2AF2FD}" srcOrd="0" destOrd="0" presId="urn:microsoft.com/office/officeart/2005/8/layout/target3"/>
    <dgm:cxn modelId="{48B1E2F2-D528-4781-ACDA-2427EE784C70}" type="presOf" srcId="{4993FE96-3006-4255-8209-9BB07A9921E9}" destId="{E148A011-D416-468B-8F09-61F1E5A84EB0}" srcOrd="1" destOrd="0" presId="urn:microsoft.com/office/officeart/2005/8/layout/target3"/>
    <dgm:cxn modelId="{4CCB77AB-AEA9-4360-A881-AD717D8F62C1}" type="presOf" srcId="{4993FE96-3006-4255-8209-9BB07A9921E9}" destId="{77D03A85-C623-4EBE-B4FB-C4DF048F682E}" srcOrd="0" destOrd="0" presId="urn:microsoft.com/office/officeart/2005/8/layout/target3"/>
    <dgm:cxn modelId="{23D7DC46-F6A1-402E-80A8-6150477C05FE}" srcId="{D80CDB66-8C68-4CBE-AC49-59551395D471}" destId="{5F92FCEA-3246-472F-A31F-141B916A23B0}" srcOrd="0" destOrd="0" parTransId="{413C4CBE-5983-4DFA-9C85-C64DB19E2B27}" sibTransId="{89F06AD5-8DF3-449D-B99F-906E6065455B}"/>
    <dgm:cxn modelId="{D57999EB-FF56-4914-9306-01D53CA0720D}" type="presParOf" srcId="{3C9FD52C-4D45-4EFC-B455-2FD9AA2AF2FD}" destId="{8AF344EB-6D6B-4CA9-9339-50B8AD4FB5E6}" srcOrd="0" destOrd="0" presId="urn:microsoft.com/office/officeart/2005/8/layout/target3"/>
    <dgm:cxn modelId="{9CD39234-24B2-422D-B914-6B33B42DD9FE}" type="presParOf" srcId="{3C9FD52C-4D45-4EFC-B455-2FD9AA2AF2FD}" destId="{9617B33D-92F7-4EC6-9D1F-04671473BF5E}" srcOrd="1" destOrd="0" presId="urn:microsoft.com/office/officeart/2005/8/layout/target3"/>
    <dgm:cxn modelId="{4C6B8A9E-D882-4FA4-81E9-EC606EA4D377}" type="presParOf" srcId="{3C9FD52C-4D45-4EFC-B455-2FD9AA2AF2FD}" destId="{70F6AF06-23C8-4EC8-9B4F-C701E8C83025}" srcOrd="2" destOrd="0" presId="urn:microsoft.com/office/officeart/2005/8/layout/target3"/>
    <dgm:cxn modelId="{2FDF7D15-796E-4171-8E1C-2BA2E8449C65}" type="presParOf" srcId="{3C9FD52C-4D45-4EFC-B455-2FD9AA2AF2FD}" destId="{FB1DD10B-3AED-4DFD-A423-2DB05C471FC4}" srcOrd="3" destOrd="0" presId="urn:microsoft.com/office/officeart/2005/8/layout/target3"/>
    <dgm:cxn modelId="{6E957352-37E5-44A7-8D47-51F05A8B4C5A}" type="presParOf" srcId="{3C9FD52C-4D45-4EFC-B455-2FD9AA2AF2FD}" destId="{E505324E-764B-447A-A8A7-82D3456C1B50}" srcOrd="4" destOrd="0" presId="urn:microsoft.com/office/officeart/2005/8/layout/target3"/>
    <dgm:cxn modelId="{BD729CF7-58A9-4091-B9B5-2A7FAF0471D9}" type="presParOf" srcId="{3C9FD52C-4D45-4EFC-B455-2FD9AA2AF2FD}" destId="{77D03A85-C623-4EBE-B4FB-C4DF048F682E}" srcOrd="5" destOrd="0" presId="urn:microsoft.com/office/officeart/2005/8/layout/target3"/>
    <dgm:cxn modelId="{12246733-8650-4420-94A8-AA2836A5B1A1}" type="presParOf" srcId="{3C9FD52C-4D45-4EFC-B455-2FD9AA2AF2FD}" destId="{6AA07C78-24C9-429F-A65F-5C0FABE6D331}" srcOrd="6" destOrd="0" presId="urn:microsoft.com/office/officeart/2005/8/layout/target3"/>
    <dgm:cxn modelId="{2DF7BB39-6B81-480B-B268-673645B126EE}" type="presParOf" srcId="{3C9FD52C-4D45-4EFC-B455-2FD9AA2AF2FD}" destId="{E148A011-D416-468B-8F09-61F1E5A84EB0}"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883A079-159C-451A-9904-7F28F37A2939}" type="doc">
      <dgm:prSet loTypeId="urn:microsoft.com/office/officeart/2005/8/layout/vList5" loCatId="list" qsTypeId="urn:microsoft.com/office/officeart/2005/8/quickstyle/3d1" qsCatId="3D" csTypeId="urn:microsoft.com/office/officeart/2005/8/colors/accent0_3" csCatId="mainScheme"/>
      <dgm:spPr/>
      <dgm:t>
        <a:bodyPr/>
        <a:lstStyle/>
        <a:p>
          <a:endParaRPr lang="tr-TR"/>
        </a:p>
      </dgm:t>
    </dgm:pt>
    <dgm:pt modelId="{531F5EDD-371E-4D88-89A1-A8C2961C0968}">
      <dgm:prSet/>
      <dgm:spPr/>
      <dgm:t>
        <a:bodyPr/>
        <a:lstStyle/>
        <a:p>
          <a:pPr rtl="0"/>
          <a:r>
            <a:rPr lang="tr-TR" smtClean="0"/>
            <a:t>Değişmeye Dirençli Faktörler </a:t>
          </a:r>
          <a:endParaRPr lang="tr-TR"/>
        </a:p>
      </dgm:t>
    </dgm:pt>
    <dgm:pt modelId="{38C5EDA7-6B9D-462D-B4CB-309CB433C041}" type="parTrans" cxnId="{B97A990D-ACD7-4AC7-8922-C31EF5041626}">
      <dgm:prSet/>
      <dgm:spPr/>
      <dgm:t>
        <a:bodyPr/>
        <a:lstStyle/>
        <a:p>
          <a:endParaRPr lang="tr-TR"/>
        </a:p>
      </dgm:t>
    </dgm:pt>
    <dgm:pt modelId="{02412F16-DC89-4EC9-BCCA-7C99DB1A9D22}" type="sibTrans" cxnId="{B97A990D-ACD7-4AC7-8922-C31EF5041626}">
      <dgm:prSet/>
      <dgm:spPr/>
      <dgm:t>
        <a:bodyPr/>
        <a:lstStyle/>
        <a:p>
          <a:endParaRPr lang="tr-TR"/>
        </a:p>
      </dgm:t>
    </dgm:pt>
    <dgm:pt modelId="{59199E6E-9F78-45E6-9C69-F39F83811B4C}">
      <dgm:prSet/>
      <dgm:spPr/>
      <dgm:t>
        <a:bodyPr/>
        <a:lstStyle/>
        <a:p>
          <a:pPr rtl="0"/>
          <a:r>
            <a:rPr lang="tr-TR" smtClean="0"/>
            <a:t>Zeka </a:t>
          </a:r>
          <a:endParaRPr lang="tr-TR"/>
        </a:p>
      </dgm:t>
    </dgm:pt>
    <dgm:pt modelId="{3BA9C896-D96D-4E4E-A693-217451551CF2}" type="parTrans" cxnId="{925C0438-E277-48BF-A285-679A2630A22A}">
      <dgm:prSet/>
      <dgm:spPr/>
      <dgm:t>
        <a:bodyPr/>
        <a:lstStyle/>
        <a:p>
          <a:endParaRPr lang="tr-TR"/>
        </a:p>
      </dgm:t>
    </dgm:pt>
    <dgm:pt modelId="{452267D5-C6B7-4543-8D19-FB3906183A71}" type="sibTrans" cxnId="{925C0438-E277-48BF-A285-679A2630A22A}">
      <dgm:prSet/>
      <dgm:spPr/>
      <dgm:t>
        <a:bodyPr/>
        <a:lstStyle/>
        <a:p>
          <a:endParaRPr lang="tr-TR"/>
        </a:p>
      </dgm:t>
    </dgm:pt>
    <dgm:pt modelId="{6BA7F439-284E-4507-B526-7F3B7426EC77}">
      <dgm:prSet/>
      <dgm:spPr/>
      <dgm:t>
        <a:bodyPr/>
        <a:lstStyle/>
        <a:p>
          <a:pPr rtl="0"/>
          <a:r>
            <a:rPr lang="tr-TR" smtClean="0"/>
            <a:t>Yetenek </a:t>
          </a:r>
          <a:endParaRPr lang="tr-TR"/>
        </a:p>
      </dgm:t>
    </dgm:pt>
    <dgm:pt modelId="{B135CC4C-63B1-4BA8-8CDB-4D0D52746E50}" type="parTrans" cxnId="{D9FCC8F6-2C8F-466A-8AB6-DFBF94E4B86E}">
      <dgm:prSet/>
      <dgm:spPr/>
      <dgm:t>
        <a:bodyPr/>
        <a:lstStyle/>
        <a:p>
          <a:endParaRPr lang="tr-TR"/>
        </a:p>
      </dgm:t>
    </dgm:pt>
    <dgm:pt modelId="{FF7BEEAD-1A6E-40BC-BB59-1A43B1C3AF70}" type="sibTrans" cxnId="{D9FCC8F6-2C8F-466A-8AB6-DFBF94E4B86E}">
      <dgm:prSet/>
      <dgm:spPr/>
      <dgm:t>
        <a:bodyPr/>
        <a:lstStyle/>
        <a:p>
          <a:endParaRPr lang="tr-TR"/>
        </a:p>
      </dgm:t>
    </dgm:pt>
    <dgm:pt modelId="{ACF84057-C2D3-469A-B59E-7EF86BF106B7}">
      <dgm:prSet/>
      <dgm:spPr/>
      <dgm:t>
        <a:bodyPr/>
        <a:lstStyle/>
        <a:p>
          <a:pPr rtl="0"/>
          <a:r>
            <a:rPr lang="tr-TR" smtClean="0"/>
            <a:t>Kişilik </a:t>
          </a:r>
          <a:endParaRPr lang="tr-TR"/>
        </a:p>
      </dgm:t>
    </dgm:pt>
    <dgm:pt modelId="{0CFC0224-4976-49ED-A008-B0549E178471}" type="parTrans" cxnId="{CA13A18B-19F7-4F25-8BB1-A0B3541EBC45}">
      <dgm:prSet/>
      <dgm:spPr/>
      <dgm:t>
        <a:bodyPr/>
        <a:lstStyle/>
        <a:p>
          <a:endParaRPr lang="tr-TR"/>
        </a:p>
      </dgm:t>
    </dgm:pt>
    <dgm:pt modelId="{6FA46850-CA6C-460B-8141-A1CA8F9AA1B6}" type="sibTrans" cxnId="{CA13A18B-19F7-4F25-8BB1-A0B3541EBC45}">
      <dgm:prSet/>
      <dgm:spPr/>
      <dgm:t>
        <a:bodyPr/>
        <a:lstStyle/>
        <a:p>
          <a:endParaRPr lang="tr-TR"/>
        </a:p>
      </dgm:t>
    </dgm:pt>
    <dgm:pt modelId="{640804E0-DF06-41B9-9177-1CE42E9C1D9E}">
      <dgm:prSet/>
      <dgm:spPr/>
      <dgm:t>
        <a:bodyPr/>
        <a:lstStyle/>
        <a:p>
          <a:pPr rtl="0"/>
          <a:r>
            <a:rPr lang="tr-TR" smtClean="0"/>
            <a:t>Sosyo-Ekonomik Düzey</a:t>
          </a:r>
          <a:endParaRPr lang="tr-TR"/>
        </a:p>
      </dgm:t>
    </dgm:pt>
    <dgm:pt modelId="{398B8826-9A6A-4E5B-BBC7-DF50B95F3503}" type="parTrans" cxnId="{2C3BAC59-846C-4FD5-A526-A1B68FE5DFAD}">
      <dgm:prSet/>
      <dgm:spPr/>
      <dgm:t>
        <a:bodyPr/>
        <a:lstStyle/>
        <a:p>
          <a:endParaRPr lang="tr-TR"/>
        </a:p>
      </dgm:t>
    </dgm:pt>
    <dgm:pt modelId="{E0D271D5-7107-41F1-9977-F1D58B385293}" type="sibTrans" cxnId="{2C3BAC59-846C-4FD5-A526-A1B68FE5DFAD}">
      <dgm:prSet/>
      <dgm:spPr/>
      <dgm:t>
        <a:bodyPr/>
        <a:lstStyle/>
        <a:p>
          <a:endParaRPr lang="tr-TR"/>
        </a:p>
      </dgm:t>
    </dgm:pt>
    <dgm:pt modelId="{782614FE-E98A-4D0A-A1EE-F83EC926FCC4}">
      <dgm:prSet/>
      <dgm:spPr/>
      <dgm:t>
        <a:bodyPr/>
        <a:lstStyle/>
        <a:p>
          <a:pPr rtl="0"/>
          <a:r>
            <a:rPr lang="tr-TR" smtClean="0"/>
            <a:t>Değiştirilebilir Faktörler </a:t>
          </a:r>
          <a:endParaRPr lang="tr-TR"/>
        </a:p>
      </dgm:t>
    </dgm:pt>
    <dgm:pt modelId="{98761F51-0389-49B3-9399-AB98F8CF2582}" type="parTrans" cxnId="{F67E621A-49B1-447A-8CE8-829953CCFDDD}">
      <dgm:prSet/>
      <dgm:spPr/>
      <dgm:t>
        <a:bodyPr/>
        <a:lstStyle/>
        <a:p>
          <a:endParaRPr lang="tr-TR"/>
        </a:p>
      </dgm:t>
    </dgm:pt>
    <dgm:pt modelId="{5093683A-482E-4709-8245-4AEC81F6940A}" type="sibTrans" cxnId="{F67E621A-49B1-447A-8CE8-829953CCFDDD}">
      <dgm:prSet/>
      <dgm:spPr/>
      <dgm:t>
        <a:bodyPr/>
        <a:lstStyle/>
        <a:p>
          <a:endParaRPr lang="tr-TR"/>
        </a:p>
      </dgm:t>
    </dgm:pt>
    <dgm:pt modelId="{DDFD5DCE-548D-4DE8-8940-761D4621A925}">
      <dgm:prSet/>
      <dgm:spPr/>
      <dgm:t>
        <a:bodyPr/>
        <a:lstStyle/>
        <a:p>
          <a:pPr rtl="0"/>
          <a:r>
            <a:rPr lang="tr-TR" smtClean="0"/>
            <a:t>Öğretimin Niteliği </a:t>
          </a:r>
          <a:endParaRPr lang="tr-TR"/>
        </a:p>
      </dgm:t>
    </dgm:pt>
    <dgm:pt modelId="{90DD8748-5B54-411E-B5F6-36D928BD9131}" type="parTrans" cxnId="{7620789A-3A25-4101-9C5F-6CC9557606A7}">
      <dgm:prSet/>
      <dgm:spPr/>
      <dgm:t>
        <a:bodyPr/>
        <a:lstStyle/>
        <a:p>
          <a:endParaRPr lang="tr-TR"/>
        </a:p>
      </dgm:t>
    </dgm:pt>
    <dgm:pt modelId="{C5E02418-9C66-4DFA-A1FB-DAC834586CF7}" type="sibTrans" cxnId="{7620789A-3A25-4101-9C5F-6CC9557606A7}">
      <dgm:prSet/>
      <dgm:spPr/>
      <dgm:t>
        <a:bodyPr/>
        <a:lstStyle/>
        <a:p>
          <a:endParaRPr lang="tr-TR"/>
        </a:p>
      </dgm:t>
    </dgm:pt>
    <dgm:pt modelId="{06220C67-1588-4AA0-8FFB-3020C461BA49}">
      <dgm:prSet/>
      <dgm:spPr/>
      <dgm:t>
        <a:bodyPr/>
        <a:lstStyle/>
        <a:p>
          <a:pPr rtl="0"/>
          <a:r>
            <a:rPr lang="tr-TR" smtClean="0"/>
            <a:t>Öğrencinin öğrenme için harcadığı zaman</a:t>
          </a:r>
          <a:endParaRPr lang="tr-TR"/>
        </a:p>
      </dgm:t>
    </dgm:pt>
    <dgm:pt modelId="{99EFC3B2-E322-4BB5-B27E-0047FB20089E}" type="parTrans" cxnId="{CE463DD4-022C-46F7-8419-44DB02133C60}">
      <dgm:prSet/>
      <dgm:spPr/>
      <dgm:t>
        <a:bodyPr/>
        <a:lstStyle/>
        <a:p>
          <a:endParaRPr lang="tr-TR"/>
        </a:p>
      </dgm:t>
    </dgm:pt>
    <dgm:pt modelId="{4CAFCD30-7494-4FF0-8E4C-ADDDA9F6D75E}" type="sibTrans" cxnId="{CE463DD4-022C-46F7-8419-44DB02133C60}">
      <dgm:prSet/>
      <dgm:spPr/>
      <dgm:t>
        <a:bodyPr/>
        <a:lstStyle/>
        <a:p>
          <a:endParaRPr lang="tr-TR"/>
        </a:p>
      </dgm:t>
    </dgm:pt>
    <dgm:pt modelId="{9027F75B-264D-4D7E-AC46-FF4A8B4FFE0E}">
      <dgm:prSet/>
      <dgm:spPr/>
      <dgm:t>
        <a:bodyPr/>
        <a:lstStyle/>
        <a:p>
          <a:pPr rtl="0"/>
          <a:r>
            <a:rPr lang="tr-TR" smtClean="0"/>
            <a:t>Öğrencinin bilişsel ve duyuşsal giriş özellikleri</a:t>
          </a:r>
          <a:endParaRPr lang="tr-TR"/>
        </a:p>
      </dgm:t>
    </dgm:pt>
    <dgm:pt modelId="{AF7124F3-5E74-4FC9-88D7-4EAE51A57BFE}" type="parTrans" cxnId="{CFC4E83E-A44A-493F-B67C-3991792040D1}">
      <dgm:prSet/>
      <dgm:spPr/>
      <dgm:t>
        <a:bodyPr/>
        <a:lstStyle/>
        <a:p>
          <a:endParaRPr lang="tr-TR"/>
        </a:p>
      </dgm:t>
    </dgm:pt>
    <dgm:pt modelId="{655A7522-D670-4D5E-822D-2002DBDAF654}" type="sibTrans" cxnId="{CFC4E83E-A44A-493F-B67C-3991792040D1}">
      <dgm:prSet/>
      <dgm:spPr/>
      <dgm:t>
        <a:bodyPr/>
        <a:lstStyle/>
        <a:p>
          <a:endParaRPr lang="tr-TR"/>
        </a:p>
      </dgm:t>
    </dgm:pt>
    <dgm:pt modelId="{FF768D31-B159-498D-8664-EF2D930B692E}" type="pres">
      <dgm:prSet presAssocID="{E883A079-159C-451A-9904-7F28F37A2939}" presName="Name0" presStyleCnt="0">
        <dgm:presLayoutVars>
          <dgm:dir/>
          <dgm:animLvl val="lvl"/>
          <dgm:resizeHandles val="exact"/>
        </dgm:presLayoutVars>
      </dgm:prSet>
      <dgm:spPr/>
      <dgm:t>
        <a:bodyPr/>
        <a:lstStyle/>
        <a:p>
          <a:endParaRPr lang="tr-TR"/>
        </a:p>
      </dgm:t>
    </dgm:pt>
    <dgm:pt modelId="{3CA218D2-FB86-435F-A4CC-1E34977430FE}" type="pres">
      <dgm:prSet presAssocID="{531F5EDD-371E-4D88-89A1-A8C2961C0968}" presName="linNode" presStyleCnt="0"/>
      <dgm:spPr/>
    </dgm:pt>
    <dgm:pt modelId="{DEBB1689-261D-4F7F-80BE-E48234A5ECB3}" type="pres">
      <dgm:prSet presAssocID="{531F5EDD-371E-4D88-89A1-A8C2961C0968}" presName="parentText" presStyleLbl="node1" presStyleIdx="0" presStyleCnt="2">
        <dgm:presLayoutVars>
          <dgm:chMax val="1"/>
          <dgm:bulletEnabled val="1"/>
        </dgm:presLayoutVars>
      </dgm:prSet>
      <dgm:spPr/>
      <dgm:t>
        <a:bodyPr/>
        <a:lstStyle/>
        <a:p>
          <a:endParaRPr lang="tr-TR"/>
        </a:p>
      </dgm:t>
    </dgm:pt>
    <dgm:pt modelId="{01E6074F-03A2-4B58-B72D-FCAADF3C21FC}" type="pres">
      <dgm:prSet presAssocID="{531F5EDD-371E-4D88-89A1-A8C2961C0968}" presName="descendantText" presStyleLbl="alignAccFollowNode1" presStyleIdx="0" presStyleCnt="2">
        <dgm:presLayoutVars>
          <dgm:bulletEnabled val="1"/>
        </dgm:presLayoutVars>
      </dgm:prSet>
      <dgm:spPr/>
      <dgm:t>
        <a:bodyPr/>
        <a:lstStyle/>
        <a:p>
          <a:endParaRPr lang="tr-TR"/>
        </a:p>
      </dgm:t>
    </dgm:pt>
    <dgm:pt modelId="{C55F8BEE-A2DB-4DD1-8EB4-C889D34C850B}" type="pres">
      <dgm:prSet presAssocID="{02412F16-DC89-4EC9-BCCA-7C99DB1A9D22}" presName="sp" presStyleCnt="0"/>
      <dgm:spPr/>
    </dgm:pt>
    <dgm:pt modelId="{75E3636E-E992-4B34-A5D5-19F04247C918}" type="pres">
      <dgm:prSet presAssocID="{782614FE-E98A-4D0A-A1EE-F83EC926FCC4}" presName="linNode" presStyleCnt="0"/>
      <dgm:spPr/>
    </dgm:pt>
    <dgm:pt modelId="{76FA1CBD-34DB-4729-A164-F75B9D6FFED4}" type="pres">
      <dgm:prSet presAssocID="{782614FE-E98A-4D0A-A1EE-F83EC926FCC4}" presName="parentText" presStyleLbl="node1" presStyleIdx="1" presStyleCnt="2">
        <dgm:presLayoutVars>
          <dgm:chMax val="1"/>
          <dgm:bulletEnabled val="1"/>
        </dgm:presLayoutVars>
      </dgm:prSet>
      <dgm:spPr/>
      <dgm:t>
        <a:bodyPr/>
        <a:lstStyle/>
        <a:p>
          <a:endParaRPr lang="tr-TR"/>
        </a:p>
      </dgm:t>
    </dgm:pt>
    <dgm:pt modelId="{3085A3BB-5D10-4EC7-99E3-600E512F80D6}" type="pres">
      <dgm:prSet presAssocID="{782614FE-E98A-4D0A-A1EE-F83EC926FCC4}" presName="descendantText" presStyleLbl="alignAccFollowNode1" presStyleIdx="1" presStyleCnt="2">
        <dgm:presLayoutVars>
          <dgm:bulletEnabled val="1"/>
        </dgm:presLayoutVars>
      </dgm:prSet>
      <dgm:spPr/>
      <dgm:t>
        <a:bodyPr/>
        <a:lstStyle/>
        <a:p>
          <a:endParaRPr lang="tr-TR"/>
        </a:p>
      </dgm:t>
    </dgm:pt>
  </dgm:ptLst>
  <dgm:cxnLst>
    <dgm:cxn modelId="{F67E621A-49B1-447A-8CE8-829953CCFDDD}" srcId="{E883A079-159C-451A-9904-7F28F37A2939}" destId="{782614FE-E98A-4D0A-A1EE-F83EC926FCC4}" srcOrd="1" destOrd="0" parTransId="{98761F51-0389-49B3-9399-AB98F8CF2582}" sibTransId="{5093683A-482E-4709-8245-4AEC81F6940A}"/>
    <dgm:cxn modelId="{7620789A-3A25-4101-9C5F-6CC9557606A7}" srcId="{782614FE-E98A-4D0A-A1EE-F83EC926FCC4}" destId="{DDFD5DCE-548D-4DE8-8940-761D4621A925}" srcOrd="0" destOrd="0" parTransId="{90DD8748-5B54-411E-B5F6-36D928BD9131}" sibTransId="{C5E02418-9C66-4DFA-A1FB-DAC834586CF7}"/>
    <dgm:cxn modelId="{3259DD93-4DDD-4F79-9149-9C0C43CCA70C}" type="presOf" srcId="{782614FE-E98A-4D0A-A1EE-F83EC926FCC4}" destId="{76FA1CBD-34DB-4729-A164-F75B9D6FFED4}" srcOrd="0" destOrd="0" presId="urn:microsoft.com/office/officeart/2005/8/layout/vList5"/>
    <dgm:cxn modelId="{B97A990D-ACD7-4AC7-8922-C31EF5041626}" srcId="{E883A079-159C-451A-9904-7F28F37A2939}" destId="{531F5EDD-371E-4D88-89A1-A8C2961C0968}" srcOrd="0" destOrd="0" parTransId="{38C5EDA7-6B9D-462D-B4CB-309CB433C041}" sibTransId="{02412F16-DC89-4EC9-BCCA-7C99DB1A9D22}"/>
    <dgm:cxn modelId="{2EA5E254-116F-4F34-97DF-D098E5BE16BA}" type="presOf" srcId="{E883A079-159C-451A-9904-7F28F37A2939}" destId="{FF768D31-B159-498D-8664-EF2D930B692E}" srcOrd="0" destOrd="0" presId="urn:microsoft.com/office/officeart/2005/8/layout/vList5"/>
    <dgm:cxn modelId="{CE463DD4-022C-46F7-8419-44DB02133C60}" srcId="{782614FE-E98A-4D0A-A1EE-F83EC926FCC4}" destId="{06220C67-1588-4AA0-8FFB-3020C461BA49}" srcOrd="1" destOrd="0" parTransId="{99EFC3B2-E322-4BB5-B27E-0047FB20089E}" sibTransId="{4CAFCD30-7494-4FF0-8E4C-ADDDA9F6D75E}"/>
    <dgm:cxn modelId="{FF87F69F-D5AE-4764-B268-1017A88F4BBC}" type="presOf" srcId="{531F5EDD-371E-4D88-89A1-A8C2961C0968}" destId="{DEBB1689-261D-4F7F-80BE-E48234A5ECB3}" srcOrd="0" destOrd="0" presId="urn:microsoft.com/office/officeart/2005/8/layout/vList5"/>
    <dgm:cxn modelId="{CFC4E83E-A44A-493F-B67C-3991792040D1}" srcId="{782614FE-E98A-4D0A-A1EE-F83EC926FCC4}" destId="{9027F75B-264D-4D7E-AC46-FF4A8B4FFE0E}" srcOrd="2" destOrd="0" parTransId="{AF7124F3-5E74-4FC9-88D7-4EAE51A57BFE}" sibTransId="{655A7522-D670-4D5E-822D-2002DBDAF654}"/>
    <dgm:cxn modelId="{2C3BAC59-846C-4FD5-A526-A1B68FE5DFAD}" srcId="{531F5EDD-371E-4D88-89A1-A8C2961C0968}" destId="{640804E0-DF06-41B9-9177-1CE42E9C1D9E}" srcOrd="3" destOrd="0" parTransId="{398B8826-9A6A-4E5B-BBC7-DF50B95F3503}" sibTransId="{E0D271D5-7107-41F1-9977-F1D58B385293}"/>
    <dgm:cxn modelId="{D9FCC8F6-2C8F-466A-8AB6-DFBF94E4B86E}" srcId="{531F5EDD-371E-4D88-89A1-A8C2961C0968}" destId="{6BA7F439-284E-4507-B526-7F3B7426EC77}" srcOrd="1" destOrd="0" parTransId="{B135CC4C-63B1-4BA8-8CDB-4D0D52746E50}" sibTransId="{FF7BEEAD-1A6E-40BC-BB59-1A43B1C3AF70}"/>
    <dgm:cxn modelId="{925C0438-E277-48BF-A285-679A2630A22A}" srcId="{531F5EDD-371E-4D88-89A1-A8C2961C0968}" destId="{59199E6E-9F78-45E6-9C69-F39F83811B4C}" srcOrd="0" destOrd="0" parTransId="{3BA9C896-D96D-4E4E-A693-217451551CF2}" sibTransId="{452267D5-C6B7-4543-8D19-FB3906183A71}"/>
    <dgm:cxn modelId="{581D4ED2-3FD6-4DD6-B411-B62B7E683558}" type="presOf" srcId="{DDFD5DCE-548D-4DE8-8940-761D4621A925}" destId="{3085A3BB-5D10-4EC7-99E3-600E512F80D6}" srcOrd="0" destOrd="0" presId="urn:microsoft.com/office/officeart/2005/8/layout/vList5"/>
    <dgm:cxn modelId="{97FA8472-91AC-4F25-AA65-3178D655999B}" type="presOf" srcId="{06220C67-1588-4AA0-8FFB-3020C461BA49}" destId="{3085A3BB-5D10-4EC7-99E3-600E512F80D6}" srcOrd="0" destOrd="1" presId="urn:microsoft.com/office/officeart/2005/8/layout/vList5"/>
    <dgm:cxn modelId="{F79B1B45-0812-4539-BDB1-057108CE1017}" type="presOf" srcId="{640804E0-DF06-41B9-9177-1CE42E9C1D9E}" destId="{01E6074F-03A2-4B58-B72D-FCAADF3C21FC}" srcOrd="0" destOrd="3" presId="urn:microsoft.com/office/officeart/2005/8/layout/vList5"/>
    <dgm:cxn modelId="{6EDB7DA1-96F4-4D88-BB64-2E2B391C8CDB}" type="presOf" srcId="{ACF84057-C2D3-469A-B59E-7EF86BF106B7}" destId="{01E6074F-03A2-4B58-B72D-FCAADF3C21FC}" srcOrd="0" destOrd="2" presId="urn:microsoft.com/office/officeart/2005/8/layout/vList5"/>
    <dgm:cxn modelId="{78DE816D-950E-4581-98D2-71BB23D10D02}" type="presOf" srcId="{9027F75B-264D-4D7E-AC46-FF4A8B4FFE0E}" destId="{3085A3BB-5D10-4EC7-99E3-600E512F80D6}" srcOrd="0" destOrd="2" presId="urn:microsoft.com/office/officeart/2005/8/layout/vList5"/>
    <dgm:cxn modelId="{9D1033AD-6779-4939-B4D0-2BA3FFA5A89B}" type="presOf" srcId="{6BA7F439-284E-4507-B526-7F3B7426EC77}" destId="{01E6074F-03A2-4B58-B72D-FCAADF3C21FC}" srcOrd="0" destOrd="1" presId="urn:microsoft.com/office/officeart/2005/8/layout/vList5"/>
    <dgm:cxn modelId="{CA13A18B-19F7-4F25-8BB1-A0B3541EBC45}" srcId="{531F5EDD-371E-4D88-89A1-A8C2961C0968}" destId="{ACF84057-C2D3-469A-B59E-7EF86BF106B7}" srcOrd="2" destOrd="0" parTransId="{0CFC0224-4976-49ED-A008-B0549E178471}" sibTransId="{6FA46850-CA6C-460B-8141-A1CA8F9AA1B6}"/>
    <dgm:cxn modelId="{008ACE48-69BC-4E5C-83D6-4160D1CB9463}" type="presOf" srcId="{59199E6E-9F78-45E6-9C69-F39F83811B4C}" destId="{01E6074F-03A2-4B58-B72D-FCAADF3C21FC}" srcOrd="0" destOrd="0" presId="urn:microsoft.com/office/officeart/2005/8/layout/vList5"/>
    <dgm:cxn modelId="{2EC2E65F-B041-498B-8CC1-135838CF4D8F}" type="presParOf" srcId="{FF768D31-B159-498D-8664-EF2D930B692E}" destId="{3CA218D2-FB86-435F-A4CC-1E34977430FE}" srcOrd="0" destOrd="0" presId="urn:microsoft.com/office/officeart/2005/8/layout/vList5"/>
    <dgm:cxn modelId="{23D479A4-E646-44B8-80B2-1C57DAD1EE57}" type="presParOf" srcId="{3CA218D2-FB86-435F-A4CC-1E34977430FE}" destId="{DEBB1689-261D-4F7F-80BE-E48234A5ECB3}" srcOrd="0" destOrd="0" presId="urn:microsoft.com/office/officeart/2005/8/layout/vList5"/>
    <dgm:cxn modelId="{FCC5EFDB-9952-49EE-8F8C-30F82E088443}" type="presParOf" srcId="{3CA218D2-FB86-435F-A4CC-1E34977430FE}" destId="{01E6074F-03A2-4B58-B72D-FCAADF3C21FC}" srcOrd="1" destOrd="0" presId="urn:microsoft.com/office/officeart/2005/8/layout/vList5"/>
    <dgm:cxn modelId="{7E308BE0-1D20-48DD-A6F0-C7213D3697CF}" type="presParOf" srcId="{FF768D31-B159-498D-8664-EF2D930B692E}" destId="{C55F8BEE-A2DB-4DD1-8EB4-C889D34C850B}" srcOrd="1" destOrd="0" presId="urn:microsoft.com/office/officeart/2005/8/layout/vList5"/>
    <dgm:cxn modelId="{35C70689-9AB2-45CB-9414-FD86ABD1181A}" type="presParOf" srcId="{FF768D31-B159-498D-8664-EF2D930B692E}" destId="{75E3636E-E992-4B34-A5D5-19F04247C918}" srcOrd="2" destOrd="0" presId="urn:microsoft.com/office/officeart/2005/8/layout/vList5"/>
    <dgm:cxn modelId="{98FB5EA3-A9A9-4EB3-9E02-18A389C5A85E}" type="presParOf" srcId="{75E3636E-E992-4B34-A5D5-19F04247C918}" destId="{76FA1CBD-34DB-4729-A164-F75B9D6FFED4}" srcOrd="0" destOrd="0" presId="urn:microsoft.com/office/officeart/2005/8/layout/vList5"/>
    <dgm:cxn modelId="{1FFCAC77-B28B-457A-87D1-C04329C20CD4}" type="presParOf" srcId="{75E3636E-E992-4B34-A5D5-19F04247C918}" destId="{3085A3BB-5D10-4EC7-99E3-600E512F80D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D66C0C-379C-413B-9D90-03207CA3EBAB}">
      <dsp:nvSpPr>
        <dsp:cNvPr id="0" name=""/>
        <dsp:cNvSpPr/>
      </dsp:nvSpPr>
      <dsp:spPr>
        <a:xfrm>
          <a:off x="0" y="22383"/>
          <a:ext cx="8075240" cy="6715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tr-TR" sz="2800" kern="1200" dirty="0" smtClean="0"/>
            <a:t>Okulda Öğrenme </a:t>
          </a:r>
          <a:endParaRPr lang="tr-TR" sz="2800" kern="1200" dirty="0"/>
        </a:p>
      </dsp:txBody>
      <dsp:txXfrm>
        <a:off x="32784" y="55167"/>
        <a:ext cx="8009672" cy="606012"/>
      </dsp:txXfrm>
    </dsp:sp>
    <dsp:sp modelId="{49502FCE-C78B-449A-8480-9148D12A33C2}">
      <dsp:nvSpPr>
        <dsp:cNvPr id="0" name=""/>
        <dsp:cNvSpPr/>
      </dsp:nvSpPr>
      <dsp:spPr>
        <a:xfrm>
          <a:off x="0" y="693963"/>
          <a:ext cx="8075240"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89"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lang="tr-TR" sz="2200" kern="1200" smtClean="0"/>
            <a:t>Yetenek</a:t>
          </a:r>
          <a:endParaRPr lang="tr-TR" sz="2200" kern="1200"/>
        </a:p>
        <a:p>
          <a:pPr marL="228600" lvl="1" indent="-228600" algn="l" defTabSz="977900" rtl="0">
            <a:lnSpc>
              <a:spcPct val="90000"/>
            </a:lnSpc>
            <a:spcBef>
              <a:spcPct val="0"/>
            </a:spcBef>
            <a:spcAft>
              <a:spcPct val="20000"/>
            </a:spcAft>
            <a:buChar char="••"/>
          </a:pPr>
          <a:r>
            <a:rPr lang="tr-TR" sz="2200" kern="1200" smtClean="0"/>
            <a:t>Sebat</a:t>
          </a:r>
          <a:endParaRPr lang="tr-TR" sz="2200" kern="1200"/>
        </a:p>
        <a:p>
          <a:pPr marL="228600" lvl="1" indent="-228600" algn="l" defTabSz="977900" rtl="0">
            <a:lnSpc>
              <a:spcPct val="90000"/>
            </a:lnSpc>
            <a:spcBef>
              <a:spcPct val="0"/>
            </a:spcBef>
            <a:spcAft>
              <a:spcPct val="20000"/>
            </a:spcAft>
            <a:buChar char="••"/>
          </a:pPr>
          <a:r>
            <a:rPr lang="tr-TR" sz="2200" kern="1200" smtClean="0"/>
            <a:t>Zaman</a:t>
          </a:r>
          <a:endParaRPr lang="tr-TR" sz="2200" kern="1200"/>
        </a:p>
      </dsp:txBody>
      <dsp:txXfrm>
        <a:off x="0" y="693963"/>
        <a:ext cx="8075240" cy="1130220"/>
      </dsp:txXfrm>
    </dsp:sp>
    <dsp:sp modelId="{9FE95B9E-C425-413D-AA93-21830953A60B}">
      <dsp:nvSpPr>
        <dsp:cNvPr id="0" name=""/>
        <dsp:cNvSpPr/>
      </dsp:nvSpPr>
      <dsp:spPr>
        <a:xfrm>
          <a:off x="0" y="1824183"/>
          <a:ext cx="8075240" cy="671580"/>
        </a:xfrm>
        <a:prstGeom prst="round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tr-TR" sz="2800" kern="1200" smtClean="0"/>
            <a:t>Tam Öğrenme </a:t>
          </a:r>
          <a:endParaRPr lang="tr-TR" sz="2800" kern="1200"/>
        </a:p>
      </dsp:txBody>
      <dsp:txXfrm>
        <a:off x="32784" y="1856967"/>
        <a:ext cx="8009672" cy="606012"/>
      </dsp:txXfrm>
    </dsp:sp>
    <dsp:sp modelId="{2B3E8CF8-0326-4EBA-A091-ABF62E41E611}">
      <dsp:nvSpPr>
        <dsp:cNvPr id="0" name=""/>
        <dsp:cNvSpPr/>
      </dsp:nvSpPr>
      <dsp:spPr>
        <a:xfrm>
          <a:off x="0" y="2495763"/>
          <a:ext cx="8075240" cy="75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89"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lang="tr-TR" sz="2200" kern="1200" smtClean="0"/>
            <a:t>Giriş Davranışları</a:t>
          </a:r>
          <a:endParaRPr lang="tr-TR" sz="2200" kern="1200"/>
        </a:p>
        <a:p>
          <a:pPr marL="228600" lvl="1" indent="-228600" algn="l" defTabSz="977900" rtl="0">
            <a:lnSpc>
              <a:spcPct val="90000"/>
            </a:lnSpc>
            <a:spcBef>
              <a:spcPct val="0"/>
            </a:spcBef>
            <a:spcAft>
              <a:spcPct val="20000"/>
            </a:spcAft>
            <a:buChar char="••"/>
          </a:pPr>
          <a:r>
            <a:rPr lang="tr-TR" sz="2200" kern="1200" smtClean="0"/>
            <a:t>Öğretim Hizmetinin Niteliği</a:t>
          </a:r>
          <a:endParaRPr lang="tr-TR" sz="2200" kern="1200"/>
        </a:p>
      </dsp:txBody>
      <dsp:txXfrm>
        <a:off x="0" y="2495763"/>
        <a:ext cx="8075240" cy="753480"/>
      </dsp:txXfrm>
    </dsp:sp>
    <dsp:sp modelId="{A591F346-DE95-47B3-A2D7-A3123C0DE958}">
      <dsp:nvSpPr>
        <dsp:cNvPr id="0" name=""/>
        <dsp:cNvSpPr/>
      </dsp:nvSpPr>
      <dsp:spPr>
        <a:xfrm>
          <a:off x="0" y="3249243"/>
          <a:ext cx="8075240" cy="67158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tr-TR" sz="2800" kern="1200" smtClean="0"/>
            <a:t>Basamaklı Öğrenme </a:t>
          </a:r>
          <a:endParaRPr lang="tr-TR" sz="2800" kern="1200"/>
        </a:p>
      </dsp:txBody>
      <dsp:txXfrm>
        <a:off x="32784" y="3282027"/>
        <a:ext cx="8009672" cy="606012"/>
      </dsp:txXfrm>
    </dsp:sp>
    <dsp:sp modelId="{151FE0E0-22DA-49D3-8E7D-FB6FD5CFC672}">
      <dsp:nvSpPr>
        <dsp:cNvPr id="0" name=""/>
        <dsp:cNvSpPr/>
      </dsp:nvSpPr>
      <dsp:spPr>
        <a:xfrm>
          <a:off x="0" y="3920823"/>
          <a:ext cx="8075240"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89"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lang="tr-TR" sz="2200" kern="1200" smtClean="0"/>
            <a:t>A Analiz, Sentez</a:t>
          </a:r>
          <a:endParaRPr lang="tr-TR" sz="2200" kern="1200"/>
        </a:p>
        <a:p>
          <a:pPr marL="228600" lvl="1" indent="-228600" algn="l" defTabSz="977900" rtl="0">
            <a:lnSpc>
              <a:spcPct val="90000"/>
            </a:lnSpc>
            <a:spcBef>
              <a:spcPct val="0"/>
            </a:spcBef>
            <a:spcAft>
              <a:spcPct val="20000"/>
            </a:spcAft>
            <a:buChar char="••"/>
          </a:pPr>
          <a:r>
            <a:rPr lang="tr-TR" sz="2200" kern="1200" smtClean="0"/>
            <a:t>B Uygulama</a:t>
          </a:r>
          <a:endParaRPr lang="tr-TR" sz="2200" kern="1200"/>
        </a:p>
        <a:p>
          <a:pPr marL="228600" lvl="1" indent="-228600" algn="l" defTabSz="977900" rtl="0">
            <a:lnSpc>
              <a:spcPct val="90000"/>
            </a:lnSpc>
            <a:spcBef>
              <a:spcPct val="0"/>
            </a:spcBef>
            <a:spcAft>
              <a:spcPct val="20000"/>
            </a:spcAft>
            <a:buChar char="••"/>
          </a:pPr>
          <a:r>
            <a:rPr lang="tr-TR" sz="2200" kern="1200" smtClean="0"/>
            <a:t>C Bilgi, Kavrama</a:t>
          </a:r>
          <a:endParaRPr lang="tr-TR" sz="2200" kern="1200"/>
        </a:p>
      </dsp:txBody>
      <dsp:txXfrm>
        <a:off x="0" y="3920823"/>
        <a:ext cx="8075240" cy="11302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F6F3A8-4591-4DE6-8A99-F3ABD25E2970}">
      <dsp:nvSpPr>
        <dsp:cNvPr id="0" name=""/>
        <dsp:cNvSpPr/>
      </dsp:nvSpPr>
      <dsp:spPr>
        <a:xfrm>
          <a:off x="3595874" y="1700199"/>
          <a:ext cx="340703" cy="2688643"/>
        </a:xfrm>
        <a:custGeom>
          <a:avLst/>
          <a:gdLst/>
          <a:ahLst/>
          <a:cxnLst/>
          <a:rect l="0" t="0" r="0" b="0"/>
          <a:pathLst>
            <a:path>
              <a:moveTo>
                <a:pt x="0" y="0"/>
              </a:moveTo>
              <a:lnTo>
                <a:pt x="0" y="2688643"/>
              </a:lnTo>
              <a:lnTo>
                <a:pt x="340703" y="26886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FAAD10-278C-4190-843C-9AA31FAAC0AA}">
      <dsp:nvSpPr>
        <dsp:cNvPr id="0" name=""/>
        <dsp:cNvSpPr/>
      </dsp:nvSpPr>
      <dsp:spPr>
        <a:xfrm>
          <a:off x="3595874" y="1700199"/>
          <a:ext cx="340703" cy="1697751"/>
        </a:xfrm>
        <a:custGeom>
          <a:avLst/>
          <a:gdLst/>
          <a:ahLst/>
          <a:cxnLst/>
          <a:rect l="0" t="0" r="0" b="0"/>
          <a:pathLst>
            <a:path>
              <a:moveTo>
                <a:pt x="0" y="0"/>
              </a:moveTo>
              <a:lnTo>
                <a:pt x="0" y="1697751"/>
              </a:lnTo>
              <a:lnTo>
                <a:pt x="340703" y="169775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E37D46-5052-4E65-B820-E50BEDE7F4FF}">
      <dsp:nvSpPr>
        <dsp:cNvPr id="0" name=""/>
        <dsp:cNvSpPr/>
      </dsp:nvSpPr>
      <dsp:spPr>
        <a:xfrm>
          <a:off x="3595874" y="1700199"/>
          <a:ext cx="340703" cy="706859"/>
        </a:xfrm>
        <a:custGeom>
          <a:avLst/>
          <a:gdLst/>
          <a:ahLst/>
          <a:cxnLst/>
          <a:rect l="0" t="0" r="0" b="0"/>
          <a:pathLst>
            <a:path>
              <a:moveTo>
                <a:pt x="0" y="0"/>
              </a:moveTo>
              <a:lnTo>
                <a:pt x="0" y="706859"/>
              </a:lnTo>
              <a:lnTo>
                <a:pt x="340703" y="7068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B2DF45-5206-43AE-924F-C9430F033546}">
      <dsp:nvSpPr>
        <dsp:cNvPr id="0" name=""/>
        <dsp:cNvSpPr/>
      </dsp:nvSpPr>
      <dsp:spPr>
        <a:xfrm>
          <a:off x="2775813" y="710237"/>
          <a:ext cx="1542323" cy="280342"/>
        </a:xfrm>
        <a:custGeom>
          <a:avLst/>
          <a:gdLst/>
          <a:ahLst/>
          <a:cxnLst/>
          <a:rect l="0" t="0" r="0" b="0"/>
          <a:pathLst>
            <a:path>
              <a:moveTo>
                <a:pt x="0" y="0"/>
              </a:moveTo>
              <a:lnTo>
                <a:pt x="0" y="131322"/>
              </a:lnTo>
              <a:lnTo>
                <a:pt x="1542323" y="131322"/>
              </a:lnTo>
              <a:lnTo>
                <a:pt x="1542323" y="2803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68AB6A-32B2-498C-A227-3DF4A717730B}">
      <dsp:nvSpPr>
        <dsp:cNvPr id="0" name=""/>
        <dsp:cNvSpPr/>
      </dsp:nvSpPr>
      <dsp:spPr>
        <a:xfrm>
          <a:off x="365531" y="1783239"/>
          <a:ext cx="413613" cy="2686486"/>
        </a:xfrm>
        <a:custGeom>
          <a:avLst/>
          <a:gdLst/>
          <a:ahLst/>
          <a:cxnLst/>
          <a:rect l="0" t="0" r="0" b="0"/>
          <a:pathLst>
            <a:path>
              <a:moveTo>
                <a:pt x="0" y="0"/>
              </a:moveTo>
              <a:lnTo>
                <a:pt x="0" y="2686486"/>
              </a:lnTo>
              <a:lnTo>
                <a:pt x="413613" y="26864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EF93C3-A14F-47A1-B48C-7A5AB54ACD3C}">
      <dsp:nvSpPr>
        <dsp:cNvPr id="0" name=""/>
        <dsp:cNvSpPr/>
      </dsp:nvSpPr>
      <dsp:spPr>
        <a:xfrm>
          <a:off x="365531" y="1783239"/>
          <a:ext cx="413613" cy="1697751"/>
        </a:xfrm>
        <a:custGeom>
          <a:avLst/>
          <a:gdLst/>
          <a:ahLst/>
          <a:cxnLst/>
          <a:rect l="0" t="0" r="0" b="0"/>
          <a:pathLst>
            <a:path>
              <a:moveTo>
                <a:pt x="0" y="0"/>
              </a:moveTo>
              <a:lnTo>
                <a:pt x="0" y="1697751"/>
              </a:lnTo>
              <a:lnTo>
                <a:pt x="413613" y="169775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3F0492-58B1-4915-8C30-5831977491CF}">
      <dsp:nvSpPr>
        <dsp:cNvPr id="0" name=""/>
        <dsp:cNvSpPr/>
      </dsp:nvSpPr>
      <dsp:spPr>
        <a:xfrm>
          <a:off x="365531" y="1783239"/>
          <a:ext cx="413613" cy="706859"/>
        </a:xfrm>
        <a:custGeom>
          <a:avLst/>
          <a:gdLst/>
          <a:ahLst/>
          <a:cxnLst/>
          <a:rect l="0" t="0" r="0" b="0"/>
          <a:pathLst>
            <a:path>
              <a:moveTo>
                <a:pt x="0" y="0"/>
              </a:moveTo>
              <a:lnTo>
                <a:pt x="0" y="706859"/>
              </a:lnTo>
              <a:lnTo>
                <a:pt x="413613" y="7068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C52FCB-DCE0-46FE-8FC0-0F7C63C3C18E}">
      <dsp:nvSpPr>
        <dsp:cNvPr id="0" name=""/>
        <dsp:cNvSpPr/>
      </dsp:nvSpPr>
      <dsp:spPr>
        <a:xfrm>
          <a:off x="1093481" y="710237"/>
          <a:ext cx="1682331" cy="280342"/>
        </a:xfrm>
        <a:custGeom>
          <a:avLst/>
          <a:gdLst/>
          <a:ahLst/>
          <a:cxnLst/>
          <a:rect l="0" t="0" r="0" b="0"/>
          <a:pathLst>
            <a:path>
              <a:moveTo>
                <a:pt x="1682331" y="0"/>
              </a:moveTo>
              <a:lnTo>
                <a:pt x="1682331" y="131322"/>
              </a:lnTo>
              <a:lnTo>
                <a:pt x="0" y="131322"/>
              </a:lnTo>
              <a:lnTo>
                <a:pt x="0" y="2803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7757C0-E156-4C83-95FF-1699F820D14C}">
      <dsp:nvSpPr>
        <dsp:cNvPr id="0" name=""/>
        <dsp:cNvSpPr/>
      </dsp:nvSpPr>
      <dsp:spPr>
        <a:xfrm>
          <a:off x="1699703" y="617"/>
          <a:ext cx="2152220" cy="709619"/>
        </a:xfrm>
        <a:prstGeom prst="rect">
          <a:avLst/>
        </a:prstGeom>
        <a:solidFill>
          <a:schemeClr val="accent1"/>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b="1" kern="1200" dirty="0" smtClean="0">
              <a:solidFill>
                <a:schemeClr val="bg1"/>
              </a:solidFill>
              <a:latin typeface="Comic Sans MS" panose="030F0702030302020204" pitchFamily="66" charset="0"/>
            </a:rPr>
            <a:t>Öğrenci Nitelikleri %50 </a:t>
          </a:r>
          <a:endParaRPr lang="tr-TR" sz="1800" b="1" kern="1200" dirty="0">
            <a:solidFill>
              <a:schemeClr val="bg1"/>
            </a:solidFill>
            <a:latin typeface="Comic Sans MS" panose="030F0702030302020204" pitchFamily="66" charset="0"/>
          </a:endParaRPr>
        </a:p>
      </dsp:txBody>
      <dsp:txXfrm>
        <a:off x="1699703" y="617"/>
        <a:ext cx="2152220" cy="709619"/>
      </dsp:txXfrm>
    </dsp:sp>
    <dsp:sp modelId="{CC78FC63-1611-4500-A55A-53A6D83DC7D8}">
      <dsp:nvSpPr>
        <dsp:cNvPr id="0" name=""/>
        <dsp:cNvSpPr/>
      </dsp:nvSpPr>
      <dsp:spPr>
        <a:xfrm>
          <a:off x="183543" y="990580"/>
          <a:ext cx="1819876" cy="79265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dirty="0" smtClean="0">
              <a:latin typeface="Comic Sans MS" panose="030F0702030302020204" pitchFamily="66" charset="0"/>
            </a:rPr>
            <a:t>Bilişsel Giriş Davranışlar</a:t>
          </a:r>
        </a:p>
        <a:p>
          <a:pPr lvl="0" algn="ctr" defTabSz="533400" rtl="0">
            <a:lnSpc>
              <a:spcPct val="90000"/>
            </a:lnSpc>
            <a:spcBef>
              <a:spcPct val="0"/>
            </a:spcBef>
            <a:spcAft>
              <a:spcPct val="35000"/>
            </a:spcAft>
          </a:pPr>
          <a:r>
            <a:rPr lang="tr-TR" sz="1200" kern="1200" dirty="0" smtClean="0">
              <a:latin typeface="Comic Sans MS" panose="030F0702030302020204" pitchFamily="66" charset="0"/>
            </a:rPr>
            <a:t>%50 Etkili</a:t>
          </a:r>
          <a:endParaRPr lang="tr-TR" sz="1200" kern="1200" dirty="0">
            <a:latin typeface="Comic Sans MS" panose="030F0702030302020204" pitchFamily="66" charset="0"/>
          </a:endParaRPr>
        </a:p>
      </dsp:txBody>
      <dsp:txXfrm>
        <a:off x="183543" y="990580"/>
        <a:ext cx="1819876" cy="792659"/>
      </dsp:txXfrm>
    </dsp:sp>
    <dsp:sp modelId="{6A1C3A33-4BC8-45D0-9C71-FEA68A23E291}">
      <dsp:nvSpPr>
        <dsp:cNvPr id="0" name=""/>
        <dsp:cNvSpPr/>
      </dsp:nvSpPr>
      <dsp:spPr>
        <a:xfrm>
          <a:off x="779145" y="2135289"/>
          <a:ext cx="1419239"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kern="1200" smtClean="0"/>
            <a:t>Bilgi </a:t>
          </a:r>
          <a:endParaRPr lang="tr-TR" sz="1800" kern="1200" dirty="0"/>
        </a:p>
      </dsp:txBody>
      <dsp:txXfrm>
        <a:off x="779145" y="2135289"/>
        <a:ext cx="1419239" cy="709619"/>
      </dsp:txXfrm>
    </dsp:sp>
    <dsp:sp modelId="{4500C021-D6CA-4248-9FC7-30A002618355}">
      <dsp:nvSpPr>
        <dsp:cNvPr id="0" name=""/>
        <dsp:cNvSpPr/>
      </dsp:nvSpPr>
      <dsp:spPr>
        <a:xfrm>
          <a:off x="779145" y="3126181"/>
          <a:ext cx="1419239"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kern="1200" smtClean="0"/>
            <a:t>Beceri </a:t>
          </a:r>
          <a:endParaRPr lang="tr-TR" sz="1800" kern="1200" dirty="0"/>
        </a:p>
      </dsp:txBody>
      <dsp:txXfrm>
        <a:off x="779145" y="3126181"/>
        <a:ext cx="1419239" cy="709619"/>
      </dsp:txXfrm>
    </dsp:sp>
    <dsp:sp modelId="{D5F7229D-7102-40A6-989C-65486CF34AC7}">
      <dsp:nvSpPr>
        <dsp:cNvPr id="0" name=""/>
        <dsp:cNvSpPr/>
      </dsp:nvSpPr>
      <dsp:spPr>
        <a:xfrm>
          <a:off x="779145" y="4114916"/>
          <a:ext cx="1419239"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kern="1200" smtClean="0"/>
            <a:t>Yeterlik</a:t>
          </a:r>
          <a:endParaRPr lang="tr-TR" sz="1800" kern="1200" dirty="0"/>
        </a:p>
      </dsp:txBody>
      <dsp:txXfrm>
        <a:off x="779145" y="4114916"/>
        <a:ext cx="1419239" cy="709619"/>
      </dsp:txXfrm>
    </dsp:sp>
    <dsp:sp modelId="{759FBEC4-38D8-4B01-BDF2-BF70E2AC52C7}">
      <dsp:nvSpPr>
        <dsp:cNvPr id="0" name=""/>
        <dsp:cNvSpPr/>
      </dsp:nvSpPr>
      <dsp:spPr>
        <a:xfrm>
          <a:off x="3415308" y="990580"/>
          <a:ext cx="1805656"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smtClean="0">
              <a:latin typeface="Comic Sans MS" panose="030F0702030302020204" pitchFamily="66" charset="0"/>
            </a:rPr>
            <a:t>Duyuşsal Giriş Özellikleri </a:t>
          </a:r>
        </a:p>
        <a:p>
          <a:pPr lvl="0" algn="ctr" defTabSz="533400" rtl="0">
            <a:lnSpc>
              <a:spcPct val="90000"/>
            </a:lnSpc>
            <a:spcBef>
              <a:spcPct val="0"/>
            </a:spcBef>
            <a:spcAft>
              <a:spcPct val="35000"/>
            </a:spcAft>
          </a:pPr>
          <a:r>
            <a:rPr lang="tr-TR" sz="1200" kern="1200" smtClean="0">
              <a:latin typeface="Comic Sans MS" panose="030F0702030302020204" pitchFamily="66" charset="0"/>
            </a:rPr>
            <a:t>%25 Etkili</a:t>
          </a:r>
          <a:endParaRPr lang="tr-TR" sz="1200" kern="1200" dirty="0">
            <a:latin typeface="Comic Sans MS" panose="030F0702030302020204" pitchFamily="66" charset="0"/>
          </a:endParaRPr>
        </a:p>
      </dsp:txBody>
      <dsp:txXfrm>
        <a:off x="3415308" y="990580"/>
        <a:ext cx="1805656" cy="709619"/>
      </dsp:txXfrm>
    </dsp:sp>
    <dsp:sp modelId="{4F9425D7-2D55-4448-A25A-8BC8DB1491C5}">
      <dsp:nvSpPr>
        <dsp:cNvPr id="0" name=""/>
        <dsp:cNvSpPr/>
      </dsp:nvSpPr>
      <dsp:spPr>
        <a:xfrm>
          <a:off x="3936577" y="2052249"/>
          <a:ext cx="1419239"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kern="1200" smtClean="0"/>
            <a:t>İlgi </a:t>
          </a:r>
          <a:endParaRPr lang="tr-TR" sz="1800" kern="1200" dirty="0"/>
        </a:p>
      </dsp:txBody>
      <dsp:txXfrm>
        <a:off x="3936577" y="2052249"/>
        <a:ext cx="1419239" cy="709619"/>
      </dsp:txXfrm>
    </dsp:sp>
    <dsp:sp modelId="{62D2222F-528D-46FE-BE65-CBD1F469AE24}">
      <dsp:nvSpPr>
        <dsp:cNvPr id="0" name=""/>
        <dsp:cNvSpPr/>
      </dsp:nvSpPr>
      <dsp:spPr>
        <a:xfrm>
          <a:off x="3936577" y="3043141"/>
          <a:ext cx="1419239"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kern="1200" smtClean="0"/>
            <a:t>Tutum </a:t>
          </a:r>
          <a:endParaRPr lang="tr-TR" sz="1800" kern="1200" dirty="0"/>
        </a:p>
      </dsp:txBody>
      <dsp:txXfrm>
        <a:off x="3936577" y="3043141"/>
        <a:ext cx="1419239" cy="709619"/>
      </dsp:txXfrm>
    </dsp:sp>
    <dsp:sp modelId="{E2B7C3FE-580C-4FBD-8C55-354C8A0A7B2F}">
      <dsp:nvSpPr>
        <dsp:cNvPr id="0" name=""/>
        <dsp:cNvSpPr/>
      </dsp:nvSpPr>
      <dsp:spPr>
        <a:xfrm>
          <a:off x="3936577" y="4034033"/>
          <a:ext cx="1419239" cy="70961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tr-TR" sz="1800" kern="1200" smtClean="0"/>
            <a:t>Akademik Benlik</a:t>
          </a:r>
          <a:endParaRPr lang="tr-TR" sz="1800" kern="1200" dirty="0"/>
        </a:p>
      </dsp:txBody>
      <dsp:txXfrm>
        <a:off x="3936577" y="4034033"/>
        <a:ext cx="1419239" cy="70961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C963D-C4A2-431D-BA3B-39CF43BF4DC8}">
      <dsp:nvSpPr>
        <dsp:cNvPr id="0" name=""/>
        <dsp:cNvSpPr/>
      </dsp:nvSpPr>
      <dsp:spPr>
        <a:xfrm>
          <a:off x="237022" y="281"/>
          <a:ext cx="2406274" cy="5639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rtl="0">
            <a:lnSpc>
              <a:spcPct val="90000"/>
            </a:lnSpc>
            <a:spcBef>
              <a:spcPct val="0"/>
            </a:spcBef>
            <a:spcAft>
              <a:spcPct val="35000"/>
            </a:spcAft>
          </a:pPr>
          <a:r>
            <a:rPr lang="tr-TR" sz="1500" b="1" kern="1200" dirty="0" smtClean="0">
              <a:latin typeface="Comic Sans MS" panose="030F0702030302020204" pitchFamily="66" charset="0"/>
            </a:rPr>
            <a:t>Öğretim Hizmetinin Niteliği %25</a:t>
          </a:r>
          <a:endParaRPr lang="tr-TR" sz="1500" kern="1200" dirty="0">
            <a:latin typeface="Comic Sans MS" panose="030F0702030302020204" pitchFamily="66" charset="0"/>
          </a:endParaRPr>
        </a:p>
      </dsp:txBody>
      <dsp:txXfrm>
        <a:off x="253540" y="16799"/>
        <a:ext cx="2373238" cy="530932"/>
      </dsp:txXfrm>
    </dsp:sp>
    <dsp:sp modelId="{FCBEA9CD-17A4-4E4B-9DD2-16B4D9A12B1A}">
      <dsp:nvSpPr>
        <dsp:cNvPr id="0" name=""/>
        <dsp:cNvSpPr/>
      </dsp:nvSpPr>
      <dsp:spPr>
        <a:xfrm>
          <a:off x="477650" y="564250"/>
          <a:ext cx="240627" cy="422976"/>
        </a:xfrm>
        <a:custGeom>
          <a:avLst/>
          <a:gdLst/>
          <a:ahLst/>
          <a:cxnLst/>
          <a:rect l="0" t="0" r="0" b="0"/>
          <a:pathLst>
            <a:path>
              <a:moveTo>
                <a:pt x="0" y="0"/>
              </a:moveTo>
              <a:lnTo>
                <a:pt x="0" y="422976"/>
              </a:lnTo>
              <a:lnTo>
                <a:pt x="240627" y="42297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8C9E36-5A0C-46A2-B5C9-589FEEC87C36}">
      <dsp:nvSpPr>
        <dsp:cNvPr id="0" name=""/>
        <dsp:cNvSpPr/>
      </dsp:nvSpPr>
      <dsp:spPr>
        <a:xfrm>
          <a:off x="718277" y="705242"/>
          <a:ext cx="902350" cy="5639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tr-TR" sz="1400" b="1" kern="1200" dirty="0" smtClean="0">
              <a:solidFill>
                <a:schemeClr val="accent5">
                  <a:lumMod val="75000"/>
                </a:schemeClr>
              </a:solidFill>
            </a:rPr>
            <a:t>P</a:t>
          </a:r>
          <a:r>
            <a:rPr lang="tr-TR" sz="1400" kern="1200" dirty="0" smtClean="0"/>
            <a:t>ekiştirme</a:t>
          </a:r>
          <a:endParaRPr lang="tr-TR" sz="1400" kern="1200" dirty="0"/>
        </a:p>
      </dsp:txBody>
      <dsp:txXfrm>
        <a:off x="734795" y="721760"/>
        <a:ext cx="869314" cy="530932"/>
      </dsp:txXfrm>
    </dsp:sp>
    <dsp:sp modelId="{AE58D6B7-5A1A-4393-ADB4-1AC969DA8D14}">
      <dsp:nvSpPr>
        <dsp:cNvPr id="0" name=""/>
        <dsp:cNvSpPr/>
      </dsp:nvSpPr>
      <dsp:spPr>
        <a:xfrm>
          <a:off x="477650" y="564250"/>
          <a:ext cx="240627" cy="1127937"/>
        </a:xfrm>
        <a:custGeom>
          <a:avLst/>
          <a:gdLst/>
          <a:ahLst/>
          <a:cxnLst/>
          <a:rect l="0" t="0" r="0" b="0"/>
          <a:pathLst>
            <a:path>
              <a:moveTo>
                <a:pt x="0" y="0"/>
              </a:moveTo>
              <a:lnTo>
                <a:pt x="0" y="1127937"/>
              </a:lnTo>
              <a:lnTo>
                <a:pt x="240627" y="11279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BD7D4B-EDEC-40AD-BC04-6BF62BA08FED}">
      <dsp:nvSpPr>
        <dsp:cNvPr id="0" name=""/>
        <dsp:cNvSpPr/>
      </dsp:nvSpPr>
      <dsp:spPr>
        <a:xfrm>
          <a:off x="718277" y="1410203"/>
          <a:ext cx="902350" cy="5639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tr-TR" sz="1400" b="1" kern="1200" dirty="0" smtClean="0">
              <a:solidFill>
                <a:schemeClr val="accent5">
                  <a:lumMod val="75000"/>
                </a:schemeClr>
              </a:solidFill>
            </a:rPr>
            <a:t>İ</a:t>
          </a:r>
          <a:r>
            <a:rPr lang="tr-TR" sz="1400" kern="1200" dirty="0" smtClean="0"/>
            <a:t>pucu</a:t>
          </a:r>
          <a:endParaRPr lang="tr-TR" sz="1400" kern="1200" dirty="0"/>
        </a:p>
      </dsp:txBody>
      <dsp:txXfrm>
        <a:off x="734795" y="1426721"/>
        <a:ext cx="869314" cy="530932"/>
      </dsp:txXfrm>
    </dsp:sp>
    <dsp:sp modelId="{EF5CF05F-00A7-4A4C-8906-306D2FA1FEC2}">
      <dsp:nvSpPr>
        <dsp:cNvPr id="0" name=""/>
        <dsp:cNvSpPr/>
      </dsp:nvSpPr>
      <dsp:spPr>
        <a:xfrm>
          <a:off x="477650" y="564250"/>
          <a:ext cx="240627" cy="1832898"/>
        </a:xfrm>
        <a:custGeom>
          <a:avLst/>
          <a:gdLst/>
          <a:ahLst/>
          <a:cxnLst/>
          <a:rect l="0" t="0" r="0" b="0"/>
          <a:pathLst>
            <a:path>
              <a:moveTo>
                <a:pt x="0" y="0"/>
              </a:moveTo>
              <a:lnTo>
                <a:pt x="0" y="1832898"/>
              </a:lnTo>
              <a:lnTo>
                <a:pt x="240627" y="18328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46F625-8D68-4BB3-A422-41CDE99D7388}">
      <dsp:nvSpPr>
        <dsp:cNvPr id="0" name=""/>
        <dsp:cNvSpPr/>
      </dsp:nvSpPr>
      <dsp:spPr>
        <a:xfrm>
          <a:off x="718277" y="2115164"/>
          <a:ext cx="902350" cy="5639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tr-TR" sz="1400" b="1" kern="1200" dirty="0" smtClean="0">
              <a:solidFill>
                <a:schemeClr val="accent5">
                  <a:lumMod val="75000"/>
                </a:schemeClr>
              </a:solidFill>
            </a:rPr>
            <a:t>D</a:t>
          </a:r>
          <a:r>
            <a:rPr lang="tr-TR" sz="1400" kern="1200" dirty="0" smtClean="0"/>
            <a:t>önüt-Düzeltme</a:t>
          </a:r>
          <a:endParaRPr lang="tr-TR" sz="1400" kern="1200" dirty="0"/>
        </a:p>
      </dsp:txBody>
      <dsp:txXfrm>
        <a:off x="734795" y="2131682"/>
        <a:ext cx="869314" cy="530932"/>
      </dsp:txXfrm>
    </dsp:sp>
    <dsp:sp modelId="{9BCC84BB-C85F-4399-B70D-110F987EFAA2}">
      <dsp:nvSpPr>
        <dsp:cNvPr id="0" name=""/>
        <dsp:cNvSpPr/>
      </dsp:nvSpPr>
      <dsp:spPr>
        <a:xfrm>
          <a:off x="477650" y="564250"/>
          <a:ext cx="240627" cy="2537860"/>
        </a:xfrm>
        <a:custGeom>
          <a:avLst/>
          <a:gdLst/>
          <a:ahLst/>
          <a:cxnLst/>
          <a:rect l="0" t="0" r="0" b="0"/>
          <a:pathLst>
            <a:path>
              <a:moveTo>
                <a:pt x="0" y="0"/>
              </a:moveTo>
              <a:lnTo>
                <a:pt x="0" y="2537860"/>
              </a:lnTo>
              <a:lnTo>
                <a:pt x="240627" y="25378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20FF67-3B34-4019-86D9-1EC27EEE6FBB}">
      <dsp:nvSpPr>
        <dsp:cNvPr id="0" name=""/>
        <dsp:cNvSpPr/>
      </dsp:nvSpPr>
      <dsp:spPr>
        <a:xfrm>
          <a:off x="718277" y="2820125"/>
          <a:ext cx="902350" cy="5639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rtl="0">
            <a:lnSpc>
              <a:spcPct val="90000"/>
            </a:lnSpc>
            <a:spcBef>
              <a:spcPct val="0"/>
            </a:spcBef>
            <a:spcAft>
              <a:spcPct val="35000"/>
            </a:spcAft>
          </a:pPr>
          <a:r>
            <a:rPr lang="tr-TR" sz="1400" b="1" kern="1200" dirty="0" smtClean="0">
              <a:solidFill>
                <a:schemeClr val="accent5">
                  <a:lumMod val="75000"/>
                </a:schemeClr>
              </a:solidFill>
            </a:rPr>
            <a:t>E</a:t>
          </a:r>
          <a:r>
            <a:rPr lang="tr-TR" sz="1400" kern="1200" dirty="0" smtClean="0"/>
            <a:t>tkin Katılım</a:t>
          </a:r>
          <a:endParaRPr lang="tr-TR" sz="1400" kern="1200" dirty="0"/>
        </a:p>
      </dsp:txBody>
      <dsp:txXfrm>
        <a:off x="734795" y="2836643"/>
        <a:ext cx="869314" cy="53093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440EA4-D47E-4B56-9A88-310F693E236F}">
      <dsp:nvSpPr>
        <dsp:cNvPr id="0" name=""/>
        <dsp:cNvSpPr/>
      </dsp:nvSpPr>
      <dsp:spPr>
        <a:xfrm>
          <a:off x="0" y="1974"/>
          <a:ext cx="3402631"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1883BE-03A4-4273-A5DD-45D3C4F95974}">
      <dsp:nvSpPr>
        <dsp:cNvPr id="0" name=""/>
        <dsp:cNvSpPr/>
      </dsp:nvSpPr>
      <dsp:spPr>
        <a:xfrm>
          <a:off x="0" y="1974"/>
          <a:ext cx="1457421" cy="654569"/>
        </a:xfrm>
        <a:prstGeom prst="rect">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smtClean="0">
              <a:solidFill>
                <a:schemeClr val="bg1"/>
              </a:solidFill>
              <a:latin typeface="Comic Sans MS" panose="030F0702030302020204" pitchFamily="66" charset="0"/>
            </a:rPr>
            <a:t>Öğrenme Ürünleri</a:t>
          </a:r>
          <a:endParaRPr lang="tr-TR" sz="1600" b="1" kern="1200" dirty="0">
            <a:solidFill>
              <a:schemeClr val="bg1"/>
            </a:solidFill>
            <a:latin typeface="Comic Sans MS" panose="030F0702030302020204" pitchFamily="66" charset="0"/>
          </a:endParaRPr>
        </a:p>
      </dsp:txBody>
      <dsp:txXfrm>
        <a:off x="0" y="1974"/>
        <a:ext cx="1457421" cy="654569"/>
      </dsp:txXfrm>
    </dsp:sp>
    <dsp:sp modelId="{3A6D2F47-8E21-432C-B67C-6AAA4270A727}">
      <dsp:nvSpPr>
        <dsp:cNvPr id="0" name=""/>
        <dsp:cNvSpPr/>
      </dsp:nvSpPr>
      <dsp:spPr>
        <a:xfrm>
          <a:off x="1493806" y="28189"/>
          <a:ext cx="1904177" cy="524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t>Bilişsel Ürünler</a:t>
          </a:r>
          <a:endParaRPr lang="tr-TR" sz="1600" kern="1200" dirty="0"/>
        </a:p>
      </dsp:txBody>
      <dsp:txXfrm>
        <a:off x="1493806" y="28189"/>
        <a:ext cx="1904177" cy="524305"/>
      </dsp:txXfrm>
    </dsp:sp>
    <dsp:sp modelId="{8B3BCC8C-8A2A-426E-BAD9-4460B0966E93}">
      <dsp:nvSpPr>
        <dsp:cNvPr id="0" name=""/>
        <dsp:cNvSpPr/>
      </dsp:nvSpPr>
      <dsp:spPr>
        <a:xfrm>
          <a:off x="1457421" y="552495"/>
          <a:ext cx="1940562" cy="0"/>
        </a:xfrm>
        <a:prstGeom prst="line">
          <a:avLst/>
        </a:prstGeom>
        <a:solidFill>
          <a:schemeClr val="accent4">
            <a:hueOff val="0"/>
            <a:satOff val="0"/>
            <a:lumOff val="0"/>
            <a:alphaOff val="0"/>
          </a:schemeClr>
        </a:solidFill>
        <a:ln w="25400" cap="flat" cmpd="sng" algn="ctr">
          <a:solidFill>
            <a:schemeClr val="accent4">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61CE73-178A-4C34-8470-01C2E8CA3FDF}">
      <dsp:nvSpPr>
        <dsp:cNvPr id="0" name=""/>
        <dsp:cNvSpPr/>
      </dsp:nvSpPr>
      <dsp:spPr>
        <a:xfrm>
          <a:off x="1493806" y="578710"/>
          <a:ext cx="1904177" cy="524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t>Duyuşsal Ürünler </a:t>
          </a:r>
          <a:endParaRPr lang="tr-TR" sz="1600" kern="1200" dirty="0"/>
        </a:p>
      </dsp:txBody>
      <dsp:txXfrm>
        <a:off x="1493806" y="578710"/>
        <a:ext cx="1904177" cy="524305"/>
      </dsp:txXfrm>
    </dsp:sp>
    <dsp:sp modelId="{0F902CDB-C8A9-4B4E-90E5-CB1ADE580805}">
      <dsp:nvSpPr>
        <dsp:cNvPr id="0" name=""/>
        <dsp:cNvSpPr/>
      </dsp:nvSpPr>
      <dsp:spPr>
        <a:xfrm>
          <a:off x="1457421" y="1103016"/>
          <a:ext cx="1940562" cy="0"/>
        </a:xfrm>
        <a:prstGeom prst="line">
          <a:avLst/>
        </a:prstGeom>
        <a:solidFill>
          <a:schemeClr val="accent4">
            <a:hueOff val="0"/>
            <a:satOff val="0"/>
            <a:lumOff val="0"/>
            <a:alphaOff val="0"/>
          </a:schemeClr>
        </a:solidFill>
        <a:ln w="25400" cap="flat" cmpd="sng" algn="ctr">
          <a:solidFill>
            <a:schemeClr val="accent4">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8D3D83-7075-4620-8FA0-64997EDFBFFE}">
      <dsp:nvSpPr>
        <dsp:cNvPr id="0" name=""/>
        <dsp:cNvSpPr/>
      </dsp:nvSpPr>
      <dsp:spPr>
        <a:xfrm>
          <a:off x="1493806" y="1129231"/>
          <a:ext cx="1904177" cy="524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t>Öğrenme Hızı</a:t>
          </a:r>
          <a:endParaRPr lang="tr-TR" sz="1600" kern="1200" dirty="0"/>
        </a:p>
      </dsp:txBody>
      <dsp:txXfrm>
        <a:off x="1493806" y="1129231"/>
        <a:ext cx="1904177" cy="524305"/>
      </dsp:txXfrm>
    </dsp:sp>
    <dsp:sp modelId="{7E8DE2B2-CB9F-48A7-9EAD-6DFCD9241EE5}">
      <dsp:nvSpPr>
        <dsp:cNvPr id="0" name=""/>
        <dsp:cNvSpPr/>
      </dsp:nvSpPr>
      <dsp:spPr>
        <a:xfrm>
          <a:off x="1457421" y="1653537"/>
          <a:ext cx="1940562" cy="0"/>
        </a:xfrm>
        <a:prstGeom prst="line">
          <a:avLst/>
        </a:prstGeom>
        <a:solidFill>
          <a:schemeClr val="accent4">
            <a:hueOff val="0"/>
            <a:satOff val="0"/>
            <a:lumOff val="0"/>
            <a:alphaOff val="0"/>
          </a:schemeClr>
        </a:solidFill>
        <a:ln w="25400" cap="flat" cmpd="sng" algn="ctr">
          <a:solidFill>
            <a:schemeClr val="accent4">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B64CB7-7C31-40D6-9441-CA82B8B6EDC2}">
      <dsp:nvSpPr>
        <dsp:cNvPr id="0" name=""/>
        <dsp:cNvSpPr/>
      </dsp:nvSpPr>
      <dsp:spPr>
        <a:xfrm>
          <a:off x="1493806" y="1679752"/>
          <a:ext cx="1904177" cy="524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t>Öğrenme Düzeyi ve Çeşidi</a:t>
          </a:r>
          <a:endParaRPr lang="tr-TR" sz="1600" kern="1200" dirty="0"/>
        </a:p>
      </dsp:txBody>
      <dsp:txXfrm>
        <a:off x="1493806" y="1679752"/>
        <a:ext cx="1904177" cy="524305"/>
      </dsp:txXfrm>
    </dsp:sp>
    <dsp:sp modelId="{26D2A714-FC0F-4F93-AA28-0453E82A59A4}">
      <dsp:nvSpPr>
        <dsp:cNvPr id="0" name=""/>
        <dsp:cNvSpPr/>
      </dsp:nvSpPr>
      <dsp:spPr>
        <a:xfrm>
          <a:off x="1457421" y="2204058"/>
          <a:ext cx="1940562" cy="0"/>
        </a:xfrm>
        <a:prstGeom prst="line">
          <a:avLst/>
        </a:prstGeom>
        <a:solidFill>
          <a:schemeClr val="accent4">
            <a:hueOff val="0"/>
            <a:satOff val="0"/>
            <a:lumOff val="0"/>
            <a:alphaOff val="0"/>
          </a:schemeClr>
        </a:solidFill>
        <a:ln w="25400" cap="flat" cmpd="sng" algn="ctr">
          <a:solidFill>
            <a:schemeClr val="accent4">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9E8815-9AE5-4E41-961A-AB0BF17F0DA8}">
      <dsp:nvSpPr>
        <dsp:cNvPr id="0" name=""/>
        <dsp:cNvSpPr/>
      </dsp:nvSpPr>
      <dsp:spPr>
        <a:xfrm>
          <a:off x="0" y="0"/>
          <a:ext cx="1080120" cy="1080120"/>
        </a:xfrm>
        <a:prstGeom prst="pie">
          <a:avLst>
            <a:gd name="adj1" fmla="val 5400000"/>
            <a:gd name="adj2" fmla="val 1620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D19E4C-3FA5-4F6E-9215-55B1B07A0AB1}">
      <dsp:nvSpPr>
        <dsp:cNvPr id="0" name=""/>
        <dsp:cNvSpPr/>
      </dsp:nvSpPr>
      <dsp:spPr>
        <a:xfrm>
          <a:off x="540059" y="0"/>
          <a:ext cx="8316924" cy="1080120"/>
        </a:xfrm>
        <a:prstGeom prst="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r>
            <a:rPr lang="tr-TR" sz="2600" kern="1200" dirty="0" smtClean="0"/>
            <a:t>Öğrenci Nitelikleri (Öğrenci Giriş Davranışları)</a:t>
          </a:r>
        </a:p>
        <a:p>
          <a:pPr lvl="0" algn="ctr" defTabSz="1155700" rtl="0">
            <a:lnSpc>
              <a:spcPct val="90000"/>
            </a:lnSpc>
            <a:spcBef>
              <a:spcPct val="0"/>
            </a:spcBef>
            <a:spcAft>
              <a:spcPct val="35000"/>
            </a:spcAft>
          </a:pPr>
          <a:r>
            <a:rPr lang="tr-TR" sz="2600" kern="1200" dirty="0" smtClean="0"/>
            <a:t>%50 Etkili</a:t>
          </a:r>
          <a:endParaRPr lang="tr-TR" sz="2600" kern="1200" dirty="0"/>
        </a:p>
      </dsp:txBody>
      <dsp:txXfrm>
        <a:off x="540059" y="0"/>
        <a:ext cx="8316924" cy="108012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34311D-735D-4E05-B398-409C02CB01A6}">
      <dsp:nvSpPr>
        <dsp:cNvPr id="0" name=""/>
        <dsp:cNvSpPr/>
      </dsp:nvSpPr>
      <dsp:spPr>
        <a:xfrm>
          <a:off x="0" y="0"/>
          <a:ext cx="8229600" cy="4997152"/>
        </a:xfrm>
        <a:prstGeom prst="roundRect">
          <a:avLst>
            <a:gd name="adj" fmla="val 85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3878345" numCol="1" spcCol="1270" anchor="t" anchorCtr="0">
          <a:noAutofit/>
        </a:bodyPr>
        <a:lstStyle/>
        <a:p>
          <a:pPr lvl="0" algn="l" defTabSz="800100" rtl="0">
            <a:lnSpc>
              <a:spcPct val="90000"/>
            </a:lnSpc>
            <a:spcBef>
              <a:spcPct val="0"/>
            </a:spcBef>
            <a:spcAft>
              <a:spcPct val="35000"/>
            </a:spcAft>
          </a:pPr>
          <a:r>
            <a:rPr lang="tr-TR" sz="1800" b="1" kern="1200" dirty="0" smtClean="0"/>
            <a:t>Bilişsel Giriş Davranışları: </a:t>
          </a:r>
          <a:r>
            <a:rPr lang="tr-TR" sz="1800" kern="1200" dirty="0" smtClean="0"/>
            <a:t>Okuduğunu anlama, dinleme, konuşma becerileridir. Eldeki öğrenme ünitesi ya da ünitelerinin öğrenilebilmesi için gerekli olduğu kabul edilen </a:t>
          </a:r>
          <a:r>
            <a:rPr lang="tr-TR" sz="1800" b="1" kern="1200" dirty="0" smtClean="0"/>
            <a:t>ön öğrenmelerdir</a:t>
          </a:r>
          <a:r>
            <a:rPr lang="tr-TR" sz="1800" kern="1200" dirty="0" smtClean="0"/>
            <a:t>. Başarı değişkenliğinin </a:t>
          </a:r>
          <a:r>
            <a:rPr lang="tr-TR" sz="1800" b="1" kern="1200" dirty="0" smtClean="0"/>
            <a:t>yaklaşık yarısını </a:t>
          </a:r>
          <a:r>
            <a:rPr lang="tr-TR" sz="1800" kern="1200" dirty="0" smtClean="0"/>
            <a:t>açıklamaktadır.</a:t>
          </a:r>
          <a:endParaRPr lang="tr-TR" sz="1800" kern="1200" dirty="0"/>
        </a:p>
      </dsp:txBody>
      <dsp:txXfrm>
        <a:off x="124407" y="124407"/>
        <a:ext cx="7980786" cy="4748338"/>
      </dsp:txXfrm>
    </dsp:sp>
    <dsp:sp modelId="{EA479ABA-F61C-4F6C-8D33-B4E6E7D82D56}">
      <dsp:nvSpPr>
        <dsp:cNvPr id="0" name=""/>
        <dsp:cNvSpPr/>
      </dsp:nvSpPr>
      <dsp:spPr>
        <a:xfrm>
          <a:off x="205740" y="1249288"/>
          <a:ext cx="7818120" cy="3498006"/>
        </a:xfrm>
        <a:prstGeom prst="roundRect">
          <a:avLst>
            <a:gd name="adj" fmla="val 105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2221234" numCol="1" spcCol="1270" anchor="t" anchorCtr="0">
          <a:noAutofit/>
        </a:bodyPr>
        <a:lstStyle/>
        <a:p>
          <a:pPr lvl="0" algn="l" defTabSz="800100" rtl="0">
            <a:lnSpc>
              <a:spcPct val="90000"/>
            </a:lnSpc>
            <a:spcBef>
              <a:spcPct val="0"/>
            </a:spcBef>
            <a:spcAft>
              <a:spcPct val="35000"/>
            </a:spcAft>
          </a:pPr>
          <a:r>
            <a:rPr lang="tr-TR" sz="1800" b="1" kern="1200" dirty="0" smtClean="0"/>
            <a:t>Duyuşsal Giriş Davranışları: </a:t>
          </a:r>
          <a:r>
            <a:rPr lang="tr-TR" sz="1800" kern="1200" dirty="0" smtClean="0"/>
            <a:t>Öğrencinin öğrenme ünitesine karşı ilgisi, tutumu ve akademik benlik kavramını içermektedir. Başarıyı %25 oranında etkilemektedir.</a:t>
          </a:r>
          <a:endParaRPr lang="tr-TR" sz="1800" kern="1200" dirty="0"/>
        </a:p>
      </dsp:txBody>
      <dsp:txXfrm>
        <a:off x="313316" y="1356864"/>
        <a:ext cx="7602968" cy="3282854"/>
      </dsp:txXfrm>
    </dsp:sp>
    <dsp:sp modelId="{E6C8CF77-672B-45C8-9DC6-901A53F83983}">
      <dsp:nvSpPr>
        <dsp:cNvPr id="0" name=""/>
        <dsp:cNvSpPr/>
      </dsp:nvSpPr>
      <dsp:spPr>
        <a:xfrm>
          <a:off x="411480" y="2498576"/>
          <a:ext cx="7406640" cy="1998860"/>
        </a:xfrm>
        <a:prstGeom prst="roundRect">
          <a:avLst>
            <a:gd name="adj" fmla="val 105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128016" numCol="1" spcCol="1270" anchor="t" anchorCtr="0">
          <a:noAutofit/>
        </a:bodyPr>
        <a:lstStyle/>
        <a:p>
          <a:pPr lvl="0" algn="l" defTabSz="800100" rtl="0">
            <a:lnSpc>
              <a:spcPct val="90000"/>
            </a:lnSpc>
            <a:spcBef>
              <a:spcPct val="0"/>
            </a:spcBef>
            <a:spcAft>
              <a:spcPct val="35000"/>
            </a:spcAft>
          </a:pPr>
          <a:r>
            <a:rPr lang="tr-TR" sz="1800" b="1" kern="1200" smtClean="0"/>
            <a:t>Akademik Benlik- Özgüven: </a:t>
          </a:r>
          <a:r>
            <a:rPr lang="tr-TR" sz="1800" kern="1200" smtClean="0"/>
            <a:t>Öğrencinin öğrenme geçmişine dayalı olarak herhangi bir öğrenme birimini öğrenip öğrenemeyeceğine ilişkin kendini algılama biçimidir.</a:t>
          </a:r>
          <a:endParaRPr lang="tr-TR" sz="1800" kern="1200"/>
        </a:p>
      </dsp:txBody>
      <dsp:txXfrm>
        <a:off x="472952" y="2560048"/>
        <a:ext cx="7283696" cy="187591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602021-3DB6-4E7B-B91C-86E2E1F7B919}">
      <dsp:nvSpPr>
        <dsp:cNvPr id="0" name=""/>
        <dsp:cNvSpPr/>
      </dsp:nvSpPr>
      <dsp:spPr>
        <a:xfrm>
          <a:off x="0" y="0"/>
          <a:ext cx="864096" cy="864096"/>
        </a:xfrm>
        <a:prstGeom prst="pie">
          <a:avLst>
            <a:gd name="adj1" fmla="val 5400000"/>
            <a:gd name="adj2" fmla="val 1620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7BBB3C-B825-4578-96BB-2125DCC9F5F7}">
      <dsp:nvSpPr>
        <dsp:cNvPr id="0" name=""/>
        <dsp:cNvSpPr/>
      </dsp:nvSpPr>
      <dsp:spPr>
        <a:xfrm>
          <a:off x="432048" y="0"/>
          <a:ext cx="7571184" cy="864096"/>
        </a:xfrm>
        <a:prstGeom prst="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Öğretim Hizmetinin Niteliği </a:t>
          </a:r>
          <a:r>
            <a:rPr lang="tr-TR" sz="2000" b="1" kern="1200" dirty="0" smtClean="0"/>
            <a:t>(PİDE)</a:t>
          </a:r>
        </a:p>
        <a:p>
          <a:pPr lvl="0" algn="ctr" defTabSz="889000" rtl="0">
            <a:lnSpc>
              <a:spcPct val="90000"/>
            </a:lnSpc>
            <a:spcBef>
              <a:spcPct val="0"/>
            </a:spcBef>
            <a:spcAft>
              <a:spcPct val="35000"/>
            </a:spcAft>
          </a:pPr>
          <a:r>
            <a:rPr lang="tr-TR" sz="2000" b="1" kern="1200" dirty="0" smtClean="0"/>
            <a:t>%25 Etkili</a:t>
          </a:r>
          <a:endParaRPr lang="tr-TR" sz="2000" b="1" kern="1200" dirty="0"/>
        </a:p>
      </dsp:txBody>
      <dsp:txXfrm>
        <a:off x="432048" y="0"/>
        <a:ext cx="7571184" cy="86409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5EDEE-D8E1-497E-A793-F29E83BA6482}">
      <dsp:nvSpPr>
        <dsp:cNvPr id="0" name=""/>
        <dsp:cNvSpPr/>
      </dsp:nvSpPr>
      <dsp:spPr>
        <a:xfrm>
          <a:off x="-158617" y="745406"/>
          <a:ext cx="3985017" cy="3985017"/>
        </a:xfrm>
        <a:prstGeom prst="blockArc">
          <a:avLst>
            <a:gd name="adj1" fmla="val 5400001"/>
            <a:gd name="adj2" fmla="val 16200001"/>
            <a:gd name="adj3" fmla="val 4196"/>
          </a:avLst>
        </a:prstGeom>
        <a:solidFill>
          <a:schemeClr val="accent5">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3C697515-9605-43EE-BBFD-CA8E167A6670}">
      <dsp:nvSpPr>
        <dsp:cNvPr id="0" name=""/>
        <dsp:cNvSpPr/>
      </dsp:nvSpPr>
      <dsp:spPr>
        <a:xfrm>
          <a:off x="-158617" y="745406"/>
          <a:ext cx="3985017" cy="3985017"/>
        </a:xfrm>
        <a:prstGeom prst="blockArc">
          <a:avLst>
            <a:gd name="adj1" fmla="val 16200001"/>
            <a:gd name="adj2" fmla="val 5400001"/>
            <a:gd name="adj3" fmla="val 4196"/>
          </a:avLst>
        </a:prstGeom>
        <a:solidFill>
          <a:schemeClr val="accent5">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151CA06A-7720-4751-8D0C-538AB68E08D2}">
      <dsp:nvSpPr>
        <dsp:cNvPr id="0" name=""/>
        <dsp:cNvSpPr/>
      </dsp:nvSpPr>
      <dsp:spPr>
        <a:xfrm>
          <a:off x="78803" y="1650231"/>
          <a:ext cx="3381129" cy="2185926"/>
        </a:xfrm>
        <a:prstGeom prst="ellipse">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b="1" kern="1200" dirty="0" smtClean="0">
              <a:latin typeface="Comic Sans MS" panose="030F0702030302020204" pitchFamily="66" charset="0"/>
            </a:rPr>
            <a:t>Pekiştirme: </a:t>
          </a:r>
          <a:r>
            <a:rPr lang="tr-TR" sz="1800" kern="1200" dirty="0" smtClean="0">
              <a:latin typeface="Comic Sans MS" panose="030F0702030302020204" pitchFamily="66" charset="0"/>
            </a:rPr>
            <a:t>Bireyin davranış sıklığını artırma işlemidir. Bu işlemde kullanılan uyarıcılara da </a:t>
          </a:r>
          <a:r>
            <a:rPr lang="tr-TR" sz="1800" kern="1200" dirty="0" err="1" smtClean="0">
              <a:latin typeface="Comic Sans MS" panose="030F0702030302020204" pitchFamily="66" charset="0"/>
            </a:rPr>
            <a:t>pekiştireç</a:t>
          </a:r>
          <a:r>
            <a:rPr lang="tr-TR" sz="1800" kern="1200" dirty="0" smtClean="0">
              <a:latin typeface="Comic Sans MS" panose="030F0702030302020204" pitchFamily="66" charset="0"/>
            </a:rPr>
            <a:t> denir. </a:t>
          </a:r>
          <a:endParaRPr lang="tr-TR" sz="1800" kern="1200" dirty="0">
            <a:latin typeface="Comic Sans MS" panose="030F0702030302020204" pitchFamily="66" charset="0"/>
          </a:endParaRPr>
        </a:p>
      </dsp:txBody>
      <dsp:txXfrm>
        <a:off x="573958" y="1970352"/>
        <a:ext cx="2390819" cy="1545684"/>
      </dsp:txXfrm>
    </dsp:sp>
    <dsp:sp modelId="{9478B95C-5C57-4D6E-A981-5AF5B2A4F6B8}">
      <dsp:nvSpPr>
        <dsp:cNvPr id="0" name=""/>
        <dsp:cNvSpPr/>
      </dsp:nvSpPr>
      <dsp:spPr>
        <a:xfrm>
          <a:off x="643449" y="172327"/>
          <a:ext cx="2380887" cy="1229759"/>
        </a:xfrm>
        <a:prstGeom prst="ellipse">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smtClean="0">
              <a:latin typeface="Comic Sans MS" panose="030F0702030302020204" pitchFamily="66" charset="0"/>
            </a:rPr>
            <a:t>Olumlu </a:t>
          </a:r>
          <a:r>
            <a:rPr lang="tr-TR" sz="1400" kern="1200" dirty="0" err="1" smtClean="0">
              <a:latin typeface="Comic Sans MS" panose="030F0702030302020204" pitchFamily="66" charset="0"/>
            </a:rPr>
            <a:t>Pekiştireç</a:t>
          </a:r>
          <a:r>
            <a:rPr lang="tr-TR" sz="1400" kern="1200" dirty="0" smtClean="0">
              <a:latin typeface="Comic Sans MS" panose="030F0702030302020204" pitchFamily="66" charset="0"/>
            </a:rPr>
            <a:t>: Hoşa giden uyarıcıların ortama verilmesidir.</a:t>
          </a:r>
          <a:endParaRPr lang="tr-TR" sz="1400" kern="1200" dirty="0">
            <a:latin typeface="Comic Sans MS" panose="030F0702030302020204" pitchFamily="66" charset="0"/>
          </a:endParaRPr>
        </a:p>
      </dsp:txBody>
      <dsp:txXfrm>
        <a:off x="992122" y="352421"/>
        <a:ext cx="1683541" cy="869571"/>
      </dsp:txXfrm>
    </dsp:sp>
    <dsp:sp modelId="{5FDE8141-79B2-4A4C-98F9-3F397DECEC46}">
      <dsp:nvSpPr>
        <dsp:cNvPr id="0" name=""/>
        <dsp:cNvSpPr/>
      </dsp:nvSpPr>
      <dsp:spPr>
        <a:xfrm>
          <a:off x="571438" y="4015516"/>
          <a:ext cx="2524904" cy="1346211"/>
        </a:xfrm>
        <a:prstGeom prst="ellipse">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smtClean="0">
              <a:latin typeface="Comic Sans MS" panose="030F0702030302020204" pitchFamily="66" charset="0"/>
            </a:rPr>
            <a:t>Olumsuz </a:t>
          </a:r>
          <a:r>
            <a:rPr lang="tr-TR" sz="1400" kern="1200" dirty="0" err="1" smtClean="0">
              <a:latin typeface="Comic Sans MS" panose="030F0702030302020204" pitchFamily="66" charset="0"/>
            </a:rPr>
            <a:t>Pekiştireç</a:t>
          </a:r>
          <a:r>
            <a:rPr lang="tr-TR" sz="1400" kern="1200" dirty="0" smtClean="0">
              <a:latin typeface="Comic Sans MS" panose="030F0702030302020204" pitchFamily="66" charset="0"/>
            </a:rPr>
            <a:t>: Hoşa gitmeyen uyarıcıların ortamdan çekilmesidir.</a:t>
          </a:r>
          <a:endParaRPr lang="tr-TR" sz="1400" kern="1200" dirty="0">
            <a:latin typeface="Comic Sans MS" panose="030F0702030302020204" pitchFamily="66" charset="0"/>
          </a:endParaRPr>
        </a:p>
      </dsp:txBody>
      <dsp:txXfrm>
        <a:off x="941202" y="4212664"/>
        <a:ext cx="1785376" cy="95191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BF7DB-A10A-4DFD-A13E-1E8B294E8A51}">
      <dsp:nvSpPr>
        <dsp:cNvPr id="0" name=""/>
        <dsp:cNvSpPr/>
      </dsp:nvSpPr>
      <dsp:spPr>
        <a:xfrm>
          <a:off x="0" y="0"/>
          <a:ext cx="4248472" cy="5445224"/>
        </a:xfrm>
        <a:prstGeom prst="roundRect">
          <a:avLst>
            <a:gd name="adj" fmla="val 8500"/>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4226099" numCol="1" spcCol="1270" anchor="t" anchorCtr="0">
          <a:noAutofit/>
        </a:bodyPr>
        <a:lstStyle/>
        <a:p>
          <a:pPr lvl="0" algn="l" defTabSz="800100" rtl="0">
            <a:lnSpc>
              <a:spcPct val="90000"/>
            </a:lnSpc>
            <a:spcBef>
              <a:spcPct val="0"/>
            </a:spcBef>
            <a:spcAft>
              <a:spcPct val="35000"/>
            </a:spcAft>
          </a:pPr>
          <a:r>
            <a:rPr lang="tr-TR" sz="1800" b="1" kern="1200" dirty="0" smtClean="0">
              <a:latin typeface="Comic Sans MS" panose="030F0702030302020204" pitchFamily="66" charset="0"/>
            </a:rPr>
            <a:t>İpucu:</a:t>
          </a:r>
          <a:r>
            <a:rPr lang="tr-TR" sz="1800" kern="1200" dirty="0" smtClean="0">
              <a:latin typeface="Comic Sans MS" panose="030F0702030302020204" pitchFamily="66" charset="0"/>
            </a:rPr>
            <a:t>  Öğrenciye yol gösteren, öğrenmesini kolaylaştıran tüm iletiler ve yönergelerdir. </a:t>
          </a:r>
          <a:endParaRPr lang="tr-TR" sz="1800" kern="1200" dirty="0">
            <a:latin typeface="Comic Sans MS" panose="030F0702030302020204" pitchFamily="66" charset="0"/>
          </a:endParaRPr>
        </a:p>
      </dsp:txBody>
      <dsp:txXfrm>
        <a:off x="105768" y="105768"/>
        <a:ext cx="4036936" cy="5233688"/>
      </dsp:txXfrm>
    </dsp:sp>
    <dsp:sp modelId="{C56C620A-DF12-4D5F-8828-69BBFC7B3937}">
      <dsp:nvSpPr>
        <dsp:cNvPr id="0" name=""/>
        <dsp:cNvSpPr/>
      </dsp:nvSpPr>
      <dsp:spPr>
        <a:xfrm>
          <a:off x="106211" y="1361306"/>
          <a:ext cx="4036048" cy="3811656"/>
        </a:xfrm>
        <a:prstGeom prst="roundRect">
          <a:avLst>
            <a:gd name="adj" fmla="val 10500"/>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2420402" numCol="1" spcCol="1270" anchor="t" anchorCtr="0">
          <a:noAutofit/>
        </a:bodyPr>
        <a:lstStyle/>
        <a:p>
          <a:pPr lvl="0" algn="l" defTabSz="800100" rtl="0">
            <a:lnSpc>
              <a:spcPct val="90000"/>
            </a:lnSpc>
            <a:spcBef>
              <a:spcPct val="0"/>
            </a:spcBef>
            <a:spcAft>
              <a:spcPct val="35000"/>
            </a:spcAft>
          </a:pPr>
          <a:r>
            <a:rPr lang="tr-TR" sz="1800" b="1" kern="1200" dirty="0" smtClean="0">
              <a:latin typeface="Comic Sans MS" panose="030F0702030302020204" pitchFamily="66" charset="0"/>
            </a:rPr>
            <a:t>Dönüt: </a:t>
          </a:r>
          <a:r>
            <a:rPr lang="tr-TR" sz="1800" kern="1200" dirty="0" smtClean="0">
              <a:latin typeface="Comic Sans MS" panose="030F0702030302020204" pitchFamily="66" charset="0"/>
            </a:rPr>
            <a:t>Öğrenciye yaptığı bir davranışın sonucu ve geldiği öğrenme düzeyi hakkında bilgi vermektir. </a:t>
          </a:r>
          <a:endParaRPr lang="tr-TR" sz="1800" kern="1200" dirty="0">
            <a:latin typeface="Comic Sans MS" panose="030F0702030302020204" pitchFamily="66" charset="0"/>
          </a:endParaRPr>
        </a:p>
      </dsp:txBody>
      <dsp:txXfrm>
        <a:off x="223433" y="1478528"/>
        <a:ext cx="3801604" cy="3577212"/>
      </dsp:txXfrm>
    </dsp:sp>
    <dsp:sp modelId="{AC1D73EF-5545-45B6-9350-D2B7FFA0A2AE}">
      <dsp:nvSpPr>
        <dsp:cNvPr id="0" name=""/>
        <dsp:cNvSpPr/>
      </dsp:nvSpPr>
      <dsp:spPr>
        <a:xfrm>
          <a:off x="212423" y="2722612"/>
          <a:ext cx="3823624" cy="2178089"/>
        </a:xfrm>
        <a:prstGeom prst="roundRect">
          <a:avLst>
            <a:gd name="adj" fmla="val 10500"/>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128016" numCol="1" spcCol="1270" anchor="t" anchorCtr="0">
          <a:noAutofit/>
        </a:bodyPr>
        <a:lstStyle/>
        <a:p>
          <a:pPr lvl="0" algn="l" defTabSz="800100" rtl="0">
            <a:lnSpc>
              <a:spcPct val="90000"/>
            </a:lnSpc>
            <a:spcBef>
              <a:spcPct val="0"/>
            </a:spcBef>
            <a:spcAft>
              <a:spcPct val="35000"/>
            </a:spcAft>
          </a:pPr>
          <a:r>
            <a:rPr lang="tr-TR" sz="1800" b="1" kern="1200" dirty="0" smtClean="0">
              <a:latin typeface="Comic Sans MS" panose="030F0702030302020204" pitchFamily="66" charset="0"/>
            </a:rPr>
            <a:t>Etkin Katılım: </a:t>
          </a:r>
          <a:r>
            <a:rPr lang="tr-TR" sz="1800" kern="1200" dirty="0" smtClean="0">
              <a:latin typeface="Comic Sans MS" panose="030F0702030302020204" pitchFamily="66" charset="0"/>
            </a:rPr>
            <a:t>Öğrenci katılımı öğrencinin konuyla açık yada örtük olarak etkileşime girmesidir. </a:t>
          </a:r>
          <a:endParaRPr lang="tr-TR" sz="1800" kern="1200" dirty="0">
            <a:latin typeface="Comic Sans MS" panose="030F0702030302020204" pitchFamily="66" charset="0"/>
          </a:endParaRPr>
        </a:p>
      </dsp:txBody>
      <dsp:txXfrm>
        <a:off x="279407" y="2789596"/>
        <a:ext cx="3689656" cy="204412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3131CF-A09B-490C-9038-D62A44DCE39D}">
      <dsp:nvSpPr>
        <dsp:cNvPr id="0" name=""/>
        <dsp:cNvSpPr/>
      </dsp:nvSpPr>
      <dsp:spPr>
        <a:xfrm>
          <a:off x="0" y="5262"/>
          <a:ext cx="8003232" cy="695565"/>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tr-TR" sz="2900" kern="1200" dirty="0" smtClean="0"/>
            <a:t>Öğrenme Ürünleri</a:t>
          </a:r>
          <a:endParaRPr lang="tr-TR" sz="2900" kern="1200" dirty="0"/>
        </a:p>
      </dsp:txBody>
      <dsp:txXfrm>
        <a:off x="33955" y="39217"/>
        <a:ext cx="7935322" cy="627655"/>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E53651-C1FE-49C8-A57F-093356459231}">
      <dsp:nvSpPr>
        <dsp:cNvPr id="0" name=""/>
        <dsp:cNvSpPr/>
      </dsp:nvSpPr>
      <dsp:spPr>
        <a:xfrm>
          <a:off x="1769129" y="1018"/>
          <a:ext cx="4909843" cy="2911918"/>
        </a:xfrm>
        <a:prstGeom prst="downArrow">
          <a:avLst>
            <a:gd name="adj1" fmla="val 50000"/>
            <a:gd name="adj2" fmla="val 35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Öğrenme Ürünleri; öğrenme öğesiyle ilgili öğrenci başarısı, bilgi, beceri, öğrenme hızı, öğrenmeye daha çok istek duyma ve özgüvenini artırma gibi kazanımların tamamıdır. </a:t>
          </a:r>
          <a:endParaRPr lang="tr-TR" sz="1400" kern="1200" dirty="0">
            <a:latin typeface="Comic Sans MS" panose="030F0702030302020204" pitchFamily="66" charset="0"/>
          </a:endParaRPr>
        </a:p>
      </dsp:txBody>
      <dsp:txXfrm>
        <a:off x="2996590" y="1018"/>
        <a:ext cx="2454921" cy="2402332"/>
      </dsp:txXfrm>
    </dsp:sp>
    <dsp:sp modelId="{7E361C92-557D-42E8-A0A3-1440E57B511C}">
      <dsp:nvSpPr>
        <dsp:cNvPr id="0" name=""/>
        <dsp:cNvSpPr/>
      </dsp:nvSpPr>
      <dsp:spPr>
        <a:xfrm rot="7200000">
          <a:off x="4003022" y="2656758"/>
          <a:ext cx="4324490" cy="2911918"/>
        </a:xfrm>
        <a:prstGeom prst="downArrow">
          <a:avLst>
            <a:gd name="adj1" fmla="val 50000"/>
            <a:gd name="adj2" fmla="val 35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Bir öğrenme ürünü olarak tam öğrenmede, öğrencinin akademik benlik algısı; okula, öğretmene ve derse karşı tutum ve ilgisi olumlu gelişmeler gösterir.</a:t>
          </a:r>
          <a:endParaRPr lang="tr-TR" sz="1400" kern="1200" dirty="0">
            <a:latin typeface="Comic Sans MS" panose="030F0702030302020204" pitchFamily="66" charset="0"/>
          </a:endParaRPr>
        </a:p>
      </dsp:txBody>
      <dsp:txXfrm rot="-5400000">
        <a:off x="5184758" y="3158991"/>
        <a:ext cx="2402332" cy="2162245"/>
      </dsp:txXfrm>
    </dsp:sp>
    <dsp:sp modelId="{05B61372-251A-4C00-A59F-1D29D0907355}">
      <dsp:nvSpPr>
        <dsp:cNvPr id="0" name=""/>
        <dsp:cNvSpPr/>
      </dsp:nvSpPr>
      <dsp:spPr>
        <a:xfrm rot="14400000">
          <a:off x="29855" y="2677480"/>
          <a:ext cx="4206120" cy="2911918"/>
        </a:xfrm>
        <a:prstGeom prst="downArrow">
          <a:avLst>
            <a:gd name="adj1" fmla="val 50000"/>
            <a:gd name="adj2" fmla="val 35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Öğrenme düzeyi ve çeşidi, öğrenme hızı ve duyuşsal giriş davranışlarında meydana gelen değişmeler öğrenme sürecinin ürünleridir.</a:t>
          </a:r>
          <a:endParaRPr lang="tr-TR" sz="1400" kern="1200" dirty="0">
            <a:latin typeface="Comic Sans MS" panose="030F0702030302020204" pitchFamily="66" charset="0"/>
          </a:endParaRPr>
        </a:p>
      </dsp:txBody>
      <dsp:txXfrm rot="5400000">
        <a:off x="711092" y="3209306"/>
        <a:ext cx="2402332" cy="21030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54DAA-E9CB-4AEA-A16A-9A3C75E968B9}">
      <dsp:nvSpPr>
        <dsp:cNvPr id="0" name=""/>
        <dsp:cNvSpPr/>
      </dsp:nvSpPr>
      <dsp:spPr>
        <a:xfrm>
          <a:off x="0" y="64236"/>
          <a:ext cx="8424936" cy="551655"/>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tr-TR" sz="2300" kern="1200" smtClean="0"/>
            <a:t>Beyin Temelli Öğrenme </a:t>
          </a:r>
          <a:endParaRPr lang="tr-TR" sz="2300" kern="1200"/>
        </a:p>
      </dsp:txBody>
      <dsp:txXfrm>
        <a:off x="26930" y="91166"/>
        <a:ext cx="8371076" cy="497795"/>
      </dsp:txXfrm>
    </dsp:sp>
    <dsp:sp modelId="{E1B5BE15-4F66-48D8-B217-1722DF61D133}">
      <dsp:nvSpPr>
        <dsp:cNvPr id="0" name=""/>
        <dsp:cNvSpPr/>
      </dsp:nvSpPr>
      <dsp:spPr>
        <a:xfrm>
          <a:off x="0" y="615891"/>
          <a:ext cx="8424936" cy="618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tr-TR" sz="1800" kern="1200" smtClean="0"/>
            <a:t>Sözel Hafıza (Sol Lob)</a:t>
          </a:r>
          <a:endParaRPr lang="tr-TR" sz="1800" kern="1200"/>
        </a:p>
        <a:p>
          <a:pPr marL="171450" lvl="1" indent="-171450" algn="l" defTabSz="800100" rtl="0">
            <a:lnSpc>
              <a:spcPct val="90000"/>
            </a:lnSpc>
            <a:spcBef>
              <a:spcPct val="0"/>
            </a:spcBef>
            <a:spcAft>
              <a:spcPct val="20000"/>
            </a:spcAft>
            <a:buChar char="••"/>
          </a:pPr>
          <a:r>
            <a:rPr lang="tr-TR" sz="1800" kern="1200" smtClean="0"/>
            <a:t>Uzamsal Hafıza (Sağ Lob)</a:t>
          </a:r>
          <a:endParaRPr lang="tr-TR" sz="1800" kern="1200"/>
        </a:p>
      </dsp:txBody>
      <dsp:txXfrm>
        <a:off x="0" y="615891"/>
        <a:ext cx="8424936" cy="618930"/>
      </dsp:txXfrm>
    </dsp:sp>
    <dsp:sp modelId="{FF1BA39D-0C3C-4081-AD44-63DD9E2F0B46}">
      <dsp:nvSpPr>
        <dsp:cNvPr id="0" name=""/>
        <dsp:cNvSpPr/>
      </dsp:nvSpPr>
      <dsp:spPr>
        <a:xfrm>
          <a:off x="0" y="1234821"/>
          <a:ext cx="8424936" cy="551655"/>
        </a:xfrm>
        <a:prstGeom prst="roundRect">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tr-TR" sz="2300" kern="1200" smtClean="0"/>
            <a:t>Öğretim Etkinlikleri Modeli </a:t>
          </a:r>
          <a:endParaRPr lang="tr-TR" sz="2300" kern="1200"/>
        </a:p>
      </dsp:txBody>
      <dsp:txXfrm>
        <a:off x="26930" y="1261751"/>
        <a:ext cx="8371076" cy="497795"/>
      </dsp:txXfrm>
    </dsp:sp>
    <dsp:sp modelId="{803786B5-61BE-49C1-B150-6A72C3B2532D}">
      <dsp:nvSpPr>
        <dsp:cNvPr id="0" name=""/>
        <dsp:cNvSpPr/>
      </dsp:nvSpPr>
      <dsp:spPr>
        <a:xfrm>
          <a:off x="0" y="1786476"/>
          <a:ext cx="8424936" cy="618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tr-TR" sz="1800" kern="1200" smtClean="0"/>
            <a:t>Aşamalı Etkinlikler </a:t>
          </a:r>
          <a:endParaRPr lang="tr-TR" sz="1800" kern="1200"/>
        </a:p>
        <a:p>
          <a:pPr marL="171450" lvl="1" indent="-171450" algn="l" defTabSz="800100" rtl="0">
            <a:lnSpc>
              <a:spcPct val="90000"/>
            </a:lnSpc>
            <a:spcBef>
              <a:spcPct val="0"/>
            </a:spcBef>
            <a:spcAft>
              <a:spcPct val="20000"/>
            </a:spcAft>
            <a:buChar char="••"/>
          </a:pPr>
          <a:r>
            <a:rPr lang="tr-TR" sz="1800" kern="1200" smtClean="0"/>
            <a:t>Öğrenme Ürünleri</a:t>
          </a:r>
          <a:endParaRPr lang="tr-TR" sz="1800" kern="1200"/>
        </a:p>
      </dsp:txBody>
      <dsp:txXfrm>
        <a:off x="0" y="1786476"/>
        <a:ext cx="8424936" cy="618930"/>
      </dsp:txXfrm>
    </dsp:sp>
    <dsp:sp modelId="{1C9BAB8D-9716-4E25-A498-704CA9036EF6}">
      <dsp:nvSpPr>
        <dsp:cNvPr id="0" name=""/>
        <dsp:cNvSpPr/>
      </dsp:nvSpPr>
      <dsp:spPr>
        <a:xfrm>
          <a:off x="0" y="2405406"/>
          <a:ext cx="8424936" cy="551655"/>
        </a:xfrm>
        <a:prstGeom prst="roundRect">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tr-TR" sz="2300" kern="1200" smtClean="0"/>
            <a:t>Deneyime Dayalı Öğrenme </a:t>
          </a:r>
          <a:endParaRPr lang="tr-TR" sz="2300" kern="1200"/>
        </a:p>
      </dsp:txBody>
      <dsp:txXfrm>
        <a:off x="26930" y="2432336"/>
        <a:ext cx="8371076" cy="497795"/>
      </dsp:txXfrm>
    </dsp:sp>
    <dsp:sp modelId="{90C537D8-3BEC-40D1-860B-24E8DF43DED8}">
      <dsp:nvSpPr>
        <dsp:cNvPr id="0" name=""/>
        <dsp:cNvSpPr/>
      </dsp:nvSpPr>
      <dsp:spPr>
        <a:xfrm>
          <a:off x="0" y="2957061"/>
          <a:ext cx="8424936" cy="1237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tr-TR" sz="1800" kern="1200" smtClean="0"/>
            <a:t>Somut Yaşantı </a:t>
          </a:r>
          <a:endParaRPr lang="tr-TR" sz="1800" kern="1200"/>
        </a:p>
        <a:p>
          <a:pPr marL="171450" lvl="1" indent="-171450" algn="l" defTabSz="800100" rtl="0">
            <a:lnSpc>
              <a:spcPct val="90000"/>
            </a:lnSpc>
            <a:spcBef>
              <a:spcPct val="0"/>
            </a:spcBef>
            <a:spcAft>
              <a:spcPct val="20000"/>
            </a:spcAft>
            <a:buChar char="••"/>
          </a:pPr>
          <a:r>
            <a:rPr lang="tr-TR" sz="1800" kern="1200" smtClean="0"/>
            <a:t>Yansıtıcı Gözlem </a:t>
          </a:r>
          <a:endParaRPr lang="tr-TR" sz="1800" kern="1200"/>
        </a:p>
        <a:p>
          <a:pPr marL="171450" lvl="1" indent="-171450" algn="l" defTabSz="800100" rtl="0">
            <a:lnSpc>
              <a:spcPct val="90000"/>
            </a:lnSpc>
            <a:spcBef>
              <a:spcPct val="0"/>
            </a:spcBef>
            <a:spcAft>
              <a:spcPct val="20000"/>
            </a:spcAft>
            <a:buChar char="••"/>
          </a:pPr>
          <a:r>
            <a:rPr lang="tr-TR" sz="1800" kern="1200" smtClean="0"/>
            <a:t>Soyut Kavramsallaştırma </a:t>
          </a:r>
          <a:endParaRPr lang="tr-TR" sz="1800" kern="1200"/>
        </a:p>
        <a:p>
          <a:pPr marL="171450" lvl="1" indent="-171450" algn="l" defTabSz="800100" rtl="0">
            <a:lnSpc>
              <a:spcPct val="90000"/>
            </a:lnSpc>
            <a:spcBef>
              <a:spcPct val="0"/>
            </a:spcBef>
            <a:spcAft>
              <a:spcPct val="20000"/>
            </a:spcAft>
            <a:buChar char="••"/>
          </a:pPr>
          <a:r>
            <a:rPr lang="tr-TR" sz="1800" kern="1200" smtClean="0"/>
            <a:t>Aktif Yaşantı</a:t>
          </a:r>
          <a:endParaRPr lang="tr-TR" sz="1800" kern="1200"/>
        </a:p>
      </dsp:txBody>
      <dsp:txXfrm>
        <a:off x="0" y="2957061"/>
        <a:ext cx="8424936" cy="1237860"/>
      </dsp:txXfrm>
    </dsp:sp>
    <dsp:sp modelId="{2ABB6C3D-4042-492F-B918-22247622F02F}">
      <dsp:nvSpPr>
        <dsp:cNvPr id="0" name=""/>
        <dsp:cNvSpPr/>
      </dsp:nvSpPr>
      <dsp:spPr>
        <a:xfrm>
          <a:off x="0" y="4194921"/>
          <a:ext cx="8424936" cy="551655"/>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tr-TR" sz="2300" kern="1200" smtClean="0"/>
            <a:t>Gregorc Öğrenme Stilleri </a:t>
          </a:r>
          <a:endParaRPr lang="tr-TR" sz="2300" kern="1200"/>
        </a:p>
      </dsp:txBody>
      <dsp:txXfrm>
        <a:off x="26930" y="4221851"/>
        <a:ext cx="8371076" cy="497795"/>
      </dsp:txXfrm>
    </dsp:sp>
    <dsp:sp modelId="{B85B7B51-337F-48EE-AB90-5BCA3258EFC8}">
      <dsp:nvSpPr>
        <dsp:cNvPr id="0" name=""/>
        <dsp:cNvSpPr/>
      </dsp:nvSpPr>
      <dsp:spPr>
        <a:xfrm>
          <a:off x="0" y="4746576"/>
          <a:ext cx="8424936" cy="1237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tr-TR" sz="1800" kern="1200" smtClean="0"/>
            <a:t>Somut Ardışık </a:t>
          </a:r>
          <a:endParaRPr lang="tr-TR" sz="1800" kern="1200"/>
        </a:p>
        <a:p>
          <a:pPr marL="171450" lvl="1" indent="-171450" algn="l" defTabSz="800100" rtl="0">
            <a:lnSpc>
              <a:spcPct val="90000"/>
            </a:lnSpc>
            <a:spcBef>
              <a:spcPct val="0"/>
            </a:spcBef>
            <a:spcAft>
              <a:spcPct val="20000"/>
            </a:spcAft>
            <a:buChar char="••"/>
          </a:pPr>
          <a:r>
            <a:rPr lang="tr-TR" sz="1800" kern="1200" smtClean="0"/>
            <a:t>Somut Random </a:t>
          </a:r>
          <a:endParaRPr lang="tr-TR" sz="1800" kern="1200"/>
        </a:p>
        <a:p>
          <a:pPr marL="171450" lvl="1" indent="-171450" algn="l" defTabSz="800100" rtl="0">
            <a:lnSpc>
              <a:spcPct val="90000"/>
            </a:lnSpc>
            <a:spcBef>
              <a:spcPct val="0"/>
            </a:spcBef>
            <a:spcAft>
              <a:spcPct val="20000"/>
            </a:spcAft>
            <a:buChar char="••"/>
          </a:pPr>
          <a:r>
            <a:rPr lang="tr-TR" sz="1800" kern="1200" smtClean="0"/>
            <a:t>Soyut Ardışık </a:t>
          </a:r>
          <a:endParaRPr lang="tr-TR" sz="1800" kern="1200"/>
        </a:p>
        <a:p>
          <a:pPr marL="171450" lvl="1" indent="-171450" algn="l" defTabSz="800100" rtl="0">
            <a:lnSpc>
              <a:spcPct val="90000"/>
            </a:lnSpc>
            <a:spcBef>
              <a:spcPct val="0"/>
            </a:spcBef>
            <a:spcAft>
              <a:spcPct val="20000"/>
            </a:spcAft>
            <a:buChar char="••"/>
          </a:pPr>
          <a:r>
            <a:rPr lang="tr-TR" sz="1800" kern="1200" smtClean="0"/>
            <a:t>Soyut Random</a:t>
          </a:r>
          <a:endParaRPr lang="tr-TR" sz="1800" kern="1200"/>
        </a:p>
      </dsp:txBody>
      <dsp:txXfrm>
        <a:off x="0" y="4746576"/>
        <a:ext cx="8424936" cy="123786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EFA1DA-EAD2-44DA-91DD-49A9FAA13FA4}">
      <dsp:nvSpPr>
        <dsp:cNvPr id="0" name=""/>
        <dsp:cNvSpPr/>
      </dsp:nvSpPr>
      <dsp:spPr>
        <a:xfrm>
          <a:off x="2057902" y="206083"/>
          <a:ext cx="4113795" cy="4113795"/>
        </a:xfrm>
        <a:prstGeom prst="arc">
          <a:avLst>
            <a:gd name="adj1" fmla="val 13200000"/>
            <a:gd name="adj2" fmla="val 19200000"/>
          </a:avLst>
        </a:pr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5CB321-EBE9-4233-A2ED-353D46FB40A5}">
      <dsp:nvSpPr>
        <dsp:cNvPr id="0" name=""/>
        <dsp:cNvSpPr/>
      </dsp:nvSpPr>
      <dsp:spPr>
        <a:xfrm>
          <a:off x="2057902" y="206083"/>
          <a:ext cx="4113795" cy="4113795"/>
        </a:xfrm>
        <a:prstGeom prst="arc">
          <a:avLst>
            <a:gd name="adj1" fmla="val 2400000"/>
            <a:gd name="adj2" fmla="val 8400000"/>
          </a:avLst>
        </a:pr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03A75A-8CC4-49A6-9F04-B1FE2116EC19}">
      <dsp:nvSpPr>
        <dsp:cNvPr id="0" name=""/>
        <dsp:cNvSpPr/>
      </dsp:nvSpPr>
      <dsp:spPr>
        <a:xfrm>
          <a:off x="1004" y="946566"/>
          <a:ext cx="8227590" cy="263282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6510" tIns="16510" rIns="16510" bIns="16510" numCol="1" spcCol="1270" anchor="ctr" anchorCtr="0">
          <a:noAutofit/>
        </a:bodyPr>
        <a:lstStyle/>
        <a:p>
          <a:pPr lvl="0" algn="just" defTabSz="1155700" rtl="0">
            <a:lnSpc>
              <a:spcPct val="90000"/>
            </a:lnSpc>
            <a:spcBef>
              <a:spcPct val="0"/>
            </a:spcBef>
            <a:spcAft>
              <a:spcPct val="35000"/>
            </a:spcAft>
          </a:pPr>
          <a:r>
            <a:rPr lang="tr-TR" sz="2600" kern="1200" dirty="0" err="1" smtClean="0"/>
            <a:t>Bloom’a</a:t>
          </a:r>
          <a:r>
            <a:rPr lang="tr-TR" sz="2600" kern="1200" dirty="0" smtClean="0"/>
            <a:t> göre eğer öğrencilerin giriş davranışları öğrenme işinin başında </a:t>
          </a:r>
          <a:r>
            <a:rPr lang="tr-TR" sz="2600" b="1" kern="1200" dirty="0" smtClean="0"/>
            <a:t>eşitlenir</a:t>
          </a:r>
          <a:r>
            <a:rPr lang="tr-TR" sz="2600" kern="1200" dirty="0" smtClean="0"/>
            <a:t> ve her üniteden sonra öğrenme eksiklikleri </a:t>
          </a:r>
          <a:r>
            <a:rPr lang="tr-TR" sz="2600" b="1" kern="1200" dirty="0" smtClean="0"/>
            <a:t>tamamlanır</a:t>
          </a:r>
          <a:r>
            <a:rPr lang="tr-TR" sz="2600" kern="1200" dirty="0" smtClean="0"/>
            <a:t>, öğrenciler için nitelikli bir öğretim hizmeti </a:t>
          </a:r>
          <a:r>
            <a:rPr lang="tr-TR" sz="2600" b="1" kern="1200" dirty="0" smtClean="0"/>
            <a:t>sunulursa</a:t>
          </a:r>
          <a:r>
            <a:rPr lang="tr-TR" sz="2600" kern="1200" dirty="0" smtClean="0"/>
            <a:t>, öğrenciler arasındaki </a:t>
          </a:r>
          <a:r>
            <a:rPr lang="tr-TR" sz="2600" b="1" kern="1200" dirty="0" smtClean="0"/>
            <a:t>bireysel farklılıklar giderek azalır ve öğrencilerin başarıları artar. </a:t>
          </a:r>
          <a:r>
            <a:rPr lang="tr-TR" sz="2600" kern="1200" dirty="0" smtClean="0"/>
            <a:t>Okulda tam öğrenme modelinin hedefi de bunu sağlamaktır.</a:t>
          </a:r>
          <a:endParaRPr lang="tr-TR" sz="2600" kern="1200" dirty="0"/>
        </a:p>
      </dsp:txBody>
      <dsp:txXfrm>
        <a:off x="1004" y="946566"/>
        <a:ext cx="8227590" cy="263282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D4C45D-31EC-49FC-A2A9-DBAE332525F5}">
      <dsp:nvSpPr>
        <dsp:cNvPr id="0" name=""/>
        <dsp:cNvSpPr/>
      </dsp:nvSpPr>
      <dsp:spPr>
        <a:xfrm>
          <a:off x="2173161" y="0"/>
          <a:ext cx="5177701" cy="4525963"/>
        </a:xfrm>
        <a:prstGeom prst="rightArrow">
          <a:avLst>
            <a:gd name="adj1" fmla="val 70000"/>
            <a:gd name="adj2" fmla="val 50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D82953-D50C-43D1-8342-0499C104268D}">
      <dsp:nvSpPr>
        <dsp:cNvPr id="0" name=""/>
        <dsp:cNvSpPr/>
      </dsp:nvSpPr>
      <dsp:spPr>
        <a:xfrm>
          <a:off x="878736" y="968556"/>
          <a:ext cx="2588850" cy="258885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0">
            <a:lnSpc>
              <a:spcPct val="90000"/>
            </a:lnSpc>
            <a:spcBef>
              <a:spcPct val="0"/>
            </a:spcBef>
            <a:spcAft>
              <a:spcPct val="35000"/>
            </a:spcAft>
          </a:pPr>
          <a:r>
            <a:rPr lang="tr-TR" sz="2500" kern="1200" dirty="0" smtClean="0">
              <a:solidFill>
                <a:schemeClr val="tx1"/>
              </a:solidFill>
            </a:rPr>
            <a:t>Öğrenci Nitelikleri + Öğretim Hizmetinin Niteliği  </a:t>
          </a:r>
          <a:endParaRPr lang="tr-TR" sz="2500" kern="1200" dirty="0">
            <a:solidFill>
              <a:schemeClr val="tx1"/>
            </a:solidFill>
          </a:endParaRPr>
        </a:p>
      </dsp:txBody>
      <dsp:txXfrm>
        <a:off x="1257864" y="1347684"/>
        <a:ext cx="1830594" cy="1830594"/>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F29AD6-FAA9-4445-9BB3-DFAFAFE51CB0}">
      <dsp:nvSpPr>
        <dsp:cNvPr id="0" name=""/>
        <dsp:cNvSpPr/>
      </dsp:nvSpPr>
      <dsp:spPr>
        <a:xfrm>
          <a:off x="-6427512" y="-983844"/>
          <a:ext cx="7656321" cy="7656321"/>
        </a:xfrm>
        <a:prstGeom prst="blockArc">
          <a:avLst>
            <a:gd name="adj1" fmla="val 18900000"/>
            <a:gd name="adj2" fmla="val 2700000"/>
            <a:gd name="adj3" fmla="val 282"/>
          </a:avLst>
        </a:pr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457867-195E-4F81-9F8D-FEBE6CEF9EF9}">
      <dsp:nvSpPr>
        <dsp:cNvPr id="0" name=""/>
        <dsp:cNvSpPr/>
      </dsp:nvSpPr>
      <dsp:spPr>
        <a:xfrm>
          <a:off x="399057" y="258605"/>
          <a:ext cx="8093951"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lang="tr-TR" sz="1300" kern="1200" dirty="0" smtClean="0">
              <a:latin typeface="Comic Sans MS" panose="030F0702030302020204" pitchFamily="66" charset="0"/>
            </a:rPr>
            <a:t>Dersin özel hedef ve hedef davranışları ile bu hedef ve davranışların kazandırılacağı öğrenme ünitelerinin belirlenir.</a:t>
          </a:r>
          <a:endParaRPr lang="tr-TR" sz="1300" kern="1200" dirty="0">
            <a:latin typeface="Comic Sans MS" panose="030F0702030302020204" pitchFamily="66" charset="0"/>
          </a:endParaRPr>
        </a:p>
      </dsp:txBody>
      <dsp:txXfrm>
        <a:off x="399057" y="258605"/>
        <a:ext cx="8093951" cy="516982"/>
      </dsp:txXfrm>
    </dsp:sp>
    <dsp:sp modelId="{B4D688C5-DD08-40AD-941A-DF4041B20CE6}">
      <dsp:nvSpPr>
        <dsp:cNvPr id="0" name=""/>
        <dsp:cNvSpPr/>
      </dsp:nvSpPr>
      <dsp:spPr>
        <a:xfrm>
          <a:off x="75943" y="193982"/>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33975A6-CB17-43D4-986F-1B1A1C8DB106}">
      <dsp:nvSpPr>
        <dsp:cNvPr id="0" name=""/>
        <dsp:cNvSpPr/>
      </dsp:nvSpPr>
      <dsp:spPr>
        <a:xfrm>
          <a:off x="867231" y="1034534"/>
          <a:ext cx="7625776"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lang="tr-TR" sz="1300" kern="1200" dirty="0" smtClean="0">
              <a:latin typeface="Comic Sans MS" panose="030F0702030302020204" pitchFamily="66" charset="0"/>
            </a:rPr>
            <a:t>Her bir ünitenin öğrenilebilmesi için gerekli önkoşul davranışların belirlenir.</a:t>
          </a:r>
          <a:endParaRPr lang="tr-TR" sz="1300" kern="1200" dirty="0">
            <a:latin typeface="Comic Sans MS" panose="030F0702030302020204" pitchFamily="66" charset="0"/>
          </a:endParaRPr>
        </a:p>
      </dsp:txBody>
      <dsp:txXfrm>
        <a:off x="867231" y="1034534"/>
        <a:ext cx="7625776" cy="516982"/>
      </dsp:txXfrm>
    </dsp:sp>
    <dsp:sp modelId="{AD95C507-6571-4EC4-99EC-07537E32A234}">
      <dsp:nvSpPr>
        <dsp:cNvPr id="0" name=""/>
        <dsp:cNvSpPr/>
      </dsp:nvSpPr>
      <dsp:spPr>
        <a:xfrm>
          <a:off x="544117" y="969911"/>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3578E97-AECF-4773-8EF8-74E8EF03EC28}">
      <dsp:nvSpPr>
        <dsp:cNvPr id="0" name=""/>
        <dsp:cNvSpPr/>
      </dsp:nvSpPr>
      <dsp:spPr>
        <a:xfrm>
          <a:off x="1123789" y="1809895"/>
          <a:ext cx="7369219"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lang="tr-TR" sz="1300" kern="1200" dirty="0" smtClean="0">
              <a:latin typeface="Comic Sans MS" panose="030F0702030302020204" pitchFamily="66" charset="0"/>
            </a:rPr>
            <a:t>Öğrencilerin önkoşul davranışlara sahip olup olmadıklarının (BGD)testi ile belirlenir.</a:t>
          </a:r>
          <a:endParaRPr lang="tr-TR" sz="1300" kern="1200" dirty="0">
            <a:latin typeface="Comic Sans MS" panose="030F0702030302020204" pitchFamily="66" charset="0"/>
          </a:endParaRPr>
        </a:p>
      </dsp:txBody>
      <dsp:txXfrm>
        <a:off x="1123789" y="1809895"/>
        <a:ext cx="7369219" cy="516982"/>
      </dsp:txXfrm>
    </dsp:sp>
    <dsp:sp modelId="{A77BB17D-7605-4F9D-8895-AE86BB465D21}">
      <dsp:nvSpPr>
        <dsp:cNvPr id="0" name=""/>
        <dsp:cNvSpPr/>
      </dsp:nvSpPr>
      <dsp:spPr>
        <a:xfrm>
          <a:off x="800674" y="1745272"/>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098D120-AC0F-4531-9F04-98766E024FA4}">
      <dsp:nvSpPr>
        <dsp:cNvPr id="0" name=""/>
        <dsp:cNvSpPr/>
      </dsp:nvSpPr>
      <dsp:spPr>
        <a:xfrm>
          <a:off x="1205705" y="2585824"/>
          <a:ext cx="7287303"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lang="tr-TR" sz="1300" kern="1200" dirty="0" smtClean="0">
              <a:latin typeface="Comic Sans MS" panose="030F0702030302020204" pitchFamily="66" charset="0"/>
            </a:rPr>
            <a:t>BGD testi sonuçlarına göre, ünitedeki davranışların öğrenilmesi için gerekli fakat eksik olan önkoşul davranışları tamamlama öğretimi yapılır.</a:t>
          </a:r>
          <a:endParaRPr lang="tr-TR" sz="1300" kern="1200" dirty="0">
            <a:latin typeface="Comic Sans MS" panose="030F0702030302020204" pitchFamily="66" charset="0"/>
          </a:endParaRPr>
        </a:p>
      </dsp:txBody>
      <dsp:txXfrm>
        <a:off x="1205705" y="2585824"/>
        <a:ext cx="7287303" cy="516982"/>
      </dsp:txXfrm>
    </dsp:sp>
    <dsp:sp modelId="{55E4024D-C239-47AE-A1A3-BB3285C36716}">
      <dsp:nvSpPr>
        <dsp:cNvPr id="0" name=""/>
        <dsp:cNvSpPr/>
      </dsp:nvSpPr>
      <dsp:spPr>
        <a:xfrm>
          <a:off x="882591" y="2521201"/>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86F0031-C07E-4A31-8384-B0C5C57D8BFC}">
      <dsp:nvSpPr>
        <dsp:cNvPr id="0" name=""/>
        <dsp:cNvSpPr/>
      </dsp:nvSpPr>
      <dsp:spPr>
        <a:xfrm>
          <a:off x="1123789" y="3361753"/>
          <a:ext cx="7369219"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lang="tr-TR" sz="1300" kern="1200" dirty="0" smtClean="0">
              <a:latin typeface="Comic Sans MS" panose="030F0702030302020204" pitchFamily="66" charset="0"/>
            </a:rPr>
            <a:t>Tamamlama öğretiminden sonra ünitede yeni davranışları kazandırmaya dönük öğretim etkinlikleri uygulanır.</a:t>
          </a:r>
          <a:endParaRPr lang="tr-TR" sz="1300" kern="1200" dirty="0">
            <a:latin typeface="Comic Sans MS" panose="030F0702030302020204" pitchFamily="66" charset="0"/>
          </a:endParaRPr>
        </a:p>
      </dsp:txBody>
      <dsp:txXfrm>
        <a:off x="1123789" y="3361753"/>
        <a:ext cx="7369219" cy="516982"/>
      </dsp:txXfrm>
    </dsp:sp>
    <dsp:sp modelId="{BEC57972-C115-49F1-B025-57A380649094}">
      <dsp:nvSpPr>
        <dsp:cNvPr id="0" name=""/>
        <dsp:cNvSpPr/>
      </dsp:nvSpPr>
      <dsp:spPr>
        <a:xfrm>
          <a:off x="800674" y="3297131"/>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7378C7BF-9FB9-44DF-A1E5-9E9ABE25D09B}">
      <dsp:nvSpPr>
        <dsp:cNvPr id="0" name=""/>
        <dsp:cNvSpPr/>
      </dsp:nvSpPr>
      <dsp:spPr>
        <a:xfrm>
          <a:off x="867231" y="4137114"/>
          <a:ext cx="7625776"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lang="tr-TR" sz="1300" kern="1200" dirty="0" smtClean="0">
              <a:latin typeface="Comic Sans MS" panose="030F0702030302020204" pitchFamily="66" charset="0"/>
            </a:rPr>
            <a:t>İzleme değerlendirmesi yapılır.</a:t>
          </a:r>
          <a:endParaRPr lang="tr-TR" sz="1300" kern="1200" dirty="0">
            <a:latin typeface="Comic Sans MS" panose="030F0702030302020204" pitchFamily="66" charset="0"/>
          </a:endParaRPr>
        </a:p>
      </dsp:txBody>
      <dsp:txXfrm>
        <a:off x="867231" y="4137114"/>
        <a:ext cx="7625776" cy="516982"/>
      </dsp:txXfrm>
    </dsp:sp>
    <dsp:sp modelId="{A675C18E-AF77-4A3B-9524-C9E4900A9F81}">
      <dsp:nvSpPr>
        <dsp:cNvPr id="0" name=""/>
        <dsp:cNvSpPr/>
      </dsp:nvSpPr>
      <dsp:spPr>
        <a:xfrm>
          <a:off x="544117" y="4072491"/>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6FB279B2-5181-409C-9ACA-FBCDD263D186}">
      <dsp:nvSpPr>
        <dsp:cNvPr id="0" name=""/>
        <dsp:cNvSpPr/>
      </dsp:nvSpPr>
      <dsp:spPr>
        <a:xfrm>
          <a:off x="399057" y="4913043"/>
          <a:ext cx="8093951" cy="516982"/>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0355" tIns="33020" rIns="33020" bIns="33020" numCol="1" spcCol="1270" anchor="ctr" anchorCtr="0">
          <a:noAutofit/>
        </a:bodyPr>
        <a:lstStyle/>
        <a:p>
          <a:pPr lvl="0" algn="l" defTabSz="577850" rtl="0">
            <a:lnSpc>
              <a:spcPct val="90000"/>
            </a:lnSpc>
            <a:spcBef>
              <a:spcPct val="0"/>
            </a:spcBef>
            <a:spcAft>
              <a:spcPct val="35000"/>
            </a:spcAft>
          </a:pPr>
          <a:r>
            <a:rPr kumimoji="1" lang="tr-TR" sz="1300" kern="1200" dirty="0" smtClean="0">
              <a:latin typeface="Comic Sans MS" panose="030F0702030302020204" pitchFamily="66" charset="0"/>
            </a:rPr>
            <a:t>Yetersiz öğrenmeye sahip öğrenciler için ek öğrenme etkinliği düzenlenir. </a:t>
          </a:r>
          <a:endParaRPr lang="tr-TR" sz="1300" kern="1200" dirty="0">
            <a:latin typeface="Comic Sans MS" panose="030F0702030302020204" pitchFamily="66" charset="0"/>
          </a:endParaRPr>
        </a:p>
      </dsp:txBody>
      <dsp:txXfrm>
        <a:off x="399057" y="4913043"/>
        <a:ext cx="8093951" cy="516982"/>
      </dsp:txXfrm>
    </dsp:sp>
    <dsp:sp modelId="{9C4BA901-C53F-43C8-A9E4-EDAE2B0445E2}">
      <dsp:nvSpPr>
        <dsp:cNvPr id="0" name=""/>
        <dsp:cNvSpPr/>
      </dsp:nvSpPr>
      <dsp:spPr>
        <a:xfrm>
          <a:off x="75943" y="4848421"/>
          <a:ext cx="646228" cy="64622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057C1B-C704-4FC3-8857-79EEDA4C1025}">
      <dsp:nvSpPr>
        <dsp:cNvPr id="0" name=""/>
        <dsp:cNvSpPr/>
      </dsp:nvSpPr>
      <dsp:spPr>
        <a:xfrm>
          <a:off x="0" y="1003"/>
          <a:ext cx="8496944" cy="50204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dirty="0" smtClean="0"/>
            <a:t>TAM ÖĞRENME SÜRECİNDEKİ ETKİNLİKLER</a:t>
          </a:r>
          <a:endParaRPr lang="tr-TR" sz="2000" kern="1200" dirty="0"/>
        </a:p>
      </dsp:txBody>
      <dsp:txXfrm>
        <a:off x="24508" y="25511"/>
        <a:ext cx="8447928" cy="453033"/>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B6E39C-2055-4AE0-8C56-69F1E0A42B63}">
      <dsp:nvSpPr>
        <dsp:cNvPr id="0" name=""/>
        <dsp:cNvSpPr/>
      </dsp:nvSpPr>
      <dsp:spPr>
        <a:xfrm>
          <a:off x="6172" y="838663"/>
          <a:ext cx="3968245" cy="46685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DEA6448-6D2B-42AF-AD12-7BF6C913A5D8}">
      <dsp:nvSpPr>
        <dsp:cNvPr id="0" name=""/>
        <dsp:cNvSpPr/>
      </dsp:nvSpPr>
      <dsp:spPr>
        <a:xfrm>
          <a:off x="6172" y="1013993"/>
          <a:ext cx="291521" cy="291521"/>
        </a:xfrm>
        <a:prstGeom prst="rect">
          <a:avLst/>
        </a:prstGeom>
        <a:solidFill>
          <a:schemeClr val="accent4">
            <a:alpha val="90000"/>
            <a:tint val="4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B3D55B5B-B10A-43C3-BCE0-79626F80E79F}">
      <dsp:nvSpPr>
        <dsp:cNvPr id="0" name=""/>
        <dsp:cNvSpPr/>
      </dsp:nvSpPr>
      <dsp:spPr>
        <a:xfrm>
          <a:off x="6172" y="0"/>
          <a:ext cx="3968245" cy="838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25" tIns="57150" rIns="85725" bIns="57150" numCol="1" spcCol="1270" anchor="ctr" anchorCtr="0">
          <a:noAutofit/>
        </a:bodyPr>
        <a:lstStyle/>
        <a:p>
          <a:pPr lvl="0" algn="l" defTabSz="2000250" rtl="0">
            <a:lnSpc>
              <a:spcPct val="90000"/>
            </a:lnSpc>
            <a:spcBef>
              <a:spcPct val="0"/>
            </a:spcBef>
            <a:spcAft>
              <a:spcPct val="35000"/>
            </a:spcAft>
          </a:pPr>
          <a:r>
            <a:rPr lang="tr-TR" sz="4500" kern="1200" dirty="0" smtClean="0">
              <a:latin typeface="Comic Sans MS" panose="030F0702030302020204" pitchFamily="66" charset="0"/>
            </a:rPr>
            <a:t>Yararları</a:t>
          </a:r>
          <a:endParaRPr lang="tr-TR" sz="4500" kern="1200" dirty="0">
            <a:latin typeface="Comic Sans MS" panose="030F0702030302020204" pitchFamily="66" charset="0"/>
          </a:endParaRPr>
        </a:p>
      </dsp:txBody>
      <dsp:txXfrm>
        <a:off x="6172" y="0"/>
        <a:ext cx="3968245" cy="838663"/>
      </dsp:txXfrm>
    </dsp:sp>
    <dsp:sp modelId="{675D71C7-2862-4512-A4E7-F2512524B7C6}">
      <dsp:nvSpPr>
        <dsp:cNvPr id="0" name=""/>
        <dsp:cNvSpPr/>
      </dsp:nvSpPr>
      <dsp:spPr>
        <a:xfrm>
          <a:off x="6172" y="1693522"/>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D59A7DEA-059D-4367-AF40-23640F231842}">
      <dsp:nvSpPr>
        <dsp:cNvPr id="0" name=""/>
        <dsp:cNvSpPr/>
      </dsp:nvSpPr>
      <dsp:spPr>
        <a:xfrm>
          <a:off x="283949" y="1499518"/>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Öğretim planlı olarak gerçekleştirilir. </a:t>
          </a:r>
          <a:endParaRPr lang="tr-TR" sz="2000" kern="1200" dirty="0"/>
        </a:p>
      </dsp:txBody>
      <dsp:txXfrm>
        <a:off x="283949" y="1499518"/>
        <a:ext cx="3690468" cy="679520"/>
      </dsp:txXfrm>
    </dsp:sp>
    <dsp:sp modelId="{6EA0DA56-677B-497B-8445-3489F15BC3BD}">
      <dsp:nvSpPr>
        <dsp:cNvPr id="0" name=""/>
        <dsp:cNvSpPr/>
      </dsp:nvSpPr>
      <dsp:spPr>
        <a:xfrm>
          <a:off x="6172" y="2373042"/>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967AAAE6-A234-4647-BB69-5483A93A63C3}">
      <dsp:nvSpPr>
        <dsp:cNvPr id="0" name=""/>
        <dsp:cNvSpPr/>
      </dsp:nvSpPr>
      <dsp:spPr>
        <a:xfrm>
          <a:off x="283949" y="2179039"/>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Öğrencilerin eksikleri tamamlanır.</a:t>
          </a:r>
          <a:endParaRPr lang="tr-TR" sz="2000" kern="1200" dirty="0"/>
        </a:p>
      </dsp:txBody>
      <dsp:txXfrm>
        <a:off x="283949" y="2179039"/>
        <a:ext cx="3690468" cy="679520"/>
      </dsp:txXfrm>
    </dsp:sp>
    <dsp:sp modelId="{1B27D65E-4B39-4327-A29C-12354E258640}">
      <dsp:nvSpPr>
        <dsp:cNvPr id="0" name=""/>
        <dsp:cNvSpPr/>
      </dsp:nvSpPr>
      <dsp:spPr>
        <a:xfrm>
          <a:off x="6172" y="3052563"/>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7720209D-08C2-4E36-9E79-EBC51EAA7A12}">
      <dsp:nvSpPr>
        <dsp:cNvPr id="0" name=""/>
        <dsp:cNvSpPr/>
      </dsp:nvSpPr>
      <dsp:spPr>
        <a:xfrm>
          <a:off x="283949" y="2858560"/>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Öğretim sürekli değerlendirilir ve eksikler anında tamamlanır. </a:t>
          </a:r>
          <a:endParaRPr lang="tr-TR" sz="2000" kern="1200" dirty="0"/>
        </a:p>
      </dsp:txBody>
      <dsp:txXfrm>
        <a:off x="283949" y="2858560"/>
        <a:ext cx="3690468" cy="679520"/>
      </dsp:txXfrm>
    </dsp:sp>
    <dsp:sp modelId="{5E5ED74D-1A62-4F16-8369-D25349326804}">
      <dsp:nvSpPr>
        <dsp:cNvPr id="0" name=""/>
        <dsp:cNvSpPr/>
      </dsp:nvSpPr>
      <dsp:spPr>
        <a:xfrm>
          <a:off x="6172" y="3732084"/>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53EEDC0B-3698-48CB-BFC9-E387E472E2F0}">
      <dsp:nvSpPr>
        <dsp:cNvPr id="0" name=""/>
        <dsp:cNvSpPr/>
      </dsp:nvSpPr>
      <dsp:spPr>
        <a:xfrm>
          <a:off x="283949" y="3538081"/>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Her öğrenci öğrenir.</a:t>
          </a:r>
          <a:endParaRPr lang="tr-TR" sz="2000" kern="1200" dirty="0"/>
        </a:p>
      </dsp:txBody>
      <dsp:txXfrm>
        <a:off x="283949" y="3538081"/>
        <a:ext cx="3690468" cy="679520"/>
      </dsp:txXfrm>
    </dsp:sp>
    <dsp:sp modelId="{AD6A570A-85BB-4982-A3A0-3F72C9CD7336}">
      <dsp:nvSpPr>
        <dsp:cNvPr id="0" name=""/>
        <dsp:cNvSpPr/>
      </dsp:nvSpPr>
      <dsp:spPr>
        <a:xfrm>
          <a:off x="4172830" y="838663"/>
          <a:ext cx="3968245" cy="466852"/>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105BB2E-58AF-4E7D-8200-7D754B73A78D}">
      <dsp:nvSpPr>
        <dsp:cNvPr id="0" name=""/>
        <dsp:cNvSpPr/>
      </dsp:nvSpPr>
      <dsp:spPr>
        <a:xfrm>
          <a:off x="4172830" y="1013993"/>
          <a:ext cx="291521" cy="291521"/>
        </a:xfrm>
        <a:prstGeom prst="rect">
          <a:avLst/>
        </a:prstGeom>
        <a:solidFill>
          <a:schemeClr val="accent4">
            <a:alpha val="90000"/>
            <a:tint val="4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ADFA6CA1-5544-4649-9393-18CAC30DDD83}">
      <dsp:nvSpPr>
        <dsp:cNvPr id="0" name=""/>
        <dsp:cNvSpPr/>
      </dsp:nvSpPr>
      <dsp:spPr>
        <a:xfrm>
          <a:off x="4172830" y="0"/>
          <a:ext cx="3968245" cy="838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25" tIns="57150" rIns="85725" bIns="57150" numCol="1" spcCol="1270" anchor="ctr" anchorCtr="0">
          <a:noAutofit/>
        </a:bodyPr>
        <a:lstStyle/>
        <a:p>
          <a:pPr lvl="0" algn="l" defTabSz="2000250" rtl="0">
            <a:lnSpc>
              <a:spcPct val="90000"/>
            </a:lnSpc>
            <a:spcBef>
              <a:spcPct val="0"/>
            </a:spcBef>
            <a:spcAft>
              <a:spcPct val="35000"/>
            </a:spcAft>
          </a:pPr>
          <a:r>
            <a:rPr lang="tr-TR" sz="4500" kern="1200" dirty="0" smtClean="0">
              <a:latin typeface="Comic Sans MS" panose="030F0702030302020204" pitchFamily="66" charset="0"/>
            </a:rPr>
            <a:t>Sınırlılıkları </a:t>
          </a:r>
          <a:endParaRPr lang="tr-TR" sz="4500" kern="1200" dirty="0">
            <a:latin typeface="Comic Sans MS" panose="030F0702030302020204" pitchFamily="66" charset="0"/>
          </a:endParaRPr>
        </a:p>
      </dsp:txBody>
      <dsp:txXfrm>
        <a:off x="4172830" y="0"/>
        <a:ext cx="3968245" cy="838663"/>
      </dsp:txXfrm>
    </dsp:sp>
    <dsp:sp modelId="{C089477B-83AE-45CD-BC13-6C136765B1B8}">
      <dsp:nvSpPr>
        <dsp:cNvPr id="0" name=""/>
        <dsp:cNvSpPr/>
      </dsp:nvSpPr>
      <dsp:spPr>
        <a:xfrm>
          <a:off x="4172830" y="1693522"/>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59B2B4F-097F-428C-A332-81BCB11AFC9A}">
      <dsp:nvSpPr>
        <dsp:cNvPr id="0" name=""/>
        <dsp:cNvSpPr/>
      </dsp:nvSpPr>
      <dsp:spPr>
        <a:xfrm>
          <a:off x="4450607" y="1499518"/>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Zaman alıcıdır. </a:t>
          </a:r>
          <a:endParaRPr lang="tr-TR" sz="2000" kern="1200" dirty="0"/>
        </a:p>
      </dsp:txBody>
      <dsp:txXfrm>
        <a:off x="4450607" y="1499518"/>
        <a:ext cx="3690468" cy="679520"/>
      </dsp:txXfrm>
    </dsp:sp>
    <dsp:sp modelId="{C501D61F-7FB6-4A4F-BB29-F94CC9487121}">
      <dsp:nvSpPr>
        <dsp:cNvPr id="0" name=""/>
        <dsp:cNvSpPr/>
      </dsp:nvSpPr>
      <dsp:spPr>
        <a:xfrm>
          <a:off x="4172830" y="2373042"/>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97CB9D8B-4867-437B-92D4-14E2359F40B1}">
      <dsp:nvSpPr>
        <dsp:cNvPr id="0" name=""/>
        <dsp:cNvSpPr/>
      </dsp:nvSpPr>
      <dsp:spPr>
        <a:xfrm>
          <a:off x="4450607" y="2179039"/>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Seviyesi yüksek öğrencileri yavaşlatır. </a:t>
          </a:r>
          <a:endParaRPr lang="tr-TR" sz="2000" kern="1200" dirty="0"/>
        </a:p>
      </dsp:txBody>
      <dsp:txXfrm>
        <a:off x="4450607" y="2179039"/>
        <a:ext cx="3690468" cy="679520"/>
      </dsp:txXfrm>
    </dsp:sp>
    <dsp:sp modelId="{512A53E7-FC8D-43B1-B7FB-2FA7F22BD4B4}">
      <dsp:nvSpPr>
        <dsp:cNvPr id="0" name=""/>
        <dsp:cNvSpPr/>
      </dsp:nvSpPr>
      <dsp:spPr>
        <a:xfrm>
          <a:off x="4172830" y="3052563"/>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DDD1E9B9-D0B8-41A0-8679-8910F265524C}">
      <dsp:nvSpPr>
        <dsp:cNvPr id="0" name=""/>
        <dsp:cNvSpPr/>
      </dsp:nvSpPr>
      <dsp:spPr>
        <a:xfrm>
          <a:off x="4450607" y="2858560"/>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Ek zaman, emek, maliyet gerektirir. </a:t>
          </a:r>
          <a:endParaRPr lang="tr-TR" sz="2000" kern="1200" dirty="0"/>
        </a:p>
      </dsp:txBody>
      <dsp:txXfrm>
        <a:off x="4450607" y="2858560"/>
        <a:ext cx="3690468" cy="679520"/>
      </dsp:txXfrm>
    </dsp:sp>
    <dsp:sp modelId="{B40CD54B-55DB-4D52-BCA6-CD0F30DD97EF}">
      <dsp:nvSpPr>
        <dsp:cNvPr id="0" name=""/>
        <dsp:cNvSpPr/>
      </dsp:nvSpPr>
      <dsp:spPr>
        <a:xfrm>
          <a:off x="4172830" y="3732084"/>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3BD49B67-DF53-4049-81F3-C3F4DB403FFE}">
      <dsp:nvSpPr>
        <dsp:cNvPr id="0" name=""/>
        <dsp:cNvSpPr/>
      </dsp:nvSpPr>
      <dsp:spPr>
        <a:xfrm>
          <a:off x="4450607" y="3538081"/>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Öğretmenin iş yükünü artırabilir. </a:t>
          </a:r>
          <a:endParaRPr lang="tr-TR" sz="2000" kern="1200" dirty="0"/>
        </a:p>
      </dsp:txBody>
      <dsp:txXfrm>
        <a:off x="4450607" y="3538081"/>
        <a:ext cx="3690468" cy="679520"/>
      </dsp:txXfrm>
    </dsp:sp>
    <dsp:sp modelId="{8D06208B-1B45-4ED2-9741-85227941BBE9}">
      <dsp:nvSpPr>
        <dsp:cNvPr id="0" name=""/>
        <dsp:cNvSpPr/>
      </dsp:nvSpPr>
      <dsp:spPr>
        <a:xfrm>
          <a:off x="4172830" y="4411605"/>
          <a:ext cx="291514" cy="291514"/>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0E472A4-D31B-49D4-9D18-DD099B2D2E9E}">
      <dsp:nvSpPr>
        <dsp:cNvPr id="0" name=""/>
        <dsp:cNvSpPr/>
      </dsp:nvSpPr>
      <dsp:spPr>
        <a:xfrm>
          <a:off x="4450607" y="4217602"/>
          <a:ext cx="3690468" cy="6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t>Öğrenci öğrenciden öğrenemez.</a:t>
          </a:r>
          <a:endParaRPr lang="tr-TR" sz="2000" kern="1200" dirty="0"/>
        </a:p>
      </dsp:txBody>
      <dsp:txXfrm>
        <a:off x="4450607" y="4217602"/>
        <a:ext cx="3690468" cy="679520"/>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ADF6C5-4A3C-4BB5-A497-01EF00A59481}">
      <dsp:nvSpPr>
        <dsp:cNvPr id="0" name=""/>
        <dsp:cNvSpPr/>
      </dsp:nvSpPr>
      <dsp:spPr>
        <a:xfrm>
          <a:off x="-1020275" y="-178795"/>
          <a:ext cx="1365702" cy="1365702"/>
        </a:xfrm>
        <a:prstGeom prst="blockArc">
          <a:avLst>
            <a:gd name="adj1" fmla="val 18900000"/>
            <a:gd name="adj2" fmla="val 2700000"/>
            <a:gd name="adj3" fmla="val 1582"/>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B9EC5F-B4C9-46B3-B915-F702CBD277EC}">
      <dsp:nvSpPr>
        <dsp:cNvPr id="0" name=""/>
        <dsp:cNvSpPr/>
      </dsp:nvSpPr>
      <dsp:spPr>
        <a:xfrm>
          <a:off x="384249" y="72008"/>
          <a:ext cx="7738806" cy="864094"/>
        </a:xfrm>
        <a:prstGeom prst="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94" tIns="91440" rIns="91440" bIns="91440" numCol="1" spcCol="1270" anchor="ctr" anchorCtr="0">
          <a:noAutofit/>
        </a:bodyPr>
        <a:lstStyle/>
        <a:p>
          <a:pPr lvl="0" algn="l" defTabSz="1600200" rtl="0">
            <a:lnSpc>
              <a:spcPct val="90000"/>
            </a:lnSpc>
            <a:spcBef>
              <a:spcPct val="0"/>
            </a:spcBef>
            <a:spcAft>
              <a:spcPct val="35000"/>
            </a:spcAft>
          </a:pPr>
          <a:r>
            <a:rPr lang="tr-TR" sz="3600" kern="1200" dirty="0" smtClean="0">
              <a:latin typeface="Comic Sans MS" panose="030F0702030302020204" pitchFamily="66" charset="0"/>
            </a:rPr>
            <a:t>KUANTUM ÖĞRENME</a:t>
          </a:r>
          <a:endParaRPr lang="tr-TR" sz="3600" kern="1200" dirty="0">
            <a:latin typeface="Comic Sans MS" panose="030F0702030302020204" pitchFamily="66" charset="0"/>
          </a:endParaRPr>
        </a:p>
      </dsp:txBody>
      <dsp:txXfrm>
        <a:off x="384249" y="72008"/>
        <a:ext cx="7738806" cy="864094"/>
      </dsp:txXfrm>
    </dsp:sp>
    <dsp:sp modelId="{1E78B3E1-13F7-44CD-BD8E-4EACB04E867D}">
      <dsp:nvSpPr>
        <dsp:cNvPr id="0" name=""/>
        <dsp:cNvSpPr/>
      </dsp:nvSpPr>
      <dsp:spPr>
        <a:xfrm>
          <a:off x="24192" y="192383"/>
          <a:ext cx="623344" cy="623344"/>
        </a:xfrm>
        <a:prstGeom prst="ellipse">
          <a:avLst/>
        </a:prstGeom>
        <a:solidFill>
          <a:schemeClr val="lt1">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46B5BF-4B13-4452-9FF7-42FC980CB32B}">
      <dsp:nvSpPr>
        <dsp:cNvPr id="0" name=""/>
        <dsp:cNvSpPr/>
      </dsp:nvSpPr>
      <dsp:spPr>
        <a:xfrm>
          <a:off x="0" y="4488724"/>
          <a:ext cx="8291264" cy="982023"/>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tr-TR" sz="2100" kern="1200" smtClean="0"/>
            <a:t>Bu Yaklaşıma göre; </a:t>
          </a:r>
          <a:r>
            <a:rPr lang="tr-TR" sz="2100" b="1" kern="1200" smtClean="0"/>
            <a:t>Olumlu duygular beyin gücünü, beyin gücü benlik saygısını, benlik saygısı da olumlu duyguları artırır.</a:t>
          </a:r>
          <a:endParaRPr lang="tr-TR" sz="2100" kern="1200"/>
        </a:p>
      </dsp:txBody>
      <dsp:txXfrm>
        <a:off x="0" y="4488724"/>
        <a:ext cx="8291264" cy="982023"/>
      </dsp:txXfrm>
    </dsp:sp>
    <dsp:sp modelId="{4B76AA10-5985-4384-BCF5-4974ED0455F8}">
      <dsp:nvSpPr>
        <dsp:cNvPr id="0" name=""/>
        <dsp:cNvSpPr/>
      </dsp:nvSpPr>
      <dsp:spPr>
        <a:xfrm rot="10800000">
          <a:off x="0" y="2993103"/>
          <a:ext cx="8291264" cy="1510351"/>
        </a:xfrm>
        <a:prstGeom prst="upArrowCallou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tr-TR" sz="2100" kern="1200" smtClean="0"/>
            <a:t>Bireylerin öğrenme biçemlerini keşfetmeleri ve doğru öğrenme ortamlarında çalışmaları önemlidir.</a:t>
          </a:r>
          <a:endParaRPr lang="tr-TR" sz="2100" kern="1200"/>
        </a:p>
      </dsp:txBody>
      <dsp:txXfrm rot="10800000">
        <a:off x="0" y="2993103"/>
        <a:ext cx="8291264" cy="981381"/>
      </dsp:txXfrm>
    </dsp:sp>
    <dsp:sp modelId="{235033C7-09CD-4977-9EC6-97607A1F3796}">
      <dsp:nvSpPr>
        <dsp:cNvPr id="0" name=""/>
        <dsp:cNvSpPr/>
      </dsp:nvSpPr>
      <dsp:spPr>
        <a:xfrm rot="10800000">
          <a:off x="0" y="1497481"/>
          <a:ext cx="8291264" cy="1510351"/>
        </a:xfrm>
        <a:prstGeom prst="upArrowCallou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tr-TR" sz="2100" b="1" kern="1200" dirty="0" smtClean="0"/>
            <a:t>Hedefi; </a:t>
          </a:r>
          <a:r>
            <a:rPr lang="tr-TR" sz="2100" kern="1200" dirty="0" smtClean="0"/>
            <a:t>Bireyin kendini gerçekleştirmesi ve bunu </a:t>
          </a:r>
          <a:r>
            <a:rPr lang="tr-TR" sz="2100" b="1" kern="1200" dirty="0" smtClean="0"/>
            <a:t>öğrenmeyi öğrenerek </a:t>
          </a:r>
          <a:r>
            <a:rPr lang="tr-TR" sz="2100" kern="1200" dirty="0" smtClean="0"/>
            <a:t>yapmasıdır.</a:t>
          </a:r>
          <a:endParaRPr lang="tr-TR" sz="2100" kern="1200" dirty="0"/>
        </a:p>
      </dsp:txBody>
      <dsp:txXfrm rot="10800000">
        <a:off x="0" y="1497481"/>
        <a:ext cx="8291264" cy="981381"/>
      </dsp:txXfrm>
    </dsp:sp>
    <dsp:sp modelId="{4965BD82-968A-4B3D-9A1E-06355B04D454}">
      <dsp:nvSpPr>
        <dsp:cNvPr id="0" name=""/>
        <dsp:cNvSpPr/>
      </dsp:nvSpPr>
      <dsp:spPr>
        <a:xfrm rot="10800000">
          <a:off x="0" y="1860"/>
          <a:ext cx="8291264" cy="1510351"/>
        </a:xfrm>
        <a:prstGeom prst="upArrowCallou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tr-TR" sz="2100" kern="1200" dirty="0" smtClean="0"/>
            <a:t>Kuantum fiziğinin ilkelerini doğa alanından insani alana ve Eğitim Bilimine uyarlayan </a:t>
          </a:r>
          <a:r>
            <a:rPr lang="tr-TR" sz="2100" kern="1200" dirty="0" err="1" smtClean="0"/>
            <a:t>Lazanov</a:t>
          </a:r>
          <a:r>
            <a:rPr lang="tr-TR" sz="2100" kern="1200" dirty="0" smtClean="0"/>
            <a:t>, Kuantum öğrenmeyi geliştiren </a:t>
          </a:r>
          <a:r>
            <a:rPr lang="tr-TR" sz="2100" kern="1200" dirty="0" err="1" smtClean="0"/>
            <a:t>Bobbi</a:t>
          </a:r>
          <a:r>
            <a:rPr lang="tr-TR" sz="2100" kern="1200" dirty="0" smtClean="0"/>
            <a:t> De </a:t>
          </a:r>
          <a:r>
            <a:rPr lang="tr-TR" sz="2100" kern="1200" dirty="0" err="1" smtClean="0"/>
            <a:t>Porter’dir</a:t>
          </a:r>
          <a:r>
            <a:rPr lang="tr-TR" sz="2100" kern="1200" dirty="0" smtClean="0"/>
            <a:t>.</a:t>
          </a:r>
          <a:endParaRPr lang="tr-TR" sz="2100" kern="1200" dirty="0"/>
        </a:p>
      </dsp:txBody>
      <dsp:txXfrm rot="10800000">
        <a:off x="0" y="1860"/>
        <a:ext cx="8291264" cy="981381"/>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F6ED7-EB6B-4ACF-B97D-B781E82C2541}">
      <dsp:nvSpPr>
        <dsp:cNvPr id="0" name=""/>
        <dsp:cNvSpPr/>
      </dsp:nvSpPr>
      <dsp:spPr>
        <a:xfrm>
          <a:off x="0" y="484"/>
          <a:ext cx="8435280" cy="0"/>
        </a:xfrm>
        <a:prstGeom prst="line">
          <a:avLst/>
        </a:prstGeom>
        <a:solidFill>
          <a:schemeClr val="accent5">
            <a:shade val="50000"/>
            <a:hueOff val="0"/>
            <a:satOff val="0"/>
            <a:lumOff val="0"/>
            <a:alphaOff val="0"/>
          </a:schemeClr>
        </a:solidFill>
        <a:ln w="25400" cap="flat" cmpd="sng" algn="ctr">
          <a:solidFill>
            <a:schemeClr val="accent5">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D29685-332C-497F-9476-8301DEE4A2B9}">
      <dsp:nvSpPr>
        <dsp:cNvPr id="0" name=""/>
        <dsp:cNvSpPr/>
      </dsp:nvSpPr>
      <dsp:spPr>
        <a:xfrm>
          <a:off x="0" y="484"/>
          <a:ext cx="8435280" cy="2042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90000"/>
            </a:lnSpc>
            <a:spcBef>
              <a:spcPct val="0"/>
            </a:spcBef>
            <a:spcAft>
              <a:spcPct val="35000"/>
            </a:spcAft>
          </a:pPr>
          <a:r>
            <a:rPr lang="tr-TR" sz="2400" kern="1200" dirty="0" smtClean="0">
              <a:latin typeface="Comic Sans MS" panose="030F0702030302020204" pitchFamily="66" charset="0"/>
            </a:rPr>
            <a:t>Kuantum enerjinin ışımaya çevrilmesi olarak tanımlandığında, kuantum öğrenme kişinin bilgilerini kullanarak ışıması olarak tanımlanmaktadır. </a:t>
          </a:r>
          <a:endParaRPr lang="tr-TR" sz="2400" kern="1200" dirty="0">
            <a:latin typeface="Comic Sans MS" panose="030F0702030302020204" pitchFamily="66" charset="0"/>
          </a:endParaRPr>
        </a:p>
      </dsp:txBody>
      <dsp:txXfrm>
        <a:off x="0" y="484"/>
        <a:ext cx="8435280" cy="2042020"/>
      </dsp:txXfrm>
    </dsp:sp>
    <dsp:sp modelId="{3E0CA21E-A9B8-4D82-BCA1-F00A2E4ED1DC}">
      <dsp:nvSpPr>
        <dsp:cNvPr id="0" name=""/>
        <dsp:cNvSpPr/>
      </dsp:nvSpPr>
      <dsp:spPr>
        <a:xfrm>
          <a:off x="0" y="2042504"/>
          <a:ext cx="8435280" cy="0"/>
        </a:xfrm>
        <a:prstGeom prst="line">
          <a:avLst/>
        </a:prstGeom>
        <a:solidFill>
          <a:schemeClr val="accent5">
            <a:shade val="50000"/>
            <a:hueOff val="252972"/>
            <a:satOff val="-5595"/>
            <a:lumOff val="41987"/>
            <a:alphaOff val="0"/>
          </a:schemeClr>
        </a:solidFill>
        <a:ln w="25400" cap="flat" cmpd="sng" algn="ctr">
          <a:solidFill>
            <a:schemeClr val="accent5">
              <a:shade val="50000"/>
              <a:hueOff val="252972"/>
              <a:satOff val="-5595"/>
              <a:lumOff val="4198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D22B5A-CF09-44FF-8AD0-8E9F307B05FB}">
      <dsp:nvSpPr>
        <dsp:cNvPr id="0" name=""/>
        <dsp:cNvSpPr/>
      </dsp:nvSpPr>
      <dsp:spPr>
        <a:xfrm>
          <a:off x="8237" y="1967643"/>
          <a:ext cx="8427042" cy="3026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just" defTabSz="933450" rtl="0">
            <a:lnSpc>
              <a:spcPct val="90000"/>
            </a:lnSpc>
            <a:spcBef>
              <a:spcPct val="0"/>
            </a:spcBef>
            <a:spcAft>
              <a:spcPct val="35000"/>
            </a:spcAft>
          </a:pPr>
          <a:r>
            <a:rPr lang="tr-TR" sz="2100" kern="1200" dirty="0" smtClean="0">
              <a:latin typeface="Comic Sans MS" panose="030F0702030302020204" pitchFamily="66" charset="0"/>
            </a:rPr>
            <a:t>Kuantum öğrenme temel olarak Dr. </a:t>
          </a:r>
          <a:r>
            <a:rPr lang="tr-TR" sz="2100" kern="1200" dirty="0" err="1" smtClean="0">
              <a:latin typeface="Comic Sans MS" panose="030F0702030302020204" pitchFamily="66" charset="0"/>
            </a:rPr>
            <a:t>Lazanov</a:t>
          </a:r>
          <a:r>
            <a:rPr lang="tr-TR" sz="2100" kern="1200" dirty="0" smtClean="0">
              <a:latin typeface="Comic Sans MS" panose="030F0702030302020204" pitchFamily="66" charset="0"/>
            </a:rPr>
            <a:t> tarafından geliştirilen hızlandırılmış öğrenme teknikleri ve beyin uyumlu öğrenme teknik ve stratejilerin kullanılmasına dayanmaktadır. Bununla birlikte, ikili beyin teorisi, üçlü beyin teorisi gibi beynin çalışma fonksiyonlarının farklılıklarını kullanan yaklaşımlar benimsenmiştir. Yine insanların farklı zeka türlerinin olduğu ve başarıyı belirleyen etmenin tek tip zeka olmadığı düşüncesinden hareket eden çoklu zeka ve duygusal zeka kuramlarının prensipleri sisteme dâhil edilmiştir. </a:t>
          </a:r>
          <a:endParaRPr lang="tr-TR" sz="2100" kern="1200" dirty="0">
            <a:latin typeface="Comic Sans MS" panose="030F0702030302020204" pitchFamily="66" charset="0"/>
          </a:endParaRPr>
        </a:p>
      </dsp:txBody>
      <dsp:txXfrm>
        <a:off x="8237" y="1967643"/>
        <a:ext cx="8427042" cy="30261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B5A9B-F1F1-42D1-8EEB-6BD0CB946D95}">
      <dsp:nvSpPr>
        <dsp:cNvPr id="0" name=""/>
        <dsp:cNvSpPr/>
      </dsp:nvSpPr>
      <dsp:spPr>
        <a:xfrm>
          <a:off x="2633471" y="0"/>
          <a:ext cx="2962656" cy="1143000"/>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b="1" kern="1200"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Çoklu Zeka Kuramı</a:t>
          </a:r>
          <a:endParaRPr lang="tr-TR" sz="32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dsp:txBody>
      <dsp:txXfrm>
        <a:off x="2689268" y="55797"/>
        <a:ext cx="2851062" cy="10314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7AD59E-2B3B-47A6-8064-77E00C877286}">
      <dsp:nvSpPr>
        <dsp:cNvPr id="0" name=""/>
        <dsp:cNvSpPr/>
      </dsp:nvSpPr>
      <dsp:spPr>
        <a:xfrm>
          <a:off x="96707" y="610431"/>
          <a:ext cx="1406425" cy="1406425"/>
        </a:xfrm>
        <a:prstGeom prst="ellipse">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rtl="0">
            <a:lnSpc>
              <a:spcPct val="90000"/>
            </a:lnSpc>
            <a:spcBef>
              <a:spcPct val="0"/>
            </a:spcBef>
            <a:spcAft>
              <a:spcPct val="35000"/>
            </a:spcAft>
          </a:pPr>
          <a:r>
            <a:rPr lang="tr-TR" sz="3200" kern="1200" dirty="0" smtClean="0">
              <a:solidFill>
                <a:schemeClr val="tx1"/>
              </a:solidFill>
            </a:rPr>
            <a:t>Sözel Zeka</a:t>
          </a:r>
          <a:endParaRPr lang="tr-TR" sz="3200" kern="1200" dirty="0">
            <a:solidFill>
              <a:schemeClr val="tx1"/>
            </a:solidFill>
          </a:endParaRPr>
        </a:p>
      </dsp:txBody>
      <dsp:txXfrm>
        <a:off x="302673" y="816397"/>
        <a:ext cx="994493" cy="994493"/>
      </dsp:txXfrm>
    </dsp:sp>
    <dsp:sp modelId="{98D1AB06-FFDE-4BCF-8D0A-B36201A0F5D9}">
      <dsp:nvSpPr>
        <dsp:cNvPr id="0" name=""/>
        <dsp:cNvSpPr/>
      </dsp:nvSpPr>
      <dsp:spPr>
        <a:xfrm rot="10800000">
          <a:off x="553795" y="2147061"/>
          <a:ext cx="492249" cy="276033"/>
        </a:xfrm>
        <a:prstGeom prst="triangle">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98CC748B-4288-4832-86FB-A8B1233BE8B8}">
      <dsp:nvSpPr>
        <dsp:cNvPr id="0" name=""/>
        <dsp:cNvSpPr/>
      </dsp:nvSpPr>
      <dsp:spPr>
        <a:xfrm>
          <a:off x="3236" y="2537675"/>
          <a:ext cx="1593367" cy="1349286"/>
        </a:xfrm>
        <a:prstGeom prst="ellipse">
          <a:avLst/>
        </a:prstGeom>
        <a:solidFill>
          <a:schemeClr val="accent3">
            <a:hueOff val="1607181"/>
            <a:satOff val="-2411"/>
            <a:lumOff val="-39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tr-TR" sz="2000" kern="1200" dirty="0" smtClean="0">
              <a:solidFill>
                <a:schemeClr val="tx1"/>
              </a:solidFill>
            </a:rPr>
            <a:t>Mantıksal Zeka</a:t>
          </a:r>
          <a:endParaRPr lang="tr-TR" sz="2000" kern="1200" dirty="0">
            <a:solidFill>
              <a:schemeClr val="tx1"/>
            </a:solidFill>
          </a:endParaRPr>
        </a:p>
      </dsp:txBody>
      <dsp:txXfrm>
        <a:off x="236579" y="2735273"/>
        <a:ext cx="1126681" cy="954090"/>
      </dsp:txXfrm>
    </dsp:sp>
    <dsp:sp modelId="{302E1949-8B0E-4DBE-9E35-57236E441FBD}">
      <dsp:nvSpPr>
        <dsp:cNvPr id="0" name=""/>
        <dsp:cNvSpPr/>
      </dsp:nvSpPr>
      <dsp:spPr>
        <a:xfrm rot="5400000">
          <a:off x="1709898" y="3074301"/>
          <a:ext cx="492249" cy="276033"/>
        </a:xfrm>
        <a:prstGeom prst="triangle">
          <a:avLst/>
        </a:prstGeom>
        <a:solidFill>
          <a:schemeClr val="accent3">
            <a:hueOff val="1875044"/>
            <a:satOff val="-2813"/>
            <a:lumOff val="-458"/>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6C72AC66-33DE-4F45-8303-9E68BE476DF9}">
      <dsp:nvSpPr>
        <dsp:cNvPr id="0" name=""/>
        <dsp:cNvSpPr/>
      </dsp:nvSpPr>
      <dsp:spPr>
        <a:xfrm>
          <a:off x="2299816" y="2636268"/>
          <a:ext cx="1644990" cy="1152100"/>
        </a:xfrm>
        <a:prstGeom prst="ellipse">
          <a:avLst/>
        </a:prstGeom>
        <a:solidFill>
          <a:schemeClr val="accent3">
            <a:hueOff val="3214361"/>
            <a:satOff val="-4823"/>
            <a:lumOff val="-78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tr-TR" sz="2000" kern="1200" dirty="0" smtClean="0">
              <a:solidFill>
                <a:schemeClr val="tx1"/>
              </a:solidFill>
            </a:rPr>
            <a:t>Görsel Zeka</a:t>
          </a:r>
          <a:endParaRPr lang="tr-TR" sz="2000" kern="1200" dirty="0">
            <a:solidFill>
              <a:schemeClr val="tx1"/>
            </a:solidFill>
          </a:endParaRPr>
        </a:p>
      </dsp:txBody>
      <dsp:txXfrm>
        <a:off x="2540719" y="2804989"/>
        <a:ext cx="1163184" cy="814658"/>
      </dsp:txXfrm>
    </dsp:sp>
    <dsp:sp modelId="{5A85FAAB-7DD9-43CD-B9F3-4E37FEEA95D3}">
      <dsp:nvSpPr>
        <dsp:cNvPr id="0" name=""/>
        <dsp:cNvSpPr/>
      </dsp:nvSpPr>
      <dsp:spPr>
        <a:xfrm>
          <a:off x="2876187" y="2100705"/>
          <a:ext cx="492249" cy="276033"/>
        </a:xfrm>
        <a:prstGeom prst="triangle">
          <a:avLst/>
        </a:prstGeom>
        <a:solidFill>
          <a:schemeClr val="accent3">
            <a:hueOff val="3750088"/>
            <a:satOff val="-5627"/>
            <a:lumOff val="-915"/>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10AE517-2E87-4824-B3B6-56CCFD50BD8A}">
      <dsp:nvSpPr>
        <dsp:cNvPr id="0" name=""/>
        <dsp:cNvSpPr/>
      </dsp:nvSpPr>
      <dsp:spPr>
        <a:xfrm>
          <a:off x="2415646" y="770487"/>
          <a:ext cx="1413329" cy="1086312"/>
        </a:xfrm>
        <a:prstGeom prst="ellipse">
          <a:avLst/>
        </a:prstGeom>
        <a:solidFill>
          <a:schemeClr val="accent3">
            <a:hueOff val="4821541"/>
            <a:satOff val="-7234"/>
            <a:lumOff val="-117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tr-TR" sz="2000" kern="1200" dirty="0" smtClean="0">
              <a:solidFill>
                <a:schemeClr val="tx1"/>
              </a:solidFill>
            </a:rPr>
            <a:t>Ritmik Zeka</a:t>
          </a:r>
          <a:endParaRPr lang="tr-TR" sz="2000" kern="1200" dirty="0">
            <a:solidFill>
              <a:schemeClr val="tx1"/>
            </a:solidFill>
          </a:endParaRPr>
        </a:p>
      </dsp:txBody>
      <dsp:txXfrm>
        <a:off x="2622623" y="929574"/>
        <a:ext cx="999375" cy="768138"/>
      </dsp:txXfrm>
    </dsp:sp>
    <dsp:sp modelId="{2DED62D8-A8F6-4580-AE5D-C6E2868678FA}">
      <dsp:nvSpPr>
        <dsp:cNvPr id="0" name=""/>
        <dsp:cNvSpPr/>
      </dsp:nvSpPr>
      <dsp:spPr>
        <a:xfrm rot="5400000">
          <a:off x="4000185" y="1175627"/>
          <a:ext cx="492249" cy="276033"/>
        </a:xfrm>
        <a:prstGeom prst="triangle">
          <a:avLst/>
        </a:prstGeom>
        <a:solidFill>
          <a:schemeClr val="accent3">
            <a:hueOff val="5625132"/>
            <a:satOff val="-8440"/>
            <a:lumOff val="-1373"/>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F363188F-CF75-459E-9508-4CC8DBD44408}">
      <dsp:nvSpPr>
        <dsp:cNvPr id="0" name=""/>
        <dsp:cNvSpPr/>
      </dsp:nvSpPr>
      <dsp:spPr>
        <a:xfrm>
          <a:off x="4648019" y="652410"/>
          <a:ext cx="1468704" cy="1322466"/>
        </a:xfrm>
        <a:prstGeom prst="ellipse">
          <a:avLst/>
        </a:prstGeom>
        <a:solidFill>
          <a:schemeClr val="accent3">
            <a:hueOff val="6428722"/>
            <a:satOff val="-9646"/>
            <a:lumOff val="-156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solidFill>
                <a:schemeClr val="tx1"/>
              </a:solidFill>
            </a:rPr>
            <a:t>Kinestetik Zeka</a:t>
          </a:r>
          <a:endParaRPr lang="tr-TR" sz="1800" kern="1200" dirty="0">
            <a:solidFill>
              <a:schemeClr val="tx1"/>
            </a:solidFill>
          </a:endParaRPr>
        </a:p>
      </dsp:txBody>
      <dsp:txXfrm>
        <a:off x="4863106" y="846081"/>
        <a:ext cx="1038530" cy="935124"/>
      </dsp:txXfrm>
    </dsp:sp>
    <dsp:sp modelId="{4E74E7EB-7DB0-4B8A-861C-36A8E4445359}">
      <dsp:nvSpPr>
        <dsp:cNvPr id="0" name=""/>
        <dsp:cNvSpPr/>
      </dsp:nvSpPr>
      <dsp:spPr>
        <a:xfrm rot="10800000">
          <a:off x="5136247" y="2152650"/>
          <a:ext cx="492249" cy="276033"/>
        </a:xfrm>
        <a:prstGeom prst="triangle">
          <a:avLst/>
        </a:prstGeom>
        <a:solidFill>
          <a:schemeClr val="accent3">
            <a:hueOff val="7500176"/>
            <a:satOff val="-11253"/>
            <a:lumOff val="-183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FC5A5BD1-4A1F-42F9-ACD1-CDCD5EF30E34}">
      <dsp:nvSpPr>
        <dsp:cNvPr id="0" name=""/>
        <dsp:cNvSpPr/>
      </dsp:nvSpPr>
      <dsp:spPr>
        <a:xfrm>
          <a:off x="4829773" y="2590832"/>
          <a:ext cx="1105196" cy="1242973"/>
        </a:xfrm>
        <a:prstGeom prst="ellipse">
          <a:avLst/>
        </a:prstGeom>
        <a:solidFill>
          <a:schemeClr val="accent3">
            <a:hueOff val="8035903"/>
            <a:satOff val="-12057"/>
            <a:lumOff val="-196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solidFill>
                <a:schemeClr val="tx1"/>
              </a:solidFill>
            </a:rPr>
            <a:t>Sosyal Zeka</a:t>
          </a:r>
          <a:endParaRPr lang="tr-TR" sz="1800" kern="1200" dirty="0">
            <a:solidFill>
              <a:schemeClr val="tx1"/>
            </a:solidFill>
          </a:endParaRPr>
        </a:p>
      </dsp:txBody>
      <dsp:txXfrm>
        <a:off x="4991625" y="2772861"/>
        <a:ext cx="781492" cy="878915"/>
      </dsp:txXfrm>
    </dsp:sp>
    <dsp:sp modelId="{E47920DF-F7FE-4F5A-A8A3-B498FA8FF153}">
      <dsp:nvSpPr>
        <dsp:cNvPr id="0" name=""/>
        <dsp:cNvSpPr/>
      </dsp:nvSpPr>
      <dsp:spPr>
        <a:xfrm rot="5400000">
          <a:off x="6154725" y="3074301"/>
          <a:ext cx="492249" cy="276033"/>
        </a:xfrm>
        <a:prstGeom prst="triangle">
          <a:avLst/>
        </a:prstGeom>
        <a:solidFill>
          <a:schemeClr val="accent3">
            <a:hueOff val="9375220"/>
            <a:satOff val="-14067"/>
            <a:lumOff val="-2288"/>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050EAC90-8520-4B7E-8839-6F1F1F07C173}">
      <dsp:nvSpPr>
        <dsp:cNvPr id="0" name=""/>
        <dsp:cNvSpPr/>
      </dsp:nvSpPr>
      <dsp:spPr>
        <a:xfrm>
          <a:off x="6851105" y="2651620"/>
          <a:ext cx="1344089" cy="1121397"/>
        </a:xfrm>
        <a:prstGeom prst="ellipse">
          <a:avLst/>
        </a:prstGeom>
        <a:solidFill>
          <a:schemeClr val="accent3">
            <a:hueOff val="9643083"/>
            <a:satOff val="-14469"/>
            <a:lumOff val="-235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solidFill>
                <a:schemeClr val="tx1"/>
              </a:solidFill>
            </a:rPr>
            <a:t>İçsel Zeka</a:t>
          </a:r>
          <a:endParaRPr lang="tr-TR" sz="1800" kern="1200" dirty="0">
            <a:solidFill>
              <a:schemeClr val="tx1"/>
            </a:solidFill>
          </a:endParaRPr>
        </a:p>
      </dsp:txBody>
      <dsp:txXfrm>
        <a:off x="7047942" y="2815845"/>
        <a:ext cx="950415" cy="792947"/>
      </dsp:txXfrm>
    </dsp:sp>
    <dsp:sp modelId="{FACA392A-E196-4C07-B1EE-AAADD253315D}">
      <dsp:nvSpPr>
        <dsp:cNvPr id="0" name=""/>
        <dsp:cNvSpPr/>
      </dsp:nvSpPr>
      <dsp:spPr>
        <a:xfrm>
          <a:off x="7277025" y="2188409"/>
          <a:ext cx="492249" cy="276033"/>
        </a:xfrm>
        <a:prstGeom prst="triangle">
          <a:avLst/>
        </a:prstGeom>
        <a:solidFill>
          <a:schemeClr val="accent3">
            <a:hueOff val="11250264"/>
            <a:satOff val="-16880"/>
            <a:lumOff val="-2745"/>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EFE09E8-FA88-4FCA-9283-5EACA6B11168}">
      <dsp:nvSpPr>
        <dsp:cNvPr id="0" name=""/>
        <dsp:cNvSpPr/>
      </dsp:nvSpPr>
      <dsp:spPr>
        <a:xfrm>
          <a:off x="6862833" y="980391"/>
          <a:ext cx="1320633" cy="1036465"/>
        </a:xfrm>
        <a:prstGeom prst="ellipse">
          <a:avLst/>
        </a:prstGeom>
        <a:solidFill>
          <a:schemeClr val="accent3">
            <a:hueOff val="11250264"/>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tr-TR" sz="2000" kern="1200" dirty="0" smtClean="0">
              <a:solidFill>
                <a:schemeClr val="tx1"/>
              </a:solidFill>
            </a:rPr>
            <a:t>Doğacı Zeka</a:t>
          </a:r>
          <a:endParaRPr lang="tr-TR" sz="2000" kern="1200" dirty="0">
            <a:solidFill>
              <a:schemeClr val="tx1"/>
            </a:solidFill>
          </a:endParaRPr>
        </a:p>
      </dsp:txBody>
      <dsp:txXfrm>
        <a:off x="7056235" y="1132178"/>
        <a:ext cx="933829" cy="7328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4A35BB-FCC6-4AB4-9AF0-8B9E89E53977}">
      <dsp:nvSpPr>
        <dsp:cNvPr id="0" name=""/>
        <dsp:cNvSpPr/>
      </dsp:nvSpPr>
      <dsp:spPr>
        <a:xfrm>
          <a:off x="0" y="0"/>
          <a:ext cx="6995160" cy="1357788"/>
        </a:xfrm>
        <a:prstGeom prst="roundRect">
          <a:avLst>
            <a:gd name="adj" fmla="val 10000"/>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lvl="0" algn="l" defTabSz="1422400" rtl="0">
            <a:lnSpc>
              <a:spcPct val="90000"/>
            </a:lnSpc>
            <a:spcBef>
              <a:spcPct val="0"/>
            </a:spcBef>
            <a:spcAft>
              <a:spcPct val="35000"/>
            </a:spcAft>
          </a:pPr>
          <a:r>
            <a:rPr lang="tr-TR" sz="3200" b="1" kern="1200" dirty="0" smtClean="0"/>
            <a:t>Öncüsü: </a:t>
          </a:r>
          <a:r>
            <a:rPr lang="tr-TR" sz="3200" b="1" kern="1200" cap="none" spc="0"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Howard</a:t>
          </a:r>
          <a:r>
            <a:rPr lang="tr-TR" sz="3200" b="1" kern="1200"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t>
          </a:r>
          <a:r>
            <a:rPr lang="tr-TR" sz="3200" b="1" kern="1200" cap="none" spc="0"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Gardner</a:t>
          </a:r>
          <a:endParaRPr lang="tr-TR" sz="3200" kern="1200" dirty="0"/>
        </a:p>
      </dsp:txBody>
      <dsp:txXfrm>
        <a:off x="39768" y="39768"/>
        <a:ext cx="5530000" cy="1278252"/>
      </dsp:txXfrm>
    </dsp:sp>
    <dsp:sp modelId="{C90DE6FF-57A4-4964-832C-517542FC0640}">
      <dsp:nvSpPr>
        <dsp:cNvPr id="0" name=""/>
        <dsp:cNvSpPr/>
      </dsp:nvSpPr>
      <dsp:spPr>
        <a:xfrm>
          <a:off x="617219" y="1584087"/>
          <a:ext cx="6995160" cy="1357788"/>
        </a:xfrm>
        <a:prstGeom prst="roundRect">
          <a:avLst>
            <a:gd name="adj" fmla="val 10000"/>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tr-TR" sz="3200" b="1" kern="1200" dirty="0" smtClean="0"/>
            <a:t>Boyutları:</a:t>
          </a:r>
          <a:r>
            <a:rPr lang="tr-TR" sz="3200" kern="1200" dirty="0" smtClean="0"/>
            <a:t> Sözel, Görsel, Sosyal, Kişisel, Doğacı, Mantıksal, Bedensel, Müziksel</a:t>
          </a:r>
          <a:endParaRPr lang="tr-TR" sz="3200" kern="1200" dirty="0"/>
        </a:p>
      </dsp:txBody>
      <dsp:txXfrm>
        <a:off x="656987" y="1623855"/>
        <a:ext cx="5415841" cy="1278252"/>
      </dsp:txXfrm>
    </dsp:sp>
    <dsp:sp modelId="{C422FDC7-CE91-4DD3-9F8F-78370A6B1F2A}">
      <dsp:nvSpPr>
        <dsp:cNvPr id="0" name=""/>
        <dsp:cNvSpPr/>
      </dsp:nvSpPr>
      <dsp:spPr>
        <a:xfrm>
          <a:off x="1234439" y="3168174"/>
          <a:ext cx="6995160" cy="1357788"/>
        </a:xfrm>
        <a:prstGeom prst="roundRect">
          <a:avLst>
            <a:gd name="adj" fmla="val 10000"/>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1" kern="1200" dirty="0" smtClean="0"/>
            <a:t>Temel Kazanımı:  </a:t>
          </a:r>
          <a:r>
            <a:rPr lang="tr-TR" sz="2400" kern="1200" dirty="0" smtClean="0"/>
            <a:t>Çok yönlü kişisel gelişim sağlamak ve başarma duygusu geliştirmektir. </a:t>
          </a:r>
          <a:endParaRPr lang="tr-TR" sz="2400" kern="1200" dirty="0"/>
        </a:p>
      </dsp:txBody>
      <dsp:txXfrm>
        <a:off x="1274207" y="3207942"/>
        <a:ext cx="5415841" cy="1278252"/>
      </dsp:txXfrm>
    </dsp:sp>
    <dsp:sp modelId="{11B28C7F-8681-4C6A-9B36-525254C05D62}">
      <dsp:nvSpPr>
        <dsp:cNvPr id="0" name=""/>
        <dsp:cNvSpPr/>
      </dsp:nvSpPr>
      <dsp:spPr>
        <a:xfrm>
          <a:off x="6112597" y="1029656"/>
          <a:ext cx="882562" cy="882562"/>
        </a:xfrm>
        <a:prstGeom prst="downArrow">
          <a:avLst>
            <a:gd name="adj1" fmla="val 55000"/>
            <a:gd name="adj2" fmla="val 45000"/>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tr-TR" sz="3600" kern="1200"/>
        </a:p>
      </dsp:txBody>
      <dsp:txXfrm>
        <a:off x="6311173" y="1029656"/>
        <a:ext cx="485410" cy="664128"/>
      </dsp:txXfrm>
    </dsp:sp>
    <dsp:sp modelId="{4C4B6EF5-AB4B-4721-8CE8-D6C1618BDB2E}">
      <dsp:nvSpPr>
        <dsp:cNvPr id="0" name=""/>
        <dsp:cNvSpPr/>
      </dsp:nvSpPr>
      <dsp:spPr>
        <a:xfrm>
          <a:off x="6729817" y="2604691"/>
          <a:ext cx="882562" cy="882562"/>
        </a:xfrm>
        <a:prstGeom prst="downArrow">
          <a:avLst>
            <a:gd name="adj1" fmla="val 55000"/>
            <a:gd name="adj2" fmla="val 45000"/>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tr-TR" sz="3600" kern="1200"/>
        </a:p>
      </dsp:txBody>
      <dsp:txXfrm>
        <a:off x="6928393" y="2604691"/>
        <a:ext cx="485410" cy="66412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0E4428-89C3-4E71-AB86-B519615292E1}">
      <dsp:nvSpPr>
        <dsp:cNvPr id="0" name=""/>
        <dsp:cNvSpPr/>
      </dsp:nvSpPr>
      <dsp:spPr>
        <a:xfrm>
          <a:off x="4289" y="0"/>
          <a:ext cx="8776396" cy="864096"/>
        </a:xfrm>
        <a:prstGeom prst="roundRect">
          <a:avLst>
            <a:gd name="adj" fmla="val 10000"/>
          </a:avLst>
        </a:prstGeom>
        <a:solidFill>
          <a:schemeClr val="accent5">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rtl="0">
            <a:lnSpc>
              <a:spcPct val="90000"/>
            </a:lnSpc>
            <a:spcBef>
              <a:spcPct val="0"/>
            </a:spcBef>
            <a:spcAft>
              <a:spcPct val="35000"/>
            </a:spcAft>
          </a:pPr>
          <a:r>
            <a:rPr lang="tr-TR" sz="3700" b="1" kern="1200" dirty="0" smtClean="0"/>
            <a:t>Geleneksel ve Yeni Zeka Anlayışları</a:t>
          </a:r>
          <a:endParaRPr lang="tr-TR" sz="3700" kern="1200" dirty="0"/>
        </a:p>
      </dsp:txBody>
      <dsp:txXfrm>
        <a:off x="29598" y="25309"/>
        <a:ext cx="8725778" cy="8134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1337B-A12E-4C70-9AA1-01D3D85883BA}">
      <dsp:nvSpPr>
        <dsp:cNvPr id="0" name=""/>
        <dsp:cNvSpPr/>
      </dsp:nvSpPr>
      <dsp:spPr>
        <a:xfrm>
          <a:off x="813" y="787258"/>
          <a:ext cx="3282886" cy="328288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tr-TR" sz="2000" kern="1200" dirty="0" smtClean="0"/>
            <a:t>Her öğrenciye ihtiyaç duyulan zaman ve öğrenme olanakları verildiğinde tüm öğrenciler belirlenen öğrenme hedeflerine ulaşabilir. </a:t>
          </a:r>
          <a:r>
            <a:rPr lang="tr-TR" sz="2000" kern="1200" dirty="0" err="1" smtClean="0"/>
            <a:t>Carrol</a:t>
          </a:r>
          <a:endParaRPr lang="tr-TR" sz="2000" kern="1200" dirty="0"/>
        </a:p>
      </dsp:txBody>
      <dsp:txXfrm>
        <a:off x="481581" y="1268026"/>
        <a:ext cx="2321350" cy="2321350"/>
      </dsp:txXfrm>
    </dsp:sp>
    <dsp:sp modelId="{F31D01CE-B126-4482-A492-A85C7E85C7D9}">
      <dsp:nvSpPr>
        <dsp:cNvPr id="0" name=""/>
        <dsp:cNvSpPr/>
      </dsp:nvSpPr>
      <dsp:spPr>
        <a:xfrm>
          <a:off x="3028049" y="323243"/>
          <a:ext cx="2047273" cy="1107974"/>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089150">
            <a:lnSpc>
              <a:spcPct val="90000"/>
            </a:lnSpc>
            <a:spcBef>
              <a:spcPct val="0"/>
            </a:spcBef>
            <a:spcAft>
              <a:spcPct val="35000"/>
            </a:spcAft>
          </a:pPr>
          <a:endParaRPr lang="tr-TR" sz="4700" kern="1200"/>
        </a:p>
      </dsp:txBody>
      <dsp:txXfrm>
        <a:off x="3028049" y="544838"/>
        <a:ext cx="1714881" cy="664784"/>
      </dsp:txXfrm>
    </dsp:sp>
    <dsp:sp modelId="{7D40F32A-368C-499A-8CDB-3B1B42EEE54E}">
      <dsp:nvSpPr>
        <dsp:cNvPr id="0" name=""/>
        <dsp:cNvSpPr/>
      </dsp:nvSpPr>
      <dsp:spPr>
        <a:xfrm>
          <a:off x="4935555" y="787258"/>
          <a:ext cx="3282886" cy="3282886"/>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l" defTabSz="889000" rtl="0">
            <a:lnSpc>
              <a:spcPct val="90000"/>
            </a:lnSpc>
            <a:spcBef>
              <a:spcPct val="0"/>
            </a:spcBef>
            <a:spcAft>
              <a:spcPct val="35000"/>
            </a:spcAft>
          </a:pPr>
          <a:r>
            <a:rPr lang="tr-TR" sz="2000" kern="1200" dirty="0" smtClean="0"/>
            <a:t>Modelin Öğeleri</a:t>
          </a:r>
          <a:endParaRPr lang="tr-TR" sz="2000" kern="1200" dirty="0"/>
        </a:p>
        <a:p>
          <a:pPr marL="228600" lvl="1" indent="-228600" algn="l" defTabSz="889000" rtl="0">
            <a:lnSpc>
              <a:spcPct val="90000"/>
            </a:lnSpc>
            <a:spcBef>
              <a:spcPct val="0"/>
            </a:spcBef>
            <a:spcAft>
              <a:spcPct val="15000"/>
            </a:spcAft>
            <a:buChar char="••"/>
          </a:pPr>
          <a:r>
            <a:rPr lang="tr-TR" sz="2000" kern="1200" dirty="0" smtClean="0"/>
            <a:t>Sebat</a:t>
          </a:r>
          <a:endParaRPr lang="tr-TR" sz="2000" kern="1200" dirty="0"/>
        </a:p>
        <a:p>
          <a:pPr marL="228600" lvl="1" indent="-228600" algn="l" defTabSz="889000" rtl="0">
            <a:lnSpc>
              <a:spcPct val="90000"/>
            </a:lnSpc>
            <a:spcBef>
              <a:spcPct val="0"/>
            </a:spcBef>
            <a:spcAft>
              <a:spcPct val="15000"/>
            </a:spcAft>
            <a:buChar char="••"/>
          </a:pPr>
          <a:r>
            <a:rPr lang="tr-TR" sz="2000" kern="1200" dirty="0" smtClean="0"/>
            <a:t>Fırsat</a:t>
          </a:r>
          <a:endParaRPr lang="tr-TR" sz="2000" kern="1200" dirty="0"/>
        </a:p>
        <a:p>
          <a:pPr marL="228600" lvl="1" indent="-228600" algn="l" defTabSz="889000" rtl="0">
            <a:lnSpc>
              <a:spcPct val="90000"/>
            </a:lnSpc>
            <a:spcBef>
              <a:spcPct val="0"/>
            </a:spcBef>
            <a:spcAft>
              <a:spcPct val="15000"/>
            </a:spcAft>
            <a:buChar char="••"/>
          </a:pPr>
          <a:r>
            <a:rPr lang="tr-TR" sz="2000" kern="1200" dirty="0" smtClean="0"/>
            <a:t>Yetenek</a:t>
          </a:r>
          <a:endParaRPr lang="tr-TR" sz="2000" kern="1200" dirty="0"/>
        </a:p>
        <a:p>
          <a:pPr marL="228600" lvl="1" indent="-228600" algn="l" defTabSz="889000" rtl="0">
            <a:lnSpc>
              <a:spcPct val="90000"/>
            </a:lnSpc>
            <a:spcBef>
              <a:spcPct val="0"/>
            </a:spcBef>
            <a:spcAft>
              <a:spcPct val="15000"/>
            </a:spcAft>
            <a:buChar char="••"/>
          </a:pPr>
          <a:r>
            <a:rPr lang="tr-TR" sz="2000" kern="1200" dirty="0" smtClean="0"/>
            <a:t>Öğretimin Niteliği</a:t>
          </a:r>
          <a:endParaRPr lang="tr-TR" sz="2000" kern="1200" dirty="0"/>
        </a:p>
        <a:p>
          <a:pPr marL="228600" lvl="1" indent="-228600" algn="l" defTabSz="889000" rtl="0">
            <a:lnSpc>
              <a:spcPct val="90000"/>
            </a:lnSpc>
            <a:spcBef>
              <a:spcPct val="0"/>
            </a:spcBef>
            <a:spcAft>
              <a:spcPct val="15000"/>
            </a:spcAft>
            <a:buChar char="••"/>
          </a:pPr>
          <a:r>
            <a:rPr lang="tr-TR" sz="2000" kern="1200" dirty="0" smtClean="0"/>
            <a:t>Öğretimden Yararlanma Niteliği</a:t>
          </a:r>
          <a:endParaRPr lang="tr-TR" sz="2000" kern="1200" dirty="0"/>
        </a:p>
      </dsp:txBody>
      <dsp:txXfrm>
        <a:off x="5416323" y="1268026"/>
        <a:ext cx="2321350" cy="2321350"/>
      </dsp:txXfrm>
    </dsp:sp>
    <dsp:sp modelId="{7BCDD96B-3FF3-44B5-A6B4-4B173774CEE7}">
      <dsp:nvSpPr>
        <dsp:cNvPr id="0" name=""/>
        <dsp:cNvSpPr/>
      </dsp:nvSpPr>
      <dsp:spPr>
        <a:xfrm rot="10800000">
          <a:off x="3143932" y="3426184"/>
          <a:ext cx="2047273" cy="1107974"/>
        </a:xfrm>
        <a:prstGeom prst="rightArrow">
          <a:avLst>
            <a:gd name="adj1" fmla="val 60000"/>
            <a:gd name="adj2" fmla="val 50000"/>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089150">
            <a:lnSpc>
              <a:spcPct val="90000"/>
            </a:lnSpc>
            <a:spcBef>
              <a:spcPct val="0"/>
            </a:spcBef>
            <a:spcAft>
              <a:spcPct val="35000"/>
            </a:spcAft>
          </a:pPr>
          <a:endParaRPr lang="tr-TR" sz="4700" kern="1200"/>
        </a:p>
      </dsp:txBody>
      <dsp:txXfrm rot="10800000">
        <a:off x="3476324" y="3647779"/>
        <a:ext cx="1714881" cy="6647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F344EB-6D6B-4CA9-9339-50B8AD4FB5E6}">
      <dsp:nvSpPr>
        <dsp:cNvPr id="0" name=""/>
        <dsp:cNvSpPr/>
      </dsp:nvSpPr>
      <dsp:spPr>
        <a:xfrm>
          <a:off x="0" y="0"/>
          <a:ext cx="4525963" cy="4525963"/>
        </a:xfrm>
        <a:prstGeom prst="pie">
          <a:avLst>
            <a:gd name="adj1" fmla="val 5400000"/>
            <a:gd name="adj2" fmla="val 1620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F6AF06-23C8-4EC8-9B4F-C701E8C83025}">
      <dsp:nvSpPr>
        <dsp:cNvPr id="0" name=""/>
        <dsp:cNvSpPr/>
      </dsp:nvSpPr>
      <dsp:spPr>
        <a:xfrm>
          <a:off x="2262981" y="0"/>
          <a:ext cx="5966618" cy="4525963"/>
        </a:xfrm>
        <a:prstGeom prst="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t>Okulda Öğrenme Kuramı ya da Tam Öğrenme Modeli, </a:t>
          </a:r>
          <a:r>
            <a:rPr lang="tr-TR" sz="2300" b="1" kern="1200" smtClean="0"/>
            <a:t>ek zaman </a:t>
          </a:r>
          <a:r>
            <a:rPr lang="tr-TR" sz="2300" kern="1200" smtClean="0"/>
            <a:t>ve </a:t>
          </a:r>
          <a:r>
            <a:rPr lang="tr-TR" sz="2300" b="1" kern="1200" smtClean="0"/>
            <a:t>öğrenme olanakları </a:t>
          </a:r>
          <a:r>
            <a:rPr lang="tr-TR" sz="2300" kern="1200" smtClean="0"/>
            <a:t>sağlandığında, hemen hemen tüm öğrencilerin okullarda öğretilmek istenen tüm yeni davranışları öğrenebileceğini ileri sürmektedir. </a:t>
          </a:r>
          <a:endParaRPr lang="tr-TR" sz="2300" kern="1200"/>
        </a:p>
      </dsp:txBody>
      <dsp:txXfrm>
        <a:off x="2262981" y="0"/>
        <a:ext cx="5966618" cy="2149832"/>
      </dsp:txXfrm>
    </dsp:sp>
    <dsp:sp modelId="{E505324E-764B-447A-A8A7-82D3456C1B50}">
      <dsp:nvSpPr>
        <dsp:cNvPr id="0" name=""/>
        <dsp:cNvSpPr/>
      </dsp:nvSpPr>
      <dsp:spPr>
        <a:xfrm>
          <a:off x="1188065" y="2149832"/>
          <a:ext cx="2149832" cy="2149832"/>
        </a:xfrm>
        <a:prstGeom prst="pie">
          <a:avLst>
            <a:gd name="adj1" fmla="val 5400000"/>
            <a:gd name="adj2" fmla="val 1620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D03A85-C623-4EBE-B4FB-C4DF048F682E}">
      <dsp:nvSpPr>
        <dsp:cNvPr id="0" name=""/>
        <dsp:cNvSpPr/>
      </dsp:nvSpPr>
      <dsp:spPr>
        <a:xfrm>
          <a:off x="2262981" y="2149832"/>
          <a:ext cx="5966618" cy="2149832"/>
        </a:xfrm>
        <a:prstGeom prst="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t>Bloom’a göre; insanlar arasında zihinsel güçler bakımından </a:t>
          </a:r>
          <a:r>
            <a:rPr lang="tr-TR" sz="2300" b="1" kern="1200" smtClean="0"/>
            <a:t>doğuştan gelen bazı farklar</a:t>
          </a:r>
          <a:r>
            <a:rPr lang="tr-TR" sz="2300" kern="1200" smtClean="0"/>
            <a:t>ın bulunduğunu inkar edilemez. Ancak bunlar eğitimin ürünü olarak </a:t>
          </a:r>
          <a:r>
            <a:rPr lang="tr-TR" sz="2300" b="1" kern="1200" smtClean="0"/>
            <a:t>sonradan meydana getirilmekte olanların yanında hemen hemen bir hiçtir.</a:t>
          </a:r>
          <a:endParaRPr lang="tr-TR" sz="2300" kern="1200"/>
        </a:p>
      </dsp:txBody>
      <dsp:txXfrm>
        <a:off x="2262981" y="2149832"/>
        <a:ext cx="5966618" cy="21498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E6074F-03A2-4B58-B72D-FCAADF3C21FC}">
      <dsp:nvSpPr>
        <dsp:cNvPr id="0" name=""/>
        <dsp:cNvSpPr/>
      </dsp:nvSpPr>
      <dsp:spPr>
        <a:xfrm rot="5400000">
          <a:off x="4713034" y="-1529550"/>
          <a:ext cx="1766186" cy="5266944"/>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tr-TR" sz="2200" kern="1200" smtClean="0"/>
            <a:t>Zeka </a:t>
          </a:r>
          <a:endParaRPr lang="tr-TR" sz="2200" kern="1200"/>
        </a:p>
        <a:p>
          <a:pPr marL="228600" lvl="1" indent="-228600" algn="l" defTabSz="977900" rtl="0">
            <a:lnSpc>
              <a:spcPct val="90000"/>
            </a:lnSpc>
            <a:spcBef>
              <a:spcPct val="0"/>
            </a:spcBef>
            <a:spcAft>
              <a:spcPct val="15000"/>
            </a:spcAft>
            <a:buChar char="••"/>
          </a:pPr>
          <a:r>
            <a:rPr lang="tr-TR" sz="2200" kern="1200" smtClean="0"/>
            <a:t>Yetenek </a:t>
          </a:r>
          <a:endParaRPr lang="tr-TR" sz="2200" kern="1200"/>
        </a:p>
        <a:p>
          <a:pPr marL="228600" lvl="1" indent="-228600" algn="l" defTabSz="977900" rtl="0">
            <a:lnSpc>
              <a:spcPct val="90000"/>
            </a:lnSpc>
            <a:spcBef>
              <a:spcPct val="0"/>
            </a:spcBef>
            <a:spcAft>
              <a:spcPct val="15000"/>
            </a:spcAft>
            <a:buChar char="••"/>
          </a:pPr>
          <a:r>
            <a:rPr lang="tr-TR" sz="2200" kern="1200" smtClean="0"/>
            <a:t>Kişilik </a:t>
          </a:r>
          <a:endParaRPr lang="tr-TR" sz="2200" kern="1200"/>
        </a:p>
        <a:p>
          <a:pPr marL="228600" lvl="1" indent="-228600" algn="l" defTabSz="977900" rtl="0">
            <a:lnSpc>
              <a:spcPct val="90000"/>
            </a:lnSpc>
            <a:spcBef>
              <a:spcPct val="0"/>
            </a:spcBef>
            <a:spcAft>
              <a:spcPct val="15000"/>
            </a:spcAft>
            <a:buChar char="••"/>
          </a:pPr>
          <a:r>
            <a:rPr lang="tr-TR" sz="2200" kern="1200" smtClean="0"/>
            <a:t>Sosyo-Ekonomik Düzey</a:t>
          </a:r>
          <a:endParaRPr lang="tr-TR" sz="2200" kern="1200"/>
        </a:p>
      </dsp:txBody>
      <dsp:txXfrm rot="-5400000">
        <a:off x="2962655" y="307047"/>
        <a:ext cx="5180726" cy="1593750"/>
      </dsp:txXfrm>
    </dsp:sp>
    <dsp:sp modelId="{DEBB1689-261D-4F7F-80BE-E48234A5ECB3}">
      <dsp:nvSpPr>
        <dsp:cNvPr id="0" name=""/>
        <dsp:cNvSpPr/>
      </dsp:nvSpPr>
      <dsp:spPr>
        <a:xfrm>
          <a:off x="0" y="55"/>
          <a:ext cx="2962656" cy="2207732"/>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tr-TR" sz="3300" kern="1200" smtClean="0"/>
            <a:t>Değişmeye Dirençli Faktörler </a:t>
          </a:r>
          <a:endParaRPr lang="tr-TR" sz="3300" kern="1200"/>
        </a:p>
      </dsp:txBody>
      <dsp:txXfrm>
        <a:off x="107773" y="107828"/>
        <a:ext cx="2747110" cy="1992186"/>
      </dsp:txXfrm>
    </dsp:sp>
    <dsp:sp modelId="{3085A3BB-5D10-4EC7-99E3-600E512F80D6}">
      <dsp:nvSpPr>
        <dsp:cNvPr id="0" name=""/>
        <dsp:cNvSpPr/>
      </dsp:nvSpPr>
      <dsp:spPr>
        <a:xfrm rot="5400000">
          <a:off x="4713034" y="788569"/>
          <a:ext cx="1766186" cy="5266944"/>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tr-TR" sz="2200" kern="1200" smtClean="0"/>
            <a:t>Öğretimin Niteliği </a:t>
          </a:r>
          <a:endParaRPr lang="tr-TR" sz="2200" kern="1200"/>
        </a:p>
        <a:p>
          <a:pPr marL="228600" lvl="1" indent="-228600" algn="l" defTabSz="977900" rtl="0">
            <a:lnSpc>
              <a:spcPct val="90000"/>
            </a:lnSpc>
            <a:spcBef>
              <a:spcPct val="0"/>
            </a:spcBef>
            <a:spcAft>
              <a:spcPct val="15000"/>
            </a:spcAft>
            <a:buChar char="••"/>
          </a:pPr>
          <a:r>
            <a:rPr lang="tr-TR" sz="2200" kern="1200" smtClean="0"/>
            <a:t>Öğrencinin öğrenme için harcadığı zaman</a:t>
          </a:r>
          <a:endParaRPr lang="tr-TR" sz="2200" kern="1200"/>
        </a:p>
        <a:p>
          <a:pPr marL="228600" lvl="1" indent="-228600" algn="l" defTabSz="977900" rtl="0">
            <a:lnSpc>
              <a:spcPct val="90000"/>
            </a:lnSpc>
            <a:spcBef>
              <a:spcPct val="0"/>
            </a:spcBef>
            <a:spcAft>
              <a:spcPct val="15000"/>
            </a:spcAft>
            <a:buChar char="••"/>
          </a:pPr>
          <a:r>
            <a:rPr lang="tr-TR" sz="2200" kern="1200" smtClean="0"/>
            <a:t>Öğrencinin bilişsel ve duyuşsal giriş özellikleri</a:t>
          </a:r>
          <a:endParaRPr lang="tr-TR" sz="2200" kern="1200"/>
        </a:p>
      </dsp:txBody>
      <dsp:txXfrm rot="-5400000">
        <a:off x="2962655" y="2625166"/>
        <a:ext cx="5180726" cy="1593750"/>
      </dsp:txXfrm>
    </dsp:sp>
    <dsp:sp modelId="{76FA1CBD-34DB-4729-A164-F75B9D6FFED4}">
      <dsp:nvSpPr>
        <dsp:cNvPr id="0" name=""/>
        <dsp:cNvSpPr/>
      </dsp:nvSpPr>
      <dsp:spPr>
        <a:xfrm>
          <a:off x="0" y="2318174"/>
          <a:ext cx="2962656" cy="2207732"/>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tr-TR" sz="3300" kern="1200" smtClean="0"/>
            <a:t>Değiştirilebilir Faktörler </a:t>
          </a:r>
          <a:endParaRPr lang="tr-TR" sz="3300" kern="1200"/>
        </a:p>
      </dsp:txBody>
      <dsp:txXfrm>
        <a:off x="107773" y="2425947"/>
        <a:ext cx="2747110" cy="19921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57B1C4-9160-481D-B8FB-FFF6C9027712}" type="datetimeFigureOut">
              <a:rPr lang="tr-TR" smtClean="0"/>
              <a:t>13.02.2018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39EB67-2A8B-4DC7-A1A0-2AB3BA22189D}" type="slidenum">
              <a:rPr lang="tr-TR" smtClean="0"/>
              <a:t>‹#›</a:t>
            </a:fld>
            <a:endParaRPr lang="tr-TR"/>
          </a:p>
        </p:txBody>
      </p:sp>
    </p:spTree>
    <p:extLst>
      <p:ext uri="{BB962C8B-B14F-4D97-AF65-F5344CB8AC3E}">
        <p14:creationId xmlns:p14="http://schemas.microsoft.com/office/powerpoint/2010/main" val="1257973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1.xml"/><Relationship Id="rId13" Type="http://schemas.openxmlformats.org/officeDocument/2006/relationships/diagramLayout" Target="../diagrams/layout12.xml"/><Relationship Id="rId3" Type="http://schemas.openxmlformats.org/officeDocument/2006/relationships/diagramLayout" Target="../diagrams/layout10.xml"/><Relationship Id="rId7" Type="http://schemas.openxmlformats.org/officeDocument/2006/relationships/diagramData" Target="../diagrams/data11.xml"/><Relationship Id="rId12" Type="http://schemas.openxmlformats.org/officeDocument/2006/relationships/diagramData" Target="../diagrams/data12.xml"/><Relationship Id="rId2" Type="http://schemas.openxmlformats.org/officeDocument/2006/relationships/diagramData" Target="../diagrams/data10.xml"/><Relationship Id="rId16" Type="http://schemas.microsoft.com/office/2007/relationships/diagramDrawing" Target="../diagrams/drawing12.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5" Type="http://schemas.openxmlformats.org/officeDocument/2006/relationships/diagramColors" Target="../diagrams/colors12.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 Id="rId1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6.xml"/><Relationship Id="rId13" Type="http://schemas.openxmlformats.org/officeDocument/2006/relationships/diagramLayout" Target="../diagrams/layout17.xml"/><Relationship Id="rId3" Type="http://schemas.openxmlformats.org/officeDocument/2006/relationships/diagramLayout" Target="../diagrams/layout15.xml"/><Relationship Id="rId7" Type="http://schemas.openxmlformats.org/officeDocument/2006/relationships/diagramData" Target="../diagrams/data16.xml"/><Relationship Id="rId12" Type="http://schemas.openxmlformats.org/officeDocument/2006/relationships/diagramData" Target="../diagrams/data17.xml"/><Relationship Id="rId2" Type="http://schemas.openxmlformats.org/officeDocument/2006/relationships/diagramData" Target="../diagrams/data15.xml"/><Relationship Id="rId16" Type="http://schemas.microsoft.com/office/2007/relationships/diagramDrawing" Target="../diagrams/drawing17.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5" Type="http://schemas.openxmlformats.org/officeDocument/2006/relationships/diagramColors" Target="../diagrams/colors17.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 Id="rId1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26.xml"/><Relationship Id="rId3" Type="http://schemas.openxmlformats.org/officeDocument/2006/relationships/diagramLayout" Target="../diagrams/layout25.xml"/><Relationship Id="rId7" Type="http://schemas.openxmlformats.org/officeDocument/2006/relationships/diagramData" Target="../diagrams/data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274638"/>
            <a:ext cx="7787208" cy="706090"/>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tr-TR"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Modeller</a:t>
            </a:r>
            <a:endParaRPr lang="tr-TR"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0646410"/>
              </p:ext>
            </p:extLst>
          </p:nvPr>
        </p:nvGraphicFramePr>
        <p:xfrm>
          <a:off x="611560" y="1052736"/>
          <a:ext cx="8075240" cy="5073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3369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568952" cy="1484784"/>
          </a:xfrm>
        </p:spPr>
        <p:style>
          <a:lnRef idx="2">
            <a:schemeClr val="accent1"/>
          </a:lnRef>
          <a:fillRef idx="1">
            <a:schemeClr val="lt1"/>
          </a:fillRef>
          <a:effectRef idx="0">
            <a:schemeClr val="accent1"/>
          </a:effectRef>
          <a:fontRef idx="minor">
            <a:schemeClr val="dk1"/>
          </a:fontRef>
        </p:style>
        <p:txBody>
          <a:bodyPr>
            <a:normAutofit fontScale="90000"/>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tr-T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tr-T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tr-TR"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Öğrenme-Öğretme Modelleri</a:t>
            </a:r>
            <a:r>
              <a:rPr lang="tr-T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tr-T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tr-T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Okulda Öğrenme-Öğretme Modeli</a:t>
            </a:r>
            <a:br>
              <a:rPr lang="tr-T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endParaRPr lang="tr-T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19530224"/>
              </p:ext>
            </p:extLst>
          </p:nvPr>
        </p:nvGraphicFramePr>
        <p:xfrm>
          <a:off x="467544" y="1268760"/>
          <a:ext cx="8219256" cy="48574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6909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457901219"/>
              </p:ext>
            </p:extLst>
          </p:nvPr>
        </p:nvGraphicFramePr>
        <p:xfrm>
          <a:off x="1547664" y="91440"/>
          <a:ext cx="7139136" cy="6717701"/>
        </p:xfrm>
        <a:graphic>
          <a:graphicData uri="http://schemas.openxmlformats.org/drawingml/2006/table">
            <a:tbl>
              <a:tblPr firstRow="1" bandRow="1">
                <a:tableStyleId>{3B4B98B0-60AC-42C2-AFA5-B58CD77FA1E5}</a:tableStyleId>
              </a:tblPr>
              <a:tblGrid>
                <a:gridCol w="3569568">
                  <a:extLst>
                    <a:ext uri="{9D8B030D-6E8A-4147-A177-3AD203B41FA5}">
                      <a16:colId xmlns:a16="http://schemas.microsoft.com/office/drawing/2014/main" val="20000"/>
                    </a:ext>
                  </a:extLst>
                </a:gridCol>
                <a:gridCol w="3569568">
                  <a:extLst>
                    <a:ext uri="{9D8B030D-6E8A-4147-A177-3AD203B41FA5}">
                      <a16:colId xmlns:a16="http://schemas.microsoft.com/office/drawing/2014/main" val="20001"/>
                    </a:ext>
                  </a:extLst>
                </a:gridCol>
              </a:tblGrid>
              <a:tr h="898639">
                <a:tc>
                  <a:txBody>
                    <a:bodyPr/>
                    <a:lstStyle/>
                    <a:p>
                      <a:r>
                        <a:rPr lang="tr-TR" b="0" dirty="0" smtClean="0"/>
                        <a:t>1. Yetenek</a:t>
                      </a:r>
                      <a:endParaRPr lang="tr-TR" b="0" dirty="0"/>
                    </a:p>
                  </a:txBody>
                  <a:tcPr/>
                </a:tc>
                <a:tc>
                  <a:txBody>
                    <a:bodyPr/>
                    <a:lstStyle/>
                    <a:p>
                      <a:r>
                        <a:rPr lang="tr-TR" b="0" dirty="0" smtClean="0"/>
                        <a:t>Öğrencinin bir</a:t>
                      </a:r>
                      <a:r>
                        <a:rPr lang="tr-TR" b="0" baseline="0" dirty="0" smtClean="0"/>
                        <a:t> konuyu öğrenebilmek için ihtiyaç duyduğu </a:t>
                      </a:r>
                      <a:r>
                        <a:rPr lang="tr-TR" b="1" baseline="0" dirty="0" smtClean="0"/>
                        <a:t>zaman</a:t>
                      </a:r>
                      <a:r>
                        <a:rPr lang="tr-TR" b="0" baseline="0" dirty="0" smtClean="0"/>
                        <a:t> miktarıdır.</a:t>
                      </a:r>
                      <a:endParaRPr lang="tr-TR" b="0" dirty="0"/>
                    </a:p>
                  </a:txBody>
                  <a:tcPr/>
                </a:tc>
                <a:extLst>
                  <a:ext uri="{0D108BD9-81ED-4DB2-BD59-A6C34878D82A}">
                    <a16:rowId xmlns:a16="http://schemas.microsoft.com/office/drawing/2014/main" val="10000"/>
                  </a:ext>
                </a:extLst>
              </a:tr>
              <a:tr h="2785781">
                <a:tc>
                  <a:txBody>
                    <a:bodyPr/>
                    <a:lstStyle/>
                    <a:p>
                      <a:r>
                        <a:rPr lang="tr-TR" dirty="0" smtClean="0"/>
                        <a:t>2. Öğretimden yararlanma yeteneği</a:t>
                      </a:r>
                      <a:endParaRPr lang="tr-TR" dirty="0"/>
                    </a:p>
                  </a:txBody>
                  <a:tcPr/>
                </a:tc>
                <a:tc>
                  <a:txBody>
                    <a:bodyPr/>
                    <a:lstStyle/>
                    <a:p>
                      <a:endParaRPr lang="tr-TR" dirty="0" smtClean="0"/>
                    </a:p>
                    <a:p>
                      <a:r>
                        <a:rPr lang="tr-TR" dirty="0" smtClean="0"/>
                        <a:t>Öğrencinin</a:t>
                      </a:r>
                      <a:r>
                        <a:rPr lang="tr-TR" baseline="0" dirty="0" smtClean="0"/>
                        <a:t> belli bir öğrenme birimini anlayabilmesi için gerekli olan ön koşul öğrenmeler, sözel ve sayısal yetenekleri ve zamanı içermektedir. Öğrencinin yeni bilgiyi öğrenmesi için sahip olması gereken </a:t>
                      </a:r>
                      <a:r>
                        <a:rPr lang="tr-TR" b="1" baseline="0" dirty="0" err="1" smtClean="0"/>
                        <a:t>hazırbulunuşluk</a:t>
                      </a:r>
                      <a:r>
                        <a:rPr lang="tr-TR" baseline="0" dirty="0" smtClean="0"/>
                        <a:t> </a:t>
                      </a:r>
                      <a:r>
                        <a:rPr lang="tr-TR" b="1" baseline="0" dirty="0" smtClean="0"/>
                        <a:t>düzeyini</a:t>
                      </a:r>
                      <a:r>
                        <a:rPr lang="tr-TR" baseline="0" dirty="0" smtClean="0"/>
                        <a:t> ifade etmektedir. </a:t>
                      </a:r>
                      <a:endParaRPr lang="tr-TR" dirty="0"/>
                    </a:p>
                  </a:txBody>
                  <a:tcPr/>
                </a:tc>
                <a:extLst>
                  <a:ext uri="{0D108BD9-81ED-4DB2-BD59-A6C34878D82A}">
                    <a16:rowId xmlns:a16="http://schemas.microsoft.com/office/drawing/2014/main" val="10001"/>
                  </a:ext>
                </a:extLst>
              </a:tr>
              <a:tr h="629047">
                <a:tc>
                  <a:txBody>
                    <a:bodyPr/>
                    <a:lstStyle/>
                    <a:p>
                      <a:r>
                        <a:rPr lang="tr-TR" dirty="0" smtClean="0"/>
                        <a:t>3. Sebat (Sabır)</a:t>
                      </a:r>
                      <a:endParaRPr lang="tr-TR" dirty="0"/>
                    </a:p>
                  </a:txBody>
                  <a:tcPr/>
                </a:tc>
                <a:tc>
                  <a:txBody>
                    <a:bodyPr/>
                    <a:lstStyle/>
                    <a:p>
                      <a:r>
                        <a:rPr lang="tr-TR" dirty="0" smtClean="0"/>
                        <a:t>Öğrencilerin gönüllü olarak öğrenmeye harcadıkları </a:t>
                      </a:r>
                      <a:r>
                        <a:rPr lang="tr-TR" b="1" dirty="0" smtClean="0"/>
                        <a:t>zamandır</a:t>
                      </a:r>
                      <a:r>
                        <a:rPr lang="tr-TR" dirty="0" smtClean="0"/>
                        <a:t>.</a:t>
                      </a:r>
                      <a:endParaRPr lang="tr-TR" dirty="0"/>
                    </a:p>
                  </a:txBody>
                  <a:tcPr/>
                </a:tc>
                <a:extLst>
                  <a:ext uri="{0D108BD9-81ED-4DB2-BD59-A6C34878D82A}">
                    <a16:rowId xmlns:a16="http://schemas.microsoft.com/office/drawing/2014/main" val="10002"/>
                  </a:ext>
                </a:extLst>
              </a:tr>
              <a:tr h="629047">
                <a:tc>
                  <a:txBody>
                    <a:bodyPr/>
                    <a:lstStyle/>
                    <a:p>
                      <a:r>
                        <a:rPr lang="tr-TR" dirty="0" smtClean="0"/>
                        <a:t>4. Fırsat</a:t>
                      </a:r>
                      <a:endParaRPr lang="tr-TR" dirty="0"/>
                    </a:p>
                  </a:txBody>
                  <a:tcPr/>
                </a:tc>
                <a:tc>
                  <a:txBody>
                    <a:bodyPr/>
                    <a:lstStyle/>
                    <a:p>
                      <a:r>
                        <a:rPr lang="tr-TR" dirty="0" smtClean="0"/>
                        <a:t>Öğrenme</a:t>
                      </a:r>
                      <a:r>
                        <a:rPr lang="tr-TR" baseline="0" dirty="0" smtClean="0"/>
                        <a:t> için verilen </a:t>
                      </a:r>
                      <a:r>
                        <a:rPr lang="tr-TR" b="1" baseline="0" dirty="0" smtClean="0"/>
                        <a:t>zaman ve sunulan olanaklar </a:t>
                      </a:r>
                      <a:r>
                        <a:rPr lang="tr-TR" baseline="0" dirty="0" smtClean="0"/>
                        <a:t>miktarıdır.</a:t>
                      </a:r>
                      <a:endParaRPr lang="tr-TR" dirty="0"/>
                    </a:p>
                  </a:txBody>
                  <a:tcPr/>
                </a:tc>
                <a:extLst>
                  <a:ext uri="{0D108BD9-81ED-4DB2-BD59-A6C34878D82A}">
                    <a16:rowId xmlns:a16="http://schemas.microsoft.com/office/drawing/2014/main" val="10003"/>
                  </a:ext>
                </a:extLst>
              </a:tr>
              <a:tr h="1707414">
                <a:tc>
                  <a:txBody>
                    <a:bodyPr/>
                    <a:lstStyle/>
                    <a:p>
                      <a:r>
                        <a:rPr lang="tr-TR" dirty="0" smtClean="0"/>
                        <a:t>5. Öğretimin Niteliği</a:t>
                      </a:r>
                      <a:endParaRPr lang="tr-TR" dirty="0"/>
                    </a:p>
                  </a:txBody>
                  <a:tcPr/>
                </a:tc>
                <a:tc>
                  <a:txBody>
                    <a:bodyPr/>
                    <a:lstStyle/>
                    <a:p>
                      <a:r>
                        <a:rPr lang="tr-TR" dirty="0" smtClean="0"/>
                        <a:t>Öğretim hizmetinin yeteneğe bağlı olan sürenin dışında </a:t>
                      </a:r>
                      <a:r>
                        <a:rPr lang="tr-TR" b="1" dirty="0" smtClean="0"/>
                        <a:t>ek zaman gerektirmemesi</a:t>
                      </a:r>
                      <a:r>
                        <a:rPr lang="tr-TR" b="1" baseline="0" dirty="0" smtClean="0"/>
                        <a:t> </a:t>
                      </a:r>
                      <a:r>
                        <a:rPr lang="tr-TR" baseline="0" dirty="0" smtClean="0"/>
                        <a:t>öğretim hizmetinin niteliğini gösterir. Öğretim, yeteneğe bağlı olan sürenin dışında ek zaman gerektirmediği ölçüde niteliklidir.</a:t>
                      </a:r>
                      <a:endParaRPr lang="tr-TR" dirty="0"/>
                    </a:p>
                  </a:txBody>
                  <a:tcPr/>
                </a:tc>
                <a:extLst>
                  <a:ext uri="{0D108BD9-81ED-4DB2-BD59-A6C34878D82A}">
                    <a16:rowId xmlns:a16="http://schemas.microsoft.com/office/drawing/2014/main" val="10004"/>
                  </a:ext>
                </a:extLst>
              </a:tr>
            </a:tbl>
          </a:graphicData>
        </a:graphic>
      </p:graphicFrame>
      <p:sp>
        <p:nvSpPr>
          <p:cNvPr id="7" name="Dikdörtgen 6"/>
          <p:cNvSpPr/>
          <p:nvPr/>
        </p:nvSpPr>
        <p:spPr>
          <a:xfrm>
            <a:off x="179512" y="68819"/>
            <a:ext cx="1368152" cy="439248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smtClean="0"/>
              <a:t>Öğrenci Niteliklerine Bağlı Özellikler</a:t>
            </a:r>
            <a:endParaRPr lang="tr-TR" dirty="0"/>
          </a:p>
        </p:txBody>
      </p:sp>
      <p:sp>
        <p:nvSpPr>
          <p:cNvPr id="8" name="Dikdörtgen 7"/>
          <p:cNvSpPr/>
          <p:nvPr/>
        </p:nvSpPr>
        <p:spPr>
          <a:xfrm>
            <a:off x="179512" y="4497176"/>
            <a:ext cx="1368152" cy="23488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dirty="0" smtClean="0"/>
              <a:t>Öğretim Sürecine Bağlı Özellikler</a:t>
            </a:r>
            <a:endParaRPr lang="tr-TR" dirty="0"/>
          </a:p>
        </p:txBody>
      </p:sp>
    </p:spTree>
    <p:extLst>
      <p:ext uri="{BB962C8B-B14F-4D97-AF65-F5344CB8AC3E}">
        <p14:creationId xmlns:p14="http://schemas.microsoft.com/office/powerpoint/2010/main" val="2615944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sp>
        <p:nvSpPr>
          <p:cNvPr id="6" name="Köşeleri Yuvarlanmış Dikdörtgen Belirtme Çizgisi 5"/>
          <p:cNvSpPr/>
          <p:nvPr/>
        </p:nvSpPr>
        <p:spPr>
          <a:xfrm>
            <a:off x="611560" y="1607502"/>
            <a:ext cx="7920880" cy="4104456"/>
          </a:xfrm>
          <a:prstGeom prst="wedgeRoundRectCallou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Ø"/>
            </a:pPr>
            <a:r>
              <a:rPr lang="tr-TR" sz="2400" dirty="0">
                <a:latin typeface="Comic Sans MS" panose="030F0702030302020204" pitchFamily="66" charset="0"/>
              </a:rPr>
              <a:t>Bir öğretim ek zaman gerektirmediği ölçüde nitelikli, gerektirdiği ölçüde niteliksizdir.</a:t>
            </a:r>
          </a:p>
          <a:p>
            <a:pPr marL="285750" indent="-285750">
              <a:buFont typeface="Wingdings" panose="05000000000000000000" pitchFamily="2" charset="2"/>
              <a:buChar char="Ø"/>
            </a:pPr>
            <a:r>
              <a:rPr lang="tr-TR" sz="2400" dirty="0">
                <a:latin typeface="Comic Sans MS" panose="030F0702030302020204" pitchFamily="66" charset="0"/>
              </a:rPr>
              <a:t>Önemli olan öğrenme için gerekli olan zaman değil öğrenmede öğrencinin ihtiyaç duyduğu kadar zaman harcanmasıdır.</a:t>
            </a:r>
          </a:p>
          <a:p>
            <a:pPr marL="285750" indent="-285750">
              <a:buFont typeface="Wingdings" panose="05000000000000000000" pitchFamily="2" charset="2"/>
              <a:buChar char="Ø"/>
            </a:pPr>
            <a:r>
              <a:rPr lang="tr-TR" sz="2400" dirty="0">
                <a:latin typeface="Comic Sans MS" panose="030F0702030302020204" pitchFamily="66" charset="0"/>
              </a:rPr>
              <a:t>Yetenek ve sebat öğrenmede önemlidir.</a:t>
            </a:r>
          </a:p>
        </p:txBody>
      </p:sp>
    </p:spTree>
    <p:extLst>
      <p:ext uri="{BB962C8B-B14F-4D97-AF65-F5344CB8AC3E}">
        <p14:creationId xmlns:p14="http://schemas.microsoft.com/office/powerpoint/2010/main" val="1300860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tr-TR"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Öğrenme-Öğretme </a:t>
            </a:r>
            <a:r>
              <a:rPr lang="tr-TR"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Modelleri</a:t>
            </a:r>
            <a:br>
              <a:rPr lang="tr-TR"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br>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Tam  Öğrenme Modeli</a:t>
            </a:r>
            <a:endParaRPr lang="tr-TR" dirty="0"/>
          </a:p>
        </p:txBody>
      </p:sp>
      <p:sp>
        <p:nvSpPr>
          <p:cNvPr id="3" name="İçerik Yer Tutucusu 2"/>
          <p:cNvSpPr>
            <a:spLocks noGrp="1"/>
          </p:cNvSpPr>
          <p:nvPr>
            <p:ph idx="1"/>
          </p:nvPr>
        </p:nvSpPr>
        <p:spPr>
          <a:xfrm>
            <a:off x="457200" y="1628800"/>
            <a:ext cx="8229600" cy="4525963"/>
          </a:xfrm>
        </p:spPr>
        <p:style>
          <a:lnRef idx="2">
            <a:schemeClr val="dk1"/>
          </a:lnRef>
          <a:fillRef idx="1">
            <a:schemeClr val="lt1"/>
          </a:fillRef>
          <a:effectRef idx="0">
            <a:schemeClr val="dk1"/>
          </a:effectRef>
          <a:fontRef idx="minor">
            <a:schemeClr val="dk1"/>
          </a:fontRef>
        </p:style>
        <p:txBody>
          <a:bodyPr>
            <a:normAutofit/>
          </a:bodyPr>
          <a:lstStyle/>
          <a:p>
            <a:r>
              <a:rPr lang="tr-TR" b="1" dirty="0" smtClean="0"/>
              <a:t>Öncüsü: </a:t>
            </a:r>
            <a:r>
              <a:rPr lang="tr-T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Benjamin </a:t>
            </a:r>
            <a:r>
              <a:rPr lang="tr-TR"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Bloom</a:t>
            </a:r>
            <a:endParaRPr lang="tr-T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r>
              <a:rPr lang="tr-TR" sz="2800" dirty="0" err="1" smtClean="0">
                <a:latin typeface="Comic Sans MS" panose="030F0702030302020204" pitchFamily="66" charset="0"/>
              </a:rPr>
              <a:t>Carrol’un</a:t>
            </a:r>
            <a:r>
              <a:rPr lang="tr-TR" sz="2800" dirty="0" smtClean="0">
                <a:latin typeface="Comic Sans MS" panose="030F0702030302020204" pitchFamily="66" charset="0"/>
              </a:rPr>
              <a:t> Okulda Öğretme Modelinden esinlenerek geliştirilmiştir.</a:t>
            </a:r>
          </a:p>
          <a:p>
            <a:endParaRPr lang="tr-TR" sz="2800" dirty="0" smtClean="0">
              <a:latin typeface="Comic Sans MS" panose="030F0702030302020204" pitchFamily="66" charset="0"/>
            </a:endParaRPr>
          </a:p>
          <a:p>
            <a:r>
              <a:rPr lang="tr-TR" sz="2800" dirty="0" smtClean="0">
                <a:latin typeface="Comic Sans MS" panose="030F0702030302020204" pitchFamily="66" charset="0"/>
              </a:rPr>
              <a:t>Normal koşullarda %20 olarak beklenen başarı yüzdesini %90-95’e çıkarmayı amaçlar. Dağılım eğrisi normal dağılım yerine sola çarpıktır.</a:t>
            </a:r>
          </a:p>
          <a:p>
            <a:r>
              <a:rPr lang="tr-TR" sz="2800" dirty="0" smtClean="0">
                <a:latin typeface="Comic Sans MS" panose="030F0702030302020204" pitchFamily="66" charset="0"/>
              </a:rPr>
              <a:t>«</a:t>
            </a:r>
            <a:r>
              <a:rPr lang="tr-TR" sz="2800" b="1" dirty="0" smtClean="0">
                <a:latin typeface="Comic Sans MS" panose="030F0702030302020204" pitchFamily="66" charset="0"/>
              </a:rPr>
              <a:t>Öğrenemeyen öğrenci yoktur, öğretemeyen öğretmen vardır.»</a:t>
            </a:r>
            <a:r>
              <a:rPr lang="tr-TR" sz="2800" dirty="0" err="1" smtClean="0">
                <a:latin typeface="Comic Sans MS" panose="030F0702030302020204" pitchFamily="66" charset="0"/>
              </a:rPr>
              <a:t>Bloom</a:t>
            </a:r>
            <a:endParaRPr lang="tr-TR" sz="2800" dirty="0" smtClean="0">
              <a:latin typeface="Comic Sans MS" panose="030F0702030302020204" pitchFamily="66" charset="0"/>
            </a:endParaRPr>
          </a:p>
          <a:p>
            <a:endParaRPr lang="tr-TR" dirty="0"/>
          </a:p>
        </p:txBody>
      </p:sp>
    </p:spTree>
    <p:extLst>
      <p:ext uri="{BB962C8B-B14F-4D97-AF65-F5344CB8AC3E}">
        <p14:creationId xmlns:p14="http://schemas.microsoft.com/office/powerpoint/2010/main" val="29956928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8643240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5290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71600" y="274638"/>
            <a:ext cx="7715200" cy="706090"/>
          </a:xfrm>
        </p:spPr>
        <p:txBody>
          <a:bodyPr>
            <a:normAutofit fontScale="90000"/>
          </a:bodyPr>
          <a:lstStyle/>
          <a:p>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Tam Öğrenme Modeli</a:t>
            </a:r>
            <a:endPar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2218441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0037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89248" y="0"/>
            <a:ext cx="7643192" cy="706090"/>
          </a:xfrm>
        </p:spPr>
        <p:txBody>
          <a:bodyPr>
            <a:normAutofit fontScale="90000"/>
          </a:bodyPr>
          <a:lstStyle/>
          <a:p>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Tam Öğrenme Modeli</a:t>
            </a:r>
            <a:endPar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1360116457"/>
              </p:ext>
            </p:extLst>
          </p:nvPr>
        </p:nvGraphicFramePr>
        <p:xfrm>
          <a:off x="0" y="1008324"/>
          <a:ext cx="561662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yagram 6"/>
          <p:cNvGraphicFramePr/>
          <p:nvPr>
            <p:extLst>
              <p:ext uri="{D42A27DB-BD31-4B8C-83A1-F6EECF244321}">
                <p14:modId xmlns:p14="http://schemas.microsoft.com/office/powerpoint/2010/main" val="2960784872"/>
              </p:ext>
            </p:extLst>
          </p:nvPr>
        </p:nvGraphicFramePr>
        <p:xfrm>
          <a:off x="5868144" y="764704"/>
          <a:ext cx="2880320" cy="33843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0" name="Diyagram 9"/>
          <p:cNvGraphicFramePr/>
          <p:nvPr>
            <p:extLst>
              <p:ext uri="{D42A27DB-BD31-4B8C-83A1-F6EECF244321}">
                <p14:modId xmlns:p14="http://schemas.microsoft.com/office/powerpoint/2010/main" val="1360952709"/>
              </p:ext>
            </p:extLst>
          </p:nvPr>
        </p:nvGraphicFramePr>
        <p:xfrm>
          <a:off x="5561857" y="4581128"/>
          <a:ext cx="3402631" cy="223224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cxnSp>
        <p:nvCxnSpPr>
          <p:cNvPr id="12" name="Düz Bağlayıcı 11"/>
          <p:cNvCxnSpPr/>
          <p:nvPr/>
        </p:nvCxnSpPr>
        <p:spPr>
          <a:xfrm>
            <a:off x="5561857" y="692696"/>
            <a:ext cx="0" cy="61653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0" y="692696"/>
            <a:ext cx="91805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Düz Bağlayıcı 18"/>
          <p:cNvCxnSpPr/>
          <p:nvPr/>
        </p:nvCxnSpPr>
        <p:spPr>
          <a:xfrm>
            <a:off x="5561857" y="4437112"/>
            <a:ext cx="347463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25029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2730632303"/>
              </p:ext>
            </p:extLst>
          </p:nvPr>
        </p:nvGraphicFramePr>
        <p:xfrm>
          <a:off x="251520" y="116632"/>
          <a:ext cx="8856984" cy="1080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3399113939"/>
              </p:ext>
            </p:extLst>
          </p:nvPr>
        </p:nvGraphicFramePr>
        <p:xfrm>
          <a:off x="457200" y="1600200"/>
          <a:ext cx="8229600" cy="49971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61366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yagram 6"/>
          <p:cNvGraphicFramePr/>
          <p:nvPr>
            <p:extLst>
              <p:ext uri="{D42A27DB-BD31-4B8C-83A1-F6EECF244321}">
                <p14:modId xmlns:p14="http://schemas.microsoft.com/office/powerpoint/2010/main" val="3301625844"/>
              </p:ext>
            </p:extLst>
          </p:nvPr>
        </p:nvGraphicFramePr>
        <p:xfrm>
          <a:off x="683568" y="188640"/>
          <a:ext cx="8003232" cy="86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976852971"/>
              </p:ext>
            </p:extLst>
          </p:nvPr>
        </p:nvGraphicFramePr>
        <p:xfrm>
          <a:off x="5148064" y="1052736"/>
          <a:ext cx="3538736" cy="55446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yagram 5"/>
          <p:cNvGraphicFramePr/>
          <p:nvPr>
            <p:extLst>
              <p:ext uri="{D42A27DB-BD31-4B8C-83A1-F6EECF244321}">
                <p14:modId xmlns:p14="http://schemas.microsoft.com/office/powerpoint/2010/main" val="3320107281"/>
              </p:ext>
            </p:extLst>
          </p:nvPr>
        </p:nvGraphicFramePr>
        <p:xfrm>
          <a:off x="467544" y="1412776"/>
          <a:ext cx="4248472" cy="544522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433393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966872433"/>
              </p:ext>
            </p:extLst>
          </p:nvPr>
        </p:nvGraphicFramePr>
        <p:xfrm>
          <a:off x="683568" y="116632"/>
          <a:ext cx="8003232" cy="706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797055336"/>
              </p:ext>
            </p:extLst>
          </p:nvPr>
        </p:nvGraphicFramePr>
        <p:xfrm>
          <a:off x="179512" y="980728"/>
          <a:ext cx="8507288" cy="58326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72544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116632"/>
            <a:ext cx="7931224" cy="346050"/>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tr-TR"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MODELLER</a:t>
            </a:r>
            <a:endParaRPr lang="tr-TR"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19475107"/>
              </p:ext>
            </p:extLst>
          </p:nvPr>
        </p:nvGraphicFramePr>
        <p:xfrm>
          <a:off x="395536" y="692696"/>
          <a:ext cx="8424936"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41223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64791960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83604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274638"/>
            <a:ext cx="7787208" cy="850106"/>
          </a:xfrm>
        </p:spPr>
        <p:txBody>
          <a:bodyPr/>
          <a:lstStyle/>
          <a:p>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Tam Öğrenme Modeli</a:t>
            </a:r>
            <a:endPar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3166159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4716016" y="2564904"/>
            <a:ext cx="2304256" cy="244827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800" dirty="0" smtClean="0">
                <a:solidFill>
                  <a:schemeClr val="tx1"/>
                </a:solidFill>
              </a:rPr>
              <a:t>Öğrenme Ürünleri</a:t>
            </a:r>
            <a:endParaRPr lang="tr-TR" sz="2800" dirty="0">
              <a:solidFill>
                <a:schemeClr val="tx1"/>
              </a:solidFill>
            </a:endParaRPr>
          </a:p>
        </p:txBody>
      </p:sp>
      <p:sp>
        <p:nvSpPr>
          <p:cNvPr id="6" name="Sağ Ok 5"/>
          <p:cNvSpPr/>
          <p:nvPr/>
        </p:nvSpPr>
        <p:spPr>
          <a:xfrm>
            <a:off x="4139952" y="3501008"/>
            <a:ext cx="504056" cy="936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9" name="Dirsek Bağlayıcısı 8"/>
          <p:cNvCxnSpPr/>
          <p:nvPr/>
        </p:nvCxnSpPr>
        <p:spPr>
          <a:xfrm rot="16200000" flipH="1">
            <a:off x="893418" y="2397176"/>
            <a:ext cx="792088" cy="64807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Yuvarlatılmış Dikdörtgen 9"/>
          <p:cNvSpPr/>
          <p:nvPr/>
        </p:nvSpPr>
        <p:spPr>
          <a:xfrm>
            <a:off x="539552" y="1772816"/>
            <a:ext cx="1728192" cy="5760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dirty="0" smtClean="0"/>
              <a:t>Bağımlı Değişken</a:t>
            </a:r>
            <a:endParaRPr lang="tr-TR" dirty="0"/>
          </a:p>
        </p:txBody>
      </p:sp>
      <p:sp>
        <p:nvSpPr>
          <p:cNvPr id="11" name="Yuvarlatılmış Dikdörtgen 10"/>
          <p:cNvSpPr/>
          <p:nvPr/>
        </p:nvSpPr>
        <p:spPr>
          <a:xfrm>
            <a:off x="6948264" y="2204864"/>
            <a:ext cx="1656184" cy="5400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dirty="0" smtClean="0"/>
              <a:t>Bağımsız Değişken</a:t>
            </a:r>
            <a:endParaRPr lang="tr-TR" dirty="0"/>
          </a:p>
        </p:txBody>
      </p:sp>
      <p:cxnSp>
        <p:nvCxnSpPr>
          <p:cNvPr id="13" name="Dirsek Bağlayıcısı 12"/>
          <p:cNvCxnSpPr/>
          <p:nvPr/>
        </p:nvCxnSpPr>
        <p:spPr>
          <a:xfrm rot="5400000">
            <a:off x="6761768" y="2996952"/>
            <a:ext cx="792088" cy="28803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21710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60648"/>
            <a:ext cx="8075240" cy="490066"/>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tr-TR" dirty="0">
                <a:solidFill>
                  <a:srgbClr val="FF0000"/>
                </a:solidFill>
              </a:rPr>
              <a:t> </a:t>
            </a:r>
            <a:r>
              <a:rPr lang="tr-TR" dirty="0" smtClean="0">
                <a:solidFill>
                  <a:srgbClr val="FF0000"/>
                </a:solidFill>
              </a:rPr>
              <a:t/>
            </a:r>
            <a:br>
              <a:rPr lang="tr-TR" dirty="0" smtClean="0">
                <a:solidFill>
                  <a:srgbClr val="FF0000"/>
                </a:solidFill>
              </a:rPr>
            </a:br>
            <a:r>
              <a:rPr lang="tr-TR" sz="3100" b="1" dirty="0" smtClean="0">
                <a:solidFill>
                  <a:schemeClr val="accent4">
                    <a:lumMod val="75000"/>
                  </a:schemeClr>
                </a:solidFill>
              </a:rPr>
              <a:t>TAM </a:t>
            </a:r>
            <a:r>
              <a:rPr lang="tr-TR" sz="3100" b="1" dirty="0">
                <a:solidFill>
                  <a:schemeClr val="accent4">
                    <a:lumMod val="75000"/>
                  </a:schemeClr>
                </a:solidFill>
              </a:rPr>
              <a:t>ÖĞRENME MODELİNİN UYGULANIŞI</a:t>
            </a:r>
            <a:r>
              <a:rPr lang="tr-TR" b="1" dirty="0">
                <a:solidFill>
                  <a:srgbClr val="FF0000"/>
                </a:solidFill>
              </a:rPr>
              <a:t/>
            </a:r>
            <a:br>
              <a:rPr lang="tr-TR" b="1" dirty="0">
                <a:solidFill>
                  <a:srgbClr val="FF0000"/>
                </a:solidFill>
              </a:rPr>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89275985"/>
              </p:ext>
            </p:extLst>
          </p:nvPr>
        </p:nvGraphicFramePr>
        <p:xfrm>
          <a:off x="467544" y="908720"/>
          <a:ext cx="8568952"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25126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p:cNvSpPr>
          <p:nvPr/>
        </p:nvSpPr>
        <p:spPr bwMode="auto">
          <a:xfrm>
            <a:off x="107504" y="2324100"/>
            <a:ext cx="1276672" cy="17145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Ünite analizi</a:t>
            </a:r>
          </a:p>
          <a:p>
            <a:pPr algn="ctr">
              <a:defRPr/>
            </a:pPr>
            <a:r>
              <a:rPr lang="tr-TR" sz="1600" b="1" dirty="0">
                <a:solidFill>
                  <a:srgbClr val="000066"/>
                </a:solidFill>
                <a:latin typeface="Comic Sans MS" panose="030F0702030302020204" pitchFamily="66" charset="0"/>
              </a:rPr>
              <a:t>(konu ve</a:t>
            </a:r>
          </a:p>
          <a:p>
            <a:pPr algn="ctr">
              <a:defRPr/>
            </a:pPr>
            <a:r>
              <a:rPr lang="tr-TR" sz="1600" b="1" dirty="0">
                <a:solidFill>
                  <a:srgbClr val="000066"/>
                </a:solidFill>
                <a:latin typeface="Comic Sans MS" panose="030F0702030302020204" pitchFamily="66" charset="0"/>
              </a:rPr>
              <a:t>hedef</a:t>
            </a:r>
          </a:p>
          <a:p>
            <a:pPr algn="ctr">
              <a:defRPr/>
            </a:pPr>
            <a:r>
              <a:rPr lang="tr-TR" sz="1600" b="1" dirty="0">
                <a:solidFill>
                  <a:srgbClr val="000066"/>
                </a:solidFill>
                <a:latin typeface="Comic Sans MS" panose="030F0702030302020204" pitchFamily="66" charset="0"/>
              </a:rPr>
              <a:t>davranışları</a:t>
            </a:r>
          </a:p>
          <a:p>
            <a:pPr algn="ctr">
              <a:defRPr/>
            </a:pPr>
            <a:r>
              <a:rPr lang="tr-TR" sz="1600" b="1" dirty="0">
                <a:solidFill>
                  <a:srgbClr val="000066"/>
                </a:solidFill>
                <a:latin typeface="Comic Sans MS" panose="030F0702030302020204" pitchFamily="66" charset="0"/>
              </a:rPr>
              <a:t>belirleme</a:t>
            </a:r>
            <a:r>
              <a:rPr lang="tr-TR" sz="1600" dirty="0">
                <a:solidFill>
                  <a:srgbClr val="000066"/>
                </a:solidFill>
                <a:latin typeface="Comic Sans MS" panose="030F0702030302020204" pitchFamily="66" charset="0"/>
              </a:rPr>
              <a:t>)</a:t>
            </a:r>
          </a:p>
        </p:txBody>
      </p:sp>
      <p:sp>
        <p:nvSpPr>
          <p:cNvPr id="92163" name="Rectangle 3"/>
          <p:cNvSpPr>
            <a:spLocks noChangeArrowheads="1"/>
          </p:cNvSpPr>
          <p:nvPr/>
        </p:nvSpPr>
        <p:spPr bwMode="auto">
          <a:xfrm>
            <a:off x="1634852" y="2343150"/>
            <a:ext cx="1489348" cy="17145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smtClean="0">
                <a:solidFill>
                  <a:srgbClr val="000066"/>
                </a:solidFill>
                <a:latin typeface="Comic Sans MS" panose="030F0702030302020204" pitchFamily="66" charset="0"/>
              </a:rPr>
              <a:t>Bilişsel ve</a:t>
            </a:r>
          </a:p>
          <a:p>
            <a:pPr algn="ctr">
              <a:defRPr/>
            </a:pPr>
            <a:r>
              <a:rPr lang="tr-TR" sz="1600" b="1" dirty="0" smtClean="0">
                <a:solidFill>
                  <a:srgbClr val="000066"/>
                </a:solidFill>
                <a:latin typeface="Comic Sans MS" panose="030F0702030302020204" pitchFamily="66" charset="0"/>
              </a:rPr>
              <a:t> duyuşsal</a:t>
            </a:r>
            <a:endParaRPr lang="tr-TR" sz="1600" b="1" dirty="0">
              <a:solidFill>
                <a:srgbClr val="000066"/>
              </a:solidFill>
              <a:latin typeface="Comic Sans MS" panose="030F0702030302020204" pitchFamily="66" charset="0"/>
            </a:endParaRPr>
          </a:p>
          <a:p>
            <a:pPr algn="ctr">
              <a:defRPr/>
            </a:pPr>
            <a:r>
              <a:rPr lang="tr-TR" sz="1600" b="1" dirty="0">
                <a:solidFill>
                  <a:srgbClr val="000066"/>
                </a:solidFill>
                <a:latin typeface="Comic Sans MS" panose="030F0702030302020204" pitchFamily="66" charset="0"/>
              </a:rPr>
              <a:t>giriş</a:t>
            </a:r>
          </a:p>
          <a:p>
            <a:pPr algn="ctr">
              <a:defRPr/>
            </a:pPr>
            <a:r>
              <a:rPr lang="tr-TR" sz="1600" b="1" dirty="0">
                <a:solidFill>
                  <a:srgbClr val="000066"/>
                </a:solidFill>
                <a:latin typeface="Comic Sans MS" panose="030F0702030302020204" pitchFamily="66" charset="0"/>
              </a:rPr>
              <a:t>davranışları</a:t>
            </a:r>
          </a:p>
          <a:p>
            <a:pPr algn="ctr">
              <a:defRPr/>
            </a:pPr>
            <a:r>
              <a:rPr lang="tr-TR" sz="1600" b="1" dirty="0">
                <a:solidFill>
                  <a:srgbClr val="000066"/>
                </a:solidFill>
                <a:latin typeface="Comic Sans MS" panose="030F0702030302020204" pitchFamily="66" charset="0"/>
              </a:rPr>
              <a:t>belirleme</a:t>
            </a:r>
            <a:endParaRPr lang="tr-TR" sz="1600" dirty="0">
              <a:solidFill>
                <a:srgbClr val="000066"/>
              </a:solidFill>
              <a:latin typeface="Comic Sans MS" panose="030F0702030302020204" pitchFamily="66" charset="0"/>
            </a:endParaRPr>
          </a:p>
        </p:txBody>
      </p:sp>
      <p:sp>
        <p:nvSpPr>
          <p:cNvPr id="92164" name="Rectangle 4"/>
          <p:cNvSpPr>
            <a:spLocks noChangeArrowheads="1"/>
          </p:cNvSpPr>
          <p:nvPr/>
        </p:nvSpPr>
        <p:spPr bwMode="auto">
          <a:xfrm>
            <a:off x="3429000" y="2324100"/>
            <a:ext cx="1371600" cy="17145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Öğretme-</a:t>
            </a:r>
          </a:p>
          <a:p>
            <a:pPr algn="ctr">
              <a:defRPr/>
            </a:pPr>
            <a:r>
              <a:rPr lang="tr-TR" sz="1600" b="1" dirty="0">
                <a:solidFill>
                  <a:srgbClr val="000066"/>
                </a:solidFill>
                <a:latin typeface="Comic Sans MS" panose="030F0702030302020204" pitchFamily="66" charset="0"/>
              </a:rPr>
              <a:t>öğrenme</a:t>
            </a:r>
          </a:p>
          <a:p>
            <a:pPr algn="ctr">
              <a:defRPr/>
            </a:pPr>
            <a:r>
              <a:rPr lang="tr-TR" sz="1600" b="1" dirty="0">
                <a:solidFill>
                  <a:srgbClr val="000066"/>
                </a:solidFill>
                <a:latin typeface="Comic Sans MS" panose="030F0702030302020204" pitchFamily="66" charset="0"/>
              </a:rPr>
              <a:t>etkinliklerini</a:t>
            </a:r>
          </a:p>
          <a:p>
            <a:pPr algn="ctr">
              <a:defRPr/>
            </a:pPr>
            <a:r>
              <a:rPr lang="tr-TR" sz="1600" b="1" dirty="0">
                <a:solidFill>
                  <a:srgbClr val="000066"/>
                </a:solidFill>
                <a:latin typeface="Comic Sans MS" panose="030F0702030302020204" pitchFamily="66" charset="0"/>
              </a:rPr>
              <a:t>uygulama</a:t>
            </a:r>
            <a:endParaRPr lang="tr-TR" sz="1600" dirty="0">
              <a:solidFill>
                <a:srgbClr val="000066"/>
              </a:solidFill>
              <a:latin typeface="Comic Sans MS" panose="030F0702030302020204" pitchFamily="66" charset="0"/>
            </a:endParaRPr>
          </a:p>
        </p:txBody>
      </p:sp>
      <p:sp>
        <p:nvSpPr>
          <p:cNvPr id="92165" name="Rectangle 5"/>
          <p:cNvSpPr>
            <a:spLocks noChangeArrowheads="1"/>
          </p:cNvSpPr>
          <p:nvPr/>
        </p:nvSpPr>
        <p:spPr bwMode="auto">
          <a:xfrm>
            <a:off x="5181600" y="2514600"/>
            <a:ext cx="1828800" cy="15240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İzleme </a:t>
            </a:r>
          </a:p>
          <a:p>
            <a:pPr algn="ctr">
              <a:defRPr/>
            </a:pPr>
            <a:r>
              <a:rPr lang="tr-TR" sz="1600" b="1" dirty="0">
                <a:solidFill>
                  <a:srgbClr val="000066"/>
                </a:solidFill>
                <a:latin typeface="Comic Sans MS" panose="030F0702030302020204" pitchFamily="66" charset="0"/>
              </a:rPr>
              <a:t>değerlendirmesini</a:t>
            </a:r>
          </a:p>
          <a:p>
            <a:pPr algn="ctr">
              <a:defRPr/>
            </a:pPr>
            <a:r>
              <a:rPr lang="tr-TR" sz="1600" b="1" dirty="0">
                <a:solidFill>
                  <a:srgbClr val="000066"/>
                </a:solidFill>
                <a:latin typeface="Comic Sans MS" panose="030F0702030302020204" pitchFamily="66" charset="0"/>
              </a:rPr>
              <a:t>yapma</a:t>
            </a:r>
            <a:endParaRPr lang="tr-TR" sz="1600" dirty="0">
              <a:solidFill>
                <a:srgbClr val="000066"/>
              </a:solidFill>
              <a:latin typeface="Comic Sans MS" panose="030F0702030302020204" pitchFamily="66" charset="0"/>
            </a:endParaRPr>
          </a:p>
        </p:txBody>
      </p:sp>
      <p:sp>
        <p:nvSpPr>
          <p:cNvPr id="92166" name="Rectangle 6"/>
          <p:cNvSpPr>
            <a:spLocks noChangeArrowheads="1"/>
          </p:cNvSpPr>
          <p:nvPr/>
        </p:nvSpPr>
        <p:spPr bwMode="auto">
          <a:xfrm>
            <a:off x="5105400" y="914400"/>
            <a:ext cx="2667000" cy="12192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İleride olan öğrenciler</a:t>
            </a:r>
          </a:p>
          <a:p>
            <a:pPr algn="ctr">
              <a:defRPr/>
            </a:pPr>
            <a:r>
              <a:rPr lang="tr-TR" sz="1600" b="1" dirty="0">
                <a:solidFill>
                  <a:srgbClr val="000066"/>
                </a:solidFill>
                <a:latin typeface="Comic Sans MS" panose="030F0702030302020204" pitchFamily="66" charset="0"/>
              </a:rPr>
              <a:t>için zenginleştirilmiş</a:t>
            </a:r>
          </a:p>
          <a:p>
            <a:pPr algn="ctr">
              <a:defRPr/>
            </a:pPr>
            <a:r>
              <a:rPr lang="tr-TR" sz="1600" b="1" dirty="0">
                <a:solidFill>
                  <a:srgbClr val="000066"/>
                </a:solidFill>
                <a:latin typeface="Comic Sans MS" panose="030F0702030302020204" pitchFamily="66" charset="0"/>
              </a:rPr>
              <a:t>etkinlikler uygulama</a:t>
            </a:r>
            <a:endParaRPr lang="tr-TR" sz="1600" dirty="0">
              <a:solidFill>
                <a:srgbClr val="000066"/>
              </a:solidFill>
              <a:latin typeface="Comic Sans MS" panose="030F0702030302020204" pitchFamily="66" charset="0"/>
            </a:endParaRPr>
          </a:p>
        </p:txBody>
      </p:sp>
      <p:sp>
        <p:nvSpPr>
          <p:cNvPr id="92167" name="Rectangle 7"/>
          <p:cNvSpPr>
            <a:spLocks noChangeArrowheads="1"/>
          </p:cNvSpPr>
          <p:nvPr/>
        </p:nvSpPr>
        <p:spPr bwMode="auto">
          <a:xfrm>
            <a:off x="7924800" y="2514600"/>
            <a:ext cx="1111696" cy="15240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İkinci</a:t>
            </a:r>
          </a:p>
          <a:p>
            <a:pPr algn="ctr">
              <a:defRPr/>
            </a:pPr>
            <a:r>
              <a:rPr lang="tr-TR" sz="1600" b="1" dirty="0">
                <a:solidFill>
                  <a:srgbClr val="000066"/>
                </a:solidFill>
                <a:latin typeface="Comic Sans MS" panose="030F0702030302020204" pitchFamily="66" charset="0"/>
              </a:rPr>
              <a:t>üniteye </a:t>
            </a:r>
          </a:p>
          <a:p>
            <a:pPr algn="ctr">
              <a:defRPr/>
            </a:pPr>
            <a:r>
              <a:rPr lang="tr-TR" sz="1600" b="1" dirty="0">
                <a:solidFill>
                  <a:srgbClr val="000066"/>
                </a:solidFill>
                <a:latin typeface="Comic Sans MS" panose="030F0702030302020204" pitchFamily="66" charset="0"/>
              </a:rPr>
              <a:t>ilerleme</a:t>
            </a:r>
            <a:endParaRPr lang="tr-TR" sz="1600" dirty="0">
              <a:solidFill>
                <a:srgbClr val="000066"/>
              </a:solidFill>
              <a:latin typeface="Comic Sans MS" panose="030F0702030302020204" pitchFamily="66" charset="0"/>
            </a:endParaRPr>
          </a:p>
        </p:txBody>
      </p:sp>
      <p:sp>
        <p:nvSpPr>
          <p:cNvPr id="92168" name="Rectangle 8"/>
          <p:cNvSpPr>
            <a:spLocks noChangeArrowheads="1"/>
          </p:cNvSpPr>
          <p:nvPr/>
        </p:nvSpPr>
        <p:spPr bwMode="auto">
          <a:xfrm>
            <a:off x="1905000" y="4724400"/>
            <a:ext cx="1298848" cy="158492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smtClean="0">
                <a:solidFill>
                  <a:srgbClr val="000066"/>
                </a:solidFill>
                <a:latin typeface="Comic Sans MS" panose="030F0702030302020204" pitchFamily="66" charset="0"/>
              </a:rPr>
              <a:t>BGD Test </a:t>
            </a:r>
          </a:p>
          <a:p>
            <a:pPr algn="ctr">
              <a:defRPr/>
            </a:pPr>
            <a:r>
              <a:rPr lang="tr-TR" sz="1600" b="1" dirty="0" smtClean="0">
                <a:solidFill>
                  <a:srgbClr val="000066"/>
                </a:solidFill>
                <a:latin typeface="Comic Sans MS" panose="030F0702030302020204" pitchFamily="66" charset="0"/>
              </a:rPr>
              <a:t>sonucuna</a:t>
            </a:r>
          </a:p>
          <a:p>
            <a:pPr algn="ctr">
              <a:defRPr/>
            </a:pPr>
            <a:r>
              <a:rPr lang="tr-TR" sz="1600" b="1" dirty="0" smtClean="0">
                <a:solidFill>
                  <a:srgbClr val="000066"/>
                </a:solidFill>
                <a:latin typeface="Comic Sans MS" panose="030F0702030302020204" pitchFamily="66" charset="0"/>
              </a:rPr>
              <a:t> göre</a:t>
            </a:r>
          </a:p>
          <a:p>
            <a:pPr algn="ctr">
              <a:defRPr/>
            </a:pPr>
            <a:r>
              <a:rPr lang="tr-TR" sz="1600" b="1" dirty="0" smtClean="0">
                <a:solidFill>
                  <a:srgbClr val="000066"/>
                </a:solidFill>
                <a:latin typeface="Comic Sans MS" panose="030F0702030302020204" pitchFamily="66" charset="0"/>
              </a:rPr>
              <a:t>Tamamlama</a:t>
            </a:r>
            <a:endParaRPr lang="tr-TR" sz="1600" b="1" dirty="0">
              <a:solidFill>
                <a:srgbClr val="000066"/>
              </a:solidFill>
              <a:latin typeface="Comic Sans MS" panose="030F0702030302020204" pitchFamily="66" charset="0"/>
            </a:endParaRPr>
          </a:p>
          <a:p>
            <a:pPr algn="ctr">
              <a:defRPr/>
            </a:pPr>
            <a:r>
              <a:rPr lang="tr-TR" sz="1600" b="1" dirty="0">
                <a:solidFill>
                  <a:srgbClr val="000066"/>
                </a:solidFill>
                <a:latin typeface="Comic Sans MS" panose="030F0702030302020204" pitchFamily="66" charset="0"/>
              </a:rPr>
              <a:t>öğretimi </a:t>
            </a:r>
          </a:p>
          <a:p>
            <a:pPr algn="ctr">
              <a:defRPr/>
            </a:pPr>
            <a:r>
              <a:rPr lang="tr-TR" sz="1600" b="1" dirty="0">
                <a:solidFill>
                  <a:srgbClr val="000066"/>
                </a:solidFill>
                <a:latin typeface="Comic Sans MS" panose="030F0702030302020204" pitchFamily="66" charset="0"/>
              </a:rPr>
              <a:t>yapma</a:t>
            </a:r>
            <a:endParaRPr lang="tr-TR" sz="1600" dirty="0">
              <a:solidFill>
                <a:srgbClr val="000066"/>
              </a:solidFill>
              <a:latin typeface="Comic Sans MS" panose="030F0702030302020204" pitchFamily="66" charset="0"/>
            </a:endParaRPr>
          </a:p>
        </p:txBody>
      </p:sp>
      <p:sp>
        <p:nvSpPr>
          <p:cNvPr id="92169" name="Rectangle 9"/>
          <p:cNvSpPr>
            <a:spLocks noChangeArrowheads="1"/>
          </p:cNvSpPr>
          <p:nvPr/>
        </p:nvSpPr>
        <p:spPr bwMode="auto">
          <a:xfrm>
            <a:off x="4038600" y="5334000"/>
            <a:ext cx="1676400" cy="8382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Düzeltme</a:t>
            </a:r>
          </a:p>
          <a:p>
            <a:pPr algn="ctr">
              <a:defRPr/>
            </a:pPr>
            <a:r>
              <a:rPr lang="tr-TR" sz="1600" b="1" dirty="0">
                <a:solidFill>
                  <a:srgbClr val="000066"/>
                </a:solidFill>
                <a:latin typeface="Comic Sans MS" panose="030F0702030302020204" pitchFamily="66" charset="0"/>
              </a:rPr>
              <a:t>etkinliklerini</a:t>
            </a:r>
          </a:p>
          <a:p>
            <a:pPr algn="ctr">
              <a:defRPr/>
            </a:pPr>
            <a:r>
              <a:rPr lang="tr-TR" sz="1600" b="1" dirty="0">
                <a:solidFill>
                  <a:srgbClr val="000066"/>
                </a:solidFill>
                <a:latin typeface="Comic Sans MS" panose="030F0702030302020204" pitchFamily="66" charset="0"/>
              </a:rPr>
              <a:t>uygulama</a:t>
            </a:r>
            <a:endParaRPr lang="tr-TR" sz="1600" dirty="0">
              <a:solidFill>
                <a:srgbClr val="000066"/>
              </a:solidFill>
              <a:latin typeface="Comic Sans MS" panose="030F0702030302020204" pitchFamily="66" charset="0"/>
            </a:endParaRPr>
          </a:p>
        </p:txBody>
      </p:sp>
      <p:sp>
        <p:nvSpPr>
          <p:cNvPr id="92170" name="Rectangle 10"/>
          <p:cNvSpPr>
            <a:spLocks noChangeArrowheads="1"/>
          </p:cNvSpPr>
          <p:nvPr/>
        </p:nvSpPr>
        <p:spPr bwMode="auto">
          <a:xfrm>
            <a:off x="6172200" y="5334000"/>
            <a:ext cx="2144216" cy="8382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defRPr/>
            </a:pPr>
            <a:r>
              <a:rPr lang="tr-TR" sz="1600" b="1" dirty="0">
                <a:solidFill>
                  <a:srgbClr val="000066"/>
                </a:solidFill>
                <a:latin typeface="Comic Sans MS" panose="030F0702030302020204" pitchFamily="66" charset="0"/>
              </a:rPr>
              <a:t>Paralel izleme</a:t>
            </a:r>
          </a:p>
          <a:p>
            <a:pPr algn="ctr">
              <a:defRPr/>
            </a:pPr>
            <a:r>
              <a:rPr lang="tr-TR" sz="1600" b="1" dirty="0">
                <a:solidFill>
                  <a:srgbClr val="000066"/>
                </a:solidFill>
                <a:latin typeface="Comic Sans MS" panose="030F0702030302020204" pitchFamily="66" charset="0"/>
              </a:rPr>
              <a:t>değerlendirmesini</a:t>
            </a:r>
          </a:p>
          <a:p>
            <a:pPr algn="ctr">
              <a:defRPr/>
            </a:pPr>
            <a:r>
              <a:rPr lang="tr-TR" sz="1600" b="1" dirty="0">
                <a:solidFill>
                  <a:srgbClr val="000066"/>
                </a:solidFill>
                <a:latin typeface="Comic Sans MS" panose="030F0702030302020204" pitchFamily="66" charset="0"/>
              </a:rPr>
              <a:t>yapma</a:t>
            </a:r>
            <a:endParaRPr lang="tr-TR" sz="1600" dirty="0">
              <a:solidFill>
                <a:srgbClr val="000066"/>
              </a:solidFill>
              <a:latin typeface="Comic Sans MS" panose="030F0702030302020204" pitchFamily="66" charset="0"/>
            </a:endParaRPr>
          </a:p>
        </p:txBody>
      </p:sp>
      <p:sp>
        <p:nvSpPr>
          <p:cNvPr id="18443" name="Line 11"/>
          <p:cNvSpPr>
            <a:spLocks noChangeShapeType="1"/>
          </p:cNvSpPr>
          <p:nvPr/>
        </p:nvSpPr>
        <p:spPr bwMode="auto">
          <a:xfrm>
            <a:off x="1398760" y="3253966"/>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44" name="Line 12"/>
          <p:cNvSpPr>
            <a:spLocks noChangeShapeType="1"/>
          </p:cNvSpPr>
          <p:nvPr/>
        </p:nvSpPr>
        <p:spPr bwMode="auto">
          <a:xfrm>
            <a:off x="3124200" y="3200400"/>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45" name="Line 13"/>
          <p:cNvSpPr>
            <a:spLocks noChangeShapeType="1"/>
          </p:cNvSpPr>
          <p:nvPr/>
        </p:nvSpPr>
        <p:spPr bwMode="auto">
          <a:xfrm>
            <a:off x="4800600" y="3200400"/>
            <a:ext cx="381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46" name="Line 14"/>
          <p:cNvSpPr>
            <a:spLocks noChangeShapeType="1"/>
          </p:cNvSpPr>
          <p:nvPr/>
        </p:nvSpPr>
        <p:spPr bwMode="auto">
          <a:xfrm>
            <a:off x="2667000" y="41148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47" name="Line 15"/>
          <p:cNvSpPr>
            <a:spLocks noChangeShapeType="1"/>
          </p:cNvSpPr>
          <p:nvPr/>
        </p:nvSpPr>
        <p:spPr bwMode="auto">
          <a:xfrm flipV="1">
            <a:off x="5943600" y="21336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48" name="Line 16"/>
          <p:cNvSpPr>
            <a:spLocks noChangeShapeType="1"/>
          </p:cNvSpPr>
          <p:nvPr/>
        </p:nvSpPr>
        <p:spPr bwMode="auto">
          <a:xfrm>
            <a:off x="7239000" y="2133600"/>
            <a:ext cx="0" cy="3124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49" name="Line 17"/>
          <p:cNvSpPr>
            <a:spLocks noChangeShapeType="1"/>
          </p:cNvSpPr>
          <p:nvPr/>
        </p:nvSpPr>
        <p:spPr bwMode="auto">
          <a:xfrm>
            <a:off x="7239000" y="3352800"/>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50" name="Line 18"/>
          <p:cNvSpPr>
            <a:spLocks noChangeShapeType="1"/>
          </p:cNvSpPr>
          <p:nvPr/>
        </p:nvSpPr>
        <p:spPr bwMode="auto">
          <a:xfrm>
            <a:off x="7239000" y="21336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51" name="Line 19"/>
          <p:cNvSpPr>
            <a:spLocks noChangeShapeType="1"/>
          </p:cNvSpPr>
          <p:nvPr/>
        </p:nvSpPr>
        <p:spPr bwMode="auto">
          <a:xfrm flipV="1">
            <a:off x="7239000" y="49530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52" name="Line 20"/>
          <p:cNvSpPr>
            <a:spLocks noChangeShapeType="1"/>
          </p:cNvSpPr>
          <p:nvPr/>
        </p:nvSpPr>
        <p:spPr bwMode="auto">
          <a:xfrm>
            <a:off x="5715000" y="56388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53" name="Line 21"/>
          <p:cNvSpPr>
            <a:spLocks noChangeShapeType="1"/>
          </p:cNvSpPr>
          <p:nvPr/>
        </p:nvSpPr>
        <p:spPr bwMode="auto">
          <a:xfrm>
            <a:off x="3352800" y="502920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54" name="Line 22"/>
          <p:cNvSpPr>
            <a:spLocks noChangeShapeType="1"/>
          </p:cNvSpPr>
          <p:nvPr/>
        </p:nvSpPr>
        <p:spPr bwMode="auto">
          <a:xfrm>
            <a:off x="5486400" y="4038600"/>
            <a:ext cx="0" cy="121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455" name="Line 23"/>
          <p:cNvSpPr>
            <a:spLocks noChangeShapeType="1"/>
          </p:cNvSpPr>
          <p:nvPr/>
        </p:nvSpPr>
        <p:spPr bwMode="auto">
          <a:xfrm flipV="1">
            <a:off x="4038600" y="41148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aphicFrame>
        <p:nvGraphicFramePr>
          <p:cNvPr id="3" name="Diyagram 2"/>
          <p:cNvGraphicFramePr/>
          <p:nvPr>
            <p:extLst>
              <p:ext uri="{D42A27DB-BD31-4B8C-83A1-F6EECF244321}">
                <p14:modId xmlns:p14="http://schemas.microsoft.com/office/powerpoint/2010/main" val="3647275817"/>
              </p:ext>
            </p:extLst>
          </p:nvPr>
        </p:nvGraphicFramePr>
        <p:xfrm>
          <a:off x="395536" y="188640"/>
          <a:ext cx="8496944" cy="504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ikdörtgen 1"/>
          <p:cNvSpPr/>
          <p:nvPr/>
        </p:nvSpPr>
        <p:spPr>
          <a:xfrm>
            <a:off x="1714500" y="893790"/>
            <a:ext cx="1489348" cy="12192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sz="1600" b="1" dirty="0" smtClean="0">
                <a:solidFill>
                  <a:srgbClr val="000066"/>
                </a:solidFill>
                <a:latin typeface="Comic Sans MS" panose="030F0702030302020204" pitchFamily="66" charset="0"/>
              </a:rPr>
              <a:t>(Bilişsel </a:t>
            </a:r>
            <a:r>
              <a:rPr lang="tr-TR" sz="1600" b="1" dirty="0">
                <a:solidFill>
                  <a:srgbClr val="000066"/>
                </a:solidFill>
                <a:latin typeface="Comic Sans MS" panose="030F0702030302020204" pitchFamily="66" charset="0"/>
              </a:rPr>
              <a:t>Giriş </a:t>
            </a:r>
            <a:r>
              <a:rPr lang="tr-TR" sz="1600" b="1" dirty="0" smtClean="0">
                <a:solidFill>
                  <a:srgbClr val="000066"/>
                </a:solidFill>
                <a:latin typeface="Comic Sans MS" panose="030F0702030302020204" pitchFamily="66" charset="0"/>
              </a:rPr>
              <a:t>Davranışları) BGD Testi </a:t>
            </a:r>
            <a:r>
              <a:rPr lang="tr-TR" sz="1600" b="1" dirty="0">
                <a:solidFill>
                  <a:srgbClr val="000066"/>
                </a:solidFill>
                <a:latin typeface="Comic Sans MS" panose="030F0702030302020204" pitchFamily="66" charset="0"/>
              </a:rPr>
              <a:t>hazırlama</a:t>
            </a:r>
          </a:p>
        </p:txBody>
      </p:sp>
      <p:sp>
        <p:nvSpPr>
          <p:cNvPr id="10" name="Yukarı Ok 9"/>
          <p:cNvSpPr/>
          <p:nvPr/>
        </p:nvSpPr>
        <p:spPr>
          <a:xfrm>
            <a:off x="2267744" y="2133600"/>
            <a:ext cx="45719" cy="152400"/>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tr-TR"/>
          </a:p>
        </p:txBody>
      </p:sp>
    </p:spTree>
    <p:extLst>
      <p:ext uri="{BB962C8B-B14F-4D97-AF65-F5344CB8AC3E}">
        <p14:creationId xmlns:p14="http://schemas.microsoft.com/office/powerpoint/2010/main" val="6378204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4210" name="Group 2"/>
          <p:cNvGraphicFramePr>
            <a:graphicFrameLocks noGrp="1"/>
          </p:cNvGraphicFramePr>
          <p:nvPr>
            <p:extLst>
              <p:ext uri="{D42A27DB-BD31-4B8C-83A1-F6EECF244321}">
                <p14:modId xmlns:p14="http://schemas.microsoft.com/office/powerpoint/2010/main" val="296478388"/>
              </p:ext>
            </p:extLst>
          </p:nvPr>
        </p:nvGraphicFramePr>
        <p:xfrm>
          <a:off x="0" y="-137833"/>
          <a:ext cx="9144000" cy="6995833"/>
        </p:xfrm>
        <a:graphic>
          <a:graphicData uri="http://schemas.openxmlformats.org/drawingml/2006/table">
            <a:tbl>
              <a:tblPr>
                <a:tableStyleId>{0505E3EF-67EA-436B-97B2-0124C06EBD24}</a:tableStyleId>
              </a:tblPr>
              <a:tblGrid>
                <a:gridCol w="2651414">
                  <a:extLst>
                    <a:ext uri="{9D8B030D-6E8A-4147-A177-3AD203B41FA5}">
                      <a16:colId xmlns:a16="http://schemas.microsoft.com/office/drawing/2014/main" val="20000"/>
                    </a:ext>
                  </a:extLst>
                </a:gridCol>
                <a:gridCol w="2828059">
                  <a:extLst>
                    <a:ext uri="{9D8B030D-6E8A-4147-A177-3AD203B41FA5}">
                      <a16:colId xmlns:a16="http://schemas.microsoft.com/office/drawing/2014/main" val="20001"/>
                    </a:ext>
                  </a:extLst>
                </a:gridCol>
                <a:gridCol w="3664527">
                  <a:extLst>
                    <a:ext uri="{9D8B030D-6E8A-4147-A177-3AD203B41FA5}">
                      <a16:colId xmlns:a16="http://schemas.microsoft.com/office/drawing/2014/main" val="20002"/>
                    </a:ext>
                  </a:extLst>
                </a:gridCol>
              </a:tblGrid>
              <a:tr h="5786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ÖN KOŞULLAR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(GİRDİLER)</a:t>
                      </a:r>
                      <a:endParaRPr kumimoji="0" lang="tr-TR" sz="1400" b="1"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accent5">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İŞLEMLER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(SÜREÇ)</a:t>
                      </a:r>
                      <a:endParaRPr kumimoji="0" lang="tr-TR" sz="1400" b="1"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accent5">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ÖĞRENME ÜRÜNLERİ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(ÇIKTILAR)</a:t>
                      </a:r>
                      <a:endParaRPr kumimoji="0" lang="tr-TR" sz="1400" b="1"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accent5">
                        <a:lumMod val="60000"/>
                        <a:lumOff val="40000"/>
                      </a:schemeClr>
                    </a:solidFill>
                  </a:tcPr>
                </a:tc>
                <a:extLst>
                  <a:ext uri="{0D108BD9-81ED-4DB2-BD59-A6C34878D82A}">
                    <a16:rowId xmlns:a16="http://schemas.microsoft.com/office/drawing/2014/main" val="10000"/>
                  </a:ext>
                </a:extLst>
              </a:tr>
              <a:tr h="16975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1. Her ünitenin hedef ve davranışlarının belirlenmesi,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Bilişsel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Duyuşsal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Devinişsel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Düzeyler için</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4. İzleme testlerinin verilmesi,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Öğrenme güçlüklerinin ortaya çıkarılması,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T</a:t>
                      </a:r>
                      <a:r>
                        <a:rPr kumimoji="0" lang="tr-TR" sz="1400" u="none" strike="noStrike" cap="none" normalizeH="0" baseline="0" smtClean="0">
                          <a:ln>
                            <a:noFill/>
                          </a:ln>
                          <a:effectLst/>
                          <a:latin typeface="Comic Sans MS" panose="030F0702030302020204" pitchFamily="66" charset="0"/>
                        </a:rPr>
                        <a:t>am </a:t>
                      </a:r>
                      <a:r>
                        <a:rPr kumimoji="0" lang="tr-TR" sz="1400" u="none" strike="noStrike" cap="none" normalizeH="0" baseline="0" dirty="0" smtClean="0">
                          <a:ln>
                            <a:noFill/>
                          </a:ln>
                          <a:effectLst/>
                          <a:latin typeface="Comic Sans MS" panose="030F0702030302020204" pitchFamily="66" charset="0"/>
                        </a:rPr>
                        <a:t>öğrenmeyenlere ek öğrenmenin sağlanması</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accent5">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7. Öğrenme düzeyini belirleyici testlerin verilmesi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Öğrenme standardı</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Öğrenme hızı</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bg1">
                        <a:lumMod val="95000"/>
                      </a:schemeClr>
                    </a:solidFill>
                  </a:tcPr>
                </a:tc>
                <a:extLst>
                  <a:ext uri="{0D108BD9-81ED-4DB2-BD59-A6C34878D82A}">
                    <a16:rowId xmlns:a16="http://schemas.microsoft.com/office/drawing/2014/main" val="10001"/>
                  </a:ext>
                </a:extLst>
              </a:tr>
              <a:tr h="158792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2. Tam öğrenme standardının ortaya konması %80 öğrencinin en az %70 puan alması gibi</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5. Öğretim hizmetlerinin niteliğinin arttırılması,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İpucu,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Dönüt-düzeltme,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Pekiştirme,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Katılım</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accent5">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8. Duyuşsal ürünlerin ortaya çıkarılması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Akademik benlik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Kendine güven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Güdülenmişlik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Ruh sağlığı</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bg1">
                        <a:lumMod val="95000"/>
                      </a:schemeClr>
                    </a:solidFill>
                  </a:tcPr>
                </a:tc>
                <a:extLst>
                  <a:ext uri="{0D108BD9-81ED-4DB2-BD59-A6C34878D82A}">
                    <a16:rowId xmlns:a16="http://schemas.microsoft.com/office/drawing/2014/main" val="10002"/>
                  </a:ext>
                </a:extLst>
              </a:tr>
              <a:tr h="31317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3. Öğretim niteliğin belirlenmesi</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6. Alternatif öğrenme kaynaklarının seçilmesi,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b="1" u="none" strike="noStrike" cap="none" normalizeH="0" baseline="0" dirty="0" smtClean="0">
                          <a:ln>
                            <a:noFill/>
                          </a:ln>
                          <a:effectLst/>
                          <a:latin typeface="Comic Sans MS" panose="030F0702030302020204" pitchFamily="66" charset="0"/>
                        </a:rPr>
                        <a:t>Tamamlayıcı Etkinlikler: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Bire bir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Küçük gruplarla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Okulda ek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Evde ek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Programlı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Kaynak ve yardımcı kitaplarla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Akademik oyunlarla öğretim,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Tekrar öğretim</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accent5">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u="none" strike="noStrike" cap="none" normalizeH="0" baseline="0" dirty="0" smtClean="0">
                          <a:ln>
                            <a:noFill/>
                          </a:ln>
                          <a:effectLst/>
                          <a:latin typeface="Comic Sans MS" panose="030F0702030302020204" pitchFamily="66" charset="0"/>
                        </a:rPr>
                        <a:t>9. Kalite kontrolün yapılması</a:t>
                      </a:r>
                      <a:endParaRPr kumimoji="0" lang="tr-TR" sz="1400" b="0" i="0" u="none" strike="noStrike" cap="none" normalizeH="0" baseline="0" dirty="0" smtClean="0">
                        <a:ln>
                          <a:noFill/>
                        </a:ln>
                        <a:solidFill>
                          <a:schemeClr val="tx1"/>
                        </a:solidFill>
                        <a:effectLst/>
                        <a:latin typeface="Comic Sans MS" panose="030F0702030302020204" pitchFamily="66" charset="0"/>
                        <a:cs typeface="Arial" pitchFamily="34" charset="0"/>
                      </a:endParaRPr>
                    </a:p>
                  </a:txBody>
                  <a:tcPr marT="45724" marB="45724" horzOverflow="overflow">
                    <a:solidFill>
                      <a:schemeClr val="bg1">
                        <a:lumMod val="9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435633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188640"/>
            <a:ext cx="7715200" cy="850106"/>
          </a:xfrm>
        </p:spPr>
        <p:txBody>
          <a:bodyPr/>
          <a:lstStyle/>
          <a:p>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Tam Öğrenme Modeli</a:t>
            </a:r>
            <a:endPar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03803516"/>
              </p:ext>
            </p:extLst>
          </p:nvPr>
        </p:nvGraphicFramePr>
        <p:xfrm>
          <a:off x="395536" y="1196752"/>
          <a:ext cx="8147248" cy="5073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1294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sp>
        <p:nvSpPr>
          <p:cNvPr id="4" name="Oval Belirtme Çizgisi 3"/>
          <p:cNvSpPr/>
          <p:nvPr/>
        </p:nvSpPr>
        <p:spPr>
          <a:xfrm>
            <a:off x="107504" y="260648"/>
            <a:ext cx="5832648" cy="2304256"/>
          </a:xfrm>
          <a:prstGeom prst="wedgeEllipseCallou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sz="2400" dirty="0" err="1" smtClean="0"/>
              <a:t>Bloom’un</a:t>
            </a:r>
            <a:r>
              <a:rPr lang="tr-TR" sz="2400" dirty="0" smtClean="0"/>
              <a:t> Tam Öğrenme </a:t>
            </a:r>
            <a:r>
              <a:rPr lang="tr-TR" sz="2400" dirty="0" err="1" smtClean="0"/>
              <a:t>Modeli’nde</a:t>
            </a:r>
            <a:r>
              <a:rPr lang="tr-TR" sz="2400" dirty="0" smtClean="0"/>
              <a:t> 10 sorudan 9’unu yapmadan yeni üniteye geçilmez!</a:t>
            </a:r>
            <a:endParaRPr lang="tr-TR" sz="2400" dirty="0"/>
          </a:p>
        </p:txBody>
      </p:sp>
      <p:sp>
        <p:nvSpPr>
          <p:cNvPr id="9" name="Köşeleri Yuvarlanmış Dikdörtgen Belirtme Çizgisi 8"/>
          <p:cNvSpPr/>
          <p:nvPr/>
        </p:nvSpPr>
        <p:spPr>
          <a:xfrm>
            <a:off x="755576" y="3140968"/>
            <a:ext cx="8136904" cy="3168352"/>
          </a:xfrm>
          <a:prstGeom prst="wedgeRoundRectCallou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tr-TR" dirty="0"/>
              <a:t>Ayça Öğretmen, Sosyal Bilgiler dersinde «Ülkemizin Kaynakları» ünitesini işlemeden önce bir planlama yapar. Bu planlama sürecinde önce ünitenin kazanımlarını inceler. Bu ünitenin </a:t>
            </a:r>
            <a:r>
              <a:rPr lang="tr-TR" b="1" dirty="0"/>
              <a:t>ön koşul davranışlarını </a:t>
            </a:r>
            <a:r>
              <a:rPr lang="tr-TR" dirty="0"/>
              <a:t>belirlemek için bilişsel giriş testi hazırlar. Bu testin sonuçlarına göre öğrencilerde eksik olan ön koşul davranışlarla ilgili </a:t>
            </a:r>
            <a:r>
              <a:rPr lang="tr-TR" b="1" dirty="0"/>
              <a:t>tamamlama öğretimi </a:t>
            </a:r>
            <a:r>
              <a:rPr lang="tr-TR" dirty="0"/>
              <a:t>planlar. Öğrencilerin tamamının aktif katılımını sağlayacak etkinlikler düzenler ve ünitenin işlenmesi bittikten sonra öğrencilere uygulanacak </a:t>
            </a:r>
            <a:r>
              <a:rPr lang="tr-TR" b="1" dirty="0"/>
              <a:t>izleme testi </a:t>
            </a:r>
            <a:r>
              <a:rPr lang="tr-TR" dirty="0"/>
              <a:t>hazırlar. Herhangi bir öğrenme eksikliğine ya da yanlışlığına yönelik ek öğrenme-öğretme etkinliklerinin neler olacağına karar verir. (KPSS 2011)</a:t>
            </a:r>
          </a:p>
          <a:p>
            <a:pPr lvl="0"/>
            <a:r>
              <a:rPr lang="tr-TR" dirty="0"/>
              <a:t>Bu örnekte hangi öğrenme yaklaşımının işlem basamakları izlenmiştir?</a:t>
            </a:r>
          </a:p>
        </p:txBody>
      </p:sp>
    </p:spTree>
    <p:extLst>
      <p:ext uri="{BB962C8B-B14F-4D97-AF65-F5344CB8AC3E}">
        <p14:creationId xmlns:p14="http://schemas.microsoft.com/office/powerpoint/2010/main" val="4978913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768408072"/>
              </p:ext>
            </p:extLst>
          </p:nvPr>
        </p:nvGraphicFramePr>
        <p:xfrm>
          <a:off x="539552" y="44624"/>
          <a:ext cx="8147248" cy="1008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1698596251"/>
              </p:ext>
            </p:extLst>
          </p:nvPr>
        </p:nvGraphicFramePr>
        <p:xfrm>
          <a:off x="395536" y="1124744"/>
          <a:ext cx="8291264" cy="54726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777152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471038209"/>
              </p:ext>
            </p:extLst>
          </p:nvPr>
        </p:nvGraphicFramePr>
        <p:xfrm>
          <a:off x="457200" y="1600200"/>
          <a:ext cx="8435280" cy="506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0229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357809704"/>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359236260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96568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scene3d>
              <a:camera prst="perspectiveRelaxedModerately"/>
              <a:lightRig rig="threePt" dir="t"/>
            </a:scene3d>
          </a:bodyPr>
          <a:lstStyle/>
          <a:p>
            <a:r>
              <a:rPr lang="tr-TR"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Çok Boyutlu Zeka Kuramı</a:t>
            </a:r>
            <a:endParaRPr lang="tr-TR"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3023391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9206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044799437"/>
              </p:ext>
            </p:extLst>
          </p:nvPr>
        </p:nvGraphicFramePr>
        <p:xfrm>
          <a:off x="107504" y="332656"/>
          <a:ext cx="8784976" cy="86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1410421899"/>
              </p:ext>
            </p:extLst>
          </p:nvPr>
        </p:nvGraphicFramePr>
        <p:xfrm>
          <a:off x="107504" y="1700808"/>
          <a:ext cx="8748464" cy="3688080"/>
        </p:xfrm>
        <a:graphic>
          <a:graphicData uri="http://schemas.openxmlformats.org/drawingml/2006/table">
            <a:tbl>
              <a:tblPr firstRow="1" bandRow="1">
                <a:tableStyleId>{5C22544A-7EE6-4342-B048-85BDC9FD1C3A}</a:tableStyleId>
              </a:tblPr>
              <a:tblGrid>
                <a:gridCol w="4374232">
                  <a:extLst>
                    <a:ext uri="{9D8B030D-6E8A-4147-A177-3AD203B41FA5}">
                      <a16:colId xmlns:a16="http://schemas.microsoft.com/office/drawing/2014/main" val="20000"/>
                    </a:ext>
                  </a:extLst>
                </a:gridCol>
                <a:gridCol w="4374232">
                  <a:extLst>
                    <a:ext uri="{9D8B030D-6E8A-4147-A177-3AD203B41FA5}">
                      <a16:colId xmlns:a16="http://schemas.microsoft.com/office/drawing/2014/main" val="20001"/>
                    </a:ext>
                  </a:extLst>
                </a:gridCol>
              </a:tblGrid>
              <a:tr h="557324">
                <a:tc>
                  <a:txBody>
                    <a:bodyPr/>
                    <a:lstStyle/>
                    <a:p>
                      <a:pPr algn="ctr"/>
                      <a:r>
                        <a:rPr lang="tr-TR" sz="3200" dirty="0" smtClean="0"/>
                        <a:t>Geleneksel</a:t>
                      </a:r>
                      <a:endParaRPr lang="tr-TR" sz="3200" dirty="0"/>
                    </a:p>
                  </a:txBody>
                  <a:tcPr/>
                </a:tc>
                <a:tc>
                  <a:txBody>
                    <a:bodyPr/>
                    <a:lstStyle/>
                    <a:p>
                      <a:pPr algn="ctr"/>
                      <a:r>
                        <a:rPr lang="tr-TR" sz="3200" dirty="0" smtClean="0"/>
                        <a:t>Yeni</a:t>
                      </a:r>
                      <a:endParaRPr lang="tr-TR" sz="3200" dirty="0"/>
                    </a:p>
                  </a:txBody>
                  <a:tcPr/>
                </a:tc>
                <a:extLst>
                  <a:ext uri="{0D108BD9-81ED-4DB2-BD59-A6C34878D82A}">
                    <a16:rowId xmlns:a16="http://schemas.microsoft.com/office/drawing/2014/main" val="10000"/>
                  </a:ext>
                </a:extLst>
              </a:tr>
              <a:tr h="2611028">
                <a:tc>
                  <a:txBody>
                    <a:bodyPr/>
                    <a:lstStyle/>
                    <a:p>
                      <a:pPr marL="285750" indent="-285750">
                        <a:buFont typeface="Arial" panose="020B0604020202020204" pitchFamily="34" charset="0"/>
                        <a:buChar char="•"/>
                      </a:pPr>
                      <a:r>
                        <a:rPr lang="tr-TR" dirty="0" smtClean="0"/>
                        <a:t>Zeka tek boyutludur.</a:t>
                      </a:r>
                    </a:p>
                    <a:p>
                      <a:pPr marL="285750" indent="-285750">
                        <a:buFont typeface="Arial" panose="020B0604020202020204" pitchFamily="34" charset="0"/>
                        <a:buChar char="•"/>
                      </a:pPr>
                      <a:endParaRPr lang="tr-TR" dirty="0" smtClean="0"/>
                    </a:p>
                    <a:p>
                      <a:pPr marL="285750" indent="-285750">
                        <a:buFont typeface="Arial" panose="020B0604020202020204" pitchFamily="34" charset="0"/>
                        <a:buChar char="•"/>
                      </a:pPr>
                      <a:r>
                        <a:rPr lang="tr-TR" dirty="0" smtClean="0"/>
                        <a:t>Zeka</a:t>
                      </a:r>
                      <a:r>
                        <a:rPr lang="tr-TR" baseline="0" dirty="0" smtClean="0"/>
                        <a:t> gerçek yaşamdan soyutlanır.</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Zeka sabittir, değiştirilemez.</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Zeka sayısal ölçülür.</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Nicelik önemli</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Ürün değerlendirme</a:t>
                      </a:r>
                      <a:endParaRPr lang="tr-TR" dirty="0"/>
                    </a:p>
                  </a:txBody>
                  <a:tcPr/>
                </a:tc>
                <a:tc>
                  <a:txBody>
                    <a:bodyPr/>
                    <a:lstStyle/>
                    <a:p>
                      <a:pPr marL="285750" indent="-285750">
                        <a:buFont typeface="Arial" panose="020B0604020202020204" pitchFamily="34" charset="0"/>
                        <a:buChar char="•"/>
                      </a:pPr>
                      <a:r>
                        <a:rPr lang="tr-TR" dirty="0" smtClean="0"/>
                        <a:t>Zeka çok boyutludur.</a:t>
                      </a:r>
                    </a:p>
                    <a:p>
                      <a:pPr marL="285750" indent="-285750">
                        <a:buFont typeface="Arial" panose="020B0604020202020204" pitchFamily="34" charset="0"/>
                        <a:buChar char="•"/>
                      </a:pPr>
                      <a:endParaRPr lang="tr-TR" dirty="0" smtClean="0"/>
                    </a:p>
                    <a:p>
                      <a:pPr marL="285750" indent="-285750">
                        <a:buFont typeface="Arial" panose="020B0604020202020204" pitchFamily="34" charset="0"/>
                        <a:buChar char="•"/>
                      </a:pPr>
                      <a:r>
                        <a:rPr lang="tr-TR" dirty="0" smtClean="0"/>
                        <a:t>Zeka</a:t>
                      </a:r>
                      <a:r>
                        <a:rPr lang="tr-TR" baseline="0" dirty="0" smtClean="0"/>
                        <a:t> gerçek yaşamla iç içedir.</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Zeka geliştirilebilir, değiştirilebilir.</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Zeka performans durumlarında belirlenir.</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Nitelik önemli</a:t>
                      </a:r>
                    </a:p>
                    <a:p>
                      <a:pPr marL="285750" indent="-285750">
                        <a:buFont typeface="Arial" panose="020B0604020202020204" pitchFamily="34" charset="0"/>
                        <a:buChar char="•"/>
                      </a:pPr>
                      <a:endParaRPr lang="tr-TR" baseline="0" dirty="0" smtClean="0"/>
                    </a:p>
                    <a:p>
                      <a:pPr marL="285750" indent="-285750">
                        <a:buFont typeface="Arial" panose="020B0604020202020204" pitchFamily="34" charset="0"/>
                        <a:buChar char="•"/>
                      </a:pPr>
                      <a:r>
                        <a:rPr lang="tr-TR" baseline="0" dirty="0" smtClean="0"/>
                        <a:t>Süreç değerlendirme</a:t>
                      </a:r>
                      <a:endParaRPr lang="tr-TR"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55389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0"/>
            <a:ext cx="7931224" cy="562074"/>
          </a:xfrm>
        </p:spPr>
        <p:txBody>
          <a:bodyPr>
            <a:normAutofit/>
          </a:bodyPr>
          <a:lstStyle/>
          <a:p>
            <a:r>
              <a:rPr lang="tr-TR" sz="2800" dirty="0" smtClean="0"/>
              <a:t>Çoklu Zeka Kuramının Boyutları</a:t>
            </a:r>
            <a:endParaRPr lang="tr-TR" sz="2800" dirty="0"/>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2866501875"/>
              </p:ext>
            </p:extLst>
          </p:nvPr>
        </p:nvGraphicFramePr>
        <p:xfrm>
          <a:off x="35496" y="620688"/>
          <a:ext cx="9108504" cy="6237311"/>
        </p:xfrm>
        <a:graphic>
          <a:graphicData uri="http://schemas.openxmlformats.org/drawingml/2006/table">
            <a:tbl>
              <a:tblPr firstRow="1" bandRow="1">
                <a:tableStyleId>{00A15C55-8517-42AA-B614-E9B94910E393}</a:tableStyleId>
              </a:tblPr>
              <a:tblGrid>
                <a:gridCol w="1685113">
                  <a:extLst>
                    <a:ext uri="{9D8B030D-6E8A-4147-A177-3AD203B41FA5}">
                      <a16:colId xmlns:a16="http://schemas.microsoft.com/office/drawing/2014/main" val="20000"/>
                    </a:ext>
                  </a:extLst>
                </a:gridCol>
                <a:gridCol w="2869139">
                  <a:extLst>
                    <a:ext uri="{9D8B030D-6E8A-4147-A177-3AD203B41FA5}">
                      <a16:colId xmlns:a16="http://schemas.microsoft.com/office/drawing/2014/main" val="20001"/>
                    </a:ext>
                  </a:extLst>
                </a:gridCol>
                <a:gridCol w="2470648">
                  <a:extLst>
                    <a:ext uri="{9D8B030D-6E8A-4147-A177-3AD203B41FA5}">
                      <a16:colId xmlns:a16="http://schemas.microsoft.com/office/drawing/2014/main" val="20002"/>
                    </a:ext>
                  </a:extLst>
                </a:gridCol>
                <a:gridCol w="2083604">
                  <a:extLst>
                    <a:ext uri="{9D8B030D-6E8A-4147-A177-3AD203B41FA5}">
                      <a16:colId xmlns:a16="http://schemas.microsoft.com/office/drawing/2014/main" val="20003"/>
                    </a:ext>
                  </a:extLst>
                </a:gridCol>
              </a:tblGrid>
              <a:tr h="671711">
                <a:tc>
                  <a:txBody>
                    <a:bodyPr/>
                    <a:lstStyle/>
                    <a:p>
                      <a:r>
                        <a:rPr lang="tr-TR" dirty="0" smtClean="0"/>
                        <a:t>Zeka Boyutu</a:t>
                      </a:r>
                      <a:endParaRPr lang="tr-TR" dirty="0"/>
                    </a:p>
                  </a:txBody>
                  <a:tcPr/>
                </a:tc>
                <a:tc>
                  <a:txBody>
                    <a:bodyPr/>
                    <a:lstStyle/>
                    <a:p>
                      <a:r>
                        <a:rPr lang="tr-TR" dirty="0" smtClean="0"/>
                        <a:t>Özellikleri</a:t>
                      </a:r>
                      <a:endParaRPr lang="tr-TR" dirty="0"/>
                    </a:p>
                  </a:txBody>
                  <a:tcPr/>
                </a:tc>
                <a:tc>
                  <a:txBody>
                    <a:bodyPr/>
                    <a:lstStyle/>
                    <a:p>
                      <a:r>
                        <a:rPr lang="tr-TR" dirty="0" smtClean="0"/>
                        <a:t>Öğretim Yaklaşımları ve Yöntemleri</a:t>
                      </a:r>
                      <a:endParaRPr lang="tr-TR" dirty="0"/>
                    </a:p>
                  </a:txBody>
                  <a:tcPr/>
                </a:tc>
                <a:tc>
                  <a:txBody>
                    <a:bodyPr/>
                    <a:lstStyle/>
                    <a:p>
                      <a:r>
                        <a:rPr lang="tr-TR" dirty="0" smtClean="0"/>
                        <a:t>Meslek Grubu</a:t>
                      </a:r>
                      <a:endParaRPr lang="tr-TR" dirty="0"/>
                    </a:p>
                  </a:txBody>
                  <a:tcPr/>
                </a:tc>
                <a:extLst>
                  <a:ext uri="{0D108BD9-81ED-4DB2-BD59-A6C34878D82A}">
                    <a16:rowId xmlns:a16="http://schemas.microsoft.com/office/drawing/2014/main" val="10000"/>
                  </a:ext>
                </a:extLst>
              </a:tr>
              <a:tr h="1247462">
                <a:tc>
                  <a:txBody>
                    <a:bodyPr/>
                    <a:lstStyle/>
                    <a:p>
                      <a:r>
                        <a:rPr lang="tr-TR" dirty="0" smtClean="0"/>
                        <a:t>1. Sözel-Dilsel</a:t>
                      </a:r>
                      <a:endParaRPr lang="tr-TR" dirty="0"/>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Dilsel Zekadır.</a:t>
                      </a:r>
                    </a:p>
                    <a:p>
                      <a:pPr marL="285750" indent="-285750">
                        <a:buFont typeface="Arial" panose="020B0604020202020204" pitchFamily="34" charset="0"/>
                        <a:buChar char="•"/>
                      </a:pPr>
                      <a:r>
                        <a:rPr lang="tr-TR" sz="1200" dirty="0" smtClean="0">
                          <a:latin typeface="Comic Sans MS" panose="030F0702030302020204" pitchFamily="66" charset="0"/>
                        </a:rPr>
                        <a:t>Soyut,</a:t>
                      </a:r>
                      <a:r>
                        <a:rPr lang="tr-TR" sz="1200" baseline="0" dirty="0" smtClean="0">
                          <a:latin typeface="Comic Sans MS" panose="030F0702030302020204" pitchFamily="66" charset="0"/>
                        </a:rPr>
                        <a:t> Simgesel düşünme ve ifadeyi içerir.</a:t>
                      </a:r>
                      <a:endParaRPr lang="tr-TR" sz="12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Sunuş Yoluyla Öğrenme</a:t>
                      </a:r>
                    </a:p>
                    <a:p>
                      <a:pPr marL="285750" indent="-285750">
                        <a:buFont typeface="Arial" panose="020B0604020202020204" pitchFamily="34" charset="0"/>
                        <a:buChar char="•"/>
                      </a:pPr>
                      <a:r>
                        <a:rPr lang="tr-TR" sz="1200" dirty="0" smtClean="0">
                          <a:latin typeface="Comic Sans MS" panose="030F0702030302020204" pitchFamily="66" charset="0"/>
                        </a:rPr>
                        <a:t>Anlatma Yöntemi</a:t>
                      </a:r>
                      <a:endParaRPr lang="tr-TR" sz="12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Yazarlar</a:t>
                      </a:r>
                    </a:p>
                    <a:p>
                      <a:pPr marL="285750" indent="-285750">
                        <a:buFont typeface="Arial" panose="020B0604020202020204" pitchFamily="34" charset="0"/>
                        <a:buChar char="•"/>
                      </a:pPr>
                      <a:r>
                        <a:rPr lang="tr-TR" sz="1200" dirty="0" smtClean="0">
                          <a:latin typeface="Comic Sans MS" panose="030F0702030302020204" pitchFamily="66" charset="0"/>
                        </a:rPr>
                        <a:t>Romancılar</a:t>
                      </a:r>
                    </a:p>
                    <a:p>
                      <a:pPr marL="285750" indent="-285750">
                        <a:buFont typeface="Arial" panose="020B0604020202020204" pitchFamily="34" charset="0"/>
                        <a:buChar char="•"/>
                      </a:pPr>
                      <a:r>
                        <a:rPr lang="tr-TR" sz="1200" dirty="0" smtClean="0">
                          <a:latin typeface="Comic Sans MS" panose="030F0702030302020204" pitchFamily="66" charset="0"/>
                        </a:rPr>
                        <a:t>Gazeteciler</a:t>
                      </a:r>
                    </a:p>
                    <a:p>
                      <a:pPr marL="285750" indent="-285750">
                        <a:buFont typeface="Arial" panose="020B0604020202020204" pitchFamily="34" charset="0"/>
                        <a:buChar char="•"/>
                      </a:pPr>
                      <a:r>
                        <a:rPr lang="tr-TR" sz="1200" dirty="0" smtClean="0">
                          <a:latin typeface="Comic Sans MS" panose="030F0702030302020204" pitchFamily="66" charset="0"/>
                        </a:rPr>
                        <a:t>Avukatlar</a:t>
                      </a:r>
                    </a:p>
                    <a:p>
                      <a:pPr marL="285750" indent="-285750">
                        <a:buFont typeface="Arial" panose="020B0604020202020204" pitchFamily="34" charset="0"/>
                        <a:buChar char="•"/>
                      </a:pPr>
                      <a:r>
                        <a:rPr lang="tr-TR" sz="1200" dirty="0" smtClean="0">
                          <a:latin typeface="Comic Sans MS" panose="030F0702030302020204" pitchFamily="66" charset="0"/>
                        </a:rPr>
                        <a:t>Hatipler</a:t>
                      </a:r>
                    </a:p>
                    <a:p>
                      <a:pPr marL="285750" indent="-285750">
                        <a:buFont typeface="Arial" panose="020B0604020202020204" pitchFamily="34" charset="0"/>
                        <a:buChar char="•"/>
                      </a:pPr>
                      <a:r>
                        <a:rPr lang="tr-TR" sz="1200" dirty="0" smtClean="0">
                          <a:latin typeface="Comic Sans MS" panose="030F0702030302020204" pitchFamily="66" charset="0"/>
                        </a:rPr>
                        <a:t>Edebiyatçılar</a:t>
                      </a:r>
                      <a:endParaRPr lang="tr-TR" sz="1200" dirty="0">
                        <a:latin typeface="Comic Sans MS" panose="030F0702030302020204" pitchFamily="66" charset="0"/>
                      </a:endParaRPr>
                    </a:p>
                  </a:txBody>
                  <a:tcPr/>
                </a:tc>
                <a:extLst>
                  <a:ext uri="{0D108BD9-81ED-4DB2-BD59-A6C34878D82A}">
                    <a16:rowId xmlns:a16="http://schemas.microsoft.com/office/drawing/2014/main" val="10001"/>
                  </a:ext>
                </a:extLst>
              </a:tr>
              <a:tr h="1247462">
                <a:tc>
                  <a:txBody>
                    <a:bodyPr/>
                    <a:lstStyle/>
                    <a:p>
                      <a:r>
                        <a:rPr lang="tr-TR" dirty="0" smtClean="0"/>
                        <a:t>2. Görsel- Uzamsal</a:t>
                      </a:r>
                      <a:endParaRPr lang="tr-TR" dirty="0"/>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Düşünme etkinliği resimler, imgeler, şekiller ve çizgilerden hareketle</a:t>
                      </a:r>
                      <a:r>
                        <a:rPr lang="tr-TR" sz="1200" baseline="0" dirty="0" smtClean="0">
                          <a:latin typeface="Comic Sans MS" panose="030F0702030302020204" pitchFamily="66" charset="0"/>
                        </a:rPr>
                        <a:t> gerçekleşir.</a:t>
                      </a:r>
                    </a:p>
                    <a:p>
                      <a:pPr marL="285750" indent="-285750">
                        <a:buFont typeface="Arial" panose="020B0604020202020204" pitchFamily="34" charset="0"/>
                        <a:buChar char="•"/>
                      </a:pPr>
                      <a:r>
                        <a:rPr lang="tr-TR" sz="1200" baseline="0" dirty="0" smtClean="0">
                          <a:latin typeface="Comic Sans MS" panose="030F0702030302020204" pitchFamily="66" charset="0"/>
                        </a:rPr>
                        <a:t>Algılama, nesneler ve onların görünüşlerini içerir.</a:t>
                      </a:r>
                      <a:endParaRPr lang="tr-TR" sz="12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Somut ve görsel çizimler</a:t>
                      </a:r>
                    </a:p>
                    <a:p>
                      <a:pPr marL="285750" indent="-285750">
                        <a:buFont typeface="Arial" panose="020B0604020202020204" pitchFamily="34" charset="0"/>
                        <a:buChar char="•"/>
                      </a:pPr>
                      <a:r>
                        <a:rPr lang="tr-TR" sz="1200" dirty="0" smtClean="0">
                          <a:latin typeface="Comic Sans MS" panose="030F0702030302020204" pitchFamily="66" charset="0"/>
                        </a:rPr>
                        <a:t>Şekiller ve şemalarla</a:t>
                      </a:r>
                      <a:r>
                        <a:rPr lang="tr-TR" sz="1200" baseline="0" dirty="0" smtClean="0">
                          <a:latin typeface="Comic Sans MS" panose="030F0702030302020204" pitchFamily="66" charset="0"/>
                        </a:rPr>
                        <a:t> öğrenme</a:t>
                      </a:r>
                    </a:p>
                    <a:p>
                      <a:pPr marL="285750" indent="-285750">
                        <a:buFont typeface="Arial" panose="020B0604020202020204" pitchFamily="34" charset="0"/>
                        <a:buChar char="•"/>
                      </a:pPr>
                      <a:r>
                        <a:rPr lang="tr-TR" sz="1200" baseline="0" dirty="0" smtClean="0">
                          <a:latin typeface="Comic Sans MS" panose="030F0702030302020204" pitchFamily="66" charset="0"/>
                        </a:rPr>
                        <a:t>Gözlem Yöntemi</a:t>
                      </a:r>
                    </a:p>
                    <a:p>
                      <a:pPr marL="285750" indent="-285750">
                        <a:buFont typeface="Arial" panose="020B0604020202020204" pitchFamily="34" charset="0"/>
                        <a:buChar char="•"/>
                      </a:pPr>
                      <a:r>
                        <a:rPr lang="tr-TR" sz="1200" baseline="0" dirty="0" smtClean="0">
                          <a:latin typeface="Comic Sans MS" panose="030F0702030302020204" pitchFamily="66" charset="0"/>
                        </a:rPr>
                        <a:t>Afiş ve poster hazırlama</a:t>
                      </a:r>
                      <a:endParaRPr lang="tr-TR" sz="12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Mimar</a:t>
                      </a:r>
                    </a:p>
                    <a:p>
                      <a:pPr marL="285750" indent="-285750">
                        <a:buFont typeface="Arial" panose="020B0604020202020204" pitchFamily="34" charset="0"/>
                        <a:buChar char="•"/>
                      </a:pPr>
                      <a:r>
                        <a:rPr lang="tr-TR" sz="1200" dirty="0" smtClean="0">
                          <a:latin typeface="Comic Sans MS" panose="030F0702030302020204" pitchFamily="66" charset="0"/>
                        </a:rPr>
                        <a:t>Dekoratör</a:t>
                      </a:r>
                    </a:p>
                    <a:p>
                      <a:pPr marL="285750" indent="-285750">
                        <a:buFont typeface="Arial" panose="020B0604020202020204" pitchFamily="34" charset="0"/>
                        <a:buChar char="•"/>
                      </a:pPr>
                      <a:r>
                        <a:rPr lang="tr-TR" sz="1200" dirty="0" smtClean="0">
                          <a:latin typeface="Comic Sans MS" panose="030F0702030302020204" pitchFamily="66" charset="0"/>
                        </a:rPr>
                        <a:t>Modacı</a:t>
                      </a:r>
                    </a:p>
                    <a:p>
                      <a:pPr marL="285750" indent="-285750">
                        <a:buFont typeface="Arial" panose="020B0604020202020204" pitchFamily="34" charset="0"/>
                        <a:buChar char="•"/>
                      </a:pPr>
                      <a:r>
                        <a:rPr lang="tr-TR" sz="1200" dirty="0" smtClean="0">
                          <a:latin typeface="Comic Sans MS" panose="030F0702030302020204" pitchFamily="66" charset="0"/>
                        </a:rPr>
                        <a:t>Ressam</a:t>
                      </a:r>
                    </a:p>
                    <a:p>
                      <a:pPr marL="285750" indent="-285750">
                        <a:buFont typeface="Arial" panose="020B0604020202020204" pitchFamily="34" charset="0"/>
                        <a:buChar char="•"/>
                      </a:pPr>
                      <a:r>
                        <a:rPr lang="tr-TR" sz="1200" dirty="0" smtClean="0">
                          <a:latin typeface="Comic Sans MS" panose="030F0702030302020204" pitchFamily="66" charset="0"/>
                        </a:rPr>
                        <a:t>Fotoğrafçı</a:t>
                      </a:r>
                    </a:p>
                    <a:p>
                      <a:pPr marL="285750" indent="-285750">
                        <a:buFont typeface="Arial" panose="020B0604020202020204" pitchFamily="34" charset="0"/>
                        <a:buChar char="•"/>
                      </a:pPr>
                      <a:r>
                        <a:rPr lang="tr-TR" sz="1200" dirty="0" smtClean="0">
                          <a:latin typeface="Comic Sans MS" panose="030F0702030302020204" pitchFamily="66" charset="0"/>
                        </a:rPr>
                        <a:t>Tasarımcı</a:t>
                      </a:r>
                      <a:endParaRPr lang="tr-TR" sz="1200" dirty="0">
                        <a:latin typeface="Comic Sans MS" panose="030F0702030302020204" pitchFamily="66" charset="0"/>
                      </a:endParaRPr>
                    </a:p>
                  </a:txBody>
                  <a:tcPr/>
                </a:tc>
                <a:extLst>
                  <a:ext uri="{0D108BD9-81ED-4DB2-BD59-A6C34878D82A}">
                    <a16:rowId xmlns:a16="http://schemas.microsoft.com/office/drawing/2014/main" val="10002"/>
                  </a:ext>
                </a:extLst>
              </a:tr>
              <a:tr h="1247462">
                <a:tc>
                  <a:txBody>
                    <a:bodyPr/>
                    <a:lstStyle/>
                    <a:p>
                      <a:r>
                        <a:rPr lang="tr-TR" dirty="0" smtClean="0"/>
                        <a:t>3. Sosyal- Bireylerarası</a:t>
                      </a:r>
                      <a:endParaRPr lang="tr-TR" dirty="0"/>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Kişilerarası zekadır.</a:t>
                      </a:r>
                    </a:p>
                    <a:p>
                      <a:pPr marL="285750" indent="-285750">
                        <a:buFont typeface="Arial" panose="020B0604020202020204" pitchFamily="34" charset="0"/>
                        <a:buChar char="•"/>
                      </a:pPr>
                      <a:r>
                        <a:rPr lang="tr-TR" sz="1200" dirty="0" smtClean="0">
                          <a:latin typeface="Comic Sans MS" panose="030F0702030302020204" pitchFamily="66" charset="0"/>
                        </a:rPr>
                        <a:t>Grup içerisinde işbirlikçi çalışmayı ister.</a:t>
                      </a:r>
                    </a:p>
                    <a:p>
                      <a:pPr marL="285750" indent="-285750">
                        <a:buFont typeface="Arial" panose="020B0604020202020204" pitchFamily="34" charset="0"/>
                        <a:buChar char="•"/>
                      </a:pPr>
                      <a:r>
                        <a:rPr lang="tr-TR" sz="1200" dirty="0" smtClean="0">
                          <a:latin typeface="Comic Sans MS" panose="030F0702030302020204" pitchFamily="66" charset="0"/>
                        </a:rPr>
                        <a:t>Sözel</a:t>
                      </a:r>
                      <a:r>
                        <a:rPr lang="tr-TR" sz="1200" baseline="0" dirty="0" smtClean="0">
                          <a:latin typeface="Comic Sans MS" panose="030F0702030302020204" pitchFamily="66" charset="0"/>
                        </a:rPr>
                        <a:t> ve sözsüz iletişim becerileri ön plandadır.</a:t>
                      </a:r>
                    </a:p>
                    <a:p>
                      <a:pPr marL="285750" indent="-285750">
                        <a:buFont typeface="Arial" panose="020B0604020202020204" pitchFamily="34" charset="0"/>
                        <a:buChar char="•"/>
                      </a:pPr>
                      <a:r>
                        <a:rPr lang="tr-TR" sz="1200" baseline="0" dirty="0" smtClean="0">
                          <a:latin typeface="Comic Sans MS" panose="030F0702030302020204" pitchFamily="66" charset="0"/>
                        </a:rPr>
                        <a:t>Toplantı yönetmede etkilidir.</a:t>
                      </a:r>
                      <a:endParaRPr lang="tr-TR" sz="1200" dirty="0">
                        <a:latin typeface="Comic Sans MS" panose="030F0702030302020204" pitchFamily="66" charset="0"/>
                      </a:endParaRPr>
                    </a:p>
                  </a:txBody>
                  <a:tcPr/>
                </a:tc>
                <a:tc>
                  <a:txBody>
                    <a:bodyPr/>
                    <a:lstStyle/>
                    <a:p>
                      <a:pPr marL="171450" indent="-171450">
                        <a:buFont typeface="Arial" panose="020B0604020202020204" pitchFamily="34" charset="0"/>
                        <a:buChar char="•"/>
                      </a:pPr>
                      <a:r>
                        <a:rPr lang="tr-TR" sz="1200" dirty="0" smtClean="0">
                          <a:latin typeface="Comic Sans MS" panose="030F0702030302020204" pitchFamily="66" charset="0"/>
                        </a:rPr>
                        <a:t>İşbirliğine dayalı öğretim</a:t>
                      </a:r>
                    </a:p>
                    <a:p>
                      <a:pPr marL="171450" indent="-171450">
                        <a:buFont typeface="Arial" panose="020B0604020202020204" pitchFamily="34" charset="0"/>
                        <a:buChar char="•"/>
                      </a:pPr>
                      <a:r>
                        <a:rPr lang="tr-TR" sz="1200" dirty="0" smtClean="0">
                          <a:latin typeface="Comic Sans MS" panose="030F0702030302020204" pitchFamily="66" charset="0"/>
                        </a:rPr>
                        <a:t>Örnek Olay- Rol Oynama Yöntemleri</a:t>
                      </a:r>
                    </a:p>
                    <a:p>
                      <a:pPr marL="171450" indent="-171450">
                        <a:buFont typeface="Arial" panose="020B0604020202020204" pitchFamily="34" charset="0"/>
                        <a:buChar char="•"/>
                      </a:pPr>
                      <a:r>
                        <a:rPr lang="tr-TR" sz="1200" dirty="0" smtClean="0">
                          <a:latin typeface="Comic Sans MS" panose="030F0702030302020204" pitchFamily="66" charset="0"/>
                        </a:rPr>
                        <a:t>Grup Tartışmaları ve Oyunlarla Öğretim</a:t>
                      </a:r>
                      <a:endParaRPr lang="tr-TR" sz="12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Öğretmenler</a:t>
                      </a:r>
                    </a:p>
                    <a:p>
                      <a:pPr marL="285750" indent="-285750">
                        <a:buFont typeface="Arial" panose="020B0604020202020204" pitchFamily="34" charset="0"/>
                        <a:buChar char="•"/>
                      </a:pPr>
                      <a:r>
                        <a:rPr lang="tr-TR" sz="1200" dirty="0" smtClean="0">
                          <a:latin typeface="Comic Sans MS" panose="030F0702030302020204" pitchFamily="66" charset="0"/>
                        </a:rPr>
                        <a:t>Psikologlar</a:t>
                      </a:r>
                    </a:p>
                    <a:p>
                      <a:pPr marL="285750" indent="-285750">
                        <a:buFont typeface="Arial" panose="020B0604020202020204" pitchFamily="34" charset="0"/>
                        <a:buChar char="•"/>
                      </a:pPr>
                      <a:r>
                        <a:rPr lang="tr-TR" sz="1200" dirty="0" smtClean="0">
                          <a:latin typeface="Comic Sans MS" panose="030F0702030302020204" pitchFamily="66" charset="0"/>
                        </a:rPr>
                        <a:t>Politikacılar</a:t>
                      </a:r>
                    </a:p>
                    <a:p>
                      <a:pPr marL="285750" indent="-285750">
                        <a:buFont typeface="Arial" panose="020B0604020202020204" pitchFamily="34" charset="0"/>
                        <a:buChar char="•"/>
                      </a:pPr>
                      <a:r>
                        <a:rPr lang="tr-TR" sz="1200" dirty="0" smtClean="0">
                          <a:latin typeface="Comic Sans MS" panose="030F0702030302020204" pitchFamily="66" charset="0"/>
                        </a:rPr>
                        <a:t>Dini Liderler</a:t>
                      </a:r>
                    </a:p>
                    <a:p>
                      <a:pPr marL="285750" indent="-285750">
                        <a:buFont typeface="Arial" panose="020B0604020202020204" pitchFamily="34" charset="0"/>
                        <a:buChar char="•"/>
                      </a:pPr>
                      <a:r>
                        <a:rPr lang="tr-TR" sz="1200" dirty="0" smtClean="0">
                          <a:latin typeface="Comic Sans MS" panose="030F0702030302020204" pitchFamily="66" charset="0"/>
                        </a:rPr>
                        <a:t>Sosyologlar</a:t>
                      </a:r>
                    </a:p>
                    <a:p>
                      <a:pPr marL="285750" indent="-285750">
                        <a:buFont typeface="Arial" panose="020B0604020202020204" pitchFamily="34" charset="0"/>
                        <a:buChar char="•"/>
                      </a:pPr>
                      <a:r>
                        <a:rPr lang="tr-TR" sz="1200" dirty="0" smtClean="0">
                          <a:latin typeface="Comic Sans MS" panose="030F0702030302020204" pitchFamily="66" charset="0"/>
                        </a:rPr>
                        <a:t>Halkla</a:t>
                      </a:r>
                      <a:r>
                        <a:rPr lang="tr-TR" sz="1200" baseline="0" dirty="0" smtClean="0">
                          <a:latin typeface="Comic Sans MS" panose="030F0702030302020204" pitchFamily="66" charset="0"/>
                        </a:rPr>
                        <a:t> İlişkiler</a:t>
                      </a:r>
                      <a:endParaRPr lang="tr-TR" sz="1200" dirty="0">
                        <a:latin typeface="Comic Sans MS" panose="030F0702030302020204" pitchFamily="66" charset="0"/>
                      </a:endParaRPr>
                    </a:p>
                  </a:txBody>
                  <a:tcPr/>
                </a:tc>
                <a:extLst>
                  <a:ext uri="{0D108BD9-81ED-4DB2-BD59-A6C34878D82A}">
                    <a16:rowId xmlns:a16="http://schemas.microsoft.com/office/drawing/2014/main" val="10003"/>
                  </a:ext>
                </a:extLst>
              </a:tr>
              <a:tr h="1823214">
                <a:tc>
                  <a:txBody>
                    <a:bodyPr/>
                    <a:lstStyle/>
                    <a:p>
                      <a:r>
                        <a:rPr lang="tr-TR" dirty="0" smtClean="0"/>
                        <a:t>4. Kişisel- Öze Dönük-</a:t>
                      </a:r>
                      <a:r>
                        <a:rPr lang="tr-TR" baseline="0" dirty="0" smtClean="0"/>
                        <a:t> İçsel</a:t>
                      </a:r>
                      <a:endParaRPr lang="tr-TR" dirty="0"/>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İçsel Zekadır.</a:t>
                      </a:r>
                    </a:p>
                    <a:p>
                      <a:pPr marL="285750" indent="-285750">
                        <a:buFont typeface="Arial" panose="020B0604020202020204" pitchFamily="34" charset="0"/>
                        <a:buChar char="•"/>
                      </a:pPr>
                      <a:r>
                        <a:rPr lang="tr-TR" sz="1200" dirty="0" smtClean="0">
                          <a:latin typeface="Comic Sans MS" panose="030F0702030302020204" pitchFamily="66" charset="0"/>
                        </a:rPr>
                        <a:t>Kendi duygularını anlamayı gerektirir.</a:t>
                      </a:r>
                    </a:p>
                    <a:p>
                      <a:pPr marL="285750" indent="-285750">
                        <a:buFont typeface="Arial" panose="020B0604020202020204" pitchFamily="34" charset="0"/>
                        <a:buChar char="•"/>
                      </a:pPr>
                      <a:r>
                        <a:rPr lang="tr-TR" sz="1200" dirty="0" smtClean="0">
                          <a:latin typeface="Comic Sans MS" panose="030F0702030302020204" pitchFamily="66" charset="0"/>
                        </a:rPr>
                        <a:t>Bağımsız olmayı severler.</a:t>
                      </a:r>
                    </a:p>
                    <a:p>
                      <a:pPr marL="285750" indent="-285750">
                        <a:buFont typeface="Arial" panose="020B0604020202020204" pitchFamily="34" charset="0"/>
                        <a:buChar char="•"/>
                      </a:pPr>
                      <a:r>
                        <a:rPr lang="tr-TR" sz="1200" dirty="0" smtClean="0">
                          <a:latin typeface="Comic Sans MS" panose="030F0702030302020204" pitchFamily="66" charset="0"/>
                        </a:rPr>
                        <a:t>Bireysel çalışmayı</a:t>
                      </a:r>
                      <a:r>
                        <a:rPr lang="tr-TR" sz="1200" baseline="0" dirty="0" smtClean="0">
                          <a:latin typeface="Comic Sans MS" panose="030F0702030302020204" pitchFamily="66" charset="0"/>
                        </a:rPr>
                        <a:t> tercih ederler.</a:t>
                      </a:r>
                    </a:p>
                    <a:p>
                      <a:pPr marL="285750" indent="-285750">
                        <a:buFont typeface="Arial" panose="020B0604020202020204" pitchFamily="34" charset="0"/>
                        <a:buChar char="•"/>
                      </a:pPr>
                      <a:r>
                        <a:rPr lang="tr-TR" sz="1200" baseline="0" dirty="0" smtClean="0">
                          <a:latin typeface="Comic Sans MS" panose="030F0702030302020204" pitchFamily="66" charset="0"/>
                        </a:rPr>
                        <a:t>Kendini değerlendirmeyi öngörür.</a:t>
                      </a:r>
                    </a:p>
                    <a:p>
                      <a:pPr marL="285750" indent="-285750">
                        <a:buFont typeface="Arial" panose="020B0604020202020204" pitchFamily="34" charset="0"/>
                        <a:buChar char="•"/>
                      </a:pPr>
                      <a:r>
                        <a:rPr lang="tr-TR" sz="1200" baseline="0" dirty="0" smtClean="0">
                          <a:latin typeface="Comic Sans MS" panose="030F0702030302020204" pitchFamily="66" charset="0"/>
                        </a:rPr>
                        <a:t>Kendine güveni ve özsaygısı yüksektir.</a:t>
                      </a:r>
                    </a:p>
                    <a:p>
                      <a:pPr marL="285750" indent="-285750">
                        <a:buFont typeface="Arial" panose="020B0604020202020204" pitchFamily="34" charset="0"/>
                        <a:buChar char="•"/>
                      </a:pPr>
                      <a:r>
                        <a:rPr lang="tr-TR" sz="1200" baseline="0" dirty="0" smtClean="0">
                          <a:latin typeface="Comic Sans MS" panose="030F0702030302020204" pitchFamily="66" charset="0"/>
                        </a:rPr>
                        <a:t>Günlük tutarlar.</a:t>
                      </a:r>
                      <a:endParaRPr lang="tr-TR" sz="12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dirty="0" smtClean="0">
                          <a:latin typeface="Comic Sans MS" panose="030F0702030302020204" pitchFamily="66" charset="0"/>
                        </a:rPr>
                        <a:t>Bireysel öğretime uygun öğretim</a:t>
                      </a:r>
                      <a:r>
                        <a:rPr lang="tr-TR" sz="1200" baseline="0" dirty="0" smtClean="0">
                          <a:latin typeface="Comic Sans MS" panose="030F0702030302020204" pitchFamily="66" charset="0"/>
                        </a:rPr>
                        <a:t> yaklaşımları ve yöntemleri</a:t>
                      </a:r>
                    </a:p>
                    <a:p>
                      <a:pPr marL="285750" indent="-285750">
                        <a:buFont typeface="Arial" panose="020B0604020202020204" pitchFamily="34" charset="0"/>
                        <a:buChar char="•"/>
                      </a:pPr>
                      <a:r>
                        <a:rPr lang="tr-TR" sz="1200" baseline="0" dirty="0" smtClean="0">
                          <a:latin typeface="Comic Sans MS" panose="030F0702030302020204" pitchFamily="66" charset="0"/>
                        </a:rPr>
                        <a:t>Programlı Öğretim</a:t>
                      </a:r>
                      <a:endParaRPr lang="tr-TR" sz="1200" dirty="0">
                        <a:latin typeface="Comic Sans MS" panose="030F0702030302020204" pitchFamily="66" charset="0"/>
                      </a:endParaRPr>
                    </a:p>
                  </a:txBody>
                  <a:tcPr/>
                </a:tc>
                <a:tc>
                  <a:txBody>
                    <a:bodyPr/>
                    <a:lstStyle/>
                    <a:p>
                      <a:pPr marL="171450" indent="-171450">
                        <a:buFont typeface="Arial" panose="020B0604020202020204" pitchFamily="34" charset="0"/>
                        <a:buChar char="•"/>
                      </a:pPr>
                      <a:r>
                        <a:rPr lang="tr-TR" sz="1200" dirty="0" smtClean="0">
                          <a:latin typeface="Comic Sans MS" panose="030F0702030302020204" pitchFamily="66" charset="0"/>
                        </a:rPr>
                        <a:t>Felsefeciler</a:t>
                      </a:r>
                    </a:p>
                    <a:p>
                      <a:pPr marL="171450" indent="-171450">
                        <a:buFont typeface="Arial" panose="020B0604020202020204" pitchFamily="34" charset="0"/>
                        <a:buChar char="•"/>
                      </a:pPr>
                      <a:r>
                        <a:rPr lang="tr-TR" sz="1200" dirty="0" smtClean="0">
                          <a:latin typeface="Comic Sans MS" panose="030F0702030302020204" pitchFamily="66" charset="0"/>
                        </a:rPr>
                        <a:t>Psikologlar</a:t>
                      </a:r>
                    </a:p>
                    <a:p>
                      <a:pPr marL="171450" indent="-171450">
                        <a:buFont typeface="Arial" panose="020B0604020202020204" pitchFamily="34" charset="0"/>
                        <a:buChar char="•"/>
                      </a:pPr>
                      <a:r>
                        <a:rPr lang="tr-TR" sz="1200" dirty="0" smtClean="0">
                          <a:latin typeface="Comic Sans MS" panose="030F0702030302020204" pitchFamily="66" charset="0"/>
                        </a:rPr>
                        <a:t>Din</a:t>
                      </a:r>
                      <a:r>
                        <a:rPr lang="tr-TR" sz="1200" baseline="0" dirty="0" smtClean="0">
                          <a:latin typeface="Comic Sans MS" panose="030F0702030302020204" pitchFamily="66" charset="0"/>
                        </a:rPr>
                        <a:t> Adamları</a:t>
                      </a:r>
                      <a:endParaRPr lang="tr-TR" sz="1200" dirty="0">
                        <a:latin typeface="Comic Sans MS" panose="030F0702030302020204" pitchFamily="66"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51546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44624"/>
            <a:ext cx="7355160" cy="634082"/>
          </a:xfrm>
        </p:spPr>
        <p:txBody>
          <a:bodyPr>
            <a:normAutofit fontScale="90000"/>
          </a:bodyPr>
          <a:lstStyle/>
          <a:p>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936358312"/>
              </p:ext>
            </p:extLst>
          </p:nvPr>
        </p:nvGraphicFramePr>
        <p:xfrm>
          <a:off x="107504" y="0"/>
          <a:ext cx="9108504" cy="6954614"/>
        </p:xfrm>
        <a:graphic>
          <a:graphicData uri="http://schemas.openxmlformats.org/drawingml/2006/table">
            <a:tbl>
              <a:tblPr firstRow="1" bandRow="1">
                <a:tableStyleId>{00A15C55-8517-42AA-B614-E9B94910E393}</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808312">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tblGrid>
              <a:tr h="523334">
                <a:tc>
                  <a:txBody>
                    <a:bodyPr/>
                    <a:lstStyle/>
                    <a:p>
                      <a:r>
                        <a:rPr lang="tr-TR" sz="1600" dirty="0" smtClean="0"/>
                        <a:t>Zeka Boyutu</a:t>
                      </a:r>
                      <a:endParaRPr lang="tr-TR" sz="1600" dirty="0"/>
                    </a:p>
                  </a:txBody>
                  <a:tcPr/>
                </a:tc>
                <a:tc>
                  <a:txBody>
                    <a:bodyPr/>
                    <a:lstStyle/>
                    <a:p>
                      <a:r>
                        <a:rPr lang="tr-TR" sz="1600" dirty="0" smtClean="0"/>
                        <a:t>Özellikleri</a:t>
                      </a:r>
                      <a:endParaRPr lang="tr-TR" sz="1600" dirty="0"/>
                    </a:p>
                  </a:txBody>
                  <a:tcPr/>
                </a:tc>
                <a:tc>
                  <a:txBody>
                    <a:bodyPr/>
                    <a:lstStyle/>
                    <a:p>
                      <a:r>
                        <a:rPr lang="tr-TR" sz="1400" dirty="0" smtClean="0"/>
                        <a:t>Öğretim Yaklaşımları</a:t>
                      </a:r>
                      <a:r>
                        <a:rPr lang="tr-TR" sz="1400" baseline="0" dirty="0" smtClean="0"/>
                        <a:t> ve Yöntemleri</a:t>
                      </a:r>
                      <a:endParaRPr lang="tr-TR" sz="1400" dirty="0"/>
                    </a:p>
                  </a:txBody>
                  <a:tcPr/>
                </a:tc>
                <a:tc>
                  <a:txBody>
                    <a:bodyPr/>
                    <a:lstStyle/>
                    <a:p>
                      <a:r>
                        <a:rPr lang="tr-TR" sz="1600" dirty="0" smtClean="0"/>
                        <a:t>Meslek Grubu</a:t>
                      </a:r>
                      <a:endParaRPr lang="tr-TR" sz="1600" dirty="0"/>
                    </a:p>
                  </a:txBody>
                  <a:tcPr/>
                </a:tc>
                <a:extLst>
                  <a:ext uri="{0D108BD9-81ED-4DB2-BD59-A6C34878D82A}">
                    <a16:rowId xmlns:a16="http://schemas.microsoft.com/office/drawing/2014/main" val="10000"/>
                  </a:ext>
                </a:extLst>
              </a:tr>
              <a:tr h="12394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effectLst/>
                        </a:rPr>
                        <a:t>5. Doğacı</a:t>
                      </a:r>
                    </a:p>
                    <a:p>
                      <a:endParaRPr lang="tr-TR" sz="1600" dirty="0"/>
                    </a:p>
                  </a:txBody>
                  <a:tcPr/>
                </a:tc>
                <a:tc>
                  <a:txBody>
                    <a:bodyPr/>
                    <a:lstStyle/>
                    <a:p>
                      <a:pPr marL="171450" indent="-171450">
                        <a:buFont typeface="Arial" panose="020B0604020202020204" pitchFamily="34" charset="0"/>
                        <a:buChar char="•"/>
                      </a:pPr>
                      <a:r>
                        <a:rPr lang="tr-TR" sz="1100" kern="1200" dirty="0" smtClean="0">
                          <a:effectLst/>
                          <a:latin typeface="Comic Sans MS" panose="030F0702030302020204" pitchFamily="66" charset="0"/>
                        </a:rPr>
                        <a:t>Doğadaki canlıları tanımaya odaklıdır.</a:t>
                      </a:r>
                    </a:p>
                    <a:p>
                      <a:pPr marL="171450" indent="-171450">
                        <a:buFont typeface="Arial" panose="020B0604020202020204" pitchFamily="34" charset="0"/>
                        <a:buChar char="•"/>
                      </a:pPr>
                      <a:r>
                        <a:rPr lang="tr-TR" sz="1100" kern="1200" dirty="0" smtClean="0">
                          <a:effectLst/>
                          <a:latin typeface="Comic Sans MS" panose="030F0702030302020204" pitchFamily="66" charset="0"/>
                        </a:rPr>
                        <a:t>Canlıların yaratılışları üzerine araştırma ve düşünme, doğa olaylarıyla ilgilenme becerisidir.</a:t>
                      </a:r>
                    </a:p>
                  </a:txBody>
                  <a:tcPr/>
                </a:tc>
                <a:tc>
                  <a:txBody>
                    <a:bodyPr/>
                    <a:lstStyle/>
                    <a:p>
                      <a:pPr marL="285750" indent="-285750">
                        <a:buFont typeface="Arial" panose="020B0604020202020204" pitchFamily="34" charset="0"/>
                        <a:buChar char="•"/>
                      </a:pPr>
                      <a:r>
                        <a:rPr lang="tr-TR" sz="1100" kern="1200" dirty="0" smtClean="0">
                          <a:effectLst/>
                          <a:latin typeface="Comic Sans MS" panose="030F0702030302020204" pitchFamily="66" charset="0"/>
                        </a:rPr>
                        <a:t>Bireysel çalışmalar</a:t>
                      </a:r>
                    </a:p>
                    <a:p>
                      <a:pPr marL="285750" indent="-285750">
                        <a:buFont typeface="Arial" panose="020B0604020202020204" pitchFamily="34" charset="0"/>
                        <a:buChar char="•"/>
                      </a:pPr>
                      <a:r>
                        <a:rPr lang="tr-TR" sz="1100" kern="1200" dirty="0" smtClean="0">
                          <a:effectLst/>
                          <a:latin typeface="Comic Sans MS" panose="030F0702030302020204" pitchFamily="66" charset="0"/>
                        </a:rPr>
                        <a:t>Araştırma Yoluyla Öğretim</a:t>
                      </a:r>
                    </a:p>
                    <a:p>
                      <a:pPr marL="285750" indent="-285750">
                        <a:buFont typeface="Arial" panose="020B0604020202020204" pitchFamily="34" charset="0"/>
                        <a:buChar char="•"/>
                      </a:pPr>
                      <a:r>
                        <a:rPr lang="tr-TR" sz="1100" kern="1200" dirty="0" smtClean="0">
                          <a:effectLst/>
                          <a:latin typeface="Comic Sans MS" panose="030F0702030302020204" pitchFamily="66" charset="0"/>
                        </a:rPr>
                        <a:t>Gözlem ve Deney</a:t>
                      </a:r>
                    </a:p>
                    <a:p>
                      <a:pPr marL="285750" indent="-285750">
                        <a:buFont typeface="Arial" panose="020B0604020202020204" pitchFamily="34" charset="0"/>
                        <a:buChar char="•"/>
                      </a:pPr>
                      <a:r>
                        <a:rPr lang="tr-TR" sz="1100" kern="1200" dirty="0" smtClean="0">
                          <a:effectLst/>
                          <a:latin typeface="Comic Sans MS" panose="030F0702030302020204" pitchFamily="66" charset="0"/>
                        </a:rPr>
                        <a:t>Geziler</a:t>
                      </a:r>
                    </a:p>
                    <a:p>
                      <a:endParaRPr lang="tr-TR" sz="11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kern="1200" dirty="0" smtClean="0">
                          <a:effectLst/>
                          <a:latin typeface="Comic Sans MS" panose="030F0702030302020204" pitchFamily="66" charset="0"/>
                        </a:rPr>
                        <a:t>Zoologlar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Biyologlar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Meteorologlar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Veterinerler</a:t>
                      </a:r>
                    </a:p>
                    <a:p>
                      <a:pPr marL="285750" indent="-285750">
                        <a:buFont typeface="Arial" panose="020B0604020202020204" pitchFamily="34" charset="0"/>
                        <a:buChar char="•"/>
                      </a:pPr>
                      <a:r>
                        <a:rPr lang="tr-TR" sz="1200" kern="1200" dirty="0" smtClean="0">
                          <a:effectLst/>
                          <a:latin typeface="Comic Sans MS" panose="030F0702030302020204" pitchFamily="66" charset="0"/>
                        </a:rPr>
                        <a:t>Dağcılar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Arkeologlar</a:t>
                      </a:r>
                    </a:p>
                    <a:p>
                      <a:pPr marL="285750" indent="-285750">
                        <a:buFont typeface="Arial" panose="020B0604020202020204" pitchFamily="34" charset="0"/>
                        <a:buChar char="•"/>
                      </a:pPr>
                      <a:endParaRPr lang="tr-TR" sz="1200" dirty="0">
                        <a:latin typeface="Comic Sans MS" panose="030F0702030302020204" pitchFamily="66" charset="0"/>
                      </a:endParaRPr>
                    </a:p>
                  </a:txBody>
                  <a:tcPr/>
                </a:tc>
                <a:extLst>
                  <a:ext uri="{0D108BD9-81ED-4DB2-BD59-A6C34878D82A}">
                    <a16:rowId xmlns:a16="http://schemas.microsoft.com/office/drawing/2014/main" val="10001"/>
                  </a:ext>
                </a:extLst>
              </a:tr>
              <a:tr h="15700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effectLst/>
                        </a:rPr>
                        <a:t>6.Mantıksal- Matematiksel</a:t>
                      </a:r>
                    </a:p>
                    <a:p>
                      <a:endParaRPr lang="tr-TR" sz="1600" dirty="0"/>
                    </a:p>
                  </a:txBody>
                  <a:tcPr/>
                </a:tc>
                <a:tc>
                  <a:txBody>
                    <a:bodyPr/>
                    <a:lstStyle/>
                    <a:p>
                      <a:pPr marL="171450" indent="-171450">
                        <a:buFont typeface="Arial" panose="020B0604020202020204" pitchFamily="34" charset="0"/>
                        <a:buChar char="•"/>
                      </a:pPr>
                      <a:r>
                        <a:rPr lang="tr-TR" sz="1100" kern="1200" dirty="0" smtClean="0">
                          <a:effectLst/>
                          <a:latin typeface="Comic Sans MS" panose="030F0702030302020204" pitchFamily="66" charset="0"/>
                        </a:rPr>
                        <a:t>Hesaplama, Sonuç çıkarma</a:t>
                      </a:r>
                    </a:p>
                    <a:p>
                      <a:pPr marL="171450" indent="-171450">
                        <a:buFont typeface="Arial" panose="020B0604020202020204" pitchFamily="34" charset="0"/>
                        <a:buChar char="•"/>
                      </a:pPr>
                      <a:r>
                        <a:rPr lang="tr-TR" sz="1100" kern="1200" dirty="0" smtClean="0">
                          <a:effectLst/>
                          <a:latin typeface="Comic Sans MS" panose="030F0702030302020204" pitchFamily="66" charset="0"/>
                        </a:rPr>
                        <a:t>Mantıksal ilişkiler kurma</a:t>
                      </a:r>
                    </a:p>
                    <a:p>
                      <a:pPr marL="171450" indent="-171450">
                        <a:buFont typeface="Arial" panose="020B0604020202020204" pitchFamily="34" charset="0"/>
                        <a:buChar char="•"/>
                      </a:pPr>
                      <a:r>
                        <a:rPr lang="tr-TR" sz="1100" kern="1200" dirty="0" smtClean="0">
                          <a:effectLst/>
                          <a:latin typeface="Comic Sans MS" panose="030F0702030302020204" pitchFamily="66" charset="0"/>
                        </a:rPr>
                        <a:t>Soyut düşünme, hipotezler üretme</a:t>
                      </a:r>
                    </a:p>
                    <a:p>
                      <a:pPr marL="171450" indent="-171450">
                        <a:buFont typeface="Arial" panose="020B0604020202020204" pitchFamily="34" charset="0"/>
                        <a:buChar char="•"/>
                      </a:pPr>
                      <a:r>
                        <a:rPr lang="tr-TR" sz="1100" kern="1200" dirty="0" smtClean="0">
                          <a:effectLst/>
                          <a:latin typeface="Comic Sans MS" panose="030F0702030302020204" pitchFamily="66" charset="0"/>
                        </a:rPr>
                        <a:t>Problem çözme, eleştirel düşünme</a:t>
                      </a:r>
                    </a:p>
                    <a:p>
                      <a:pPr marL="171450" indent="-171450">
                        <a:buFont typeface="Arial" panose="020B0604020202020204" pitchFamily="34" charset="0"/>
                        <a:buChar char="•"/>
                      </a:pPr>
                      <a:r>
                        <a:rPr lang="tr-TR" sz="1100" kern="1200" dirty="0" smtClean="0">
                          <a:effectLst/>
                          <a:latin typeface="Comic Sans MS" panose="030F0702030302020204" pitchFamily="66" charset="0"/>
                        </a:rPr>
                        <a:t>Sayılar ve geometrik şekillerle çalışmaya ağırlık verir.</a:t>
                      </a:r>
                    </a:p>
                  </a:txBody>
                  <a:tcPr/>
                </a:tc>
                <a:tc>
                  <a:txBody>
                    <a:bodyPr/>
                    <a:lstStyle/>
                    <a:p>
                      <a:pPr marL="285750" indent="-285750">
                        <a:buFont typeface="Arial" panose="020B0604020202020204" pitchFamily="34" charset="0"/>
                        <a:buChar char="•"/>
                      </a:pPr>
                      <a:r>
                        <a:rPr lang="tr-TR" sz="1100" kern="1200" dirty="0" smtClean="0">
                          <a:effectLst/>
                          <a:latin typeface="Comic Sans MS" panose="030F0702030302020204" pitchFamily="66" charset="0"/>
                        </a:rPr>
                        <a:t>Buluş Yoluyla Öğrenme</a:t>
                      </a:r>
                    </a:p>
                    <a:p>
                      <a:pPr marL="285750" indent="-285750">
                        <a:buFont typeface="Arial" panose="020B0604020202020204" pitchFamily="34" charset="0"/>
                        <a:buChar char="•"/>
                      </a:pPr>
                      <a:r>
                        <a:rPr lang="tr-TR" sz="1100" kern="1200" dirty="0" smtClean="0">
                          <a:effectLst/>
                          <a:latin typeface="Comic Sans MS" panose="030F0702030302020204" pitchFamily="66" charset="0"/>
                        </a:rPr>
                        <a:t>Problem Çözme</a:t>
                      </a:r>
                    </a:p>
                    <a:p>
                      <a:pPr marL="285750" indent="-285750">
                        <a:buFont typeface="Arial" panose="020B0604020202020204" pitchFamily="34" charset="0"/>
                        <a:buChar char="•"/>
                      </a:pPr>
                      <a:r>
                        <a:rPr lang="tr-TR" sz="1100" kern="1200" dirty="0" smtClean="0">
                          <a:effectLst/>
                          <a:latin typeface="Comic Sans MS" panose="030F0702030302020204" pitchFamily="66" charset="0"/>
                        </a:rPr>
                        <a:t>Akıl Yürüterek Öğrenme</a:t>
                      </a:r>
                    </a:p>
                    <a:p>
                      <a:pPr marL="285750" indent="-285750">
                        <a:buFont typeface="Arial" panose="020B0604020202020204" pitchFamily="34" charset="0"/>
                        <a:buChar char="•"/>
                      </a:pPr>
                      <a:r>
                        <a:rPr lang="tr-TR" sz="1100" kern="1200" dirty="0" smtClean="0">
                          <a:effectLst/>
                          <a:latin typeface="Comic Sans MS" panose="030F0702030302020204" pitchFamily="66" charset="0"/>
                        </a:rPr>
                        <a:t>Soyut modelleri tasarlayarak Öğrenme</a:t>
                      </a:r>
                    </a:p>
                    <a:p>
                      <a:pPr marL="285750" indent="-285750">
                        <a:buFont typeface="Arial" panose="020B0604020202020204" pitchFamily="34" charset="0"/>
                        <a:buChar char="•"/>
                      </a:pPr>
                      <a:r>
                        <a:rPr lang="tr-TR" sz="1100" kern="1200" dirty="0" smtClean="0">
                          <a:effectLst/>
                          <a:latin typeface="Comic Sans MS" panose="030F0702030302020204" pitchFamily="66" charset="0"/>
                        </a:rPr>
                        <a:t>İlişkileri ve bağlantıları kurgulayarak öğrenme</a:t>
                      </a:r>
                    </a:p>
                    <a:p>
                      <a:pPr marL="285750" indent="-285750">
                        <a:buFont typeface="Arial" panose="020B0604020202020204" pitchFamily="34" charset="0"/>
                        <a:buChar char="•"/>
                      </a:pPr>
                      <a:endParaRPr lang="tr-TR" sz="11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kern="1200" dirty="0" smtClean="0">
                          <a:effectLst/>
                          <a:latin typeface="Comic Sans MS" panose="030F0702030302020204" pitchFamily="66" charset="0"/>
                        </a:rPr>
                        <a:t>Matematikçiler</a:t>
                      </a:r>
                    </a:p>
                    <a:p>
                      <a:pPr marL="285750" indent="-285750">
                        <a:buFont typeface="Arial" panose="020B0604020202020204" pitchFamily="34" charset="0"/>
                        <a:buChar char="•"/>
                      </a:pPr>
                      <a:r>
                        <a:rPr lang="tr-TR" sz="1200" kern="1200" dirty="0" smtClean="0">
                          <a:effectLst/>
                          <a:latin typeface="Comic Sans MS" panose="030F0702030302020204" pitchFamily="66" charset="0"/>
                        </a:rPr>
                        <a:t>Muhasebeciler</a:t>
                      </a:r>
                    </a:p>
                    <a:p>
                      <a:pPr marL="285750" indent="-285750">
                        <a:buFont typeface="Arial" panose="020B0604020202020204" pitchFamily="34" charset="0"/>
                        <a:buChar char="•"/>
                      </a:pPr>
                      <a:r>
                        <a:rPr lang="tr-TR" sz="1200" kern="1200" dirty="0" smtClean="0">
                          <a:effectLst/>
                          <a:latin typeface="Comic Sans MS" panose="030F0702030302020204" pitchFamily="66" charset="0"/>
                        </a:rPr>
                        <a:t>Mühendisler</a:t>
                      </a:r>
                    </a:p>
                    <a:p>
                      <a:pPr marL="285750" indent="-285750">
                        <a:buFont typeface="Arial" panose="020B0604020202020204" pitchFamily="34" charset="0"/>
                        <a:buChar char="•"/>
                      </a:pPr>
                      <a:r>
                        <a:rPr lang="tr-TR" sz="1200" kern="1200" dirty="0" smtClean="0">
                          <a:effectLst/>
                          <a:latin typeface="Comic Sans MS" panose="030F0702030302020204" pitchFamily="66" charset="0"/>
                        </a:rPr>
                        <a:t>İstatistikçiler</a:t>
                      </a:r>
                    </a:p>
                    <a:p>
                      <a:pPr marL="285750" indent="-285750">
                        <a:buFont typeface="Arial" panose="020B0604020202020204" pitchFamily="34" charset="0"/>
                        <a:buChar char="•"/>
                      </a:pPr>
                      <a:r>
                        <a:rPr lang="tr-TR" sz="1200" kern="1200" dirty="0" smtClean="0">
                          <a:effectLst/>
                          <a:latin typeface="Comic Sans MS" panose="030F0702030302020204" pitchFamily="66" charset="0"/>
                        </a:rPr>
                        <a:t>Ekonomistler</a:t>
                      </a:r>
                    </a:p>
                    <a:p>
                      <a:pPr marL="285750" indent="-285750">
                        <a:buFont typeface="Arial" panose="020B0604020202020204" pitchFamily="34" charset="0"/>
                        <a:buChar char="•"/>
                      </a:pPr>
                      <a:endParaRPr lang="tr-TR" sz="1200" dirty="0">
                        <a:latin typeface="Comic Sans MS" panose="030F0702030302020204" pitchFamily="66" charset="0"/>
                      </a:endParaRPr>
                    </a:p>
                  </a:txBody>
                  <a:tcPr/>
                </a:tc>
                <a:extLst>
                  <a:ext uri="{0D108BD9-81ED-4DB2-BD59-A6C34878D82A}">
                    <a16:rowId xmlns:a16="http://schemas.microsoft.com/office/drawing/2014/main" val="10002"/>
                  </a:ext>
                </a:extLst>
              </a:tr>
              <a:tr h="17352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effectLst/>
                        </a:rPr>
                        <a:t>7. Bedensel- </a:t>
                      </a:r>
                      <a:r>
                        <a:rPr lang="tr-TR" sz="1600" kern="1200" dirty="0" err="1" smtClean="0">
                          <a:effectLst/>
                        </a:rPr>
                        <a:t>Devinimsel</a:t>
                      </a:r>
                      <a:endParaRPr lang="tr-TR" sz="1600" kern="1200" dirty="0" smtClean="0">
                        <a:effectLst/>
                      </a:endParaRPr>
                    </a:p>
                    <a:p>
                      <a:endParaRPr lang="tr-TR" sz="1600" dirty="0"/>
                    </a:p>
                  </a:txBody>
                  <a:tcPr/>
                </a:tc>
                <a:tc>
                  <a:txBody>
                    <a:bodyPr/>
                    <a:lstStyle/>
                    <a:p>
                      <a:pPr marL="171450" indent="-171450">
                        <a:buFont typeface="Arial" panose="020B0604020202020204" pitchFamily="34" charset="0"/>
                        <a:buChar char="•"/>
                      </a:pPr>
                      <a:r>
                        <a:rPr lang="tr-TR" sz="1100" kern="1200" dirty="0" smtClean="0">
                          <a:effectLst/>
                          <a:latin typeface="Comic Sans MS" panose="030F0702030302020204" pitchFamily="66" charset="0"/>
                        </a:rPr>
                        <a:t>Kinestetik- </a:t>
                      </a:r>
                      <a:r>
                        <a:rPr lang="tr-TR" sz="1100" kern="1200" dirty="0" err="1" smtClean="0">
                          <a:effectLst/>
                          <a:latin typeface="Comic Sans MS" panose="030F0702030302020204" pitchFamily="66" charset="0"/>
                        </a:rPr>
                        <a:t>hareketsel</a:t>
                      </a:r>
                      <a:r>
                        <a:rPr lang="tr-TR" sz="1100" kern="1200" dirty="0" smtClean="0">
                          <a:effectLst/>
                          <a:latin typeface="Comic Sans MS" panose="030F0702030302020204" pitchFamily="66" charset="0"/>
                        </a:rPr>
                        <a:t> zekadır.</a:t>
                      </a:r>
                    </a:p>
                    <a:p>
                      <a:pPr marL="171450" indent="-171450">
                        <a:buFont typeface="Arial" panose="020B0604020202020204" pitchFamily="34" charset="0"/>
                        <a:buChar char="•"/>
                      </a:pPr>
                      <a:r>
                        <a:rPr lang="tr-TR" sz="1100" kern="1200" dirty="0" smtClean="0">
                          <a:effectLst/>
                          <a:latin typeface="Comic Sans MS" panose="030F0702030302020204" pitchFamily="66" charset="0"/>
                        </a:rPr>
                        <a:t>Hareketlerle uğraşma, jest ve mimiklerle kendini ifade etme</a:t>
                      </a:r>
                    </a:p>
                    <a:p>
                      <a:pPr marL="171450" indent="-171450">
                        <a:buFont typeface="Arial" panose="020B0604020202020204" pitchFamily="34" charset="0"/>
                        <a:buChar char="•"/>
                      </a:pPr>
                      <a:r>
                        <a:rPr lang="tr-TR" sz="1100" kern="1200" dirty="0" smtClean="0">
                          <a:effectLst/>
                          <a:latin typeface="Comic Sans MS" panose="030F0702030302020204" pitchFamily="66" charset="0"/>
                        </a:rPr>
                        <a:t>Beyin ve vücut koordinasyonunu etkili kullanma</a:t>
                      </a:r>
                    </a:p>
                    <a:p>
                      <a:pPr marL="171450" indent="-171450">
                        <a:buFont typeface="Arial" panose="020B0604020202020204" pitchFamily="34" charset="0"/>
                        <a:buChar char="•"/>
                      </a:pPr>
                      <a:r>
                        <a:rPr lang="tr-TR" sz="1100" kern="1200" dirty="0" smtClean="0">
                          <a:effectLst/>
                          <a:latin typeface="Comic Sans MS" panose="030F0702030302020204" pitchFamily="66" charset="0"/>
                        </a:rPr>
                        <a:t>Bir veya birden çok sporla uğraşma ilgi alanlarıdır.</a:t>
                      </a:r>
                    </a:p>
                  </a:txBody>
                  <a:tcPr/>
                </a:tc>
                <a:tc>
                  <a:txBody>
                    <a:bodyPr/>
                    <a:lstStyle/>
                    <a:p>
                      <a:pPr marL="285750" indent="-285750">
                        <a:buFont typeface="Arial" panose="020B0604020202020204" pitchFamily="34" charset="0"/>
                        <a:buChar char="•"/>
                      </a:pPr>
                      <a:r>
                        <a:rPr lang="tr-TR" sz="1100" kern="1200" dirty="0" smtClean="0">
                          <a:effectLst/>
                          <a:latin typeface="Comic Sans MS" panose="030F0702030302020204" pitchFamily="66" charset="0"/>
                        </a:rPr>
                        <a:t>Gösteri Yöntemi, Gözlem Yöntemi ve Örnek Olay Yöntemi</a:t>
                      </a:r>
                    </a:p>
                    <a:p>
                      <a:pPr marL="285750" indent="-285750">
                        <a:buFont typeface="Arial" panose="020B0604020202020204" pitchFamily="34" charset="0"/>
                        <a:buChar char="•"/>
                      </a:pPr>
                      <a:r>
                        <a:rPr lang="tr-TR" sz="1100" kern="1200" dirty="0" smtClean="0">
                          <a:effectLst/>
                          <a:latin typeface="Comic Sans MS" panose="030F0702030302020204" pitchFamily="66" charset="0"/>
                        </a:rPr>
                        <a:t>Oyunlarla Öğretme Yaklaşımı</a:t>
                      </a:r>
                    </a:p>
                    <a:p>
                      <a:pPr marL="285750" indent="-285750">
                        <a:buFont typeface="Arial" panose="020B0604020202020204" pitchFamily="34" charset="0"/>
                        <a:buChar char="•"/>
                      </a:pPr>
                      <a:r>
                        <a:rPr lang="tr-TR" sz="1100" kern="1200" dirty="0" smtClean="0">
                          <a:effectLst/>
                          <a:latin typeface="Comic Sans MS" panose="030F0702030302020204" pitchFamily="66" charset="0"/>
                        </a:rPr>
                        <a:t>Öğrenmede Rol Yapma, drama, tiyatro ve hareket etmeye ihtiyaç duyma </a:t>
                      </a:r>
                    </a:p>
                    <a:p>
                      <a:pPr marL="285750" indent="-285750">
                        <a:buFont typeface="Arial" panose="020B0604020202020204" pitchFamily="34" charset="0"/>
                        <a:buChar char="•"/>
                      </a:pPr>
                      <a:endParaRPr lang="tr-TR" sz="110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kern="1200" dirty="0" smtClean="0">
                          <a:effectLst/>
                          <a:latin typeface="Comic Sans MS" panose="030F0702030302020204" pitchFamily="66" charset="0"/>
                        </a:rPr>
                        <a:t>Sporcular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Dansçılar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Cerrahlar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Aktörler</a:t>
                      </a:r>
                    </a:p>
                    <a:p>
                      <a:pPr marL="285750" indent="-285750">
                        <a:buFont typeface="Arial" panose="020B0604020202020204" pitchFamily="34" charset="0"/>
                        <a:buChar char="•"/>
                      </a:pPr>
                      <a:r>
                        <a:rPr lang="tr-TR" sz="1200" kern="1200" dirty="0" err="1" smtClean="0">
                          <a:effectLst/>
                          <a:latin typeface="Comic Sans MS" panose="030F0702030302020204" pitchFamily="66" charset="0"/>
                        </a:rPr>
                        <a:t>Pandomimciler</a:t>
                      </a:r>
                      <a:endParaRPr lang="tr-TR" sz="1200" kern="1200" dirty="0" smtClean="0">
                        <a:effectLst/>
                        <a:latin typeface="Comic Sans MS" panose="030F0702030302020204" pitchFamily="66" charset="0"/>
                      </a:endParaRPr>
                    </a:p>
                    <a:p>
                      <a:pPr marL="285750" indent="-285750">
                        <a:buFont typeface="Arial" panose="020B0604020202020204" pitchFamily="34" charset="0"/>
                        <a:buChar char="•"/>
                      </a:pPr>
                      <a:r>
                        <a:rPr lang="tr-TR" sz="1200" kern="1200" dirty="0" err="1" smtClean="0">
                          <a:effectLst/>
                          <a:latin typeface="Comic Sans MS" panose="030F0702030302020204" pitchFamily="66" charset="0"/>
                        </a:rPr>
                        <a:t>Heykeltraşlar</a:t>
                      </a:r>
                      <a:endParaRPr lang="tr-TR" sz="1200" kern="1200" dirty="0" smtClean="0">
                        <a:effectLst/>
                        <a:latin typeface="Comic Sans MS" panose="030F0702030302020204" pitchFamily="66" charset="0"/>
                      </a:endParaRPr>
                    </a:p>
                    <a:p>
                      <a:pPr marL="285750" indent="-285750">
                        <a:buFont typeface="Arial" panose="020B0604020202020204" pitchFamily="34" charset="0"/>
                        <a:buChar char="•"/>
                      </a:pPr>
                      <a:endParaRPr lang="tr-TR" sz="1200" dirty="0">
                        <a:latin typeface="Comic Sans MS" panose="030F0702030302020204" pitchFamily="66" charset="0"/>
                      </a:endParaRPr>
                    </a:p>
                  </a:txBody>
                  <a:tcPr/>
                </a:tc>
                <a:extLst>
                  <a:ext uri="{0D108BD9-81ED-4DB2-BD59-A6C34878D82A}">
                    <a16:rowId xmlns:a16="http://schemas.microsoft.com/office/drawing/2014/main" val="10003"/>
                  </a:ext>
                </a:extLst>
              </a:tr>
              <a:tr h="16732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effectLst/>
                        </a:rPr>
                        <a:t>8. Müziksel- Ritmik</a:t>
                      </a:r>
                    </a:p>
                    <a:p>
                      <a:endParaRPr lang="tr-TR" sz="1600" dirty="0"/>
                    </a:p>
                  </a:txBody>
                  <a:tcPr/>
                </a:tc>
                <a:tc>
                  <a:txBody>
                    <a:bodyPr/>
                    <a:lstStyle/>
                    <a:p>
                      <a:pPr marL="171450" indent="-171450">
                        <a:buFont typeface="Arial" panose="020B0604020202020204" pitchFamily="34" charset="0"/>
                        <a:buChar char="•"/>
                      </a:pPr>
                      <a:r>
                        <a:rPr lang="tr-TR" sz="1100" kern="1200" dirty="0" smtClean="0">
                          <a:effectLst/>
                          <a:latin typeface="Comic Sans MS" panose="030F0702030302020204" pitchFamily="66" charset="0"/>
                        </a:rPr>
                        <a:t>Sesler, notalar, ritimlerle düşünmedir.</a:t>
                      </a:r>
                    </a:p>
                    <a:p>
                      <a:pPr marL="171450" indent="-171450">
                        <a:buFont typeface="Arial" panose="020B0604020202020204" pitchFamily="34" charset="0"/>
                        <a:buChar char="•"/>
                      </a:pPr>
                      <a:r>
                        <a:rPr lang="tr-TR" sz="1100" kern="1200" dirty="0" smtClean="0">
                          <a:effectLst/>
                          <a:latin typeface="Comic Sans MS" panose="030F0702030302020204" pitchFamily="66" charset="0"/>
                        </a:rPr>
                        <a:t>Farklı sesleri tanıma ve yeni sesler, ritimler üretme</a:t>
                      </a:r>
                    </a:p>
                    <a:p>
                      <a:pPr marL="171450" indent="-171450">
                        <a:buFont typeface="Arial" panose="020B0604020202020204" pitchFamily="34" charset="0"/>
                        <a:buChar char="•"/>
                      </a:pPr>
                      <a:r>
                        <a:rPr lang="tr-TR" sz="1100" kern="1200" dirty="0" err="1" smtClean="0">
                          <a:effectLst/>
                          <a:latin typeface="Comic Sans MS" panose="030F0702030302020204" pitchFamily="66" charset="0"/>
                        </a:rPr>
                        <a:t>Ritmek</a:t>
                      </a:r>
                      <a:r>
                        <a:rPr lang="tr-TR" sz="1100" kern="1200" dirty="0" smtClean="0">
                          <a:effectLst/>
                          <a:latin typeface="Comic Sans MS" panose="030F0702030302020204" pitchFamily="66" charset="0"/>
                        </a:rPr>
                        <a:t> ve </a:t>
                      </a:r>
                      <a:r>
                        <a:rPr lang="tr-TR" sz="1100" kern="1200" dirty="0" err="1" smtClean="0">
                          <a:effectLst/>
                          <a:latin typeface="Comic Sans MS" panose="030F0702030302020204" pitchFamily="66" charset="0"/>
                        </a:rPr>
                        <a:t>tonal</a:t>
                      </a:r>
                      <a:r>
                        <a:rPr lang="tr-TR" sz="1100" kern="1200" dirty="0" smtClean="0">
                          <a:effectLst/>
                          <a:latin typeface="Comic Sans MS" panose="030F0702030302020204" pitchFamily="66" charset="0"/>
                        </a:rPr>
                        <a:t> kavramları tanıma ve kullanmaya ağırlık verir.</a:t>
                      </a:r>
                    </a:p>
                    <a:p>
                      <a:pPr marL="171450" indent="-171450">
                        <a:buFont typeface="Arial" panose="020B0604020202020204" pitchFamily="34" charset="0"/>
                        <a:buChar char="•"/>
                      </a:pPr>
                      <a:endParaRPr lang="tr-TR" sz="1100" dirty="0">
                        <a:latin typeface="Comic Sans MS" panose="030F0702030302020204" pitchFamily="66" charset="0"/>
                      </a:endParaRPr>
                    </a:p>
                  </a:txBody>
                  <a:tcPr/>
                </a:tc>
                <a:tc>
                  <a:txBody>
                    <a:bodyPr/>
                    <a:lstStyle/>
                    <a:p>
                      <a:pPr marL="285750" indent="-285750" algn="l">
                        <a:buFont typeface="Arial" panose="020B0604020202020204" pitchFamily="34" charset="0"/>
                        <a:buChar char="•"/>
                      </a:pPr>
                      <a:r>
                        <a:rPr lang="tr-TR" sz="1050" kern="1200" dirty="0" smtClean="0">
                          <a:effectLst/>
                          <a:latin typeface="Comic Sans MS" panose="030F0702030302020204" pitchFamily="66" charset="0"/>
                        </a:rPr>
                        <a:t>Müzik, teyp, kasetler, ritimlere ihtiyaç duyma, Orijinal müzik kompozisyonları oluşturma</a:t>
                      </a:r>
                    </a:p>
                    <a:p>
                      <a:pPr marL="285750" indent="-285750" algn="l">
                        <a:buFont typeface="Arial" panose="020B0604020202020204" pitchFamily="34" charset="0"/>
                        <a:buChar char="•"/>
                      </a:pPr>
                      <a:r>
                        <a:rPr lang="tr-TR" sz="1050" kern="1200" dirty="0" smtClean="0">
                          <a:effectLst/>
                          <a:latin typeface="Comic Sans MS" panose="030F0702030302020204" pitchFamily="66" charset="0"/>
                        </a:rPr>
                        <a:t>Yaratıcılık, özgün melodi ve ritim üreterek öğrenilir. Öğrenme dışardan gelen seslere duyarlı olma ve empati kurma ile gerçekleşir. Öğrenme enstrümanlar üzerinden gerçekleşir.</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1050" kern="1200" dirty="0" smtClean="0">
                          <a:effectLst/>
                          <a:latin typeface="Comic Sans MS" panose="030F0702030302020204" pitchFamily="66" charset="0"/>
                        </a:rPr>
                        <a:t>Gösteri Yöntemi ve Oyunlarla Öğretim</a:t>
                      </a:r>
                      <a:endParaRPr lang="tr-TR" sz="105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tr-TR" sz="1200" kern="1200" dirty="0" smtClean="0">
                          <a:effectLst/>
                          <a:latin typeface="Comic Sans MS" panose="030F0702030302020204" pitchFamily="66" charset="0"/>
                        </a:rPr>
                        <a:t>Şarkıcılar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Besteciler</a:t>
                      </a:r>
                    </a:p>
                    <a:p>
                      <a:pPr marL="285750" indent="-285750">
                        <a:buFont typeface="Arial" panose="020B0604020202020204" pitchFamily="34" charset="0"/>
                        <a:buChar char="•"/>
                      </a:pPr>
                      <a:r>
                        <a:rPr lang="tr-TR" sz="1200" kern="1200" dirty="0" smtClean="0">
                          <a:effectLst/>
                          <a:latin typeface="Comic Sans MS" panose="030F0702030302020204" pitchFamily="66" charset="0"/>
                        </a:rPr>
                        <a:t>Ozanlar</a:t>
                      </a:r>
                    </a:p>
                    <a:p>
                      <a:pPr marL="285750" indent="-285750">
                        <a:buFont typeface="Arial" panose="020B0604020202020204" pitchFamily="34" charset="0"/>
                        <a:buChar char="•"/>
                      </a:pPr>
                      <a:r>
                        <a:rPr lang="tr-TR" sz="1200" kern="1200" dirty="0" smtClean="0">
                          <a:effectLst/>
                          <a:latin typeface="Comic Sans MS" panose="030F0702030302020204" pitchFamily="66" charset="0"/>
                        </a:rPr>
                        <a:t>Orkestra üyeleri </a:t>
                      </a:r>
                    </a:p>
                    <a:p>
                      <a:pPr marL="285750" indent="-285750">
                        <a:buFont typeface="Arial" panose="020B0604020202020204" pitchFamily="34" charset="0"/>
                        <a:buChar char="•"/>
                      </a:pPr>
                      <a:r>
                        <a:rPr lang="tr-TR" sz="1200" kern="1200" dirty="0" smtClean="0">
                          <a:effectLst/>
                          <a:latin typeface="Comic Sans MS" panose="030F0702030302020204" pitchFamily="66" charset="0"/>
                        </a:rPr>
                        <a:t>Şefler  </a:t>
                      </a:r>
                    </a:p>
                    <a:p>
                      <a:pPr marL="285750" indent="-285750">
                        <a:buFont typeface="Arial" panose="020B0604020202020204" pitchFamily="34" charset="0"/>
                        <a:buChar char="•"/>
                      </a:pPr>
                      <a:endParaRPr lang="tr-TR" sz="1200" dirty="0">
                        <a:latin typeface="Comic Sans MS" panose="030F0702030302020204" pitchFamily="66"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96978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188640"/>
            <a:ext cx="8435280" cy="5937523"/>
          </a:xfrm>
        </p:spPr>
        <p:txBody>
          <a:bodyPr/>
          <a:lstStyle/>
          <a:p>
            <a:pPr marL="0" indent="0">
              <a:buNone/>
            </a:pPr>
            <a:endParaRPr lang="tr-TR" dirty="0"/>
          </a:p>
        </p:txBody>
      </p:sp>
      <p:sp>
        <p:nvSpPr>
          <p:cNvPr id="4" name="Dikdörtgen 3"/>
          <p:cNvSpPr/>
          <p:nvPr/>
        </p:nvSpPr>
        <p:spPr>
          <a:xfrm>
            <a:off x="773578" y="260648"/>
            <a:ext cx="3600400" cy="576064"/>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smtClean="0"/>
              <a:t>Mantıksal/ Matematiksel</a:t>
            </a:r>
            <a:endParaRPr lang="tr-TR" dirty="0"/>
          </a:p>
        </p:txBody>
      </p:sp>
      <p:sp>
        <p:nvSpPr>
          <p:cNvPr id="5" name="Yuvarlatılmış Dikdörtgen 4"/>
          <p:cNvSpPr/>
          <p:nvPr/>
        </p:nvSpPr>
        <p:spPr>
          <a:xfrm>
            <a:off x="251520" y="829352"/>
            <a:ext cx="3528392" cy="119549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dirty="0" smtClean="0"/>
              <a:t>Sayı, hesap, mantık, sınıflama ve eleştirel düşünme becerilerini sınıfa nasıl </a:t>
            </a:r>
            <a:r>
              <a:rPr lang="tr-TR" dirty="0" err="1" smtClean="0"/>
              <a:t>getirebirim</a:t>
            </a:r>
            <a:r>
              <a:rPr lang="tr-TR" dirty="0" smtClean="0"/>
              <a:t>?</a:t>
            </a:r>
            <a:endParaRPr lang="tr-TR" dirty="0"/>
          </a:p>
        </p:txBody>
      </p:sp>
      <p:sp>
        <p:nvSpPr>
          <p:cNvPr id="6" name="Dikdörtgen 5"/>
          <p:cNvSpPr/>
          <p:nvPr/>
        </p:nvSpPr>
        <p:spPr>
          <a:xfrm>
            <a:off x="539552" y="3095116"/>
            <a:ext cx="792088" cy="25922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Sözel/Dilsel</a:t>
            </a:r>
            <a:endParaRPr lang="tr-TR" dirty="0"/>
          </a:p>
        </p:txBody>
      </p:sp>
      <p:sp>
        <p:nvSpPr>
          <p:cNvPr id="7" name="Yuvarlatılmış Dikdörtgen 6"/>
          <p:cNvSpPr/>
          <p:nvPr/>
        </p:nvSpPr>
        <p:spPr>
          <a:xfrm>
            <a:off x="1259632" y="2708920"/>
            <a:ext cx="1152128" cy="3600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600" dirty="0" smtClean="0">
                <a:latin typeface="Comic Sans MS" panose="030F0702030302020204" pitchFamily="66" charset="0"/>
              </a:rPr>
              <a:t>Konuşmaları yada yazılmış metinleri nasıl kullana</a:t>
            </a:r>
          </a:p>
          <a:p>
            <a:pPr algn="ctr"/>
            <a:r>
              <a:rPr lang="tr-TR" sz="1600" dirty="0" smtClean="0">
                <a:latin typeface="Comic Sans MS" panose="030F0702030302020204" pitchFamily="66" charset="0"/>
              </a:rPr>
              <a:t>bilirim?</a:t>
            </a:r>
            <a:endParaRPr lang="tr-TR" sz="1600" dirty="0">
              <a:latin typeface="Comic Sans MS" panose="030F0702030302020204" pitchFamily="66" charset="0"/>
            </a:endParaRPr>
          </a:p>
        </p:txBody>
      </p:sp>
      <p:sp>
        <p:nvSpPr>
          <p:cNvPr id="8" name="Dikdörtgen 7"/>
          <p:cNvSpPr/>
          <p:nvPr/>
        </p:nvSpPr>
        <p:spPr>
          <a:xfrm>
            <a:off x="2897814" y="2266426"/>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dirty="0" err="1" smtClean="0"/>
              <a:t>Özedönük</a:t>
            </a:r>
            <a:r>
              <a:rPr lang="tr-TR" dirty="0" smtClean="0"/>
              <a:t>/Bireysel</a:t>
            </a:r>
            <a:endParaRPr lang="tr-TR" dirty="0"/>
          </a:p>
        </p:txBody>
      </p:sp>
      <p:sp>
        <p:nvSpPr>
          <p:cNvPr id="9" name="Yuvarlatılmış Dikdörtgen 8"/>
          <p:cNvSpPr/>
          <p:nvPr/>
        </p:nvSpPr>
        <p:spPr>
          <a:xfrm>
            <a:off x="2547020" y="2770482"/>
            <a:ext cx="3060340" cy="86409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dirty="0" smtClean="0"/>
              <a:t>Duyguları, anıları nasıl </a:t>
            </a:r>
            <a:r>
              <a:rPr lang="tr-TR" dirty="0" err="1" smtClean="0"/>
              <a:t>uyandırabilirm</a:t>
            </a:r>
            <a:r>
              <a:rPr lang="tr-TR" dirty="0" smtClean="0"/>
              <a:t>?</a:t>
            </a:r>
            <a:endParaRPr lang="tr-TR" dirty="0"/>
          </a:p>
        </p:txBody>
      </p:sp>
      <p:sp>
        <p:nvSpPr>
          <p:cNvPr id="10" name="Dikdörtgen 9"/>
          <p:cNvSpPr/>
          <p:nvPr/>
        </p:nvSpPr>
        <p:spPr>
          <a:xfrm>
            <a:off x="2843808" y="4005064"/>
            <a:ext cx="2016224" cy="50405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dirty="0" smtClean="0"/>
              <a:t>Sosyal/Bireylerarası</a:t>
            </a:r>
            <a:endParaRPr lang="tr-TR" dirty="0"/>
          </a:p>
        </p:txBody>
      </p:sp>
      <p:sp>
        <p:nvSpPr>
          <p:cNvPr id="11" name="Yuvarlatılmış Dikdörtgen 10"/>
          <p:cNvSpPr/>
          <p:nvPr/>
        </p:nvSpPr>
        <p:spPr>
          <a:xfrm>
            <a:off x="2573778" y="4509120"/>
            <a:ext cx="2556284" cy="10539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dirty="0" smtClean="0"/>
              <a:t>Öğrencileri nasıl kaynaştırabilir, işbirlikçi çalıştırabilirim?</a:t>
            </a:r>
            <a:endParaRPr lang="tr-TR" dirty="0"/>
          </a:p>
        </p:txBody>
      </p:sp>
      <p:sp>
        <p:nvSpPr>
          <p:cNvPr id="12" name="Dikdörtgen 11"/>
          <p:cNvSpPr/>
          <p:nvPr/>
        </p:nvSpPr>
        <p:spPr>
          <a:xfrm>
            <a:off x="5664800" y="3933056"/>
            <a:ext cx="1944216" cy="64807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dirty="0"/>
              <a:t>Görsel/Uzamsal</a:t>
            </a:r>
          </a:p>
        </p:txBody>
      </p:sp>
      <p:sp>
        <p:nvSpPr>
          <p:cNvPr id="13" name="Yuvarlatılmış Dikdörtgen 12"/>
          <p:cNvSpPr/>
          <p:nvPr/>
        </p:nvSpPr>
        <p:spPr>
          <a:xfrm>
            <a:off x="5664800" y="4581128"/>
            <a:ext cx="3083664" cy="98195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dirty="0" smtClean="0"/>
              <a:t>Görsel şekilleri hayal etmeyi renk, resim ve benzetmeleri nasıl kullanabilirim?</a:t>
            </a:r>
            <a:endParaRPr lang="tr-TR" dirty="0"/>
          </a:p>
        </p:txBody>
      </p:sp>
      <p:sp>
        <p:nvSpPr>
          <p:cNvPr id="14" name="Dikdörtgen 13"/>
          <p:cNvSpPr/>
          <p:nvPr/>
        </p:nvSpPr>
        <p:spPr>
          <a:xfrm>
            <a:off x="3640562" y="5703637"/>
            <a:ext cx="2160240"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dirty="0" smtClean="0"/>
              <a:t>Müzik/Ritmik</a:t>
            </a:r>
            <a:endParaRPr lang="tr-TR" dirty="0"/>
          </a:p>
        </p:txBody>
      </p:sp>
      <p:sp>
        <p:nvSpPr>
          <p:cNvPr id="15" name="Yuvarlatılmış Dikdörtgen 14"/>
          <p:cNvSpPr/>
          <p:nvPr/>
        </p:nvSpPr>
        <p:spPr>
          <a:xfrm>
            <a:off x="3928965" y="6065912"/>
            <a:ext cx="3384376" cy="7920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dirty="0" smtClean="0"/>
              <a:t>Müziği ve doğa seslerini sınıfa nasıl getirebilirim?</a:t>
            </a:r>
            <a:endParaRPr lang="tr-TR" dirty="0"/>
          </a:p>
        </p:txBody>
      </p:sp>
      <p:sp>
        <p:nvSpPr>
          <p:cNvPr id="16" name="Dikdörtgen 15"/>
          <p:cNvSpPr/>
          <p:nvPr/>
        </p:nvSpPr>
        <p:spPr>
          <a:xfrm>
            <a:off x="5484780" y="270789"/>
            <a:ext cx="2304256"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Bedensel/Kinetik</a:t>
            </a:r>
            <a:endParaRPr lang="tr-TR" dirty="0"/>
          </a:p>
        </p:txBody>
      </p:sp>
      <p:sp>
        <p:nvSpPr>
          <p:cNvPr id="17" name="Yuvarlatılmış Dikdörtgen 16"/>
          <p:cNvSpPr/>
          <p:nvPr/>
        </p:nvSpPr>
        <p:spPr>
          <a:xfrm>
            <a:off x="4626260" y="848719"/>
            <a:ext cx="3203848" cy="7847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Vücut ve el becerilerini işe nasıl karıştırabilirim?</a:t>
            </a:r>
            <a:endParaRPr lang="tr-TR" dirty="0"/>
          </a:p>
        </p:txBody>
      </p:sp>
      <p:sp>
        <p:nvSpPr>
          <p:cNvPr id="18" name="Dikdörtgen 17"/>
          <p:cNvSpPr/>
          <p:nvPr/>
        </p:nvSpPr>
        <p:spPr>
          <a:xfrm>
            <a:off x="6636908" y="1772816"/>
            <a:ext cx="2183564" cy="50405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dirty="0" smtClean="0"/>
              <a:t>Doğacı/Doğa</a:t>
            </a:r>
            <a:endParaRPr lang="tr-TR" dirty="0"/>
          </a:p>
        </p:txBody>
      </p:sp>
      <p:sp>
        <p:nvSpPr>
          <p:cNvPr id="19" name="Yuvarlatılmış Dikdörtgen 18"/>
          <p:cNvSpPr/>
          <p:nvPr/>
        </p:nvSpPr>
        <p:spPr>
          <a:xfrm>
            <a:off x="5687616" y="2276872"/>
            <a:ext cx="3456384" cy="11521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dirty="0" smtClean="0"/>
              <a:t>Doğal kaynaklara, doğaya nasıl ilgi uyandırabilirim? Ya da çevre bilincini nasıl geliştirebilirim?</a:t>
            </a:r>
            <a:endParaRPr lang="tr-TR" dirty="0"/>
          </a:p>
        </p:txBody>
      </p:sp>
    </p:spTree>
    <p:extLst>
      <p:ext uri="{BB962C8B-B14F-4D97-AF65-F5344CB8AC3E}">
        <p14:creationId xmlns:p14="http://schemas.microsoft.com/office/powerpoint/2010/main" val="390151135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a:p>
        </p:txBody>
      </p:sp>
      <p:sp>
        <p:nvSpPr>
          <p:cNvPr id="4" name="Köşeleri Yuvarlanmış Dikdörtgen Belirtme Çizgisi 3"/>
          <p:cNvSpPr/>
          <p:nvPr/>
        </p:nvSpPr>
        <p:spPr>
          <a:xfrm>
            <a:off x="683568" y="1844824"/>
            <a:ext cx="8064896" cy="4176464"/>
          </a:xfrm>
          <a:prstGeom prst="wedgeRoundRectCallout">
            <a:avLst/>
          </a:prstGeom>
        </p:spPr>
        <p:style>
          <a:lnRef idx="2">
            <a:schemeClr val="accent4"/>
          </a:lnRef>
          <a:fillRef idx="1">
            <a:schemeClr val="lt1"/>
          </a:fillRef>
          <a:effectRef idx="0">
            <a:schemeClr val="accent4"/>
          </a:effectRef>
          <a:fontRef idx="minor">
            <a:schemeClr val="dk1"/>
          </a:fontRef>
        </p:style>
        <p:txBody>
          <a:bodyPr rtlCol="0" anchor="ctr"/>
          <a:lstStyle/>
          <a:p>
            <a:pPr marL="285750" indent="-285750" algn="ctr">
              <a:buFont typeface="Wingdings" panose="05000000000000000000" pitchFamily="2" charset="2"/>
              <a:buChar char="Ø"/>
            </a:pPr>
            <a:r>
              <a:rPr lang="tr-TR" dirty="0" smtClean="0">
                <a:solidFill>
                  <a:schemeClr val="tx1"/>
                </a:solidFill>
              </a:rPr>
              <a:t>Her insanda birden çok zeka boyutu bulunur.</a:t>
            </a:r>
          </a:p>
          <a:p>
            <a:pPr marL="285750" indent="-285750" algn="ctr">
              <a:buFont typeface="Wingdings" panose="05000000000000000000" pitchFamily="2" charset="2"/>
              <a:buChar char="Ø"/>
            </a:pPr>
            <a:endParaRPr lang="tr-TR" dirty="0" smtClean="0">
              <a:solidFill>
                <a:schemeClr val="tx1"/>
              </a:solidFill>
            </a:endParaRPr>
          </a:p>
          <a:p>
            <a:pPr marL="285750" indent="-285750" algn="ctr">
              <a:buFont typeface="Wingdings" panose="05000000000000000000" pitchFamily="2" charset="2"/>
              <a:buChar char="Ø"/>
            </a:pPr>
            <a:r>
              <a:rPr lang="tr-TR" dirty="0" smtClean="0">
                <a:solidFill>
                  <a:schemeClr val="tx1"/>
                </a:solidFill>
              </a:rPr>
              <a:t>Bu zeka boyutları eğitsel etkinlikler ve yaşantılarla geliştirilebilir.</a:t>
            </a:r>
          </a:p>
          <a:p>
            <a:pPr marL="285750" indent="-285750" algn="ctr">
              <a:buFont typeface="Wingdings" panose="05000000000000000000" pitchFamily="2" charset="2"/>
              <a:buChar char="Ø"/>
            </a:pPr>
            <a:endParaRPr lang="tr-TR" dirty="0" smtClean="0">
              <a:solidFill>
                <a:schemeClr val="tx1"/>
              </a:solidFill>
            </a:endParaRPr>
          </a:p>
          <a:p>
            <a:pPr marL="285750" indent="-285750" algn="ctr">
              <a:buFont typeface="Wingdings" panose="05000000000000000000" pitchFamily="2" charset="2"/>
              <a:buChar char="Ø"/>
            </a:pPr>
            <a:r>
              <a:rPr lang="tr-TR" dirty="0" smtClean="0">
                <a:solidFill>
                  <a:schemeClr val="tx1"/>
                </a:solidFill>
              </a:rPr>
              <a:t>Çoklu Zeka Kuramı sınıfta uygulanmak istendiğinde öncelikle yapılması gereken çalışma; öğrencilerin çoklu zeka alanı profilinin ortaya çıkarılmasıdır.</a:t>
            </a:r>
          </a:p>
          <a:p>
            <a:pPr marL="285750" indent="-285750" algn="ctr">
              <a:buFont typeface="Wingdings" panose="05000000000000000000" pitchFamily="2" charset="2"/>
              <a:buChar char="Ø"/>
            </a:pPr>
            <a:endParaRPr lang="tr-TR" dirty="0" smtClean="0">
              <a:solidFill>
                <a:schemeClr val="tx1"/>
              </a:solidFill>
            </a:endParaRPr>
          </a:p>
          <a:p>
            <a:pPr marL="285750" indent="-285750" algn="ctr">
              <a:buFont typeface="Wingdings" panose="05000000000000000000" pitchFamily="2" charset="2"/>
              <a:buChar char="Ø"/>
            </a:pPr>
            <a:r>
              <a:rPr lang="tr-TR" dirty="0" smtClean="0">
                <a:solidFill>
                  <a:schemeClr val="tx1"/>
                </a:solidFill>
              </a:rPr>
              <a:t>Sınıfta öğrencilerin baskın olan zeka alanlarını geliştirmek yerine birden fazla zeka alanını çalıştırmaya yönelik çeşitli öğretim stratejileri, yöntemleri ve teknikleri kullanılmalıdır.</a:t>
            </a:r>
          </a:p>
          <a:p>
            <a:pPr algn="ctr"/>
            <a:endParaRPr lang="tr-TR" dirty="0"/>
          </a:p>
        </p:txBody>
      </p:sp>
    </p:spTree>
    <p:extLst>
      <p:ext uri="{BB962C8B-B14F-4D97-AF65-F5344CB8AC3E}">
        <p14:creationId xmlns:p14="http://schemas.microsoft.com/office/powerpoint/2010/main" val="1329036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TotalTime>
  <Words>2008</Words>
  <Application>Microsoft Office PowerPoint</Application>
  <PresentationFormat>Ekran Gösterisi (4:3)</PresentationFormat>
  <Paragraphs>400</Paragraphs>
  <Slides>28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28</vt:i4>
      </vt:variant>
    </vt:vector>
  </HeadingPairs>
  <TitlesOfParts>
    <vt:vector size="33" baseType="lpstr">
      <vt:lpstr>Arial</vt:lpstr>
      <vt:lpstr>Calibri</vt:lpstr>
      <vt:lpstr>Comic Sans MS</vt:lpstr>
      <vt:lpstr>Wingdings</vt:lpstr>
      <vt:lpstr>Ofis Teması</vt:lpstr>
      <vt:lpstr>Modeller</vt:lpstr>
      <vt:lpstr>MODELLER</vt:lpstr>
      <vt:lpstr>PowerPoint Sunusu</vt:lpstr>
      <vt:lpstr>Çok Boyutlu Zeka Kuramı</vt:lpstr>
      <vt:lpstr>PowerPoint Sunusu</vt:lpstr>
      <vt:lpstr>Çoklu Zeka Kuramının Boyutları</vt:lpstr>
      <vt:lpstr>PowerPoint Sunusu</vt:lpstr>
      <vt:lpstr>PowerPoint Sunusu</vt:lpstr>
      <vt:lpstr>PowerPoint Sunusu</vt:lpstr>
      <vt:lpstr> Öğrenme-Öğretme Modelleri Okulda Öğrenme-Öğretme Modeli </vt:lpstr>
      <vt:lpstr>PowerPoint Sunusu</vt:lpstr>
      <vt:lpstr>PowerPoint Sunusu</vt:lpstr>
      <vt:lpstr>Öğrenme-Öğretme Modelleri Tam  Öğrenme Modeli</vt:lpstr>
      <vt:lpstr>PowerPoint Sunusu</vt:lpstr>
      <vt:lpstr>Tam Öğrenme Modeli</vt:lpstr>
      <vt:lpstr>Tam Öğrenme Modeli</vt:lpstr>
      <vt:lpstr>PowerPoint Sunusu</vt:lpstr>
      <vt:lpstr>PowerPoint Sunusu</vt:lpstr>
      <vt:lpstr>PowerPoint Sunusu</vt:lpstr>
      <vt:lpstr>PowerPoint Sunusu</vt:lpstr>
      <vt:lpstr>Tam Öğrenme Modeli</vt:lpstr>
      <vt:lpstr>  TAM ÖĞRENME MODELİNİN UYGULANIŞI </vt:lpstr>
      <vt:lpstr>PowerPoint Sunusu</vt:lpstr>
      <vt:lpstr>PowerPoint Sunusu</vt:lpstr>
      <vt:lpstr>Tam Öğrenme Modeli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SÜMEYRA</dc:creator>
  <cp:lastModifiedBy>Windows Kullanıcısı</cp:lastModifiedBy>
  <cp:revision>201</cp:revision>
  <dcterms:created xsi:type="dcterms:W3CDTF">2017-09-13T11:00:40Z</dcterms:created>
  <dcterms:modified xsi:type="dcterms:W3CDTF">2018-02-13T08:54:38Z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