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126"/>
  </p:normalViewPr>
  <p:slideViewPr>
    <p:cSldViewPr snapToGrid="0" snapToObjects="1">
      <p:cViewPr varScale="1">
        <p:scale>
          <a:sx n="95" d="100"/>
          <a:sy n="95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2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4/20/22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1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4/20/22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3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4/20/22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4/20/22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2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2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3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4/20/22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1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 descr="A group of satellites in space&#10;&#10;Description automatically generated with low confidence">
            <a:extLst>
              <a:ext uri="{FF2B5EF4-FFF2-40B4-BE49-F238E27FC236}">
                <a16:creationId xmlns:a16="http://schemas.microsoft.com/office/drawing/2014/main" id="{7FB0AC2D-17BD-48F4-E591-0A8F3A6CF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304" r="-1" b="-1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A8183-9B5A-D584-5DCC-56FE0CC64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TR" sz="5400">
                <a:solidFill>
                  <a:srgbClr val="FFFFFF"/>
                </a:solidFill>
              </a:rPr>
              <a:t>”Saturn Rising”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6B6D4-336C-1D86-D756-D48CF0D01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TR" sz="2200">
                <a:solidFill>
                  <a:srgbClr val="FFFFFF"/>
                </a:solidFill>
              </a:rPr>
              <a:t>by Arthur C. Clarke</a:t>
            </a:r>
          </a:p>
        </p:txBody>
      </p:sp>
    </p:spTree>
    <p:extLst>
      <p:ext uri="{BB962C8B-B14F-4D97-AF65-F5344CB8AC3E}">
        <p14:creationId xmlns:p14="http://schemas.microsoft.com/office/powerpoint/2010/main" val="29388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A93B-8E8B-95AD-F572-7626911C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Themes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8B61D-2A22-D988-75A8-318B5C6F5685}"/>
              </a:ext>
            </a:extLst>
          </p:cNvPr>
          <p:cNvSpPr txBox="1"/>
          <p:nvPr/>
        </p:nvSpPr>
        <p:spPr>
          <a:xfrm>
            <a:off x="968187" y="2232212"/>
            <a:ext cx="3971365" cy="260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R" sz="2800" dirty="0">
                <a:solidFill>
                  <a:schemeClr val="bg1"/>
                </a:solidFill>
              </a:rPr>
              <a:t>Scientific Progress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R" sz="2800" dirty="0">
                <a:solidFill>
                  <a:schemeClr val="bg1"/>
                </a:solidFill>
              </a:rPr>
              <a:t>Social Changes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R" sz="2800" dirty="0">
                <a:solidFill>
                  <a:schemeClr val="bg1"/>
                </a:solidFill>
              </a:rPr>
              <a:t>Exploration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R" sz="2800" dirty="0">
                <a:solidFill>
                  <a:schemeClr val="bg1"/>
                </a:solidFill>
              </a:rPr>
              <a:t>Expansion</a:t>
            </a:r>
          </a:p>
        </p:txBody>
      </p:sp>
    </p:spTree>
    <p:extLst>
      <p:ext uri="{BB962C8B-B14F-4D97-AF65-F5344CB8AC3E}">
        <p14:creationId xmlns:p14="http://schemas.microsoft.com/office/powerpoint/2010/main" val="3272651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42AD-3B45-4C1F-2F10-54F87551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Science Fiction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21053-5DB9-AFDD-FDC5-F48DB4834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R" dirty="0"/>
              <a:t>Between possibility and impossibility</a:t>
            </a:r>
          </a:p>
          <a:p>
            <a:r>
              <a:rPr lang="en-TR" dirty="0"/>
              <a:t>Technical innovations from the protagonist’s childhood into the present</a:t>
            </a:r>
          </a:p>
          <a:p>
            <a:r>
              <a:rPr lang="en-TR" dirty="0"/>
              <a:t>From hotels in the US to hotels in space</a:t>
            </a:r>
          </a:p>
          <a:p>
            <a:r>
              <a:rPr lang="en-TR" dirty="0"/>
              <a:t>Accurate use of science</a:t>
            </a:r>
          </a:p>
        </p:txBody>
      </p:sp>
    </p:spTree>
    <p:extLst>
      <p:ext uri="{BB962C8B-B14F-4D97-AF65-F5344CB8AC3E}">
        <p14:creationId xmlns:p14="http://schemas.microsoft.com/office/powerpoint/2010/main" val="259149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16B5-EC38-037D-F547-6CACB10E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Literary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916A2-404B-4938-DB6A-355A13927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R" dirty="0"/>
              <a:t>The poetic descriptions </a:t>
            </a:r>
          </a:p>
          <a:p>
            <a:r>
              <a:rPr lang="en-TR" dirty="0"/>
              <a:t>Use of figurative language</a:t>
            </a:r>
          </a:p>
          <a:p>
            <a:r>
              <a:rPr lang="en-TR" dirty="0"/>
              <a:t>Narrative style</a:t>
            </a:r>
          </a:p>
          <a:p>
            <a:r>
              <a:rPr lang="en-TR" dirty="0"/>
              <a:t>Combination of science and poetry</a:t>
            </a:r>
          </a:p>
        </p:txBody>
      </p:sp>
    </p:spTree>
    <p:extLst>
      <p:ext uri="{BB962C8B-B14F-4D97-AF65-F5344CB8AC3E}">
        <p14:creationId xmlns:p14="http://schemas.microsoft.com/office/powerpoint/2010/main" val="51603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0F99-3051-DCF2-40FB-9C00D60D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The role of imagination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18941-2BDA-F839-B28E-F946D0B30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R" dirty="0"/>
              <a:t>in human progress</a:t>
            </a:r>
          </a:p>
          <a:p>
            <a:r>
              <a:rPr lang="en-TR" dirty="0"/>
              <a:t>in scientific advance</a:t>
            </a:r>
          </a:p>
          <a:p>
            <a:r>
              <a:rPr lang="en-TR" dirty="0"/>
              <a:t>in bringing science and fiction together</a:t>
            </a:r>
          </a:p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77715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67256-57B7-45BB-0BB2-791AA85A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Emphasis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F174-F3BB-C0F5-BAE4-340D86459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R" dirty="0"/>
              <a:t>hard-work</a:t>
            </a:r>
          </a:p>
          <a:p>
            <a:r>
              <a:rPr lang="en-TR" dirty="0"/>
              <a:t>dedication</a:t>
            </a:r>
          </a:p>
          <a:p>
            <a:r>
              <a:rPr lang="en-TR" dirty="0"/>
              <a:t>determination</a:t>
            </a:r>
          </a:p>
          <a:p>
            <a:r>
              <a:rPr lang="en-TR" dirty="0"/>
              <a:t>curiosity</a:t>
            </a:r>
          </a:p>
          <a:p>
            <a:r>
              <a:rPr lang="en-TR"/>
              <a:t>imagination</a:t>
            </a:r>
          </a:p>
        </p:txBody>
      </p:sp>
    </p:spTree>
    <p:extLst>
      <p:ext uri="{BB962C8B-B14F-4D97-AF65-F5344CB8AC3E}">
        <p14:creationId xmlns:p14="http://schemas.microsoft.com/office/powerpoint/2010/main" val="1324099327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DarkSeedLeftStep">
      <a:dk1>
        <a:srgbClr val="000000"/>
      </a:dk1>
      <a:lt1>
        <a:srgbClr val="FFFFFF"/>
      </a:lt1>
      <a:dk2>
        <a:srgbClr val="1C2732"/>
      </a:dk2>
      <a:lt2>
        <a:srgbClr val="F0F3F1"/>
      </a:lt2>
      <a:accent1>
        <a:srgbClr val="E729CD"/>
      </a:accent1>
      <a:accent2>
        <a:srgbClr val="A017D5"/>
      </a:accent2>
      <a:accent3>
        <a:srgbClr val="6329E7"/>
      </a:accent3>
      <a:accent4>
        <a:srgbClr val="2C40D9"/>
      </a:accent4>
      <a:accent5>
        <a:srgbClr val="298EE7"/>
      </a:accent5>
      <a:accent6>
        <a:srgbClr val="16BEC8"/>
      </a:accent6>
      <a:hlink>
        <a:srgbClr val="3F6EBF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84</Words>
  <Application>Microsoft Macintosh PowerPoint</Application>
  <PresentationFormat>Widescreen</PresentationFormat>
  <Paragraphs>27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Avenir Next LT Pro</vt:lpstr>
      <vt:lpstr>AvenirNext LT Pro Medium</vt:lpstr>
      <vt:lpstr>BlockprintVTI</vt:lpstr>
      <vt:lpstr>”Saturn Rising”</vt:lpstr>
      <vt:lpstr>Themes</vt:lpstr>
      <vt:lpstr>Science Fiction</vt:lpstr>
      <vt:lpstr>Literary Style</vt:lpstr>
      <vt:lpstr>The role of imagination</vt:lpstr>
      <vt:lpstr>Emphasis 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”Saturn Rising”</dc:title>
  <dc:creator>Seda.Peksen</dc:creator>
  <cp:lastModifiedBy>Seda.Peksen</cp:lastModifiedBy>
  <cp:revision>1</cp:revision>
  <dcterms:created xsi:type="dcterms:W3CDTF">2022-04-20T15:19:48Z</dcterms:created>
  <dcterms:modified xsi:type="dcterms:W3CDTF">2022-04-20T15:35:52Z</dcterms:modified>
</cp:coreProperties>
</file>