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sldIdLst>
    <p:sldId id="256" r:id="rId3"/>
    <p:sldId id="257" r:id="rId4"/>
    <p:sldId id="258" r:id="rId5"/>
    <p:sldId id="259" r:id="rId6"/>
    <p:sldId id="260" r:id="rId7"/>
    <p:sldId id="261" r:id="rId8"/>
  </p:sldIdLst>
  <p:sldSz cx="12192000" cy="6858000"/>
  <p:notesSz cx="7559675" cy="10691813"/>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6" d="100"/>
          <a:sy n="86" d="100"/>
        </p:scale>
        <p:origin x="7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27" name="PlaceHolder 2"/>
          <p:cNvSpPr>
            <a:spLocks noGrp="1"/>
          </p:cNvSpPr>
          <p:nvPr>
            <p:ph type="body"/>
          </p:nvPr>
        </p:nvSpPr>
        <p:spPr>
          <a:xfrm>
            <a:off x="838080" y="182556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28" name="PlaceHolder 3"/>
          <p:cNvSpPr>
            <a:spLocks noGrp="1"/>
          </p:cNvSpPr>
          <p:nvPr>
            <p:ph type="body"/>
          </p:nvPr>
        </p:nvSpPr>
        <p:spPr>
          <a:xfrm>
            <a:off x="838080" y="409824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30"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1"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2"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3" name="PlaceHolder 5"/>
          <p:cNvSpPr>
            <a:spLocks noGrp="1"/>
          </p:cNvSpPr>
          <p:nvPr>
            <p:ph type="body"/>
          </p:nvPr>
        </p:nvSpPr>
        <p:spPr>
          <a:xfrm>
            <a:off x="622620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35" name="PlaceHolder 2"/>
          <p:cNvSpPr>
            <a:spLocks noGrp="1"/>
          </p:cNvSpPr>
          <p:nvPr>
            <p:ph type="body"/>
          </p:nvPr>
        </p:nvSpPr>
        <p:spPr>
          <a:xfrm>
            <a:off x="83808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6" name="PlaceHolder 3"/>
          <p:cNvSpPr>
            <a:spLocks noGrp="1"/>
          </p:cNvSpPr>
          <p:nvPr>
            <p:ph type="body"/>
          </p:nvPr>
        </p:nvSpPr>
        <p:spPr>
          <a:xfrm>
            <a:off x="439344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7" name="PlaceHolder 4"/>
          <p:cNvSpPr>
            <a:spLocks noGrp="1"/>
          </p:cNvSpPr>
          <p:nvPr>
            <p:ph type="body"/>
          </p:nvPr>
        </p:nvSpPr>
        <p:spPr>
          <a:xfrm>
            <a:off x="794916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8" name="PlaceHolder 5"/>
          <p:cNvSpPr>
            <a:spLocks noGrp="1"/>
          </p:cNvSpPr>
          <p:nvPr>
            <p:ph type="body"/>
          </p:nvPr>
        </p:nvSpPr>
        <p:spPr>
          <a:xfrm>
            <a:off x="83808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9" name="PlaceHolder 6"/>
          <p:cNvSpPr>
            <a:spLocks noGrp="1"/>
          </p:cNvSpPr>
          <p:nvPr>
            <p:ph type="body"/>
          </p:nvPr>
        </p:nvSpPr>
        <p:spPr>
          <a:xfrm>
            <a:off x="439344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40" name="PlaceHolder 7"/>
          <p:cNvSpPr>
            <a:spLocks noGrp="1"/>
          </p:cNvSpPr>
          <p:nvPr>
            <p:ph type="body"/>
          </p:nvPr>
        </p:nvSpPr>
        <p:spPr>
          <a:xfrm>
            <a:off x="794916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47" name="PlaceHolder 2"/>
          <p:cNvSpPr>
            <a:spLocks noGrp="1"/>
          </p:cNvSpPr>
          <p:nvPr>
            <p:ph type="subTitle"/>
          </p:nvPr>
        </p:nvSpPr>
        <p:spPr>
          <a:xfrm>
            <a:off x="838080" y="1825560"/>
            <a:ext cx="10515240" cy="435096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49" name="PlaceHolder 2"/>
          <p:cNvSpPr>
            <a:spLocks noGrp="1"/>
          </p:cNvSpPr>
          <p:nvPr>
            <p:ph type="body"/>
          </p:nvPr>
        </p:nvSpPr>
        <p:spPr>
          <a:xfrm>
            <a:off x="838080" y="1825560"/>
            <a:ext cx="10515240" cy="435096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51"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52"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838080" y="365040"/>
            <a:ext cx="10515240" cy="614412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56"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57"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58"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6" name="PlaceHolder 2"/>
          <p:cNvSpPr>
            <a:spLocks noGrp="1"/>
          </p:cNvSpPr>
          <p:nvPr>
            <p:ph type="subTitle"/>
          </p:nvPr>
        </p:nvSpPr>
        <p:spPr>
          <a:xfrm>
            <a:off x="838080" y="1825560"/>
            <a:ext cx="10515240" cy="435096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60"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61"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62" name="PlaceHolder 4"/>
          <p:cNvSpPr>
            <a:spLocks noGrp="1"/>
          </p:cNvSpPr>
          <p:nvPr>
            <p:ph type="body"/>
          </p:nvPr>
        </p:nvSpPr>
        <p:spPr>
          <a:xfrm>
            <a:off x="622620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64"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65"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66" name="PlaceHolder 4"/>
          <p:cNvSpPr>
            <a:spLocks noGrp="1"/>
          </p:cNvSpPr>
          <p:nvPr>
            <p:ph type="body"/>
          </p:nvPr>
        </p:nvSpPr>
        <p:spPr>
          <a:xfrm>
            <a:off x="838080" y="409824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68" name="PlaceHolder 2"/>
          <p:cNvSpPr>
            <a:spLocks noGrp="1"/>
          </p:cNvSpPr>
          <p:nvPr>
            <p:ph type="body"/>
          </p:nvPr>
        </p:nvSpPr>
        <p:spPr>
          <a:xfrm>
            <a:off x="838080" y="182556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69" name="PlaceHolder 3"/>
          <p:cNvSpPr>
            <a:spLocks noGrp="1"/>
          </p:cNvSpPr>
          <p:nvPr>
            <p:ph type="body"/>
          </p:nvPr>
        </p:nvSpPr>
        <p:spPr>
          <a:xfrm>
            <a:off x="838080" y="409824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71"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2"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3"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4" name="PlaceHolder 5"/>
          <p:cNvSpPr>
            <a:spLocks noGrp="1"/>
          </p:cNvSpPr>
          <p:nvPr>
            <p:ph type="body"/>
          </p:nvPr>
        </p:nvSpPr>
        <p:spPr>
          <a:xfrm>
            <a:off x="622620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76" name="PlaceHolder 2"/>
          <p:cNvSpPr>
            <a:spLocks noGrp="1"/>
          </p:cNvSpPr>
          <p:nvPr>
            <p:ph type="body"/>
          </p:nvPr>
        </p:nvSpPr>
        <p:spPr>
          <a:xfrm>
            <a:off x="83808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7" name="PlaceHolder 3"/>
          <p:cNvSpPr>
            <a:spLocks noGrp="1"/>
          </p:cNvSpPr>
          <p:nvPr>
            <p:ph type="body"/>
          </p:nvPr>
        </p:nvSpPr>
        <p:spPr>
          <a:xfrm>
            <a:off x="439344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8" name="PlaceHolder 4"/>
          <p:cNvSpPr>
            <a:spLocks noGrp="1"/>
          </p:cNvSpPr>
          <p:nvPr>
            <p:ph type="body"/>
          </p:nvPr>
        </p:nvSpPr>
        <p:spPr>
          <a:xfrm>
            <a:off x="794916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9" name="PlaceHolder 5"/>
          <p:cNvSpPr>
            <a:spLocks noGrp="1"/>
          </p:cNvSpPr>
          <p:nvPr>
            <p:ph type="body"/>
          </p:nvPr>
        </p:nvSpPr>
        <p:spPr>
          <a:xfrm>
            <a:off x="83808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80" name="PlaceHolder 6"/>
          <p:cNvSpPr>
            <a:spLocks noGrp="1"/>
          </p:cNvSpPr>
          <p:nvPr>
            <p:ph type="body"/>
          </p:nvPr>
        </p:nvSpPr>
        <p:spPr>
          <a:xfrm>
            <a:off x="439344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81" name="PlaceHolder 7"/>
          <p:cNvSpPr>
            <a:spLocks noGrp="1"/>
          </p:cNvSpPr>
          <p:nvPr>
            <p:ph type="body"/>
          </p:nvPr>
        </p:nvSpPr>
        <p:spPr>
          <a:xfrm>
            <a:off x="794916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8" name="PlaceHolder 2"/>
          <p:cNvSpPr>
            <a:spLocks noGrp="1"/>
          </p:cNvSpPr>
          <p:nvPr>
            <p:ph type="body"/>
          </p:nvPr>
        </p:nvSpPr>
        <p:spPr>
          <a:xfrm>
            <a:off x="838080" y="1825560"/>
            <a:ext cx="10515240" cy="435096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10"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11"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838080" y="365040"/>
            <a:ext cx="10515240" cy="614412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15"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16"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17"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19"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20"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21" name="PlaceHolder 4"/>
          <p:cNvSpPr>
            <a:spLocks noGrp="1"/>
          </p:cNvSpPr>
          <p:nvPr>
            <p:ph type="body"/>
          </p:nvPr>
        </p:nvSpPr>
        <p:spPr>
          <a:xfrm>
            <a:off x="622620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23"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24"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25" name="PlaceHolder 4"/>
          <p:cNvSpPr>
            <a:spLocks noGrp="1"/>
          </p:cNvSpPr>
          <p:nvPr>
            <p:ph type="body"/>
          </p:nvPr>
        </p:nvSpPr>
        <p:spPr>
          <a:xfrm>
            <a:off x="838080" y="409824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1523880" y="1122480"/>
            <a:ext cx="9143640" cy="2387160"/>
          </a:xfrm>
          <a:prstGeom prst="rect">
            <a:avLst/>
          </a:prstGeom>
        </p:spPr>
        <p:txBody>
          <a:bodyPr anchor="b"/>
          <a:lstStyle/>
          <a:p>
            <a:pPr algn="ctr">
              <a:lnSpc>
                <a:spcPct val="90000"/>
              </a:lnSpc>
            </a:pPr>
            <a:r>
              <a:rPr lang="tr-TR" sz="6000" b="0" strike="noStrike" spc="-1">
                <a:solidFill>
                  <a:srgbClr val="000000"/>
                </a:solidFill>
                <a:latin typeface="Calibri Light"/>
              </a:rPr>
              <a:t>Asıl başlık stili için tıklatın</a:t>
            </a:r>
            <a:endParaRPr lang="tr-TR" sz="6000" b="0" strike="noStrike" spc="-1">
              <a:solidFill>
                <a:srgbClr val="000000"/>
              </a:solidFill>
              <a:latin typeface="Calibri"/>
            </a:endParaRPr>
          </a:p>
        </p:txBody>
      </p:sp>
      <p:sp>
        <p:nvSpPr>
          <p:cNvPr id="6" name="PlaceHolder 2"/>
          <p:cNvSpPr>
            <a:spLocks noGrp="1"/>
          </p:cNvSpPr>
          <p:nvPr>
            <p:ph type="dt"/>
          </p:nvPr>
        </p:nvSpPr>
        <p:spPr>
          <a:xfrm>
            <a:off x="838080" y="6356520"/>
            <a:ext cx="2742840" cy="364680"/>
          </a:xfrm>
          <a:prstGeom prst="rect">
            <a:avLst/>
          </a:prstGeom>
        </p:spPr>
        <p:txBody>
          <a:bodyPr anchor="ctr"/>
          <a:lstStyle/>
          <a:p>
            <a:pPr>
              <a:lnSpc>
                <a:spcPct val="100000"/>
              </a:lnSpc>
            </a:pPr>
            <a:fld id="{8785044F-A176-4229-979B-7853E5370FCB}" type="datetime">
              <a:rPr lang="en-US" sz="1200" b="0" strike="noStrike" spc="-1">
                <a:solidFill>
                  <a:srgbClr val="8B8B8B"/>
                </a:solidFill>
                <a:latin typeface="Calibri"/>
              </a:rPr>
              <a:t>11/2/2018</a:t>
            </a:fld>
            <a:endParaRPr lang="en-US" sz="1200" b="0" strike="noStrike" spc="-1">
              <a:latin typeface="Times New Roman"/>
            </a:endParaRPr>
          </a:p>
        </p:txBody>
      </p:sp>
      <p:sp>
        <p:nvSpPr>
          <p:cNvPr id="2" name="PlaceHolder 3"/>
          <p:cNvSpPr>
            <a:spLocks noGrp="1"/>
          </p:cNvSpPr>
          <p:nvPr>
            <p:ph type="ftr"/>
          </p:nvPr>
        </p:nvSpPr>
        <p:spPr>
          <a:xfrm>
            <a:off x="4038480" y="6356520"/>
            <a:ext cx="4114440" cy="364680"/>
          </a:xfrm>
          <a:prstGeom prst="rect">
            <a:avLst/>
          </a:prstGeom>
        </p:spPr>
        <p:txBody>
          <a:bodyPr anchor="ctr"/>
          <a:lstStyle/>
          <a:p>
            <a:endParaRPr lang="en-US" sz="2400" b="0" strike="noStrike" spc="-1">
              <a:latin typeface="Times New Roman"/>
            </a:endParaRPr>
          </a:p>
        </p:txBody>
      </p:sp>
      <p:sp>
        <p:nvSpPr>
          <p:cNvPr id="3" name="PlaceHolder 4"/>
          <p:cNvSpPr>
            <a:spLocks noGrp="1"/>
          </p:cNvSpPr>
          <p:nvPr>
            <p:ph type="sldNum"/>
          </p:nvPr>
        </p:nvSpPr>
        <p:spPr>
          <a:xfrm>
            <a:off x="8610480" y="6356520"/>
            <a:ext cx="2742840" cy="364680"/>
          </a:xfrm>
          <a:prstGeom prst="rect">
            <a:avLst/>
          </a:prstGeom>
        </p:spPr>
        <p:txBody>
          <a:bodyPr anchor="ctr"/>
          <a:lstStyle/>
          <a:p>
            <a:pPr algn="r">
              <a:lnSpc>
                <a:spcPct val="100000"/>
              </a:lnSpc>
            </a:pPr>
            <a:fld id="{2BE90C28-2AE2-41F9-A9FA-3A3A21BE8451}" type="slidenum">
              <a:rPr lang="en-US" sz="1200" b="0" strike="noStrike" spc="-1">
                <a:solidFill>
                  <a:srgbClr val="8B8B8B"/>
                </a:solidFill>
                <a:latin typeface="Calibri"/>
              </a:rPr>
              <a:t>‹#›</a:t>
            </a:fld>
            <a:endParaRPr lang="en-US" sz="1200" b="0" strike="noStrike" spc="-1">
              <a:latin typeface="Times New Roman"/>
            </a:endParaRPr>
          </a:p>
        </p:txBody>
      </p:sp>
      <p:sp>
        <p:nvSpPr>
          <p:cNvPr id="4" name="PlaceHolder 5"/>
          <p:cNvSpPr>
            <a:spLocks noGrp="1"/>
          </p:cNvSpPr>
          <p:nvPr>
            <p:ph type="body"/>
          </p:nvPr>
        </p:nvSpPr>
        <p:spPr>
          <a:xfrm>
            <a:off x="609480" y="1604520"/>
            <a:ext cx="109724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tr-TR" sz="2800" b="0" strike="noStrike" spc="-1">
                <a:solidFill>
                  <a:srgbClr val="000000"/>
                </a:solidFill>
                <a:latin typeface="Calibri"/>
              </a:rPr>
              <a:t>Click to edit the outline text format</a:t>
            </a:r>
          </a:p>
          <a:p>
            <a:pPr marL="864000" lvl="1" indent="-324000">
              <a:spcBef>
                <a:spcPts val="1134"/>
              </a:spcBef>
              <a:buClr>
                <a:srgbClr val="000000"/>
              </a:buClr>
              <a:buSzPct val="75000"/>
              <a:buFont typeface="Symbol" charset="2"/>
              <a:buChar char=""/>
            </a:pPr>
            <a:r>
              <a:rPr lang="tr-TR" sz="2000" b="0" strike="noStrike" spc="-1">
                <a:solidFill>
                  <a:srgbClr val="000000"/>
                </a:solidFill>
                <a:latin typeface="Calibri"/>
              </a:rPr>
              <a:t>Second Outline Level</a:t>
            </a:r>
          </a:p>
          <a:p>
            <a:pPr marL="1296000" lvl="2" indent="-288000">
              <a:spcBef>
                <a:spcPts val="850"/>
              </a:spcBef>
              <a:buClr>
                <a:srgbClr val="000000"/>
              </a:buClr>
              <a:buSzPct val="45000"/>
              <a:buFont typeface="Wingdings" charset="2"/>
              <a:buChar char=""/>
            </a:pPr>
            <a:r>
              <a:rPr lang="tr-TR" sz="1800" b="0" strike="noStrike" spc="-1">
                <a:solidFill>
                  <a:srgbClr val="000000"/>
                </a:solidFill>
                <a:latin typeface="Calibri"/>
              </a:rPr>
              <a:t>Third Outline Level</a:t>
            </a:r>
          </a:p>
          <a:p>
            <a:pPr marL="1728000" lvl="3" indent="-216000">
              <a:spcBef>
                <a:spcPts val="567"/>
              </a:spcBef>
              <a:buClr>
                <a:srgbClr val="000000"/>
              </a:buClr>
              <a:buSzPct val="75000"/>
              <a:buFont typeface="Symbol" charset="2"/>
              <a:buChar char=""/>
            </a:pPr>
            <a:r>
              <a:rPr lang="tr-TR" sz="1800" b="0" strike="noStrike" spc="-1">
                <a:solidFill>
                  <a:srgbClr val="000000"/>
                </a:solidFill>
                <a:latin typeface="Calibri"/>
              </a:rPr>
              <a:t>Fourth Outline Level</a:t>
            </a:r>
          </a:p>
          <a:p>
            <a:pPr marL="2160000" lvl="4" indent="-216000">
              <a:spcBef>
                <a:spcPts val="283"/>
              </a:spcBef>
              <a:buClr>
                <a:srgbClr val="000000"/>
              </a:buClr>
              <a:buSzPct val="45000"/>
              <a:buFont typeface="Wingdings" charset="2"/>
              <a:buChar char=""/>
            </a:pPr>
            <a:r>
              <a:rPr lang="tr-TR" sz="2000" b="0" strike="noStrike" spc="-1">
                <a:solidFill>
                  <a:srgbClr val="000000"/>
                </a:solidFill>
                <a:latin typeface="Calibri"/>
              </a:rPr>
              <a:t>Fifth Outline Level</a:t>
            </a:r>
          </a:p>
          <a:p>
            <a:pPr marL="2592000" lvl="5" indent="-216000">
              <a:spcBef>
                <a:spcPts val="283"/>
              </a:spcBef>
              <a:buClr>
                <a:srgbClr val="000000"/>
              </a:buClr>
              <a:buSzPct val="45000"/>
              <a:buFont typeface="Wingdings" charset="2"/>
              <a:buChar char=""/>
            </a:pPr>
            <a:r>
              <a:rPr lang="tr-TR" sz="2000" b="0" strike="noStrike" spc="-1">
                <a:solidFill>
                  <a:srgbClr val="000000"/>
                </a:solidFill>
                <a:latin typeface="Calibri"/>
              </a:rPr>
              <a:t>Sixth Outline Level</a:t>
            </a:r>
          </a:p>
          <a:p>
            <a:pPr marL="3024000" lvl="6" indent="-216000">
              <a:spcBef>
                <a:spcPts val="283"/>
              </a:spcBef>
              <a:buClr>
                <a:srgbClr val="000000"/>
              </a:buClr>
              <a:buSzPct val="45000"/>
              <a:buFont typeface="Wingdings" charset="2"/>
              <a:buChar char=""/>
            </a:pPr>
            <a:r>
              <a:rPr lang="tr-TR" sz="2000" b="0" strike="noStrike" spc="-1">
                <a:solidFill>
                  <a:srgbClr val="000000"/>
                </a:solidFill>
                <a:latin typeface="Calibri"/>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838080" y="365040"/>
            <a:ext cx="10515240" cy="1325160"/>
          </a:xfrm>
          <a:prstGeom prst="rect">
            <a:avLst/>
          </a:prstGeom>
        </p:spPr>
        <p:txBody>
          <a:bodyPr anchor="ctr"/>
          <a:lstStyle/>
          <a:p>
            <a:pPr>
              <a:lnSpc>
                <a:spcPct val="90000"/>
              </a:lnSpc>
            </a:pPr>
            <a:r>
              <a:rPr lang="tr-TR" sz="4400" b="0" strike="noStrike" spc="-1">
                <a:solidFill>
                  <a:srgbClr val="000000"/>
                </a:solidFill>
                <a:latin typeface="Calibri Light"/>
              </a:rPr>
              <a:t>Asıl başlık stili için tıklatın</a:t>
            </a:r>
            <a:endParaRPr lang="tr-TR" sz="4400" b="0" strike="noStrike" spc="-1">
              <a:solidFill>
                <a:srgbClr val="000000"/>
              </a:solidFill>
              <a:latin typeface="Calibri"/>
            </a:endParaRPr>
          </a:p>
        </p:txBody>
      </p:sp>
      <p:sp>
        <p:nvSpPr>
          <p:cNvPr id="42" name="PlaceHolder 2"/>
          <p:cNvSpPr>
            <a:spLocks noGrp="1"/>
          </p:cNvSpPr>
          <p:nvPr>
            <p:ph type="body"/>
          </p:nvPr>
        </p:nvSpPr>
        <p:spPr>
          <a:xfrm>
            <a:off x="838080" y="1825560"/>
            <a:ext cx="10515240" cy="4350960"/>
          </a:xfrm>
          <a:prstGeom prst="rect">
            <a:avLst/>
          </a:prstGeom>
        </p:spPr>
        <p:txBody>
          <a:bodyPr/>
          <a:lstStyle/>
          <a:p>
            <a:pPr marL="228600" indent="-228240">
              <a:lnSpc>
                <a:spcPct val="90000"/>
              </a:lnSpc>
              <a:spcBef>
                <a:spcPts val="1001"/>
              </a:spcBef>
              <a:buClr>
                <a:srgbClr val="000000"/>
              </a:buClr>
              <a:buFont typeface="Arial"/>
              <a:buChar char="•"/>
            </a:pPr>
            <a:r>
              <a:rPr lang="tr-TR" sz="2800" b="0" strike="noStrike" spc="-1">
                <a:solidFill>
                  <a:srgbClr val="000000"/>
                </a:solidFill>
                <a:latin typeface="Calibri"/>
              </a:rPr>
              <a:t>Asıl metin stillerini düzenle</a:t>
            </a:r>
          </a:p>
          <a:p>
            <a:pPr marL="685800" lvl="1" indent="-228240">
              <a:lnSpc>
                <a:spcPct val="90000"/>
              </a:lnSpc>
              <a:spcBef>
                <a:spcPts val="499"/>
              </a:spcBef>
              <a:buClr>
                <a:srgbClr val="000000"/>
              </a:buClr>
              <a:buFont typeface="Arial"/>
              <a:buChar char="•"/>
            </a:pPr>
            <a:r>
              <a:rPr lang="tr-TR" sz="2400" b="0" strike="noStrike" spc="-1">
                <a:solidFill>
                  <a:srgbClr val="000000"/>
                </a:solidFill>
                <a:latin typeface="Calibri"/>
              </a:rPr>
              <a:t>İkinci düzey</a:t>
            </a:r>
          </a:p>
          <a:p>
            <a:pPr marL="1143000" lvl="2" indent="-228240">
              <a:lnSpc>
                <a:spcPct val="90000"/>
              </a:lnSpc>
              <a:spcBef>
                <a:spcPts val="499"/>
              </a:spcBef>
              <a:buClr>
                <a:srgbClr val="000000"/>
              </a:buClr>
              <a:buFont typeface="Arial"/>
              <a:buChar char="•"/>
            </a:pPr>
            <a:r>
              <a:rPr lang="tr-TR" sz="2000" b="0" strike="noStrike" spc="-1">
                <a:solidFill>
                  <a:srgbClr val="000000"/>
                </a:solidFill>
                <a:latin typeface="Calibri"/>
              </a:rPr>
              <a:t>Üçüncü düzey</a:t>
            </a:r>
          </a:p>
          <a:p>
            <a:pPr marL="1600200" lvl="3" indent="-228240">
              <a:lnSpc>
                <a:spcPct val="90000"/>
              </a:lnSpc>
              <a:spcBef>
                <a:spcPts val="499"/>
              </a:spcBef>
              <a:buClr>
                <a:srgbClr val="000000"/>
              </a:buClr>
              <a:buFont typeface="Arial"/>
              <a:buChar char="•"/>
            </a:pPr>
            <a:r>
              <a:rPr lang="tr-TR" sz="1800" b="0" strike="noStrike" spc="-1">
                <a:solidFill>
                  <a:srgbClr val="000000"/>
                </a:solidFill>
                <a:latin typeface="Calibri"/>
              </a:rPr>
              <a:t>Dördüncü düzey</a:t>
            </a:r>
          </a:p>
          <a:p>
            <a:pPr marL="2057400" lvl="4" indent="-228240">
              <a:lnSpc>
                <a:spcPct val="90000"/>
              </a:lnSpc>
              <a:spcBef>
                <a:spcPts val="499"/>
              </a:spcBef>
              <a:buClr>
                <a:srgbClr val="000000"/>
              </a:buClr>
              <a:buFont typeface="Arial"/>
              <a:buChar char="•"/>
            </a:pPr>
            <a:r>
              <a:rPr lang="tr-TR" sz="1800" b="0" strike="noStrike" spc="-1">
                <a:solidFill>
                  <a:srgbClr val="000000"/>
                </a:solidFill>
                <a:latin typeface="Calibri"/>
              </a:rPr>
              <a:t>Beşinci düzey</a:t>
            </a:r>
          </a:p>
        </p:txBody>
      </p:sp>
      <p:sp>
        <p:nvSpPr>
          <p:cNvPr id="43" name="PlaceHolder 3"/>
          <p:cNvSpPr>
            <a:spLocks noGrp="1"/>
          </p:cNvSpPr>
          <p:nvPr>
            <p:ph type="dt"/>
          </p:nvPr>
        </p:nvSpPr>
        <p:spPr>
          <a:xfrm>
            <a:off x="838080" y="6356520"/>
            <a:ext cx="2742840" cy="364680"/>
          </a:xfrm>
          <a:prstGeom prst="rect">
            <a:avLst/>
          </a:prstGeom>
        </p:spPr>
        <p:txBody>
          <a:bodyPr anchor="ctr"/>
          <a:lstStyle/>
          <a:p>
            <a:pPr>
              <a:lnSpc>
                <a:spcPct val="100000"/>
              </a:lnSpc>
            </a:pPr>
            <a:fld id="{72A00B43-16CB-4015-8124-93DFA3B42379}" type="datetime">
              <a:rPr lang="en-US" sz="1200" b="0" strike="noStrike" spc="-1">
                <a:solidFill>
                  <a:srgbClr val="8B8B8B"/>
                </a:solidFill>
                <a:latin typeface="Calibri"/>
              </a:rPr>
              <a:t>11/2/2018</a:t>
            </a:fld>
            <a:endParaRPr lang="en-US" sz="1200" b="0" strike="noStrike" spc="-1">
              <a:latin typeface="Times New Roman"/>
            </a:endParaRPr>
          </a:p>
        </p:txBody>
      </p:sp>
      <p:sp>
        <p:nvSpPr>
          <p:cNvPr id="44" name="PlaceHolder 4"/>
          <p:cNvSpPr>
            <a:spLocks noGrp="1"/>
          </p:cNvSpPr>
          <p:nvPr>
            <p:ph type="ftr"/>
          </p:nvPr>
        </p:nvSpPr>
        <p:spPr>
          <a:xfrm>
            <a:off x="4038480" y="6356520"/>
            <a:ext cx="4114440" cy="364680"/>
          </a:xfrm>
          <a:prstGeom prst="rect">
            <a:avLst/>
          </a:prstGeom>
        </p:spPr>
        <p:txBody>
          <a:bodyPr anchor="ctr"/>
          <a:lstStyle/>
          <a:p>
            <a:endParaRPr lang="en-US" sz="2400" b="0" strike="noStrike" spc="-1">
              <a:latin typeface="Times New Roman"/>
            </a:endParaRPr>
          </a:p>
        </p:txBody>
      </p:sp>
      <p:sp>
        <p:nvSpPr>
          <p:cNvPr id="45" name="PlaceHolder 5"/>
          <p:cNvSpPr>
            <a:spLocks noGrp="1"/>
          </p:cNvSpPr>
          <p:nvPr>
            <p:ph type="sldNum"/>
          </p:nvPr>
        </p:nvSpPr>
        <p:spPr>
          <a:xfrm>
            <a:off x="8610480" y="6356520"/>
            <a:ext cx="2742840" cy="364680"/>
          </a:xfrm>
          <a:prstGeom prst="rect">
            <a:avLst/>
          </a:prstGeom>
        </p:spPr>
        <p:txBody>
          <a:bodyPr anchor="ctr"/>
          <a:lstStyle/>
          <a:p>
            <a:pPr algn="r">
              <a:lnSpc>
                <a:spcPct val="100000"/>
              </a:lnSpc>
            </a:pPr>
            <a:fld id="{EEBA05B4-AB68-40AB-A49E-05AAF774C3A8}" type="slidenum">
              <a:rPr lang="en-US" sz="1200" b="0" strike="noStrike" spc="-1">
                <a:solidFill>
                  <a:srgbClr val="8B8B8B"/>
                </a:solidFill>
                <a:latin typeface="Calibri"/>
              </a:rPr>
              <a:t>‹#›</a:t>
            </a:fld>
            <a:endParaRPr lang="en-US" sz="1200" b="0" strike="noStrike" spc="-1">
              <a:latin typeface="Times New Roman"/>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TextShape 1"/>
          <p:cNvSpPr txBox="1"/>
          <p:nvPr/>
        </p:nvSpPr>
        <p:spPr>
          <a:xfrm>
            <a:off x="1523880" y="1122480"/>
            <a:ext cx="9143640" cy="2387160"/>
          </a:xfrm>
          <a:prstGeom prst="rect">
            <a:avLst/>
          </a:prstGeom>
          <a:noFill/>
          <a:ln>
            <a:noFill/>
          </a:ln>
        </p:spPr>
        <p:txBody>
          <a:bodyPr anchor="b"/>
          <a:lstStyle/>
          <a:p>
            <a:pPr algn="ctr">
              <a:lnSpc>
                <a:spcPct val="90000"/>
              </a:lnSpc>
            </a:pPr>
            <a:r>
              <a:rPr lang="tr-TR" sz="6000" b="0" strike="noStrike" spc="-1">
                <a:solidFill>
                  <a:srgbClr val="000000"/>
                </a:solidFill>
                <a:latin typeface="Calibri Light"/>
              </a:rPr>
              <a:t>HUN214 Macar Edebiyatına Giriş</a:t>
            </a:r>
            <a:endParaRPr lang="tr-TR" sz="6000" b="0" strike="noStrike" spc="-1">
              <a:solidFill>
                <a:srgbClr val="000000"/>
              </a:solidFill>
              <a:latin typeface="Calibri"/>
            </a:endParaRPr>
          </a:p>
        </p:txBody>
      </p:sp>
      <p:sp>
        <p:nvSpPr>
          <p:cNvPr id="83" name="TextShape 2"/>
          <p:cNvSpPr txBox="1"/>
          <p:nvPr/>
        </p:nvSpPr>
        <p:spPr>
          <a:xfrm>
            <a:off x="1523880" y="3602160"/>
            <a:ext cx="9143640" cy="1655280"/>
          </a:xfrm>
          <a:prstGeom prst="rect">
            <a:avLst/>
          </a:prstGeom>
          <a:noFill/>
          <a:ln>
            <a:noFill/>
          </a:ln>
        </p:spPr>
        <p:txBody>
          <a:bodyPr/>
          <a:lstStyle/>
          <a:p>
            <a:pPr algn="ctr"/>
            <a:endParaRPr lang="en-US" sz="32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 name="TextShape 1"/>
          <p:cNvSpPr txBox="1"/>
          <p:nvPr/>
        </p:nvSpPr>
        <p:spPr>
          <a:xfrm>
            <a:off x="838080" y="365040"/>
            <a:ext cx="10515240" cy="1325160"/>
          </a:xfrm>
          <a:prstGeom prst="rect">
            <a:avLst/>
          </a:prstGeom>
          <a:noFill/>
          <a:ln>
            <a:noFill/>
          </a:ln>
        </p:spPr>
        <p:txBody>
          <a:bodyPr anchor="ctr"/>
          <a:lstStyle/>
          <a:p>
            <a:pPr algn="ctr">
              <a:lnSpc>
                <a:spcPct val="90000"/>
              </a:lnSpc>
            </a:pPr>
            <a:r>
              <a:rPr lang="tr-TR" sz="4400" b="0" strike="noStrike" spc="-1" dirty="0" smtClean="0">
                <a:solidFill>
                  <a:srgbClr val="000000"/>
                </a:solidFill>
                <a:latin typeface="Times New Roman" panose="02020603050405020304" pitchFamily="18" charset="0"/>
                <a:cs typeface="Times New Roman" panose="02020603050405020304" pitchFamily="18" charset="0"/>
              </a:rPr>
              <a:t>Orta Avrupalılık</a:t>
            </a:r>
            <a:endParaRPr lang="tr-TR" sz="4400" b="0" strike="noStrike" spc="-1" dirty="0">
              <a:solidFill>
                <a:srgbClr val="000000"/>
              </a:solidFill>
              <a:latin typeface="Times New Roman" panose="02020603050405020304" pitchFamily="18" charset="0"/>
              <a:cs typeface="Times New Roman" panose="02020603050405020304" pitchFamily="18" charset="0"/>
            </a:endParaRPr>
          </a:p>
        </p:txBody>
      </p:sp>
      <p:sp>
        <p:nvSpPr>
          <p:cNvPr id="85" name="TextShape 2"/>
          <p:cNvSpPr txBox="1"/>
          <p:nvPr/>
        </p:nvSpPr>
        <p:spPr>
          <a:xfrm>
            <a:off x="838080" y="1825560"/>
            <a:ext cx="10515240" cy="4350960"/>
          </a:xfrm>
          <a:prstGeom prst="rect">
            <a:avLst/>
          </a:prstGeom>
          <a:noFill/>
          <a:ln>
            <a:noFill/>
          </a:ln>
        </p:spPr>
        <p:txBody>
          <a:bodyPr/>
          <a:lstStyle/>
          <a:p>
            <a:pPr marL="432000" indent="-324000" algn="just">
              <a:lnSpc>
                <a:spcPct val="100000"/>
              </a:lnSpc>
              <a:spcBef>
                <a:spcPts val="1417"/>
              </a:spcBef>
              <a:buClr>
                <a:srgbClr val="000000"/>
              </a:buClr>
              <a:buSzPct val="45000"/>
              <a:buFont typeface="Wingdings" charset="2"/>
              <a:buChar char=""/>
            </a:pPr>
            <a:r>
              <a:rPr lang="tr-TR" sz="2800" b="0" strike="noStrike" spc="-1" dirty="0">
                <a:solidFill>
                  <a:srgbClr val="000000"/>
                </a:solidFill>
                <a:latin typeface="Times New Roman"/>
                <a:ea typeface="Noto Sans CJK SC Regular"/>
              </a:rPr>
              <a:t>İkinci Dünya Savaşı’ndan sonraki iki kutuplu dünya Batı medeniyetini bölmüştür ve “…geçerli bir kültürel kavram olan Orta Avrupa’nın, kamu bilincinden neredeyse yok olup gitmesi bu konuda iyi bir çağdaş örnektir. Kısa süreli siyasal dürtülerden hareketle ve bir tek niteliğe dayanılarak Avrupa bir doğu bir de batı bölgesine bölünmüş, süreç içinde de Orta Avrupa kültürel varlığı neredeyse ortadan kalkmıştır. Bu kamuoyunca, iki Almanya’nın bölünmenin karşıt taraflarında sayıldığı gülünç duruma yol açmıştır, oysa elbette aynı kültürü paylaşıyorlar”</a:t>
            </a:r>
            <a:endParaRPr lang="tr-TR" sz="2800" b="0" strike="noStrike" spc="-1" dirty="0">
              <a:solidFill>
                <a:srgbClr val="000000"/>
              </a:solidFill>
              <a:latin typeface="Times New Roman"/>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 name="TextShape 1"/>
          <p:cNvSpPr txBox="1"/>
          <p:nvPr/>
        </p:nvSpPr>
        <p:spPr>
          <a:xfrm>
            <a:off x="838080" y="365040"/>
            <a:ext cx="10515240" cy="1325160"/>
          </a:xfrm>
          <a:prstGeom prst="rect">
            <a:avLst/>
          </a:prstGeom>
          <a:noFill/>
          <a:ln>
            <a:noFill/>
          </a:ln>
        </p:spPr>
        <p:txBody>
          <a:bodyPr lIns="0" tIns="0" rIns="0" bIns="0" anchor="ctr"/>
          <a:lstStyle/>
          <a:p>
            <a:pPr algn="ctr"/>
            <a:r>
              <a:rPr lang="tr-TR" sz="4400" b="0" strike="noStrike" spc="-1" dirty="0" smtClean="0">
                <a:solidFill>
                  <a:srgbClr val="000000"/>
                </a:solidFill>
                <a:latin typeface="Times New Roman" panose="02020603050405020304" pitchFamily="18" charset="0"/>
                <a:cs typeface="Times New Roman" panose="02020603050405020304" pitchFamily="18" charset="0"/>
              </a:rPr>
              <a:t>Orta Avrupalılık</a:t>
            </a:r>
            <a:endParaRPr lang="tr-TR" sz="4400" b="0" strike="noStrike" spc="-1" dirty="0">
              <a:solidFill>
                <a:srgbClr val="000000"/>
              </a:solidFill>
              <a:latin typeface="Times New Roman" panose="02020603050405020304" pitchFamily="18" charset="0"/>
              <a:cs typeface="Times New Roman" panose="02020603050405020304" pitchFamily="18" charset="0"/>
            </a:endParaRPr>
          </a:p>
        </p:txBody>
      </p:sp>
      <p:sp>
        <p:nvSpPr>
          <p:cNvPr id="87" name="TextShape 2"/>
          <p:cNvSpPr txBox="1"/>
          <p:nvPr/>
        </p:nvSpPr>
        <p:spPr>
          <a:xfrm>
            <a:off x="838080" y="1825560"/>
            <a:ext cx="10515240" cy="4350960"/>
          </a:xfrm>
          <a:prstGeom prst="rect">
            <a:avLst/>
          </a:prstGeom>
          <a:noFill/>
          <a:ln>
            <a:noFill/>
          </a:ln>
        </p:spPr>
        <p:txBody>
          <a:bodyPr lIns="0" tIns="0" rIns="0" bIns="0">
            <a:normAutofit/>
          </a:bodyPr>
          <a:lstStyle/>
          <a:p>
            <a:pPr marL="432000" indent="-324000" algn="just">
              <a:lnSpc>
                <a:spcPct val="100000"/>
              </a:lnSpc>
              <a:spcBef>
                <a:spcPts val="1417"/>
              </a:spcBef>
              <a:buClr>
                <a:srgbClr val="000000"/>
              </a:buClr>
              <a:buSzPct val="45000"/>
              <a:buFont typeface="Wingdings" charset="2"/>
              <a:buChar char=""/>
            </a:pPr>
            <a:r>
              <a:rPr lang="tr-TR" sz="2800" b="0" strike="noStrike" spc="-1" dirty="0">
                <a:solidFill>
                  <a:srgbClr val="000000"/>
                </a:solidFill>
                <a:latin typeface="Times New Roman"/>
                <a:ea typeface="Noto Sans CJK SC Regular"/>
              </a:rPr>
              <a:t>Doğu </a:t>
            </a:r>
            <a:r>
              <a:rPr lang="tr-TR" sz="2800" b="0" strike="noStrike" spc="-1" dirty="0" err="1">
                <a:solidFill>
                  <a:srgbClr val="000000"/>
                </a:solidFill>
                <a:latin typeface="Times New Roman"/>
                <a:ea typeface="Noto Sans CJK SC Regular"/>
              </a:rPr>
              <a:t>Bloğu’nun</a:t>
            </a:r>
            <a:r>
              <a:rPr lang="tr-TR" sz="2800" b="0" strike="noStrike" spc="-1" dirty="0">
                <a:solidFill>
                  <a:srgbClr val="000000"/>
                </a:solidFill>
                <a:latin typeface="Times New Roman"/>
                <a:ea typeface="Noto Sans CJK SC Regular"/>
              </a:rPr>
              <a:t> yıkılışına kadarki Avrupa Birliği projesinin sınırları (Orta Avrupa’nın bahsi geçen ülkeleri hariç, zira Birliğe özlemle ve hevesle alınan ilk ülkeler bunlar olmuştur) esasen yukarıda sınırları çizilen Batı </a:t>
            </a:r>
            <a:r>
              <a:rPr lang="tr-TR" sz="2800" b="0" strike="noStrike" spc="-1" dirty="0" err="1">
                <a:solidFill>
                  <a:srgbClr val="000000"/>
                </a:solidFill>
                <a:latin typeface="Times New Roman"/>
                <a:ea typeface="Noto Sans CJK SC Regular"/>
              </a:rPr>
              <a:t>Medeniyeti’nin</a:t>
            </a:r>
            <a:r>
              <a:rPr lang="tr-TR" sz="2800" b="0" strike="noStrike" spc="-1" dirty="0">
                <a:solidFill>
                  <a:srgbClr val="000000"/>
                </a:solidFill>
                <a:latin typeface="Times New Roman"/>
                <a:ea typeface="Noto Sans CJK SC Regular"/>
              </a:rPr>
              <a:t> de bir nevi izdüşümü ve Ortaçağ Avrupası’nın bir nevi devamıdır.</a:t>
            </a:r>
            <a:endParaRPr lang="tr-TR" sz="2800" b="0" strike="noStrike" spc="-1" dirty="0">
              <a:solidFill>
                <a:srgbClr val="000000"/>
              </a:solidFill>
              <a:latin typeface="Times New Roman"/>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TextShape 1"/>
          <p:cNvSpPr txBox="1"/>
          <p:nvPr/>
        </p:nvSpPr>
        <p:spPr>
          <a:xfrm>
            <a:off x="838080" y="365040"/>
            <a:ext cx="10515240" cy="1325160"/>
          </a:xfrm>
          <a:prstGeom prst="rect">
            <a:avLst/>
          </a:prstGeom>
          <a:noFill/>
          <a:ln>
            <a:noFill/>
          </a:ln>
        </p:spPr>
        <p:txBody>
          <a:bodyPr lIns="0" tIns="0" rIns="0" bIns="0" anchor="ctr"/>
          <a:lstStyle/>
          <a:p>
            <a:pPr algn="ctr"/>
            <a:r>
              <a:rPr lang="tr-TR" sz="4400" b="0" strike="noStrike" spc="-1" dirty="0" err="1" smtClean="0">
                <a:solidFill>
                  <a:srgbClr val="000000"/>
                </a:solidFill>
                <a:latin typeface="Times New Roman" panose="02020603050405020304" pitchFamily="18" charset="0"/>
                <a:cs typeface="Times New Roman" panose="02020603050405020304" pitchFamily="18" charset="0"/>
              </a:rPr>
              <a:t>Ortodoksi</a:t>
            </a:r>
            <a:r>
              <a:rPr lang="tr-TR" sz="4400" b="0" strike="noStrike" spc="-1" dirty="0" smtClean="0">
                <a:solidFill>
                  <a:srgbClr val="000000"/>
                </a:solidFill>
                <a:latin typeface="Times New Roman" panose="02020603050405020304" pitchFamily="18" charset="0"/>
                <a:cs typeface="Times New Roman" panose="02020603050405020304" pitchFamily="18" charset="0"/>
              </a:rPr>
              <a:t> ve Çatışma</a:t>
            </a:r>
            <a:endParaRPr lang="tr-TR" sz="4400" b="0" strike="noStrike" spc="-1" dirty="0">
              <a:solidFill>
                <a:srgbClr val="000000"/>
              </a:solidFill>
              <a:latin typeface="Times New Roman" panose="02020603050405020304" pitchFamily="18" charset="0"/>
              <a:cs typeface="Times New Roman" panose="02020603050405020304" pitchFamily="18" charset="0"/>
            </a:endParaRPr>
          </a:p>
        </p:txBody>
      </p:sp>
      <p:sp>
        <p:nvSpPr>
          <p:cNvPr id="89" name="TextShape 2"/>
          <p:cNvSpPr txBox="1"/>
          <p:nvPr/>
        </p:nvSpPr>
        <p:spPr>
          <a:xfrm>
            <a:off x="838080" y="1825560"/>
            <a:ext cx="10515240" cy="4350960"/>
          </a:xfrm>
          <a:prstGeom prst="rect">
            <a:avLst/>
          </a:prstGeom>
          <a:noFill/>
          <a:ln>
            <a:noFill/>
          </a:ln>
        </p:spPr>
        <p:txBody>
          <a:bodyPr lIns="0" tIns="0" rIns="0" bIns="0">
            <a:normAutofit/>
          </a:bodyPr>
          <a:lstStyle/>
          <a:p>
            <a:pPr marL="432000" indent="-324000" algn="just">
              <a:lnSpc>
                <a:spcPct val="100000"/>
              </a:lnSpc>
              <a:spcBef>
                <a:spcPts val="1417"/>
              </a:spcBef>
              <a:buClr>
                <a:srgbClr val="000000"/>
              </a:buClr>
              <a:buSzPct val="45000"/>
              <a:buFont typeface="Wingdings" charset="2"/>
              <a:buChar char=""/>
            </a:pPr>
            <a:r>
              <a:rPr lang="tr-TR" sz="2800" b="0" strike="noStrike" spc="-1" dirty="0">
                <a:solidFill>
                  <a:srgbClr val="000000"/>
                </a:solidFill>
                <a:latin typeface="Times New Roman"/>
                <a:ea typeface="Noto Sans CJK SC Regular"/>
              </a:rPr>
              <a:t>1990 yılından sonra her ne kadar çoğu Balkan ülkesi Avrupa Birliği’ne dâhil edilmiş olsa da (güvenlik ve zikredilen iki Doğu’ya karşı duyulan kadim korku?), kültürel kan uyuşmazlığı neticesinde bu durum özellikle Leh, Macar ve Çekler arasında itirazlara ve tartışmalara yol açmıştır (ilginç bir şekilde bilhassa Yunanistan’a yönelik olarak); zira bu ülkelerde inanç (bu durumda </a:t>
            </a:r>
            <a:r>
              <a:rPr lang="tr-TR" sz="2800" b="0" strike="noStrike" spc="-1" dirty="0" err="1">
                <a:solidFill>
                  <a:srgbClr val="000000"/>
                </a:solidFill>
                <a:latin typeface="Times New Roman"/>
                <a:ea typeface="Noto Sans CJK SC Regular"/>
              </a:rPr>
              <a:t>Ortodoksi</a:t>
            </a:r>
            <a:r>
              <a:rPr lang="tr-TR" sz="2800" b="0" strike="noStrike" spc="-1" dirty="0">
                <a:solidFill>
                  <a:srgbClr val="000000"/>
                </a:solidFill>
                <a:latin typeface="Times New Roman"/>
                <a:ea typeface="Noto Sans CJK SC Regular"/>
              </a:rPr>
              <a:t>) milli kimliğin ayrılmaz bir parçasıdır ve Batı’nın özenle üzerine titrediği individüalizm ya hiç yoktur, ya da güdük kalmıştır.</a:t>
            </a:r>
            <a:endParaRPr lang="tr-TR" sz="2800" b="0" strike="noStrike" spc="-1" dirty="0">
              <a:solidFill>
                <a:srgbClr val="000000"/>
              </a:solidFill>
              <a:latin typeface="Times New Roman"/>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 name="TextShape 1"/>
          <p:cNvSpPr txBox="1"/>
          <p:nvPr/>
        </p:nvSpPr>
        <p:spPr>
          <a:xfrm>
            <a:off x="838080" y="365040"/>
            <a:ext cx="10515240" cy="1325160"/>
          </a:xfrm>
          <a:prstGeom prst="rect">
            <a:avLst/>
          </a:prstGeom>
          <a:noFill/>
          <a:ln>
            <a:noFill/>
          </a:ln>
        </p:spPr>
        <p:txBody>
          <a:bodyPr lIns="0" tIns="0" rIns="0" bIns="0" anchor="ctr"/>
          <a:lstStyle/>
          <a:p>
            <a:pPr algn="ctr"/>
            <a:r>
              <a:rPr lang="tr-TR" sz="4400" b="0" strike="noStrike" spc="-1" dirty="0" smtClean="0">
                <a:solidFill>
                  <a:srgbClr val="000000"/>
                </a:solidFill>
                <a:latin typeface="Times New Roman" panose="02020603050405020304" pitchFamily="18" charset="0"/>
                <a:cs typeface="Times New Roman" panose="02020603050405020304" pitchFamily="18" charset="0"/>
              </a:rPr>
              <a:t>Hümanizm</a:t>
            </a:r>
            <a:endParaRPr lang="tr-TR" sz="4400" b="0" strike="noStrike" spc="-1" dirty="0">
              <a:solidFill>
                <a:srgbClr val="000000"/>
              </a:solidFill>
              <a:latin typeface="Times New Roman" panose="02020603050405020304" pitchFamily="18" charset="0"/>
              <a:cs typeface="Times New Roman" panose="02020603050405020304" pitchFamily="18" charset="0"/>
            </a:endParaRPr>
          </a:p>
        </p:txBody>
      </p:sp>
      <p:sp>
        <p:nvSpPr>
          <p:cNvPr id="91" name="TextShape 2"/>
          <p:cNvSpPr txBox="1"/>
          <p:nvPr/>
        </p:nvSpPr>
        <p:spPr>
          <a:xfrm>
            <a:off x="838080" y="1825560"/>
            <a:ext cx="10515240" cy="4350960"/>
          </a:xfrm>
          <a:prstGeom prst="rect">
            <a:avLst/>
          </a:prstGeom>
          <a:noFill/>
          <a:ln>
            <a:noFill/>
          </a:ln>
        </p:spPr>
        <p:txBody>
          <a:bodyPr lIns="0" tIns="0" rIns="0" bIns="0">
            <a:normAutofit/>
          </a:bodyPr>
          <a:lstStyle/>
          <a:p>
            <a:pPr marL="432000" indent="-324000" algn="just">
              <a:lnSpc>
                <a:spcPct val="100000"/>
              </a:lnSpc>
              <a:spcBef>
                <a:spcPts val="1417"/>
              </a:spcBef>
              <a:buClr>
                <a:srgbClr val="000000"/>
              </a:buClr>
              <a:buSzPct val="45000"/>
              <a:buFont typeface="Wingdings" charset="2"/>
              <a:buChar char=""/>
            </a:pPr>
            <a:r>
              <a:rPr lang="tr-TR" sz="2800" b="0" strike="noStrike" spc="-1" dirty="0">
                <a:solidFill>
                  <a:srgbClr val="000000"/>
                </a:solidFill>
                <a:latin typeface="Times New Roman"/>
                <a:ea typeface="Noto Sans CJK SC Regular"/>
              </a:rPr>
              <a:t>Macaristan tarihin her devrinde Batı’da ortaya çıkan fikir ve inanç hareketlerini hemen hemen eşzamanlı olarak yaşamıştır; örneğin Kral </a:t>
            </a:r>
            <a:r>
              <a:rPr lang="tr-TR" sz="2800" b="0" strike="noStrike" spc="-1" dirty="0" err="1">
                <a:solidFill>
                  <a:srgbClr val="000000"/>
                </a:solidFill>
                <a:latin typeface="Times New Roman"/>
                <a:ea typeface="Noto Sans CJK SC Regular"/>
              </a:rPr>
              <a:t>Mátyás</a:t>
            </a:r>
            <a:r>
              <a:rPr lang="tr-TR" sz="2800" b="0" strike="noStrike" spc="-1" dirty="0">
                <a:solidFill>
                  <a:srgbClr val="000000"/>
                </a:solidFill>
                <a:latin typeface="Times New Roman"/>
                <a:ea typeface="Noto Sans CJK SC Regular"/>
              </a:rPr>
              <a:t> (1458-1490) döneminde Hümanizm fikirleri Macaristan’da da etkili olmuştur. Unutulmamalıdır ki Antikite mirasının koruyucusu ve taşıyıcısı Ortaçağ boyunca her zaman için kilise olmuştur ve “…ilk hümanistler kiliseyle tenakuza düşeceklerini düşünmemişlerdir bile, zira kendileri de zaten ya papazdılar, ya da yüksek mevkideki kilise mensuplarının himayesindeydiler”</a:t>
            </a:r>
            <a:endParaRPr lang="tr-TR" sz="2800" b="0" strike="noStrike" spc="-1" dirty="0">
              <a:solidFill>
                <a:srgbClr val="000000"/>
              </a:solidFill>
              <a:latin typeface="Times New Roman"/>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TextShape 1"/>
          <p:cNvSpPr txBox="1"/>
          <p:nvPr/>
        </p:nvSpPr>
        <p:spPr>
          <a:xfrm>
            <a:off x="838080" y="365040"/>
            <a:ext cx="10515240" cy="1325160"/>
          </a:xfrm>
          <a:prstGeom prst="rect">
            <a:avLst/>
          </a:prstGeom>
          <a:noFill/>
          <a:ln>
            <a:noFill/>
          </a:ln>
        </p:spPr>
        <p:txBody>
          <a:bodyPr lIns="0" tIns="0" rIns="0" bIns="0" anchor="ctr"/>
          <a:lstStyle/>
          <a:p>
            <a:pPr algn="ctr"/>
            <a:r>
              <a:rPr lang="tr-TR" sz="4400" b="0" strike="noStrike" spc="-1" dirty="0" smtClean="0">
                <a:solidFill>
                  <a:srgbClr val="000000"/>
                </a:solidFill>
                <a:latin typeface="Times New Roman" panose="02020603050405020304" pitchFamily="18" charset="0"/>
                <a:cs typeface="Times New Roman" panose="02020603050405020304" pitchFamily="18" charset="0"/>
              </a:rPr>
              <a:t>Hümanizm</a:t>
            </a:r>
            <a:endParaRPr lang="tr-TR" sz="4400" b="0" strike="noStrike" spc="-1" dirty="0">
              <a:solidFill>
                <a:srgbClr val="000000"/>
              </a:solidFill>
              <a:latin typeface="Times New Roman" panose="02020603050405020304" pitchFamily="18" charset="0"/>
              <a:cs typeface="Times New Roman" panose="02020603050405020304" pitchFamily="18" charset="0"/>
            </a:endParaRPr>
          </a:p>
        </p:txBody>
      </p:sp>
      <p:sp>
        <p:nvSpPr>
          <p:cNvPr id="93" name="TextShape 2"/>
          <p:cNvSpPr txBox="1"/>
          <p:nvPr/>
        </p:nvSpPr>
        <p:spPr>
          <a:xfrm>
            <a:off x="838080" y="1825560"/>
            <a:ext cx="10515240" cy="4350960"/>
          </a:xfrm>
          <a:prstGeom prst="rect">
            <a:avLst/>
          </a:prstGeom>
          <a:noFill/>
          <a:ln>
            <a:noFill/>
          </a:ln>
        </p:spPr>
        <p:txBody>
          <a:bodyPr lIns="0" tIns="0" rIns="0" bIns="0">
            <a:normAutofit/>
          </a:bodyPr>
          <a:lstStyle/>
          <a:p>
            <a:pPr marL="432000" indent="-324000" algn="just">
              <a:lnSpc>
                <a:spcPct val="100000"/>
              </a:lnSpc>
              <a:spcBef>
                <a:spcPts val="1417"/>
              </a:spcBef>
              <a:buClr>
                <a:srgbClr val="000000"/>
              </a:buClr>
              <a:buSzPct val="45000"/>
              <a:buFont typeface="Wingdings" charset="2"/>
              <a:buChar char=""/>
            </a:pPr>
            <a:r>
              <a:rPr lang="tr-TR" sz="2800" b="0" strike="noStrike" spc="-1" dirty="0">
                <a:solidFill>
                  <a:srgbClr val="000000"/>
                </a:solidFill>
                <a:latin typeface="Times New Roman"/>
                <a:ea typeface="Noto Sans CJK SC Regular"/>
              </a:rPr>
              <a:t>Her zaman için Roma kilisesinin bir parçası olan Macar kilisesi (Leh, Çek ve Hırvatlarda olduğu gibi) ihtiyaç duyduğu insan malzemesini özellikle İtalya’daki okullara öğrenciler göndererek temin </a:t>
            </a:r>
            <a:r>
              <a:rPr lang="tr-TR" sz="2800" b="0" strike="noStrike" spc="-1" dirty="0" smtClean="0">
                <a:solidFill>
                  <a:srgbClr val="000000"/>
                </a:solidFill>
                <a:latin typeface="Times New Roman"/>
                <a:ea typeface="Noto Sans CJK SC Regular"/>
              </a:rPr>
              <a:t>etmiştir. </a:t>
            </a:r>
            <a:r>
              <a:rPr lang="tr-TR" sz="2800" b="0" strike="noStrike" spc="-1" dirty="0">
                <a:solidFill>
                  <a:srgbClr val="000000"/>
                </a:solidFill>
                <a:latin typeface="Times New Roman"/>
                <a:ea typeface="Noto Sans CJK SC Regular"/>
              </a:rPr>
              <a:t>İtalya’daki bu okullarda öğrenim gören, aynı inancı paylaşan ve değişik milletlere mensup olan bütün bu öğrenciler yurtlarına döndüklerinde ortak bir medeniyet projesinin kazanımlarını da Batı </a:t>
            </a:r>
            <a:r>
              <a:rPr lang="tr-TR" sz="2800" b="0" strike="noStrike" spc="-1" dirty="0" err="1">
                <a:solidFill>
                  <a:srgbClr val="000000"/>
                </a:solidFill>
                <a:latin typeface="Times New Roman"/>
                <a:ea typeface="Noto Sans CJK SC Regular"/>
              </a:rPr>
              <a:t>Medeniyeti’nin</a:t>
            </a:r>
            <a:r>
              <a:rPr lang="tr-TR" sz="2800" b="0" strike="noStrike" spc="-1" dirty="0">
                <a:solidFill>
                  <a:srgbClr val="000000"/>
                </a:solidFill>
                <a:latin typeface="Times New Roman"/>
                <a:ea typeface="Noto Sans CJK SC Regular"/>
              </a:rPr>
              <a:t> sınırları dâhilinde yaymış oldular.</a:t>
            </a:r>
            <a:endParaRPr lang="tr-TR" sz="2800" b="0" strike="noStrike" spc="-1" dirty="0">
              <a:solidFill>
                <a:srgbClr val="000000"/>
              </a:solidFill>
              <a:latin typeface="Times New Roman"/>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TotalTime>
  <Words>355</Words>
  <Application>Microsoft Office PowerPoint</Application>
  <PresentationFormat>Geniş ekran</PresentationFormat>
  <Paragraphs>11</Paragraphs>
  <Slides>6</Slides>
  <Notes>0</Notes>
  <HiddenSlides>0</HiddenSlides>
  <MMClips>0</MMClips>
  <ScaleCrop>false</ScaleCrop>
  <HeadingPairs>
    <vt:vector size="6" baseType="variant">
      <vt:variant>
        <vt:lpstr>Kullanılan Yazı Tipleri</vt:lpstr>
      </vt:variant>
      <vt:variant>
        <vt:i4>8</vt:i4>
      </vt:variant>
      <vt:variant>
        <vt:lpstr>Tema</vt:lpstr>
      </vt:variant>
      <vt:variant>
        <vt:i4>2</vt:i4>
      </vt:variant>
      <vt:variant>
        <vt:lpstr>Slayt Başlıkları</vt:lpstr>
      </vt:variant>
      <vt:variant>
        <vt:i4>6</vt:i4>
      </vt:variant>
    </vt:vector>
  </HeadingPairs>
  <TitlesOfParts>
    <vt:vector size="16" baseType="lpstr">
      <vt:lpstr>Arial</vt:lpstr>
      <vt:lpstr>Calibri</vt:lpstr>
      <vt:lpstr>Calibri Light</vt:lpstr>
      <vt:lpstr>DejaVu Sans</vt:lpstr>
      <vt:lpstr>Noto Sans CJK SC Regular</vt:lpstr>
      <vt:lpstr>Symbol</vt:lpstr>
      <vt:lpstr>Times New Roman</vt:lpstr>
      <vt:lpstr>Wingdings</vt:lpstr>
      <vt:lpstr>Office Theme</vt:lpstr>
      <vt:lpstr>Office Theme</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HUN214 Macar Edebiyatına Giriş</dc:title>
  <dc:subject/>
  <dc:creator>İsmail Doğan</dc:creator>
  <dc:description/>
  <cp:lastModifiedBy>İsmail Doğan</cp:lastModifiedBy>
  <cp:revision>3</cp:revision>
  <dcterms:created xsi:type="dcterms:W3CDTF">2018-10-30T11:58:59Z</dcterms:created>
  <dcterms:modified xsi:type="dcterms:W3CDTF">2018-11-02T07:38:59Z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0</vt:i4>
  </property>
  <property fmtid="{D5CDD505-2E9C-101B-9397-08002B2CF9AE}" pid="8" name="PresentationFormat">
    <vt:lpwstr>Geniş ekran</vt:lpwstr>
  </property>
  <property fmtid="{D5CDD505-2E9C-101B-9397-08002B2CF9AE}" pid="9" name="ScaleCrop">
    <vt:bool>false</vt:bool>
  </property>
  <property fmtid="{D5CDD505-2E9C-101B-9397-08002B2CF9AE}" pid="10" name="ShareDoc">
    <vt:bool>false</vt:bool>
  </property>
  <property fmtid="{D5CDD505-2E9C-101B-9397-08002B2CF9AE}" pid="11" name="Slides">
    <vt:i4>2</vt:i4>
  </property>
</Properties>
</file>