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4"/>
  </p:notesMasterIdLst>
  <p:sldIdLst>
    <p:sldId id="294" r:id="rId2"/>
    <p:sldId id="320" r:id="rId3"/>
    <p:sldId id="396" r:id="rId4"/>
    <p:sldId id="398" r:id="rId5"/>
    <p:sldId id="399" r:id="rId6"/>
    <p:sldId id="402" r:id="rId7"/>
    <p:sldId id="403" r:id="rId8"/>
    <p:sldId id="405" r:id="rId9"/>
    <p:sldId id="406" r:id="rId10"/>
    <p:sldId id="414" r:id="rId11"/>
    <p:sldId id="415" r:id="rId12"/>
    <p:sldId id="40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36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8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50118376-FE5E-48A1-9F64-FAAABC8490EC}"/>
    <pc:docChg chg="undo custSel addSld delSld modSld">
      <pc:chgData name="" userId="6eb385fbd599c2de" providerId="LiveId" clId="{50118376-FE5E-48A1-9F64-FAAABC8490EC}" dt="2021-12-14T23:21:09.507" v="11114" actId="2696"/>
      <pc:docMkLst>
        <pc:docMk/>
      </pc:docMkLst>
      <pc:sldChg chg="modSp">
        <pc:chgData name="" userId="6eb385fbd599c2de" providerId="LiveId" clId="{50118376-FE5E-48A1-9F64-FAAABC8490EC}" dt="2021-12-14T20:39:34.416" v="1044" actId="20577"/>
        <pc:sldMkLst>
          <pc:docMk/>
          <pc:sldMk cId="554199989" sldId="399"/>
        </pc:sldMkLst>
        <pc:spChg chg="mod">
          <ac:chgData name="" userId="6eb385fbd599c2de" providerId="LiveId" clId="{50118376-FE5E-48A1-9F64-FAAABC8490EC}" dt="2021-12-14T20:33:54.364" v="240"/>
          <ac:spMkLst>
            <pc:docMk/>
            <pc:sldMk cId="554199989" sldId="399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0:39:34.416" v="1044" actId="20577"/>
          <ac:spMkLst>
            <pc:docMk/>
            <pc:sldMk cId="554199989" sldId="399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0:43:18.643" v="1753" actId="20577"/>
        <pc:sldMkLst>
          <pc:docMk/>
          <pc:sldMk cId="3114334573" sldId="400"/>
        </pc:sldMkLst>
        <pc:spChg chg="mod">
          <ac:chgData name="" userId="6eb385fbd599c2de" providerId="LiveId" clId="{50118376-FE5E-48A1-9F64-FAAABC8490EC}" dt="2021-12-14T20:40:05.540" v="1093" actId="20577"/>
          <ac:spMkLst>
            <pc:docMk/>
            <pc:sldMk cId="3114334573" sldId="400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0:43:18.643" v="1753" actId="20577"/>
          <ac:spMkLst>
            <pc:docMk/>
            <pc:sldMk cId="3114334573" sldId="400"/>
            <ac:spMk id="6" creationId="{00000000-0000-0000-0000-000000000000}"/>
          </ac:spMkLst>
        </pc:spChg>
      </pc:sldChg>
      <pc:sldChg chg="addSp delSp modSp">
        <pc:chgData name="" userId="6eb385fbd599c2de" providerId="LiveId" clId="{50118376-FE5E-48A1-9F64-FAAABC8490EC}" dt="2021-12-14T20:44:24.698" v="1762" actId="1035"/>
        <pc:sldMkLst>
          <pc:docMk/>
          <pc:sldMk cId="3014367532" sldId="401"/>
        </pc:sldMkLst>
        <pc:spChg chg="add del">
          <ac:chgData name="" userId="6eb385fbd599c2de" providerId="LiveId" clId="{50118376-FE5E-48A1-9F64-FAAABC8490EC}" dt="2021-12-14T20:44:09.959" v="1758"/>
          <ac:spMkLst>
            <pc:docMk/>
            <pc:sldMk cId="3014367532" sldId="401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0:44:09.995" v="1759" actId="27636"/>
          <ac:spMkLst>
            <pc:docMk/>
            <pc:sldMk cId="3014367532" sldId="401"/>
            <ac:spMk id="5" creationId="{00000000-0000-0000-0000-000000000000}"/>
          </ac:spMkLst>
        </pc:spChg>
        <pc:spChg chg="add del">
          <ac:chgData name="" userId="6eb385fbd599c2de" providerId="LiveId" clId="{50118376-FE5E-48A1-9F64-FAAABC8490EC}" dt="2021-12-14T20:44:09.959" v="1758"/>
          <ac:spMkLst>
            <pc:docMk/>
            <pc:sldMk cId="3014367532" sldId="401"/>
            <ac:spMk id="6" creationId="{00000000-0000-0000-0000-000000000000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7" creationId="{E3BF902F-CEFB-4CAF-9262-E79B8DAF0BD4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8" creationId="{DE2EA4CE-5440-477B-9B00-0772FB87CA73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9" creationId="{A3A000B3-4EC2-4692-96E2-B5F0C8EF7B71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10" creationId="{7DEB65A9-B742-415B-8F26-4EEDFB79A7E2}"/>
          </ac:spMkLst>
        </pc:spChg>
        <pc:spChg chg="add del mod">
          <ac:chgData name="" userId="6eb385fbd599c2de" providerId="LiveId" clId="{50118376-FE5E-48A1-9F64-FAAABC8490EC}" dt="2021-12-14T20:44:06.566" v="1757"/>
          <ac:spMkLst>
            <pc:docMk/>
            <pc:sldMk cId="3014367532" sldId="401"/>
            <ac:spMk id="11" creationId="{1DD85594-E038-47F9-A405-9EA7D77F7972}"/>
          </ac:spMkLst>
        </pc:spChg>
        <pc:picChg chg="add mod">
          <ac:chgData name="" userId="6eb385fbd599c2de" providerId="LiveId" clId="{50118376-FE5E-48A1-9F64-FAAABC8490EC}" dt="2021-12-14T20:44:24.698" v="1762" actId="1035"/>
          <ac:picMkLst>
            <pc:docMk/>
            <pc:sldMk cId="3014367532" sldId="401"/>
            <ac:picMk id="12" creationId="{C5961D77-F03E-4EF8-B66C-7DD8713E89EF}"/>
          </ac:picMkLst>
        </pc:picChg>
      </pc:sldChg>
      <pc:sldChg chg="modSp">
        <pc:chgData name="" userId="6eb385fbd599c2de" providerId="LiveId" clId="{50118376-FE5E-48A1-9F64-FAAABC8490EC}" dt="2021-12-14T21:27:35.040" v="3333" actId="20577"/>
        <pc:sldMkLst>
          <pc:docMk/>
          <pc:sldMk cId="3149626993" sldId="402"/>
        </pc:sldMkLst>
        <pc:spChg chg="mod">
          <ac:chgData name="" userId="6eb385fbd599c2de" providerId="LiveId" clId="{50118376-FE5E-48A1-9F64-FAAABC8490EC}" dt="2021-12-14T20:53:50.019" v="1850" actId="20577"/>
          <ac:spMkLst>
            <pc:docMk/>
            <pc:sldMk cId="3149626993" sldId="402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1:27:35.040" v="3333" actId="20577"/>
          <ac:spMkLst>
            <pc:docMk/>
            <pc:sldMk cId="3149626993" sldId="402"/>
            <ac:spMk id="6" creationId="{00000000-0000-0000-0000-000000000000}"/>
          </ac:spMkLst>
        </pc:spChg>
      </pc:sldChg>
      <pc:sldChg chg="addSp delSp modSp">
        <pc:chgData name="" userId="6eb385fbd599c2de" providerId="LiveId" clId="{50118376-FE5E-48A1-9F64-FAAABC8490EC}" dt="2021-12-14T20:58:56.843" v="2471" actId="20577"/>
        <pc:sldMkLst>
          <pc:docMk/>
          <pc:sldMk cId="3716531373" sldId="403"/>
        </pc:sldMkLst>
        <pc:spChg chg="mod">
          <ac:chgData name="" userId="6eb385fbd599c2de" providerId="LiveId" clId="{50118376-FE5E-48A1-9F64-FAAABC8490EC}" dt="2021-12-14T20:55:42.374" v="2119" actId="20577"/>
          <ac:spMkLst>
            <pc:docMk/>
            <pc:sldMk cId="3716531373" sldId="403"/>
            <ac:spMk id="2" creationId="{00000000-0000-0000-0000-000000000000}"/>
          </ac:spMkLst>
        </pc:spChg>
        <pc:spChg chg="del">
          <ac:chgData name="" userId="6eb385fbd599c2de" providerId="LiveId" clId="{50118376-FE5E-48A1-9F64-FAAABC8490EC}" dt="2021-12-14T20:56:18.174" v="2120" actId="1032"/>
          <ac:spMkLst>
            <pc:docMk/>
            <pc:sldMk cId="3716531373" sldId="403"/>
            <ac:spMk id="6" creationId="{00000000-0000-0000-0000-000000000000}"/>
          </ac:spMkLst>
        </pc:spChg>
        <pc:graphicFrameChg chg="add mod">
          <ac:chgData name="" userId="6eb385fbd599c2de" providerId="LiveId" clId="{50118376-FE5E-48A1-9F64-FAAABC8490EC}" dt="2021-12-14T20:58:56.843" v="2471" actId="20577"/>
          <ac:graphicFrameMkLst>
            <pc:docMk/>
            <pc:sldMk cId="3716531373" sldId="403"/>
            <ac:graphicFrameMk id="7" creationId="{744CBF93-87F0-473B-B48A-F8E09483E630}"/>
          </ac:graphicFrameMkLst>
        </pc:graphicFrameChg>
      </pc:sldChg>
      <pc:sldChg chg="modSp">
        <pc:chgData name="" userId="6eb385fbd599c2de" providerId="LiveId" clId="{50118376-FE5E-48A1-9F64-FAAABC8490EC}" dt="2021-12-14T21:06:03.460" v="3248" actId="20577"/>
        <pc:sldMkLst>
          <pc:docMk/>
          <pc:sldMk cId="2930056668" sldId="404"/>
        </pc:sldMkLst>
        <pc:spChg chg="mod">
          <ac:chgData name="" userId="6eb385fbd599c2de" providerId="LiveId" clId="{50118376-FE5E-48A1-9F64-FAAABC8490EC}" dt="2021-12-14T20:59:20.375" v="2498" actId="20577"/>
          <ac:spMkLst>
            <pc:docMk/>
            <pc:sldMk cId="2930056668" sldId="404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1:06:03.460" v="3248" actId="20577"/>
          <ac:spMkLst>
            <pc:docMk/>
            <pc:sldMk cId="2930056668" sldId="404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1:53:06.115" v="4483" actId="20577"/>
        <pc:sldMkLst>
          <pc:docMk/>
          <pc:sldMk cId="3320762316" sldId="405"/>
        </pc:sldMkLst>
        <pc:spChg chg="mod">
          <ac:chgData name="" userId="6eb385fbd599c2de" providerId="LiveId" clId="{50118376-FE5E-48A1-9F64-FAAABC8490EC}" dt="2021-12-14T21:27:15.630" v="3316" actId="20577"/>
          <ac:spMkLst>
            <pc:docMk/>
            <pc:sldMk cId="3320762316" sldId="405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1:53:06.115" v="4483" actId="20577"/>
          <ac:spMkLst>
            <pc:docMk/>
            <pc:sldMk cId="3320762316" sldId="405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2:07:19.180" v="5749" actId="27636"/>
        <pc:sldMkLst>
          <pc:docMk/>
          <pc:sldMk cId="827968904" sldId="406"/>
        </pc:sldMkLst>
        <pc:spChg chg="mod">
          <ac:chgData name="" userId="6eb385fbd599c2de" providerId="LiveId" clId="{50118376-FE5E-48A1-9F64-FAAABC8490EC}" dt="2021-12-14T21:53:15.886" v="4502" actId="20577"/>
          <ac:spMkLst>
            <pc:docMk/>
            <pc:sldMk cId="827968904" sldId="406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2:07:19.180" v="5749" actId="27636"/>
          <ac:spMkLst>
            <pc:docMk/>
            <pc:sldMk cId="827968904" sldId="406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2:10:11.963" v="6144" actId="20577"/>
        <pc:sldMkLst>
          <pc:docMk/>
          <pc:sldMk cId="1659955944" sldId="407"/>
        </pc:sldMkLst>
        <pc:spChg chg="mod">
          <ac:chgData name="" userId="6eb385fbd599c2de" providerId="LiveId" clId="{50118376-FE5E-48A1-9F64-FAAABC8490EC}" dt="2021-12-14T22:07:28.471" v="5769" actId="20577"/>
          <ac:spMkLst>
            <pc:docMk/>
            <pc:sldMk cId="1659955944" sldId="407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2:10:11.963" v="6144" actId="20577"/>
          <ac:spMkLst>
            <pc:docMk/>
            <pc:sldMk cId="1659955944" sldId="407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2:54:17.860" v="7332" actId="5793"/>
        <pc:sldMkLst>
          <pc:docMk/>
          <pc:sldMk cId="2440637533" sldId="408"/>
        </pc:sldMkLst>
        <pc:spChg chg="mod">
          <ac:chgData name="" userId="6eb385fbd599c2de" providerId="LiveId" clId="{50118376-FE5E-48A1-9F64-FAAABC8490EC}" dt="2021-12-14T22:45:34.334" v="6241" actId="20577"/>
          <ac:spMkLst>
            <pc:docMk/>
            <pc:sldMk cId="2440637533" sldId="408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2:54:17.860" v="7332" actId="5793"/>
          <ac:spMkLst>
            <pc:docMk/>
            <pc:sldMk cId="2440637533" sldId="408"/>
            <ac:spMk id="6" creationId="{00000000-0000-0000-0000-000000000000}"/>
          </ac:spMkLst>
        </pc:spChg>
      </pc:sldChg>
      <pc:sldChg chg="modSp">
        <pc:chgData name="" userId="6eb385fbd599c2de" providerId="LiveId" clId="{50118376-FE5E-48A1-9F64-FAAABC8490EC}" dt="2021-12-14T23:20:59.895" v="11112" actId="20577"/>
        <pc:sldMkLst>
          <pc:docMk/>
          <pc:sldMk cId="2726973735" sldId="409"/>
        </pc:sldMkLst>
        <pc:spChg chg="mod">
          <ac:chgData name="" userId="6eb385fbd599c2de" providerId="LiveId" clId="{50118376-FE5E-48A1-9F64-FAAABC8490EC}" dt="2021-12-14T23:15:14.288" v="9951" actId="20577"/>
          <ac:spMkLst>
            <pc:docMk/>
            <pc:sldMk cId="2726973735" sldId="409"/>
            <ac:spMk id="2" creationId="{00000000-0000-0000-0000-000000000000}"/>
          </ac:spMkLst>
        </pc:spChg>
        <pc:spChg chg="mod">
          <ac:chgData name="" userId="6eb385fbd599c2de" providerId="LiveId" clId="{50118376-FE5E-48A1-9F64-FAAABC8490EC}" dt="2021-12-14T23:20:59.895" v="11112" actId="20577"/>
          <ac:spMkLst>
            <pc:docMk/>
            <pc:sldMk cId="2726973735" sldId="409"/>
            <ac:spMk id="6" creationId="{00000000-0000-0000-0000-000000000000}"/>
          </ac:spMkLst>
        </pc:spChg>
      </pc:sldChg>
      <pc:sldChg chg="del">
        <pc:chgData name="" userId="6eb385fbd599c2de" providerId="LiveId" clId="{50118376-FE5E-48A1-9F64-FAAABC8490EC}" dt="2021-12-14T23:21:08.598" v="11113" actId="2696"/>
        <pc:sldMkLst>
          <pc:docMk/>
          <pc:sldMk cId="71364687" sldId="410"/>
        </pc:sldMkLst>
      </pc:sldChg>
      <pc:sldChg chg="del">
        <pc:chgData name="" userId="6eb385fbd599c2de" providerId="LiveId" clId="{50118376-FE5E-48A1-9F64-FAAABC8490EC}" dt="2021-12-14T23:21:09.507" v="11114" actId="2696"/>
        <pc:sldMkLst>
          <pc:docMk/>
          <pc:sldMk cId="1085554305" sldId="411"/>
        </pc:sldMkLst>
      </pc:sldChg>
      <pc:sldChg chg="modSp">
        <pc:chgData name="" userId="6eb385fbd599c2de" providerId="LiveId" clId="{50118376-FE5E-48A1-9F64-FAAABC8490EC}" dt="2021-12-14T20:33:26.055" v="235" actId="20577"/>
        <pc:sldMkLst>
          <pc:docMk/>
          <pc:sldMk cId="2763022312" sldId="412"/>
        </pc:sldMkLst>
        <pc:spChg chg="mod">
          <ac:chgData name="" userId="6eb385fbd599c2de" providerId="LiveId" clId="{50118376-FE5E-48A1-9F64-FAAABC8490EC}" dt="2021-12-14T20:33:26.055" v="235" actId="20577"/>
          <ac:spMkLst>
            <pc:docMk/>
            <pc:sldMk cId="2763022312" sldId="412"/>
            <ac:spMk id="6" creationId="{00000000-0000-0000-0000-000000000000}"/>
          </ac:spMkLst>
        </pc:spChg>
      </pc:sldChg>
      <pc:sldChg chg="modSp add del">
        <pc:chgData name="" userId="6eb385fbd599c2de" providerId="LiveId" clId="{50118376-FE5E-48A1-9F64-FAAABC8490EC}" dt="2021-12-14T20:33:57.651" v="241" actId="2696"/>
        <pc:sldMkLst>
          <pc:docMk/>
          <pc:sldMk cId="2270377547" sldId="413"/>
        </pc:sldMkLst>
        <pc:spChg chg="mod">
          <ac:chgData name="" userId="6eb385fbd599c2de" providerId="LiveId" clId="{50118376-FE5E-48A1-9F64-FAAABC8490EC}" dt="2021-12-14T20:33:47.276" v="239" actId="12"/>
          <ac:spMkLst>
            <pc:docMk/>
            <pc:sldMk cId="2270377547" sldId="413"/>
            <ac:spMk id="6" creationId="{00000000-0000-0000-0000-000000000000}"/>
          </ac:spMkLst>
        </pc:spChg>
      </pc:sldChg>
      <pc:sldChg chg="modSp add del">
        <pc:chgData name="" userId="6eb385fbd599c2de" providerId="LiveId" clId="{50118376-FE5E-48A1-9F64-FAAABC8490EC}" dt="2021-12-14T22:59:38.193" v="8402" actId="20577"/>
        <pc:sldMkLst>
          <pc:docMk/>
          <pc:sldMk cId="3385564426" sldId="413"/>
        </pc:sldMkLst>
        <pc:spChg chg="mod">
          <ac:chgData name="" userId="6eb385fbd599c2de" providerId="LiveId" clId="{50118376-FE5E-48A1-9F64-FAAABC8490EC}" dt="2021-12-14T22:59:38.193" v="8402" actId="20577"/>
          <ac:spMkLst>
            <pc:docMk/>
            <pc:sldMk cId="3385564426" sldId="413"/>
            <ac:spMk id="6" creationId="{00000000-0000-0000-0000-000000000000}"/>
          </ac:spMkLst>
        </pc:spChg>
      </pc:sldChg>
      <pc:sldChg chg="modSp add">
        <pc:chgData name="" userId="6eb385fbd599c2de" providerId="LiveId" clId="{50118376-FE5E-48A1-9F64-FAAABC8490EC}" dt="2021-12-14T23:08:13.082" v="9116" actId="20577"/>
        <pc:sldMkLst>
          <pc:docMk/>
          <pc:sldMk cId="1269449444" sldId="414"/>
        </pc:sldMkLst>
        <pc:spChg chg="mod">
          <ac:chgData name="" userId="6eb385fbd599c2de" providerId="LiveId" clId="{50118376-FE5E-48A1-9F64-FAAABC8490EC}" dt="2021-12-14T23:08:13.082" v="9116" actId="20577"/>
          <ac:spMkLst>
            <pc:docMk/>
            <pc:sldMk cId="1269449444" sldId="414"/>
            <ac:spMk id="6" creationId="{00000000-0000-0000-0000-000000000000}"/>
          </ac:spMkLst>
        </pc:spChg>
      </pc:sldChg>
      <pc:sldChg chg="modSp add">
        <pc:chgData name="" userId="6eb385fbd599c2de" providerId="LiveId" clId="{50118376-FE5E-48A1-9F64-FAAABC8490EC}" dt="2021-12-14T23:12:47.376" v="9906" actId="20577"/>
        <pc:sldMkLst>
          <pc:docMk/>
          <pc:sldMk cId="787913880" sldId="415"/>
        </pc:sldMkLst>
        <pc:spChg chg="mod">
          <ac:chgData name="" userId="6eb385fbd599c2de" providerId="LiveId" clId="{50118376-FE5E-48A1-9F64-FAAABC8490EC}" dt="2021-12-14T23:12:47.376" v="9906" actId="20577"/>
          <ac:spMkLst>
            <pc:docMk/>
            <pc:sldMk cId="787913880" sldId="415"/>
            <ac:spMk id="6" creationId="{00000000-0000-0000-0000-000000000000}"/>
          </ac:spMkLst>
        </pc:spChg>
      </pc:sldChg>
    </pc:docChg>
  </pc:docChgLst>
  <pc:docChgLst>
    <pc:chgData userId="6eb385fbd599c2de" providerId="LiveId" clId="{8901A78B-5E50-4D5B-8349-AD74CD5A94DF}"/>
    <pc:docChg chg="undo custSel addSld delSld modSld sldOrd">
      <pc:chgData name="" userId="6eb385fbd599c2de" providerId="LiveId" clId="{8901A78B-5E50-4D5B-8349-AD74CD5A94DF}" dt="2021-12-01T10:28:23.314" v="13927" actId="207"/>
      <pc:docMkLst>
        <pc:docMk/>
      </pc:docMkLst>
      <pc:sldChg chg="addSp delSp modSp add">
        <pc:chgData name="" userId="6eb385fbd599c2de" providerId="LiveId" clId="{8901A78B-5E50-4D5B-8349-AD74CD5A94DF}" dt="2021-12-01T06:59:10.678" v="4276" actId="478"/>
        <pc:sldMkLst>
          <pc:docMk/>
          <pc:sldMk cId="2287115628" sldId="365"/>
        </pc:sldMkLst>
        <pc:spChg chg="del">
          <ac:chgData name="" userId="6eb385fbd599c2de" providerId="LiveId" clId="{8901A78B-5E50-4D5B-8349-AD74CD5A94DF}" dt="2021-11-30T22:52:09.933" v="4230"/>
          <ac:spMkLst>
            <pc:docMk/>
            <pc:sldMk cId="2287115628" sldId="365"/>
            <ac:spMk id="2" creationId="{2F04BE49-7F0E-4A2A-8D36-97E9CEFFB936}"/>
          </ac:spMkLst>
        </pc:spChg>
        <pc:spChg chg="del">
          <ac:chgData name="" userId="6eb385fbd599c2de" providerId="LiveId" clId="{8901A78B-5E50-4D5B-8349-AD74CD5A94DF}" dt="2021-11-30T22:52:45.685" v="4273" actId="478"/>
          <ac:spMkLst>
            <pc:docMk/>
            <pc:sldMk cId="2287115628" sldId="365"/>
            <ac:spMk id="3" creationId="{24582FE6-7D7E-44F7-A19D-6909AA6A37E0}"/>
          </ac:spMkLst>
        </pc:spChg>
        <pc:spChg chg="del">
          <ac:chgData name="" userId="6eb385fbd599c2de" providerId="LiveId" clId="{8901A78B-5E50-4D5B-8349-AD74CD5A94DF}" dt="2021-11-30T22:52:39.090" v="4271" actId="478"/>
          <ac:spMkLst>
            <pc:docMk/>
            <pc:sldMk cId="2287115628" sldId="365"/>
            <ac:spMk id="4" creationId="{1540B3C7-1AD0-4B2D-90D3-F4D3B5D38D8C}"/>
          </ac:spMkLst>
        </pc:spChg>
        <pc:spChg chg="del mod">
          <ac:chgData name="" userId="6eb385fbd599c2de" providerId="LiveId" clId="{8901A78B-5E50-4D5B-8349-AD74CD5A94DF}" dt="2021-11-30T22:52:42.295" v="4272" actId="478"/>
          <ac:spMkLst>
            <pc:docMk/>
            <pc:sldMk cId="2287115628" sldId="365"/>
            <ac:spMk id="5" creationId="{04EA6C91-609B-49EB-B9D8-DB21E09118C4}"/>
          </ac:spMkLst>
        </pc:spChg>
        <pc:spChg chg="del">
          <ac:chgData name="" userId="6eb385fbd599c2de" providerId="LiveId" clId="{8901A78B-5E50-4D5B-8349-AD74CD5A94DF}" dt="2021-11-30T22:52:09.933" v="4230"/>
          <ac:spMkLst>
            <pc:docMk/>
            <pc:sldMk cId="2287115628" sldId="365"/>
            <ac:spMk id="6" creationId="{53028E76-EE2E-4FB0-BC30-22EC4B1264EB}"/>
          </ac:spMkLst>
        </pc:spChg>
        <pc:spChg chg="add mod">
          <ac:chgData name="" userId="6eb385fbd599c2de" providerId="LiveId" clId="{8901A78B-5E50-4D5B-8349-AD74CD5A94DF}" dt="2021-11-30T22:53:00.968" v="4275" actId="27636"/>
          <ac:spMkLst>
            <pc:docMk/>
            <pc:sldMk cId="2287115628" sldId="365"/>
            <ac:spMk id="7" creationId="{4295D265-CCB7-4C29-B3F8-5A1FEEF7D037}"/>
          </ac:spMkLst>
        </pc:spChg>
        <pc:spChg chg="add del mod">
          <ac:chgData name="" userId="6eb385fbd599c2de" providerId="LiveId" clId="{8901A78B-5E50-4D5B-8349-AD74CD5A94DF}" dt="2021-12-01T06:59:10.678" v="4276" actId="478"/>
          <ac:spMkLst>
            <pc:docMk/>
            <pc:sldMk cId="2287115628" sldId="365"/>
            <ac:spMk id="8" creationId="{3949634D-F2D3-421F-847C-B33405DDED70}"/>
          </ac:spMkLst>
        </pc:spChg>
      </pc:sldChg>
    </pc:docChg>
  </pc:docChgLst>
  <pc:docChgLst>
    <pc:chgData userId="6eb385fbd599c2de" providerId="LiveId" clId="{11BB41B7-B569-40BB-89BF-20A912A0F331}"/>
    <pc:docChg chg="undo custSel addSld delSld modSld sldOrd">
      <pc:chgData name="" userId="6eb385fbd599c2de" providerId="LiveId" clId="{11BB41B7-B569-40BB-89BF-20A912A0F331}" dt="2021-11-29T17:25:38.867" v="14126" actId="20577"/>
      <pc:docMkLst>
        <pc:docMk/>
      </pc:docMkLst>
      <pc:sldChg chg="modSp">
        <pc:chgData name="" userId="6eb385fbd599c2de" providerId="LiveId" clId="{11BB41B7-B569-40BB-89BF-20A912A0F331}" dt="2021-11-29T11:56:09.943" v="5542" actId="6549"/>
        <pc:sldMkLst>
          <pc:docMk/>
          <pc:sldMk cId="1200531820" sldId="312"/>
        </pc:sldMkLst>
        <pc:spChg chg="mod">
          <ac:chgData name="" userId="6eb385fbd599c2de" providerId="LiveId" clId="{11BB41B7-B569-40BB-89BF-20A912A0F331}" dt="2021-11-29T11:56:09.943" v="5542" actId="6549"/>
          <ac:spMkLst>
            <pc:docMk/>
            <pc:sldMk cId="1200531820" sldId="312"/>
            <ac:spMk id="6" creationId="{00000000-0000-0000-0000-000000000000}"/>
          </ac:spMkLst>
        </pc:spChg>
      </pc:sldChg>
      <pc:sldChg chg="modSp">
        <pc:chgData name="" userId="6eb385fbd599c2de" providerId="LiveId" clId="{11BB41B7-B569-40BB-89BF-20A912A0F331}" dt="2021-11-29T10:30:31.428" v="6" actId="207"/>
        <pc:sldMkLst>
          <pc:docMk/>
          <pc:sldMk cId="868505788" sldId="320"/>
        </pc:sldMkLst>
        <pc:graphicFrameChg chg="mod">
          <ac:chgData name="" userId="6eb385fbd599c2de" providerId="LiveId" clId="{11BB41B7-B569-40BB-89BF-20A912A0F331}" dt="2021-11-29T10:30:31.428" v="6" actId="207"/>
          <ac:graphicFrameMkLst>
            <pc:docMk/>
            <pc:sldMk cId="868505788" sldId="320"/>
            <ac:graphicFrameMk id="7" creationId="{09584860-FAB8-43CF-9DBB-4C5F7D4414A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C9758E-86FE-4059-ADFC-7B7BBA01936D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06A04BE-4A54-483E-8A3E-0C99B5853CAE}">
      <dgm:prSet phldrT="[Metin]" custT="1"/>
      <dgm:spPr/>
      <dgm:t>
        <a:bodyPr/>
        <a:lstStyle/>
        <a:p>
          <a:r>
            <a:rPr lang="tr-TR" sz="2400" dirty="0"/>
            <a:t>Teknolojiler</a:t>
          </a:r>
        </a:p>
      </dgm:t>
    </dgm:pt>
    <dgm:pt modelId="{185F873F-03B3-4F4D-8FC6-613B54110D2A}" type="parTrans" cxnId="{3042DDD3-E89D-4DA4-B030-F4169BAE7366}">
      <dgm:prSet/>
      <dgm:spPr/>
      <dgm:t>
        <a:bodyPr/>
        <a:lstStyle/>
        <a:p>
          <a:endParaRPr lang="tr-TR"/>
        </a:p>
      </dgm:t>
    </dgm:pt>
    <dgm:pt modelId="{04417DFB-A574-4CAD-BBC5-0C358A162E54}" type="sibTrans" cxnId="{3042DDD3-E89D-4DA4-B030-F4169BAE7366}">
      <dgm:prSet/>
      <dgm:spPr/>
      <dgm:t>
        <a:bodyPr/>
        <a:lstStyle/>
        <a:p>
          <a:endParaRPr lang="tr-TR"/>
        </a:p>
      </dgm:t>
    </dgm:pt>
    <dgm:pt modelId="{8DB618C1-EDD9-4982-9329-869BB19A6CBA}">
      <dgm:prSet phldrT="[Metin]" custT="1"/>
      <dgm:spPr/>
      <dgm:t>
        <a:bodyPr/>
        <a:lstStyle/>
        <a:p>
          <a:r>
            <a:rPr lang="tr-TR" sz="2000" dirty="0">
              <a:solidFill>
                <a:schemeClr val="tx1"/>
              </a:solidFill>
            </a:rPr>
            <a:t>Tuzlama ve </a:t>
          </a:r>
          <a:r>
            <a:rPr lang="tr-TR" sz="2000" dirty="0" err="1">
              <a:solidFill>
                <a:schemeClr val="tx1"/>
              </a:solidFill>
            </a:rPr>
            <a:t>marinasyon</a:t>
          </a:r>
          <a:r>
            <a:rPr lang="tr-TR" sz="2000" dirty="0">
              <a:solidFill>
                <a:schemeClr val="tx1"/>
              </a:solidFill>
            </a:rPr>
            <a:t> </a:t>
          </a:r>
        </a:p>
      </dgm:t>
    </dgm:pt>
    <dgm:pt modelId="{8959530E-C5C3-47A1-AC7A-B555CCC4D659}" type="parTrans" cxnId="{F42C6CB9-145E-42E8-979F-560538B34638}">
      <dgm:prSet/>
      <dgm:spPr/>
      <dgm:t>
        <a:bodyPr/>
        <a:lstStyle/>
        <a:p>
          <a:endParaRPr lang="tr-TR"/>
        </a:p>
      </dgm:t>
    </dgm:pt>
    <dgm:pt modelId="{92EAA3E8-CF37-4E97-B228-B522F35CBF8B}" type="sibTrans" cxnId="{F42C6CB9-145E-42E8-979F-560538B34638}">
      <dgm:prSet/>
      <dgm:spPr/>
      <dgm:t>
        <a:bodyPr/>
        <a:lstStyle/>
        <a:p>
          <a:endParaRPr lang="tr-TR"/>
        </a:p>
      </dgm:t>
    </dgm:pt>
    <dgm:pt modelId="{483E9049-80E2-434D-B327-376BCFB77383}">
      <dgm:prSet phldrT="[Metin]" custT="1"/>
      <dgm:spPr/>
      <dgm:t>
        <a:bodyPr/>
        <a:lstStyle/>
        <a:p>
          <a:r>
            <a:rPr lang="tr-TR" sz="2000" dirty="0">
              <a:solidFill>
                <a:schemeClr val="tx1"/>
              </a:solidFill>
            </a:rPr>
            <a:t>Dumanlanmış ürün teknolojisi (tütsüleme)</a:t>
          </a:r>
        </a:p>
      </dgm:t>
    </dgm:pt>
    <dgm:pt modelId="{79B19F4A-792C-43D5-A0D8-2D06C226274E}" type="parTrans" cxnId="{B7CE54EA-A9B2-4E60-BBE1-7C6CCCC60457}">
      <dgm:prSet/>
      <dgm:spPr/>
      <dgm:t>
        <a:bodyPr/>
        <a:lstStyle/>
        <a:p>
          <a:endParaRPr lang="tr-TR"/>
        </a:p>
      </dgm:t>
    </dgm:pt>
    <dgm:pt modelId="{414C9AB8-B7D0-47B0-A42A-7F0B576E6EED}" type="sibTrans" cxnId="{B7CE54EA-A9B2-4E60-BBE1-7C6CCCC60457}">
      <dgm:prSet/>
      <dgm:spPr/>
      <dgm:t>
        <a:bodyPr/>
        <a:lstStyle/>
        <a:p>
          <a:endParaRPr lang="tr-TR"/>
        </a:p>
      </dgm:t>
    </dgm:pt>
    <dgm:pt modelId="{C44B802B-C1D4-4974-93B4-A96F548DABCC}">
      <dgm:prSet phldrT="[Metin]" custT="1"/>
      <dgm:spPr/>
      <dgm:t>
        <a:bodyPr/>
        <a:lstStyle/>
        <a:p>
          <a:r>
            <a:rPr lang="tr-TR" sz="2000" dirty="0">
              <a:solidFill>
                <a:schemeClr val="tx1"/>
              </a:solidFill>
            </a:rPr>
            <a:t>Kurutulmuş ürün teknolojisi</a:t>
          </a:r>
        </a:p>
      </dgm:t>
    </dgm:pt>
    <dgm:pt modelId="{FE8FCFA6-6B0C-4A2C-A14F-3D7F4F24A850}" type="parTrans" cxnId="{307AB601-F12E-4EE5-AAF8-95183AAEC1C4}">
      <dgm:prSet/>
      <dgm:spPr/>
      <dgm:t>
        <a:bodyPr/>
        <a:lstStyle/>
        <a:p>
          <a:endParaRPr lang="tr-TR"/>
        </a:p>
      </dgm:t>
    </dgm:pt>
    <dgm:pt modelId="{67372307-C367-4405-9F9A-21C4E301A193}" type="sibTrans" cxnId="{307AB601-F12E-4EE5-AAF8-95183AAEC1C4}">
      <dgm:prSet/>
      <dgm:spPr/>
      <dgm:t>
        <a:bodyPr/>
        <a:lstStyle/>
        <a:p>
          <a:endParaRPr lang="tr-TR"/>
        </a:p>
      </dgm:t>
    </dgm:pt>
    <dgm:pt modelId="{7DBB09B2-D361-427E-A0D2-E8929BB972D8}">
      <dgm:prSet phldrT="[Metin]" custT="1"/>
      <dgm:spPr/>
      <dgm:t>
        <a:bodyPr/>
        <a:lstStyle/>
        <a:p>
          <a:r>
            <a:rPr lang="tr-TR" sz="2000">
              <a:solidFill>
                <a:schemeClr val="tx1"/>
              </a:solidFill>
            </a:rPr>
            <a:t>Fermente ürün teknolojisi</a:t>
          </a:r>
          <a:endParaRPr lang="tr-TR" sz="2000" dirty="0">
            <a:solidFill>
              <a:schemeClr val="tx1"/>
            </a:solidFill>
          </a:endParaRPr>
        </a:p>
      </dgm:t>
    </dgm:pt>
    <dgm:pt modelId="{80A495AA-268B-48CF-AC5E-84AB32C16149}" type="parTrans" cxnId="{4BB7AB9F-441F-4A8F-A760-60501B398850}">
      <dgm:prSet/>
      <dgm:spPr/>
      <dgm:t>
        <a:bodyPr/>
        <a:lstStyle/>
        <a:p>
          <a:endParaRPr lang="tr-TR"/>
        </a:p>
      </dgm:t>
    </dgm:pt>
    <dgm:pt modelId="{DC2CD7E4-25F7-4C91-9F77-7F00EB880E5D}" type="sibTrans" cxnId="{4BB7AB9F-441F-4A8F-A760-60501B398850}">
      <dgm:prSet/>
      <dgm:spPr/>
      <dgm:t>
        <a:bodyPr/>
        <a:lstStyle/>
        <a:p>
          <a:endParaRPr lang="tr-TR"/>
        </a:p>
      </dgm:t>
    </dgm:pt>
    <dgm:pt modelId="{67B7D52F-D80F-4ACA-BB22-0F5DF79C8AFA}">
      <dgm:prSet phldrT="[Metin]" custT="1"/>
      <dgm:spPr/>
      <dgm:t>
        <a:bodyPr/>
        <a:lstStyle/>
        <a:p>
          <a:r>
            <a:rPr lang="tr-TR" sz="2000">
              <a:solidFill>
                <a:schemeClr val="tx1"/>
              </a:solidFill>
            </a:rPr>
            <a:t>Konserve ürün teknolojisi</a:t>
          </a:r>
          <a:endParaRPr lang="tr-TR" sz="2000" dirty="0">
            <a:solidFill>
              <a:schemeClr val="tx1"/>
            </a:solidFill>
          </a:endParaRPr>
        </a:p>
      </dgm:t>
    </dgm:pt>
    <dgm:pt modelId="{40DA723C-B4E4-4FD9-B5F4-8C02C8B1938F}" type="parTrans" cxnId="{A3AF4D0B-803A-4099-9E24-36E9B9714EDB}">
      <dgm:prSet/>
      <dgm:spPr/>
      <dgm:t>
        <a:bodyPr/>
        <a:lstStyle/>
        <a:p>
          <a:endParaRPr lang="tr-TR"/>
        </a:p>
      </dgm:t>
    </dgm:pt>
    <dgm:pt modelId="{811561DE-0F97-42AC-B92E-E11342816217}" type="sibTrans" cxnId="{A3AF4D0B-803A-4099-9E24-36E9B9714EDB}">
      <dgm:prSet/>
      <dgm:spPr/>
      <dgm:t>
        <a:bodyPr/>
        <a:lstStyle/>
        <a:p>
          <a:endParaRPr lang="tr-TR"/>
        </a:p>
      </dgm:t>
    </dgm:pt>
    <dgm:pt modelId="{F8F910E6-4F2B-4A74-B05A-185C60CC7FE1}">
      <dgm:prSet phldrT="[Metin]" custT="1"/>
      <dgm:spPr/>
      <dgm:t>
        <a:bodyPr/>
        <a:lstStyle/>
        <a:p>
          <a:r>
            <a:rPr lang="tr-TR" sz="2000" dirty="0" err="1">
              <a:solidFill>
                <a:schemeClr val="tx1"/>
              </a:solidFill>
            </a:rPr>
            <a:t>Surimi</a:t>
          </a:r>
          <a:r>
            <a:rPr lang="tr-TR" sz="2000" dirty="0">
              <a:solidFill>
                <a:schemeClr val="tx1"/>
              </a:solidFill>
            </a:rPr>
            <a:t> </a:t>
          </a:r>
        </a:p>
      </dgm:t>
    </dgm:pt>
    <dgm:pt modelId="{30B0DE08-4ADC-46B9-898B-EF372BCD88E1}" type="parTrans" cxnId="{5708CA01-A944-4129-8A60-5D2AEE569670}">
      <dgm:prSet/>
      <dgm:spPr/>
      <dgm:t>
        <a:bodyPr/>
        <a:lstStyle/>
        <a:p>
          <a:endParaRPr lang="tr-TR"/>
        </a:p>
      </dgm:t>
    </dgm:pt>
    <dgm:pt modelId="{B0AD0510-84FB-402A-952C-F1C3BBC5B6AD}" type="sibTrans" cxnId="{5708CA01-A944-4129-8A60-5D2AEE569670}">
      <dgm:prSet/>
      <dgm:spPr/>
      <dgm:t>
        <a:bodyPr/>
        <a:lstStyle/>
        <a:p>
          <a:endParaRPr lang="tr-TR"/>
        </a:p>
      </dgm:t>
    </dgm:pt>
    <dgm:pt modelId="{4157061A-AF77-454D-AC31-73D924A5FC6E}" type="pres">
      <dgm:prSet presAssocID="{6DC9758E-86FE-4059-ADFC-7B7BBA0193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0DAB3D6-042F-477C-AD61-6A5D50BF410B}" type="pres">
      <dgm:prSet presAssocID="{C06A04BE-4A54-483E-8A3E-0C99B5853CAE}" presName="hierRoot1" presStyleCnt="0">
        <dgm:presLayoutVars>
          <dgm:hierBranch val="init"/>
        </dgm:presLayoutVars>
      </dgm:prSet>
      <dgm:spPr/>
    </dgm:pt>
    <dgm:pt modelId="{8C844E7C-7B46-4195-8A01-F3F1B22794FD}" type="pres">
      <dgm:prSet presAssocID="{C06A04BE-4A54-483E-8A3E-0C99B5853CAE}" presName="rootComposite1" presStyleCnt="0"/>
      <dgm:spPr/>
    </dgm:pt>
    <dgm:pt modelId="{9E695C02-DD15-4C78-95B6-3390CC9CA45F}" type="pres">
      <dgm:prSet presAssocID="{C06A04BE-4A54-483E-8A3E-0C99B5853CAE}" presName="rootText1" presStyleLbl="node0" presStyleIdx="0" presStyleCnt="1" custScaleX="170145" custScaleY="29912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1B73CBD-9871-4DAC-B07B-174D77292A40}" type="pres">
      <dgm:prSet presAssocID="{C06A04BE-4A54-483E-8A3E-0C99B5853CAE}" presName="rootConnector1" presStyleLbl="node1" presStyleIdx="0" presStyleCnt="0"/>
      <dgm:spPr/>
      <dgm:t>
        <a:bodyPr/>
        <a:lstStyle/>
        <a:p>
          <a:endParaRPr lang="tr-TR"/>
        </a:p>
      </dgm:t>
    </dgm:pt>
    <dgm:pt modelId="{26605DA8-DF2B-43F4-8BC4-C4CEA6001F4D}" type="pres">
      <dgm:prSet presAssocID="{C06A04BE-4A54-483E-8A3E-0C99B5853CAE}" presName="hierChild2" presStyleCnt="0"/>
      <dgm:spPr/>
    </dgm:pt>
    <dgm:pt modelId="{D27B0E11-FCB6-43EE-A642-B3E36B4D93A3}" type="pres">
      <dgm:prSet presAssocID="{8959530E-C5C3-47A1-AC7A-B555CCC4D659}" presName="Name64" presStyleLbl="parChTrans1D2" presStyleIdx="0" presStyleCnt="6"/>
      <dgm:spPr/>
      <dgm:t>
        <a:bodyPr/>
        <a:lstStyle/>
        <a:p>
          <a:endParaRPr lang="tr-TR"/>
        </a:p>
      </dgm:t>
    </dgm:pt>
    <dgm:pt modelId="{D93E98EC-B8EA-41F4-BEC9-13C2F0FA1E09}" type="pres">
      <dgm:prSet presAssocID="{8DB618C1-EDD9-4982-9329-869BB19A6CBA}" presName="hierRoot2" presStyleCnt="0">
        <dgm:presLayoutVars>
          <dgm:hierBranch val="init"/>
        </dgm:presLayoutVars>
      </dgm:prSet>
      <dgm:spPr/>
    </dgm:pt>
    <dgm:pt modelId="{9B7B5AC9-97ED-4547-A4DE-B61CC484C278}" type="pres">
      <dgm:prSet presAssocID="{8DB618C1-EDD9-4982-9329-869BB19A6CBA}" presName="rootComposite" presStyleCnt="0"/>
      <dgm:spPr/>
    </dgm:pt>
    <dgm:pt modelId="{9EB069FD-4E04-4F26-B7B7-D6F3FDE8A29B}" type="pres">
      <dgm:prSet presAssocID="{8DB618C1-EDD9-4982-9329-869BB19A6CBA}" presName="rootText" presStyleLbl="node2" presStyleIdx="0" presStyleCnt="6" custScaleX="216855" custScaleY="177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9AC14A1-FD2C-4CF6-BAC1-1CD2F14B3868}" type="pres">
      <dgm:prSet presAssocID="{8DB618C1-EDD9-4982-9329-869BB19A6CBA}" presName="rootConnector" presStyleLbl="node2" presStyleIdx="0" presStyleCnt="6"/>
      <dgm:spPr/>
      <dgm:t>
        <a:bodyPr/>
        <a:lstStyle/>
        <a:p>
          <a:endParaRPr lang="tr-TR"/>
        </a:p>
      </dgm:t>
    </dgm:pt>
    <dgm:pt modelId="{3F0B0A3E-91AC-4268-82A1-E3078A77D9C5}" type="pres">
      <dgm:prSet presAssocID="{8DB618C1-EDD9-4982-9329-869BB19A6CBA}" presName="hierChild4" presStyleCnt="0"/>
      <dgm:spPr/>
    </dgm:pt>
    <dgm:pt modelId="{7C522E76-E3D5-4305-B8C9-6FCA42E40C93}" type="pres">
      <dgm:prSet presAssocID="{8DB618C1-EDD9-4982-9329-869BB19A6CBA}" presName="hierChild5" presStyleCnt="0"/>
      <dgm:spPr/>
    </dgm:pt>
    <dgm:pt modelId="{CF039DFF-245B-4D84-99C4-C71A27DCA559}" type="pres">
      <dgm:prSet presAssocID="{79B19F4A-792C-43D5-A0D8-2D06C226274E}" presName="Name64" presStyleLbl="parChTrans1D2" presStyleIdx="1" presStyleCnt="6"/>
      <dgm:spPr/>
      <dgm:t>
        <a:bodyPr/>
        <a:lstStyle/>
        <a:p>
          <a:endParaRPr lang="tr-TR"/>
        </a:p>
      </dgm:t>
    </dgm:pt>
    <dgm:pt modelId="{9CAC5A22-253E-424A-8AB3-99151F6D21A6}" type="pres">
      <dgm:prSet presAssocID="{483E9049-80E2-434D-B327-376BCFB77383}" presName="hierRoot2" presStyleCnt="0">
        <dgm:presLayoutVars>
          <dgm:hierBranch val="init"/>
        </dgm:presLayoutVars>
      </dgm:prSet>
      <dgm:spPr/>
    </dgm:pt>
    <dgm:pt modelId="{2FE891B6-AC97-45CA-8414-B462EE588518}" type="pres">
      <dgm:prSet presAssocID="{483E9049-80E2-434D-B327-376BCFB77383}" presName="rootComposite" presStyleCnt="0"/>
      <dgm:spPr/>
    </dgm:pt>
    <dgm:pt modelId="{9ADD21F6-E7F6-40FF-B164-E0CD2C878CC4}" type="pres">
      <dgm:prSet presAssocID="{483E9049-80E2-434D-B327-376BCFB77383}" presName="rootText" presStyleLbl="node2" presStyleIdx="1" presStyleCnt="6" custScaleX="216855" custScaleY="177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D2E1F0-7D5E-4222-9C8E-4AE09CA6ACFF}" type="pres">
      <dgm:prSet presAssocID="{483E9049-80E2-434D-B327-376BCFB77383}" presName="rootConnector" presStyleLbl="node2" presStyleIdx="1" presStyleCnt="6"/>
      <dgm:spPr/>
      <dgm:t>
        <a:bodyPr/>
        <a:lstStyle/>
        <a:p>
          <a:endParaRPr lang="tr-TR"/>
        </a:p>
      </dgm:t>
    </dgm:pt>
    <dgm:pt modelId="{38194755-F7CA-4721-A9C8-FD6C0ECB33B3}" type="pres">
      <dgm:prSet presAssocID="{483E9049-80E2-434D-B327-376BCFB77383}" presName="hierChild4" presStyleCnt="0"/>
      <dgm:spPr/>
    </dgm:pt>
    <dgm:pt modelId="{B3B83193-F1B4-4216-8DAC-107326F87F9A}" type="pres">
      <dgm:prSet presAssocID="{483E9049-80E2-434D-B327-376BCFB77383}" presName="hierChild5" presStyleCnt="0"/>
      <dgm:spPr/>
    </dgm:pt>
    <dgm:pt modelId="{761DBA60-0FB7-44B8-ACFC-8C1C7A29C453}" type="pres">
      <dgm:prSet presAssocID="{FE8FCFA6-6B0C-4A2C-A14F-3D7F4F24A850}" presName="Name64" presStyleLbl="parChTrans1D2" presStyleIdx="2" presStyleCnt="6"/>
      <dgm:spPr/>
      <dgm:t>
        <a:bodyPr/>
        <a:lstStyle/>
        <a:p>
          <a:endParaRPr lang="tr-TR"/>
        </a:p>
      </dgm:t>
    </dgm:pt>
    <dgm:pt modelId="{157D30D6-5101-4DCB-93CD-53A9C074174A}" type="pres">
      <dgm:prSet presAssocID="{C44B802B-C1D4-4974-93B4-A96F548DABCC}" presName="hierRoot2" presStyleCnt="0">
        <dgm:presLayoutVars>
          <dgm:hierBranch val="init"/>
        </dgm:presLayoutVars>
      </dgm:prSet>
      <dgm:spPr/>
    </dgm:pt>
    <dgm:pt modelId="{58FAE00C-DB95-421E-8FEE-CB2AD889FB37}" type="pres">
      <dgm:prSet presAssocID="{C44B802B-C1D4-4974-93B4-A96F548DABCC}" presName="rootComposite" presStyleCnt="0"/>
      <dgm:spPr/>
    </dgm:pt>
    <dgm:pt modelId="{DE9B9925-32AB-4E8A-8EA8-B3D9F719A7DA}" type="pres">
      <dgm:prSet presAssocID="{C44B802B-C1D4-4974-93B4-A96F548DABCC}" presName="rootText" presStyleLbl="node2" presStyleIdx="2" presStyleCnt="6" custScaleX="216855" custScaleY="177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66914E-3C2B-453D-B4BA-B05C2E7C7877}" type="pres">
      <dgm:prSet presAssocID="{C44B802B-C1D4-4974-93B4-A96F548DABCC}" presName="rootConnector" presStyleLbl="node2" presStyleIdx="2" presStyleCnt="6"/>
      <dgm:spPr/>
      <dgm:t>
        <a:bodyPr/>
        <a:lstStyle/>
        <a:p>
          <a:endParaRPr lang="tr-TR"/>
        </a:p>
      </dgm:t>
    </dgm:pt>
    <dgm:pt modelId="{D6FBCBFE-40CD-460D-ABD2-F06C7279AC55}" type="pres">
      <dgm:prSet presAssocID="{C44B802B-C1D4-4974-93B4-A96F548DABCC}" presName="hierChild4" presStyleCnt="0"/>
      <dgm:spPr/>
    </dgm:pt>
    <dgm:pt modelId="{F4D9793C-2A90-4574-B420-9FCC63784AC8}" type="pres">
      <dgm:prSet presAssocID="{C44B802B-C1D4-4974-93B4-A96F548DABCC}" presName="hierChild5" presStyleCnt="0"/>
      <dgm:spPr/>
    </dgm:pt>
    <dgm:pt modelId="{2C86B60B-13C9-4FF9-B66F-B8A682561DDE}" type="pres">
      <dgm:prSet presAssocID="{80A495AA-268B-48CF-AC5E-84AB32C16149}" presName="Name64" presStyleLbl="parChTrans1D2" presStyleIdx="3" presStyleCnt="6"/>
      <dgm:spPr/>
      <dgm:t>
        <a:bodyPr/>
        <a:lstStyle/>
        <a:p>
          <a:endParaRPr lang="tr-TR"/>
        </a:p>
      </dgm:t>
    </dgm:pt>
    <dgm:pt modelId="{DD4F277E-3BE2-442E-AF94-6C0DC620F75C}" type="pres">
      <dgm:prSet presAssocID="{7DBB09B2-D361-427E-A0D2-E8929BB972D8}" presName="hierRoot2" presStyleCnt="0">
        <dgm:presLayoutVars>
          <dgm:hierBranch val="init"/>
        </dgm:presLayoutVars>
      </dgm:prSet>
      <dgm:spPr/>
    </dgm:pt>
    <dgm:pt modelId="{936CA0E7-AA25-4B95-BB62-4A7D3ADF4D98}" type="pres">
      <dgm:prSet presAssocID="{7DBB09B2-D361-427E-A0D2-E8929BB972D8}" presName="rootComposite" presStyleCnt="0"/>
      <dgm:spPr/>
    </dgm:pt>
    <dgm:pt modelId="{2AA863D1-6C3E-48DB-BFBA-B257D8C5E7B9}" type="pres">
      <dgm:prSet presAssocID="{7DBB09B2-D361-427E-A0D2-E8929BB972D8}" presName="rootText" presStyleLbl="node2" presStyleIdx="3" presStyleCnt="6" custScaleX="216855" custScaleY="177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31F6C4C-3B73-4EAE-84A1-79D5109BF847}" type="pres">
      <dgm:prSet presAssocID="{7DBB09B2-D361-427E-A0D2-E8929BB972D8}" presName="rootConnector" presStyleLbl="node2" presStyleIdx="3" presStyleCnt="6"/>
      <dgm:spPr/>
      <dgm:t>
        <a:bodyPr/>
        <a:lstStyle/>
        <a:p>
          <a:endParaRPr lang="tr-TR"/>
        </a:p>
      </dgm:t>
    </dgm:pt>
    <dgm:pt modelId="{EDE8185C-0EBD-4D59-94A5-B16753BF0DD0}" type="pres">
      <dgm:prSet presAssocID="{7DBB09B2-D361-427E-A0D2-E8929BB972D8}" presName="hierChild4" presStyleCnt="0"/>
      <dgm:spPr/>
    </dgm:pt>
    <dgm:pt modelId="{BB001E90-80BC-481C-A87E-A0D16DC656BC}" type="pres">
      <dgm:prSet presAssocID="{7DBB09B2-D361-427E-A0D2-E8929BB972D8}" presName="hierChild5" presStyleCnt="0"/>
      <dgm:spPr/>
    </dgm:pt>
    <dgm:pt modelId="{166A4B31-5D13-4CE7-9B2A-9F03F40C3AB4}" type="pres">
      <dgm:prSet presAssocID="{40DA723C-B4E4-4FD9-B5F4-8C02C8B1938F}" presName="Name64" presStyleLbl="parChTrans1D2" presStyleIdx="4" presStyleCnt="6"/>
      <dgm:spPr/>
      <dgm:t>
        <a:bodyPr/>
        <a:lstStyle/>
        <a:p>
          <a:endParaRPr lang="tr-TR"/>
        </a:p>
      </dgm:t>
    </dgm:pt>
    <dgm:pt modelId="{C2A12DBE-DCDE-44B3-A9E1-B1907F82FA14}" type="pres">
      <dgm:prSet presAssocID="{67B7D52F-D80F-4ACA-BB22-0F5DF79C8AFA}" presName="hierRoot2" presStyleCnt="0">
        <dgm:presLayoutVars>
          <dgm:hierBranch val="init"/>
        </dgm:presLayoutVars>
      </dgm:prSet>
      <dgm:spPr/>
    </dgm:pt>
    <dgm:pt modelId="{02061F52-62D1-4DFF-8D81-7B7AAF556E59}" type="pres">
      <dgm:prSet presAssocID="{67B7D52F-D80F-4ACA-BB22-0F5DF79C8AFA}" presName="rootComposite" presStyleCnt="0"/>
      <dgm:spPr/>
    </dgm:pt>
    <dgm:pt modelId="{694DB848-8531-4C4F-90EE-94EEFDFAD5C6}" type="pres">
      <dgm:prSet presAssocID="{67B7D52F-D80F-4ACA-BB22-0F5DF79C8AFA}" presName="rootText" presStyleLbl="node2" presStyleIdx="4" presStyleCnt="6" custScaleX="216855" custScaleY="177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50A8A9C-7F54-4321-82C3-C9E3DC984457}" type="pres">
      <dgm:prSet presAssocID="{67B7D52F-D80F-4ACA-BB22-0F5DF79C8AFA}" presName="rootConnector" presStyleLbl="node2" presStyleIdx="4" presStyleCnt="6"/>
      <dgm:spPr/>
      <dgm:t>
        <a:bodyPr/>
        <a:lstStyle/>
        <a:p>
          <a:endParaRPr lang="tr-TR"/>
        </a:p>
      </dgm:t>
    </dgm:pt>
    <dgm:pt modelId="{E6B217EB-3C99-4CDF-8460-541FC1DC569F}" type="pres">
      <dgm:prSet presAssocID="{67B7D52F-D80F-4ACA-BB22-0F5DF79C8AFA}" presName="hierChild4" presStyleCnt="0"/>
      <dgm:spPr/>
    </dgm:pt>
    <dgm:pt modelId="{42487262-E72E-47E5-896E-3A2A2AE68423}" type="pres">
      <dgm:prSet presAssocID="{67B7D52F-D80F-4ACA-BB22-0F5DF79C8AFA}" presName="hierChild5" presStyleCnt="0"/>
      <dgm:spPr/>
    </dgm:pt>
    <dgm:pt modelId="{DC479784-DAA7-4D77-ACE7-55B2B3C059CD}" type="pres">
      <dgm:prSet presAssocID="{30B0DE08-4ADC-46B9-898B-EF372BCD88E1}" presName="Name64" presStyleLbl="parChTrans1D2" presStyleIdx="5" presStyleCnt="6"/>
      <dgm:spPr/>
      <dgm:t>
        <a:bodyPr/>
        <a:lstStyle/>
        <a:p>
          <a:endParaRPr lang="tr-TR"/>
        </a:p>
      </dgm:t>
    </dgm:pt>
    <dgm:pt modelId="{22C788AC-D8E8-4B78-9AB6-2D72B7AA2E3A}" type="pres">
      <dgm:prSet presAssocID="{F8F910E6-4F2B-4A74-B05A-185C60CC7FE1}" presName="hierRoot2" presStyleCnt="0">
        <dgm:presLayoutVars>
          <dgm:hierBranch val="init"/>
        </dgm:presLayoutVars>
      </dgm:prSet>
      <dgm:spPr/>
    </dgm:pt>
    <dgm:pt modelId="{062A05F4-176C-41B5-B145-9B48CD81F518}" type="pres">
      <dgm:prSet presAssocID="{F8F910E6-4F2B-4A74-B05A-185C60CC7FE1}" presName="rootComposite" presStyleCnt="0"/>
      <dgm:spPr/>
    </dgm:pt>
    <dgm:pt modelId="{0760EF5A-5083-44AD-985D-6BDC0B17B4FB}" type="pres">
      <dgm:prSet presAssocID="{F8F910E6-4F2B-4A74-B05A-185C60CC7FE1}" presName="rootText" presStyleLbl="node2" presStyleIdx="5" presStyleCnt="6" custScaleX="216855" custScaleY="177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FB744C8-3F3D-4138-9B67-F53002284623}" type="pres">
      <dgm:prSet presAssocID="{F8F910E6-4F2B-4A74-B05A-185C60CC7FE1}" presName="rootConnector" presStyleLbl="node2" presStyleIdx="5" presStyleCnt="6"/>
      <dgm:spPr/>
      <dgm:t>
        <a:bodyPr/>
        <a:lstStyle/>
        <a:p>
          <a:endParaRPr lang="tr-TR"/>
        </a:p>
      </dgm:t>
    </dgm:pt>
    <dgm:pt modelId="{19B08C4B-800C-41C3-867A-9F79EDD4D7EC}" type="pres">
      <dgm:prSet presAssocID="{F8F910E6-4F2B-4A74-B05A-185C60CC7FE1}" presName="hierChild4" presStyleCnt="0"/>
      <dgm:spPr/>
    </dgm:pt>
    <dgm:pt modelId="{937E0741-B82C-47F3-8233-E9D3B0B242FA}" type="pres">
      <dgm:prSet presAssocID="{F8F910E6-4F2B-4A74-B05A-185C60CC7FE1}" presName="hierChild5" presStyleCnt="0"/>
      <dgm:spPr/>
    </dgm:pt>
    <dgm:pt modelId="{7A6E1CD0-E9CC-4422-8A95-FEE1C6CE5EFC}" type="pres">
      <dgm:prSet presAssocID="{C06A04BE-4A54-483E-8A3E-0C99B5853CAE}" presName="hierChild3" presStyleCnt="0"/>
      <dgm:spPr/>
    </dgm:pt>
  </dgm:ptLst>
  <dgm:cxnLst>
    <dgm:cxn modelId="{58E58DF0-2908-45C8-8C7D-D15BE8101DF6}" type="presOf" srcId="{C06A04BE-4A54-483E-8A3E-0C99B5853CAE}" destId="{21B73CBD-9871-4DAC-B07B-174D77292A40}" srcOrd="1" destOrd="0" presId="urn:microsoft.com/office/officeart/2009/3/layout/HorizontalOrganizationChart"/>
    <dgm:cxn modelId="{D2E0B4EE-52A8-429A-BA53-AA1B596E4A43}" type="presOf" srcId="{8DB618C1-EDD9-4982-9329-869BB19A6CBA}" destId="{E9AC14A1-FD2C-4CF6-BAC1-1CD2F14B3868}" srcOrd="1" destOrd="0" presId="urn:microsoft.com/office/officeart/2009/3/layout/HorizontalOrganizationChart"/>
    <dgm:cxn modelId="{8C1C2818-33F4-4265-A12E-1A07319CAAB6}" type="presOf" srcId="{80A495AA-268B-48CF-AC5E-84AB32C16149}" destId="{2C86B60B-13C9-4FF9-B66F-B8A682561DDE}" srcOrd="0" destOrd="0" presId="urn:microsoft.com/office/officeart/2009/3/layout/HorizontalOrganizationChart"/>
    <dgm:cxn modelId="{9CB04027-C179-4716-B631-3E9F2FD18470}" type="presOf" srcId="{C44B802B-C1D4-4974-93B4-A96F548DABCC}" destId="{DE9B9925-32AB-4E8A-8EA8-B3D9F719A7DA}" srcOrd="0" destOrd="0" presId="urn:microsoft.com/office/officeart/2009/3/layout/HorizontalOrganizationChart"/>
    <dgm:cxn modelId="{1EBA0822-3D0C-4480-844E-23E476215A01}" type="presOf" srcId="{79B19F4A-792C-43D5-A0D8-2D06C226274E}" destId="{CF039DFF-245B-4D84-99C4-C71A27DCA559}" srcOrd="0" destOrd="0" presId="urn:microsoft.com/office/officeart/2009/3/layout/HorizontalOrganizationChart"/>
    <dgm:cxn modelId="{F7ED77C4-361F-48B1-B22C-AAE6B7748EFA}" type="presOf" srcId="{8DB618C1-EDD9-4982-9329-869BB19A6CBA}" destId="{9EB069FD-4E04-4F26-B7B7-D6F3FDE8A29B}" srcOrd="0" destOrd="0" presId="urn:microsoft.com/office/officeart/2009/3/layout/HorizontalOrganizationChart"/>
    <dgm:cxn modelId="{B25574F6-CBB0-448B-A9F2-8B09910843CF}" type="presOf" srcId="{7DBB09B2-D361-427E-A0D2-E8929BB972D8}" destId="{2AA863D1-6C3E-48DB-BFBA-B257D8C5E7B9}" srcOrd="0" destOrd="0" presId="urn:microsoft.com/office/officeart/2009/3/layout/HorizontalOrganizationChart"/>
    <dgm:cxn modelId="{4BB7AB9F-441F-4A8F-A760-60501B398850}" srcId="{C06A04BE-4A54-483E-8A3E-0C99B5853CAE}" destId="{7DBB09B2-D361-427E-A0D2-E8929BB972D8}" srcOrd="3" destOrd="0" parTransId="{80A495AA-268B-48CF-AC5E-84AB32C16149}" sibTransId="{DC2CD7E4-25F7-4C91-9F77-7F00EB880E5D}"/>
    <dgm:cxn modelId="{E5C16414-F9C9-4CD1-919B-3E39E7FE53C1}" type="presOf" srcId="{67B7D52F-D80F-4ACA-BB22-0F5DF79C8AFA}" destId="{850A8A9C-7F54-4321-82C3-C9E3DC984457}" srcOrd="1" destOrd="0" presId="urn:microsoft.com/office/officeart/2009/3/layout/HorizontalOrganizationChart"/>
    <dgm:cxn modelId="{A3AF4D0B-803A-4099-9E24-36E9B9714EDB}" srcId="{C06A04BE-4A54-483E-8A3E-0C99B5853CAE}" destId="{67B7D52F-D80F-4ACA-BB22-0F5DF79C8AFA}" srcOrd="4" destOrd="0" parTransId="{40DA723C-B4E4-4FD9-B5F4-8C02C8B1938F}" sibTransId="{811561DE-0F97-42AC-B92E-E11342816217}"/>
    <dgm:cxn modelId="{77747C33-12DD-4002-A3D6-DA7AF8641C30}" type="presOf" srcId="{C06A04BE-4A54-483E-8A3E-0C99B5853CAE}" destId="{9E695C02-DD15-4C78-95B6-3390CC9CA45F}" srcOrd="0" destOrd="0" presId="urn:microsoft.com/office/officeart/2009/3/layout/HorizontalOrganizationChart"/>
    <dgm:cxn modelId="{307AB601-F12E-4EE5-AAF8-95183AAEC1C4}" srcId="{C06A04BE-4A54-483E-8A3E-0C99B5853CAE}" destId="{C44B802B-C1D4-4974-93B4-A96F548DABCC}" srcOrd="2" destOrd="0" parTransId="{FE8FCFA6-6B0C-4A2C-A14F-3D7F4F24A850}" sibTransId="{67372307-C367-4405-9F9A-21C4E301A193}"/>
    <dgm:cxn modelId="{4CFBAC52-DD13-4D4E-AAEE-AB9668275FAA}" type="presOf" srcId="{F8F910E6-4F2B-4A74-B05A-185C60CC7FE1}" destId="{CFB744C8-3F3D-4138-9B67-F53002284623}" srcOrd="1" destOrd="0" presId="urn:microsoft.com/office/officeart/2009/3/layout/HorizontalOrganizationChart"/>
    <dgm:cxn modelId="{295F14AF-2FFE-4BD5-BD85-5F4401D10BCD}" type="presOf" srcId="{7DBB09B2-D361-427E-A0D2-E8929BB972D8}" destId="{631F6C4C-3B73-4EAE-84A1-79D5109BF847}" srcOrd="1" destOrd="0" presId="urn:microsoft.com/office/officeart/2009/3/layout/HorizontalOrganizationChart"/>
    <dgm:cxn modelId="{B7CE54EA-A9B2-4E60-BBE1-7C6CCCC60457}" srcId="{C06A04BE-4A54-483E-8A3E-0C99B5853CAE}" destId="{483E9049-80E2-434D-B327-376BCFB77383}" srcOrd="1" destOrd="0" parTransId="{79B19F4A-792C-43D5-A0D8-2D06C226274E}" sibTransId="{414C9AB8-B7D0-47B0-A42A-7F0B576E6EED}"/>
    <dgm:cxn modelId="{3042DDD3-E89D-4DA4-B030-F4169BAE7366}" srcId="{6DC9758E-86FE-4059-ADFC-7B7BBA01936D}" destId="{C06A04BE-4A54-483E-8A3E-0C99B5853CAE}" srcOrd="0" destOrd="0" parTransId="{185F873F-03B3-4F4D-8FC6-613B54110D2A}" sibTransId="{04417DFB-A574-4CAD-BBC5-0C358A162E54}"/>
    <dgm:cxn modelId="{D839C188-601F-4C17-9263-7743576C68FE}" type="presOf" srcId="{483E9049-80E2-434D-B327-376BCFB77383}" destId="{9ADD21F6-E7F6-40FF-B164-E0CD2C878CC4}" srcOrd="0" destOrd="0" presId="urn:microsoft.com/office/officeart/2009/3/layout/HorizontalOrganizationChart"/>
    <dgm:cxn modelId="{F8EFB092-D6CD-416A-AD29-F7E2EB46EF32}" type="presOf" srcId="{FE8FCFA6-6B0C-4A2C-A14F-3D7F4F24A850}" destId="{761DBA60-0FB7-44B8-ACFC-8C1C7A29C453}" srcOrd="0" destOrd="0" presId="urn:microsoft.com/office/officeart/2009/3/layout/HorizontalOrganizationChart"/>
    <dgm:cxn modelId="{D60F6F50-493D-4E19-B4CF-B9AEC9458816}" type="presOf" srcId="{40DA723C-B4E4-4FD9-B5F4-8C02C8B1938F}" destId="{166A4B31-5D13-4CE7-9B2A-9F03F40C3AB4}" srcOrd="0" destOrd="0" presId="urn:microsoft.com/office/officeart/2009/3/layout/HorizontalOrganizationChart"/>
    <dgm:cxn modelId="{CAB1AEFE-6F76-4810-8A7F-25892D4B8A64}" type="presOf" srcId="{483E9049-80E2-434D-B327-376BCFB77383}" destId="{8DD2E1F0-7D5E-4222-9C8E-4AE09CA6ACFF}" srcOrd="1" destOrd="0" presId="urn:microsoft.com/office/officeart/2009/3/layout/HorizontalOrganizationChart"/>
    <dgm:cxn modelId="{FA04F9F7-FE03-4704-921A-5EF848B00951}" type="presOf" srcId="{8959530E-C5C3-47A1-AC7A-B555CCC4D659}" destId="{D27B0E11-FCB6-43EE-A642-B3E36B4D93A3}" srcOrd="0" destOrd="0" presId="urn:microsoft.com/office/officeart/2009/3/layout/HorizontalOrganizationChart"/>
    <dgm:cxn modelId="{A8D9E4BE-2101-4865-A7C4-3CDEF75BFCA4}" type="presOf" srcId="{6DC9758E-86FE-4059-ADFC-7B7BBA01936D}" destId="{4157061A-AF77-454D-AC31-73D924A5FC6E}" srcOrd="0" destOrd="0" presId="urn:microsoft.com/office/officeart/2009/3/layout/HorizontalOrganizationChart"/>
    <dgm:cxn modelId="{F42C6CB9-145E-42E8-979F-560538B34638}" srcId="{C06A04BE-4A54-483E-8A3E-0C99B5853CAE}" destId="{8DB618C1-EDD9-4982-9329-869BB19A6CBA}" srcOrd="0" destOrd="0" parTransId="{8959530E-C5C3-47A1-AC7A-B555CCC4D659}" sibTransId="{92EAA3E8-CF37-4E97-B228-B522F35CBF8B}"/>
    <dgm:cxn modelId="{61FDC5B5-9B27-4341-8A54-76CAE3718138}" type="presOf" srcId="{C44B802B-C1D4-4974-93B4-A96F548DABCC}" destId="{1666914E-3C2B-453D-B4BA-B05C2E7C7877}" srcOrd="1" destOrd="0" presId="urn:microsoft.com/office/officeart/2009/3/layout/HorizontalOrganizationChart"/>
    <dgm:cxn modelId="{81B338C5-91C6-450E-82C9-910FAA7290C3}" type="presOf" srcId="{30B0DE08-4ADC-46B9-898B-EF372BCD88E1}" destId="{DC479784-DAA7-4D77-ACE7-55B2B3C059CD}" srcOrd="0" destOrd="0" presId="urn:microsoft.com/office/officeart/2009/3/layout/HorizontalOrganizationChart"/>
    <dgm:cxn modelId="{5708CA01-A944-4129-8A60-5D2AEE569670}" srcId="{C06A04BE-4A54-483E-8A3E-0C99B5853CAE}" destId="{F8F910E6-4F2B-4A74-B05A-185C60CC7FE1}" srcOrd="5" destOrd="0" parTransId="{30B0DE08-4ADC-46B9-898B-EF372BCD88E1}" sibTransId="{B0AD0510-84FB-402A-952C-F1C3BBC5B6AD}"/>
    <dgm:cxn modelId="{40A39E97-9ECF-4036-B4E2-E82FF3CCD762}" type="presOf" srcId="{F8F910E6-4F2B-4A74-B05A-185C60CC7FE1}" destId="{0760EF5A-5083-44AD-985D-6BDC0B17B4FB}" srcOrd="0" destOrd="0" presId="urn:microsoft.com/office/officeart/2009/3/layout/HorizontalOrganizationChart"/>
    <dgm:cxn modelId="{DAD13A6C-4667-45F0-A2E2-6B1BED7249C8}" type="presOf" srcId="{67B7D52F-D80F-4ACA-BB22-0F5DF79C8AFA}" destId="{694DB848-8531-4C4F-90EE-94EEFDFAD5C6}" srcOrd="0" destOrd="0" presId="urn:microsoft.com/office/officeart/2009/3/layout/HorizontalOrganizationChart"/>
    <dgm:cxn modelId="{4167D364-E473-4C33-AF84-C1D5DBA4A3A2}" type="presParOf" srcId="{4157061A-AF77-454D-AC31-73D924A5FC6E}" destId="{90DAB3D6-042F-477C-AD61-6A5D50BF410B}" srcOrd="0" destOrd="0" presId="urn:microsoft.com/office/officeart/2009/3/layout/HorizontalOrganizationChart"/>
    <dgm:cxn modelId="{4C3A10BB-D8E8-4901-9E52-DD4AB7DC51C0}" type="presParOf" srcId="{90DAB3D6-042F-477C-AD61-6A5D50BF410B}" destId="{8C844E7C-7B46-4195-8A01-F3F1B22794FD}" srcOrd="0" destOrd="0" presId="urn:microsoft.com/office/officeart/2009/3/layout/HorizontalOrganizationChart"/>
    <dgm:cxn modelId="{F6D96595-F466-424D-9B68-36219B647220}" type="presParOf" srcId="{8C844E7C-7B46-4195-8A01-F3F1B22794FD}" destId="{9E695C02-DD15-4C78-95B6-3390CC9CA45F}" srcOrd="0" destOrd="0" presId="urn:microsoft.com/office/officeart/2009/3/layout/HorizontalOrganizationChart"/>
    <dgm:cxn modelId="{243A7A07-D65F-4498-9065-35AC53848A99}" type="presParOf" srcId="{8C844E7C-7B46-4195-8A01-F3F1B22794FD}" destId="{21B73CBD-9871-4DAC-B07B-174D77292A40}" srcOrd="1" destOrd="0" presId="urn:microsoft.com/office/officeart/2009/3/layout/HorizontalOrganizationChart"/>
    <dgm:cxn modelId="{6E30C63B-B164-4583-A391-C646069DED35}" type="presParOf" srcId="{90DAB3D6-042F-477C-AD61-6A5D50BF410B}" destId="{26605DA8-DF2B-43F4-8BC4-C4CEA6001F4D}" srcOrd="1" destOrd="0" presId="urn:microsoft.com/office/officeart/2009/3/layout/HorizontalOrganizationChart"/>
    <dgm:cxn modelId="{8415A783-4DE3-49B4-B0D2-E7E800492D6A}" type="presParOf" srcId="{26605DA8-DF2B-43F4-8BC4-C4CEA6001F4D}" destId="{D27B0E11-FCB6-43EE-A642-B3E36B4D93A3}" srcOrd="0" destOrd="0" presId="urn:microsoft.com/office/officeart/2009/3/layout/HorizontalOrganizationChart"/>
    <dgm:cxn modelId="{9C9F4BDD-32DE-41DA-89A0-90329AEA37A2}" type="presParOf" srcId="{26605DA8-DF2B-43F4-8BC4-C4CEA6001F4D}" destId="{D93E98EC-B8EA-41F4-BEC9-13C2F0FA1E09}" srcOrd="1" destOrd="0" presId="urn:microsoft.com/office/officeart/2009/3/layout/HorizontalOrganizationChart"/>
    <dgm:cxn modelId="{56F7795B-3D71-44E0-BD4E-57D9C9151FD9}" type="presParOf" srcId="{D93E98EC-B8EA-41F4-BEC9-13C2F0FA1E09}" destId="{9B7B5AC9-97ED-4547-A4DE-B61CC484C278}" srcOrd="0" destOrd="0" presId="urn:microsoft.com/office/officeart/2009/3/layout/HorizontalOrganizationChart"/>
    <dgm:cxn modelId="{ED045F8F-54A0-48A4-B059-E1D25EA8671E}" type="presParOf" srcId="{9B7B5AC9-97ED-4547-A4DE-B61CC484C278}" destId="{9EB069FD-4E04-4F26-B7B7-D6F3FDE8A29B}" srcOrd="0" destOrd="0" presId="urn:microsoft.com/office/officeart/2009/3/layout/HorizontalOrganizationChart"/>
    <dgm:cxn modelId="{C8A63FFA-4F12-4A63-BD5A-E93C0ABCCEC6}" type="presParOf" srcId="{9B7B5AC9-97ED-4547-A4DE-B61CC484C278}" destId="{E9AC14A1-FD2C-4CF6-BAC1-1CD2F14B3868}" srcOrd="1" destOrd="0" presId="urn:microsoft.com/office/officeart/2009/3/layout/HorizontalOrganizationChart"/>
    <dgm:cxn modelId="{840B87BD-C1D0-4124-909D-F8DD375B8A1F}" type="presParOf" srcId="{D93E98EC-B8EA-41F4-BEC9-13C2F0FA1E09}" destId="{3F0B0A3E-91AC-4268-82A1-E3078A77D9C5}" srcOrd="1" destOrd="0" presId="urn:microsoft.com/office/officeart/2009/3/layout/HorizontalOrganizationChart"/>
    <dgm:cxn modelId="{25EB15BB-FDE8-4E43-A772-827397131A17}" type="presParOf" srcId="{D93E98EC-B8EA-41F4-BEC9-13C2F0FA1E09}" destId="{7C522E76-E3D5-4305-B8C9-6FCA42E40C93}" srcOrd="2" destOrd="0" presId="urn:microsoft.com/office/officeart/2009/3/layout/HorizontalOrganizationChart"/>
    <dgm:cxn modelId="{71E594D9-6A97-41E2-BA8D-4C101E978EEA}" type="presParOf" srcId="{26605DA8-DF2B-43F4-8BC4-C4CEA6001F4D}" destId="{CF039DFF-245B-4D84-99C4-C71A27DCA559}" srcOrd="2" destOrd="0" presId="urn:microsoft.com/office/officeart/2009/3/layout/HorizontalOrganizationChart"/>
    <dgm:cxn modelId="{EB7180DD-FA67-420B-ADF8-FBB9D19491F6}" type="presParOf" srcId="{26605DA8-DF2B-43F4-8BC4-C4CEA6001F4D}" destId="{9CAC5A22-253E-424A-8AB3-99151F6D21A6}" srcOrd="3" destOrd="0" presId="urn:microsoft.com/office/officeart/2009/3/layout/HorizontalOrganizationChart"/>
    <dgm:cxn modelId="{D19256E3-02D7-4F50-9AFF-39B3EDD60F8E}" type="presParOf" srcId="{9CAC5A22-253E-424A-8AB3-99151F6D21A6}" destId="{2FE891B6-AC97-45CA-8414-B462EE588518}" srcOrd="0" destOrd="0" presId="urn:microsoft.com/office/officeart/2009/3/layout/HorizontalOrganizationChart"/>
    <dgm:cxn modelId="{B01104E9-067E-4096-B3C3-394CF7F3918F}" type="presParOf" srcId="{2FE891B6-AC97-45CA-8414-B462EE588518}" destId="{9ADD21F6-E7F6-40FF-B164-E0CD2C878CC4}" srcOrd="0" destOrd="0" presId="urn:microsoft.com/office/officeart/2009/3/layout/HorizontalOrganizationChart"/>
    <dgm:cxn modelId="{922F204F-A690-4359-B0D0-B7F494B55F38}" type="presParOf" srcId="{2FE891B6-AC97-45CA-8414-B462EE588518}" destId="{8DD2E1F0-7D5E-4222-9C8E-4AE09CA6ACFF}" srcOrd="1" destOrd="0" presId="urn:microsoft.com/office/officeart/2009/3/layout/HorizontalOrganizationChart"/>
    <dgm:cxn modelId="{1B166448-43AA-4809-9855-3D1468F5A5A5}" type="presParOf" srcId="{9CAC5A22-253E-424A-8AB3-99151F6D21A6}" destId="{38194755-F7CA-4721-A9C8-FD6C0ECB33B3}" srcOrd="1" destOrd="0" presId="urn:microsoft.com/office/officeart/2009/3/layout/HorizontalOrganizationChart"/>
    <dgm:cxn modelId="{A7F63700-0664-49C0-818B-F2AF4F20ACA7}" type="presParOf" srcId="{9CAC5A22-253E-424A-8AB3-99151F6D21A6}" destId="{B3B83193-F1B4-4216-8DAC-107326F87F9A}" srcOrd="2" destOrd="0" presId="urn:microsoft.com/office/officeart/2009/3/layout/HorizontalOrganizationChart"/>
    <dgm:cxn modelId="{9A7D8A09-A801-461E-8EE5-8CCE4EF52E63}" type="presParOf" srcId="{26605DA8-DF2B-43F4-8BC4-C4CEA6001F4D}" destId="{761DBA60-0FB7-44B8-ACFC-8C1C7A29C453}" srcOrd="4" destOrd="0" presId="urn:microsoft.com/office/officeart/2009/3/layout/HorizontalOrganizationChart"/>
    <dgm:cxn modelId="{3DF3C1B3-B801-4900-9B5D-0479CA64AF06}" type="presParOf" srcId="{26605DA8-DF2B-43F4-8BC4-C4CEA6001F4D}" destId="{157D30D6-5101-4DCB-93CD-53A9C074174A}" srcOrd="5" destOrd="0" presId="urn:microsoft.com/office/officeart/2009/3/layout/HorizontalOrganizationChart"/>
    <dgm:cxn modelId="{509EA9C5-3B4C-455B-9F2D-15F83E8FBA6B}" type="presParOf" srcId="{157D30D6-5101-4DCB-93CD-53A9C074174A}" destId="{58FAE00C-DB95-421E-8FEE-CB2AD889FB37}" srcOrd="0" destOrd="0" presId="urn:microsoft.com/office/officeart/2009/3/layout/HorizontalOrganizationChart"/>
    <dgm:cxn modelId="{0AE4B153-0E70-4E3E-8CF8-D75FB104CA24}" type="presParOf" srcId="{58FAE00C-DB95-421E-8FEE-CB2AD889FB37}" destId="{DE9B9925-32AB-4E8A-8EA8-B3D9F719A7DA}" srcOrd="0" destOrd="0" presId="urn:microsoft.com/office/officeart/2009/3/layout/HorizontalOrganizationChart"/>
    <dgm:cxn modelId="{21FC5069-6FAC-4836-A721-AF2CA9B6AC88}" type="presParOf" srcId="{58FAE00C-DB95-421E-8FEE-CB2AD889FB37}" destId="{1666914E-3C2B-453D-B4BA-B05C2E7C7877}" srcOrd="1" destOrd="0" presId="urn:microsoft.com/office/officeart/2009/3/layout/HorizontalOrganizationChart"/>
    <dgm:cxn modelId="{05844DC9-8CB1-4C47-AA4A-AA672DDDA2F5}" type="presParOf" srcId="{157D30D6-5101-4DCB-93CD-53A9C074174A}" destId="{D6FBCBFE-40CD-460D-ABD2-F06C7279AC55}" srcOrd="1" destOrd="0" presId="urn:microsoft.com/office/officeart/2009/3/layout/HorizontalOrganizationChart"/>
    <dgm:cxn modelId="{DE5D214D-3D4E-46A6-8FAB-027AA8993BF2}" type="presParOf" srcId="{157D30D6-5101-4DCB-93CD-53A9C074174A}" destId="{F4D9793C-2A90-4574-B420-9FCC63784AC8}" srcOrd="2" destOrd="0" presId="urn:microsoft.com/office/officeart/2009/3/layout/HorizontalOrganizationChart"/>
    <dgm:cxn modelId="{C6AE4E8D-8020-4F50-B2AD-16262AE69018}" type="presParOf" srcId="{26605DA8-DF2B-43F4-8BC4-C4CEA6001F4D}" destId="{2C86B60B-13C9-4FF9-B66F-B8A682561DDE}" srcOrd="6" destOrd="0" presId="urn:microsoft.com/office/officeart/2009/3/layout/HorizontalOrganizationChart"/>
    <dgm:cxn modelId="{D9A6B44F-FCC4-4847-9A75-FA6151EA2189}" type="presParOf" srcId="{26605DA8-DF2B-43F4-8BC4-C4CEA6001F4D}" destId="{DD4F277E-3BE2-442E-AF94-6C0DC620F75C}" srcOrd="7" destOrd="0" presId="urn:microsoft.com/office/officeart/2009/3/layout/HorizontalOrganizationChart"/>
    <dgm:cxn modelId="{B78F959E-AD10-42EC-A7AF-B27343CAC400}" type="presParOf" srcId="{DD4F277E-3BE2-442E-AF94-6C0DC620F75C}" destId="{936CA0E7-AA25-4B95-BB62-4A7D3ADF4D98}" srcOrd="0" destOrd="0" presId="urn:microsoft.com/office/officeart/2009/3/layout/HorizontalOrganizationChart"/>
    <dgm:cxn modelId="{87B65B85-13DD-4844-BA96-33E04CA2B34B}" type="presParOf" srcId="{936CA0E7-AA25-4B95-BB62-4A7D3ADF4D98}" destId="{2AA863D1-6C3E-48DB-BFBA-B257D8C5E7B9}" srcOrd="0" destOrd="0" presId="urn:microsoft.com/office/officeart/2009/3/layout/HorizontalOrganizationChart"/>
    <dgm:cxn modelId="{E5AF9336-8757-47D8-BF32-7140414CF8FA}" type="presParOf" srcId="{936CA0E7-AA25-4B95-BB62-4A7D3ADF4D98}" destId="{631F6C4C-3B73-4EAE-84A1-79D5109BF847}" srcOrd="1" destOrd="0" presId="urn:microsoft.com/office/officeart/2009/3/layout/HorizontalOrganizationChart"/>
    <dgm:cxn modelId="{A1FC7789-510D-4A71-A2DF-1D5D6CB3C39B}" type="presParOf" srcId="{DD4F277E-3BE2-442E-AF94-6C0DC620F75C}" destId="{EDE8185C-0EBD-4D59-94A5-B16753BF0DD0}" srcOrd="1" destOrd="0" presId="urn:microsoft.com/office/officeart/2009/3/layout/HorizontalOrganizationChart"/>
    <dgm:cxn modelId="{5551BD8B-AC06-4761-88BD-99612F10AA89}" type="presParOf" srcId="{DD4F277E-3BE2-442E-AF94-6C0DC620F75C}" destId="{BB001E90-80BC-481C-A87E-A0D16DC656BC}" srcOrd="2" destOrd="0" presId="urn:microsoft.com/office/officeart/2009/3/layout/HorizontalOrganizationChart"/>
    <dgm:cxn modelId="{6BD0B2B1-C93B-42FF-B1EA-26305E040280}" type="presParOf" srcId="{26605DA8-DF2B-43F4-8BC4-C4CEA6001F4D}" destId="{166A4B31-5D13-4CE7-9B2A-9F03F40C3AB4}" srcOrd="8" destOrd="0" presId="urn:microsoft.com/office/officeart/2009/3/layout/HorizontalOrganizationChart"/>
    <dgm:cxn modelId="{57B21222-E426-44FB-9760-2D797D6DC899}" type="presParOf" srcId="{26605DA8-DF2B-43F4-8BC4-C4CEA6001F4D}" destId="{C2A12DBE-DCDE-44B3-A9E1-B1907F82FA14}" srcOrd="9" destOrd="0" presId="urn:microsoft.com/office/officeart/2009/3/layout/HorizontalOrganizationChart"/>
    <dgm:cxn modelId="{9F419806-4775-4260-8CB2-8FA290369260}" type="presParOf" srcId="{C2A12DBE-DCDE-44B3-A9E1-B1907F82FA14}" destId="{02061F52-62D1-4DFF-8D81-7B7AAF556E59}" srcOrd="0" destOrd="0" presId="urn:microsoft.com/office/officeart/2009/3/layout/HorizontalOrganizationChart"/>
    <dgm:cxn modelId="{8679CDDE-2AF3-4169-B86E-77DD066444A8}" type="presParOf" srcId="{02061F52-62D1-4DFF-8D81-7B7AAF556E59}" destId="{694DB848-8531-4C4F-90EE-94EEFDFAD5C6}" srcOrd="0" destOrd="0" presId="urn:microsoft.com/office/officeart/2009/3/layout/HorizontalOrganizationChart"/>
    <dgm:cxn modelId="{C9DF9829-4859-4F3E-B1F5-51864DA7CE7A}" type="presParOf" srcId="{02061F52-62D1-4DFF-8D81-7B7AAF556E59}" destId="{850A8A9C-7F54-4321-82C3-C9E3DC984457}" srcOrd="1" destOrd="0" presId="urn:microsoft.com/office/officeart/2009/3/layout/HorizontalOrganizationChart"/>
    <dgm:cxn modelId="{77887526-9E56-4A4E-9A18-E6DCFD3A1C7C}" type="presParOf" srcId="{C2A12DBE-DCDE-44B3-A9E1-B1907F82FA14}" destId="{E6B217EB-3C99-4CDF-8460-541FC1DC569F}" srcOrd="1" destOrd="0" presId="urn:microsoft.com/office/officeart/2009/3/layout/HorizontalOrganizationChart"/>
    <dgm:cxn modelId="{6FA32DD6-7822-42DE-B20C-FD2A6F991FD5}" type="presParOf" srcId="{C2A12DBE-DCDE-44B3-A9E1-B1907F82FA14}" destId="{42487262-E72E-47E5-896E-3A2A2AE68423}" srcOrd="2" destOrd="0" presId="urn:microsoft.com/office/officeart/2009/3/layout/HorizontalOrganizationChart"/>
    <dgm:cxn modelId="{A93B247E-3E29-4BB7-95AF-3B8B386208E2}" type="presParOf" srcId="{26605DA8-DF2B-43F4-8BC4-C4CEA6001F4D}" destId="{DC479784-DAA7-4D77-ACE7-55B2B3C059CD}" srcOrd="10" destOrd="0" presId="urn:microsoft.com/office/officeart/2009/3/layout/HorizontalOrganizationChart"/>
    <dgm:cxn modelId="{ADBBB272-E001-4DA0-9675-D507AC7D8560}" type="presParOf" srcId="{26605DA8-DF2B-43F4-8BC4-C4CEA6001F4D}" destId="{22C788AC-D8E8-4B78-9AB6-2D72B7AA2E3A}" srcOrd="11" destOrd="0" presId="urn:microsoft.com/office/officeart/2009/3/layout/HorizontalOrganizationChart"/>
    <dgm:cxn modelId="{C3AA9121-6C66-4BD5-B1A4-709A8A32EFD7}" type="presParOf" srcId="{22C788AC-D8E8-4B78-9AB6-2D72B7AA2E3A}" destId="{062A05F4-176C-41B5-B145-9B48CD81F518}" srcOrd="0" destOrd="0" presId="urn:microsoft.com/office/officeart/2009/3/layout/HorizontalOrganizationChart"/>
    <dgm:cxn modelId="{1100491A-3964-4C2A-9B32-C62E026BC394}" type="presParOf" srcId="{062A05F4-176C-41B5-B145-9B48CD81F518}" destId="{0760EF5A-5083-44AD-985D-6BDC0B17B4FB}" srcOrd="0" destOrd="0" presId="urn:microsoft.com/office/officeart/2009/3/layout/HorizontalOrganizationChart"/>
    <dgm:cxn modelId="{F3358A48-3D4B-41DF-B1C2-C3C1D88EE300}" type="presParOf" srcId="{062A05F4-176C-41B5-B145-9B48CD81F518}" destId="{CFB744C8-3F3D-4138-9B67-F53002284623}" srcOrd="1" destOrd="0" presId="urn:microsoft.com/office/officeart/2009/3/layout/HorizontalOrganizationChart"/>
    <dgm:cxn modelId="{DE801C8E-A8D5-49B5-BDBA-978CC231D7CB}" type="presParOf" srcId="{22C788AC-D8E8-4B78-9AB6-2D72B7AA2E3A}" destId="{19B08C4B-800C-41C3-867A-9F79EDD4D7EC}" srcOrd="1" destOrd="0" presId="urn:microsoft.com/office/officeart/2009/3/layout/HorizontalOrganizationChart"/>
    <dgm:cxn modelId="{79F22B78-D6E7-4092-8A99-52F319E7FEC2}" type="presParOf" srcId="{22C788AC-D8E8-4B78-9AB6-2D72B7AA2E3A}" destId="{937E0741-B82C-47F3-8233-E9D3B0B242FA}" srcOrd="2" destOrd="0" presId="urn:microsoft.com/office/officeart/2009/3/layout/HorizontalOrganizationChart"/>
    <dgm:cxn modelId="{A4711334-5E51-4A7B-A6D4-051B190D190A}" type="presParOf" srcId="{90DAB3D6-042F-477C-AD61-6A5D50BF410B}" destId="{7A6E1CD0-E9CC-4422-8A95-FEE1C6CE5EF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61E8AA-FA7F-4F1F-8972-40C902487557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0B23DA2-28E9-412C-9CC2-EBBA55C36ACA}">
      <dgm:prSet phldrT="[Metin]"/>
      <dgm:spPr/>
      <dgm:t>
        <a:bodyPr/>
        <a:lstStyle/>
        <a:p>
          <a:r>
            <a:rPr lang="tr-TR" dirty="0"/>
            <a:t>Ucuz bir sistemdir</a:t>
          </a:r>
        </a:p>
        <a:p>
          <a:r>
            <a:rPr lang="tr-TR" dirty="0"/>
            <a:t>Genellikle tropikal ülkelerde kullanımı yaygındır</a:t>
          </a:r>
        </a:p>
        <a:p>
          <a:endParaRPr lang="tr-TR" dirty="0"/>
        </a:p>
      </dgm:t>
    </dgm:pt>
    <dgm:pt modelId="{D120C27E-C3E6-4B6D-BBF1-9703F1C37C7F}" type="parTrans" cxnId="{AE9CB0AA-B5A5-4B8E-97AE-B45ACAD3E9C9}">
      <dgm:prSet/>
      <dgm:spPr/>
      <dgm:t>
        <a:bodyPr/>
        <a:lstStyle/>
        <a:p>
          <a:endParaRPr lang="tr-TR"/>
        </a:p>
      </dgm:t>
    </dgm:pt>
    <dgm:pt modelId="{9419C7F1-3F91-430F-92E3-8C68C642F383}" type="sibTrans" cxnId="{AE9CB0AA-B5A5-4B8E-97AE-B45ACAD3E9C9}">
      <dgm:prSet/>
      <dgm:spPr/>
      <dgm:t>
        <a:bodyPr/>
        <a:lstStyle/>
        <a:p>
          <a:endParaRPr lang="tr-TR"/>
        </a:p>
      </dgm:t>
    </dgm:pt>
    <dgm:pt modelId="{623BCA17-78B1-40A8-8F80-3334C5AF22A4}">
      <dgm:prSet phldrT="[Metin]"/>
      <dgm:spPr/>
      <dgm:t>
        <a:bodyPr/>
        <a:lstStyle/>
        <a:p>
          <a:r>
            <a:rPr lang="tr-TR" dirty="0"/>
            <a:t>Balıkların toz ve dışkı ile </a:t>
          </a:r>
          <a:r>
            <a:rPr lang="tr-TR" dirty="0" err="1"/>
            <a:t>kontaminasyonu</a:t>
          </a:r>
          <a:r>
            <a:rPr lang="tr-TR" dirty="0"/>
            <a:t> en önemli dezavantajıdır</a:t>
          </a:r>
        </a:p>
        <a:p>
          <a:r>
            <a:rPr lang="tr-TR" dirty="0"/>
            <a:t>Geniş alan gerektirir</a:t>
          </a:r>
        </a:p>
        <a:p>
          <a:r>
            <a:rPr lang="tr-TR" dirty="0"/>
            <a:t>Kurutma prosesinin kontrolü mümkün değildir </a:t>
          </a:r>
        </a:p>
      </dgm:t>
    </dgm:pt>
    <dgm:pt modelId="{C54E64EE-45E2-46A2-B71F-0D993C55B1D6}" type="parTrans" cxnId="{DDC54CDF-D5F2-44F6-996E-440FEEFCEA66}">
      <dgm:prSet/>
      <dgm:spPr/>
      <dgm:t>
        <a:bodyPr/>
        <a:lstStyle/>
        <a:p>
          <a:endParaRPr lang="tr-TR"/>
        </a:p>
      </dgm:t>
    </dgm:pt>
    <dgm:pt modelId="{DB581589-B3C6-4CFF-BDBC-783FBFB88440}" type="sibTrans" cxnId="{DDC54CDF-D5F2-44F6-996E-440FEEFCEA66}">
      <dgm:prSet/>
      <dgm:spPr/>
      <dgm:t>
        <a:bodyPr/>
        <a:lstStyle/>
        <a:p>
          <a:endParaRPr lang="tr-TR"/>
        </a:p>
      </dgm:t>
    </dgm:pt>
    <dgm:pt modelId="{A0E10809-6CC4-470F-86FB-6A8CCD91A317}" type="pres">
      <dgm:prSet presAssocID="{D761E8AA-FA7F-4F1F-8972-40C902487557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73C5517-910F-4DDC-A0BE-4822D60CD4EC}" type="pres">
      <dgm:prSet presAssocID="{D761E8AA-FA7F-4F1F-8972-40C902487557}" presName="Background" presStyleLbl="bgImgPlace1" presStyleIdx="0" presStyleCnt="1"/>
      <dgm:spPr/>
    </dgm:pt>
    <dgm:pt modelId="{B5A29AB0-A40C-4C05-A716-7C1642F88E36}" type="pres">
      <dgm:prSet presAssocID="{D761E8AA-FA7F-4F1F-8972-40C902487557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0F2C8F-D621-4B2C-8055-05D4F18AF5F9}" type="pres">
      <dgm:prSet presAssocID="{D761E8AA-FA7F-4F1F-8972-40C902487557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143165-4811-4D7A-B70E-81DDBC69DACA}" type="pres">
      <dgm:prSet presAssocID="{D761E8AA-FA7F-4F1F-8972-40C902487557}" presName="Plus" presStyleLbl="alignNode1" presStyleIdx="0" presStyleCnt="2"/>
      <dgm:spPr/>
    </dgm:pt>
    <dgm:pt modelId="{F4BB30AA-BE15-4FF0-9B13-8DBCDE5B21B5}" type="pres">
      <dgm:prSet presAssocID="{D761E8AA-FA7F-4F1F-8972-40C902487557}" presName="Minus" presStyleLbl="alignNode1" presStyleIdx="1" presStyleCnt="2"/>
      <dgm:spPr/>
    </dgm:pt>
    <dgm:pt modelId="{C56AF6D2-1903-4072-BB7F-98C81F95524A}" type="pres">
      <dgm:prSet presAssocID="{D761E8AA-FA7F-4F1F-8972-40C902487557}" presName="Divider" presStyleLbl="parChTrans1D1" presStyleIdx="0" presStyleCnt="1"/>
      <dgm:spPr/>
    </dgm:pt>
  </dgm:ptLst>
  <dgm:cxnLst>
    <dgm:cxn modelId="{AE9CB0AA-B5A5-4B8E-97AE-B45ACAD3E9C9}" srcId="{D761E8AA-FA7F-4F1F-8972-40C902487557}" destId="{A0B23DA2-28E9-412C-9CC2-EBBA55C36ACA}" srcOrd="0" destOrd="0" parTransId="{D120C27E-C3E6-4B6D-BBF1-9703F1C37C7F}" sibTransId="{9419C7F1-3F91-430F-92E3-8C68C642F383}"/>
    <dgm:cxn modelId="{FD4F474F-43D7-4D5F-A4FD-A690B724A2FC}" type="presOf" srcId="{A0B23DA2-28E9-412C-9CC2-EBBA55C36ACA}" destId="{B5A29AB0-A40C-4C05-A716-7C1642F88E36}" srcOrd="0" destOrd="0" presId="urn:microsoft.com/office/officeart/2009/3/layout/PlusandMinus"/>
    <dgm:cxn modelId="{CC96F731-2666-46A6-96CB-E2142CEA0E86}" type="presOf" srcId="{D761E8AA-FA7F-4F1F-8972-40C902487557}" destId="{A0E10809-6CC4-470F-86FB-6A8CCD91A317}" srcOrd="0" destOrd="0" presId="urn:microsoft.com/office/officeart/2009/3/layout/PlusandMinus"/>
    <dgm:cxn modelId="{70060F56-1768-4E67-9C39-A32D02750341}" type="presOf" srcId="{623BCA17-78B1-40A8-8F80-3334C5AF22A4}" destId="{DF0F2C8F-D621-4B2C-8055-05D4F18AF5F9}" srcOrd="0" destOrd="0" presId="urn:microsoft.com/office/officeart/2009/3/layout/PlusandMinus"/>
    <dgm:cxn modelId="{DDC54CDF-D5F2-44F6-996E-440FEEFCEA66}" srcId="{D761E8AA-FA7F-4F1F-8972-40C902487557}" destId="{623BCA17-78B1-40A8-8F80-3334C5AF22A4}" srcOrd="1" destOrd="0" parTransId="{C54E64EE-45E2-46A2-B71F-0D993C55B1D6}" sibTransId="{DB581589-B3C6-4CFF-BDBC-783FBFB88440}"/>
    <dgm:cxn modelId="{E052FDEF-0012-44EA-B1EE-65E0B748FBAC}" type="presParOf" srcId="{A0E10809-6CC4-470F-86FB-6A8CCD91A317}" destId="{F73C5517-910F-4DDC-A0BE-4822D60CD4EC}" srcOrd="0" destOrd="0" presId="urn:microsoft.com/office/officeart/2009/3/layout/PlusandMinus"/>
    <dgm:cxn modelId="{A59F7FE2-1D41-42C3-A29B-F1ECC1EBF56D}" type="presParOf" srcId="{A0E10809-6CC4-470F-86FB-6A8CCD91A317}" destId="{B5A29AB0-A40C-4C05-A716-7C1642F88E36}" srcOrd="1" destOrd="0" presId="urn:microsoft.com/office/officeart/2009/3/layout/PlusandMinus"/>
    <dgm:cxn modelId="{934BC030-034C-4B8D-978E-62E6C32990F1}" type="presParOf" srcId="{A0E10809-6CC4-470F-86FB-6A8CCD91A317}" destId="{DF0F2C8F-D621-4B2C-8055-05D4F18AF5F9}" srcOrd="2" destOrd="0" presId="urn:microsoft.com/office/officeart/2009/3/layout/PlusandMinus"/>
    <dgm:cxn modelId="{E85098A9-FE8B-4EAE-9221-A8A0852D68A0}" type="presParOf" srcId="{A0E10809-6CC4-470F-86FB-6A8CCD91A317}" destId="{D8143165-4811-4D7A-B70E-81DDBC69DACA}" srcOrd="3" destOrd="0" presId="urn:microsoft.com/office/officeart/2009/3/layout/PlusandMinus"/>
    <dgm:cxn modelId="{07AF0645-D166-441B-86C3-9F3A75556919}" type="presParOf" srcId="{A0E10809-6CC4-470F-86FB-6A8CCD91A317}" destId="{F4BB30AA-BE15-4FF0-9B13-8DBCDE5B21B5}" srcOrd="4" destOrd="0" presId="urn:microsoft.com/office/officeart/2009/3/layout/PlusandMinus"/>
    <dgm:cxn modelId="{DC69B326-2F48-4792-B056-288AA9ADE87E}" type="presParOf" srcId="{A0E10809-6CC4-470F-86FB-6A8CCD91A317}" destId="{C56AF6D2-1903-4072-BB7F-98C81F95524A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79784-DAA7-4D77-ACE7-55B2B3C059CD}">
      <dsp:nvSpPr>
        <dsp:cNvPr id="0" name=""/>
        <dsp:cNvSpPr/>
      </dsp:nvSpPr>
      <dsp:spPr>
        <a:xfrm>
          <a:off x="3375780" y="2506565"/>
          <a:ext cx="259410" cy="2156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705" y="0"/>
              </a:lnTo>
              <a:lnTo>
                <a:pt x="129705" y="2156114"/>
              </a:lnTo>
              <a:lnTo>
                <a:pt x="259410" y="215611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6A4B31-5D13-4CE7-9B2A-9F03F40C3AB4}">
      <dsp:nvSpPr>
        <dsp:cNvPr id="0" name=""/>
        <dsp:cNvSpPr/>
      </dsp:nvSpPr>
      <dsp:spPr>
        <a:xfrm>
          <a:off x="3375780" y="2506565"/>
          <a:ext cx="259410" cy="1293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705" y="0"/>
              </a:lnTo>
              <a:lnTo>
                <a:pt x="129705" y="1293668"/>
              </a:lnTo>
              <a:lnTo>
                <a:pt x="259410" y="129366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6B60B-13C9-4FF9-B66F-B8A682561DDE}">
      <dsp:nvSpPr>
        <dsp:cNvPr id="0" name=""/>
        <dsp:cNvSpPr/>
      </dsp:nvSpPr>
      <dsp:spPr>
        <a:xfrm>
          <a:off x="3375780" y="2506565"/>
          <a:ext cx="259410" cy="431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9705" y="0"/>
              </a:lnTo>
              <a:lnTo>
                <a:pt x="129705" y="431222"/>
              </a:lnTo>
              <a:lnTo>
                <a:pt x="259410" y="431222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DBA60-0FB7-44B8-ACFC-8C1C7A29C453}">
      <dsp:nvSpPr>
        <dsp:cNvPr id="0" name=""/>
        <dsp:cNvSpPr/>
      </dsp:nvSpPr>
      <dsp:spPr>
        <a:xfrm>
          <a:off x="3375780" y="2075342"/>
          <a:ext cx="259410" cy="431222"/>
        </a:xfrm>
        <a:custGeom>
          <a:avLst/>
          <a:gdLst/>
          <a:ahLst/>
          <a:cxnLst/>
          <a:rect l="0" t="0" r="0" b="0"/>
          <a:pathLst>
            <a:path>
              <a:moveTo>
                <a:pt x="0" y="431222"/>
              </a:moveTo>
              <a:lnTo>
                <a:pt x="129705" y="431222"/>
              </a:lnTo>
              <a:lnTo>
                <a:pt x="129705" y="0"/>
              </a:lnTo>
              <a:lnTo>
                <a:pt x="259410" y="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39DFF-245B-4D84-99C4-C71A27DCA559}">
      <dsp:nvSpPr>
        <dsp:cNvPr id="0" name=""/>
        <dsp:cNvSpPr/>
      </dsp:nvSpPr>
      <dsp:spPr>
        <a:xfrm>
          <a:off x="3375780" y="1212896"/>
          <a:ext cx="259410" cy="1293668"/>
        </a:xfrm>
        <a:custGeom>
          <a:avLst/>
          <a:gdLst/>
          <a:ahLst/>
          <a:cxnLst/>
          <a:rect l="0" t="0" r="0" b="0"/>
          <a:pathLst>
            <a:path>
              <a:moveTo>
                <a:pt x="0" y="1293668"/>
              </a:moveTo>
              <a:lnTo>
                <a:pt x="129705" y="1293668"/>
              </a:lnTo>
              <a:lnTo>
                <a:pt x="129705" y="0"/>
              </a:lnTo>
              <a:lnTo>
                <a:pt x="259410" y="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B0E11-FCB6-43EE-A642-B3E36B4D93A3}">
      <dsp:nvSpPr>
        <dsp:cNvPr id="0" name=""/>
        <dsp:cNvSpPr/>
      </dsp:nvSpPr>
      <dsp:spPr>
        <a:xfrm>
          <a:off x="3375780" y="350451"/>
          <a:ext cx="259410" cy="2156114"/>
        </a:xfrm>
        <a:custGeom>
          <a:avLst/>
          <a:gdLst/>
          <a:ahLst/>
          <a:cxnLst/>
          <a:rect l="0" t="0" r="0" b="0"/>
          <a:pathLst>
            <a:path>
              <a:moveTo>
                <a:pt x="0" y="2156114"/>
              </a:moveTo>
              <a:lnTo>
                <a:pt x="129705" y="2156114"/>
              </a:lnTo>
              <a:lnTo>
                <a:pt x="129705" y="0"/>
              </a:lnTo>
              <a:lnTo>
                <a:pt x="259410" y="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95C02-DD15-4C78-95B6-3390CC9CA45F}">
      <dsp:nvSpPr>
        <dsp:cNvPr id="0" name=""/>
        <dsp:cNvSpPr/>
      </dsp:nvSpPr>
      <dsp:spPr>
        <a:xfrm>
          <a:off x="1168906" y="1914889"/>
          <a:ext cx="2206873" cy="11833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/>
            <a:t>Teknolojiler</a:t>
          </a:r>
        </a:p>
      </dsp:txBody>
      <dsp:txXfrm>
        <a:off x="1168906" y="1914889"/>
        <a:ext cx="2206873" cy="1183351"/>
      </dsp:txXfrm>
    </dsp:sp>
    <dsp:sp modelId="{9EB069FD-4E04-4F26-B7B7-D6F3FDE8A29B}">
      <dsp:nvSpPr>
        <dsp:cNvPr id="0" name=""/>
        <dsp:cNvSpPr/>
      </dsp:nvSpPr>
      <dsp:spPr>
        <a:xfrm>
          <a:off x="3635191" y="294"/>
          <a:ext cx="2812728" cy="7003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solidFill>
                <a:schemeClr val="tx1"/>
              </a:solidFill>
            </a:rPr>
            <a:t>Tuzlama ve </a:t>
          </a:r>
          <a:r>
            <a:rPr lang="tr-TR" sz="2000" kern="1200" dirty="0" err="1">
              <a:solidFill>
                <a:schemeClr val="tx1"/>
              </a:solidFill>
            </a:rPr>
            <a:t>marinasyon</a:t>
          </a:r>
          <a:r>
            <a:rPr lang="tr-TR" sz="2000" kern="1200" dirty="0">
              <a:solidFill>
                <a:schemeClr val="tx1"/>
              </a:solidFill>
            </a:rPr>
            <a:t> </a:t>
          </a:r>
        </a:p>
      </dsp:txBody>
      <dsp:txXfrm>
        <a:off x="3635191" y="294"/>
        <a:ext cx="2812728" cy="700313"/>
      </dsp:txXfrm>
    </dsp:sp>
    <dsp:sp modelId="{9ADD21F6-E7F6-40FF-B164-E0CD2C878CC4}">
      <dsp:nvSpPr>
        <dsp:cNvPr id="0" name=""/>
        <dsp:cNvSpPr/>
      </dsp:nvSpPr>
      <dsp:spPr>
        <a:xfrm>
          <a:off x="3635191" y="862739"/>
          <a:ext cx="2812728" cy="7003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solidFill>
                <a:schemeClr val="tx1"/>
              </a:solidFill>
            </a:rPr>
            <a:t>Dumanlanmış ürün teknolojisi (tütsüleme)</a:t>
          </a:r>
        </a:p>
      </dsp:txBody>
      <dsp:txXfrm>
        <a:off x="3635191" y="862739"/>
        <a:ext cx="2812728" cy="700313"/>
      </dsp:txXfrm>
    </dsp:sp>
    <dsp:sp modelId="{DE9B9925-32AB-4E8A-8EA8-B3D9F719A7DA}">
      <dsp:nvSpPr>
        <dsp:cNvPr id="0" name=""/>
        <dsp:cNvSpPr/>
      </dsp:nvSpPr>
      <dsp:spPr>
        <a:xfrm>
          <a:off x="3635191" y="1725185"/>
          <a:ext cx="2812728" cy="7003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solidFill>
                <a:schemeClr val="tx1"/>
              </a:solidFill>
            </a:rPr>
            <a:t>Kurutulmuş ürün teknolojisi</a:t>
          </a:r>
        </a:p>
      </dsp:txBody>
      <dsp:txXfrm>
        <a:off x="3635191" y="1725185"/>
        <a:ext cx="2812728" cy="700313"/>
      </dsp:txXfrm>
    </dsp:sp>
    <dsp:sp modelId="{2AA863D1-6C3E-48DB-BFBA-B257D8C5E7B9}">
      <dsp:nvSpPr>
        <dsp:cNvPr id="0" name=""/>
        <dsp:cNvSpPr/>
      </dsp:nvSpPr>
      <dsp:spPr>
        <a:xfrm>
          <a:off x="3635191" y="2587631"/>
          <a:ext cx="2812728" cy="7003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>
              <a:solidFill>
                <a:schemeClr val="tx1"/>
              </a:solidFill>
            </a:rPr>
            <a:t>Fermente ürün teknolojisi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635191" y="2587631"/>
        <a:ext cx="2812728" cy="700313"/>
      </dsp:txXfrm>
    </dsp:sp>
    <dsp:sp modelId="{694DB848-8531-4C4F-90EE-94EEFDFAD5C6}">
      <dsp:nvSpPr>
        <dsp:cNvPr id="0" name=""/>
        <dsp:cNvSpPr/>
      </dsp:nvSpPr>
      <dsp:spPr>
        <a:xfrm>
          <a:off x="3635191" y="3450077"/>
          <a:ext cx="2812728" cy="7003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>
              <a:solidFill>
                <a:schemeClr val="tx1"/>
              </a:solidFill>
            </a:rPr>
            <a:t>Konserve ürün teknolojisi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635191" y="3450077"/>
        <a:ext cx="2812728" cy="700313"/>
      </dsp:txXfrm>
    </dsp:sp>
    <dsp:sp modelId="{0760EF5A-5083-44AD-985D-6BDC0B17B4FB}">
      <dsp:nvSpPr>
        <dsp:cNvPr id="0" name=""/>
        <dsp:cNvSpPr/>
      </dsp:nvSpPr>
      <dsp:spPr>
        <a:xfrm>
          <a:off x="3635191" y="4312522"/>
          <a:ext cx="2812728" cy="7003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>
              <a:solidFill>
                <a:schemeClr val="tx1"/>
              </a:solidFill>
            </a:rPr>
            <a:t>Surimi</a:t>
          </a:r>
          <a:r>
            <a:rPr lang="tr-TR" sz="2000" kern="1200" dirty="0">
              <a:solidFill>
                <a:schemeClr val="tx1"/>
              </a:solidFill>
            </a:rPr>
            <a:t> </a:t>
          </a:r>
        </a:p>
      </dsp:txBody>
      <dsp:txXfrm>
        <a:off x="3635191" y="4312522"/>
        <a:ext cx="2812728" cy="7003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C5517-910F-4DDC-A0BE-4822D60CD4EC}">
      <dsp:nvSpPr>
        <dsp:cNvPr id="0" name=""/>
        <dsp:cNvSpPr/>
      </dsp:nvSpPr>
      <dsp:spPr>
        <a:xfrm>
          <a:off x="733805" y="781781"/>
          <a:ext cx="7093458" cy="3665855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29AB0-A40C-4C05-A716-7C1642F88E36}">
      <dsp:nvSpPr>
        <dsp:cNvPr id="0" name=""/>
        <dsp:cNvSpPr/>
      </dsp:nvSpPr>
      <dsp:spPr>
        <a:xfrm>
          <a:off x="945794" y="1210507"/>
          <a:ext cx="3293973" cy="3136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/>
            <a:t>Ucuz bir sistemdir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/>
            <a:t>Genellikle tropikal ülkelerde kullanımı yaygındır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 dirty="0"/>
        </a:p>
      </dsp:txBody>
      <dsp:txXfrm>
        <a:off x="945794" y="1210507"/>
        <a:ext cx="3293973" cy="3136095"/>
      </dsp:txXfrm>
    </dsp:sp>
    <dsp:sp modelId="{DF0F2C8F-D621-4B2C-8055-05D4F18AF5F9}">
      <dsp:nvSpPr>
        <dsp:cNvPr id="0" name=""/>
        <dsp:cNvSpPr/>
      </dsp:nvSpPr>
      <dsp:spPr>
        <a:xfrm>
          <a:off x="4313148" y="1210507"/>
          <a:ext cx="3293973" cy="3136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/>
            <a:t>Balıkların toz ve dışkı ile </a:t>
          </a:r>
          <a:r>
            <a:rPr lang="tr-TR" sz="2800" kern="1200" dirty="0" err="1"/>
            <a:t>kontaminasyonu</a:t>
          </a:r>
          <a:r>
            <a:rPr lang="tr-TR" sz="2800" kern="1200" dirty="0"/>
            <a:t> en önemli dezavantajıdır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/>
            <a:t>Geniş alan gerektirir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/>
            <a:t>Kurutma prosesinin kontrolü mümkün değildir </a:t>
          </a:r>
        </a:p>
      </dsp:txBody>
      <dsp:txXfrm>
        <a:off x="4313148" y="1210507"/>
        <a:ext cx="3293973" cy="3136095"/>
      </dsp:txXfrm>
    </dsp:sp>
    <dsp:sp modelId="{D8143165-4811-4D7A-B70E-81DDBC69DACA}">
      <dsp:nvSpPr>
        <dsp:cNvPr id="0" name=""/>
        <dsp:cNvSpPr/>
      </dsp:nvSpPr>
      <dsp:spPr>
        <a:xfrm>
          <a:off x="0" y="48162"/>
          <a:ext cx="1386078" cy="1386078"/>
        </a:xfrm>
        <a:prstGeom prst="plus">
          <a:avLst>
            <a:gd name="adj" fmla="val 328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B30AA-BE15-4FF0-9B13-8DBCDE5B21B5}">
      <dsp:nvSpPr>
        <dsp:cNvPr id="0" name=""/>
        <dsp:cNvSpPr/>
      </dsp:nvSpPr>
      <dsp:spPr>
        <a:xfrm>
          <a:off x="6848856" y="546629"/>
          <a:ext cx="1304544" cy="4470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6AF6D2-1903-4072-BB7F-98C81F95524A}">
      <dsp:nvSpPr>
        <dsp:cNvPr id="0" name=""/>
        <dsp:cNvSpPr/>
      </dsp:nvSpPr>
      <dsp:spPr>
        <a:xfrm>
          <a:off x="4280534" y="1217213"/>
          <a:ext cx="815" cy="2995272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D853932-E7C3-4E49-8C76-50BCA5519FA1}" type="datetime1">
              <a:rPr lang="tr-TR" smtClean="0"/>
              <a:t>16.12.2021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8215-549D-4283-8DAF-1964B5FC71AA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F110E8B-A5FC-4FD1-9AC9-DB40D66572A9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2E3B4-A655-4A69-A02F-E403132151DD}" type="datetime1">
              <a:rPr lang="tr-TR" smtClean="0"/>
              <a:t>16.12.2021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2FBDC-A26C-4D40-A977-1F61D3865ED1}" type="datetime1">
              <a:rPr lang="tr-TR" smtClean="0"/>
              <a:t>16.12.2021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4442DAF-7611-4A05-B23F-4B1E6C775A20}" type="datetime1">
              <a:rPr lang="tr-TR" smtClean="0"/>
              <a:t>16.12.2021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1C6243-AB12-46B3-955A-EB2763E6D6BF}" type="datetime1">
              <a:rPr lang="tr-TR" smtClean="0"/>
              <a:t>16.12.2021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871A-2913-492B-AE5D-0704260613AB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58BBD-47A4-446F-8F83-DA5B58AB1CE8}" type="datetime1">
              <a:rPr lang="tr-TR" smtClean="0"/>
              <a:t>16.12.2021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B348-137C-4BCA-B9AD-33851CEB2359}" type="datetime1">
              <a:rPr lang="tr-TR" smtClean="0"/>
              <a:t>16.12.2021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CF6BC5D-0626-48CD-BAA8-281E080FE0C4}" type="datetime1">
              <a:rPr lang="tr-TR" smtClean="0"/>
              <a:t>16.12.2021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91942E-1224-4B80-BC4D-0DB96E9D7D96}" type="datetime1">
              <a:rPr lang="tr-TR" smtClean="0"/>
              <a:t>16.12.2021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483476"/>
            <a:ext cx="8458200" cy="3067275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SU ürünlerinde kullanılan işleme teknolojileri</a:t>
            </a:r>
            <a:endParaRPr lang="tr-TR" sz="4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35669"/>
            <a:ext cx="6751942" cy="16816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Demirok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>
                <a:solidFill>
                  <a:schemeClr val="tx1"/>
                </a:solidFill>
              </a:rPr>
              <a:t>edemirok@eng.ankara.edu.tr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#207</a:t>
            </a:r>
          </a:p>
        </p:txBody>
      </p:sp>
    </p:spTree>
    <p:extLst>
      <p:ext uri="{BB962C8B-B14F-4D97-AF65-F5344CB8AC3E}">
        <p14:creationId xmlns:p14="http://schemas.microsoft.com/office/powerpoint/2010/main" val="377428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Kurutulmuş balıkta gözlenen biyokimyasal ve fiziksel değişimler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BESİNSEL KALİTEDEKİ DEĞİŞİMLER;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Kurutulmuş balıkta besinsel kalitenin düşmesine neden olan faktörler;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Proteinlerdeki </a:t>
            </a:r>
            <a:r>
              <a:rPr lang="tr-TR" sz="2000" dirty="0" err="1"/>
              <a:t>denatürasyona</a:t>
            </a:r>
            <a:r>
              <a:rPr lang="tr-TR" sz="2000" dirty="0"/>
              <a:t> bağlı olarak proteinlerin çözünürlüğünün, </a:t>
            </a:r>
            <a:r>
              <a:rPr lang="tr-TR" sz="2000" dirty="0" err="1"/>
              <a:t>sindirilebilirliğinin</a:t>
            </a:r>
            <a:r>
              <a:rPr lang="tr-TR" sz="2000" dirty="0"/>
              <a:t> ve </a:t>
            </a:r>
            <a:r>
              <a:rPr lang="tr-TR" sz="2000" dirty="0" err="1"/>
              <a:t>biyoyararlılığının</a:t>
            </a:r>
            <a:r>
              <a:rPr lang="tr-TR" sz="2000" dirty="0"/>
              <a:t> azalması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Beslenmede önemli bir yere sahip olan EPA ve DHA gibi çoklu doymamış yağ asitlerinin </a:t>
            </a:r>
            <a:r>
              <a:rPr lang="tr-TR" sz="2000" dirty="0" err="1"/>
              <a:t>oksidasyonu</a:t>
            </a:r>
            <a:r>
              <a:rPr lang="tr-TR" sz="2000" dirty="0"/>
              <a:t> sonucu </a:t>
            </a:r>
            <a:r>
              <a:rPr lang="tr-TR" sz="2000" dirty="0" err="1"/>
              <a:t>kanserojenik</a:t>
            </a:r>
            <a:r>
              <a:rPr lang="tr-TR" sz="2000" dirty="0"/>
              <a:t> bileşik oluşumu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Lipit </a:t>
            </a:r>
            <a:r>
              <a:rPr lang="tr-TR" sz="2000" dirty="0" err="1"/>
              <a:t>oksidasyon</a:t>
            </a:r>
            <a:r>
              <a:rPr lang="tr-TR" sz="2000" dirty="0"/>
              <a:t> ürünlerinin proteinler ile reaksiyonu sonucu proteinlerin fonksiyonlarını ve </a:t>
            </a:r>
            <a:r>
              <a:rPr lang="tr-TR" sz="2000" dirty="0" err="1"/>
              <a:t>sindirilebilirliğini</a:t>
            </a:r>
            <a:r>
              <a:rPr lang="tr-TR" sz="2000" dirty="0"/>
              <a:t> yitirmesi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Isıya duyarlı vitaminlerde kayıp </a:t>
            </a:r>
          </a:p>
        </p:txBody>
      </p:sp>
    </p:spTree>
    <p:extLst>
      <p:ext uri="{BB962C8B-B14F-4D97-AF65-F5344CB8AC3E}">
        <p14:creationId xmlns:p14="http://schemas.microsoft.com/office/powerpoint/2010/main" val="1269449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Kurutulmuş balıkta gözlenen biyokimyasal ve fiziksel değişimler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TEKSTÜREL KALİTEDEKİ DEĞİŞİM suyun dokudan uzaklaşması ve proteinler ile </a:t>
            </a:r>
            <a:r>
              <a:rPr lang="tr-TR" sz="2000" dirty="0" err="1"/>
              <a:t>lipidlerde</a:t>
            </a:r>
            <a:r>
              <a:rPr lang="tr-TR" sz="2000" dirty="0"/>
              <a:t> görülen değişimler ile ilişkilidir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RENK ÜZERİNE ETKİSİ;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Renk tüketici alım tercihleri açısından en önemli duyusal parametrelerden biri olup kurutulmuş balıkta renkte istenmeyen değişimlerin nedenleri;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Enzimatik</a:t>
            </a:r>
            <a:r>
              <a:rPr lang="tr-TR" sz="2000" dirty="0"/>
              <a:t> ve </a:t>
            </a:r>
            <a:r>
              <a:rPr lang="tr-TR" sz="2000" dirty="0" err="1"/>
              <a:t>enzimatik</a:t>
            </a:r>
            <a:r>
              <a:rPr lang="tr-TR" sz="2000" dirty="0"/>
              <a:t> olmayan esmerleşme reaksiyonları sonucu sarımsı-kahvemsi renk oluşumu. Bu değişimden, özellikle </a:t>
            </a:r>
            <a:r>
              <a:rPr lang="tr-TR" sz="2000" dirty="0" err="1"/>
              <a:t>maillard</a:t>
            </a:r>
            <a:r>
              <a:rPr lang="tr-TR" sz="2000" dirty="0"/>
              <a:t> ve </a:t>
            </a:r>
            <a:r>
              <a:rPr lang="tr-TR" sz="2000" dirty="0" err="1"/>
              <a:t>karamelizasyon</a:t>
            </a:r>
            <a:r>
              <a:rPr lang="tr-TR" sz="2000" dirty="0"/>
              <a:t> reaksiyonları sorumludur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Lipid</a:t>
            </a:r>
            <a:r>
              <a:rPr lang="tr-TR" sz="2000" dirty="0"/>
              <a:t> </a:t>
            </a:r>
            <a:r>
              <a:rPr lang="tr-TR" sz="2000" dirty="0" err="1"/>
              <a:t>oksidasyonu</a:t>
            </a: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L-metil </a:t>
            </a:r>
            <a:r>
              <a:rPr lang="tr-TR" sz="2000" dirty="0" err="1"/>
              <a:t>histidin</a:t>
            </a:r>
            <a:r>
              <a:rPr lang="tr-TR" sz="2000" dirty="0"/>
              <a:t> ve </a:t>
            </a:r>
            <a:r>
              <a:rPr lang="tr-TR" sz="2000" dirty="0" err="1"/>
              <a:t>miyoglobin</a:t>
            </a:r>
            <a:r>
              <a:rPr lang="tr-TR" sz="2000" dirty="0"/>
              <a:t> </a:t>
            </a:r>
            <a:r>
              <a:rPr lang="tr-TR" sz="2000" dirty="0" err="1"/>
              <a:t>degredasyonu</a:t>
            </a:r>
            <a:r>
              <a:rPr lang="tr-T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7913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Kurutulmuş balıkların ambalajlanması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Kurutulmuş balıkta ön plana çıkan özellikler düşük su içeriği ve düşük su aktivitesidir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Bu nedenle, raf ömrü süresince balığın dış ortamdan nem </a:t>
            </a:r>
            <a:r>
              <a:rPr lang="tr-TR" sz="2000" dirty="0" err="1"/>
              <a:t>absorplamaması</a:t>
            </a:r>
            <a:r>
              <a:rPr lang="tr-TR" sz="2000" dirty="0"/>
              <a:t> için düşük gaz ve su buharı geçirgenliğine sahip ambalaj materyallerinin kullanımı önemlidir.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Ayrıca depolama ortamındaki havanın bağıl nemi, kurutulmuş balığın su aktivitesi değerine yakın olmalıdır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Aksi halde kurutulmuş balık nem </a:t>
            </a:r>
            <a:r>
              <a:rPr lang="tr-TR" sz="2000" dirty="0" err="1"/>
              <a:t>absorblar</a:t>
            </a:r>
            <a:r>
              <a:rPr lang="tr-TR" sz="2000" dirty="0"/>
              <a:t> ise </a:t>
            </a:r>
            <a:r>
              <a:rPr lang="tr-TR" sz="2000" dirty="0" err="1"/>
              <a:t>mikrobiyel</a:t>
            </a:r>
            <a:r>
              <a:rPr lang="tr-TR" sz="2000" dirty="0"/>
              <a:t> gelişim ve </a:t>
            </a:r>
            <a:r>
              <a:rPr lang="tr-TR" sz="2000" dirty="0" err="1"/>
              <a:t>enzimatik</a:t>
            </a:r>
            <a:r>
              <a:rPr lang="tr-TR" sz="2000" dirty="0"/>
              <a:t> aktivite kurutulmuş balık kalitesinin azalmasına neden olur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Ayrıca ambalaj materyali, ürünü dış etkilerden ve böcek </a:t>
            </a:r>
            <a:r>
              <a:rPr lang="tr-TR" sz="2000" dirty="0" err="1"/>
              <a:t>kontaminasyonundan</a:t>
            </a:r>
            <a:r>
              <a:rPr lang="tr-TR" sz="2000" dirty="0"/>
              <a:t> korumalıdır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Vakum ve MAP tercih edilen ambalaj sistemleridir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Kurutulmuş balık ambalajlanmadan önce, yüzeyde ve ambalaj içerisindeki nem birikmesini (yoğunlaşma) önlemek için mutlaka soğutulmalıdır</a:t>
            </a:r>
          </a:p>
        </p:txBody>
      </p:sp>
    </p:spTree>
    <p:extLst>
      <p:ext uri="{BB962C8B-B14F-4D97-AF65-F5344CB8AC3E}">
        <p14:creationId xmlns:p14="http://schemas.microsoft.com/office/powerpoint/2010/main" val="272697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>Su ürünlerinde kullanılan işleme teknolojileri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200C2595-1C08-4FBB-A8B1-D0CDEA0B0A7C}" type="datetime1">
              <a:rPr lang="tr-TR" smtClean="0"/>
              <a:pPr algn="r"/>
              <a:t>16.12.2021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09584860-FAB8-43CF-9DBB-4C5F7D4414A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34749674"/>
              </p:ext>
            </p:extLst>
          </p:nvPr>
        </p:nvGraphicFramePr>
        <p:xfrm>
          <a:off x="533400" y="1616269"/>
          <a:ext cx="7616826" cy="5013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50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etin Yer Tutucusu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Unvan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KURUTULMUŞ ÜRÜN TEKNOLOJİSİ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2109952" y="6492875"/>
            <a:ext cx="5867400" cy="365125"/>
          </a:xfrm>
        </p:spPr>
        <p:txBody>
          <a:bodyPr/>
          <a:lstStyle/>
          <a:p>
            <a:r>
              <a:rPr lang="tr-TR" dirty="0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8305800" y="228600"/>
            <a:ext cx="838200" cy="381000"/>
          </a:xfrm>
        </p:spPr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595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Kurutma prosesinin mekanizması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Kurutma prosesi, ısı ve kütle transferini içeren bir prosestir. Isı balık etine </a:t>
            </a:r>
            <a:r>
              <a:rPr lang="tr-TR" sz="2000" dirty="0" err="1"/>
              <a:t>penetre</a:t>
            </a:r>
            <a:r>
              <a:rPr lang="tr-TR" sz="2000" dirty="0"/>
              <a:t> olurken, su balıktan </a:t>
            </a:r>
            <a:r>
              <a:rPr lang="tr-TR" sz="2000" dirty="0" err="1"/>
              <a:t>evapore</a:t>
            </a:r>
            <a:r>
              <a:rPr lang="tr-TR" sz="2000" dirty="0"/>
              <a:t> olur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Kurutma prosesinde suyun balıktan uzaklaştırılmasında 2 farklı olay etkilidir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tr-TR" sz="2000" dirty="0"/>
              <a:t>Suyun yüzeyden buhar formunda </a:t>
            </a:r>
            <a:r>
              <a:rPr lang="tr-TR" sz="2000" dirty="0" err="1"/>
              <a:t>evapore</a:t>
            </a:r>
            <a:r>
              <a:rPr lang="tr-TR" sz="2000" dirty="0"/>
              <a:t> olması; 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000" dirty="0"/>
              <a:t>Bu aşamada kurutma sıcaklığı, havanın nemi, havanın akım hızı ve yüzey alanının büyüklüğü proses verimi üzerine etkili faktörlerdir</a:t>
            </a:r>
          </a:p>
          <a:p>
            <a:pPr marL="457200" indent="-45720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tr-TR" sz="2000" dirty="0"/>
          </a:p>
          <a:p>
            <a:pPr marL="457200" indent="-45720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 startAt="2"/>
            </a:pPr>
            <a:r>
              <a:rPr lang="tr-TR" sz="2000" dirty="0"/>
              <a:t>İç kısımlardaki suyun yüzeye doğru transferi;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000" dirty="0"/>
              <a:t>Bu aşamadaki kütle transfer mekanizması 3 farklı taşınım olayı ile açıklanmaktadır. </a:t>
            </a:r>
          </a:p>
        </p:txBody>
      </p:sp>
    </p:spTree>
    <p:extLst>
      <p:ext uri="{BB962C8B-B14F-4D97-AF65-F5344CB8AC3E}">
        <p14:creationId xmlns:p14="http://schemas.microsoft.com/office/powerpoint/2010/main" val="2440582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Kurutma prosesinin mekanizması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Yüzeyden buharlaşan suyun </a:t>
            </a:r>
            <a:r>
              <a:rPr lang="tr-TR" sz="2000" dirty="0" err="1"/>
              <a:t>evaporasyon</a:t>
            </a:r>
            <a:r>
              <a:rPr lang="tr-TR" sz="2000" dirty="0"/>
              <a:t> hızı ile içten dışa doğru taşınan suyun taşınım hızının dengede tutulması kurutma prosesinin etkinliği açısından önemlidir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Aksi halde, su yüzeyden daha hızlı buharlaşır ise yüzeyde kabuk oluşumu gözlenir ve bu oluşuma bağlı olarak (kabuk bariyer gibi davranır) kurutma hızı düşer ve proses süresi uzar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Kurutma prosesinde ısı, balığa </a:t>
            </a:r>
            <a:r>
              <a:rPr lang="tr-TR" sz="2000" dirty="0" err="1"/>
              <a:t>kondüksiyon</a:t>
            </a:r>
            <a:r>
              <a:rPr lang="tr-TR" sz="2000" dirty="0"/>
              <a:t>, konveksiyon yoluyla ya da balığın kas dokularında elektrik alan yaratılarak iletilebilir. Isının iletim hızı ise havanın nemine, sıcaklığına ve ısı-kütle transfer katsayılarına bağlı olarak değişir </a:t>
            </a:r>
          </a:p>
        </p:txBody>
      </p:sp>
    </p:spTree>
    <p:extLst>
      <p:ext uri="{BB962C8B-B14F-4D97-AF65-F5344CB8AC3E}">
        <p14:creationId xmlns:p14="http://schemas.microsoft.com/office/powerpoint/2010/main" val="554199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Endüstride kullanılan farklı kurutma teknikleri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Balıklar aşağıda isimleri verilen 4 farklı teknikten biri kullanılarak kurutulabilir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Güneşte kurutma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Solar sistemlerle kurutma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Dondurarak kurutma (</a:t>
            </a:r>
            <a:r>
              <a:rPr lang="tr-TR" sz="2000" dirty="0" err="1"/>
              <a:t>liyofilizasyon</a:t>
            </a:r>
            <a:r>
              <a:rPr lang="tr-TR" sz="2000" dirty="0"/>
              <a:t>)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Ozmotik</a:t>
            </a:r>
            <a:r>
              <a:rPr lang="tr-TR" sz="2000" dirty="0"/>
              <a:t> </a:t>
            </a:r>
            <a:r>
              <a:rPr lang="tr-TR" sz="2000" dirty="0" err="1"/>
              <a:t>dehidrasyon</a:t>
            </a: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49626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Güneşte kurutma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744CBF93-87F0-473B-B48A-F8E09483E63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5086925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531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Dondurarak kurutma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Innovatif</a:t>
            </a:r>
            <a:r>
              <a:rPr lang="tr-TR" sz="2000" dirty="0"/>
              <a:t> sistemlerden biri olup dondurarak kurutma prosesinin temelini </a:t>
            </a:r>
            <a:r>
              <a:rPr lang="tr-TR" sz="2000" dirty="0" err="1"/>
              <a:t>süblimasyon</a:t>
            </a:r>
            <a:r>
              <a:rPr lang="tr-TR" sz="2000" dirty="0"/>
              <a:t> (suyun buz formunda iken buharlaştırılarak dokudan düşük sıcaklık ve düşük basınç altında uzaklaştırılması) oluşturmaktadır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Prosesin ilk aşamasında balığın bileşimindeki su buza dönüştürülür ve ikinci aşamada buz dokudan süblime edilir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Sistemin avantajları;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Kurutulmuş üründe gözenekli yapı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Flavor</a:t>
            </a:r>
            <a:r>
              <a:rPr lang="tr-TR" sz="2000" dirty="0"/>
              <a:t> ve aroma bileşenlerinin korunması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Kaslardaki minimal büzülme ile ilişkili olarak kuru balığın </a:t>
            </a:r>
            <a:r>
              <a:rPr lang="tr-TR" sz="2000" dirty="0" err="1"/>
              <a:t>rehidrasyon</a:t>
            </a:r>
            <a:r>
              <a:rPr lang="tr-TR" sz="2000" dirty="0"/>
              <a:t> kapasitesinin diğer yöntemlere kıyasla yüksek olması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Suyun %98 oranında uzaklaştırılması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Hacim ve ağırlıktaki azalışa bağlı olarak depolama ve </a:t>
            </a:r>
            <a:r>
              <a:rPr lang="tr-TR" sz="2000" dirty="0" err="1"/>
              <a:t>transportasyon</a:t>
            </a:r>
            <a:r>
              <a:rPr lang="tr-TR" sz="2000" dirty="0"/>
              <a:t> ücretlerinin azalması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Yüksek maliyet ve uzun proses süresi ise sistemin önemli dezavantajlarıdır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20762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Ozmotik</a:t>
            </a:r>
            <a:r>
              <a:rPr lang="tr-TR" b="1" dirty="0"/>
              <a:t> </a:t>
            </a:r>
            <a:r>
              <a:rPr lang="tr-TR" b="1" dirty="0" err="1"/>
              <a:t>dehidrasyon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5A54-98C3-4B9B-BEBB-8169B374FBFE}" type="datetime1">
              <a:rPr lang="tr-TR" smtClean="0"/>
              <a:t>16.12.2021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Ozmotik</a:t>
            </a:r>
            <a:r>
              <a:rPr lang="tr-TR" sz="2000" dirty="0"/>
              <a:t> </a:t>
            </a:r>
            <a:r>
              <a:rPr lang="tr-TR" sz="2000" dirty="0" err="1"/>
              <a:t>dehidrasyon</a:t>
            </a:r>
            <a:r>
              <a:rPr lang="tr-TR" sz="2000" dirty="0"/>
              <a:t>, tuzlama ve </a:t>
            </a:r>
            <a:r>
              <a:rPr lang="tr-TR" sz="2000" dirty="0" err="1"/>
              <a:t>marinasyon</a:t>
            </a:r>
            <a:r>
              <a:rPr lang="tr-TR" sz="2000" dirty="0"/>
              <a:t> gibi proseslerin temel basamağı olmakla birlikte diğer kurutma teknikleri ile birlikte ürüne karakteristik tat ve aroma kazandırmak amacıyla kullanılır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0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 err="1"/>
              <a:t>Ozmotik</a:t>
            </a:r>
            <a:r>
              <a:rPr lang="tr-TR" sz="2000" dirty="0"/>
              <a:t> </a:t>
            </a:r>
            <a:r>
              <a:rPr lang="tr-TR" sz="2000" dirty="0" err="1"/>
              <a:t>dehidrasyon</a:t>
            </a:r>
            <a:r>
              <a:rPr lang="tr-TR" sz="2000" dirty="0"/>
              <a:t>, balığın yüksek </a:t>
            </a:r>
            <a:r>
              <a:rPr lang="tr-TR" sz="2000" dirty="0" err="1"/>
              <a:t>konsanrasyonda</a:t>
            </a:r>
            <a:r>
              <a:rPr lang="tr-TR" sz="2000" dirty="0"/>
              <a:t> tuz, şeker, asit vb. bileşenleri içeren solüsyona daldırılması olarak tanımlanır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000" dirty="0"/>
              <a:t>Bu proseste, su balık dokusundan uzaklaşır ve solüsyondaki bileşenler ise ete </a:t>
            </a:r>
            <a:r>
              <a:rPr lang="tr-TR" sz="2000" dirty="0" err="1"/>
              <a:t>difüze</a:t>
            </a:r>
            <a:r>
              <a:rPr lang="tr-TR" sz="2000" dirty="0"/>
              <a:t> olur. Difüzyon, bu prosesteki kütle transfer mekanizmasının açıklamasıdır. Balık eti ile solüsyon ortamı arasındaki </a:t>
            </a:r>
            <a:r>
              <a:rPr lang="tr-TR" sz="2000" dirty="0" err="1"/>
              <a:t>ozmotik</a:t>
            </a:r>
            <a:r>
              <a:rPr lang="tr-TR" sz="2000" dirty="0"/>
              <a:t> basınç ve konsantrasyon farkı nedeni ile su-bileşen transferi söz konusudur</a:t>
            </a:r>
          </a:p>
        </p:txBody>
      </p:sp>
    </p:spTree>
    <p:extLst>
      <p:ext uri="{BB962C8B-B14F-4D97-AF65-F5344CB8AC3E}">
        <p14:creationId xmlns:p14="http://schemas.microsoft.com/office/powerpoint/2010/main" val="827968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3714</TotalTime>
  <Words>794</Words>
  <Application>Microsoft Office PowerPoint</Application>
  <PresentationFormat>Ekran Gösterisi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Wingdings</vt:lpstr>
      <vt:lpstr>Wingdings 2</vt:lpstr>
      <vt:lpstr>Tema1</vt:lpstr>
      <vt:lpstr>SU ürünlerinde kullanılan işleme teknolojileri</vt:lpstr>
      <vt:lpstr>Su ürünlerinde kullanılan işleme teknolojileri</vt:lpstr>
      <vt:lpstr>KURUTULMUŞ ÜRÜN TEKNOLOJİSİ</vt:lpstr>
      <vt:lpstr>Kurutma prosesinin mekanizması</vt:lpstr>
      <vt:lpstr>Kurutma prosesinin mekanizması</vt:lpstr>
      <vt:lpstr>Endüstride kullanılan farklı kurutma teknikleri</vt:lpstr>
      <vt:lpstr>Güneşte kurutma</vt:lpstr>
      <vt:lpstr>Dondurarak kurutma</vt:lpstr>
      <vt:lpstr>Ozmotik dehidrasyon</vt:lpstr>
      <vt:lpstr>Kurutulmuş balıkta gözlenen biyokimyasal ve fiziksel değişimler</vt:lpstr>
      <vt:lpstr>Kurutulmuş balıkta gözlenen biyokimyasal ve fiziksel değişimler</vt:lpstr>
      <vt:lpstr>Kurutulmuş balıkların ambalajlanması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212</cp:revision>
  <dcterms:created xsi:type="dcterms:W3CDTF">2020-02-11T12:23:21Z</dcterms:created>
  <dcterms:modified xsi:type="dcterms:W3CDTF">2021-12-16T11:02:24Z</dcterms:modified>
</cp:coreProperties>
</file>