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sı İçeren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tr-T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sim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9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0" name="Metin Yer Tutucusu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1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Başlık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9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0" name="Resim Yer Tutucusu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1" name="Metin Yer Tutucusu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2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3" name="Resim Yer Tutucusu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4" name="Metin Yer Tutucusu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5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6" name="Resim Yer Tutucusu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7" name="Metin Yer Tutucusu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1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8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13" name="İçerik Yer Tutucusu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İçerik Yer Tutucusu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3" name="İçerik Yer Tutucusu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0" name="İçerik Yer Tutucusu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451212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F147ACA-1CD3-4BD0-8F5A-7B9C9ED23BEC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FED79F-33E9-4ED1-BC65-A5E2AD2DAE9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Araç protokolü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773338" cy="1596177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ARAÇLARDA UYGULANAN 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PROTOKOL KURALLARI</a:t>
            </a:r>
            <a:endParaRPr lang="tr-TR" sz="28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42910" y="1857364"/>
            <a:ext cx="7772870" cy="357650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Makam otomobilinde makam sahibi veya kıdemli olan kişi daima arka sağ koltukta oturur.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Makam sahibinin eşi de arabadaysa sol arka koltukta oturmalıdır. 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Resmi araçlara binerken önce kıdemli, sonra kıdemsiz biner, inerken ise kıdemli iner. 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Arka tarafta üç kişinin oturması söz konusuysa en kıdemsiz ortaya oturur. </a:t>
            </a:r>
          </a:p>
          <a:p>
            <a:endParaRPr lang="tr-TR" cap="none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18561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226306"/>
          </a:xfrm>
        </p:spPr>
        <p:txBody>
          <a:bodyPr>
            <a:normAutofit/>
          </a:bodyPr>
          <a:lstStyle/>
          <a:p>
            <a:r>
              <a:rPr lang="tr-TR" sz="26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ARAÇLARDA UYGULANAN </a:t>
            </a:r>
            <a:r>
              <a:rPr lang="tr-TR" sz="2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PROTOKOL </a:t>
            </a:r>
            <a:r>
              <a:rPr lang="tr-TR" sz="26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KURALLARI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1988840"/>
            <a:ext cx="7772870" cy="380236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	</a:t>
            </a:r>
            <a:r>
              <a:rPr lang="tr-TR" b="1" u="sng" cap="none" dirty="0" smtClean="0">
                <a:solidFill>
                  <a:srgbClr val="002060"/>
                </a:solidFill>
                <a:latin typeface="Comic Sans MS" pitchFamily="66" charset="0"/>
              </a:rPr>
              <a:t>Özel otomobillerde uygulanan protokol kuralları: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Özel araçlarda birinci yer otomobili kullanan kişinin yanıdır.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Otomobili kullanan kişinin eşi de araçtaysa, konuk erkek arka sağ koltukta oturmalıdır. 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Otomobili kullanan kişinin eşi araçta değilse, konuğun eşi için şoförün yanı önerilir.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Çok samimi arkadaş topluluklarında arabayı kullanan erkek ile konuk erkek önde, kadınlar ise arkada oturabilirler. </a:t>
            </a:r>
            <a:endParaRPr lang="tr-TR" cap="none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47776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082290"/>
          </a:xfrm>
        </p:spPr>
        <p:txBody>
          <a:bodyPr>
            <a:normAutofit/>
          </a:bodyPr>
          <a:lstStyle/>
          <a:p>
            <a:r>
              <a:rPr lang="tr-TR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ARAÇLARDA UYGULANAN </a:t>
            </a:r>
            <a:r>
              <a:rPr lang="tr-TR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PROTOKOL </a:t>
            </a:r>
            <a:r>
              <a:rPr lang="tr-TR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KURALLARI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42910" y="1714488"/>
            <a:ext cx="7815290" cy="450059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Otomobile önce kadın biner. Erkek kadının kapısını açarak ona yardımcı olur. 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Otomobilden önce erkek iner, kadının kapısını açarak yardımcı olur. 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Eğer erkeğin arabadan inmesi mümkün değilse (arabayı kullanıyorsa) özür dilemeli kapıyı uzanarak açmalı ve sonra kapamalıdır. </a:t>
            </a:r>
            <a:endParaRPr lang="tr-TR" cap="none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68467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28596" y="1214422"/>
            <a:ext cx="7773338" cy="59590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KAYNAKÇA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5330" y="2000240"/>
            <a:ext cx="7772870" cy="35765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(2014). Protokol Yönetimi.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(2007). Davranış Bilgisi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DAFT, Richard (t.y.). Liderlik.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(2008). Ben Kim Konuşmak Kim?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(2009). Herkes İçin Karizma.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Milli Eğitim Bakanlığı (2011). Protokol ve Görgü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SEZER, Adem. Davet, Karşılama, Ağırlama ve Uğurlama…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Kamusal Alanda Protokol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Adabı Muaşeret.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6807301_TF34316244.potx" id="{F8BBB03F-00B0-4112-AA57-211D078A0F11}" vid="{7FAC0621-AE91-47A5-AFB6-43EAE191C1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116</TotalTime>
  <Words>198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Tema1</vt:lpstr>
      <vt:lpstr>Araç protokolü</vt:lpstr>
      <vt:lpstr>ARAÇLARDA UYGULANAN PROTOKOL KURALLARI</vt:lpstr>
      <vt:lpstr>ARAÇLARDA UYGULANAN PROTOKOL KURALLARI </vt:lpstr>
      <vt:lpstr>ARAÇLARDA UYGULANAN PROTOKOL KURALLARI 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5</cp:revision>
  <dcterms:created xsi:type="dcterms:W3CDTF">2020-04-26T01:37:02Z</dcterms:created>
  <dcterms:modified xsi:type="dcterms:W3CDTF">2020-04-28T23:48:25Z</dcterms:modified>
</cp:coreProperties>
</file>