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893332-4B81-446B-BB01-360C0736445A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A4D9B86-5E35-4745-9E79-55067762F62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Yahudi </a:t>
            </a:r>
            <a:r>
              <a:rPr lang="tr-TR" dirty="0" err="1" smtClean="0"/>
              <a:t>Hermeneutiği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Yahudiler </a:t>
            </a:r>
            <a:r>
              <a:rPr lang="tr-TR" dirty="0" err="1" smtClean="0"/>
              <a:t>Tanah’ı</a:t>
            </a:r>
            <a:r>
              <a:rPr lang="tr-TR" dirty="0" smtClean="0"/>
              <a:t> </a:t>
            </a:r>
            <a:r>
              <a:rPr lang="tr-TR" dirty="0" err="1" smtClean="0"/>
              <a:t>Tanrı’nin</a:t>
            </a:r>
            <a:r>
              <a:rPr lang="tr-TR" dirty="0" smtClean="0"/>
              <a:t> kendi sözlerini temsil eden bir şey olarak anladılar.</a:t>
            </a:r>
          </a:p>
          <a:p>
            <a:r>
              <a:rPr lang="tr-TR" dirty="0" err="1" smtClean="0"/>
              <a:t>Torah</a:t>
            </a:r>
            <a:r>
              <a:rPr lang="tr-TR" dirty="0" smtClean="0"/>
              <a:t> beşeri hayatın bütün </a:t>
            </a:r>
            <a:r>
              <a:rPr lang="tr-TR" dirty="0" err="1" smtClean="0"/>
              <a:t>hakikatını</a:t>
            </a:r>
            <a:r>
              <a:rPr lang="tr-TR" dirty="0" smtClean="0"/>
              <a:t> sunar. </a:t>
            </a:r>
          </a:p>
          <a:p>
            <a:r>
              <a:rPr lang="tr-TR" dirty="0" smtClean="0"/>
              <a:t>Metinlerin devam eden yorumu, bu metinlerin anlamını ve Tanrı’nın iradesini Tanrı’nın halkının  kendi durumuna tercüme etme noktasında herkes için zorunludur.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Yahudi </a:t>
            </a:r>
            <a:r>
              <a:rPr lang="tr-TR" dirty="0" err="1" smtClean="0"/>
              <a:t>hermeneutiğinde</a:t>
            </a:r>
            <a:r>
              <a:rPr lang="tr-TR" dirty="0" smtClean="0"/>
              <a:t> dört farklı yöntem:</a:t>
            </a:r>
          </a:p>
          <a:p>
            <a:r>
              <a:rPr lang="tr-TR" dirty="0" smtClean="0"/>
              <a:t>1. </a:t>
            </a:r>
            <a:r>
              <a:rPr lang="tr-TR" dirty="0" err="1" smtClean="0"/>
              <a:t>Literalist</a:t>
            </a:r>
            <a:endParaRPr lang="tr-TR" dirty="0" smtClean="0"/>
          </a:p>
          <a:p>
            <a:r>
              <a:rPr lang="tr-TR" dirty="0" smtClean="0"/>
              <a:t>2. </a:t>
            </a:r>
            <a:r>
              <a:rPr lang="tr-TR" dirty="0" err="1" smtClean="0"/>
              <a:t>Midraşçı</a:t>
            </a:r>
            <a:endParaRPr lang="tr-TR" dirty="0" smtClean="0"/>
          </a:p>
          <a:p>
            <a:r>
              <a:rPr lang="tr-TR" dirty="0" smtClean="0"/>
              <a:t>3. </a:t>
            </a:r>
            <a:r>
              <a:rPr lang="tr-TR" dirty="0" err="1" smtClean="0"/>
              <a:t>Peşer</a:t>
            </a:r>
            <a:endParaRPr lang="tr-TR" dirty="0" smtClean="0"/>
          </a:p>
          <a:p>
            <a:r>
              <a:rPr lang="tr-TR" dirty="0" smtClean="0"/>
              <a:t>4. Alegorik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Literalist</a:t>
            </a:r>
            <a:r>
              <a:rPr lang="tr-TR" dirty="0" smtClean="0"/>
              <a:t> yorum, kutsal metinlere en temel yaklaşım olarak görünür.Onların söyledikleri şey, okur tarafından itibara alınmalıdır.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Midraşçı</a:t>
            </a:r>
            <a:r>
              <a:rPr lang="tr-TR" dirty="0" smtClean="0"/>
              <a:t> yorum, doğrudan doğruya açık olarak bilinen anlamın sınırlarını aşabilen pasajın manasını ortaya koymak üzere bireysel metinlere nüfuz etti.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 err="1" smtClean="0"/>
              <a:t>Peşer</a:t>
            </a:r>
            <a:r>
              <a:rPr lang="tr-TR" dirty="0" smtClean="0"/>
              <a:t> yorum ise </a:t>
            </a:r>
            <a:r>
              <a:rPr lang="tr-TR" dirty="0" err="1" smtClean="0"/>
              <a:t>Kumran</a:t>
            </a:r>
            <a:r>
              <a:rPr lang="tr-TR" dirty="0" smtClean="0"/>
              <a:t> topluluğu özelinde tanrısal gizemlerin bir bilgisini ve böylece aksi bir </a:t>
            </a:r>
            <a:r>
              <a:rPr lang="tr-TR" dirty="0" err="1" smtClean="0"/>
              <a:t>midraşçı</a:t>
            </a:r>
            <a:r>
              <a:rPr lang="tr-TR" dirty="0" smtClean="0"/>
              <a:t> yorum bağlamında bilirli bir ayrıcalık hakkı istedi. O </a:t>
            </a:r>
            <a:r>
              <a:rPr lang="tr-TR" dirty="0" err="1" smtClean="0"/>
              <a:t>biblikal</a:t>
            </a:r>
            <a:r>
              <a:rPr lang="tr-TR" dirty="0" smtClean="0"/>
              <a:t> kehanetleri güncel ve hatta çağdaş hadiselere tatbik etme noktasında izah edildi.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Kutsal metinlerin alegorik yorumu, metin tarafından verilmeyen ve genellikle hatta onun tarafından bildirilmeyen perspektifler yardımıyla bir metnin manevi anlamını anlamaya çabaladı. Metin sembolik olarak anlaşılmaktadır </a:t>
            </a:r>
            <a:r>
              <a:rPr lang="tr-TR" smtClean="0"/>
              <a:t>bu yorumda.</a:t>
            </a:r>
            <a:endParaRPr lang="tr-T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169</Words>
  <Application>Microsoft Office PowerPoint</Application>
  <PresentationFormat>Ekran Gösterisi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Gündönümü</vt:lpstr>
      <vt:lpstr>Yahudi Hermeneutiği</vt:lpstr>
      <vt:lpstr>Slayt 2</vt:lpstr>
      <vt:lpstr>Slayt 3</vt:lpstr>
      <vt:lpstr>Slayt 4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Yahudi Hermeneutiği</dc:title>
  <dc:creator>pc</dc:creator>
  <cp:lastModifiedBy>Pc</cp:lastModifiedBy>
  <cp:revision>3</cp:revision>
  <dcterms:created xsi:type="dcterms:W3CDTF">2018-01-28T15:39:44Z</dcterms:created>
  <dcterms:modified xsi:type="dcterms:W3CDTF">2019-09-01T18:15:52Z</dcterms:modified>
</cp:coreProperties>
</file>