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9367-0FBB-4B99-8922-A08035D5A10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4AD9E-5D01-4824-85D9-F916B71D1B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1460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9367-0FBB-4B99-8922-A08035D5A10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4AD9E-5D01-4824-85D9-F916B71D1B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4550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9367-0FBB-4B99-8922-A08035D5A10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4AD9E-5D01-4824-85D9-F916B71D1B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124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9367-0FBB-4B99-8922-A08035D5A10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4AD9E-5D01-4824-85D9-F916B71D1B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2811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9367-0FBB-4B99-8922-A08035D5A10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4AD9E-5D01-4824-85D9-F916B71D1B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692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9367-0FBB-4B99-8922-A08035D5A10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4AD9E-5D01-4824-85D9-F916B71D1B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705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9367-0FBB-4B99-8922-A08035D5A10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4AD9E-5D01-4824-85D9-F916B71D1B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7741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9367-0FBB-4B99-8922-A08035D5A10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4AD9E-5D01-4824-85D9-F916B71D1B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47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9367-0FBB-4B99-8922-A08035D5A10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4AD9E-5D01-4824-85D9-F916B71D1B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929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9367-0FBB-4B99-8922-A08035D5A10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4AD9E-5D01-4824-85D9-F916B71D1B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802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D9367-0FBB-4B99-8922-A08035D5A10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4AD9E-5D01-4824-85D9-F916B71D1B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85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D9367-0FBB-4B99-8922-A08035D5A10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4AD9E-5D01-4824-85D9-F916B71D1B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9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Modern Bilim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05288"/>
            <a:ext cx="10515600" cy="4649003"/>
          </a:xfrm>
        </p:spPr>
        <p:txBody>
          <a:bodyPr>
            <a:normAutofit fontScale="92500" lnSpcReduction="10000"/>
          </a:bodyPr>
          <a:lstStyle/>
          <a:p>
            <a:endParaRPr lang="tr-TR" sz="4000" dirty="0" smtClean="0"/>
          </a:p>
          <a:p>
            <a:r>
              <a:rPr lang="tr-TR" sz="4000" dirty="0" smtClean="0"/>
              <a:t>Rönesans (15. ve 16. yy)</a:t>
            </a:r>
          </a:p>
          <a:p>
            <a:pPr marL="0" indent="0">
              <a:buNone/>
            </a:pPr>
            <a:endParaRPr lang="tr-TR" sz="4000" dirty="0" smtClean="0"/>
          </a:p>
          <a:p>
            <a:r>
              <a:rPr lang="tr-TR" sz="4000" dirty="0" smtClean="0"/>
              <a:t>Reform (16. ve 17. yy)</a:t>
            </a:r>
            <a:endParaRPr lang="tr-TR" sz="4000" dirty="0"/>
          </a:p>
          <a:p>
            <a:endParaRPr lang="tr-TR" sz="4000" dirty="0" smtClean="0"/>
          </a:p>
          <a:p>
            <a:r>
              <a:rPr lang="tr-TR" sz="4000" dirty="0" smtClean="0"/>
              <a:t>Aydınlanma (17. ve 18. yy)</a:t>
            </a:r>
          </a:p>
          <a:p>
            <a:pPr marL="0" indent="0">
              <a:buNone/>
            </a:pPr>
            <a:endParaRPr lang="tr-TR" sz="4000" dirty="0" smtClean="0"/>
          </a:p>
          <a:p>
            <a:r>
              <a:rPr lang="tr-TR" sz="4000" dirty="0" smtClean="0"/>
              <a:t>Sanayi Devrimi (18. ve 19. yy)</a:t>
            </a:r>
            <a:endParaRPr lang="tr-TR" sz="4000" dirty="0"/>
          </a:p>
        </p:txBody>
      </p:sp>
      <p:sp>
        <p:nvSpPr>
          <p:cNvPr id="4" name="Sağ Ayraç 3"/>
          <p:cNvSpPr/>
          <p:nvPr/>
        </p:nvSpPr>
        <p:spPr>
          <a:xfrm>
            <a:off x="6362298" y="1690688"/>
            <a:ext cx="727511" cy="4363603"/>
          </a:xfrm>
          <a:prstGeom prst="rightBrace">
            <a:avLst>
              <a:gd name="adj1" fmla="val 8333"/>
              <a:gd name="adj2" fmla="val 46471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7157989" y="1914072"/>
            <a:ext cx="45174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/>
              <a:t>-Coğrafi keşifler</a:t>
            </a:r>
          </a:p>
          <a:p>
            <a:endParaRPr lang="tr-TR" sz="3600" b="1" dirty="0" smtClean="0"/>
          </a:p>
          <a:p>
            <a:r>
              <a:rPr lang="tr-TR" sz="3600" b="1" dirty="0" smtClean="0"/>
              <a:t>-Doğaya dönük keşifler </a:t>
            </a:r>
          </a:p>
          <a:p>
            <a:r>
              <a:rPr lang="tr-TR" sz="3600" b="1" dirty="0" smtClean="0"/>
              <a:t>(</a:t>
            </a:r>
            <a:r>
              <a:rPr lang="tr-TR" sz="3600" b="1" dirty="0" err="1" smtClean="0"/>
              <a:t>Kopernik</a:t>
            </a:r>
            <a:r>
              <a:rPr lang="tr-TR" sz="3600" b="1" dirty="0" smtClean="0"/>
              <a:t>, Newton)</a:t>
            </a:r>
          </a:p>
          <a:p>
            <a:endParaRPr lang="tr-TR" sz="3600" b="1" dirty="0" smtClean="0"/>
          </a:p>
          <a:p>
            <a:r>
              <a:rPr lang="tr-TR" sz="3600" b="1" dirty="0" smtClean="0"/>
              <a:t>-İcatlar</a:t>
            </a:r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263302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6909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Bilimler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9133" y="1078029"/>
            <a:ext cx="11627317" cy="5409397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tr-TR" sz="2400" dirty="0" smtClean="0"/>
              <a:t>-</a:t>
            </a:r>
            <a:r>
              <a:rPr lang="tr-TR" sz="2400" dirty="0" err="1" smtClean="0"/>
              <a:t>Comte</a:t>
            </a:r>
            <a:r>
              <a:rPr lang="tr-TR" sz="2400" dirty="0" smtClean="0"/>
              <a:t>, sosyolojiyi «sosyal fizik» olarak tanımlar ve doğa bilimlerindeki pozitivist yöntemin toplumsal ilişkileri anlamak ve açıklamakta uygulanabileceğini iddia eder.</a:t>
            </a:r>
          </a:p>
          <a:p>
            <a:pPr marL="0" indent="0">
              <a:lnSpc>
                <a:spcPct val="114000"/>
              </a:lnSpc>
              <a:buNone/>
            </a:pPr>
            <a:endParaRPr lang="tr-TR" sz="2400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sz="2400" dirty="0"/>
              <a:t>-</a:t>
            </a:r>
            <a:r>
              <a:rPr lang="tr-TR" sz="2400" dirty="0" smtClean="0"/>
              <a:t>Tıpkı fizikte olduğu gibi toplumsal olaylarda da nedensellik yasası vardır. Bu yasalar gözlem ve deney yoluyla ortaya çıkarılırsa devrimler önlenebilir.</a:t>
            </a:r>
          </a:p>
          <a:p>
            <a:pPr marL="0" indent="0">
              <a:lnSpc>
                <a:spcPct val="114000"/>
              </a:lnSpc>
              <a:buNone/>
            </a:pPr>
            <a:endParaRPr lang="tr-TR" sz="2400" dirty="0"/>
          </a:p>
          <a:p>
            <a:pPr marL="0" indent="0">
              <a:lnSpc>
                <a:spcPct val="114000"/>
              </a:lnSpc>
              <a:buNone/>
            </a:pPr>
            <a:r>
              <a:rPr lang="tr-TR" sz="2400" dirty="0" smtClean="0"/>
              <a:t>-Devrimin </a:t>
            </a:r>
            <a:r>
              <a:rPr lang="tr-TR" sz="2400" dirty="0"/>
              <a:t>yol açtığı toplumsal istikrarsızlığa karşı düzeni sağlayacak şey sosyolojidir. Toplum, bu bilim dalının ortaya koyduğu olgular doğrultusunda yeniden </a:t>
            </a:r>
            <a:r>
              <a:rPr lang="tr-TR" sz="2400" dirty="0" err="1" smtClean="0"/>
              <a:t>reforme</a:t>
            </a:r>
            <a:r>
              <a:rPr lang="tr-TR" sz="2400" dirty="0" smtClean="0"/>
              <a:t> </a:t>
            </a:r>
            <a:r>
              <a:rPr lang="tr-TR" sz="2400" dirty="0"/>
              <a:t>edilmelidir. </a:t>
            </a:r>
          </a:p>
          <a:p>
            <a:pPr marL="0" indent="0">
              <a:lnSpc>
                <a:spcPct val="114000"/>
              </a:lnSpc>
              <a:buNone/>
            </a:pPr>
            <a:endParaRPr lang="tr-TR" sz="2400" dirty="0" smtClean="0"/>
          </a:p>
          <a:p>
            <a:pPr marL="0" indent="0">
              <a:lnSpc>
                <a:spcPct val="114000"/>
              </a:lnSpc>
              <a:buNone/>
            </a:pPr>
            <a:endParaRPr lang="tr-TR" sz="2400" dirty="0"/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692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956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Modern Bilim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83907"/>
            <a:ext cx="10515600" cy="55200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4000" dirty="0" smtClean="0"/>
          </a:p>
          <a:p>
            <a:r>
              <a:rPr lang="tr-TR" sz="3200" dirty="0" smtClean="0"/>
              <a:t>Dünyevileşme </a:t>
            </a:r>
            <a:endParaRPr lang="tr-TR" sz="3200" dirty="0"/>
          </a:p>
          <a:p>
            <a:pPr marL="0" indent="0">
              <a:buNone/>
            </a:pPr>
            <a:endParaRPr lang="tr-TR" sz="3200" dirty="0"/>
          </a:p>
          <a:p>
            <a:r>
              <a:rPr lang="tr-TR" sz="3200" dirty="0" smtClean="0"/>
              <a:t>Akılcılık</a:t>
            </a:r>
            <a:endParaRPr lang="tr-TR" sz="3200" dirty="0"/>
          </a:p>
          <a:p>
            <a:pPr marL="0" indent="0">
              <a:buNone/>
            </a:pPr>
            <a:r>
              <a:rPr lang="tr-TR" sz="3200" dirty="0" smtClean="0"/>
              <a:t>	-Akılcılık bir kurucu ilke</a:t>
            </a:r>
          </a:p>
          <a:p>
            <a:pPr marL="0" indent="0">
              <a:buNone/>
            </a:pPr>
            <a:r>
              <a:rPr lang="tr-TR" sz="3200" dirty="0"/>
              <a:t>	</a:t>
            </a:r>
            <a:r>
              <a:rPr lang="tr-TR" sz="3200" dirty="0" smtClean="0"/>
              <a:t>	(doğru bilgiye ancak akıl yoluyla ulaşılır)</a:t>
            </a:r>
          </a:p>
          <a:p>
            <a:pPr marL="0" indent="0">
              <a:buNone/>
            </a:pP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	-Toplumsal yaşam ve düşünüş akıl merkezli</a:t>
            </a:r>
          </a:p>
          <a:p>
            <a:pPr marL="0" indent="0">
              <a:buNone/>
            </a:pPr>
            <a:r>
              <a:rPr lang="tr-TR" sz="4000" dirty="0"/>
              <a:t>	</a:t>
            </a:r>
            <a:r>
              <a:rPr lang="tr-TR" sz="4000" dirty="0" smtClean="0"/>
              <a:t>	</a:t>
            </a:r>
            <a:endParaRPr lang="tr-TR" sz="4000" dirty="0"/>
          </a:p>
          <a:p>
            <a:pPr marL="0" indent="0">
              <a:buNone/>
            </a:pPr>
            <a:endParaRPr lang="tr-TR" sz="4000" dirty="0" smtClean="0"/>
          </a:p>
        </p:txBody>
      </p:sp>
    </p:spTree>
    <p:extLst>
      <p:ext uri="{BB962C8B-B14F-4D97-AF65-F5344CB8AC3E}">
        <p14:creationId xmlns:p14="http://schemas.microsoft.com/office/powerpoint/2010/main" val="269521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956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Modern Bilim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83907"/>
            <a:ext cx="10515600" cy="5520088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tr-TR" sz="3600" dirty="0" smtClean="0"/>
              <a:t>Geleneksel inançlar ve önyargılardan kurtulup bağımsız akıl aracılığı ile dünyayı/doğayı kavrama, açıklama ve düzenleme çabası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endParaRPr lang="tr-TR" sz="3600" b="1" i="1" dirty="0"/>
          </a:p>
          <a:p>
            <a:pPr marL="0" indent="0">
              <a:buNone/>
            </a:pPr>
            <a:r>
              <a:rPr lang="tr-TR" sz="3600" b="1" i="1" dirty="0" smtClean="0"/>
              <a:t> 						«Aklı </a:t>
            </a:r>
            <a:r>
              <a:rPr lang="tr-TR" sz="3600" b="1" i="1" dirty="0"/>
              <a:t>kullanma cesareti» </a:t>
            </a:r>
            <a:endParaRPr lang="tr-TR" sz="3600" b="1" i="1" dirty="0" smtClean="0"/>
          </a:p>
          <a:p>
            <a:pPr marL="0" indent="0">
              <a:buNone/>
            </a:pPr>
            <a:r>
              <a:rPr lang="tr-TR" sz="3600" b="1" i="1" dirty="0"/>
              <a:t>	</a:t>
            </a:r>
            <a:r>
              <a:rPr lang="tr-TR" sz="3600" b="1" i="1" dirty="0" smtClean="0"/>
              <a:t>					İ. Kant (1724-1804)       </a:t>
            </a:r>
            <a:endParaRPr lang="tr-TR" sz="3600" b="1" i="1" dirty="0"/>
          </a:p>
          <a:p>
            <a:pPr marL="0" indent="0">
              <a:buNone/>
            </a:pPr>
            <a:endParaRPr lang="tr-TR" sz="3600" dirty="0" smtClean="0"/>
          </a:p>
        </p:txBody>
      </p:sp>
      <p:pic>
        <p:nvPicPr>
          <p:cNvPr id="7" name="Picture 4" descr="kant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547" y="3347616"/>
            <a:ext cx="4744453" cy="2956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335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956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Modern Bilim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183907"/>
            <a:ext cx="10981623" cy="5520088"/>
          </a:xfrm>
        </p:spPr>
        <p:txBody>
          <a:bodyPr>
            <a:normAutofit lnSpcReduction="10000"/>
          </a:bodyPr>
          <a:lstStyle/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tr-TR" sz="3200" dirty="0" smtClean="0"/>
              <a:t>Doğanın, tespit edilebilen düzenli ve belirli yasalarla işleyen olgulardan oluştuğu </a:t>
            </a:r>
            <a:r>
              <a:rPr lang="tr-TR" sz="3200" b="1" dirty="0" smtClean="0"/>
              <a:t>(gözlem-deney)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endParaRPr lang="tr-TR" sz="3200" b="1" dirty="0" smtClean="0"/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tr-TR" sz="3200" dirty="0" smtClean="0"/>
              <a:t>Devasa boyutlardaki nesnelerin (gezegenlerin vb.) hareketlerinin dahi sıradan nesnelerin hareketlerinden çıkarılan yasalarla yorumlanabileceği </a:t>
            </a:r>
            <a:r>
              <a:rPr lang="tr-TR" sz="3200" b="1" dirty="0" smtClean="0"/>
              <a:t>(çıkarım)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3200" b="1" dirty="0" smtClean="0"/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tr-TR" sz="3200" dirty="0" smtClean="0"/>
              <a:t>Tüm bu işlemlerin (evrenin hakikatleri) belirli yöntemlerle ve sistematik olarak tekrarlanabilir oluşu, matematik ve geometri gibi yollarla gösterilebilmesi </a:t>
            </a:r>
            <a:r>
              <a:rPr lang="tr-TR" sz="3200" b="1" dirty="0" smtClean="0"/>
              <a:t>(metafizikten uzaklaşma)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310040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956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Modern Bilim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83907"/>
            <a:ext cx="10515600" cy="5520088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0"/>
              </a:spcBef>
            </a:pPr>
            <a:endParaRPr lang="tr-TR" sz="3200" dirty="0" smtClean="0"/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tr-TR" sz="3200" dirty="0" smtClean="0"/>
              <a:t>Gözlem, deney ve çıkarım akılcılığın temel araçları olarak modern bilim anlayışının yolunu açtı.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sz="3200" dirty="0" smtClean="0"/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tr-TR" sz="3200" dirty="0" smtClean="0"/>
              <a:t>17. yüzyıldan itibaren temel bilim alanları ayrışarak ortaya çıkmaya başladı.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6005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Modern Bilim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2"/>
            <a:ext cx="1089499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sz="3200" b="1" dirty="0" smtClean="0"/>
              <a:t>Doğa bilimleri </a:t>
            </a:r>
            <a:r>
              <a:rPr lang="tr-TR" sz="3200" dirty="0" smtClean="0"/>
              <a:t>(inceleme konusu doğa)</a:t>
            </a:r>
          </a:p>
          <a:p>
            <a:pPr marL="0" indent="0">
              <a:lnSpc>
                <a:spcPct val="150000"/>
              </a:lnSpc>
              <a:buNone/>
            </a:pPr>
            <a:endParaRPr lang="tr-TR" sz="3200" dirty="0" smtClean="0"/>
          </a:p>
          <a:p>
            <a:pPr>
              <a:lnSpc>
                <a:spcPct val="150000"/>
              </a:lnSpc>
            </a:pPr>
            <a:r>
              <a:rPr lang="tr-TR" sz="3200" b="1" dirty="0" smtClean="0"/>
              <a:t>Toplumsal (sosyal) bilimler </a:t>
            </a:r>
            <a:r>
              <a:rPr lang="tr-TR" sz="3200" dirty="0" smtClean="0"/>
              <a:t>(inceleme konusu insan, toplum ve toplumsal ilişkiler)</a:t>
            </a:r>
          </a:p>
        </p:txBody>
      </p:sp>
    </p:spTree>
    <p:extLst>
      <p:ext uri="{BB962C8B-B14F-4D97-AF65-F5344CB8AC3E}">
        <p14:creationId xmlns:p14="http://schemas.microsoft.com/office/powerpoint/2010/main" val="301146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865093" cy="1325563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Modern Bilim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455295" y="1376781"/>
            <a:ext cx="1089499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sz="4000" b="1" dirty="0"/>
              <a:t>	</a:t>
            </a:r>
            <a:r>
              <a:rPr lang="tr-TR" sz="4000" b="1" dirty="0" smtClean="0"/>
              <a:t>	</a:t>
            </a:r>
            <a:r>
              <a:rPr lang="tr-TR" sz="4000" b="1" u="sng" dirty="0" smtClean="0"/>
              <a:t>FELSEFE</a:t>
            </a:r>
          </a:p>
        </p:txBody>
      </p:sp>
      <p:cxnSp>
        <p:nvCxnSpPr>
          <p:cNvPr id="5" name="Düz Ok Bağlayıcısı 4"/>
          <p:cNvCxnSpPr/>
          <p:nvPr/>
        </p:nvCxnSpPr>
        <p:spPr>
          <a:xfrm flipH="1">
            <a:off x="4812831" y="2529660"/>
            <a:ext cx="846419" cy="10227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5313919" y="3041055"/>
            <a:ext cx="753678" cy="13503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etin kutusu 9"/>
          <p:cNvSpPr txBox="1"/>
          <p:nvPr/>
        </p:nvSpPr>
        <p:spPr>
          <a:xfrm>
            <a:off x="3200748" y="3552450"/>
            <a:ext cx="25121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DOĞA BİLİMLERİ</a:t>
            </a:r>
            <a:endParaRPr lang="tr-TR" sz="2400" b="1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5492534" y="4409451"/>
            <a:ext cx="25121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SOSYAL BİLİMLER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257302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Bilimler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4" name="AutoShape 2" descr="auguste comte ile ilgili gÃ¶rsel sonucu"/>
          <p:cNvSpPr>
            <a:spLocks noGrp="1" noChangeAspect="1" noChangeArrowheads="1"/>
          </p:cNvSpPr>
          <p:nvPr>
            <p:ph idx="1"/>
          </p:nvPr>
        </p:nvSpPr>
        <p:spPr bwMode="auto">
          <a:xfrm>
            <a:off x="838200" y="1524000"/>
            <a:ext cx="10515600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637" y="1524000"/>
            <a:ext cx="3750594" cy="3750594"/>
          </a:xfrm>
          <a:prstGeom prst="rect">
            <a:avLst/>
          </a:prstGeom>
        </p:spPr>
      </p:pic>
      <p:sp>
        <p:nvSpPr>
          <p:cNvPr id="8" name="Metin kutusu 7"/>
          <p:cNvSpPr txBox="1"/>
          <p:nvPr/>
        </p:nvSpPr>
        <p:spPr>
          <a:xfrm>
            <a:off x="4408371" y="1690688"/>
            <a:ext cx="751733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Sosyal bilimlerin temeli sosyolojidir. Bir bilim dalı olarak sosyoloji 19. yüzyılda ortaya çıkmıştır.</a:t>
            </a:r>
          </a:p>
          <a:p>
            <a:endParaRPr lang="tr-TR" sz="3200" dirty="0"/>
          </a:p>
          <a:p>
            <a:r>
              <a:rPr lang="tr-TR" sz="3200" dirty="0" smtClean="0"/>
              <a:t>Sosyoloji (toplumbilim) kavramı ilk kez 1839 yılında A. </a:t>
            </a:r>
            <a:r>
              <a:rPr lang="tr-TR" sz="3200" dirty="0" err="1" smtClean="0"/>
              <a:t>Comte</a:t>
            </a:r>
            <a:r>
              <a:rPr lang="tr-TR" sz="3200" dirty="0" smtClean="0"/>
              <a:t> tarafından kullanılmıştır.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</p:txBody>
      </p:sp>
      <p:sp>
        <p:nvSpPr>
          <p:cNvPr id="9" name="Metin kutusu 8"/>
          <p:cNvSpPr txBox="1"/>
          <p:nvPr/>
        </p:nvSpPr>
        <p:spPr>
          <a:xfrm>
            <a:off x="394637" y="5390880"/>
            <a:ext cx="46129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err="1" smtClean="0"/>
              <a:t>Auguste</a:t>
            </a:r>
            <a:r>
              <a:rPr lang="tr-TR" sz="2800" dirty="0" smtClean="0"/>
              <a:t> </a:t>
            </a:r>
            <a:r>
              <a:rPr lang="tr-TR" sz="2800" dirty="0" err="1" smtClean="0"/>
              <a:t>Comte</a:t>
            </a:r>
            <a:r>
              <a:rPr lang="tr-TR" sz="2800" dirty="0" smtClean="0"/>
              <a:t> (1798 – 1857)</a:t>
            </a:r>
          </a:p>
        </p:txBody>
      </p:sp>
    </p:spTree>
    <p:extLst>
      <p:ext uri="{BB962C8B-B14F-4D97-AF65-F5344CB8AC3E}">
        <p14:creationId xmlns:p14="http://schemas.microsoft.com/office/powerpoint/2010/main" val="191665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Bilimler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524541"/>
            <a:ext cx="11068251" cy="4962885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tr-TR" sz="2400" dirty="0" smtClean="0"/>
              <a:t>-Sosyolojiyi (sosyal bilimleri) ortaya çıkaran üç temel tarihsel gelişme: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tr-TR" sz="2400" dirty="0"/>
              <a:t>	</a:t>
            </a:r>
            <a:r>
              <a:rPr lang="tr-TR" sz="2400" dirty="0" smtClean="0"/>
              <a:t>	-Aydınlanma Hareketi ve Doğa Bilimlerinde Yaşanan Gelişmeler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	-Sanayi Devrimi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	-1789 Fransız Devrimi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-Sosyoloji bu gelişmelerin yarattığı yeni toplumsal düzene bir tepki olarak ortaya çıkmıştır.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053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323</Words>
  <Application>Microsoft Office PowerPoint</Application>
  <PresentationFormat>Geniş ekran</PresentationFormat>
  <Paragraphs>73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Modern Bilim</vt:lpstr>
      <vt:lpstr>Modern Bilim</vt:lpstr>
      <vt:lpstr>Modern Bilim</vt:lpstr>
      <vt:lpstr>Modern Bilim</vt:lpstr>
      <vt:lpstr>Modern Bilim</vt:lpstr>
      <vt:lpstr>Modern Bilim</vt:lpstr>
      <vt:lpstr>Modern Bilim</vt:lpstr>
      <vt:lpstr>Sosyal Bilimler</vt:lpstr>
      <vt:lpstr>Sosyal Bilimler</vt:lpstr>
      <vt:lpstr>Sosyal Bilimler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Bilim</dc:title>
  <dc:creator>Asus</dc:creator>
  <cp:lastModifiedBy>Asus</cp:lastModifiedBy>
  <cp:revision>1</cp:revision>
  <dcterms:created xsi:type="dcterms:W3CDTF">2020-01-31T23:47:04Z</dcterms:created>
  <dcterms:modified xsi:type="dcterms:W3CDTF">2020-01-31T23:47:44Z</dcterms:modified>
</cp:coreProperties>
</file>