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9"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8394" y="2178430"/>
            <a:ext cx="9144000" cy="2387600"/>
          </a:xfrm>
        </p:spPr>
        <p:txBody>
          <a:bodyPr>
            <a:normAutofit fontScale="90000"/>
          </a:bodyPr>
          <a:lstStyle/>
          <a:p>
            <a:r>
              <a:rPr lang="tr-TR" sz="7000" b="1" dirty="0" smtClean="0">
                <a:latin typeface="Times New Roman" pitchFamily="18" charset="0"/>
                <a:cs typeface="Times New Roman" pitchFamily="18" charset="0"/>
              </a:rPr>
              <a:t>XII. HUKUK DEVLETİ</a:t>
            </a:r>
            <a:r>
              <a:rPr lang="tr-TR" sz="7000" dirty="0" smtClean="0">
                <a:latin typeface="Times New Roman" pitchFamily="18" charset="0"/>
                <a:cs typeface="Times New Roman" pitchFamily="18" charset="0"/>
              </a:rPr>
              <a:t/>
            </a:r>
            <a:br>
              <a:rPr lang="tr-TR" sz="7000" dirty="0" smtClean="0">
                <a:latin typeface="Times New Roman" pitchFamily="18" charset="0"/>
                <a:cs typeface="Times New Roman" pitchFamily="18" charset="0"/>
              </a:rPr>
            </a:br>
            <a:endParaRPr lang="tr-TR" sz="7000" dirty="0">
              <a:latin typeface="Times New Roman" pitchFamily="18" charset="0"/>
              <a:cs typeface="Times New Roman" pitchFamily="18" charset="0"/>
            </a:endParaRPr>
          </a:p>
        </p:txBody>
      </p:sp>
    </p:spTree>
    <p:extLst>
      <p:ext uri="{BB962C8B-B14F-4D97-AF65-F5344CB8AC3E}">
        <p14:creationId xmlns:p14="http://schemas.microsoft.com/office/powerpoint/2010/main" val="1033339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18456" y="751114"/>
            <a:ext cx="11783787" cy="5663089"/>
          </a:xfrm>
          <a:prstGeom prst="rect">
            <a:avLst/>
          </a:prstGeom>
          <a:noFill/>
        </p:spPr>
        <p:txBody>
          <a:bodyPr wrap="square" rtlCol="0">
            <a:spAutoFit/>
          </a:bodyPr>
          <a:lstStyle/>
          <a:p>
            <a:pPr>
              <a:lnSpc>
                <a:spcPct val="200000"/>
              </a:lnSpc>
            </a:pPr>
            <a:r>
              <a:rPr lang="tr-TR" sz="3200" b="1" dirty="0" smtClean="0">
                <a:latin typeface="Times New Roman" pitchFamily="18" charset="0"/>
                <a:cs typeface="Times New Roman" pitchFamily="18" charset="0"/>
              </a:rPr>
              <a:t>XII. Hukuk Devleti</a:t>
            </a:r>
          </a:p>
          <a:p>
            <a:pPr>
              <a:lnSpc>
                <a:spcPct val="200000"/>
              </a:lnSpc>
            </a:pP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A. Hukuk Devleti Kavramı</a:t>
            </a:r>
          </a:p>
          <a:p>
            <a:pPr>
              <a:lnSpc>
                <a:spcPct val="200000"/>
              </a:lnSpc>
            </a:pPr>
            <a:r>
              <a:rPr lang="tr-TR" sz="3200" dirty="0" smtClean="0">
                <a:latin typeface="Times New Roman" pitchFamily="18" charset="0"/>
                <a:cs typeface="Times New Roman" pitchFamily="18" charset="0"/>
              </a:rPr>
              <a:t>	B. Hukuk Devleti Konusundaki Yaklaşımlar</a:t>
            </a:r>
          </a:p>
          <a:p>
            <a:pPr>
              <a:lnSpc>
                <a:spcPct val="200000"/>
              </a:lnSpc>
            </a:pPr>
            <a:r>
              <a:rPr lang="tr-TR" sz="3200" dirty="0" smtClean="0">
                <a:latin typeface="Times New Roman" pitchFamily="18" charset="0"/>
                <a:cs typeface="Times New Roman" pitchFamily="18" charset="0"/>
              </a:rPr>
              <a:t>	C. Hukuk Devletinin Gereklerine Genel Bakış</a:t>
            </a:r>
          </a:p>
          <a:p>
            <a:pPr>
              <a:lnSpc>
                <a:spcPct val="200000"/>
              </a:lnSpc>
            </a:pPr>
            <a:r>
              <a:rPr lang="tr-TR" sz="44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5389" y="2039379"/>
            <a:ext cx="10515600" cy="1325563"/>
          </a:xfrm>
        </p:spPr>
        <p:txBody>
          <a:bodyPr>
            <a:noAutofit/>
          </a:bodyPr>
          <a:lstStyle/>
          <a:p>
            <a:r>
              <a:rPr lang="tr-TR" sz="3000" b="1" u="sng" dirty="0" smtClean="0">
                <a:latin typeface="Times New Roman" pitchFamily="18" charset="0"/>
                <a:cs typeface="Times New Roman" pitchFamily="18" charset="0"/>
              </a:rPr>
              <a:t>SORU ÖRNEKLERİ</a:t>
            </a:r>
            <a:r>
              <a:rPr lang="tr-TR" sz="3000" dirty="0" smtClean="0">
                <a:latin typeface="Times New Roman" pitchFamily="18" charset="0"/>
                <a:cs typeface="Times New Roman" pitchFamily="18" charset="0"/>
              </a:rPr>
              <a:t/>
            </a:r>
            <a:br>
              <a:rPr lang="tr-TR" sz="3000" dirty="0" smtClean="0">
                <a:latin typeface="Times New Roman" pitchFamily="18" charset="0"/>
                <a:cs typeface="Times New Roman" pitchFamily="18" charset="0"/>
              </a:rPr>
            </a:br>
            <a:r>
              <a:rPr lang="tr-TR" sz="3000" dirty="0">
                <a:latin typeface="Times New Roman" pitchFamily="18" charset="0"/>
                <a:cs typeface="Times New Roman" pitchFamily="18" charset="0"/>
              </a:rPr>
              <a:t/>
            </a:r>
            <a:br>
              <a:rPr lang="tr-TR" sz="3000" dirty="0">
                <a:latin typeface="Times New Roman" pitchFamily="18" charset="0"/>
                <a:cs typeface="Times New Roman" pitchFamily="18" charset="0"/>
              </a:rPr>
            </a:br>
            <a:r>
              <a:rPr lang="tr-TR" sz="3000" b="1" dirty="0" smtClean="0">
                <a:latin typeface="Times New Roman" pitchFamily="18" charset="0"/>
                <a:cs typeface="Times New Roman" pitchFamily="18" charset="0"/>
              </a:rPr>
              <a:t>1. </a:t>
            </a:r>
            <a:r>
              <a:rPr lang="tr-TR" sz="3200" dirty="0" smtClean="0">
                <a:latin typeface="Times New Roman" pitchFamily="18" charset="0"/>
                <a:cs typeface="Times New Roman" pitchFamily="18" charset="0"/>
              </a:rPr>
              <a:t>Aşağıdaki </a:t>
            </a:r>
            <a:r>
              <a:rPr lang="tr-TR" sz="3200" dirty="0">
                <a:latin typeface="Times New Roman" pitchFamily="18" charset="0"/>
                <a:cs typeface="Times New Roman" pitchFamily="18" charset="0"/>
              </a:rPr>
              <a:t>kavramları </a:t>
            </a:r>
            <a:r>
              <a:rPr lang="tr-TR" sz="3200" dirty="0" smtClean="0">
                <a:latin typeface="Times New Roman" pitchFamily="18" charset="0"/>
                <a:cs typeface="Times New Roman" pitchFamily="18" charset="0"/>
              </a:rPr>
              <a:t>açıklayınız:</a:t>
            </a:r>
            <a:r>
              <a:rPr lang="tr-TR" sz="3200" dirty="0">
                <a:latin typeface="Times New Roman" pitchFamily="18" charset="0"/>
                <a:cs typeface="Times New Roman" pitchFamily="18" charset="0"/>
              </a:rPr>
              <a:t/>
            </a:r>
            <a:br>
              <a:rPr lang="tr-TR" sz="3200" dirty="0">
                <a:latin typeface="Times New Roman" pitchFamily="18" charset="0"/>
                <a:cs typeface="Times New Roman" pitchFamily="18" charset="0"/>
              </a:rPr>
            </a:br>
            <a:r>
              <a:rPr lang="tr-TR" sz="3200" dirty="0" smtClean="0">
                <a:latin typeface="Times New Roman" pitchFamily="18" charset="0"/>
                <a:cs typeface="Times New Roman" pitchFamily="18" charset="0"/>
              </a:rPr>
              <a:t/>
            </a:r>
            <a:br>
              <a:rPr lang="tr-TR" sz="3200" dirty="0" smtClean="0">
                <a:latin typeface="Times New Roman" pitchFamily="18" charset="0"/>
                <a:cs typeface="Times New Roman" pitchFamily="18" charset="0"/>
              </a:rPr>
            </a:br>
            <a:r>
              <a:rPr lang="tr-TR" sz="3200" b="1" dirty="0" smtClean="0">
                <a:latin typeface="Times New Roman" pitchFamily="18" charset="0"/>
                <a:cs typeface="Times New Roman" pitchFamily="18" charset="0"/>
              </a:rPr>
              <a:t>a. </a:t>
            </a:r>
            <a:r>
              <a:rPr lang="tr-TR" sz="3200" dirty="0" smtClean="0">
                <a:latin typeface="Times New Roman" pitchFamily="18" charset="0"/>
                <a:cs typeface="Times New Roman" pitchFamily="18" charset="0"/>
              </a:rPr>
              <a:t>Polis Devleti</a:t>
            </a:r>
            <a:br>
              <a:rPr lang="tr-TR" sz="3200" dirty="0" smtClean="0">
                <a:latin typeface="Times New Roman" pitchFamily="18" charset="0"/>
                <a:cs typeface="Times New Roman" pitchFamily="18" charset="0"/>
              </a:rPr>
            </a:br>
            <a:r>
              <a:rPr lang="tr-TR" sz="3200" b="1" dirty="0" smtClean="0">
                <a:latin typeface="Times New Roman" pitchFamily="18" charset="0"/>
                <a:cs typeface="Times New Roman" pitchFamily="18" charset="0"/>
              </a:rPr>
              <a:t>b. </a:t>
            </a:r>
            <a:r>
              <a:rPr lang="tr-TR" sz="3200" dirty="0" smtClean="0">
                <a:latin typeface="Times New Roman" pitchFamily="18" charset="0"/>
                <a:cs typeface="Times New Roman" pitchFamily="18" charset="0"/>
              </a:rPr>
              <a:t>Kanun Devleti</a:t>
            </a:r>
            <a:br>
              <a:rPr lang="tr-TR" sz="3200" dirty="0" smtClean="0">
                <a:latin typeface="Times New Roman" pitchFamily="18" charset="0"/>
                <a:cs typeface="Times New Roman" pitchFamily="18" charset="0"/>
              </a:rPr>
            </a:br>
            <a:r>
              <a:rPr lang="tr-TR" sz="3200" b="1" dirty="0" smtClean="0">
                <a:latin typeface="Times New Roman" pitchFamily="18" charset="0"/>
                <a:cs typeface="Times New Roman" pitchFamily="18" charset="0"/>
              </a:rPr>
              <a:t>c. </a:t>
            </a:r>
            <a:r>
              <a:rPr lang="tr-TR" sz="3200" dirty="0" smtClean="0">
                <a:latin typeface="Times New Roman" pitchFamily="18" charset="0"/>
                <a:cs typeface="Times New Roman" pitchFamily="18" charset="0"/>
              </a:rPr>
              <a:t>Hukukun üstünlüğü ilkesi</a:t>
            </a:r>
            <a:r>
              <a:rPr lang="tr-TR" sz="3200" b="1" dirty="0">
                <a:latin typeface="Times New Roman" pitchFamily="18" charset="0"/>
                <a:cs typeface="Times New Roman" pitchFamily="18" charset="0"/>
              </a:rPr>
              <a:t/>
            </a:r>
            <a:br>
              <a:rPr lang="tr-TR" sz="3200" b="1" dirty="0">
                <a:latin typeface="Times New Roman" pitchFamily="18" charset="0"/>
                <a:cs typeface="Times New Roman" pitchFamily="18" charset="0"/>
              </a:rPr>
            </a:br>
            <a:r>
              <a:rPr lang="tr-TR" sz="3000" dirty="0">
                <a:latin typeface="Times New Roman" pitchFamily="18" charset="0"/>
                <a:cs typeface="Times New Roman" pitchFamily="18" charset="0"/>
              </a:rPr>
              <a:t/>
            </a:r>
            <a:br>
              <a:rPr lang="tr-TR" sz="3000" dirty="0">
                <a:latin typeface="Times New Roman" pitchFamily="18" charset="0"/>
                <a:cs typeface="Times New Roman" pitchFamily="18" charset="0"/>
              </a:rPr>
            </a:br>
            <a:endParaRPr lang="tr-TR" sz="3000" dirty="0">
              <a:latin typeface="Times New Roman" pitchFamily="18" charset="0"/>
              <a:cs typeface="Times New Roman" pitchFamily="18" charset="0"/>
            </a:endParaRPr>
          </a:p>
        </p:txBody>
      </p:sp>
    </p:spTree>
    <p:extLst>
      <p:ext uri="{BB962C8B-B14F-4D97-AF65-F5344CB8AC3E}">
        <p14:creationId xmlns:p14="http://schemas.microsoft.com/office/powerpoint/2010/main" val="25936306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10</Words>
  <Application>Microsoft Office PowerPoint</Application>
  <PresentationFormat>Custom</PresentationFormat>
  <Paragraphs>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Teması</vt:lpstr>
      <vt:lpstr>XII. HUKUK DEVLETİ </vt:lpstr>
      <vt:lpstr>PowerPoint Presentation</vt:lpstr>
      <vt:lpstr>SORU ÖRNEKLERİ  1. Aşağıdaki kavramları açıklayınız:  a. Polis Devleti b. Kanun Devleti c. Hukukun üstünlüğü ilkesi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12</cp:revision>
  <dcterms:created xsi:type="dcterms:W3CDTF">2017-10-23T13:24:59Z</dcterms:created>
  <dcterms:modified xsi:type="dcterms:W3CDTF">2017-11-27T15:15:03Z</dcterms:modified>
</cp:coreProperties>
</file>