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9" r:id="rId5"/>
    <p:sldId id="267" r:id="rId6"/>
    <p:sldId id="265" r:id="rId7"/>
    <p:sldId id="268" r:id="rId8"/>
    <p:sldId id="262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11.01.2020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SOSYOLOJİNİN BAZI GELENEKSEL VE GÜNCEL SORUNLARI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2387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 fontScale="90000"/>
          </a:bodyPr>
          <a:lstStyle/>
          <a:p>
            <a:r>
              <a:rPr lang="tr-TR" dirty="0"/>
              <a:t>SOSYOLOJİNİN BAZI GELENEKSEL VE GÜNCEL SORUNLARI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tr-TR" dirty="0" smtClean="0"/>
              <a:t>Terör </a:t>
            </a:r>
            <a:r>
              <a:rPr lang="tr-TR" dirty="0"/>
              <a:t>ve Şiddet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80867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Terör ve </a:t>
            </a:r>
            <a:r>
              <a:rPr lang="tr-TR" dirty="0" smtClean="0"/>
              <a:t>Şiddet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Şiddet tüm zamanlarda insanlık için önemli bir toplumsal sorundur. Şiddetin tarihi insanla başlar. Farklılaşma, paylaşma ve ifade biçimleri insanın olduğu her yerde şiddeti de beraberinde getirmiştir.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97919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Terör ve </a:t>
            </a:r>
            <a:r>
              <a:rPr lang="tr-TR" dirty="0" smtClean="0"/>
              <a:t>Şiddet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Şiddet fiziksel zarar ve ölümü kapsayacak şekilde kişiye ve başkalarına dönük tehdit veya fiziksel, sözel, ruhsal ve simgesel güçtür.</a:t>
            </a:r>
          </a:p>
        </p:txBody>
      </p:sp>
    </p:spTree>
    <p:extLst>
      <p:ext uri="{BB962C8B-B14F-4D97-AF65-F5344CB8AC3E}">
        <p14:creationId xmlns:p14="http://schemas.microsoft.com/office/powerpoint/2010/main" val="1174574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Şiddet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tr-TR" dirty="0" smtClean="0"/>
          </a:p>
          <a:p>
            <a:pPr lvl="1"/>
            <a:r>
              <a:rPr lang="tr-TR" dirty="0" smtClean="0"/>
              <a:t>Fiziksel şiddet</a:t>
            </a:r>
          </a:p>
          <a:p>
            <a:pPr lvl="1"/>
            <a:r>
              <a:rPr lang="tr-TR" dirty="0" smtClean="0"/>
              <a:t>Sözel </a:t>
            </a:r>
            <a:r>
              <a:rPr lang="tr-TR" dirty="0"/>
              <a:t>şiddet</a:t>
            </a:r>
            <a:endParaRPr lang="tr-TR" dirty="0" smtClean="0"/>
          </a:p>
          <a:p>
            <a:pPr lvl="1"/>
            <a:r>
              <a:rPr lang="tr-TR" dirty="0" smtClean="0"/>
              <a:t>Ruhsal </a:t>
            </a:r>
            <a:r>
              <a:rPr lang="tr-TR" dirty="0"/>
              <a:t>şiddet</a:t>
            </a:r>
            <a:endParaRPr lang="tr-TR" dirty="0" smtClean="0"/>
          </a:p>
          <a:p>
            <a:pPr lvl="1"/>
            <a:r>
              <a:rPr lang="tr-TR" dirty="0" smtClean="0"/>
              <a:t>Simgesel </a:t>
            </a:r>
            <a:r>
              <a:rPr lang="tr-TR" dirty="0"/>
              <a:t>şiddet</a:t>
            </a:r>
          </a:p>
        </p:txBody>
      </p:sp>
    </p:spTree>
    <p:extLst>
      <p:ext uri="{BB962C8B-B14F-4D97-AF65-F5344CB8AC3E}">
        <p14:creationId xmlns:p14="http://schemas.microsoft.com/office/powerpoint/2010/main" val="3844548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Terör ve </a:t>
            </a:r>
            <a:r>
              <a:rPr lang="tr-TR" dirty="0" smtClean="0"/>
              <a:t>Şiddet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tr-TR" dirty="0" smtClean="0"/>
              <a:t>Modern </a:t>
            </a:r>
            <a:r>
              <a:rPr lang="tr-TR" dirty="0"/>
              <a:t>toplumlar geçmişin tecrübesinde olduğu gibi şiddetten payını almaktadır. Kuşkusuz bunun hem geçmişe göre ve geçmişin tecrübesine uygun bir açıklaması hem de bugüne özgü nedenleri ve açıklaması vardır. </a:t>
            </a:r>
          </a:p>
        </p:txBody>
      </p:sp>
    </p:spTree>
    <p:extLst>
      <p:ext uri="{BB962C8B-B14F-4D97-AF65-F5344CB8AC3E}">
        <p14:creationId xmlns:p14="http://schemas.microsoft.com/office/powerpoint/2010/main" val="93149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Şiddetin ortaya çıktığı alanlar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Oyun halinde şiddet</a:t>
            </a:r>
          </a:p>
          <a:p>
            <a:r>
              <a:rPr lang="tr-TR" dirty="0" smtClean="0"/>
              <a:t>Tepkisel şiddet</a:t>
            </a:r>
          </a:p>
          <a:p>
            <a:r>
              <a:rPr lang="tr-TR" dirty="0" smtClean="0"/>
              <a:t>Gerginlikle ortaya çıkan şiddet</a:t>
            </a:r>
          </a:p>
          <a:p>
            <a:r>
              <a:rPr lang="tr-TR" dirty="0" smtClean="0"/>
              <a:t>Gıpta ve kıskançlıktan doğan kıskançlık</a:t>
            </a:r>
          </a:p>
          <a:p>
            <a:r>
              <a:rPr lang="tr-TR" dirty="0" smtClean="0"/>
              <a:t>Öç alıcı şiddet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854909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DOĞAN, İsmail, Sosyoloji Kavramlar ve Sorunlar, Ankara, Pegem Akademi Yayınları, 14. Basım 2016, </a:t>
            </a:r>
            <a:r>
              <a:rPr lang="tr-TR" dirty="0" smtClean="0"/>
              <a:t>571-629.</a:t>
            </a:r>
          </a:p>
          <a:p>
            <a:pPr marL="0" indent="0">
              <a:buNone/>
            </a:pPr>
            <a:r>
              <a:rPr lang="tr-TR" dirty="0"/>
              <a:t>FROMM, Erich; SALMAN, Yurdanur; İÇTEN, Nalan. </a:t>
            </a:r>
            <a:r>
              <a:rPr lang="tr-TR" i="1" dirty="0"/>
              <a:t>Sevgi ve şiddetin kaynağı</a:t>
            </a:r>
            <a:r>
              <a:rPr lang="tr-TR" dirty="0"/>
              <a:t>. Payel Yayınevi, 1979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188026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172</Words>
  <Application>Microsoft Office PowerPoint</Application>
  <PresentationFormat>Ekran Gösterisi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SOSYOLOJİNİN BAZI GELENEKSEL VE GÜNCEL SORUNLARI</vt:lpstr>
      <vt:lpstr>SOSYOLOJİNİN BAZI GELENEKSEL VE GÜNCEL SORUNLARI </vt:lpstr>
      <vt:lpstr>Terör ve Şiddet</vt:lpstr>
      <vt:lpstr>Terör ve Şiddet</vt:lpstr>
      <vt:lpstr>Şiddet Türleri</vt:lpstr>
      <vt:lpstr>Terör ve Şiddet</vt:lpstr>
      <vt:lpstr>Şiddetin ortaya çıktığı alanlar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xx</dc:creator>
  <cp:lastModifiedBy>ronaldinho424</cp:lastModifiedBy>
  <cp:revision>13</cp:revision>
  <dcterms:created xsi:type="dcterms:W3CDTF">2020-01-08T19:42:49Z</dcterms:created>
  <dcterms:modified xsi:type="dcterms:W3CDTF">2020-01-11T12:48:11Z</dcterms:modified>
</cp:coreProperties>
</file>