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50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2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73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22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63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5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70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42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11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92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60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04F0B-992E-41D0-9D32-E26B4AB9694D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313E6-881E-4B45-B710-A07783979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32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60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b="1" dirty="0" smtClean="0">
                <a:solidFill>
                  <a:schemeClr val="tx1"/>
                </a:solidFill>
              </a:rPr>
              <a:t>5.Halkla İlişkilerde Kullanılan Araçlar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Gazete,</a:t>
            </a:r>
          </a:p>
          <a:p>
            <a:r>
              <a:rPr lang="tr-TR" dirty="0" smtClean="0"/>
              <a:t>Her sabah erken saatlerde bayilere bırakılan gazeteler, o günün haber ve olayları hakkında bilgiler taşırlar. </a:t>
            </a:r>
          </a:p>
          <a:p>
            <a:r>
              <a:rPr lang="tr-TR" dirty="0" smtClean="0"/>
              <a:t>Dünya genelinde olan biten tüm haberleri aktarırlar. </a:t>
            </a:r>
          </a:p>
          <a:p>
            <a:r>
              <a:rPr lang="tr-TR" dirty="0" smtClean="0"/>
              <a:t>Reklam içerirler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196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Her gün içerikleri değişir</a:t>
            </a:r>
          </a:p>
          <a:p>
            <a:r>
              <a:rPr lang="tr-TR" dirty="0" smtClean="0"/>
              <a:t>İnsanların ilgisini çekecek yazı stili ve renklerden oluşurlar. </a:t>
            </a:r>
          </a:p>
          <a:p>
            <a:r>
              <a:rPr lang="tr-TR" dirty="0" smtClean="0"/>
              <a:t>Görseller içerirler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Ülkenin her köşesine gidebilir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Radyo gibi pile ya da elektriğe ihtiyacı yoktur.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97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52596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tr-TR" altLang="tr-TR" dirty="0" smtClean="0"/>
              <a:t>Çok sayıda kişi okuyabilir. Basılı olan her şey kalıcıdır.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Kurumlar kendi gazetelerini çıkarabilirler.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Her gazetenin değişik okuyucu kitlesi vardır.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İşletmeler, olumsuz haberlerle gazetede yer almak istemezler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520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Etik değerler çerçevesinde haber çıkarılması gerekmektedir.</a:t>
            </a:r>
          </a:p>
          <a:p>
            <a:r>
              <a:rPr lang="tr-TR" altLang="tr-TR" dirty="0" smtClean="0"/>
              <a:t>Hafta sonu ekleri önemlidir. İnsan kaynakları, oto, emlak, magazin ekleri vb. </a:t>
            </a:r>
          </a:p>
          <a:p>
            <a:r>
              <a:rPr lang="tr-TR" dirty="0" smtClean="0"/>
              <a:t>Gazetelerde kağıt olarak düşük gramajl</a:t>
            </a:r>
            <a:r>
              <a:rPr lang="tr-TR" dirty="0"/>
              <a:t>ı</a:t>
            </a:r>
            <a:r>
              <a:rPr lang="tr-TR" dirty="0" smtClean="0"/>
              <a:t> gazete kağıdı ya da birinci hamur kağıt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1742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Dergiler, </a:t>
            </a:r>
            <a:endParaRPr lang="tr-TR" dirty="0"/>
          </a:p>
          <a:p>
            <a:r>
              <a:rPr lang="tr-TR" dirty="0" smtClean="0"/>
              <a:t>Sağlıktan modaya, dekorasyondan teknolojiye, sanattan doğaya, spordan finansa çok çeşitli içerikleri ile kendilerine yönelik bir kitleye sahiptirler. </a:t>
            </a:r>
          </a:p>
          <a:p>
            <a:r>
              <a:rPr lang="tr-TR" dirty="0" smtClean="0"/>
              <a:t>Süreli yayınlar halindedirler.</a:t>
            </a:r>
          </a:p>
          <a:p>
            <a:r>
              <a:rPr lang="tr-TR" dirty="0" smtClean="0"/>
              <a:t>Her yaş grubuna hitap ederler</a:t>
            </a:r>
          </a:p>
          <a:p>
            <a:r>
              <a:rPr lang="tr-TR" dirty="0" smtClean="0"/>
              <a:t>Reklam içerirler</a:t>
            </a:r>
          </a:p>
          <a:p>
            <a:r>
              <a:rPr lang="tr-TR" dirty="0" smtClean="0"/>
              <a:t>Türlerine göre farklılık gösterirler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42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15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531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256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</vt:lpstr>
      <vt:lpstr>5.Halkla İlişkilerde Kullanılan Araçlar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8</cp:revision>
  <dcterms:created xsi:type="dcterms:W3CDTF">2020-05-14T11:57:43Z</dcterms:created>
  <dcterms:modified xsi:type="dcterms:W3CDTF">2020-05-14T12:09:23Z</dcterms:modified>
</cp:coreProperties>
</file>