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9"/>
  </p:notesMasterIdLst>
  <p:sldIdLst>
    <p:sldId id="604" r:id="rId4"/>
    <p:sldId id="611" r:id="rId5"/>
    <p:sldId id="613" r:id="rId6"/>
    <p:sldId id="614" r:id="rId7"/>
    <p:sldId id="615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C28F77-22C5-4A81-B8F6-43861E63530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2B1FF08-E0C1-4360-BBD7-5599DE050FB0}">
      <dgm:prSet phldrT="[Metin]" custT="1"/>
      <dgm:spPr/>
      <dgm:t>
        <a:bodyPr/>
        <a:lstStyle/>
        <a:p>
          <a:r>
            <a:rPr lang="tr-TR" sz="2000" dirty="0" smtClean="0"/>
            <a:t>Genel Müdür</a:t>
          </a:r>
          <a:endParaRPr lang="tr-TR" sz="2000" dirty="0"/>
        </a:p>
      </dgm:t>
    </dgm:pt>
    <dgm:pt modelId="{1B0E27E6-0439-486A-A465-84B33DD777CD}" type="parTrans" cxnId="{522EE256-2D12-4C76-88C1-F4488904E898}">
      <dgm:prSet/>
      <dgm:spPr/>
      <dgm:t>
        <a:bodyPr/>
        <a:lstStyle/>
        <a:p>
          <a:endParaRPr lang="tr-TR"/>
        </a:p>
      </dgm:t>
    </dgm:pt>
    <dgm:pt modelId="{7DF4AB68-85A7-4572-89DE-2BBB4C9E2963}" type="sibTrans" cxnId="{522EE256-2D12-4C76-88C1-F4488904E898}">
      <dgm:prSet/>
      <dgm:spPr/>
      <dgm:t>
        <a:bodyPr/>
        <a:lstStyle/>
        <a:p>
          <a:endParaRPr lang="tr-TR"/>
        </a:p>
      </dgm:t>
    </dgm:pt>
    <dgm:pt modelId="{F0D03703-C078-435B-8C80-0303F0E49C1C}" type="asst">
      <dgm:prSet phldrT="[Metin]" custT="1"/>
      <dgm:spPr/>
      <dgm:t>
        <a:bodyPr/>
        <a:lstStyle/>
        <a:p>
          <a:r>
            <a:rPr lang="tr-TR" sz="1800" dirty="0" smtClean="0"/>
            <a:t>Tapu ve Kadastro Kurulu</a:t>
          </a:r>
          <a:endParaRPr lang="tr-TR" sz="1800" dirty="0"/>
        </a:p>
      </dgm:t>
    </dgm:pt>
    <dgm:pt modelId="{CB99432F-14D8-4E69-847D-D7CC333AF640}" type="parTrans" cxnId="{0E3219E5-2D4C-4213-9112-186214373994}">
      <dgm:prSet/>
      <dgm:spPr/>
      <dgm:t>
        <a:bodyPr/>
        <a:lstStyle/>
        <a:p>
          <a:endParaRPr lang="tr-TR"/>
        </a:p>
      </dgm:t>
    </dgm:pt>
    <dgm:pt modelId="{3B688C7E-70CC-43D4-A837-4DE4FE106230}" type="sibTrans" cxnId="{0E3219E5-2D4C-4213-9112-186214373994}">
      <dgm:prSet/>
      <dgm:spPr/>
      <dgm:t>
        <a:bodyPr/>
        <a:lstStyle/>
        <a:p>
          <a:endParaRPr lang="tr-TR"/>
        </a:p>
      </dgm:t>
    </dgm:pt>
    <dgm:pt modelId="{E8FB0295-F3C4-47C9-A849-A4BDA611C4CF}">
      <dgm:prSet phldrT="[Metin]" custT="1"/>
      <dgm:spPr/>
      <dgm:t>
        <a:bodyPr/>
        <a:lstStyle/>
        <a:p>
          <a:r>
            <a:rPr lang="tr-TR" sz="1800" dirty="0" smtClean="0"/>
            <a:t>Genel Müdür Yardımcıları (3)</a:t>
          </a:r>
          <a:endParaRPr lang="tr-TR" sz="1800" dirty="0"/>
        </a:p>
      </dgm:t>
    </dgm:pt>
    <dgm:pt modelId="{4CACB5A8-6756-42BD-AA06-1661714369DB}" type="parTrans" cxnId="{4A978195-0DE4-417D-913E-9E542B6D3534}">
      <dgm:prSet/>
      <dgm:spPr/>
      <dgm:t>
        <a:bodyPr/>
        <a:lstStyle/>
        <a:p>
          <a:endParaRPr lang="tr-TR"/>
        </a:p>
      </dgm:t>
    </dgm:pt>
    <dgm:pt modelId="{B9200983-6DD2-458C-8490-FEF81F85FF3C}" type="sibTrans" cxnId="{4A978195-0DE4-417D-913E-9E542B6D3534}">
      <dgm:prSet/>
      <dgm:spPr/>
      <dgm:t>
        <a:bodyPr/>
        <a:lstStyle/>
        <a:p>
          <a:endParaRPr lang="tr-TR"/>
        </a:p>
      </dgm:t>
    </dgm:pt>
    <dgm:pt modelId="{B723805B-20FA-408A-99DE-DC7A91F50FE4}">
      <dgm:prSet custT="1"/>
      <dgm:spPr/>
      <dgm:t>
        <a:bodyPr/>
        <a:lstStyle/>
        <a:p>
          <a:r>
            <a:rPr lang="tr-TR" sz="1100" dirty="0" smtClean="0">
              <a:latin typeface="Comic Sans MS" pitchFamily="66" charset="0"/>
            </a:rPr>
            <a:t>Tapu Dairesi Başkanlığı</a:t>
          </a:r>
        </a:p>
        <a:p>
          <a:r>
            <a:rPr lang="tr-TR" sz="1100" dirty="0" smtClean="0">
              <a:latin typeface="Comic Sans MS" pitchFamily="66" charset="0"/>
            </a:rPr>
            <a:t>Kadastro Dairesi Başkanlığı</a:t>
          </a:r>
        </a:p>
        <a:p>
          <a:r>
            <a:rPr lang="tr-TR" sz="1100" dirty="0" smtClean="0">
              <a:latin typeface="Comic Sans MS" pitchFamily="66" charset="0"/>
            </a:rPr>
            <a:t>Harita Dairesi Başkanlığı</a:t>
          </a:r>
        </a:p>
        <a:p>
          <a:r>
            <a:rPr lang="tr-TR" sz="1100" dirty="0" smtClean="0">
              <a:latin typeface="Comic Sans MS" pitchFamily="66" charset="0"/>
            </a:rPr>
            <a:t>Yabancı İşler Dairesi Başkanlığı</a:t>
          </a:r>
        </a:p>
        <a:p>
          <a:r>
            <a:rPr lang="tr-TR" sz="1100" dirty="0" smtClean="0">
              <a:latin typeface="Comic Sans MS" pitchFamily="66" charset="0"/>
            </a:rPr>
            <a:t>Arşiv Dairesi Başkanlığı</a:t>
          </a:r>
        </a:p>
        <a:p>
          <a:r>
            <a:rPr lang="tr-TR" sz="1100" dirty="0" smtClean="0">
              <a:latin typeface="Comic Sans MS" pitchFamily="66" charset="0"/>
            </a:rPr>
            <a:t>Taşınmaz Değerleme Dairesi Başkanlığı</a:t>
          </a:r>
        </a:p>
        <a:p>
          <a:r>
            <a:rPr lang="tr-TR" sz="1100" dirty="0" smtClean="0">
              <a:latin typeface="Comic Sans MS" pitchFamily="66" charset="0"/>
            </a:rPr>
            <a:t>Teftiş Kurulu Başkanlığı</a:t>
          </a:r>
        </a:p>
        <a:p>
          <a:r>
            <a:rPr lang="tr-TR" sz="1100" dirty="0" smtClean="0">
              <a:latin typeface="Comic Sans MS" pitchFamily="66" charset="0"/>
            </a:rPr>
            <a:t>Strateji Geliştirme Daire Başkanlığı</a:t>
          </a:r>
        </a:p>
        <a:p>
          <a:r>
            <a:rPr lang="tr-TR" sz="1100" dirty="0" smtClean="0">
              <a:latin typeface="Comic Sans MS" pitchFamily="66" charset="0"/>
            </a:rPr>
            <a:t>Personel Dairesi Başkanlığı</a:t>
          </a:r>
        </a:p>
        <a:p>
          <a:r>
            <a:rPr lang="tr-TR" sz="1100" dirty="0" smtClean="0">
              <a:latin typeface="Comic Sans MS" pitchFamily="66" charset="0"/>
            </a:rPr>
            <a:t>Destek Hizmetleri Dairesi Başkanlığı</a:t>
          </a:r>
        </a:p>
        <a:p>
          <a:r>
            <a:rPr lang="tr-TR" sz="1100" dirty="0" smtClean="0">
              <a:latin typeface="Comic Sans MS" pitchFamily="66" charset="0"/>
            </a:rPr>
            <a:t>Bilgi Teknolojileri Dairesi Başkanlığı</a:t>
          </a:r>
        </a:p>
        <a:p>
          <a:r>
            <a:rPr lang="tr-TR" sz="1100" dirty="0" smtClean="0">
              <a:latin typeface="Comic Sans MS" pitchFamily="66" charset="0"/>
            </a:rPr>
            <a:t>Hukuk Müşavirliği</a:t>
          </a:r>
          <a:endParaRPr lang="tr-TR" sz="1100" dirty="0"/>
        </a:p>
      </dgm:t>
    </dgm:pt>
    <dgm:pt modelId="{C18D2267-7A92-4D06-9869-43BCF2F776B7}" type="parTrans" cxnId="{30955170-831A-4EFC-B18E-94738611C4AB}">
      <dgm:prSet/>
      <dgm:spPr/>
      <dgm:t>
        <a:bodyPr/>
        <a:lstStyle/>
        <a:p>
          <a:endParaRPr lang="tr-TR"/>
        </a:p>
      </dgm:t>
    </dgm:pt>
    <dgm:pt modelId="{640BC78A-DE79-460B-9A24-307255BF442F}" type="sibTrans" cxnId="{30955170-831A-4EFC-B18E-94738611C4AB}">
      <dgm:prSet/>
      <dgm:spPr/>
      <dgm:t>
        <a:bodyPr/>
        <a:lstStyle/>
        <a:p>
          <a:endParaRPr lang="tr-TR"/>
        </a:p>
      </dgm:t>
    </dgm:pt>
    <dgm:pt modelId="{25A733B0-EA35-43F7-98A4-0E52259C466A}" type="pres">
      <dgm:prSet presAssocID="{FEC28F77-22C5-4A81-B8F6-43861E63530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16C4C4BE-42C6-4DD9-8729-0F9D318E84D8}" type="pres">
      <dgm:prSet presAssocID="{F2B1FF08-E0C1-4360-BBD7-5599DE050FB0}" presName="hierRoot1" presStyleCnt="0">
        <dgm:presLayoutVars>
          <dgm:hierBranch val="init"/>
        </dgm:presLayoutVars>
      </dgm:prSet>
      <dgm:spPr/>
    </dgm:pt>
    <dgm:pt modelId="{F1E923F8-3266-4D38-A5FB-C396D37902A2}" type="pres">
      <dgm:prSet presAssocID="{F2B1FF08-E0C1-4360-BBD7-5599DE050FB0}" presName="rootComposite1" presStyleCnt="0"/>
      <dgm:spPr/>
    </dgm:pt>
    <dgm:pt modelId="{10FD90FD-195C-4A4E-93E0-632FECA2F1A8}" type="pres">
      <dgm:prSet presAssocID="{F2B1FF08-E0C1-4360-BBD7-5599DE050FB0}" presName="rootText1" presStyleLbl="node0" presStyleIdx="0" presStyleCnt="1" custScaleX="165324" custScaleY="101477" custLinFactNeighborX="-42703" custLinFactNeighborY="-9038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E021C13-D86D-42A5-B4ED-B5DDC0FDFEF2}" type="pres">
      <dgm:prSet presAssocID="{F2B1FF08-E0C1-4360-BBD7-5599DE050FB0}" presName="rootConnector1" presStyleLbl="node1" presStyleIdx="0" presStyleCnt="0"/>
      <dgm:spPr/>
      <dgm:t>
        <a:bodyPr/>
        <a:lstStyle/>
        <a:p>
          <a:endParaRPr lang="tr-TR"/>
        </a:p>
      </dgm:t>
    </dgm:pt>
    <dgm:pt modelId="{4FCC0F81-69AA-4A49-9BBB-EA14AF058221}" type="pres">
      <dgm:prSet presAssocID="{F2B1FF08-E0C1-4360-BBD7-5599DE050FB0}" presName="hierChild2" presStyleCnt="0"/>
      <dgm:spPr/>
    </dgm:pt>
    <dgm:pt modelId="{59CB7056-D5AD-428F-9803-C3FEB1992AF1}" type="pres">
      <dgm:prSet presAssocID="{4CACB5A8-6756-42BD-AA06-1661714369DB}" presName="Name37" presStyleLbl="parChTrans1D2" presStyleIdx="0" presStyleCnt="2"/>
      <dgm:spPr/>
      <dgm:t>
        <a:bodyPr/>
        <a:lstStyle/>
        <a:p>
          <a:endParaRPr lang="tr-TR"/>
        </a:p>
      </dgm:t>
    </dgm:pt>
    <dgm:pt modelId="{727B1F83-4F84-4968-9E99-0841F796290E}" type="pres">
      <dgm:prSet presAssocID="{E8FB0295-F3C4-47C9-A849-A4BDA611C4CF}" presName="hierRoot2" presStyleCnt="0">
        <dgm:presLayoutVars>
          <dgm:hierBranch val="init"/>
        </dgm:presLayoutVars>
      </dgm:prSet>
      <dgm:spPr/>
    </dgm:pt>
    <dgm:pt modelId="{9649413B-05E9-49E7-B1B6-D50DCC36102F}" type="pres">
      <dgm:prSet presAssocID="{E8FB0295-F3C4-47C9-A849-A4BDA611C4CF}" presName="rootComposite" presStyleCnt="0"/>
      <dgm:spPr/>
    </dgm:pt>
    <dgm:pt modelId="{9D82DCB1-2650-4082-B56A-68AB1145DD90}" type="pres">
      <dgm:prSet presAssocID="{E8FB0295-F3C4-47C9-A849-A4BDA611C4CF}" presName="rootText" presStyleLbl="node2" presStyleIdx="0" presStyleCnt="1" custAng="0" custScaleY="78008" custLinFactNeighborX="76544" custLinFactNeighborY="-6607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6666A31-CD0C-40D3-8487-E67D856FC3FE}" type="pres">
      <dgm:prSet presAssocID="{E8FB0295-F3C4-47C9-A849-A4BDA611C4CF}" presName="rootConnector" presStyleLbl="node2" presStyleIdx="0" presStyleCnt="1"/>
      <dgm:spPr/>
      <dgm:t>
        <a:bodyPr/>
        <a:lstStyle/>
        <a:p>
          <a:endParaRPr lang="tr-TR"/>
        </a:p>
      </dgm:t>
    </dgm:pt>
    <dgm:pt modelId="{1F7ECC9B-00AC-4E31-836F-4BA19D79E698}" type="pres">
      <dgm:prSet presAssocID="{E8FB0295-F3C4-47C9-A849-A4BDA611C4CF}" presName="hierChild4" presStyleCnt="0"/>
      <dgm:spPr/>
    </dgm:pt>
    <dgm:pt modelId="{1D9D09E0-B960-49CA-AB3A-9FCCFBEE6F97}" type="pres">
      <dgm:prSet presAssocID="{C18D2267-7A92-4D06-9869-43BCF2F776B7}" presName="Name37" presStyleLbl="parChTrans1D3" presStyleIdx="0" presStyleCnt="1"/>
      <dgm:spPr/>
      <dgm:t>
        <a:bodyPr/>
        <a:lstStyle/>
        <a:p>
          <a:endParaRPr lang="tr-TR"/>
        </a:p>
      </dgm:t>
    </dgm:pt>
    <dgm:pt modelId="{8A94FD9B-7EDC-411E-BC75-7B4C9F42115C}" type="pres">
      <dgm:prSet presAssocID="{B723805B-20FA-408A-99DE-DC7A91F50FE4}" presName="hierRoot2" presStyleCnt="0">
        <dgm:presLayoutVars>
          <dgm:hierBranch val="init"/>
        </dgm:presLayoutVars>
      </dgm:prSet>
      <dgm:spPr/>
    </dgm:pt>
    <dgm:pt modelId="{39FEB798-8543-46D8-98ED-4650C4578431}" type="pres">
      <dgm:prSet presAssocID="{B723805B-20FA-408A-99DE-DC7A91F50FE4}" presName="rootComposite" presStyleCnt="0"/>
      <dgm:spPr/>
    </dgm:pt>
    <dgm:pt modelId="{97025831-3031-40DF-969B-E35B93F93FEC}" type="pres">
      <dgm:prSet presAssocID="{B723805B-20FA-408A-99DE-DC7A91F50FE4}" presName="rootText" presStyleLbl="node3" presStyleIdx="0" presStyleCnt="1" custScaleX="200241" custScaleY="397855" custLinFactX="-62063" custLinFactY="-6701" custLinFactNeighborX="-100000" custLinFactNeighborY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9F7C65F-7980-4440-86C0-8006AA24FCEE}" type="pres">
      <dgm:prSet presAssocID="{B723805B-20FA-408A-99DE-DC7A91F50FE4}" presName="rootConnector" presStyleLbl="node3" presStyleIdx="0" presStyleCnt="1"/>
      <dgm:spPr/>
      <dgm:t>
        <a:bodyPr/>
        <a:lstStyle/>
        <a:p>
          <a:endParaRPr lang="tr-TR"/>
        </a:p>
      </dgm:t>
    </dgm:pt>
    <dgm:pt modelId="{F89B2D7B-736B-49D4-8500-7831E9D5C6DA}" type="pres">
      <dgm:prSet presAssocID="{B723805B-20FA-408A-99DE-DC7A91F50FE4}" presName="hierChild4" presStyleCnt="0"/>
      <dgm:spPr/>
    </dgm:pt>
    <dgm:pt modelId="{1CD926CF-A862-4C24-908F-A401D8E62531}" type="pres">
      <dgm:prSet presAssocID="{B723805B-20FA-408A-99DE-DC7A91F50FE4}" presName="hierChild5" presStyleCnt="0"/>
      <dgm:spPr/>
    </dgm:pt>
    <dgm:pt modelId="{941C1404-B82C-403B-9922-A70B7EAFEA68}" type="pres">
      <dgm:prSet presAssocID="{E8FB0295-F3C4-47C9-A849-A4BDA611C4CF}" presName="hierChild5" presStyleCnt="0"/>
      <dgm:spPr/>
    </dgm:pt>
    <dgm:pt modelId="{2225CBF2-9118-4DE2-B224-E1527E75F469}" type="pres">
      <dgm:prSet presAssocID="{F2B1FF08-E0C1-4360-BBD7-5599DE050FB0}" presName="hierChild3" presStyleCnt="0"/>
      <dgm:spPr/>
    </dgm:pt>
    <dgm:pt modelId="{2B3BCDDA-F996-4AEB-8E71-D068BE32090B}" type="pres">
      <dgm:prSet presAssocID="{CB99432F-14D8-4E69-847D-D7CC333AF640}" presName="Name111" presStyleLbl="parChTrans1D2" presStyleIdx="1" presStyleCnt="2"/>
      <dgm:spPr/>
      <dgm:t>
        <a:bodyPr/>
        <a:lstStyle/>
        <a:p>
          <a:endParaRPr lang="tr-TR"/>
        </a:p>
      </dgm:t>
    </dgm:pt>
    <dgm:pt modelId="{9742A47E-CC1F-454F-85C0-EEB9E4C987AC}" type="pres">
      <dgm:prSet presAssocID="{F0D03703-C078-435B-8C80-0303F0E49C1C}" presName="hierRoot3" presStyleCnt="0">
        <dgm:presLayoutVars>
          <dgm:hierBranch val="init"/>
        </dgm:presLayoutVars>
      </dgm:prSet>
      <dgm:spPr/>
    </dgm:pt>
    <dgm:pt modelId="{71BE5DB6-A82D-4C22-A812-4274C856BDAF}" type="pres">
      <dgm:prSet presAssocID="{F0D03703-C078-435B-8C80-0303F0E49C1C}" presName="rootComposite3" presStyleCnt="0"/>
      <dgm:spPr/>
    </dgm:pt>
    <dgm:pt modelId="{A6FD3224-BF99-48DF-8E48-EBDD70E6FB3D}" type="pres">
      <dgm:prSet presAssocID="{F0D03703-C078-435B-8C80-0303F0E49C1C}" presName="rootText3" presStyleLbl="asst1" presStyleIdx="0" presStyleCnt="1" custScaleX="230529" custScaleY="61896" custLinFactNeighborX="-40807" custLinFactNeighborY="-33824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E63B878-2CAB-46DA-BBCB-D8A073926E59}" type="pres">
      <dgm:prSet presAssocID="{F0D03703-C078-435B-8C80-0303F0E49C1C}" presName="rootConnector3" presStyleLbl="asst1" presStyleIdx="0" presStyleCnt="1"/>
      <dgm:spPr/>
      <dgm:t>
        <a:bodyPr/>
        <a:lstStyle/>
        <a:p>
          <a:endParaRPr lang="tr-TR"/>
        </a:p>
      </dgm:t>
    </dgm:pt>
    <dgm:pt modelId="{54725ADF-82A0-478B-B525-8497FB45AA04}" type="pres">
      <dgm:prSet presAssocID="{F0D03703-C078-435B-8C80-0303F0E49C1C}" presName="hierChild6" presStyleCnt="0"/>
      <dgm:spPr/>
    </dgm:pt>
    <dgm:pt modelId="{018327B3-7D40-41B3-AF5B-E5E4BECB4046}" type="pres">
      <dgm:prSet presAssocID="{F0D03703-C078-435B-8C80-0303F0E49C1C}" presName="hierChild7" presStyleCnt="0"/>
      <dgm:spPr/>
    </dgm:pt>
  </dgm:ptLst>
  <dgm:cxnLst>
    <dgm:cxn modelId="{522EE256-2D12-4C76-88C1-F4488904E898}" srcId="{FEC28F77-22C5-4A81-B8F6-43861E635304}" destId="{F2B1FF08-E0C1-4360-BBD7-5599DE050FB0}" srcOrd="0" destOrd="0" parTransId="{1B0E27E6-0439-486A-A465-84B33DD777CD}" sibTransId="{7DF4AB68-85A7-4572-89DE-2BBB4C9E2963}"/>
    <dgm:cxn modelId="{4A978195-0DE4-417D-913E-9E542B6D3534}" srcId="{F2B1FF08-E0C1-4360-BBD7-5599DE050FB0}" destId="{E8FB0295-F3C4-47C9-A849-A4BDA611C4CF}" srcOrd="1" destOrd="0" parTransId="{4CACB5A8-6756-42BD-AA06-1661714369DB}" sibTransId="{B9200983-6DD2-458C-8490-FEF81F85FF3C}"/>
    <dgm:cxn modelId="{7C80678D-94FB-40B2-936B-1568AD336C92}" type="presOf" srcId="{F2B1FF08-E0C1-4360-BBD7-5599DE050FB0}" destId="{EE021C13-D86D-42A5-B4ED-B5DDC0FDFEF2}" srcOrd="1" destOrd="0" presId="urn:microsoft.com/office/officeart/2005/8/layout/orgChart1"/>
    <dgm:cxn modelId="{C6996ABD-614E-4D6D-92A5-7C1C7820E665}" type="presOf" srcId="{E8FB0295-F3C4-47C9-A849-A4BDA611C4CF}" destId="{9D82DCB1-2650-4082-B56A-68AB1145DD90}" srcOrd="0" destOrd="0" presId="urn:microsoft.com/office/officeart/2005/8/layout/orgChart1"/>
    <dgm:cxn modelId="{30955170-831A-4EFC-B18E-94738611C4AB}" srcId="{E8FB0295-F3C4-47C9-A849-A4BDA611C4CF}" destId="{B723805B-20FA-408A-99DE-DC7A91F50FE4}" srcOrd="0" destOrd="0" parTransId="{C18D2267-7A92-4D06-9869-43BCF2F776B7}" sibTransId="{640BC78A-DE79-460B-9A24-307255BF442F}"/>
    <dgm:cxn modelId="{FD5634F2-C2A3-41BD-B138-943C473B2EB9}" type="presOf" srcId="{CB99432F-14D8-4E69-847D-D7CC333AF640}" destId="{2B3BCDDA-F996-4AEB-8E71-D068BE32090B}" srcOrd="0" destOrd="0" presId="urn:microsoft.com/office/officeart/2005/8/layout/orgChart1"/>
    <dgm:cxn modelId="{5156BD95-D030-4FE2-BE41-16BD6A515033}" type="presOf" srcId="{B723805B-20FA-408A-99DE-DC7A91F50FE4}" destId="{97025831-3031-40DF-969B-E35B93F93FEC}" srcOrd="0" destOrd="0" presId="urn:microsoft.com/office/officeart/2005/8/layout/orgChart1"/>
    <dgm:cxn modelId="{F491E9CF-B6C0-49A7-A2D1-2A97C549A0DA}" type="presOf" srcId="{B723805B-20FA-408A-99DE-DC7A91F50FE4}" destId="{89F7C65F-7980-4440-86C0-8006AA24FCEE}" srcOrd="1" destOrd="0" presId="urn:microsoft.com/office/officeart/2005/8/layout/orgChart1"/>
    <dgm:cxn modelId="{1A565700-76F4-4AEC-A321-1B4AECC911AE}" type="presOf" srcId="{4CACB5A8-6756-42BD-AA06-1661714369DB}" destId="{59CB7056-D5AD-428F-9803-C3FEB1992AF1}" srcOrd="0" destOrd="0" presId="urn:microsoft.com/office/officeart/2005/8/layout/orgChart1"/>
    <dgm:cxn modelId="{B6F4AEF4-04B3-4387-B1EA-8D11EECD2B00}" type="presOf" srcId="{F0D03703-C078-435B-8C80-0303F0E49C1C}" destId="{A6FD3224-BF99-48DF-8E48-EBDD70E6FB3D}" srcOrd="0" destOrd="0" presId="urn:microsoft.com/office/officeart/2005/8/layout/orgChart1"/>
    <dgm:cxn modelId="{888E16F4-DEB4-43F7-A58C-75558D05B704}" type="presOf" srcId="{F0D03703-C078-435B-8C80-0303F0E49C1C}" destId="{0E63B878-2CAB-46DA-BBCB-D8A073926E59}" srcOrd="1" destOrd="0" presId="urn:microsoft.com/office/officeart/2005/8/layout/orgChart1"/>
    <dgm:cxn modelId="{1252C7E3-790F-4B22-A412-CC5A85E4488C}" type="presOf" srcId="{F2B1FF08-E0C1-4360-BBD7-5599DE050FB0}" destId="{10FD90FD-195C-4A4E-93E0-632FECA2F1A8}" srcOrd="0" destOrd="0" presId="urn:microsoft.com/office/officeart/2005/8/layout/orgChart1"/>
    <dgm:cxn modelId="{0E3219E5-2D4C-4213-9112-186214373994}" srcId="{F2B1FF08-E0C1-4360-BBD7-5599DE050FB0}" destId="{F0D03703-C078-435B-8C80-0303F0E49C1C}" srcOrd="0" destOrd="0" parTransId="{CB99432F-14D8-4E69-847D-D7CC333AF640}" sibTransId="{3B688C7E-70CC-43D4-A837-4DE4FE106230}"/>
    <dgm:cxn modelId="{C1602CB8-3719-41E2-A2EC-904A1D1380B4}" type="presOf" srcId="{FEC28F77-22C5-4A81-B8F6-43861E635304}" destId="{25A733B0-EA35-43F7-98A4-0E52259C466A}" srcOrd="0" destOrd="0" presId="urn:microsoft.com/office/officeart/2005/8/layout/orgChart1"/>
    <dgm:cxn modelId="{BBC527E8-3A1E-4DD7-8395-BFC757035956}" type="presOf" srcId="{E8FB0295-F3C4-47C9-A849-A4BDA611C4CF}" destId="{B6666A31-CD0C-40D3-8487-E67D856FC3FE}" srcOrd="1" destOrd="0" presId="urn:microsoft.com/office/officeart/2005/8/layout/orgChart1"/>
    <dgm:cxn modelId="{EEF78454-7B6E-4474-9BF5-A11DD132A392}" type="presOf" srcId="{C18D2267-7A92-4D06-9869-43BCF2F776B7}" destId="{1D9D09E0-B960-49CA-AB3A-9FCCFBEE6F97}" srcOrd="0" destOrd="0" presId="urn:microsoft.com/office/officeart/2005/8/layout/orgChart1"/>
    <dgm:cxn modelId="{B425A011-21A5-403C-BCD9-F8BCA6E90AF3}" type="presParOf" srcId="{25A733B0-EA35-43F7-98A4-0E52259C466A}" destId="{16C4C4BE-42C6-4DD9-8729-0F9D318E84D8}" srcOrd="0" destOrd="0" presId="urn:microsoft.com/office/officeart/2005/8/layout/orgChart1"/>
    <dgm:cxn modelId="{E03A7FC6-C9D8-4450-A416-F991409B4D8F}" type="presParOf" srcId="{16C4C4BE-42C6-4DD9-8729-0F9D318E84D8}" destId="{F1E923F8-3266-4D38-A5FB-C396D37902A2}" srcOrd="0" destOrd="0" presId="urn:microsoft.com/office/officeart/2005/8/layout/orgChart1"/>
    <dgm:cxn modelId="{AEBD948B-F453-44E4-A9EB-B69D77032756}" type="presParOf" srcId="{F1E923F8-3266-4D38-A5FB-C396D37902A2}" destId="{10FD90FD-195C-4A4E-93E0-632FECA2F1A8}" srcOrd="0" destOrd="0" presId="urn:microsoft.com/office/officeart/2005/8/layout/orgChart1"/>
    <dgm:cxn modelId="{5063A289-4AC6-4CC6-B910-3EF3F412DBC8}" type="presParOf" srcId="{F1E923F8-3266-4D38-A5FB-C396D37902A2}" destId="{EE021C13-D86D-42A5-B4ED-B5DDC0FDFEF2}" srcOrd="1" destOrd="0" presId="urn:microsoft.com/office/officeart/2005/8/layout/orgChart1"/>
    <dgm:cxn modelId="{1B0B88AF-F91D-426E-9335-15172EE9798C}" type="presParOf" srcId="{16C4C4BE-42C6-4DD9-8729-0F9D318E84D8}" destId="{4FCC0F81-69AA-4A49-9BBB-EA14AF058221}" srcOrd="1" destOrd="0" presId="urn:microsoft.com/office/officeart/2005/8/layout/orgChart1"/>
    <dgm:cxn modelId="{A7BA0893-9067-4063-8983-14E4079A0B5B}" type="presParOf" srcId="{4FCC0F81-69AA-4A49-9BBB-EA14AF058221}" destId="{59CB7056-D5AD-428F-9803-C3FEB1992AF1}" srcOrd="0" destOrd="0" presId="urn:microsoft.com/office/officeart/2005/8/layout/orgChart1"/>
    <dgm:cxn modelId="{9EC8200B-4ABA-4CDE-939D-7A75CFB49F02}" type="presParOf" srcId="{4FCC0F81-69AA-4A49-9BBB-EA14AF058221}" destId="{727B1F83-4F84-4968-9E99-0841F796290E}" srcOrd="1" destOrd="0" presId="urn:microsoft.com/office/officeart/2005/8/layout/orgChart1"/>
    <dgm:cxn modelId="{0670880C-76CC-472E-A5BE-134AB6CE42CE}" type="presParOf" srcId="{727B1F83-4F84-4968-9E99-0841F796290E}" destId="{9649413B-05E9-49E7-B1B6-D50DCC36102F}" srcOrd="0" destOrd="0" presId="urn:microsoft.com/office/officeart/2005/8/layout/orgChart1"/>
    <dgm:cxn modelId="{0B7B9024-AF0F-4C00-894E-8644B54792DE}" type="presParOf" srcId="{9649413B-05E9-49E7-B1B6-D50DCC36102F}" destId="{9D82DCB1-2650-4082-B56A-68AB1145DD90}" srcOrd="0" destOrd="0" presId="urn:microsoft.com/office/officeart/2005/8/layout/orgChart1"/>
    <dgm:cxn modelId="{B64FD527-4B43-44EE-A509-CDE3B995ACA2}" type="presParOf" srcId="{9649413B-05E9-49E7-B1B6-D50DCC36102F}" destId="{B6666A31-CD0C-40D3-8487-E67D856FC3FE}" srcOrd="1" destOrd="0" presId="urn:microsoft.com/office/officeart/2005/8/layout/orgChart1"/>
    <dgm:cxn modelId="{66F4E811-989C-4BB4-90C3-B17DE016D889}" type="presParOf" srcId="{727B1F83-4F84-4968-9E99-0841F796290E}" destId="{1F7ECC9B-00AC-4E31-836F-4BA19D79E698}" srcOrd="1" destOrd="0" presId="urn:microsoft.com/office/officeart/2005/8/layout/orgChart1"/>
    <dgm:cxn modelId="{6BE56BA3-C758-482F-B411-2836D0E3B198}" type="presParOf" srcId="{1F7ECC9B-00AC-4E31-836F-4BA19D79E698}" destId="{1D9D09E0-B960-49CA-AB3A-9FCCFBEE6F97}" srcOrd="0" destOrd="0" presId="urn:microsoft.com/office/officeart/2005/8/layout/orgChart1"/>
    <dgm:cxn modelId="{51481C4C-71D5-489D-9424-8462B3C5B38E}" type="presParOf" srcId="{1F7ECC9B-00AC-4E31-836F-4BA19D79E698}" destId="{8A94FD9B-7EDC-411E-BC75-7B4C9F42115C}" srcOrd="1" destOrd="0" presId="urn:microsoft.com/office/officeart/2005/8/layout/orgChart1"/>
    <dgm:cxn modelId="{E4113CDE-E0CE-4BDC-9819-03AEAD0B814A}" type="presParOf" srcId="{8A94FD9B-7EDC-411E-BC75-7B4C9F42115C}" destId="{39FEB798-8543-46D8-98ED-4650C4578431}" srcOrd="0" destOrd="0" presId="urn:microsoft.com/office/officeart/2005/8/layout/orgChart1"/>
    <dgm:cxn modelId="{2AEC8BDF-208B-4FA6-8996-0BB355A2DA72}" type="presParOf" srcId="{39FEB798-8543-46D8-98ED-4650C4578431}" destId="{97025831-3031-40DF-969B-E35B93F93FEC}" srcOrd="0" destOrd="0" presId="urn:microsoft.com/office/officeart/2005/8/layout/orgChart1"/>
    <dgm:cxn modelId="{4F548988-490C-4309-939C-27061F08626D}" type="presParOf" srcId="{39FEB798-8543-46D8-98ED-4650C4578431}" destId="{89F7C65F-7980-4440-86C0-8006AA24FCEE}" srcOrd="1" destOrd="0" presId="urn:microsoft.com/office/officeart/2005/8/layout/orgChart1"/>
    <dgm:cxn modelId="{7B58C61F-832F-4670-8F9A-D738EAFECAA5}" type="presParOf" srcId="{8A94FD9B-7EDC-411E-BC75-7B4C9F42115C}" destId="{F89B2D7B-736B-49D4-8500-7831E9D5C6DA}" srcOrd="1" destOrd="0" presId="urn:microsoft.com/office/officeart/2005/8/layout/orgChart1"/>
    <dgm:cxn modelId="{D994EDCD-1E87-47CF-9A3D-DBFB2819F145}" type="presParOf" srcId="{8A94FD9B-7EDC-411E-BC75-7B4C9F42115C}" destId="{1CD926CF-A862-4C24-908F-A401D8E62531}" srcOrd="2" destOrd="0" presId="urn:microsoft.com/office/officeart/2005/8/layout/orgChart1"/>
    <dgm:cxn modelId="{032D4384-E0FD-45E6-82BD-75992487AC90}" type="presParOf" srcId="{727B1F83-4F84-4968-9E99-0841F796290E}" destId="{941C1404-B82C-403B-9922-A70B7EAFEA68}" srcOrd="2" destOrd="0" presId="urn:microsoft.com/office/officeart/2005/8/layout/orgChart1"/>
    <dgm:cxn modelId="{F93AFC03-B1E0-402E-BDFB-A7A6D85EC1DE}" type="presParOf" srcId="{16C4C4BE-42C6-4DD9-8729-0F9D318E84D8}" destId="{2225CBF2-9118-4DE2-B224-E1527E75F469}" srcOrd="2" destOrd="0" presId="urn:microsoft.com/office/officeart/2005/8/layout/orgChart1"/>
    <dgm:cxn modelId="{71647EB7-E8D6-4E9A-8BB3-545E9AD049C0}" type="presParOf" srcId="{2225CBF2-9118-4DE2-B224-E1527E75F469}" destId="{2B3BCDDA-F996-4AEB-8E71-D068BE32090B}" srcOrd="0" destOrd="0" presId="urn:microsoft.com/office/officeart/2005/8/layout/orgChart1"/>
    <dgm:cxn modelId="{F34422E5-79CA-408D-AA0E-A079CAD59297}" type="presParOf" srcId="{2225CBF2-9118-4DE2-B224-E1527E75F469}" destId="{9742A47E-CC1F-454F-85C0-EEB9E4C987AC}" srcOrd="1" destOrd="0" presId="urn:microsoft.com/office/officeart/2005/8/layout/orgChart1"/>
    <dgm:cxn modelId="{6B05C0DA-8AA3-4407-83B0-D74BA7AA00D5}" type="presParOf" srcId="{9742A47E-CC1F-454F-85C0-EEB9E4C987AC}" destId="{71BE5DB6-A82D-4C22-A812-4274C856BDAF}" srcOrd="0" destOrd="0" presId="urn:microsoft.com/office/officeart/2005/8/layout/orgChart1"/>
    <dgm:cxn modelId="{A9DFC089-ACBD-4A57-9BD9-85BE150EC1B3}" type="presParOf" srcId="{71BE5DB6-A82D-4C22-A812-4274C856BDAF}" destId="{A6FD3224-BF99-48DF-8E48-EBDD70E6FB3D}" srcOrd="0" destOrd="0" presId="urn:microsoft.com/office/officeart/2005/8/layout/orgChart1"/>
    <dgm:cxn modelId="{8445FDA9-E052-4F20-9B06-E8B2B7384766}" type="presParOf" srcId="{71BE5DB6-A82D-4C22-A812-4274C856BDAF}" destId="{0E63B878-2CAB-46DA-BBCB-D8A073926E59}" srcOrd="1" destOrd="0" presId="urn:microsoft.com/office/officeart/2005/8/layout/orgChart1"/>
    <dgm:cxn modelId="{664DDFF9-083B-4782-873F-5B114C8B8E7B}" type="presParOf" srcId="{9742A47E-CC1F-454F-85C0-EEB9E4C987AC}" destId="{54725ADF-82A0-478B-B525-8497FB45AA04}" srcOrd="1" destOrd="0" presId="urn:microsoft.com/office/officeart/2005/8/layout/orgChart1"/>
    <dgm:cxn modelId="{617ABB7F-A3F2-4DCD-B588-262BF8D2D0B7}" type="presParOf" srcId="{9742A47E-CC1F-454F-85C0-EEB9E4C987AC}" destId="{018327B3-7D40-41B3-AF5B-E5E4BECB40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475E36-1B6E-4488-BF14-A117E006C61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978823C-EE22-46A1-AA63-F08A34947A10}">
      <dgm:prSet phldrT="[Metin]"/>
      <dgm:spPr/>
      <dgm:t>
        <a:bodyPr/>
        <a:lstStyle/>
        <a:p>
          <a:r>
            <a:rPr lang="tr-TR" dirty="0" smtClean="0"/>
            <a:t>Tapu ve Kadastro Bölge Müdürlükleri (24)</a:t>
          </a:r>
          <a:endParaRPr lang="tr-TR" dirty="0"/>
        </a:p>
      </dgm:t>
    </dgm:pt>
    <dgm:pt modelId="{B70D56AD-97E3-41A1-9FC1-15E3FBC621E9}" type="parTrans" cxnId="{5B7921BE-D171-4966-87FD-94E24E548823}">
      <dgm:prSet/>
      <dgm:spPr/>
      <dgm:t>
        <a:bodyPr/>
        <a:lstStyle/>
        <a:p>
          <a:endParaRPr lang="tr-TR"/>
        </a:p>
      </dgm:t>
    </dgm:pt>
    <dgm:pt modelId="{5D4F61F2-D714-498B-874B-C529508FFACD}" type="sibTrans" cxnId="{5B7921BE-D171-4966-87FD-94E24E548823}">
      <dgm:prSet/>
      <dgm:spPr/>
      <dgm:t>
        <a:bodyPr/>
        <a:lstStyle/>
        <a:p>
          <a:endParaRPr lang="tr-TR"/>
        </a:p>
      </dgm:t>
    </dgm:pt>
    <dgm:pt modelId="{DC312D5E-46C4-470B-8DB1-22226B9DB756}">
      <dgm:prSet phldrT="[Metin]"/>
      <dgm:spPr/>
      <dgm:t>
        <a:bodyPr/>
        <a:lstStyle/>
        <a:p>
          <a:r>
            <a:rPr lang="tr-TR" dirty="0" smtClean="0"/>
            <a:t>Kadastro Müdürlükleri (81)</a:t>
          </a:r>
          <a:endParaRPr lang="tr-TR" dirty="0"/>
        </a:p>
      </dgm:t>
    </dgm:pt>
    <dgm:pt modelId="{7F965FDF-9068-4BDA-AC12-1200F9EDC997}" type="parTrans" cxnId="{9036ED55-1F6D-48CA-AA77-B57F26C40659}">
      <dgm:prSet/>
      <dgm:spPr/>
      <dgm:t>
        <a:bodyPr/>
        <a:lstStyle/>
        <a:p>
          <a:endParaRPr lang="tr-TR"/>
        </a:p>
      </dgm:t>
    </dgm:pt>
    <dgm:pt modelId="{85A51176-E648-45B3-BFD6-356B38F39E72}" type="sibTrans" cxnId="{9036ED55-1F6D-48CA-AA77-B57F26C40659}">
      <dgm:prSet/>
      <dgm:spPr/>
      <dgm:t>
        <a:bodyPr/>
        <a:lstStyle/>
        <a:p>
          <a:endParaRPr lang="tr-TR"/>
        </a:p>
      </dgm:t>
    </dgm:pt>
    <dgm:pt modelId="{073FE335-2A65-4D8D-9DD5-54E153160296}">
      <dgm:prSet phldrT="[Metin]"/>
      <dgm:spPr/>
      <dgm:t>
        <a:bodyPr/>
        <a:lstStyle/>
        <a:p>
          <a:r>
            <a:rPr lang="tr-TR" dirty="0" smtClean="0"/>
            <a:t>Tapu Müdürlükleri (973)</a:t>
          </a:r>
          <a:endParaRPr lang="tr-TR" dirty="0"/>
        </a:p>
      </dgm:t>
    </dgm:pt>
    <dgm:pt modelId="{726EA836-F329-4A3B-8D88-A5F8BCBB6699}" type="parTrans" cxnId="{D811F240-F2B3-41F1-8543-14CC47A2BAA5}">
      <dgm:prSet/>
      <dgm:spPr/>
      <dgm:t>
        <a:bodyPr/>
        <a:lstStyle/>
        <a:p>
          <a:endParaRPr lang="tr-TR"/>
        </a:p>
      </dgm:t>
    </dgm:pt>
    <dgm:pt modelId="{F5B54AF5-1CBB-4EF5-B05C-6C0927BC6B9E}" type="sibTrans" cxnId="{D811F240-F2B3-41F1-8543-14CC47A2BAA5}">
      <dgm:prSet/>
      <dgm:spPr/>
      <dgm:t>
        <a:bodyPr/>
        <a:lstStyle/>
        <a:p>
          <a:endParaRPr lang="tr-TR"/>
        </a:p>
      </dgm:t>
    </dgm:pt>
    <dgm:pt modelId="{33F4907C-9DCA-41D6-B46A-21C6DBE5F36C}" type="pres">
      <dgm:prSet presAssocID="{6F475E36-1B6E-4488-BF14-A117E006C61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411701EE-E24B-4E6B-B126-E003B3A7FA55}" type="pres">
      <dgm:prSet presAssocID="{7978823C-EE22-46A1-AA63-F08A34947A10}" presName="hierRoot1" presStyleCnt="0">
        <dgm:presLayoutVars>
          <dgm:hierBranch val="init"/>
        </dgm:presLayoutVars>
      </dgm:prSet>
      <dgm:spPr/>
    </dgm:pt>
    <dgm:pt modelId="{1782BEAA-7260-4C19-857F-D2ACEB84848F}" type="pres">
      <dgm:prSet presAssocID="{7978823C-EE22-46A1-AA63-F08A34947A10}" presName="rootComposite1" presStyleCnt="0"/>
      <dgm:spPr/>
    </dgm:pt>
    <dgm:pt modelId="{9395360F-BB50-4375-BB0A-5ACF37430E63}" type="pres">
      <dgm:prSet presAssocID="{7978823C-EE22-46A1-AA63-F08A34947A10}" presName="rootText1" presStyleLbl="node0" presStyleIdx="0" presStyleCnt="1" custScaleX="16726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D112277-E042-4705-BB12-DDE0D0E488F8}" type="pres">
      <dgm:prSet presAssocID="{7978823C-EE22-46A1-AA63-F08A34947A10}" presName="rootConnector1" presStyleLbl="node1" presStyleIdx="0" presStyleCnt="0"/>
      <dgm:spPr/>
      <dgm:t>
        <a:bodyPr/>
        <a:lstStyle/>
        <a:p>
          <a:endParaRPr lang="tr-TR"/>
        </a:p>
      </dgm:t>
    </dgm:pt>
    <dgm:pt modelId="{54424416-0E79-4E61-BDD9-E236979CF057}" type="pres">
      <dgm:prSet presAssocID="{7978823C-EE22-46A1-AA63-F08A34947A10}" presName="hierChild2" presStyleCnt="0"/>
      <dgm:spPr/>
    </dgm:pt>
    <dgm:pt modelId="{8D06CBE8-93F0-453F-A114-F3C81771BDEF}" type="pres">
      <dgm:prSet presAssocID="{7F965FDF-9068-4BDA-AC12-1200F9EDC997}" presName="Name37" presStyleLbl="parChTrans1D2" presStyleIdx="0" presStyleCnt="2"/>
      <dgm:spPr/>
      <dgm:t>
        <a:bodyPr/>
        <a:lstStyle/>
        <a:p>
          <a:endParaRPr lang="tr-TR"/>
        </a:p>
      </dgm:t>
    </dgm:pt>
    <dgm:pt modelId="{F7219694-EF8D-408C-AC78-7C4A79AE6ACE}" type="pres">
      <dgm:prSet presAssocID="{DC312D5E-46C4-470B-8DB1-22226B9DB756}" presName="hierRoot2" presStyleCnt="0">
        <dgm:presLayoutVars>
          <dgm:hierBranch val="init"/>
        </dgm:presLayoutVars>
      </dgm:prSet>
      <dgm:spPr/>
    </dgm:pt>
    <dgm:pt modelId="{7390FCA6-15D7-43EE-88F4-5EB73D5F665D}" type="pres">
      <dgm:prSet presAssocID="{DC312D5E-46C4-470B-8DB1-22226B9DB756}" presName="rootComposite" presStyleCnt="0"/>
      <dgm:spPr/>
    </dgm:pt>
    <dgm:pt modelId="{7C8CF234-334B-4AFB-ACD5-B8053AAB9F95}" type="pres">
      <dgm:prSet presAssocID="{DC312D5E-46C4-470B-8DB1-22226B9DB756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9B3A89E-C61E-411C-827C-E51BA3DB0AF1}" type="pres">
      <dgm:prSet presAssocID="{DC312D5E-46C4-470B-8DB1-22226B9DB756}" presName="rootConnector" presStyleLbl="node2" presStyleIdx="0" presStyleCnt="2"/>
      <dgm:spPr/>
      <dgm:t>
        <a:bodyPr/>
        <a:lstStyle/>
        <a:p>
          <a:endParaRPr lang="tr-TR"/>
        </a:p>
      </dgm:t>
    </dgm:pt>
    <dgm:pt modelId="{94BD6729-8AA5-400E-812C-B8EC5766F097}" type="pres">
      <dgm:prSet presAssocID="{DC312D5E-46C4-470B-8DB1-22226B9DB756}" presName="hierChild4" presStyleCnt="0"/>
      <dgm:spPr/>
    </dgm:pt>
    <dgm:pt modelId="{2A8D60C9-766E-42A8-9E50-FB654C10471C}" type="pres">
      <dgm:prSet presAssocID="{DC312D5E-46C4-470B-8DB1-22226B9DB756}" presName="hierChild5" presStyleCnt="0"/>
      <dgm:spPr/>
    </dgm:pt>
    <dgm:pt modelId="{20001048-6CAE-4771-92B7-D4D19C12262E}" type="pres">
      <dgm:prSet presAssocID="{726EA836-F329-4A3B-8D88-A5F8BCBB6699}" presName="Name37" presStyleLbl="parChTrans1D2" presStyleIdx="1" presStyleCnt="2"/>
      <dgm:spPr/>
      <dgm:t>
        <a:bodyPr/>
        <a:lstStyle/>
        <a:p>
          <a:endParaRPr lang="tr-TR"/>
        </a:p>
      </dgm:t>
    </dgm:pt>
    <dgm:pt modelId="{296DA70A-867C-48F2-9BC4-175AAAB7CCBF}" type="pres">
      <dgm:prSet presAssocID="{073FE335-2A65-4D8D-9DD5-54E153160296}" presName="hierRoot2" presStyleCnt="0">
        <dgm:presLayoutVars>
          <dgm:hierBranch val="init"/>
        </dgm:presLayoutVars>
      </dgm:prSet>
      <dgm:spPr/>
    </dgm:pt>
    <dgm:pt modelId="{3725EF2E-7EC1-4FF5-BE13-1CD9CB02C8A3}" type="pres">
      <dgm:prSet presAssocID="{073FE335-2A65-4D8D-9DD5-54E153160296}" presName="rootComposite" presStyleCnt="0"/>
      <dgm:spPr/>
    </dgm:pt>
    <dgm:pt modelId="{1E9F3C8C-F58A-430B-855F-640669349A86}" type="pres">
      <dgm:prSet presAssocID="{073FE335-2A65-4D8D-9DD5-54E153160296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4E8CFCE-6E0A-4405-9DFC-70BACD5CBB92}" type="pres">
      <dgm:prSet presAssocID="{073FE335-2A65-4D8D-9DD5-54E153160296}" presName="rootConnector" presStyleLbl="node2" presStyleIdx="1" presStyleCnt="2"/>
      <dgm:spPr/>
      <dgm:t>
        <a:bodyPr/>
        <a:lstStyle/>
        <a:p>
          <a:endParaRPr lang="tr-TR"/>
        </a:p>
      </dgm:t>
    </dgm:pt>
    <dgm:pt modelId="{E67BC141-DF77-4B81-B71C-BC9297B86E9E}" type="pres">
      <dgm:prSet presAssocID="{073FE335-2A65-4D8D-9DD5-54E153160296}" presName="hierChild4" presStyleCnt="0"/>
      <dgm:spPr/>
    </dgm:pt>
    <dgm:pt modelId="{8B7744D5-8A10-41DA-8710-401806C4BEA9}" type="pres">
      <dgm:prSet presAssocID="{073FE335-2A65-4D8D-9DD5-54E153160296}" presName="hierChild5" presStyleCnt="0"/>
      <dgm:spPr/>
    </dgm:pt>
    <dgm:pt modelId="{8C959598-3467-4D27-B6D0-D48C171D5205}" type="pres">
      <dgm:prSet presAssocID="{7978823C-EE22-46A1-AA63-F08A34947A10}" presName="hierChild3" presStyleCnt="0"/>
      <dgm:spPr/>
    </dgm:pt>
  </dgm:ptLst>
  <dgm:cxnLst>
    <dgm:cxn modelId="{76F3EE44-E823-4039-9E32-DC618C255EC2}" type="presOf" srcId="{6F475E36-1B6E-4488-BF14-A117E006C61B}" destId="{33F4907C-9DCA-41D6-B46A-21C6DBE5F36C}" srcOrd="0" destOrd="0" presId="urn:microsoft.com/office/officeart/2005/8/layout/orgChart1"/>
    <dgm:cxn modelId="{1B5C4FB9-5B93-467C-A952-003AEBED8C3F}" type="presOf" srcId="{073FE335-2A65-4D8D-9DD5-54E153160296}" destId="{54E8CFCE-6E0A-4405-9DFC-70BACD5CBB92}" srcOrd="1" destOrd="0" presId="urn:microsoft.com/office/officeart/2005/8/layout/orgChart1"/>
    <dgm:cxn modelId="{9036ED55-1F6D-48CA-AA77-B57F26C40659}" srcId="{7978823C-EE22-46A1-AA63-F08A34947A10}" destId="{DC312D5E-46C4-470B-8DB1-22226B9DB756}" srcOrd="0" destOrd="0" parTransId="{7F965FDF-9068-4BDA-AC12-1200F9EDC997}" sibTransId="{85A51176-E648-45B3-BFD6-356B38F39E72}"/>
    <dgm:cxn modelId="{5B7921BE-D171-4966-87FD-94E24E548823}" srcId="{6F475E36-1B6E-4488-BF14-A117E006C61B}" destId="{7978823C-EE22-46A1-AA63-F08A34947A10}" srcOrd="0" destOrd="0" parTransId="{B70D56AD-97E3-41A1-9FC1-15E3FBC621E9}" sibTransId="{5D4F61F2-D714-498B-874B-C529508FFACD}"/>
    <dgm:cxn modelId="{4C853164-D220-4990-B6E2-4A2F85712DA9}" type="presOf" srcId="{DC312D5E-46C4-470B-8DB1-22226B9DB756}" destId="{A9B3A89E-C61E-411C-827C-E51BA3DB0AF1}" srcOrd="1" destOrd="0" presId="urn:microsoft.com/office/officeart/2005/8/layout/orgChart1"/>
    <dgm:cxn modelId="{5DBE30BB-8ADB-46E5-BBF0-24B749967853}" type="presOf" srcId="{7F965FDF-9068-4BDA-AC12-1200F9EDC997}" destId="{8D06CBE8-93F0-453F-A114-F3C81771BDEF}" srcOrd="0" destOrd="0" presId="urn:microsoft.com/office/officeart/2005/8/layout/orgChart1"/>
    <dgm:cxn modelId="{3860B8C3-4DFB-43D1-BD07-1E6488C9B7C0}" type="presOf" srcId="{073FE335-2A65-4D8D-9DD5-54E153160296}" destId="{1E9F3C8C-F58A-430B-855F-640669349A86}" srcOrd="0" destOrd="0" presId="urn:microsoft.com/office/officeart/2005/8/layout/orgChart1"/>
    <dgm:cxn modelId="{D811F240-F2B3-41F1-8543-14CC47A2BAA5}" srcId="{7978823C-EE22-46A1-AA63-F08A34947A10}" destId="{073FE335-2A65-4D8D-9DD5-54E153160296}" srcOrd="1" destOrd="0" parTransId="{726EA836-F329-4A3B-8D88-A5F8BCBB6699}" sibTransId="{F5B54AF5-1CBB-4EF5-B05C-6C0927BC6B9E}"/>
    <dgm:cxn modelId="{300E4061-0D26-4D18-B742-F812A15CD5E2}" type="presOf" srcId="{DC312D5E-46C4-470B-8DB1-22226B9DB756}" destId="{7C8CF234-334B-4AFB-ACD5-B8053AAB9F95}" srcOrd="0" destOrd="0" presId="urn:microsoft.com/office/officeart/2005/8/layout/orgChart1"/>
    <dgm:cxn modelId="{74E63895-0D19-4934-AF82-714F802EC0B4}" type="presOf" srcId="{7978823C-EE22-46A1-AA63-F08A34947A10}" destId="{9395360F-BB50-4375-BB0A-5ACF37430E63}" srcOrd="0" destOrd="0" presId="urn:microsoft.com/office/officeart/2005/8/layout/orgChart1"/>
    <dgm:cxn modelId="{97DC3352-F26C-4945-9256-153C4A624E3B}" type="presOf" srcId="{7978823C-EE22-46A1-AA63-F08A34947A10}" destId="{AD112277-E042-4705-BB12-DDE0D0E488F8}" srcOrd="1" destOrd="0" presId="urn:microsoft.com/office/officeart/2005/8/layout/orgChart1"/>
    <dgm:cxn modelId="{E0181A71-15F5-4984-A4DB-D932A86AF300}" type="presOf" srcId="{726EA836-F329-4A3B-8D88-A5F8BCBB6699}" destId="{20001048-6CAE-4771-92B7-D4D19C12262E}" srcOrd="0" destOrd="0" presId="urn:microsoft.com/office/officeart/2005/8/layout/orgChart1"/>
    <dgm:cxn modelId="{2576FEF7-9034-420C-A5F4-BA73686B69A8}" type="presParOf" srcId="{33F4907C-9DCA-41D6-B46A-21C6DBE5F36C}" destId="{411701EE-E24B-4E6B-B126-E003B3A7FA55}" srcOrd="0" destOrd="0" presId="urn:microsoft.com/office/officeart/2005/8/layout/orgChart1"/>
    <dgm:cxn modelId="{B448DACF-8D0D-4B34-A401-D95060EF8B04}" type="presParOf" srcId="{411701EE-E24B-4E6B-B126-E003B3A7FA55}" destId="{1782BEAA-7260-4C19-857F-D2ACEB84848F}" srcOrd="0" destOrd="0" presId="urn:microsoft.com/office/officeart/2005/8/layout/orgChart1"/>
    <dgm:cxn modelId="{117DBD95-A6A5-4562-AE7A-D9E3090398C0}" type="presParOf" srcId="{1782BEAA-7260-4C19-857F-D2ACEB84848F}" destId="{9395360F-BB50-4375-BB0A-5ACF37430E63}" srcOrd="0" destOrd="0" presId="urn:microsoft.com/office/officeart/2005/8/layout/orgChart1"/>
    <dgm:cxn modelId="{37867316-3642-4101-A915-F1813E632049}" type="presParOf" srcId="{1782BEAA-7260-4C19-857F-D2ACEB84848F}" destId="{AD112277-E042-4705-BB12-DDE0D0E488F8}" srcOrd="1" destOrd="0" presId="urn:microsoft.com/office/officeart/2005/8/layout/orgChart1"/>
    <dgm:cxn modelId="{026D3A8F-4580-4F0C-BF68-96D833494890}" type="presParOf" srcId="{411701EE-E24B-4E6B-B126-E003B3A7FA55}" destId="{54424416-0E79-4E61-BDD9-E236979CF057}" srcOrd="1" destOrd="0" presId="urn:microsoft.com/office/officeart/2005/8/layout/orgChart1"/>
    <dgm:cxn modelId="{782CB2BD-F5A8-4826-82A7-D2A1EE0C694E}" type="presParOf" srcId="{54424416-0E79-4E61-BDD9-E236979CF057}" destId="{8D06CBE8-93F0-453F-A114-F3C81771BDEF}" srcOrd="0" destOrd="0" presId="urn:microsoft.com/office/officeart/2005/8/layout/orgChart1"/>
    <dgm:cxn modelId="{271EC24C-CA67-4FFE-A043-589AE0069E43}" type="presParOf" srcId="{54424416-0E79-4E61-BDD9-E236979CF057}" destId="{F7219694-EF8D-408C-AC78-7C4A79AE6ACE}" srcOrd="1" destOrd="0" presId="urn:microsoft.com/office/officeart/2005/8/layout/orgChart1"/>
    <dgm:cxn modelId="{8A350B63-1FAA-4F8A-AD35-1C5820FD4D64}" type="presParOf" srcId="{F7219694-EF8D-408C-AC78-7C4A79AE6ACE}" destId="{7390FCA6-15D7-43EE-88F4-5EB73D5F665D}" srcOrd="0" destOrd="0" presId="urn:microsoft.com/office/officeart/2005/8/layout/orgChart1"/>
    <dgm:cxn modelId="{4B07053C-0EFD-429D-B690-DC82C6765579}" type="presParOf" srcId="{7390FCA6-15D7-43EE-88F4-5EB73D5F665D}" destId="{7C8CF234-334B-4AFB-ACD5-B8053AAB9F95}" srcOrd="0" destOrd="0" presId="urn:microsoft.com/office/officeart/2005/8/layout/orgChart1"/>
    <dgm:cxn modelId="{9E8450DE-BBF0-4EB4-9855-21028B50A7CE}" type="presParOf" srcId="{7390FCA6-15D7-43EE-88F4-5EB73D5F665D}" destId="{A9B3A89E-C61E-411C-827C-E51BA3DB0AF1}" srcOrd="1" destOrd="0" presId="urn:microsoft.com/office/officeart/2005/8/layout/orgChart1"/>
    <dgm:cxn modelId="{6E1FA4EF-BBB0-4DF4-90E2-B9DA321174EB}" type="presParOf" srcId="{F7219694-EF8D-408C-AC78-7C4A79AE6ACE}" destId="{94BD6729-8AA5-400E-812C-B8EC5766F097}" srcOrd="1" destOrd="0" presId="urn:microsoft.com/office/officeart/2005/8/layout/orgChart1"/>
    <dgm:cxn modelId="{3389D30F-6FD3-43DC-B3F8-FF7ACC9998E7}" type="presParOf" srcId="{F7219694-EF8D-408C-AC78-7C4A79AE6ACE}" destId="{2A8D60C9-766E-42A8-9E50-FB654C10471C}" srcOrd="2" destOrd="0" presId="urn:microsoft.com/office/officeart/2005/8/layout/orgChart1"/>
    <dgm:cxn modelId="{AFD04247-D936-440F-AC43-95D5C7C9A707}" type="presParOf" srcId="{54424416-0E79-4E61-BDD9-E236979CF057}" destId="{20001048-6CAE-4771-92B7-D4D19C12262E}" srcOrd="2" destOrd="0" presId="urn:microsoft.com/office/officeart/2005/8/layout/orgChart1"/>
    <dgm:cxn modelId="{F070E9CC-80E9-4087-B3D9-BEAE6F858AD3}" type="presParOf" srcId="{54424416-0E79-4E61-BDD9-E236979CF057}" destId="{296DA70A-867C-48F2-9BC4-175AAAB7CCBF}" srcOrd="3" destOrd="0" presId="urn:microsoft.com/office/officeart/2005/8/layout/orgChart1"/>
    <dgm:cxn modelId="{50A2D35C-A21F-4B20-A90E-8EBAC8A9E1AA}" type="presParOf" srcId="{296DA70A-867C-48F2-9BC4-175AAAB7CCBF}" destId="{3725EF2E-7EC1-4FF5-BE13-1CD9CB02C8A3}" srcOrd="0" destOrd="0" presId="urn:microsoft.com/office/officeart/2005/8/layout/orgChart1"/>
    <dgm:cxn modelId="{D2FB2D4A-4562-4564-8448-054F177EA4B0}" type="presParOf" srcId="{3725EF2E-7EC1-4FF5-BE13-1CD9CB02C8A3}" destId="{1E9F3C8C-F58A-430B-855F-640669349A86}" srcOrd="0" destOrd="0" presId="urn:microsoft.com/office/officeart/2005/8/layout/orgChart1"/>
    <dgm:cxn modelId="{B6390C3C-BAE0-4222-9483-C1B5C20CB0D8}" type="presParOf" srcId="{3725EF2E-7EC1-4FF5-BE13-1CD9CB02C8A3}" destId="{54E8CFCE-6E0A-4405-9DFC-70BACD5CBB92}" srcOrd="1" destOrd="0" presId="urn:microsoft.com/office/officeart/2005/8/layout/orgChart1"/>
    <dgm:cxn modelId="{D62C49E9-AE60-410E-950F-35370752B47C}" type="presParOf" srcId="{296DA70A-867C-48F2-9BC4-175AAAB7CCBF}" destId="{E67BC141-DF77-4B81-B71C-BC9297B86E9E}" srcOrd="1" destOrd="0" presId="urn:microsoft.com/office/officeart/2005/8/layout/orgChart1"/>
    <dgm:cxn modelId="{9BBBD0C9-A91E-4FC6-9259-BF789E83C5F4}" type="presParOf" srcId="{296DA70A-867C-48F2-9BC4-175AAAB7CCBF}" destId="{8B7744D5-8A10-41DA-8710-401806C4BEA9}" srcOrd="2" destOrd="0" presId="urn:microsoft.com/office/officeart/2005/8/layout/orgChart1"/>
    <dgm:cxn modelId="{7DB627DE-E0F9-4224-98CB-FEA42B830F53}" type="presParOf" srcId="{411701EE-E24B-4E6B-B126-E003B3A7FA55}" destId="{8C959598-3467-4D27-B6D0-D48C171D520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3BCDDA-F996-4AEB-8E71-D068BE32090B}">
      <dsp:nvSpPr>
        <dsp:cNvPr id="0" name=""/>
        <dsp:cNvSpPr/>
      </dsp:nvSpPr>
      <dsp:spPr>
        <a:xfrm>
          <a:off x="3524187" y="719775"/>
          <a:ext cx="122056" cy="413636"/>
        </a:xfrm>
        <a:custGeom>
          <a:avLst/>
          <a:gdLst/>
          <a:ahLst/>
          <a:cxnLst/>
          <a:rect l="0" t="0" r="0" b="0"/>
          <a:pathLst>
            <a:path>
              <a:moveTo>
                <a:pt x="122056" y="0"/>
              </a:moveTo>
              <a:lnTo>
                <a:pt x="122056" y="413636"/>
              </a:lnTo>
              <a:lnTo>
                <a:pt x="0" y="41363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9D09E0-B960-49CA-AB3A-9FCCFBEE6F97}">
      <dsp:nvSpPr>
        <dsp:cNvPr id="0" name=""/>
        <dsp:cNvSpPr/>
      </dsp:nvSpPr>
      <dsp:spPr>
        <a:xfrm>
          <a:off x="4438970" y="2110557"/>
          <a:ext cx="331469" cy="1420701"/>
        </a:xfrm>
        <a:custGeom>
          <a:avLst/>
          <a:gdLst/>
          <a:ahLst/>
          <a:cxnLst/>
          <a:rect l="0" t="0" r="0" b="0"/>
          <a:pathLst>
            <a:path>
              <a:moveTo>
                <a:pt x="331469" y="0"/>
              </a:moveTo>
              <a:lnTo>
                <a:pt x="331469" y="1420701"/>
              </a:lnTo>
              <a:lnTo>
                <a:pt x="0" y="142070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CB7056-D5AD-428F-9803-C3FEB1992AF1}">
      <dsp:nvSpPr>
        <dsp:cNvPr id="0" name=""/>
        <dsp:cNvSpPr/>
      </dsp:nvSpPr>
      <dsp:spPr>
        <a:xfrm>
          <a:off x="3646243" y="719775"/>
          <a:ext cx="1691636" cy="8374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8518"/>
              </a:lnTo>
              <a:lnTo>
                <a:pt x="1691636" y="688518"/>
              </a:lnTo>
              <a:lnTo>
                <a:pt x="1691636" y="8374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FD90FD-195C-4A4E-93E0-632FECA2F1A8}">
      <dsp:nvSpPr>
        <dsp:cNvPr id="0" name=""/>
        <dsp:cNvSpPr/>
      </dsp:nvSpPr>
      <dsp:spPr>
        <a:xfrm>
          <a:off x="2473601" y="0"/>
          <a:ext cx="2345283" cy="719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Genel Müdür</a:t>
          </a:r>
          <a:endParaRPr lang="tr-TR" sz="2000" kern="1200" dirty="0"/>
        </a:p>
      </dsp:txBody>
      <dsp:txXfrm>
        <a:off x="2473601" y="0"/>
        <a:ext cx="2345283" cy="719775"/>
      </dsp:txXfrm>
    </dsp:sp>
    <dsp:sp modelId="{9D82DCB1-2650-4082-B56A-68AB1145DD90}">
      <dsp:nvSpPr>
        <dsp:cNvPr id="0" name=""/>
        <dsp:cNvSpPr/>
      </dsp:nvSpPr>
      <dsp:spPr>
        <a:xfrm>
          <a:off x="4628580" y="1557247"/>
          <a:ext cx="1418598" cy="5533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Genel Müdür Yardımcıları (3)</a:t>
          </a:r>
          <a:endParaRPr lang="tr-TR" sz="1800" kern="1200" dirty="0"/>
        </a:p>
      </dsp:txBody>
      <dsp:txXfrm>
        <a:off x="4628580" y="1557247"/>
        <a:ext cx="1418598" cy="553310"/>
      </dsp:txXfrm>
    </dsp:sp>
    <dsp:sp modelId="{97025831-3031-40DF-969B-E35B93F93FEC}">
      <dsp:nvSpPr>
        <dsp:cNvPr id="0" name=""/>
        <dsp:cNvSpPr/>
      </dsp:nvSpPr>
      <dsp:spPr>
        <a:xfrm>
          <a:off x="1598354" y="2120267"/>
          <a:ext cx="2840615" cy="2821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>
              <a:latin typeface="Comic Sans MS" pitchFamily="66" charset="0"/>
            </a:rPr>
            <a:t>Tapu Dairesi Başkanlığı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>
              <a:latin typeface="Comic Sans MS" pitchFamily="66" charset="0"/>
            </a:rPr>
            <a:t>Kadastro Dairesi Başkanlığı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>
              <a:latin typeface="Comic Sans MS" pitchFamily="66" charset="0"/>
            </a:rPr>
            <a:t>Harita Dairesi Başkanlığı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>
              <a:latin typeface="Comic Sans MS" pitchFamily="66" charset="0"/>
            </a:rPr>
            <a:t>Yabancı İşler Dairesi Başkanlığı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>
              <a:latin typeface="Comic Sans MS" pitchFamily="66" charset="0"/>
            </a:rPr>
            <a:t>Arşiv Dairesi Başkanlığı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>
              <a:latin typeface="Comic Sans MS" pitchFamily="66" charset="0"/>
            </a:rPr>
            <a:t>Taşınmaz Değerleme Dairesi Başkanlığı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>
              <a:latin typeface="Comic Sans MS" pitchFamily="66" charset="0"/>
            </a:rPr>
            <a:t>Teftiş Kurulu Başkanlığı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>
              <a:latin typeface="Comic Sans MS" pitchFamily="66" charset="0"/>
            </a:rPr>
            <a:t>Strateji Geliştirme Daire Başkanlığı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>
              <a:latin typeface="Comic Sans MS" pitchFamily="66" charset="0"/>
            </a:rPr>
            <a:t>Personel Dairesi Başkanlığı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>
              <a:latin typeface="Comic Sans MS" pitchFamily="66" charset="0"/>
            </a:rPr>
            <a:t>Destek Hizmetleri Dairesi Başkanlığı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>
              <a:latin typeface="Comic Sans MS" pitchFamily="66" charset="0"/>
            </a:rPr>
            <a:t>Bilgi Teknolojileri Dairesi Başkanlığı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100" kern="1200" dirty="0" smtClean="0">
              <a:latin typeface="Comic Sans MS" pitchFamily="66" charset="0"/>
            </a:rPr>
            <a:t>Hukuk Müşavirliği</a:t>
          </a:r>
          <a:endParaRPr lang="tr-TR" sz="1100" kern="1200" dirty="0"/>
        </a:p>
      </dsp:txBody>
      <dsp:txXfrm>
        <a:off x="1598354" y="2120267"/>
        <a:ext cx="2840615" cy="2821982"/>
      </dsp:txXfrm>
    </dsp:sp>
    <dsp:sp modelId="{A6FD3224-BF99-48DF-8E48-EBDD70E6FB3D}">
      <dsp:nvSpPr>
        <dsp:cNvPr id="0" name=""/>
        <dsp:cNvSpPr/>
      </dsp:nvSpPr>
      <dsp:spPr>
        <a:xfrm>
          <a:off x="253906" y="913898"/>
          <a:ext cx="3270281" cy="4390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Tapu ve Kadastro Kurulu</a:t>
          </a:r>
          <a:endParaRPr lang="tr-TR" sz="1800" kern="1200" dirty="0"/>
        </a:p>
      </dsp:txBody>
      <dsp:txXfrm>
        <a:off x="253906" y="913898"/>
        <a:ext cx="3270281" cy="4390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001048-6CAE-4771-92B7-D4D19C12262E}">
      <dsp:nvSpPr>
        <dsp:cNvPr id="0" name=""/>
        <dsp:cNvSpPr/>
      </dsp:nvSpPr>
      <dsp:spPr>
        <a:xfrm>
          <a:off x="3047999" y="1017614"/>
          <a:ext cx="1229059" cy="426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307"/>
              </a:lnTo>
              <a:lnTo>
                <a:pt x="1229059" y="213307"/>
              </a:lnTo>
              <a:lnTo>
                <a:pt x="1229059" y="4266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06CBE8-93F0-453F-A114-F3C81771BDEF}">
      <dsp:nvSpPr>
        <dsp:cNvPr id="0" name=""/>
        <dsp:cNvSpPr/>
      </dsp:nvSpPr>
      <dsp:spPr>
        <a:xfrm>
          <a:off x="1818940" y="1017614"/>
          <a:ext cx="1229059" cy="426615"/>
        </a:xfrm>
        <a:custGeom>
          <a:avLst/>
          <a:gdLst/>
          <a:ahLst/>
          <a:cxnLst/>
          <a:rect l="0" t="0" r="0" b="0"/>
          <a:pathLst>
            <a:path>
              <a:moveTo>
                <a:pt x="1229059" y="0"/>
              </a:moveTo>
              <a:lnTo>
                <a:pt x="1229059" y="213307"/>
              </a:lnTo>
              <a:lnTo>
                <a:pt x="0" y="213307"/>
              </a:lnTo>
              <a:lnTo>
                <a:pt x="0" y="42661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95360F-BB50-4375-BB0A-5ACF37430E63}">
      <dsp:nvSpPr>
        <dsp:cNvPr id="0" name=""/>
        <dsp:cNvSpPr/>
      </dsp:nvSpPr>
      <dsp:spPr>
        <a:xfrm>
          <a:off x="1348982" y="1862"/>
          <a:ext cx="3398035" cy="10157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Tapu ve Kadastro Bölge Müdürlükleri (24)</a:t>
          </a:r>
          <a:endParaRPr lang="tr-TR" sz="2300" kern="1200" dirty="0"/>
        </a:p>
      </dsp:txBody>
      <dsp:txXfrm>
        <a:off x="1348982" y="1862"/>
        <a:ext cx="3398035" cy="1015751"/>
      </dsp:txXfrm>
    </dsp:sp>
    <dsp:sp modelId="{7C8CF234-334B-4AFB-ACD5-B8053AAB9F95}">
      <dsp:nvSpPr>
        <dsp:cNvPr id="0" name=""/>
        <dsp:cNvSpPr/>
      </dsp:nvSpPr>
      <dsp:spPr>
        <a:xfrm>
          <a:off x="803188" y="1444230"/>
          <a:ext cx="2031503" cy="10157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Kadastro Müdürlükleri (81)</a:t>
          </a:r>
          <a:endParaRPr lang="tr-TR" sz="2300" kern="1200" dirty="0"/>
        </a:p>
      </dsp:txBody>
      <dsp:txXfrm>
        <a:off x="803188" y="1444230"/>
        <a:ext cx="2031503" cy="1015751"/>
      </dsp:txXfrm>
    </dsp:sp>
    <dsp:sp modelId="{1E9F3C8C-F58A-430B-855F-640669349A86}">
      <dsp:nvSpPr>
        <dsp:cNvPr id="0" name=""/>
        <dsp:cNvSpPr/>
      </dsp:nvSpPr>
      <dsp:spPr>
        <a:xfrm>
          <a:off x="3261307" y="1444230"/>
          <a:ext cx="2031503" cy="10157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Tapu Müdürlükleri (973)</a:t>
          </a:r>
          <a:endParaRPr lang="tr-TR" sz="2300" kern="1200" dirty="0"/>
        </a:p>
      </dsp:txBody>
      <dsp:txXfrm>
        <a:off x="3261307" y="1444230"/>
        <a:ext cx="2031503" cy="10157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3/2/2020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3/2/2020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3/2/2020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3/2/2020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3/2/2020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0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15573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Tapu Sicili Teşkilatı</a:t>
            </a: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0" y="1837236"/>
            <a:ext cx="851783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endParaRPr lang="tr-T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Tapu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ve Kadastro Genel Müdürlüğü’nün görev ve yetkileri ile teşkilatlanması, 15/7/2018 tarihli ve 30479 sayılı Resmî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Gazete’de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yayımlanan 4 sayılı </a:t>
            </a:r>
            <a:r>
              <a:rPr lang="tr-TR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BAKANLIKLARA BAĞLI, İLGİLİ, İLİŞKİLİ KURUM VE KURULUŞLAR İLE DİĞER KURUM VE KURULUŞLARIN TEŞKİLATI HAKKINDA CUMHURBAŞKANLIĞI </a:t>
            </a:r>
            <a:r>
              <a:rPr lang="tr-TR" sz="24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KARARNAMESİ’nin</a:t>
            </a:r>
            <a:r>
              <a:rPr lang="tr-TR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 478-488 inci maddelerinde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düzenlenmiştir.</a:t>
            </a:r>
            <a:endParaRPr lang="tr-T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Tapu Sicili Teşkilatı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7239137"/>
              </p:ext>
            </p:extLst>
          </p:nvPr>
        </p:nvGraphicFramePr>
        <p:xfrm>
          <a:off x="1214414" y="872196"/>
          <a:ext cx="7570788" cy="5700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312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25083" y="1125414"/>
            <a:ext cx="8651631" cy="512298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2400" dirty="0" smtClean="0">
                <a:latin typeface="Comic Sans MS" pitchFamily="66" charset="0"/>
              </a:rPr>
              <a:t>		</a:t>
            </a:r>
            <a:r>
              <a:rPr lang="tr-TR" sz="2400" dirty="0" smtClean="0"/>
              <a:t>Tapu ve Kadastro Genel Müdürlüğü’nün taşra teşkilatı, </a:t>
            </a:r>
            <a:r>
              <a:rPr lang="tr-TR" sz="2400" b="1" u="sng" dirty="0" smtClean="0"/>
              <a:t>bölge müdürlükleri ile bu müdürlüklere bağlı kadastro müdürlükleri ve tapu müdürlüklerinden oluşur</a:t>
            </a:r>
            <a:r>
              <a:rPr lang="tr-TR" sz="2400" dirty="0" smtClean="0"/>
              <a:t>. Kadastro müdürlükleri illerde; tapu müdürlükleri,  merkez ilçe ve diğer ilçelerde kurulur. </a:t>
            </a:r>
          </a:p>
          <a:p>
            <a:pPr algn="ctr">
              <a:buNone/>
            </a:pPr>
            <a:r>
              <a:rPr lang="tr-TR" sz="2400" dirty="0" smtClean="0">
                <a:solidFill>
                  <a:srgbClr val="0070C0"/>
                </a:solidFill>
                <a:latin typeface="Comic Sans MS" pitchFamily="66" charset="0"/>
              </a:rPr>
              <a:t>Taşra teşkilatı</a:t>
            </a:r>
          </a:p>
          <a:p>
            <a:pPr algn="just">
              <a:buNone/>
            </a:pPr>
            <a:r>
              <a:rPr lang="tr-TR" sz="2400" dirty="0" smtClean="0">
                <a:latin typeface="Comic Sans MS" pitchFamily="66" charset="0"/>
              </a:rPr>
              <a:t>			</a:t>
            </a:r>
            <a:endParaRPr lang="tr-TR" dirty="0"/>
          </a:p>
        </p:txBody>
      </p:sp>
      <p:graphicFrame>
        <p:nvGraphicFramePr>
          <p:cNvPr id="4" name="3 Diyagram"/>
          <p:cNvGraphicFramePr/>
          <p:nvPr>
            <p:extLst>
              <p:ext uri="{D42A27DB-BD31-4B8C-83A1-F6EECF244321}">
                <p14:modId xmlns:p14="http://schemas.microsoft.com/office/powerpoint/2010/main" val="1555480778"/>
              </p:ext>
            </p:extLst>
          </p:nvPr>
        </p:nvGraphicFramePr>
        <p:xfrm>
          <a:off x="1928794" y="3305909"/>
          <a:ext cx="6096000" cy="2461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976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507391" y="1837236"/>
            <a:ext cx="85178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Aydın Aybay, Hüseyin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Hatemi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Vedat Kitabevi,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İstanbul.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Jale G.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Akipek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Turgut Akıntürk, Beta Yayınları, İstanbul,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2009.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Kemal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Oğuzman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Özer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Seliçi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Saibe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Oktay-Özdemir, Filiz Yayınevi, İstanbul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2006.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Kudrat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Güven, Turhan Esener, Yetkin Yayınları,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Ankara.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Şeref Ertaç, Seçkin Yayınları, Ankara,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2008.</a:t>
            </a: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Medeni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Kanun,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Borçlar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Kanunu,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Genelgeler</a:t>
            </a: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Kanunlar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ve Tüzükler.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50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12518</TotalTime>
  <Words>195</Words>
  <Application>Microsoft Office PowerPoint</Application>
  <PresentationFormat>Ekran Gösterisi (4:3)</PresentationFormat>
  <Paragraphs>37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5</vt:i4>
      </vt:variant>
    </vt:vector>
  </HeadingPairs>
  <TitlesOfParts>
    <vt:vector size="14" baseType="lpstr">
      <vt:lpstr>ＭＳ Ｐゴシック</vt:lpstr>
      <vt:lpstr>Arial</vt:lpstr>
      <vt:lpstr>Calibri</vt:lpstr>
      <vt:lpstr>Comic Sans MS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arahmantursun@gmail.com</cp:lastModifiedBy>
  <cp:revision>826</cp:revision>
  <cp:lastPrinted>2016-10-24T07:53:35Z</cp:lastPrinted>
  <dcterms:created xsi:type="dcterms:W3CDTF">2016-09-18T09:35:24Z</dcterms:created>
  <dcterms:modified xsi:type="dcterms:W3CDTF">2020-03-02T12:55:28Z</dcterms:modified>
</cp:coreProperties>
</file>