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7" r:id="rId2"/>
    <p:sldId id="280" r:id="rId3"/>
    <p:sldId id="256" r:id="rId4"/>
    <p:sldId id="282" r:id="rId5"/>
    <p:sldId id="283" r:id="rId6"/>
    <p:sldId id="294" r:id="rId7"/>
    <p:sldId id="284" r:id="rId8"/>
    <p:sldId id="287" r:id="rId9"/>
    <p:sldId id="285" r:id="rId10"/>
    <p:sldId id="286" r:id="rId11"/>
    <p:sldId id="288" r:id="rId12"/>
    <p:sldId id="290" r:id="rId13"/>
    <p:sldId id="291" r:id="rId14"/>
    <p:sldId id="293" r:id="rId15"/>
    <p:sldId id="289" r:id="rId16"/>
    <p:sldId id="292" r:id="rId17"/>
    <p:sldId id="295" r:id="rId18"/>
    <p:sldId id="297" r:id="rId19"/>
    <p:sldId id="296" r:id="rId20"/>
    <p:sldId id="298" r:id="rId21"/>
    <p:sldId id="281" r:id="rId22"/>
    <p:sldId id="299" r:id="rId23"/>
    <p:sldId id="300" r:id="rId24"/>
    <p:sldId id="301" r:id="rId25"/>
    <p:sldId id="302" r:id="rId26"/>
    <p:sldId id="305" r:id="rId27"/>
    <p:sldId id="304" r:id="rId28"/>
    <p:sldId id="303" r:id="rId29"/>
    <p:sldId id="306" r:id="rId30"/>
    <p:sldId id="307" r:id="rId31"/>
    <p:sldId id="308" r:id="rId32"/>
    <p:sldId id="309" r:id="rId33"/>
    <p:sldId id="262" r:id="rId34"/>
    <p:sldId id="310" r:id="rId35"/>
    <p:sldId id="311" r:id="rId36"/>
    <p:sldId id="31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5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F19E6-F851-4D0E-99A5-7A828A0F9330}" type="doc">
      <dgm:prSet loTypeId="urn:microsoft.com/office/officeart/2005/8/layout/vList4#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C59F49D0-7D8F-42E3-812E-02ED4304B526}">
      <dgm:prSet phldrT="[Metin]" custT="1"/>
      <dgm:spPr/>
      <dgm:t>
        <a:bodyPr/>
        <a:lstStyle/>
        <a:p>
          <a:r>
            <a:rPr lang="tr-TR" sz="2800" b="1" i="1" dirty="0" smtClean="0">
              <a:effectLst/>
            </a:rPr>
            <a:t>Düz tabanlık (pes </a:t>
          </a:r>
          <a:r>
            <a:rPr lang="tr-TR" sz="2800" b="1" i="1" dirty="0" err="1" smtClean="0">
              <a:effectLst/>
            </a:rPr>
            <a:t>planus</a:t>
          </a:r>
          <a:r>
            <a:rPr lang="tr-TR" sz="2800" b="1" i="1" dirty="0" smtClean="0">
              <a:effectLst/>
            </a:rPr>
            <a:t>) </a:t>
          </a:r>
          <a:endParaRPr lang="tr-TR" sz="2800" b="1" i="1" dirty="0">
            <a:effectLst/>
          </a:endParaRPr>
        </a:p>
      </dgm:t>
    </dgm:pt>
    <dgm:pt modelId="{013CE32C-6FAD-4999-9DB7-CD495CE5B024}" type="sibTrans" cxnId="{F03C3862-B60E-4021-A372-ECCC3580EC8F}">
      <dgm:prSet/>
      <dgm:spPr/>
      <dgm:t>
        <a:bodyPr/>
        <a:lstStyle/>
        <a:p>
          <a:endParaRPr lang="tr-TR"/>
        </a:p>
      </dgm:t>
    </dgm:pt>
    <dgm:pt modelId="{0DCE7732-3681-4384-8900-029C83AACBDC}" type="parTrans" cxnId="{F03C3862-B60E-4021-A372-ECCC3580EC8F}">
      <dgm:prSet/>
      <dgm:spPr/>
      <dgm:t>
        <a:bodyPr/>
        <a:lstStyle/>
        <a:p>
          <a:endParaRPr lang="tr-TR"/>
        </a:p>
      </dgm:t>
    </dgm:pt>
    <dgm:pt modelId="{90E95BDD-32CF-46BE-9632-3DD1C065513C}">
      <dgm:prSet phldrT="[Metin]" custT="1"/>
      <dgm:spPr/>
      <dgm:t>
        <a:bodyPr/>
        <a:lstStyle/>
        <a:p>
          <a:r>
            <a:rPr lang="tr-TR" sz="2800" b="1" i="1" dirty="0" smtClean="0">
              <a:effectLst/>
            </a:rPr>
            <a:t>Gelişimsel</a:t>
          </a:r>
          <a:r>
            <a:rPr lang="tr-TR" sz="2800" b="1" i="1" baseline="0" dirty="0" smtClean="0">
              <a:effectLst/>
            </a:rPr>
            <a:t> kalça </a:t>
          </a:r>
          <a:r>
            <a:rPr lang="tr-TR" sz="2800" b="1" i="1" baseline="0" dirty="0" err="1" smtClean="0">
              <a:effectLst/>
            </a:rPr>
            <a:t>displazisi</a:t>
          </a:r>
          <a:r>
            <a:rPr lang="tr-TR" sz="2800" b="1" i="1" baseline="0" dirty="0" smtClean="0">
              <a:effectLst/>
            </a:rPr>
            <a:t> </a:t>
          </a:r>
          <a:endParaRPr lang="tr-TR" sz="2800" b="1" i="1" dirty="0" smtClean="0">
            <a:effectLst/>
          </a:endParaRPr>
        </a:p>
      </dgm:t>
    </dgm:pt>
    <dgm:pt modelId="{BE7EB12D-FFC1-4D5A-9BAF-196F9DF22114}" type="sibTrans" cxnId="{F5FE2B2A-9655-4A6A-B732-15D788AC0D88}">
      <dgm:prSet/>
      <dgm:spPr/>
      <dgm:t>
        <a:bodyPr/>
        <a:lstStyle/>
        <a:p>
          <a:endParaRPr lang="tr-TR"/>
        </a:p>
      </dgm:t>
    </dgm:pt>
    <dgm:pt modelId="{2A592121-1A35-4AB4-8908-53AAE808E9B7}" type="parTrans" cxnId="{F5FE2B2A-9655-4A6A-B732-15D788AC0D88}">
      <dgm:prSet/>
      <dgm:spPr/>
      <dgm:t>
        <a:bodyPr/>
        <a:lstStyle/>
        <a:p>
          <a:endParaRPr lang="tr-TR"/>
        </a:p>
      </dgm:t>
    </dgm:pt>
    <dgm:pt modelId="{4BAC1032-5B79-4569-A805-85494ED0B648}">
      <dgm:prSet phldrT="[Metin]" custT="1"/>
      <dgm:spPr/>
      <dgm:t>
        <a:bodyPr/>
        <a:lstStyle/>
        <a:p>
          <a:r>
            <a:rPr lang="tr-TR" sz="2800" b="1" i="1" dirty="0" err="1" smtClean="0">
              <a:effectLst/>
            </a:rPr>
            <a:t>Skolyoz</a:t>
          </a:r>
          <a:r>
            <a:rPr lang="tr-TR" sz="2800" b="1" i="1" dirty="0" smtClean="0">
              <a:effectLst/>
            </a:rPr>
            <a:t> </a:t>
          </a:r>
          <a:endParaRPr lang="tr-TR" sz="2800" b="1" i="1" dirty="0">
            <a:effectLst/>
          </a:endParaRPr>
        </a:p>
      </dgm:t>
    </dgm:pt>
    <dgm:pt modelId="{80DFAFB8-BC9F-4062-B3C7-8EEF0F77FBAC}" type="sibTrans" cxnId="{61869DE6-D7AA-49F4-9F0D-96A0F17A0BD8}">
      <dgm:prSet/>
      <dgm:spPr/>
      <dgm:t>
        <a:bodyPr/>
        <a:lstStyle/>
        <a:p>
          <a:endParaRPr lang="tr-TR"/>
        </a:p>
      </dgm:t>
    </dgm:pt>
    <dgm:pt modelId="{8FF7F363-0690-4627-A45E-DA79602E3DFA}" type="parTrans" cxnId="{61869DE6-D7AA-49F4-9F0D-96A0F17A0BD8}">
      <dgm:prSet/>
      <dgm:spPr/>
      <dgm:t>
        <a:bodyPr/>
        <a:lstStyle/>
        <a:p>
          <a:endParaRPr lang="tr-TR"/>
        </a:p>
      </dgm:t>
    </dgm:pt>
    <dgm:pt modelId="{8CCC0358-3724-43FC-B569-379E9BC6EB04}" type="pres">
      <dgm:prSet presAssocID="{88EF19E6-F851-4D0E-99A5-7A828A0F93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2EA36E-7D9A-455D-8A73-3CBEE29316ED}" type="pres">
      <dgm:prSet presAssocID="{90E95BDD-32CF-46BE-9632-3DD1C065513C}" presName="comp" presStyleCnt="0"/>
      <dgm:spPr/>
    </dgm:pt>
    <dgm:pt modelId="{A58DEB86-DEBA-4151-8EA5-BF86F4AEA9E6}" type="pres">
      <dgm:prSet presAssocID="{90E95BDD-32CF-46BE-9632-3DD1C065513C}" presName="box" presStyleLbl="node1" presStyleIdx="0" presStyleCnt="3" custLinFactNeighborX="24830" custLinFactNeighborY="-6500"/>
      <dgm:spPr/>
      <dgm:t>
        <a:bodyPr/>
        <a:lstStyle/>
        <a:p>
          <a:endParaRPr lang="tr-TR"/>
        </a:p>
      </dgm:t>
    </dgm:pt>
    <dgm:pt modelId="{604BAB11-9B5E-41FF-A5CE-AB5DAF18DEEA}" type="pres">
      <dgm:prSet presAssocID="{90E95BDD-32CF-46BE-9632-3DD1C065513C}" presName="img" presStyleLbl="fgImgPlace1" presStyleIdx="0" presStyleCnt="3"/>
      <dgm:spPr/>
    </dgm:pt>
    <dgm:pt modelId="{564140F1-0AA1-4284-AAE3-8EFF9FF957A6}" type="pres">
      <dgm:prSet presAssocID="{90E95BDD-32CF-46BE-9632-3DD1C065513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E652BD-90B9-451C-8E0A-5E7198FAFF06}" type="pres">
      <dgm:prSet presAssocID="{BE7EB12D-FFC1-4D5A-9BAF-196F9DF22114}" presName="spacer" presStyleCnt="0"/>
      <dgm:spPr/>
    </dgm:pt>
    <dgm:pt modelId="{E9F5E3E3-D737-4C47-9BE6-14D2C76EE1ED}" type="pres">
      <dgm:prSet presAssocID="{4BAC1032-5B79-4569-A805-85494ED0B648}" presName="comp" presStyleCnt="0"/>
      <dgm:spPr/>
    </dgm:pt>
    <dgm:pt modelId="{AA160C9F-D5E0-4326-AEA4-354791EECFE2}" type="pres">
      <dgm:prSet presAssocID="{4BAC1032-5B79-4569-A805-85494ED0B648}" presName="box" presStyleLbl="node1" presStyleIdx="1" presStyleCnt="3"/>
      <dgm:spPr/>
      <dgm:t>
        <a:bodyPr/>
        <a:lstStyle/>
        <a:p>
          <a:endParaRPr lang="tr-TR"/>
        </a:p>
      </dgm:t>
    </dgm:pt>
    <dgm:pt modelId="{3E281BD3-B76C-43F1-9D41-49641E071D78}" type="pres">
      <dgm:prSet presAssocID="{4BAC1032-5B79-4569-A805-85494ED0B648}" presName="img" presStyleLbl="fgImgPlace1" presStyleIdx="1" presStyleCnt="3"/>
      <dgm:spPr/>
    </dgm:pt>
    <dgm:pt modelId="{4C11B1CB-E6C3-4324-B327-4DC8C4C98761}" type="pres">
      <dgm:prSet presAssocID="{4BAC1032-5B79-4569-A805-85494ED0B64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5278E-D4FD-4AF4-B2BE-F8F45C938CDF}" type="pres">
      <dgm:prSet presAssocID="{80DFAFB8-BC9F-4062-B3C7-8EEF0F77FBAC}" presName="spacer" presStyleCnt="0"/>
      <dgm:spPr/>
    </dgm:pt>
    <dgm:pt modelId="{E9013C18-63BC-4387-9D42-B44A97064693}" type="pres">
      <dgm:prSet presAssocID="{C59F49D0-7D8F-42E3-812E-02ED4304B526}" presName="comp" presStyleCnt="0"/>
      <dgm:spPr/>
    </dgm:pt>
    <dgm:pt modelId="{42F25094-FF13-4C1F-BA04-361221084D0D}" type="pres">
      <dgm:prSet presAssocID="{C59F49D0-7D8F-42E3-812E-02ED4304B526}" presName="box" presStyleLbl="node1" presStyleIdx="2" presStyleCnt="3" custLinFactNeighborX="9021" custLinFactNeighborY="17218"/>
      <dgm:spPr/>
      <dgm:t>
        <a:bodyPr/>
        <a:lstStyle/>
        <a:p>
          <a:endParaRPr lang="tr-TR"/>
        </a:p>
      </dgm:t>
    </dgm:pt>
    <dgm:pt modelId="{640B99D6-09E9-48E7-9377-992C8C3DDB2B}" type="pres">
      <dgm:prSet presAssocID="{C59F49D0-7D8F-42E3-812E-02ED4304B526}" presName="img" presStyleLbl="fgImgPlace1" presStyleIdx="2" presStyleCnt="3"/>
      <dgm:spPr/>
    </dgm:pt>
    <dgm:pt modelId="{79B29C3A-25C8-4E52-A6B6-17E37E680410}" type="pres">
      <dgm:prSet presAssocID="{C59F49D0-7D8F-42E3-812E-02ED4304B52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F119C6-9569-4FF1-9097-5537609C2D2E}" type="presOf" srcId="{C59F49D0-7D8F-42E3-812E-02ED4304B526}" destId="{42F25094-FF13-4C1F-BA04-361221084D0D}" srcOrd="0" destOrd="0" presId="urn:microsoft.com/office/officeart/2005/8/layout/vList4#1"/>
    <dgm:cxn modelId="{F5FE2B2A-9655-4A6A-B732-15D788AC0D88}" srcId="{88EF19E6-F851-4D0E-99A5-7A828A0F9330}" destId="{90E95BDD-32CF-46BE-9632-3DD1C065513C}" srcOrd="0" destOrd="0" parTransId="{2A592121-1A35-4AB4-8908-53AAE808E9B7}" sibTransId="{BE7EB12D-FFC1-4D5A-9BAF-196F9DF22114}"/>
    <dgm:cxn modelId="{90F90EBE-0CAC-4451-92C4-A8106F880D28}" type="presOf" srcId="{4BAC1032-5B79-4569-A805-85494ED0B648}" destId="{4C11B1CB-E6C3-4324-B327-4DC8C4C98761}" srcOrd="1" destOrd="0" presId="urn:microsoft.com/office/officeart/2005/8/layout/vList4#1"/>
    <dgm:cxn modelId="{61869DE6-D7AA-49F4-9F0D-96A0F17A0BD8}" srcId="{88EF19E6-F851-4D0E-99A5-7A828A0F9330}" destId="{4BAC1032-5B79-4569-A805-85494ED0B648}" srcOrd="1" destOrd="0" parTransId="{8FF7F363-0690-4627-A45E-DA79602E3DFA}" sibTransId="{80DFAFB8-BC9F-4062-B3C7-8EEF0F77FBAC}"/>
    <dgm:cxn modelId="{F03C3862-B60E-4021-A372-ECCC3580EC8F}" srcId="{88EF19E6-F851-4D0E-99A5-7A828A0F9330}" destId="{C59F49D0-7D8F-42E3-812E-02ED4304B526}" srcOrd="2" destOrd="0" parTransId="{0DCE7732-3681-4384-8900-029C83AACBDC}" sibTransId="{013CE32C-6FAD-4999-9DB7-CD495CE5B024}"/>
    <dgm:cxn modelId="{9F69E1B0-B263-4901-AA9E-1E15EF6C1566}" type="presOf" srcId="{90E95BDD-32CF-46BE-9632-3DD1C065513C}" destId="{A58DEB86-DEBA-4151-8EA5-BF86F4AEA9E6}" srcOrd="0" destOrd="0" presId="urn:microsoft.com/office/officeart/2005/8/layout/vList4#1"/>
    <dgm:cxn modelId="{FA206DC1-7559-4448-955D-F3E11EBF404A}" type="presOf" srcId="{90E95BDD-32CF-46BE-9632-3DD1C065513C}" destId="{564140F1-0AA1-4284-AAE3-8EFF9FF957A6}" srcOrd="1" destOrd="0" presId="urn:microsoft.com/office/officeart/2005/8/layout/vList4#1"/>
    <dgm:cxn modelId="{CE13C51B-6A63-490D-BE31-89177C6BBF6B}" type="presOf" srcId="{88EF19E6-F851-4D0E-99A5-7A828A0F9330}" destId="{8CCC0358-3724-43FC-B569-379E9BC6EB04}" srcOrd="0" destOrd="0" presId="urn:microsoft.com/office/officeart/2005/8/layout/vList4#1"/>
    <dgm:cxn modelId="{F120D6CB-22F5-4C9E-A064-63FD7A09315C}" type="presOf" srcId="{4BAC1032-5B79-4569-A805-85494ED0B648}" destId="{AA160C9F-D5E0-4326-AEA4-354791EECFE2}" srcOrd="0" destOrd="0" presId="urn:microsoft.com/office/officeart/2005/8/layout/vList4#1"/>
    <dgm:cxn modelId="{7503D63B-AAEF-49EC-BEA4-2A76E5F8C665}" type="presOf" srcId="{C59F49D0-7D8F-42E3-812E-02ED4304B526}" destId="{79B29C3A-25C8-4E52-A6B6-17E37E680410}" srcOrd="1" destOrd="0" presId="urn:microsoft.com/office/officeart/2005/8/layout/vList4#1"/>
    <dgm:cxn modelId="{FDD39EFA-FD47-4F04-B036-40049F7CFAFE}" type="presParOf" srcId="{8CCC0358-3724-43FC-B569-379E9BC6EB04}" destId="{442EA36E-7D9A-455D-8A73-3CBEE29316ED}" srcOrd="0" destOrd="0" presId="urn:microsoft.com/office/officeart/2005/8/layout/vList4#1"/>
    <dgm:cxn modelId="{2ABFDF17-AE11-442D-9CC8-188D212CBBDA}" type="presParOf" srcId="{442EA36E-7D9A-455D-8A73-3CBEE29316ED}" destId="{A58DEB86-DEBA-4151-8EA5-BF86F4AEA9E6}" srcOrd="0" destOrd="0" presId="urn:microsoft.com/office/officeart/2005/8/layout/vList4#1"/>
    <dgm:cxn modelId="{130741CE-43A1-4C71-9492-BEA46BA10629}" type="presParOf" srcId="{442EA36E-7D9A-455D-8A73-3CBEE29316ED}" destId="{604BAB11-9B5E-41FF-A5CE-AB5DAF18DEEA}" srcOrd="1" destOrd="0" presId="urn:microsoft.com/office/officeart/2005/8/layout/vList4#1"/>
    <dgm:cxn modelId="{7BC48E51-1DD8-4D04-A108-A403C2F27D71}" type="presParOf" srcId="{442EA36E-7D9A-455D-8A73-3CBEE29316ED}" destId="{564140F1-0AA1-4284-AAE3-8EFF9FF957A6}" srcOrd="2" destOrd="0" presId="urn:microsoft.com/office/officeart/2005/8/layout/vList4#1"/>
    <dgm:cxn modelId="{75A743D6-4CF7-4AB7-BA76-C6051F76D3F9}" type="presParOf" srcId="{8CCC0358-3724-43FC-B569-379E9BC6EB04}" destId="{97E652BD-90B9-451C-8E0A-5E7198FAFF06}" srcOrd="1" destOrd="0" presId="urn:microsoft.com/office/officeart/2005/8/layout/vList4#1"/>
    <dgm:cxn modelId="{880DC9CF-ED08-483D-B709-BB30DC72A18C}" type="presParOf" srcId="{8CCC0358-3724-43FC-B569-379E9BC6EB04}" destId="{E9F5E3E3-D737-4C47-9BE6-14D2C76EE1ED}" srcOrd="2" destOrd="0" presId="urn:microsoft.com/office/officeart/2005/8/layout/vList4#1"/>
    <dgm:cxn modelId="{389EA082-1928-4C64-9473-2949AC65816A}" type="presParOf" srcId="{E9F5E3E3-D737-4C47-9BE6-14D2C76EE1ED}" destId="{AA160C9F-D5E0-4326-AEA4-354791EECFE2}" srcOrd="0" destOrd="0" presId="urn:microsoft.com/office/officeart/2005/8/layout/vList4#1"/>
    <dgm:cxn modelId="{FB5A0788-0322-4D69-B9FB-B3603ADC89A5}" type="presParOf" srcId="{E9F5E3E3-D737-4C47-9BE6-14D2C76EE1ED}" destId="{3E281BD3-B76C-43F1-9D41-49641E071D78}" srcOrd="1" destOrd="0" presId="urn:microsoft.com/office/officeart/2005/8/layout/vList4#1"/>
    <dgm:cxn modelId="{2CEE5A9B-59E4-4CEC-BC5F-37668BBF5B49}" type="presParOf" srcId="{E9F5E3E3-D737-4C47-9BE6-14D2C76EE1ED}" destId="{4C11B1CB-E6C3-4324-B327-4DC8C4C98761}" srcOrd="2" destOrd="0" presId="urn:microsoft.com/office/officeart/2005/8/layout/vList4#1"/>
    <dgm:cxn modelId="{9D156609-0FA8-497E-94C8-FD90B273DFCF}" type="presParOf" srcId="{8CCC0358-3724-43FC-B569-379E9BC6EB04}" destId="{DC55278E-D4FD-4AF4-B2BE-F8F45C938CDF}" srcOrd="3" destOrd="0" presId="urn:microsoft.com/office/officeart/2005/8/layout/vList4#1"/>
    <dgm:cxn modelId="{B7DC1F25-6686-4E72-B8A2-B8536D485ED4}" type="presParOf" srcId="{8CCC0358-3724-43FC-B569-379E9BC6EB04}" destId="{E9013C18-63BC-4387-9D42-B44A97064693}" srcOrd="4" destOrd="0" presId="urn:microsoft.com/office/officeart/2005/8/layout/vList4#1"/>
    <dgm:cxn modelId="{5C235359-BED1-4BD2-99EA-84F3A1AB927F}" type="presParOf" srcId="{E9013C18-63BC-4387-9D42-B44A97064693}" destId="{42F25094-FF13-4C1F-BA04-361221084D0D}" srcOrd="0" destOrd="0" presId="urn:microsoft.com/office/officeart/2005/8/layout/vList4#1"/>
    <dgm:cxn modelId="{03921909-62FF-4523-AD1A-FC0BCA470936}" type="presParOf" srcId="{E9013C18-63BC-4387-9D42-B44A97064693}" destId="{640B99D6-09E9-48E7-9377-992C8C3DDB2B}" srcOrd="1" destOrd="0" presId="urn:microsoft.com/office/officeart/2005/8/layout/vList4#1"/>
    <dgm:cxn modelId="{EA99D030-34A1-4429-9CB6-80CC61DCA24E}" type="presParOf" srcId="{E9013C18-63BC-4387-9D42-B44A97064693}" destId="{79B29C3A-25C8-4E52-A6B6-17E37E68041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D4084-6484-4605-A7F0-B53ADD3095DA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6346CA3-D226-48FD-BA7F-7F37DEB40117}" type="pres">
      <dgm:prSet presAssocID="{AC2D4084-6484-4605-A7F0-B53ADD3095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FB3AF0FF-868B-4A95-88DB-9B301F869CD2}" type="presOf" srcId="{AC2D4084-6484-4605-A7F0-B53ADD3095DA}" destId="{26346CA3-D226-48FD-BA7F-7F37DEB4011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1E6F0-E20C-4FA5-AEF6-B62B9EC10596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2BF8AB6E-2286-4876-B33D-E9FEF9B08135}">
      <dgm:prSet phldrT="[Metin]" phldr="1"/>
      <dgm:spPr/>
      <dgm:t>
        <a:bodyPr/>
        <a:lstStyle/>
        <a:p>
          <a:endParaRPr lang="tr-TR" dirty="0"/>
        </a:p>
      </dgm:t>
    </dgm:pt>
    <dgm:pt modelId="{6BFBC221-0F39-4E43-A031-F700FD2AA2B7}" type="parTrans" cxnId="{5BC0BB8F-4A19-48A2-93A8-C3AC32E2DB3C}">
      <dgm:prSet/>
      <dgm:spPr/>
      <dgm:t>
        <a:bodyPr/>
        <a:lstStyle/>
        <a:p>
          <a:endParaRPr lang="tr-TR"/>
        </a:p>
      </dgm:t>
    </dgm:pt>
    <dgm:pt modelId="{75748799-7B42-4A7D-8DC9-C938C7774429}" type="sibTrans" cxnId="{5BC0BB8F-4A19-48A2-93A8-C3AC32E2DB3C}">
      <dgm:prSet/>
      <dgm:spPr/>
      <dgm:t>
        <a:bodyPr/>
        <a:lstStyle/>
        <a:p>
          <a:endParaRPr lang="tr-TR"/>
        </a:p>
      </dgm:t>
    </dgm:pt>
    <dgm:pt modelId="{B7354A5D-F678-461F-8A96-5C6FA24A0B32}">
      <dgm:prSet phldrT="[Metin]" custT="1"/>
      <dgm:spPr/>
      <dgm:t>
        <a:bodyPr/>
        <a:lstStyle/>
        <a:p>
          <a:r>
            <a:rPr lang="tr-T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Tanım: </a:t>
          </a:r>
          <a:r>
            <a:rPr lang="tr-TR" sz="2800" dirty="0" smtClean="0"/>
            <a:t>Kalçayı oluşturan yapıların yapısal olarak bozulma gösterdiği dinamik bir hastalık</a:t>
          </a:r>
          <a:endParaRPr lang="tr-TR" sz="2800" dirty="0"/>
        </a:p>
      </dgm:t>
    </dgm:pt>
    <dgm:pt modelId="{529796BE-551E-4F0F-93CB-275F27FD0E37}" type="parTrans" cxnId="{FB6C6209-A31C-4C54-A581-5B265D8CD8D2}">
      <dgm:prSet/>
      <dgm:spPr/>
      <dgm:t>
        <a:bodyPr/>
        <a:lstStyle/>
        <a:p>
          <a:endParaRPr lang="tr-TR"/>
        </a:p>
      </dgm:t>
    </dgm:pt>
    <dgm:pt modelId="{E2AEB3F0-7A8D-484C-BCE6-4FAE597326A8}" type="sibTrans" cxnId="{FB6C6209-A31C-4C54-A581-5B265D8CD8D2}">
      <dgm:prSet/>
      <dgm:spPr/>
      <dgm:t>
        <a:bodyPr/>
        <a:lstStyle/>
        <a:p>
          <a:endParaRPr lang="tr-TR"/>
        </a:p>
      </dgm:t>
    </dgm:pt>
    <dgm:pt modelId="{E50F378F-F5DA-460F-A36A-94BEA90C0B55}">
      <dgm:prSet phldrT="[Metin]" phldr="1"/>
      <dgm:spPr/>
      <dgm:t>
        <a:bodyPr/>
        <a:lstStyle/>
        <a:p>
          <a:endParaRPr lang="tr-TR"/>
        </a:p>
      </dgm:t>
    </dgm:pt>
    <dgm:pt modelId="{DB55DFA5-510F-47B9-B3C8-D0ED0C3A03F0}" type="parTrans" cxnId="{FA7EE229-8762-427F-AA27-22F681C2629A}">
      <dgm:prSet/>
      <dgm:spPr/>
      <dgm:t>
        <a:bodyPr/>
        <a:lstStyle/>
        <a:p>
          <a:endParaRPr lang="tr-TR"/>
        </a:p>
      </dgm:t>
    </dgm:pt>
    <dgm:pt modelId="{A21D54F2-4275-4833-A7B7-01785E644A6E}" type="sibTrans" cxnId="{FA7EE229-8762-427F-AA27-22F681C2629A}">
      <dgm:prSet/>
      <dgm:spPr/>
      <dgm:t>
        <a:bodyPr/>
        <a:lstStyle/>
        <a:p>
          <a:endParaRPr lang="tr-TR"/>
        </a:p>
      </dgm:t>
    </dgm:pt>
    <dgm:pt modelId="{B2EA5CFA-E8DE-43E2-AEA5-74AF422DBC87}">
      <dgm:prSet phldrT="[Metin]" custT="1"/>
      <dgm:spPr/>
      <dgm:t>
        <a:bodyPr/>
        <a:lstStyle/>
        <a:p>
          <a:pPr algn="l"/>
          <a:r>
            <a:rPr lang="tr-TR" sz="2800" dirty="0" smtClean="0"/>
            <a:t>Eski</a:t>
          </a:r>
          <a:r>
            <a:rPr lang="tr-TR" sz="2800" baseline="0" dirty="0" smtClean="0"/>
            <a:t> terminoloji: </a:t>
          </a:r>
        </a:p>
        <a:p>
          <a:pPr algn="ctr"/>
          <a:r>
            <a:rPr lang="tr-TR" sz="28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«Doğuştan kalça çıkığı»</a:t>
          </a:r>
          <a:endParaRPr lang="tr-TR" sz="2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5376F-071F-4755-A069-5934B5F5A9A1}" type="parTrans" cxnId="{572003E4-A0FB-4CFD-83F4-751AC47D2BE4}">
      <dgm:prSet/>
      <dgm:spPr/>
      <dgm:t>
        <a:bodyPr/>
        <a:lstStyle/>
        <a:p>
          <a:endParaRPr lang="tr-TR"/>
        </a:p>
      </dgm:t>
    </dgm:pt>
    <dgm:pt modelId="{8607BE6C-C39E-44AF-BEE5-F10E7A3C8348}" type="sibTrans" cxnId="{572003E4-A0FB-4CFD-83F4-751AC47D2BE4}">
      <dgm:prSet/>
      <dgm:spPr/>
      <dgm:t>
        <a:bodyPr/>
        <a:lstStyle/>
        <a:p>
          <a:endParaRPr lang="tr-TR"/>
        </a:p>
      </dgm:t>
    </dgm:pt>
    <dgm:pt modelId="{98BF71C1-466D-4A98-A48E-D05C87DCABC7}">
      <dgm:prSet phldrT="[Metin]" phldr="1"/>
      <dgm:spPr/>
      <dgm:t>
        <a:bodyPr/>
        <a:lstStyle/>
        <a:p>
          <a:endParaRPr lang="tr-TR"/>
        </a:p>
      </dgm:t>
    </dgm:pt>
    <dgm:pt modelId="{D59722B4-14D0-4BCC-B1B3-789F6DA315C5}" type="parTrans" cxnId="{B1D2C182-E425-40AD-9412-0F0AFB7C36B1}">
      <dgm:prSet/>
      <dgm:spPr/>
      <dgm:t>
        <a:bodyPr/>
        <a:lstStyle/>
        <a:p>
          <a:endParaRPr lang="tr-TR"/>
        </a:p>
      </dgm:t>
    </dgm:pt>
    <dgm:pt modelId="{0A509218-38EF-41A4-A8A5-BBADBA428582}" type="sibTrans" cxnId="{B1D2C182-E425-40AD-9412-0F0AFB7C36B1}">
      <dgm:prSet/>
      <dgm:spPr/>
      <dgm:t>
        <a:bodyPr/>
        <a:lstStyle/>
        <a:p>
          <a:endParaRPr lang="tr-TR"/>
        </a:p>
      </dgm:t>
    </dgm:pt>
    <dgm:pt modelId="{DCB20A70-D78E-4B08-86F4-482D04D34786}" type="pres">
      <dgm:prSet presAssocID="{3B51E6F0-E20C-4FA5-AEF6-B62B9EC1059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491FDF96-6005-4C90-9763-EA01A0D0B057}" type="pres">
      <dgm:prSet presAssocID="{2BF8AB6E-2286-4876-B33D-E9FEF9B08135}" presName="parenttextcomposite" presStyleCnt="0"/>
      <dgm:spPr/>
    </dgm:pt>
    <dgm:pt modelId="{6B42FE90-14E4-4BC4-A4F9-53B9427BCF43}" type="pres">
      <dgm:prSet presAssocID="{2BF8AB6E-2286-4876-B33D-E9FEF9B0813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ABC1B0-D65E-47E4-82BA-CB4C6810E3BD}" type="pres">
      <dgm:prSet presAssocID="{2BF8AB6E-2286-4876-B33D-E9FEF9B08135}" presName="composite" presStyleCnt="0"/>
      <dgm:spPr/>
    </dgm:pt>
    <dgm:pt modelId="{BF26C684-9146-4845-9825-64CB29CE1954}" type="pres">
      <dgm:prSet presAssocID="{2BF8AB6E-2286-4876-B33D-E9FEF9B08135}" presName="chevron1" presStyleLbl="alignNode1" presStyleIdx="0" presStyleCnt="21"/>
      <dgm:spPr/>
    </dgm:pt>
    <dgm:pt modelId="{FE392233-43CC-44A5-BDA3-6AD1974A1959}" type="pres">
      <dgm:prSet presAssocID="{2BF8AB6E-2286-4876-B33D-E9FEF9B08135}" presName="chevron2" presStyleLbl="alignNode1" presStyleIdx="1" presStyleCnt="21"/>
      <dgm:spPr/>
    </dgm:pt>
    <dgm:pt modelId="{F10948F1-AB63-4972-A2C9-988F0560A57A}" type="pres">
      <dgm:prSet presAssocID="{2BF8AB6E-2286-4876-B33D-E9FEF9B08135}" presName="chevron3" presStyleLbl="alignNode1" presStyleIdx="2" presStyleCnt="21"/>
      <dgm:spPr/>
    </dgm:pt>
    <dgm:pt modelId="{40930BCF-83B7-4A48-9F0F-B1D1ACF8602F}" type="pres">
      <dgm:prSet presAssocID="{2BF8AB6E-2286-4876-B33D-E9FEF9B08135}" presName="chevron4" presStyleLbl="alignNode1" presStyleIdx="3" presStyleCnt="21"/>
      <dgm:spPr/>
    </dgm:pt>
    <dgm:pt modelId="{D41E450E-621A-49E2-AAA9-8790AF55A350}" type="pres">
      <dgm:prSet presAssocID="{2BF8AB6E-2286-4876-B33D-E9FEF9B08135}" presName="chevron5" presStyleLbl="alignNode1" presStyleIdx="4" presStyleCnt="21"/>
      <dgm:spPr/>
    </dgm:pt>
    <dgm:pt modelId="{81102E1B-2957-4434-A45C-5887E94F23F6}" type="pres">
      <dgm:prSet presAssocID="{2BF8AB6E-2286-4876-B33D-E9FEF9B08135}" presName="chevron6" presStyleLbl="alignNode1" presStyleIdx="5" presStyleCnt="21"/>
      <dgm:spPr/>
    </dgm:pt>
    <dgm:pt modelId="{EDCF9F78-ED7B-4658-B2F1-AE0F4046C702}" type="pres">
      <dgm:prSet presAssocID="{2BF8AB6E-2286-4876-B33D-E9FEF9B08135}" presName="chevron7" presStyleLbl="alignNode1" presStyleIdx="6" presStyleCnt="21"/>
      <dgm:spPr/>
    </dgm:pt>
    <dgm:pt modelId="{0D866A32-C92C-47D8-93ED-5189D74DA487}" type="pres">
      <dgm:prSet presAssocID="{2BF8AB6E-2286-4876-B33D-E9FEF9B08135}" presName="childtext" presStyleLbl="solidFgAcc1" presStyleIdx="0" presStyleCnt="2" custScaleX="83934" custLinFactNeighborX="-150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F4F389-1A35-43DB-ACDD-B7BC5F765EAD}" type="pres">
      <dgm:prSet presAssocID="{75748799-7B42-4A7D-8DC9-C938C7774429}" presName="sibTrans" presStyleCnt="0"/>
      <dgm:spPr/>
    </dgm:pt>
    <dgm:pt modelId="{2A6C2C4E-9703-4C28-B3B5-E02631644BAC}" type="pres">
      <dgm:prSet presAssocID="{E50F378F-F5DA-460F-A36A-94BEA90C0B55}" presName="parenttextcomposite" presStyleCnt="0"/>
      <dgm:spPr/>
    </dgm:pt>
    <dgm:pt modelId="{8CFA37F3-835F-40DD-9D68-E2E754CD9252}" type="pres">
      <dgm:prSet presAssocID="{E50F378F-F5DA-460F-A36A-94BEA90C0B5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DE9BB-BDB3-4715-8EEB-B9629F0A19DD}" type="pres">
      <dgm:prSet presAssocID="{E50F378F-F5DA-460F-A36A-94BEA90C0B55}" presName="composite" presStyleCnt="0"/>
      <dgm:spPr/>
    </dgm:pt>
    <dgm:pt modelId="{9B250DD1-B56E-43B0-ADE8-E2BBD4C03B92}" type="pres">
      <dgm:prSet presAssocID="{E50F378F-F5DA-460F-A36A-94BEA90C0B55}" presName="chevron1" presStyleLbl="alignNode1" presStyleIdx="7" presStyleCnt="21"/>
      <dgm:spPr/>
    </dgm:pt>
    <dgm:pt modelId="{B7E24CFE-6936-44F1-BB56-0FDA85CBF8D9}" type="pres">
      <dgm:prSet presAssocID="{E50F378F-F5DA-460F-A36A-94BEA90C0B55}" presName="chevron2" presStyleLbl="alignNode1" presStyleIdx="8" presStyleCnt="21"/>
      <dgm:spPr/>
    </dgm:pt>
    <dgm:pt modelId="{481C3C68-E250-42E6-9225-5321E90883F2}" type="pres">
      <dgm:prSet presAssocID="{E50F378F-F5DA-460F-A36A-94BEA90C0B55}" presName="chevron3" presStyleLbl="alignNode1" presStyleIdx="9" presStyleCnt="21"/>
      <dgm:spPr/>
    </dgm:pt>
    <dgm:pt modelId="{A6D61512-BFFD-47FF-842F-0D66A72D5557}" type="pres">
      <dgm:prSet presAssocID="{E50F378F-F5DA-460F-A36A-94BEA90C0B55}" presName="chevron4" presStyleLbl="alignNode1" presStyleIdx="10" presStyleCnt="21"/>
      <dgm:spPr/>
    </dgm:pt>
    <dgm:pt modelId="{E690C0A9-A1F8-486E-860A-D833ABEA0769}" type="pres">
      <dgm:prSet presAssocID="{E50F378F-F5DA-460F-A36A-94BEA90C0B55}" presName="chevron5" presStyleLbl="alignNode1" presStyleIdx="11" presStyleCnt="21"/>
      <dgm:spPr/>
    </dgm:pt>
    <dgm:pt modelId="{39810DD1-A0AB-4DCE-957F-FD7A6D0F6AA3}" type="pres">
      <dgm:prSet presAssocID="{E50F378F-F5DA-460F-A36A-94BEA90C0B55}" presName="chevron6" presStyleLbl="alignNode1" presStyleIdx="12" presStyleCnt="21"/>
      <dgm:spPr/>
    </dgm:pt>
    <dgm:pt modelId="{BD4C7DEA-D5E8-4462-A40A-73146FFF39AD}" type="pres">
      <dgm:prSet presAssocID="{E50F378F-F5DA-460F-A36A-94BEA90C0B55}" presName="chevron7" presStyleLbl="alignNode1" presStyleIdx="13" presStyleCnt="21"/>
      <dgm:spPr/>
    </dgm:pt>
    <dgm:pt modelId="{387F7D15-360A-4D5D-AB9F-921207901B87}" type="pres">
      <dgm:prSet presAssocID="{E50F378F-F5DA-460F-A36A-94BEA90C0B55}" presName="childtext" presStyleLbl="solidFgAcc1" presStyleIdx="1" presStyleCnt="2" custScaleX="837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298E69-5652-4918-8DA9-E0021F05854C}" type="pres">
      <dgm:prSet presAssocID="{A21D54F2-4275-4833-A7B7-01785E644A6E}" presName="sibTrans" presStyleCnt="0"/>
      <dgm:spPr/>
    </dgm:pt>
    <dgm:pt modelId="{B644FC54-A840-4CEC-87E8-AEFEED7101D3}" type="pres">
      <dgm:prSet presAssocID="{98BF71C1-466D-4A98-A48E-D05C87DCABC7}" presName="parenttextcomposite" presStyleCnt="0"/>
      <dgm:spPr/>
    </dgm:pt>
    <dgm:pt modelId="{54629765-01EC-44D4-AA77-A99CF9CAA0CC}" type="pres">
      <dgm:prSet presAssocID="{98BF71C1-466D-4A98-A48E-D05C87DCABC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6CAF66-56B6-4048-BAFB-114F5CB1E2C7}" type="pres">
      <dgm:prSet presAssocID="{98BF71C1-466D-4A98-A48E-D05C87DCABC7}" presName="parallelogramComposite" presStyleCnt="0"/>
      <dgm:spPr/>
    </dgm:pt>
    <dgm:pt modelId="{86C2DFDE-252F-4170-8EDD-4DCA2EFC8533}" type="pres">
      <dgm:prSet presAssocID="{98BF71C1-466D-4A98-A48E-D05C87DCABC7}" presName="parallelogram1" presStyleLbl="alignNode1" presStyleIdx="14" presStyleCnt="21"/>
      <dgm:spPr/>
    </dgm:pt>
    <dgm:pt modelId="{06412137-D2FF-4636-A28A-51C1945D9693}" type="pres">
      <dgm:prSet presAssocID="{98BF71C1-466D-4A98-A48E-D05C87DCABC7}" presName="parallelogram2" presStyleLbl="alignNode1" presStyleIdx="15" presStyleCnt="21"/>
      <dgm:spPr/>
    </dgm:pt>
    <dgm:pt modelId="{35270607-B10A-4010-B33B-3070FE57FE5E}" type="pres">
      <dgm:prSet presAssocID="{98BF71C1-466D-4A98-A48E-D05C87DCABC7}" presName="parallelogram3" presStyleLbl="alignNode1" presStyleIdx="16" presStyleCnt="21"/>
      <dgm:spPr/>
    </dgm:pt>
    <dgm:pt modelId="{B1A6C423-D5ED-4488-A4E7-9C91A0592E32}" type="pres">
      <dgm:prSet presAssocID="{98BF71C1-466D-4A98-A48E-D05C87DCABC7}" presName="parallelogram4" presStyleLbl="alignNode1" presStyleIdx="17" presStyleCnt="21"/>
      <dgm:spPr/>
    </dgm:pt>
    <dgm:pt modelId="{2BE19807-E031-44C0-94B8-E0C8C3354251}" type="pres">
      <dgm:prSet presAssocID="{98BF71C1-466D-4A98-A48E-D05C87DCABC7}" presName="parallelogram5" presStyleLbl="alignNode1" presStyleIdx="18" presStyleCnt="21"/>
      <dgm:spPr/>
    </dgm:pt>
    <dgm:pt modelId="{DD305D92-9B1E-416C-BDBF-279A8D886E93}" type="pres">
      <dgm:prSet presAssocID="{98BF71C1-466D-4A98-A48E-D05C87DCABC7}" presName="parallelogram6" presStyleLbl="alignNode1" presStyleIdx="19" presStyleCnt="21"/>
      <dgm:spPr/>
    </dgm:pt>
    <dgm:pt modelId="{03FDAD26-FB2B-40BA-B986-CC6A44CDF3CF}" type="pres">
      <dgm:prSet presAssocID="{98BF71C1-466D-4A98-A48E-D05C87DCABC7}" presName="parallelogram7" presStyleLbl="alignNode1" presStyleIdx="20" presStyleCnt="21"/>
      <dgm:spPr/>
    </dgm:pt>
  </dgm:ptLst>
  <dgm:cxnLst>
    <dgm:cxn modelId="{FA7EE229-8762-427F-AA27-22F681C2629A}" srcId="{3B51E6F0-E20C-4FA5-AEF6-B62B9EC10596}" destId="{E50F378F-F5DA-460F-A36A-94BEA90C0B55}" srcOrd="1" destOrd="0" parTransId="{DB55DFA5-510F-47B9-B3C8-D0ED0C3A03F0}" sibTransId="{A21D54F2-4275-4833-A7B7-01785E644A6E}"/>
    <dgm:cxn modelId="{0DA8F897-BF61-42B2-A1F9-C79D72B396C4}" type="presOf" srcId="{2BF8AB6E-2286-4876-B33D-E9FEF9B08135}" destId="{6B42FE90-14E4-4BC4-A4F9-53B9427BCF43}" srcOrd="0" destOrd="0" presId="urn:microsoft.com/office/officeart/2008/layout/VerticalAccentList"/>
    <dgm:cxn modelId="{FB6C6209-A31C-4C54-A581-5B265D8CD8D2}" srcId="{2BF8AB6E-2286-4876-B33D-E9FEF9B08135}" destId="{B7354A5D-F678-461F-8A96-5C6FA24A0B32}" srcOrd="0" destOrd="0" parTransId="{529796BE-551E-4F0F-93CB-275F27FD0E37}" sibTransId="{E2AEB3F0-7A8D-484C-BCE6-4FAE597326A8}"/>
    <dgm:cxn modelId="{B1D2C182-E425-40AD-9412-0F0AFB7C36B1}" srcId="{3B51E6F0-E20C-4FA5-AEF6-B62B9EC10596}" destId="{98BF71C1-466D-4A98-A48E-D05C87DCABC7}" srcOrd="2" destOrd="0" parTransId="{D59722B4-14D0-4BCC-B1B3-789F6DA315C5}" sibTransId="{0A509218-38EF-41A4-A8A5-BBADBA428582}"/>
    <dgm:cxn modelId="{E16259AA-B18B-427C-B3DB-BBA916552F78}" type="presOf" srcId="{B7354A5D-F678-461F-8A96-5C6FA24A0B32}" destId="{0D866A32-C92C-47D8-93ED-5189D74DA487}" srcOrd="0" destOrd="0" presId="urn:microsoft.com/office/officeart/2008/layout/VerticalAccentList"/>
    <dgm:cxn modelId="{572003E4-A0FB-4CFD-83F4-751AC47D2BE4}" srcId="{E50F378F-F5DA-460F-A36A-94BEA90C0B55}" destId="{B2EA5CFA-E8DE-43E2-AEA5-74AF422DBC87}" srcOrd="0" destOrd="0" parTransId="{6385376F-071F-4755-A069-5934B5F5A9A1}" sibTransId="{8607BE6C-C39E-44AF-BEE5-F10E7A3C8348}"/>
    <dgm:cxn modelId="{5BC0BB8F-4A19-48A2-93A8-C3AC32E2DB3C}" srcId="{3B51E6F0-E20C-4FA5-AEF6-B62B9EC10596}" destId="{2BF8AB6E-2286-4876-B33D-E9FEF9B08135}" srcOrd="0" destOrd="0" parTransId="{6BFBC221-0F39-4E43-A031-F700FD2AA2B7}" sibTransId="{75748799-7B42-4A7D-8DC9-C938C7774429}"/>
    <dgm:cxn modelId="{41DCEE15-E414-4AD7-A373-264F8BA6B854}" type="presOf" srcId="{E50F378F-F5DA-460F-A36A-94BEA90C0B55}" destId="{8CFA37F3-835F-40DD-9D68-E2E754CD9252}" srcOrd="0" destOrd="0" presId="urn:microsoft.com/office/officeart/2008/layout/VerticalAccentList"/>
    <dgm:cxn modelId="{C0B7F27F-C34B-4100-940F-A6AC58EEFBB1}" type="presOf" srcId="{B2EA5CFA-E8DE-43E2-AEA5-74AF422DBC87}" destId="{387F7D15-360A-4D5D-AB9F-921207901B87}" srcOrd="0" destOrd="0" presId="urn:microsoft.com/office/officeart/2008/layout/VerticalAccentList"/>
    <dgm:cxn modelId="{FBFE526B-3E57-460E-8433-E5E794216CF4}" type="presOf" srcId="{98BF71C1-466D-4A98-A48E-D05C87DCABC7}" destId="{54629765-01EC-44D4-AA77-A99CF9CAA0CC}" srcOrd="0" destOrd="0" presId="urn:microsoft.com/office/officeart/2008/layout/VerticalAccentList"/>
    <dgm:cxn modelId="{B3196F22-DF17-4524-AB51-93E2FCCCD7D1}" type="presOf" srcId="{3B51E6F0-E20C-4FA5-AEF6-B62B9EC10596}" destId="{DCB20A70-D78E-4B08-86F4-482D04D34786}" srcOrd="0" destOrd="0" presId="urn:microsoft.com/office/officeart/2008/layout/VerticalAccentList"/>
    <dgm:cxn modelId="{0503CAB7-95A1-4D07-89B0-399E4D014384}" type="presParOf" srcId="{DCB20A70-D78E-4B08-86F4-482D04D34786}" destId="{491FDF96-6005-4C90-9763-EA01A0D0B057}" srcOrd="0" destOrd="0" presId="urn:microsoft.com/office/officeart/2008/layout/VerticalAccentList"/>
    <dgm:cxn modelId="{8D13293C-957C-4D80-9F29-4345E5292099}" type="presParOf" srcId="{491FDF96-6005-4C90-9763-EA01A0D0B057}" destId="{6B42FE90-14E4-4BC4-A4F9-53B9427BCF43}" srcOrd="0" destOrd="0" presId="urn:microsoft.com/office/officeart/2008/layout/VerticalAccentList"/>
    <dgm:cxn modelId="{0E88E90A-7D5C-4C0B-A092-B6FDF5740F3B}" type="presParOf" srcId="{DCB20A70-D78E-4B08-86F4-482D04D34786}" destId="{41ABC1B0-D65E-47E4-82BA-CB4C6810E3BD}" srcOrd="1" destOrd="0" presId="urn:microsoft.com/office/officeart/2008/layout/VerticalAccentList"/>
    <dgm:cxn modelId="{53444A81-54EA-418A-A8B4-953F1B7B546C}" type="presParOf" srcId="{41ABC1B0-D65E-47E4-82BA-CB4C6810E3BD}" destId="{BF26C684-9146-4845-9825-64CB29CE1954}" srcOrd="0" destOrd="0" presId="urn:microsoft.com/office/officeart/2008/layout/VerticalAccentList"/>
    <dgm:cxn modelId="{137BD4A6-E5F0-41B0-98D9-898994BFE172}" type="presParOf" srcId="{41ABC1B0-D65E-47E4-82BA-CB4C6810E3BD}" destId="{FE392233-43CC-44A5-BDA3-6AD1974A1959}" srcOrd="1" destOrd="0" presId="urn:microsoft.com/office/officeart/2008/layout/VerticalAccentList"/>
    <dgm:cxn modelId="{760F1EEF-DB28-45AF-A8C5-D53EC5E35E25}" type="presParOf" srcId="{41ABC1B0-D65E-47E4-82BA-CB4C6810E3BD}" destId="{F10948F1-AB63-4972-A2C9-988F0560A57A}" srcOrd="2" destOrd="0" presId="urn:microsoft.com/office/officeart/2008/layout/VerticalAccentList"/>
    <dgm:cxn modelId="{547099C0-ED1A-453E-8105-05550594B2B7}" type="presParOf" srcId="{41ABC1B0-D65E-47E4-82BA-CB4C6810E3BD}" destId="{40930BCF-83B7-4A48-9F0F-B1D1ACF8602F}" srcOrd="3" destOrd="0" presId="urn:microsoft.com/office/officeart/2008/layout/VerticalAccentList"/>
    <dgm:cxn modelId="{429EE18F-E903-45CD-A00A-B82E37A345E3}" type="presParOf" srcId="{41ABC1B0-D65E-47E4-82BA-CB4C6810E3BD}" destId="{D41E450E-621A-49E2-AAA9-8790AF55A350}" srcOrd="4" destOrd="0" presId="urn:microsoft.com/office/officeart/2008/layout/VerticalAccentList"/>
    <dgm:cxn modelId="{B16A4CB3-2418-4B1E-9A21-161D9B2088E1}" type="presParOf" srcId="{41ABC1B0-D65E-47E4-82BA-CB4C6810E3BD}" destId="{81102E1B-2957-4434-A45C-5887E94F23F6}" srcOrd="5" destOrd="0" presId="urn:microsoft.com/office/officeart/2008/layout/VerticalAccentList"/>
    <dgm:cxn modelId="{83B3EE58-5F26-4758-B98D-992E4F3D549B}" type="presParOf" srcId="{41ABC1B0-D65E-47E4-82BA-CB4C6810E3BD}" destId="{EDCF9F78-ED7B-4658-B2F1-AE0F4046C702}" srcOrd="6" destOrd="0" presId="urn:microsoft.com/office/officeart/2008/layout/VerticalAccentList"/>
    <dgm:cxn modelId="{F20BE39F-F80E-4D18-AC9B-66073C2CA8D9}" type="presParOf" srcId="{41ABC1B0-D65E-47E4-82BA-CB4C6810E3BD}" destId="{0D866A32-C92C-47D8-93ED-5189D74DA487}" srcOrd="7" destOrd="0" presId="urn:microsoft.com/office/officeart/2008/layout/VerticalAccentList"/>
    <dgm:cxn modelId="{7A4F147F-DFA6-4655-832E-AAEFFAD5AE43}" type="presParOf" srcId="{DCB20A70-D78E-4B08-86F4-482D04D34786}" destId="{A7F4F389-1A35-43DB-ACDD-B7BC5F765EAD}" srcOrd="2" destOrd="0" presId="urn:microsoft.com/office/officeart/2008/layout/VerticalAccentList"/>
    <dgm:cxn modelId="{57B870FD-5075-413D-84B2-114000030FB2}" type="presParOf" srcId="{DCB20A70-D78E-4B08-86F4-482D04D34786}" destId="{2A6C2C4E-9703-4C28-B3B5-E02631644BAC}" srcOrd="3" destOrd="0" presId="urn:microsoft.com/office/officeart/2008/layout/VerticalAccentList"/>
    <dgm:cxn modelId="{CF5F4140-D716-49BA-ACE6-BDFB951D0690}" type="presParOf" srcId="{2A6C2C4E-9703-4C28-B3B5-E02631644BAC}" destId="{8CFA37F3-835F-40DD-9D68-E2E754CD9252}" srcOrd="0" destOrd="0" presId="urn:microsoft.com/office/officeart/2008/layout/VerticalAccentList"/>
    <dgm:cxn modelId="{FCEAA77B-F850-4AD4-99B4-5503B00AB971}" type="presParOf" srcId="{DCB20A70-D78E-4B08-86F4-482D04D34786}" destId="{AF5DE9BB-BDB3-4715-8EEB-B9629F0A19DD}" srcOrd="4" destOrd="0" presId="urn:microsoft.com/office/officeart/2008/layout/VerticalAccentList"/>
    <dgm:cxn modelId="{6A3F64DD-8179-412E-AA7F-03A81CA45975}" type="presParOf" srcId="{AF5DE9BB-BDB3-4715-8EEB-B9629F0A19DD}" destId="{9B250DD1-B56E-43B0-ADE8-E2BBD4C03B92}" srcOrd="0" destOrd="0" presId="urn:microsoft.com/office/officeart/2008/layout/VerticalAccentList"/>
    <dgm:cxn modelId="{044A43F3-992E-45F5-80A6-03194AB053B2}" type="presParOf" srcId="{AF5DE9BB-BDB3-4715-8EEB-B9629F0A19DD}" destId="{B7E24CFE-6936-44F1-BB56-0FDA85CBF8D9}" srcOrd="1" destOrd="0" presId="urn:microsoft.com/office/officeart/2008/layout/VerticalAccentList"/>
    <dgm:cxn modelId="{8FCE9453-B8F6-46C6-804B-0958CDC2B51C}" type="presParOf" srcId="{AF5DE9BB-BDB3-4715-8EEB-B9629F0A19DD}" destId="{481C3C68-E250-42E6-9225-5321E90883F2}" srcOrd="2" destOrd="0" presId="urn:microsoft.com/office/officeart/2008/layout/VerticalAccentList"/>
    <dgm:cxn modelId="{AA0A0288-14AA-4C91-A291-C50C3CD0070C}" type="presParOf" srcId="{AF5DE9BB-BDB3-4715-8EEB-B9629F0A19DD}" destId="{A6D61512-BFFD-47FF-842F-0D66A72D5557}" srcOrd="3" destOrd="0" presId="urn:microsoft.com/office/officeart/2008/layout/VerticalAccentList"/>
    <dgm:cxn modelId="{5B773087-A7C4-4C13-B1E6-0BB474877171}" type="presParOf" srcId="{AF5DE9BB-BDB3-4715-8EEB-B9629F0A19DD}" destId="{E690C0A9-A1F8-486E-860A-D833ABEA0769}" srcOrd="4" destOrd="0" presId="urn:microsoft.com/office/officeart/2008/layout/VerticalAccentList"/>
    <dgm:cxn modelId="{5B8F5B95-BAE9-41A5-BF40-D0D2DDA299B7}" type="presParOf" srcId="{AF5DE9BB-BDB3-4715-8EEB-B9629F0A19DD}" destId="{39810DD1-A0AB-4DCE-957F-FD7A6D0F6AA3}" srcOrd="5" destOrd="0" presId="urn:microsoft.com/office/officeart/2008/layout/VerticalAccentList"/>
    <dgm:cxn modelId="{987AE31A-5D7E-4D80-917E-43EA9B986781}" type="presParOf" srcId="{AF5DE9BB-BDB3-4715-8EEB-B9629F0A19DD}" destId="{BD4C7DEA-D5E8-4462-A40A-73146FFF39AD}" srcOrd="6" destOrd="0" presId="urn:microsoft.com/office/officeart/2008/layout/VerticalAccentList"/>
    <dgm:cxn modelId="{43B88FED-2A2B-4994-B2DC-7D70A42F8F7C}" type="presParOf" srcId="{AF5DE9BB-BDB3-4715-8EEB-B9629F0A19DD}" destId="{387F7D15-360A-4D5D-AB9F-921207901B87}" srcOrd="7" destOrd="0" presId="urn:microsoft.com/office/officeart/2008/layout/VerticalAccentList"/>
    <dgm:cxn modelId="{2464E788-FD0E-44E0-9940-89C9E8D44091}" type="presParOf" srcId="{DCB20A70-D78E-4B08-86F4-482D04D34786}" destId="{9D298E69-5652-4918-8DA9-E0021F05854C}" srcOrd="5" destOrd="0" presId="urn:microsoft.com/office/officeart/2008/layout/VerticalAccentList"/>
    <dgm:cxn modelId="{9AB205E8-8E0B-4E02-AED0-B42178A75127}" type="presParOf" srcId="{DCB20A70-D78E-4B08-86F4-482D04D34786}" destId="{B644FC54-A840-4CEC-87E8-AEFEED7101D3}" srcOrd="6" destOrd="0" presId="urn:microsoft.com/office/officeart/2008/layout/VerticalAccentList"/>
    <dgm:cxn modelId="{D8DB6054-F3E1-44A1-A4D9-3B0DCCDB098B}" type="presParOf" srcId="{B644FC54-A840-4CEC-87E8-AEFEED7101D3}" destId="{54629765-01EC-44D4-AA77-A99CF9CAA0CC}" srcOrd="0" destOrd="0" presId="urn:microsoft.com/office/officeart/2008/layout/VerticalAccentList"/>
    <dgm:cxn modelId="{B5A6211D-66DE-49D2-A65E-C70ABC01B640}" type="presParOf" srcId="{DCB20A70-D78E-4B08-86F4-482D04D34786}" destId="{AC6CAF66-56B6-4048-BAFB-114F5CB1E2C7}" srcOrd="7" destOrd="0" presId="urn:microsoft.com/office/officeart/2008/layout/VerticalAccentList"/>
    <dgm:cxn modelId="{DBF4C20B-48B7-4DCB-B00E-D99E3F294B8A}" type="presParOf" srcId="{AC6CAF66-56B6-4048-BAFB-114F5CB1E2C7}" destId="{86C2DFDE-252F-4170-8EDD-4DCA2EFC8533}" srcOrd="0" destOrd="0" presId="urn:microsoft.com/office/officeart/2008/layout/VerticalAccentList"/>
    <dgm:cxn modelId="{FD8A6A46-8515-4091-B0E3-A875B3326BB0}" type="presParOf" srcId="{AC6CAF66-56B6-4048-BAFB-114F5CB1E2C7}" destId="{06412137-D2FF-4636-A28A-51C1945D9693}" srcOrd="1" destOrd="0" presId="urn:microsoft.com/office/officeart/2008/layout/VerticalAccentList"/>
    <dgm:cxn modelId="{EAB41F20-334A-4B5D-9473-BF08EE57280C}" type="presParOf" srcId="{AC6CAF66-56B6-4048-BAFB-114F5CB1E2C7}" destId="{35270607-B10A-4010-B33B-3070FE57FE5E}" srcOrd="2" destOrd="0" presId="urn:microsoft.com/office/officeart/2008/layout/VerticalAccentList"/>
    <dgm:cxn modelId="{7F66C56E-188A-4B77-B33A-006956BAE320}" type="presParOf" srcId="{AC6CAF66-56B6-4048-BAFB-114F5CB1E2C7}" destId="{B1A6C423-D5ED-4488-A4E7-9C91A0592E32}" srcOrd="3" destOrd="0" presId="urn:microsoft.com/office/officeart/2008/layout/VerticalAccentList"/>
    <dgm:cxn modelId="{3C8D6DFC-B464-4757-9510-288662FD3EE9}" type="presParOf" srcId="{AC6CAF66-56B6-4048-BAFB-114F5CB1E2C7}" destId="{2BE19807-E031-44C0-94B8-E0C8C3354251}" srcOrd="4" destOrd="0" presId="urn:microsoft.com/office/officeart/2008/layout/VerticalAccentList"/>
    <dgm:cxn modelId="{008CB2C7-0462-46CB-8FE8-BEF48F3F77FD}" type="presParOf" srcId="{AC6CAF66-56B6-4048-BAFB-114F5CB1E2C7}" destId="{DD305D92-9B1E-416C-BDBF-279A8D886E93}" srcOrd="5" destOrd="0" presId="urn:microsoft.com/office/officeart/2008/layout/VerticalAccentList"/>
    <dgm:cxn modelId="{7F69E7E1-53A8-4488-91CB-B94BF566D940}" type="presParOf" srcId="{AC6CAF66-56B6-4048-BAFB-114F5CB1E2C7}" destId="{03FDAD26-FB2B-40BA-B986-CC6A44CDF3C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747B43-193A-4D10-A02F-F0EBD90F49C0}" type="doc">
      <dgm:prSet loTypeId="urn:microsoft.com/office/officeart/2005/8/layout/vList6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6983934E-8613-4889-AC19-E811FBDF4AEA}">
      <dgm:prSet phldrT="[Metin]" custT="1"/>
      <dgm:spPr/>
      <dgm:t>
        <a:bodyPr/>
        <a:lstStyle/>
        <a:p>
          <a:endParaRPr lang="tr-TR" sz="6000" i="1" dirty="0"/>
        </a:p>
      </dgm:t>
    </dgm:pt>
    <dgm:pt modelId="{4CB46C02-04B6-46F2-A393-934B91BF9450}" type="parTrans" cxnId="{118A2F08-0FAC-4B83-8B1A-3EE75297AA34}">
      <dgm:prSet/>
      <dgm:spPr/>
      <dgm:t>
        <a:bodyPr/>
        <a:lstStyle/>
        <a:p>
          <a:endParaRPr lang="tr-TR"/>
        </a:p>
      </dgm:t>
    </dgm:pt>
    <dgm:pt modelId="{CC595544-FA43-40C9-9128-7C2065B5A500}" type="sibTrans" cxnId="{118A2F08-0FAC-4B83-8B1A-3EE75297AA34}">
      <dgm:prSet/>
      <dgm:spPr/>
      <dgm:t>
        <a:bodyPr/>
        <a:lstStyle/>
        <a:p>
          <a:endParaRPr lang="tr-TR"/>
        </a:p>
      </dgm:t>
    </dgm:pt>
    <dgm:pt modelId="{43A4C824-8EBD-47A6-880D-E7216B7EC1FF}">
      <dgm:prSet phldrT="[Metin]" custT="1"/>
      <dgm:spPr/>
      <dgm:t>
        <a:bodyPr/>
        <a:lstStyle/>
        <a:p>
          <a:endParaRPr lang="tr-TR" sz="6000" i="1" dirty="0"/>
        </a:p>
      </dgm:t>
    </dgm:pt>
    <dgm:pt modelId="{DED8B4EB-0670-47A2-92CA-09D883B91FF5}" type="parTrans" cxnId="{E7977997-2610-4262-A692-CE6B5B8FE5B4}">
      <dgm:prSet/>
      <dgm:spPr/>
      <dgm:t>
        <a:bodyPr/>
        <a:lstStyle/>
        <a:p>
          <a:endParaRPr lang="tr-TR"/>
        </a:p>
      </dgm:t>
    </dgm:pt>
    <dgm:pt modelId="{637167BC-A7D4-4D7A-831B-C7BC3670D138}" type="sibTrans" cxnId="{E7977997-2610-4262-A692-CE6B5B8FE5B4}">
      <dgm:prSet/>
      <dgm:spPr/>
      <dgm:t>
        <a:bodyPr/>
        <a:lstStyle/>
        <a:p>
          <a:endParaRPr lang="tr-TR"/>
        </a:p>
      </dgm:t>
    </dgm:pt>
    <dgm:pt modelId="{76BBA921-7791-4284-AEFC-74F8A51C6984}">
      <dgm:prSet phldrT="[Metin]" custT="1"/>
      <dgm:spPr/>
      <dgm:t>
        <a:bodyPr/>
        <a:lstStyle/>
        <a:p>
          <a:r>
            <a:rPr lang="tr-TR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YAPISAL </a:t>
          </a:r>
          <a:r>
            <a:rPr lang="tr-TR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rPr>
            <a:t>Ø (Fonksiyonel) </a:t>
          </a:r>
          <a:endParaRPr lang="tr-TR" sz="4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565DE-8318-4966-8B05-FB79F242AE43}" type="parTrans" cxnId="{42A85BF6-1F7C-41EA-82FC-0DFF15175EC0}">
      <dgm:prSet/>
      <dgm:spPr/>
      <dgm:t>
        <a:bodyPr/>
        <a:lstStyle/>
        <a:p>
          <a:endParaRPr lang="tr-TR"/>
        </a:p>
      </dgm:t>
    </dgm:pt>
    <dgm:pt modelId="{FF8A5B73-1726-4466-8F61-95A097F59825}" type="sibTrans" cxnId="{42A85BF6-1F7C-41EA-82FC-0DFF15175EC0}">
      <dgm:prSet/>
      <dgm:spPr/>
      <dgm:t>
        <a:bodyPr/>
        <a:lstStyle/>
        <a:p>
          <a:endParaRPr lang="tr-TR"/>
        </a:p>
      </dgm:t>
    </dgm:pt>
    <dgm:pt modelId="{0B5C7842-FA65-4C60-98C0-53FB7DA2D88E}">
      <dgm:prSet phldrT="[Metin]" custT="1"/>
      <dgm:spPr/>
      <dgm:t>
        <a:bodyPr/>
        <a:lstStyle/>
        <a:p>
          <a:r>
            <a:rPr lang="tr-TR" sz="4800" b="0" i="1" dirty="0" smtClean="0"/>
            <a:t>YAPISAL</a:t>
          </a:r>
          <a:r>
            <a:rPr lang="tr-TR" sz="2400" i="1" dirty="0" smtClean="0"/>
            <a:t> </a:t>
          </a:r>
          <a:endParaRPr lang="tr-TR" sz="2400" i="1" dirty="0"/>
        </a:p>
      </dgm:t>
    </dgm:pt>
    <dgm:pt modelId="{5FFD36A7-5BBA-4850-96C0-A460A66DBCDD}" type="parTrans" cxnId="{19379DF1-ACF1-4FAC-A937-C4A8F13ABABB}">
      <dgm:prSet/>
      <dgm:spPr/>
      <dgm:t>
        <a:bodyPr/>
        <a:lstStyle/>
        <a:p>
          <a:endParaRPr lang="tr-TR"/>
        </a:p>
      </dgm:t>
    </dgm:pt>
    <dgm:pt modelId="{EEC335A0-63D0-41EB-8111-BB946A6D054F}" type="sibTrans" cxnId="{19379DF1-ACF1-4FAC-A937-C4A8F13ABABB}">
      <dgm:prSet/>
      <dgm:spPr/>
      <dgm:t>
        <a:bodyPr/>
        <a:lstStyle/>
        <a:p>
          <a:endParaRPr lang="tr-TR"/>
        </a:p>
      </dgm:t>
    </dgm:pt>
    <dgm:pt modelId="{482D821C-8B58-4EEC-8E9E-68AC048B1595}" type="pres">
      <dgm:prSet presAssocID="{92747B43-193A-4D10-A02F-F0EBD90F49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DEE98FA-9C14-4E11-AFD6-DFB97F56B25E}" type="pres">
      <dgm:prSet presAssocID="{6983934E-8613-4889-AC19-E811FBDF4AEA}" presName="linNode" presStyleCnt="0"/>
      <dgm:spPr/>
    </dgm:pt>
    <dgm:pt modelId="{78183E98-D52B-4B03-9609-73C32D0C80D9}" type="pres">
      <dgm:prSet presAssocID="{6983934E-8613-4889-AC19-E811FBDF4AEA}" presName="parentShp" presStyleLbl="node1" presStyleIdx="0" presStyleCnt="2" custLinFactNeighborX="-10" custLinFactNeighborY="-67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A9B1EE-583A-4666-AFB4-22C12069B9F6}" type="pres">
      <dgm:prSet presAssocID="{6983934E-8613-4889-AC19-E811FBDF4AE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819294-9F79-4615-B386-A99CE5FFD070}" type="pres">
      <dgm:prSet presAssocID="{CC595544-FA43-40C9-9128-7C2065B5A500}" presName="spacing" presStyleCnt="0"/>
      <dgm:spPr/>
    </dgm:pt>
    <dgm:pt modelId="{B90A9EDD-2CED-4E60-91DA-9478E080EF46}" type="pres">
      <dgm:prSet presAssocID="{43A4C824-8EBD-47A6-880D-E7216B7EC1FF}" presName="linNode" presStyleCnt="0"/>
      <dgm:spPr/>
    </dgm:pt>
    <dgm:pt modelId="{B60CA7CF-B3BD-4349-B170-4DCF1C422E25}" type="pres">
      <dgm:prSet presAssocID="{43A4C824-8EBD-47A6-880D-E7216B7EC1F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DAEA34-71F7-48D7-B3D8-44B75B6577DE}" type="pres">
      <dgm:prSet presAssocID="{43A4C824-8EBD-47A6-880D-E7216B7EC1FF}" presName="childShp" presStyleLbl="bgAccFollowNode1" presStyleIdx="1" presStyleCnt="2" custLinFactNeighborX="343" custLinFactNeighborY="79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4A3B3C-3736-4AD4-BE95-90BEFD3AD195}" type="presOf" srcId="{6983934E-8613-4889-AC19-E811FBDF4AEA}" destId="{78183E98-D52B-4B03-9609-73C32D0C80D9}" srcOrd="0" destOrd="0" presId="urn:microsoft.com/office/officeart/2005/8/layout/vList6"/>
    <dgm:cxn modelId="{8B6789AE-2F6A-4DA3-896B-C33906293ED0}" type="presOf" srcId="{92747B43-193A-4D10-A02F-F0EBD90F49C0}" destId="{482D821C-8B58-4EEC-8E9E-68AC048B1595}" srcOrd="0" destOrd="0" presId="urn:microsoft.com/office/officeart/2005/8/layout/vList6"/>
    <dgm:cxn modelId="{DF2672A2-2012-4117-B262-465F291AFCB3}" type="presOf" srcId="{43A4C824-8EBD-47A6-880D-E7216B7EC1FF}" destId="{B60CA7CF-B3BD-4349-B170-4DCF1C422E25}" srcOrd="0" destOrd="0" presId="urn:microsoft.com/office/officeart/2005/8/layout/vList6"/>
    <dgm:cxn modelId="{A433298B-6CFD-479A-8BE9-480F2FF3E864}" type="presOf" srcId="{0B5C7842-FA65-4C60-98C0-53FB7DA2D88E}" destId="{DEA9B1EE-583A-4666-AFB4-22C12069B9F6}" srcOrd="0" destOrd="0" presId="urn:microsoft.com/office/officeart/2005/8/layout/vList6"/>
    <dgm:cxn modelId="{118A2F08-0FAC-4B83-8B1A-3EE75297AA34}" srcId="{92747B43-193A-4D10-A02F-F0EBD90F49C0}" destId="{6983934E-8613-4889-AC19-E811FBDF4AEA}" srcOrd="0" destOrd="0" parTransId="{4CB46C02-04B6-46F2-A393-934B91BF9450}" sibTransId="{CC595544-FA43-40C9-9128-7C2065B5A500}"/>
    <dgm:cxn modelId="{19379DF1-ACF1-4FAC-A937-C4A8F13ABABB}" srcId="{6983934E-8613-4889-AC19-E811FBDF4AEA}" destId="{0B5C7842-FA65-4C60-98C0-53FB7DA2D88E}" srcOrd="0" destOrd="0" parTransId="{5FFD36A7-5BBA-4850-96C0-A460A66DBCDD}" sibTransId="{EEC335A0-63D0-41EB-8111-BB946A6D054F}"/>
    <dgm:cxn modelId="{42A85BF6-1F7C-41EA-82FC-0DFF15175EC0}" srcId="{43A4C824-8EBD-47A6-880D-E7216B7EC1FF}" destId="{76BBA921-7791-4284-AEFC-74F8A51C6984}" srcOrd="0" destOrd="0" parTransId="{94A565DE-8318-4966-8B05-FB79F242AE43}" sibTransId="{FF8A5B73-1726-4466-8F61-95A097F59825}"/>
    <dgm:cxn modelId="{9E5616B7-84EE-4E47-84B8-BF69A0EDED3E}" type="presOf" srcId="{76BBA921-7791-4284-AEFC-74F8A51C6984}" destId="{4FDAEA34-71F7-48D7-B3D8-44B75B6577DE}" srcOrd="0" destOrd="0" presId="urn:microsoft.com/office/officeart/2005/8/layout/vList6"/>
    <dgm:cxn modelId="{E7977997-2610-4262-A692-CE6B5B8FE5B4}" srcId="{92747B43-193A-4D10-A02F-F0EBD90F49C0}" destId="{43A4C824-8EBD-47A6-880D-E7216B7EC1FF}" srcOrd="1" destOrd="0" parTransId="{DED8B4EB-0670-47A2-92CA-09D883B91FF5}" sibTransId="{637167BC-A7D4-4D7A-831B-C7BC3670D138}"/>
    <dgm:cxn modelId="{1E3F365C-2B06-4F69-B33A-0C417A24FC6E}" type="presParOf" srcId="{482D821C-8B58-4EEC-8E9E-68AC048B1595}" destId="{DDEE98FA-9C14-4E11-AFD6-DFB97F56B25E}" srcOrd="0" destOrd="0" presId="urn:microsoft.com/office/officeart/2005/8/layout/vList6"/>
    <dgm:cxn modelId="{08C60AC3-13F2-4F61-B4EC-67717C883E4D}" type="presParOf" srcId="{DDEE98FA-9C14-4E11-AFD6-DFB97F56B25E}" destId="{78183E98-D52B-4B03-9609-73C32D0C80D9}" srcOrd="0" destOrd="0" presId="urn:microsoft.com/office/officeart/2005/8/layout/vList6"/>
    <dgm:cxn modelId="{0A68D0DF-5204-42CB-80CE-CA2789922C8E}" type="presParOf" srcId="{DDEE98FA-9C14-4E11-AFD6-DFB97F56B25E}" destId="{DEA9B1EE-583A-4666-AFB4-22C12069B9F6}" srcOrd="1" destOrd="0" presId="urn:microsoft.com/office/officeart/2005/8/layout/vList6"/>
    <dgm:cxn modelId="{43EBD48E-5EC0-422D-A153-E9B9EE5C086D}" type="presParOf" srcId="{482D821C-8B58-4EEC-8E9E-68AC048B1595}" destId="{2A819294-9F79-4615-B386-A99CE5FFD070}" srcOrd="1" destOrd="0" presId="urn:microsoft.com/office/officeart/2005/8/layout/vList6"/>
    <dgm:cxn modelId="{23CCCFE8-4057-41C2-BBC3-124C2F773C0D}" type="presParOf" srcId="{482D821C-8B58-4EEC-8E9E-68AC048B1595}" destId="{B90A9EDD-2CED-4E60-91DA-9478E080EF46}" srcOrd="2" destOrd="0" presId="urn:microsoft.com/office/officeart/2005/8/layout/vList6"/>
    <dgm:cxn modelId="{98EAB24C-2FEA-458A-8188-D0B294ED09DF}" type="presParOf" srcId="{B90A9EDD-2CED-4E60-91DA-9478E080EF46}" destId="{B60CA7CF-B3BD-4349-B170-4DCF1C422E25}" srcOrd="0" destOrd="0" presId="urn:microsoft.com/office/officeart/2005/8/layout/vList6"/>
    <dgm:cxn modelId="{F2CC485F-F1A2-4F55-9CFC-9E325DC9BCAA}" type="presParOf" srcId="{B90A9EDD-2CED-4E60-91DA-9478E080EF46}" destId="{4FDAEA34-71F7-48D7-B3D8-44B75B6577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173242-26E5-4B37-B3D1-6078AA31E20D}" type="doc">
      <dgm:prSet loTypeId="urn:microsoft.com/office/officeart/2005/8/layout/chevron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30F0FED3-4695-4766-8008-0FB73EC69F49}">
      <dgm:prSet phldrT="[Metin]" phldr="1"/>
      <dgm:spPr/>
      <dgm:t>
        <a:bodyPr/>
        <a:lstStyle/>
        <a:p>
          <a:endParaRPr lang="tr-TR" dirty="0"/>
        </a:p>
      </dgm:t>
    </dgm:pt>
    <dgm:pt modelId="{B94A8D24-F85F-428E-9A65-FD8CAC45490E}" type="parTrans" cxnId="{5382AD5E-C377-4EA1-8DDE-5881F7C95CCE}">
      <dgm:prSet/>
      <dgm:spPr/>
      <dgm:t>
        <a:bodyPr/>
        <a:lstStyle/>
        <a:p>
          <a:endParaRPr lang="tr-TR"/>
        </a:p>
      </dgm:t>
    </dgm:pt>
    <dgm:pt modelId="{9EEC0E1D-0709-481F-B397-2720E8DF26D3}" type="sibTrans" cxnId="{5382AD5E-C377-4EA1-8DDE-5881F7C95CCE}">
      <dgm:prSet/>
      <dgm:spPr/>
      <dgm:t>
        <a:bodyPr/>
        <a:lstStyle/>
        <a:p>
          <a:endParaRPr lang="tr-TR"/>
        </a:p>
      </dgm:t>
    </dgm:pt>
    <dgm:pt modelId="{D34F031E-94C8-4CC8-B852-1D5131166E08}">
      <dgm:prSet phldrT="[Metin]"/>
      <dgm:spPr/>
      <dgm:t>
        <a:bodyPr/>
        <a:lstStyle/>
        <a:p>
          <a:r>
            <a:rPr lang="tr-TR" dirty="0" smtClean="0"/>
            <a:t>Normal</a:t>
          </a:r>
          <a:r>
            <a:rPr lang="tr-TR" baseline="0" dirty="0" smtClean="0"/>
            <a:t> iç ayak kavsinin düz olmasıdır </a:t>
          </a:r>
          <a:endParaRPr lang="tr-TR" dirty="0"/>
        </a:p>
      </dgm:t>
    </dgm:pt>
    <dgm:pt modelId="{BC90A209-1B03-4AF9-B08F-319DC347BD61}" type="parTrans" cxnId="{9187E863-F45D-491D-84C2-17AA1C8E6E20}">
      <dgm:prSet/>
      <dgm:spPr/>
      <dgm:t>
        <a:bodyPr/>
        <a:lstStyle/>
        <a:p>
          <a:endParaRPr lang="tr-TR"/>
        </a:p>
      </dgm:t>
    </dgm:pt>
    <dgm:pt modelId="{C48079A9-0FDC-4948-B92D-4A693968045D}" type="sibTrans" cxnId="{9187E863-F45D-491D-84C2-17AA1C8E6E20}">
      <dgm:prSet/>
      <dgm:spPr/>
      <dgm:t>
        <a:bodyPr/>
        <a:lstStyle/>
        <a:p>
          <a:endParaRPr lang="tr-TR"/>
        </a:p>
      </dgm:t>
    </dgm:pt>
    <dgm:pt modelId="{6992E5E7-49A2-49B4-828D-7345838FB555}">
      <dgm:prSet phldrT="[Metin]" phldr="1"/>
      <dgm:spPr/>
      <dgm:t>
        <a:bodyPr/>
        <a:lstStyle/>
        <a:p>
          <a:endParaRPr lang="tr-TR"/>
        </a:p>
      </dgm:t>
    </dgm:pt>
    <dgm:pt modelId="{3F7012D0-6998-4D26-A362-58DBE6EE4F8C}" type="parTrans" cxnId="{17ED81C2-7BB8-4B23-BCC4-FDE4F64959A0}">
      <dgm:prSet/>
      <dgm:spPr/>
      <dgm:t>
        <a:bodyPr/>
        <a:lstStyle/>
        <a:p>
          <a:endParaRPr lang="tr-TR"/>
        </a:p>
      </dgm:t>
    </dgm:pt>
    <dgm:pt modelId="{00A7C2FF-FBF3-4B1E-BC7B-06912056776B}" type="sibTrans" cxnId="{17ED81C2-7BB8-4B23-BCC4-FDE4F64959A0}">
      <dgm:prSet/>
      <dgm:spPr/>
      <dgm:t>
        <a:bodyPr/>
        <a:lstStyle/>
        <a:p>
          <a:endParaRPr lang="tr-TR"/>
        </a:p>
      </dgm:t>
    </dgm:pt>
    <dgm:pt modelId="{A469DE9D-8A6C-4DF3-82F5-BBD934C6C217}">
      <dgm:prSet phldrT="[Metin]"/>
      <dgm:spPr/>
      <dgm:t>
        <a:bodyPr/>
        <a:lstStyle/>
        <a:p>
          <a:r>
            <a:rPr lang="tr-TR" dirty="0" smtClean="0"/>
            <a:t>Yere</a:t>
          </a:r>
          <a:r>
            <a:rPr lang="tr-TR" baseline="0" dirty="0" smtClean="0"/>
            <a:t> olan temas artmıştır </a:t>
          </a:r>
          <a:endParaRPr lang="tr-TR" dirty="0"/>
        </a:p>
      </dgm:t>
    </dgm:pt>
    <dgm:pt modelId="{02CD613A-D48A-4D7D-8C42-5DBF036AC0BB}" type="parTrans" cxnId="{FE055611-C584-4D8E-8DAD-4B0D5CEEF0A4}">
      <dgm:prSet/>
      <dgm:spPr/>
      <dgm:t>
        <a:bodyPr/>
        <a:lstStyle/>
        <a:p>
          <a:endParaRPr lang="tr-TR"/>
        </a:p>
      </dgm:t>
    </dgm:pt>
    <dgm:pt modelId="{D036DC86-EA7B-4D0F-AC12-8919DB87D179}" type="sibTrans" cxnId="{FE055611-C584-4D8E-8DAD-4B0D5CEEF0A4}">
      <dgm:prSet/>
      <dgm:spPr/>
      <dgm:t>
        <a:bodyPr/>
        <a:lstStyle/>
        <a:p>
          <a:endParaRPr lang="tr-TR"/>
        </a:p>
      </dgm:t>
    </dgm:pt>
    <dgm:pt modelId="{5A244831-B387-4271-B192-4311F7511C8B}">
      <dgm:prSet phldrT="[Metin]" phldr="1"/>
      <dgm:spPr/>
      <dgm:t>
        <a:bodyPr/>
        <a:lstStyle/>
        <a:p>
          <a:endParaRPr lang="tr-TR" dirty="0"/>
        </a:p>
      </dgm:t>
    </dgm:pt>
    <dgm:pt modelId="{42D10BFC-7F5D-47D4-8A2F-612FE33A0BC4}" type="parTrans" cxnId="{CC919160-5695-4691-886B-1AFE8EA00B17}">
      <dgm:prSet/>
      <dgm:spPr/>
      <dgm:t>
        <a:bodyPr/>
        <a:lstStyle/>
        <a:p>
          <a:endParaRPr lang="tr-TR"/>
        </a:p>
      </dgm:t>
    </dgm:pt>
    <dgm:pt modelId="{D894597C-DFD1-49ED-B4C5-14085D6B2C89}" type="sibTrans" cxnId="{CC919160-5695-4691-886B-1AFE8EA00B17}">
      <dgm:prSet/>
      <dgm:spPr/>
      <dgm:t>
        <a:bodyPr/>
        <a:lstStyle/>
        <a:p>
          <a:endParaRPr lang="tr-TR"/>
        </a:p>
      </dgm:t>
    </dgm:pt>
    <dgm:pt modelId="{45C4577A-6D05-449B-82E4-A5F95A56A32D}">
      <dgm:prSet/>
      <dgm:spPr/>
      <dgm:t>
        <a:bodyPr/>
        <a:lstStyle/>
        <a:p>
          <a:r>
            <a:rPr lang="tr-TR" dirty="0" smtClean="0"/>
            <a:t> İç kavis gücün ayak bileğinden bacağın üstüne dengeli aktarılmasını sağlar. </a:t>
          </a:r>
          <a:endParaRPr lang="tr-TR" dirty="0"/>
        </a:p>
      </dgm:t>
    </dgm:pt>
    <dgm:pt modelId="{9F942523-D9DC-4B1D-8584-9BDDFAF71B09}" type="parTrans" cxnId="{CB048BB2-AF51-41C6-A7C7-DD13AF8FEE22}">
      <dgm:prSet/>
      <dgm:spPr/>
      <dgm:t>
        <a:bodyPr/>
        <a:lstStyle/>
        <a:p>
          <a:endParaRPr lang="tr-TR"/>
        </a:p>
      </dgm:t>
    </dgm:pt>
    <dgm:pt modelId="{0DEF01CC-F70F-4C11-A4D8-445BBA3189BA}" type="sibTrans" cxnId="{CB048BB2-AF51-41C6-A7C7-DD13AF8FEE22}">
      <dgm:prSet/>
      <dgm:spPr/>
      <dgm:t>
        <a:bodyPr/>
        <a:lstStyle/>
        <a:p>
          <a:endParaRPr lang="tr-TR"/>
        </a:p>
      </dgm:t>
    </dgm:pt>
    <dgm:pt modelId="{1184541C-2D38-44D5-9A77-19CBEBDE92B8}" type="pres">
      <dgm:prSet presAssocID="{D6173242-26E5-4B37-B3D1-6078AA31E2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51D109-A69B-40E2-91D4-AAEB022B90AF}" type="pres">
      <dgm:prSet presAssocID="{30F0FED3-4695-4766-8008-0FB73EC69F49}" presName="composite" presStyleCnt="0"/>
      <dgm:spPr/>
    </dgm:pt>
    <dgm:pt modelId="{03C0B8A3-7D69-4D97-8A6A-9768A7A19CFC}" type="pres">
      <dgm:prSet presAssocID="{30F0FED3-4695-4766-8008-0FB73EC69F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29DA74-6DC5-4957-8051-B5DD800AFB2F}" type="pres">
      <dgm:prSet presAssocID="{30F0FED3-4695-4766-8008-0FB73EC69F4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B31BC3-67B3-4B1A-A3AB-3FC8BC5EA216}" type="pres">
      <dgm:prSet presAssocID="{9EEC0E1D-0709-481F-B397-2720E8DF26D3}" presName="sp" presStyleCnt="0"/>
      <dgm:spPr/>
    </dgm:pt>
    <dgm:pt modelId="{015B352C-8ABB-4B79-8F19-FBE3C4ABCA03}" type="pres">
      <dgm:prSet presAssocID="{6992E5E7-49A2-49B4-828D-7345838FB555}" presName="composite" presStyleCnt="0"/>
      <dgm:spPr/>
    </dgm:pt>
    <dgm:pt modelId="{63CE7BAB-EA4A-483C-86F9-F26195F74DA7}" type="pres">
      <dgm:prSet presAssocID="{6992E5E7-49A2-49B4-828D-7345838FB5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D53407-A50B-4C13-A68C-0B788D600B39}" type="pres">
      <dgm:prSet presAssocID="{6992E5E7-49A2-49B4-828D-7345838FB5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6C419-C5FC-4807-B2FD-B1F8F5A09067}" type="pres">
      <dgm:prSet presAssocID="{00A7C2FF-FBF3-4B1E-BC7B-06912056776B}" presName="sp" presStyleCnt="0"/>
      <dgm:spPr/>
    </dgm:pt>
    <dgm:pt modelId="{C90889D8-8D0A-4394-B8E8-A070858349A7}" type="pres">
      <dgm:prSet presAssocID="{5A244831-B387-4271-B192-4311F7511C8B}" presName="composite" presStyleCnt="0"/>
      <dgm:spPr/>
    </dgm:pt>
    <dgm:pt modelId="{4BEA8079-8B4C-43E4-8247-6C4BEDAA8849}" type="pres">
      <dgm:prSet presAssocID="{5A244831-B387-4271-B192-4311F7511C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94D4DB-5011-4FE4-9491-F7F0D2987512}" type="pres">
      <dgm:prSet presAssocID="{5A244831-B387-4271-B192-4311F7511C8B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919160-5695-4691-886B-1AFE8EA00B17}" srcId="{D6173242-26E5-4B37-B3D1-6078AA31E20D}" destId="{5A244831-B387-4271-B192-4311F7511C8B}" srcOrd="2" destOrd="0" parTransId="{42D10BFC-7F5D-47D4-8A2F-612FE33A0BC4}" sibTransId="{D894597C-DFD1-49ED-B4C5-14085D6B2C89}"/>
    <dgm:cxn modelId="{9187E863-F45D-491D-84C2-17AA1C8E6E20}" srcId="{30F0FED3-4695-4766-8008-0FB73EC69F49}" destId="{D34F031E-94C8-4CC8-B852-1D5131166E08}" srcOrd="0" destOrd="0" parTransId="{BC90A209-1B03-4AF9-B08F-319DC347BD61}" sibTransId="{C48079A9-0FDC-4948-B92D-4A693968045D}"/>
    <dgm:cxn modelId="{699B38A9-3CB7-4226-8081-7325374E270C}" type="presOf" srcId="{5A244831-B387-4271-B192-4311F7511C8B}" destId="{4BEA8079-8B4C-43E4-8247-6C4BEDAA8849}" srcOrd="0" destOrd="0" presId="urn:microsoft.com/office/officeart/2005/8/layout/chevron2"/>
    <dgm:cxn modelId="{CB048BB2-AF51-41C6-A7C7-DD13AF8FEE22}" srcId="{5A244831-B387-4271-B192-4311F7511C8B}" destId="{45C4577A-6D05-449B-82E4-A5F95A56A32D}" srcOrd="0" destOrd="0" parTransId="{9F942523-D9DC-4B1D-8584-9BDDFAF71B09}" sibTransId="{0DEF01CC-F70F-4C11-A4D8-445BBA3189BA}"/>
    <dgm:cxn modelId="{17ED81C2-7BB8-4B23-BCC4-FDE4F64959A0}" srcId="{D6173242-26E5-4B37-B3D1-6078AA31E20D}" destId="{6992E5E7-49A2-49B4-828D-7345838FB555}" srcOrd="1" destOrd="0" parTransId="{3F7012D0-6998-4D26-A362-58DBE6EE4F8C}" sibTransId="{00A7C2FF-FBF3-4B1E-BC7B-06912056776B}"/>
    <dgm:cxn modelId="{97207351-A8EC-4708-AC7C-A8E3035F29A5}" type="presOf" srcId="{D6173242-26E5-4B37-B3D1-6078AA31E20D}" destId="{1184541C-2D38-44D5-9A77-19CBEBDE92B8}" srcOrd="0" destOrd="0" presId="urn:microsoft.com/office/officeart/2005/8/layout/chevron2"/>
    <dgm:cxn modelId="{504412CF-B0F8-433F-80F3-317340AD92BF}" type="presOf" srcId="{D34F031E-94C8-4CC8-B852-1D5131166E08}" destId="{5929DA74-6DC5-4957-8051-B5DD800AFB2F}" srcOrd="0" destOrd="0" presId="urn:microsoft.com/office/officeart/2005/8/layout/chevron2"/>
    <dgm:cxn modelId="{B5CAB042-B467-4EA6-847A-06151701DAE9}" type="presOf" srcId="{30F0FED3-4695-4766-8008-0FB73EC69F49}" destId="{03C0B8A3-7D69-4D97-8A6A-9768A7A19CFC}" srcOrd="0" destOrd="0" presId="urn:microsoft.com/office/officeart/2005/8/layout/chevron2"/>
    <dgm:cxn modelId="{FE055611-C584-4D8E-8DAD-4B0D5CEEF0A4}" srcId="{6992E5E7-49A2-49B4-828D-7345838FB555}" destId="{A469DE9D-8A6C-4DF3-82F5-BBD934C6C217}" srcOrd="0" destOrd="0" parTransId="{02CD613A-D48A-4D7D-8C42-5DBF036AC0BB}" sibTransId="{D036DC86-EA7B-4D0F-AC12-8919DB87D179}"/>
    <dgm:cxn modelId="{DE82D5FE-87EB-4D58-AE3F-4873148B8238}" type="presOf" srcId="{A469DE9D-8A6C-4DF3-82F5-BBD934C6C217}" destId="{1CD53407-A50B-4C13-A68C-0B788D600B39}" srcOrd="0" destOrd="0" presId="urn:microsoft.com/office/officeart/2005/8/layout/chevron2"/>
    <dgm:cxn modelId="{5382AD5E-C377-4EA1-8DDE-5881F7C95CCE}" srcId="{D6173242-26E5-4B37-B3D1-6078AA31E20D}" destId="{30F0FED3-4695-4766-8008-0FB73EC69F49}" srcOrd="0" destOrd="0" parTransId="{B94A8D24-F85F-428E-9A65-FD8CAC45490E}" sibTransId="{9EEC0E1D-0709-481F-B397-2720E8DF26D3}"/>
    <dgm:cxn modelId="{CEAA5A99-5922-41D6-984B-A907A4EB3DFE}" type="presOf" srcId="{6992E5E7-49A2-49B4-828D-7345838FB555}" destId="{63CE7BAB-EA4A-483C-86F9-F26195F74DA7}" srcOrd="0" destOrd="0" presId="urn:microsoft.com/office/officeart/2005/8/layout/chevron2"/>
    <dgm:cxn modelId="{6A721022-34C6-4C44-A60F-5A2142CF947C}" type="presOf" srcId="{45C4577A-6D05-449B-82E4-A5F95A56A32D}" destId="{3494D4DB-5011-4FE4-9491-F7F0D2987512}" srcOrd="0" destOrd="0" presId="urn:microsoft.com/office/officeart/2005/8/layout/chevron2"/>
    <dgm:cxn modelId="{424E0510-4018-4F4D-BD1A-774098885769}" type="presParOf" srcId="{1184541C-2D38-44D5-9A77-19CBEBDE92B8}" destId="{1B51D109-A69B-40E2-91D4-AAEB022B90AF}" srcOrd="0" destOrd="0" presId="urn:microsoft.com/office/officeart/2005/8/layout/chevron2"/>
    <dgm:cxn modelId="{D1AA1DE9-60B8-44BA-9C10-7EB1B1FF1037}" type="presParOf" srcId="{1B51D109-A69B-40E2-91D4-AAEB022B90AF}" destId="{03C0B8A3-7D69-4D97-8A6A-9768A7A19CFC}" srcOrd="0" destOrd="0" presId="urn:microsoft.com/office/officeart/2005/8/layout/chevron2"/>
    <dgm:cxn modelId="{0A63C53E-8FCF-4179-9639-558C213856BB}" type="presParOf" srcId="{1B51D109-A69B-40E2-91D4-AAEB022B90AF}" destId="{5929DA74-6DC5-4957-8051-B5DD800AFB2F}" srcOrd="1" destOrd="0" presId="urn:microsoft.com/office/officeart/2005/8/layout/chevron2"/>
    <dgm:cxn modelId="{98DD348E-762B-4047-B247-0CDEA7604F00}" type="presParOf" srcId="{1184541C-2D38-44D5-9A77-19CBEBDE92B8}" destId="{D0B31BC3-67B3-4B1A-A3AB-3FC8BC5EA216}" srcOrd="1" destOrd="0" presId="urn:microsoft.com/office/officeart/2005/8/layout/chevron2"/>
    <dgm:cxn modelId="{03D6ADA2-1F8D-4903-AD10-BBBFBBC04DDE}" type="presParOf" srcId="{1184541C-2D38-44D5-9A77-19CBEBDE92B8}" destId="{015B352C-8ABB-4B79-8F19-FBE3C4ABCA03}" srcOrd="2" destOrd="0" presId="urn:microsoft.com/office/officeart/2005/8/layout/chevron2"/>
    <dgm:cxn modelId="{7DFE488B-2799-45FE-A0DC-66E3C5FAEB6B}" type="presParOf" srcId="{015B352C-8ABB-4B79-8F19-FBE3C4ABCA03}" destId="{63CE7BAB-EA4A-483C-86F9-F26195F74DA7}" srcOrd="0" destOrd="0" presId="urn:microsoft.com/office/officeart/2005/8/layout/chevron2"/>
    <dgm:cxn modelId="{50E5177D-CE48-48A7-B32D-E39643730408}" type="presParOf" srcId="{015B352C-8ABB-4B79-8F19-FBE3C4ABCA03}" destId="{1CD53407-A50B-4C13-A68C-0B788D600B39}" srcOrd="1" destOrd="0" presId="urn:microsoft.com/office/officeart/2005/8/layout/chevron2"/>
    <dgm:cxn modelId="{734E5269-9BC4-414C-8EB7-B1322B1610E0}" type="presParOf" srcId="{1184541C-2D38-44D5-9A77-19CBEBDE92B8}" destId="{FBD6C419-C5FC-4807-B2FD-B1F8F5A09067}" srcOrd="3" destOrd="0" presId="urn:microsoft.com/office/officeart/2005/8/layout/chevron2"/>
    <dgm:cxn modelId="{4D08E5F9-8DBC-46F6-A3A5-C6F4FF3D15C0}" type="presParOf" srcId="{1184541C-2D38-44D5-9A77-19CBEBDE92B8}" destId="{C90889D8-8D0A-4394-B8E8-A070858349A7}" srcOrd="4" destOrd="0" presId="urn:microsoft.com/office/officeart/2005/8/layout/chevron2"/>
    <dgm:cxn modelId="{E4CAF3DA-B5BA-4C7E-9772-E90764F1153A}" type="presParOf" srcId="{C90889D8-8D0A-4394-B8E8-A070858349A7}" destId="{4BEA8079-8B4C-43E4-8247-6C4BEDAA8849}" srcOrd="0" destOrd="0" presId="urn:microsoft.com/office/officeart/2005/8/layout/chevron2"/>
    <dgm:cxn modelId="{8F8925C7-D121-4CEF-B240-87F7B8E7C0A1}" type="presParOf" srcId="{C90889D8-8D0A-4394-B8E8-A070858349A7}" destId="{3494D4DB-5011-4FE4-9491-F7F0D29875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EF19E6-F851-4D0E-99A5-7A828A0F9330}" type="doc">
      <dgm:prSet loTypeId="urn:microsoft.com/office/officeart/2005/8/layout/vList4#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0EF4D246-2A3A-491D-84FF-E94AD49DE797}">
      <dgm:prSet/>
      <dgm:spPr/>
      <dgm:t>
        <a:bodyPr/>
        <a:lstStyle/>
        <a:p>
          <a:r>
            <a:rPr lang="tr-TR" smtClean="0"/>
            <a:t>Çoğu kez yakınma yoktur. </a:t>
          </a:r>
          <a:endParaRPr lang="tr-TR" dirty="0" smtClean="0"/>
        </a:p>
      </dgm:t>
    </dgm:pt>
    <dgm:pt modelId="{ABE6AC52-18EB-4D87-9B1C-3B5E7AA5B062}" type="parTrans" cxnId="{B3ECAB67-FDC8-45F5-8BED-81241176969F}">
      <dgm:prSet/>
      <dgm:spPr/>
      <dgm:t>
        <a:bodyPr/>
        <a:lstStyle/>
        <a:p>
          <a:endParaRPr lang="tr-TR"/>
        </a:p>
      </dgm:t>
    </dgm:pt>
    <dgm:pt modelId="{45BCF980-1F7B-47CF-B64F-CD3FA25EDBC6}" type="sibTrans" cxnId="{B3ECAB67-FDC8-45F5-8BED-81241176969F}">
      <dgm:prSet/>
      <dgm:spPr/>
      <dgm:t>
        <a:bodyPr/>
        <a:lstStyle/>
        <a:p>
          <a:endParaRPr lang="tr-TR"/>
        </a:p>
      </dgm:t>
    </dgm:pt>
    <dgm:pt modelId="{EA2BE1A3-DA40-4C62-972E-321832A54FE5}">
      <dgm:prSet/>
      <dgm:spPr/>
      <dgm:t>
        <a:bodyPr/>
        <a:lstStyle/>
        <a:p>
          <a:r>
            <a:rPr lang="tr-TR" smtClean="0"/>
            <a:t>Bazen ayak tabanında ağrı olur. </a:t>
          </a:r>
          <a:endParaRPr lang="tr-TR" dirty="0" smtClean="0"/>
        </a:p>
      </dgm:t>
    </dgm:pt>
    <dgm:pt modelId="{68D8B120-E4E1-4398-98FD-FFD180F02081}" type="parTrans" cxnId="{D163EDCE-943D-4F06-9C01-FF90827E6875}">
      <dgm:prSet/>
      <dgm:spPr/>
      <dgm:t>
        <a:bodyPr/>
        <a:lstStyle/>
        <a:p>
          <a:endParaRPr lang="tr-TR"/>
        </a:p>
      </dgm:t>
    </dgm:pt>
    <dgm:pt modelId="{BCCA9BF6-FBD3-49F4-8145-FB817844D938}" type="sibTrans" cxnId="{D163EDCE-943D-4F06-9C01-FF90827E6875}">
      <dgm:prSet/>
      <dgm:spPr/>
      <dgm:t>
        <a:bodyPr/>
        <a:lstStyle/>
        <a:p>
          <a:endParaRPr lang="tr-TR"/>
        </a:p>
      </dgm:t>
    </dgm:pt>
    <dgm:pt modelId="{B0CF9B52-DF0C-478D-8792-F43588A46C52}">
      <dgm:prSet/>
      <dgm:spPr/>
      <dgm:t>
        <a:bodyPr/>
        <a:lstStyle/>
        <a:p>
          <a:r>
            <a:rPr lang="tr-TR" smtClean="0"/>
            <a:t>Nadiren diz ve bacaklarda ağrıya neden olur. </a:t>
          </a:r>
          <a:endParaRPr lang="tr-TR" dirty="0" smtClean="0"/>
        </a:p>
      </dgm:t>
    </dgm:pt>
    <dgm:pt modelId="{C40B83B9-5BC0-42E4-B4B8-31B89A36D754}" type="parTrans" cxnId="{BE0638CC-5466-4C88-8637-7A3D95401850}">
      <dgm:prSet/>
      <dgm:spPr/>
      <dgm:t>
        <a:bodyPr/>
        <a:lstStyle/>
        <a:p>
          <a:endParaRPr lang="tr-TR"/>
        </a:p>
      </dgm:t>
    </dgm:pt>
    <dgm:pt modelId="{1E8BF07F-3770-4EFC-8DD6-A870CF262EBC}" type="sibTrans" cxnId="{BE0638CC-5466-4C88-8637-7A3D95401850}">
      <dgm:prSet/>
      <dgm:spPr/>
      <dgm:t>
        <a:bodyPr/>
        <a:lstStyle/>
        <a:p>
          <a:endParaRPr lang="tr-TR"/>
        </a:p>
      </dgm:t>
    </dgm:pt>
    <dgm:pt modelId="{7EED87ED-09A5-44B6-9F13-DDF8168CD8A9}">
      <dgm:prSet/>
      <dgm:spPr/>
      <dgm:t>
        <a:bodyPr/>
        <a:lstStyle/>
        <a:p>
          <a:r>
            <a:rPr lang="tr-TR" smtClean="0"/>
            <a:t>Aileler yürüme esnasında içe basmayı fark edebilirler. </a:t>
          </a:r>
          <a:endParaRPr lang="tr-TR" dirty="0" smtClean="0"/>
        </a:p>
      </dgm:t>
    </dgm:pt>
    <dgm:pt modelId="{52A51A96-8155-4C20-B6F3-DD2C8FBB0F2B}" type="parTrans" cxnId="{CEF4B764-7636-4820-A920-5C04E7B77F06}">
      <dgm:prSet/>
      <dgm:spPr/>
      <dgm:t>
        <a:bodyPr/>
        <a:lstStyle/>
        <a:p>
          <a:endParaRPr lang="tr-TR"/>
        </a:p>
      </dgm:t>
    </dgm:pt>
    <dgm:pt modelId="{B756F101-2DAC-40E6-B95E-2B4AB59648D8}" type="sibTrans" cxnId="{CEF4B764-7636-4820-A920-5C04E7B77F06}">
      <dgm:prSet/>
      <dgm:spPr/>
      <dgm:t>
        <a:bodyPr/>
        <a:lstStyle/>
        <a:p>
          <a:endParaRPr lang="tr-TR"/>
        </a:p>
      </dgm:t>
    </dgm:pt>
    <dgm:pt modelId="{8CCC0358-3724-43FC-B569-379E9BC6EB04}" type="pres">
      <dgm:prSet presAssocID="{88EF19E6-F851-4D0E-99A5-7A828A0F93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055DE9-0A79-4FA2-9562-2E94C3F28322}" type="pres">
      <dgm:prSet presAssocID="{0EF4D246-2A3A-491D-84FF-E94AD49DE797}" presName="comp" presStyleCnt="0"/>
      <dgm:spPr/>
    </dgm:pt>
    <dgm:pt modelId="{44F1E0CE-CE36-47F7-9D94-20C5FC63F7C3}" type="pres">
      <dgm:prSet presAssocID="{0EF4D246-2A3A-491D-84FF-E94AD49DE797}" presName="box" presStyleLbl="node1" presStyleIdx="0" presStyleCnt="4"/>
      <dgm:spPr/>
      <dgm:t>
        <a:bodyPr/>
        <a:lstStyle/>
        <a:p>
          <a:endParaRPr lang="tr-TR"/>
        </a:p>
      </dgm:t>
    </dgm:pt>
    <dgm:pt modelId="{9D02A377-024B-4691-84E0-E54C820222CB}" type="pres">
      <dgm:prSet presAssocID="{0EF4D246-2A3A-491D-84FF-E94AD49DE797}" presName="img" presStyleLbl="fgImgPlace1" presStyleIdx="0" presStyleCnt="4"/>
      <dgm:spPr/>
    </dgm:pt>
    <dgm:pt modelId="{97E6D797-BD2F-42DF-A5FA-4327DC4C6107}" type="pres">
      <dgm:prSet presAssocID="{0EF4D246-2A3A-491D-84FF-E94AD49DE79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99E1F4-AF72-4E1C-BCBE-48E9B1AF6F64}" type="pres">
      <dgm:prSet presAssocID="{45BCF980-1F7B-47CF-B64F-CD3FA25EDBC6}" presName="spacer" presStyleCnt="0"/>
      <dgm:spPr/>
    </dgm:pt>
    <dgm:pt modelId="{228F67C3-B1AF-49EB-B3BD-879F0EAE04B8}" type="pres">
      <dgm:prSet presAssocID="{EA2BE1A3-DA40-4C62-972E-321832A54FE5}" presName="comp" presStyleCnt="0"/>
      <dgm:spPr/>
    </dgm:pt>
    <dgm:pt modelId="{6CC5F647-CFDE-4390-AE50-7C72F42DD627}" type="pres">
      <dgm:prSet presAssocID="{EA2BE1A3-DA40-4C62-972E-321832A54FE5}" presName="box" presStyleLbl="node1" presStyleIdx="1" presStyleCnt="4"/>
      <dgm:spPr/>
      <dgm:t>
        <a:bodyPr/>
        <a:lstStyle/>
        <a:p>
          <a:endParaRPr lang="tr-TR"/>
        </a:p>
      </dgm:t>
    </dgm:pt>
    <dgm:pt modelId="{22D99633-4466-479C-923E-30D42FA75415}" type="pres">
      <dgm:prSet presAssocID="{EA2BE1A3-DA40-4C62-972E-321832A54FE5}" presName="img" presStyleLbl="fgImgPlace1" presStyleIdx="1" presStyleCnt="4"/>
      <dgm:spPr/>
    </dgm:pt>
    <dgm:pt modelId="{903513E8-CC46-4E83-9F6B-A01C57B41CD4}" type="pres">
      <dgm:prSet presAssocID="{EA2BE1A3-DA40-4C62-972E-321832A54F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C96705-B046-47FA-BBD4-5B7FA29C94F8}" type="pres">
      <dgm:prSet presAssocID="{BCCA9BF6-FBD3-49F4-8145-FB817844D938}" presName="spacer" presStyleCnt="0"/>
      <dgm:spPr/>
    </dgm:pt>
    <dgm:pt modelId="{5BD54828-4356-4050-8C29-92C0A698219B}" type="pres">
      <dgm:prSet presAssocID="{B0CF9B52-DF0C-478D-8792-F43588A46C52}" presName="comp" presStyleCnt="0"/>
      <dgm:spPr/>
    </dgm:pt>
    <dgm:pt modelId="{85D5DDAE-E2AE-47A9-9883-34616DE06BE2}" type="pres">
      <dgm:prSet presAssocID="{B0CF9B52-DF0C-478D-8792-F43588A46C52}" presName="box" presStyleLbl="node1" presStyleIdx="2" presStyleCnt="4"/>
      <dgm:spPr/>
      <dgm:t>
        <a:bodyPr/>
        <a:lstStyle/>
        <a:p>
          <a:endParaRPr lang="tr-TR"/>
        </a:p>
      </dgm:t>
    </dgm:pt>
    <dgm:pt modelId="{675F9206-8D70-4BBF-8576-5109E54EBAC5}" type="pres">
      <dgm:prSet presAssocID="{B0CF9B52-DF0C-478D-8792-F43588A46C52}" presName="img" presStyleLbl="fgImgPlace1" presStyleIdx="2" presStyleCnt="4"/>
      <dgm:spPr/>
    </dgm:pt>
    <dgm:pt modelId="{65C45C1F-1A97-4E62-BEE3-EC6BB0F7A2A7}" type="pres">
      <dgm:prSet presAssocID="{B0CF9B52-DF0C-478D-8792-F43588A46C5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F30607-7504-4FFC-97F8-3352B5B74AE3}" type="pres">
      <dgm:prSet presAssocID="{1E8BF07F-3770-4EFC-8DD6-A870CF262EBC}" presName="spacer" presStyleCnt="0"/>
      <dgm:spPr/>
    </dgm:pt>
    <dgm:pt modelId="{B0E51D85-B148-407A-83E6-E932671C32BB}" type="pres">
      <dgm:prSet presAssocID="{7EED87ED-09A5-44B6-9F13-DDF8168CD8A9}" presName="comp" presStyleCnt="0"/>
      <dgm:spPr/>
    </dgm:pt>
    <dgm:pt modelId="{83A05300-462C-4B4D-B7EF-733811BC2864}" type="pres">
      <dgm:prSet presAssocID="{7EED87ED-09A5-44B6-9F13-DDF8168CD8A9}" presName="box" presStyleLbl="node1" presStyleIdx="3" presStyleCnt="4"/>
      <dgm:spPr/>
      <dgm:t>
        <a:bodyPr/>
        <a:lstStyle/>
        <a:p>
          <a:endParaRPr lang="tr-TR"/>
        </a:p>
      </dgm:t>
    </dgm:pt>
    <dgm:pt modelId="{DDD2A7C8-5AB0-45ED-B337-794EF89AF36D}" type="pres">
      <dgm:prSet presAssocID="{7EED87ED-09A5-44B6-9F13-DDF8168CD8A9}" presName="img" presStyleLbl="fgImgPlace1" presStyleIdx="3" presStyleCnt="4"/>
      <dgm:spPr/>
    </dgm:pt>
    <dgm:pt modelId="{F8C3B77C-4B2F-4F26-81B3-C783140E4D11}" type="pres">
      <dgm:prSet presAssocID="{7EED87ED-09A5-44B6-9F13-DDF8168CD8A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6E03CA-9FFE-4926-8EF9-1882B7D408E8}" type="presOf" srcId="{B0CF9B52-DF0C-478D-8792-F43588A46C52}" destId="{65C45C1F-1A97-4E62-BEE3-EC6BB0F7A2A7}" srcOrd="1" destOrd="0" presId="urn:microsoft.com/office/officeart/2005/8/layout/vList4#2"/>
    <dgm:cxn modelId="{D163EDCE-943D-4F06-9C01-FF90827E6875}" srcId="{88EF19E6-F851-4D0E-99A5-7A828A0F9330}" destId="{EA2BE1A3-DA40-4C62-972E-321832A54FE5}" srcOrd="1" destOrd="0" parTransId="{68D8B120-E4E1-4398-98FD-FFD180F02081}" sibTransId="{BCCA9BF6-FBD3-49F4-8145-FB817844D938}"/>
    <dgm:cxn modelId="{B3ECAB67-FDC8-45F5-8BED-81241176969F}" srcId="{88EF19E6-F851-4D0E-99A5-7A828A0F9330}" destId="{0EF4D246-2A3A-491D-84FF-E94AD49DE797}" srcOrd="0" destOrd="0" parTransId="{ABE6AC52-18EB-4D87-9B1C-3B5E7AA5B062}" sibTransId="{45BCF980-1F7B-47CF-B64F-CD3FA25EDBC6}"/>
    <dgm:cxn modelId="{89D0A655-C7AA-4BFD-8DC8-AB97E082F84C}" type="presOf" srcId="{EA2BE1A3-DA40-4C62-972E-321832A54FE5}" destId="{6CC5F647-CFDE-4390-AE50-7C72F42DD627}" srcOrd="0" destOrd="0" presId="urn:microsoft.com/office/officeart/2005/8/layout/vList4#2"/>
    <dgm:cxn modelId="{CEF4B764-7636-4820-A920-5C04E7B77F06}" srcId="{88EF19E6-F851-4D0E-99A5-7A828A0F9330}" destId="{7EED87ED-09A5-44B6-9F13-DDF8168CD8A9}" srcOrd="3" destOrd="0" parTransId="{52A51A96-8155-4C20-B6F3-DD2C8FBB0F2B}" sibTransId="{B756F101-2DAC-40E6-B95E-2B4AB59648D8}"/>
    <dgm:cxn modelId="{0CFF96F6-38F2-4755-B98F-282CFA4BC907}" type="presOf" srcId="{0EF4D246-2A3A-491D-84FF-E94AD49DE797}" destId="{97E6D797-BD2F-42DF-A5FA-4327DC4C6107}" srcOrd="1" destOrd="0" presId="urn:microsoft.com/office/officeart/2005/8/layout/vList4#2"/>
    <dgm:cxn modelId="{D522A696-B80F-4F86-A2C7-7699EC957571}" type="presOf" srcId="{7EED87ED-09A5-44B6-9F13-DDF8168CD8A9}" destId="{F8C3B77C-4B2F-4F26-81B3-C783140E4D11}" srcOrd="1" destOrd="0" presId="urn:microsoft.com/office/officeart/2005/8/layout/vList4#2"/>
    <dgm:cxn modelId="{BE0638CC-5466-4C88-8637-7A3D95401850}" srcId="{88EF19E6-F851-4D0E-99A5-7A828A0F9330}" destId="{B0CF9B52-DF0C-478D-8792-F43588A46C52}" srcOrd="2" destOrd="0" parTransId="{C40B83B9-5BC0-42E4-B4B8-31B89A36D754}" sibTransId="{1E8BF07F-3770-4EFC-8DD6-A870CF262EBC}"/>
    <dgm:cxn modelId="{CAA8F4F6-CAEA-41A4-9E86-19586493704A}" type="presOf" srcId="{0EF4D246-2A3A-491D-84FF-E94AD49DE797}" destId="{44F1E0CE-CE36-47F7-9D94-20C5FC63F7C3}" srcOrd="0" destOrd="0" presId="urn:microsoft.com/office/officeart/2005/8/layout/vList4#2"/>
    <dgm:cxn modelId="{D63B9B39-EC29-42AB-88F0-48C6320BC0DB}" type="presOf" srcId="{7EED87ED-09A5-44B6-9F13-DDF8168CD8A9}" destId="{83A05300-462C-4B4D-B7EF-733811BC2864}" srcOrd="0" destOrd="0" presId="urn:microsoft.com/office/officeart/2005/8/layout/vList4#2"/>
    <dgm:cxn modelId="{CE13C51B-6A63-490D-BE31-89177C6BBF6B}" type="presOf" srcId="{88EF19E6-F851-4D0E-99A5-7A828A0F9330}" destId="{8CCC0358-3724-43FC-B569-379E9BC6EB04}" srcOrd="0" destOrd="0" presId="urn:microsoft.com/office/officeart/2005/8/layout/vList4#2"/>
    <dgm:cxn modelId="{80C164BF-859B-4382-A44F-C007F2589023}" type="presOf" srcId="{B0CF9B52-DF0C-478D-8792-F43588A46C52}" destId="{85D5DDAE-E2AE-47A9-9883-34616DE06BE2}" srcOrd="0" destOrd="0" presId="urn:microsoft.com/office/officeart/2005/8/layout/vList4#2"/>
    <dgm:cxn modelId="{2FCF3882-0B67-46D6-B75A-FC769DC7F966}" type="presOf" srcId="{EA2BE1A3-DA40-4C62-972E-321832A54FE5}" destId="{903513E8-CC46-4E83-9F6B-A01C57B41CD4}" srcOrd="1" destOrd="0" presId="urn:microsoft.com/office/officeart/2005/8/layout/vList4#2"/>
    <dgm:cxn modelId="{B583EC34-5A31-4529-9550-DC051FA38DD2}" type="presParOf" srcId="{8CCC0358-3724-43FC-B569-379E9BC6EB04}" destId="{B9055DE9-0A79-4FA2-9562-2E94C3F28322}" srcOrd="0" destOrd="0" presId="urn:microsoft.com/office/officeart/2005/8/layout/vList4#2"/>
    <dgm:cxn modelId="{390EA089-C134-4F76-A6B1-4DD9DD3D3C26}" type="presParOf" srcId="{B9055DE9-0A79-4FA2-9562-2E94C3F28322}" destId="{44F1E0CE-CE36-47F7-9D94-20C5FC63F7C3}" srcOrd="0" destOrd="0" presId="urn:microsoft.com/office/officeart/2005/8/layout/vList4#2"/>
    <dgm:cxn modelId="{E89E5CF8-05F9-4741-BFC3-215929A1D865}" type="presParOf" srcId="{B9055DE9-0A79-4FA2-9562-2E94C3F28322}" destId="{9D02A377-024B-4691-84E0-E54C820222CB}" srcOrd="1" destOrd="0" presId="urn:microsoft.com/office/officeart/2005/8/layout/vList4#2"/>
    <dgm:cxn modelId="{5BAA1142-B081-4E19-8071-8021009F8E1F}" type="presParOf" srcId="{B9055DE9-0A79-4FA2-9562-2E94C3F28322}" destId="{97E6D797-BD2F-42DF-A5FA-4327DC4C6107}" srcOrd="2" destOrd="0" presId="urn:microsoft.com/office/officeart/2005/8/layout/vList4#2"/>
    <dgm:cxn modelId="{DCF0B2AB-7C80-48EB-9BDC-D342C369AB80}" type="presParOf" srcId="{8CCC0358-3724-43FC-B569-379E9BC6EB04}" destId="{F399E1F4-AF72-4E1C-BCBE-48E9B1AF6F64}" srcOrd="1" destOrd="0" presId="urn:microsoft.com/office/officeart/2005/8/layout/vList4#2"/>
    <dgm:cxn modelId="{C3D73539-BFFC-40E2-B83A-B9A3F9C300EB}" type="presParOf" srcId="{8CCC0358-3724-43FC-B569-379E9BC6EB04}" destId="{228F67C3-B1AF-49EB-B3BD-879F0EAE04B8}" srcOrd="2" destOrd="0" presId="urn:microsoft.com/office/officeart/2005/8/layout/vList4#2"/>
    <dgm:cxn modelId="{F438F359-AB93-4614-BA25-DF07CE25BF76}" type="presParOf" srcId="{228F67C3-B1AF-49EB-B3BD-879F0EAE04B8}" destId="{6CC5F647-CFDE-4390-AE50-7C72F42DD627}" srcOrd="0" destOrd="0" presId="urn:microsoft.com/office/officeart/2005/8/layout/vList4#2"/>
    <dgm:cxn modelId="{BE668253-B38B-4E03-943B-BD6B8EF3F3DA}" type="presParOf" srcId="{228F67C3-B1AF-49EB-B3BD-879F0EAE04B8}" destId="{22D99633-4466-479C-923E-30D42FA75415}" srcOrd="1" destOrd="0" presId="urn:microsoft.com/office/officeart/2005/8/layout/vList4#2"/>
    <dgm:cxn modelId="{74DD6425-9196-44C9-8EF5-A470141C55FC}" type="presParOf" srcId="{228F67C3-B1AF-49EB-B3BD-879F0EAE04B8}" destId="{903513E8-CC46-4E83-9F6B-A01C57B41CD4}" srcOrd="2" destOrd="0" presId="urn:microsoft.com/office/officeart/2005/8/layout/vList4#2"/>
    <dgm:cxn modelId="{C75F5440-7A23-4905-953F-5536B432448A}" type="presParOf" srcId="{8CCC0358-3724-43FC-B569-379E9BC6EB04}" destId="{7AC96705-B046-47FA-BBD4-5B7FA29C94F8}" srcOrd="3" destOrd="0" presId="urn:microsoft.com/office/officeart/2005/8/layout/vList4#2"/>
    <dgm:cxn modelId="{BB07A479-F279-46BA-BC53-D1A5F3EA543A}" type="presParOf" srcId="{8CCC0358-3724-43FC-B569-379E9BC6EB04}" destId="{5BD54828-4356-4050-8C29-92C0A698219B}" srcOrd="4" destOrd="0" presId="urn:microsoft.com/office/officeart/2005/8/layout/vList4#2"/>
    <dgm:cxn modelId="{2983776C-D4A7-4F89-BE78-4BAD80D64564}" type="presParOf" srcId="{5BD54828-4356-4050-8C29-92C0A698219B}" destId="{85D5DDAE-E2AE-47A9-9883-34616DE06BE2}" srcOrd="0" destOrd="0" presId="urn:microsoft.com/office/officeart/2005/8/layout/vList4#2"/>
    <dgm:cxn modelId="{9D57BF78-468D-495E-99CC-04E3D05E260D}" type="presParOf" srcId="{5BD54828-4356-4050-8C29-92C0A698219B}" destId="{675F9206-8D70-4BBF-8576-5109E54EBAC5}" srcOrd="1" destOrd="0" presId="urn:microsoft.com/office/officeart/2005/8/layout/vList4#2"/>
    <dgm:cxn modelId="{71866EF2-CBFD-4E1E-B305-62F06E2F5103}" type="presParOf" srcId="{5BD54828-4356-4050-8C29-92C0A698219B}" destId="{65C45C1F-1A97-4E62-BEE3-EC6BB0F7A2A7}" srcOrd="2" destOrd="0" presId="urn:microsoft.com/office/officeart/2005/8/layout/vList4#2"/>
    <dgm:cxn modelId="{7899FBAB-F072-494A-8DB2-D2E025DFCA63}" type="presParOf" srcId="{8CCC0358-3724-43FC-B569-379E9BC6EB04}" destId="{14F30607-7504-4FFC-97F8-3352B5B74AE3}" srcOrd="5" destOrd="0" presId="urn:microsoft.com/office/officeart/2005/8/layout/vList4#2"/>
    <dgm:cxn modelId="{AEB3A1B4-849F-4605-95E2-C8309E2417DB}" type="presParOf" srcId="{8CCC0358-3724-43FC-B569-379E9BC6EB04}" destId="{B0E51D85-B148-407A-83E6-E932671C32BB}" srcOrd="6" destOrd="0" presId="urn:microsoft.com/office/officeart/2005/8/layout/vList4#2"/>
    <dgm:cxn modelId="{7A4ED942-A4F5-4CB7-8FD5-828DE4ACFBC7}" type="presParOf" srcId="{B0E51D85-B148-407A-83E6-E932671C32BB}" destId="{83A05300-462C-4B4D-B7EF-733811BC2864}" srcOrd="0" destOrd="0" presId="urn:microsoft.com/office/officeart/2005/8/layout/vList4#2"/>
    <dgm:cxn modelId="{B54FA847-E4CC-48C1-AE02-8D4F07BB0CB6}" type="presParOf" srcId="{B0E51D85-B148-407A-83E6-E932671C32BB}" destId="{DDD2A7C8-5AB0-45ED-B337-794EF89AF36D}" srcOrd="1" destOrd="0" presId="urn:microsoft.com/office/officeart/2005/8/layout/vList4#2"/>
    <dgm:cxn modelId="{00A5E47B-F4E9-4D05-BFD8-F85F90CDEFF1}" type="presParOf" srcId="{B0E51D85-B148-407A-83E6-E932671C32BB}" destId="{F8C3B77C-4B2F-4F26-81B3-C783140E4D1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EB86-DEBA-4151-8EA5-BF86F4AEA9E6}">
      <dsp:nvSpPr>
        <dsp:cNvPr id="0" name=""/>
        <dsp:cNvSpPr/>
      </dsp:nvSpPr>
      <dsp:spPr>
        <a:xfrm>
          <a:off x="0" y="0"/>
          <a:ext cx="7986197" cy="1528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effectLst/>
            </a:rPr>
            <a:t>Gelişimsel</a:t>
          </a:r>
          <a:r>
            <a:rPr lang="tr-TR" sz="2800" b="1" i="1" kern="1200" baseline="0" dirty="0" smtClean="0">
              <a:effectLst/>
            </a:rPr>
            <a:t> kalça </a:t>
          </a:r>
          <a:r>
            <a:rPr lang="tr-TR" sz="2800" b="1" i="1" kern="1200" baseline="0" dirty="0" err="1" smtClean="0">
              <a:effectLst/>
            </a:rPr>
            <a:t>displazisi</a:t>
          </a:r>
          <a:r>
            <a:rPr lang="tr-TR" sz="2800" b="1" i="1" kern="1200" baseline="0" dirty="0" smtClean="0">
              <a:effectLst/>
            </a:rPr>
            <a:t> </a:t>
          </a:r>
          <a:endParaRPr lang="tr-TR" sz="2800" b="1" i="1" kern="1200" dirty="0" smtClean="0">
            <a:effectLst/>
          </a:endParaRPr>
        </a:p>
      </dsp:txBody>
      <dsp:txXfrm>
        <a:off x="1750120" y="0"/>
        <a:ext cx="6236076" cy="1528810"/>
      </dsp:txXfrm>
    </dsp:sp>
    <dsp:sp modelId="{604BAB11-9B5E-41FF-A5CE-AB5DAF18DEEA}">
      <dsp:nvSpPr>
        <dsp:cNvPr id="0" name=""/>
        <dsp:cNvSpPr/>
      </dsp:nvSpPr>
      <dsp:spPr>
        <a:xfrm>
          <a:off x="152881" y="152881"/>
          <a:ext cx="1597239" cy="1223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160C9F-D5E0-4326-AEA4-354791EECFE2}">
      <dsp:nvSpPr>
        <dsp:cNvPr id="0" name=""/>
        <dsp:cNvSpPr/>
      </dsp:nvSpPr>
      <dsp:spPr>
        <a:xfrm>
          <a:off x="0" y="1681691"/>
          <a:ext cx="7986197" cy="1528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err="1" smtClean="0">
              <a:effectLst/>
            </a:rPr>
            <a:t>Skolyoz</a:t>
          </a:r>
          <a:r>
            <a:rPr lang="tr-TR" sz="2800" b="1" i="1" kern="1200" dirty="0" smtClean="0">
              <a:effectLst/>
            </a:rPr>
            <a:t> </a:t>
          </a:r>
          <a:endParaRPr lang="tr-TR" sz="2800" b="1" i="1" kern="1200" dirty="0">
            <a:effectLst/>
          </a:endParaRPr>
        </a:p>
      </dsp:txBody>
      <dsp:txXfrm>
        <a:off x="1750120" y="1681691"/>
        <a:ext cx="6236076" cy="1528810"/>
      </dsp:txXfrm>
    </dsp:sp>
    <dsp:sp modelId="{3E281BD3-B76C-43F1-9D41-49641E071D78}">
      <dsp:nvSpPr>
        <dsp:cNvPr id="0" name=""/>
        <dsp:cNvSpPr/>
      </dsp:nvSpPr>
      <dsp:spPr>
        <a:xfrm>
          <a:off x="152881" y="1834572"/>
          <a:ext cx="1597239" cy="1223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F25094-FF13-4C1F-BA04-361221084D0D}">
      <dsp:nvSpPr>
        <dsp:cNvPr id="0" name=""/>
        <dsp:cNvSpPr/>
      </dsp:nvSpPr>
      <dsp:spPr>
        <a:xfrm>
          <a:off x="0" y="3363383"/>
          <a:ext cx="7986197" cy="1528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effectLst/>
            </a:rPr>
            <a:t>Düz tabanlık (pes </a:t>
          </a:r>
          <a:r>
            <a:rPr lang="tr-TR" sz="2800" b="1" i="1" kern="1200" dirty="0" err="1" smtClean="0">
              <a:effectLst/>
            </a:rPr>
            <a:t>planus</a:t>
          </a:r>
          <a:r>
            <a:rPr lang="tr-TR" sz="2800" b="1" i="1" kern="1200" dirty="0" smtClean="0">
              <a:effectLst/>
            </a:rPr>
            <a:t>) </a:t>
          </a:r>
          <a:endParaRPr lang="tr-TR" sz="2800" b="1" i="1" kern="1200" dirty="0">
            <a:effectLst/>
          </a:endParaRPr>
        </a:p>
      </dsp:txBody>
      <dsp:txXfrm>
        <a:off x="1750120" y="3363383"/>
        <a:ext cx="6236076" cy="1528810"/>
      </dsp:txXfrm>
    </dsp:sp>
    <dsp:sp modelId="{640B99D6-09E9-48E7-9377-992C8C3DDB2B}">
      <dsp:nvSpPr>
        <dsp:cNvPr id="0" name=""/>
        <dsp:cNvSpPr/>
      </dsp:nvSpPr>
      <dsp:spPr>
        <a:xfrm>
          <a:off x="152881" y="3516264"/>
          <a:ext cx="1597239" cy="1223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2FE90-14E4-4BC4-A4F9-53B9427BCF43}">
      <dsp:nvSpPr>
        <dsp:cNvPr id="0" name=""/>
        <dsp:cNvSpPr/>
      </dsp:nvSpPr>
      <dsp:spPr>
        <a:xfrm>
          <a:off x="384409" y="672"/>
          <a:ext cx="7318292" cy="66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100" kern="1200" dirty="0"/>
        </a:p>
      </dsp:txBody>
      <dsp:txXfrm>
        <a:off x="384409" y="672"/>
        <a:ext cx="7318292" cy="665299"/>
      </dsp:txXfrm>
    </dsp:sp>
    <dsp:sp modelId="{BF26C684-9146-4845-9825-64CB29CE1954}">
      <dsp:nvSpPr>
        <dsp:cNvPr id="0" name=""/>
        <dsp:cNvSpPr/>
      </dsp:nvSpPr>
      <dsp:spPr>
        <a:xfrm>
          <a:off x="384409" y="665971"/>
          <a:ext cx="1712480" cy="13552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2233-43CC-44A5-BDA3-6AD1974A1959}">
      <dsp:nvSpPr>
        <dsp:cNvPr id="0" name=""/>
        <dsp:cNvSpPr/>
      </dsp:nvSpPr>
      <dsp:spPr>
        <a:xfrm>
          <a:off x="1413036" y="665971"/>
          <a:ext cx="1712480" cy="13552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48F1-AB63-4972-A2C9-988F0560A57A}">
      <dsp:nvSpPr>
        <dsp:cNvPr id="0" name=""/>
        <dsp:cNvSpPr/>
      </dsp:nvSpPr>
      <dsp:spPr>
        <a:xfrm>
          <a:off x="2442476" y="665971"/>
          <a:ext cx="1712480" cy="13552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30BCF-83B7-4A48-9F0F-B1D1ACF8602F}">
      <dsp:nvSpPr>
        <dsp:cNvPr id="0" name=""/>
        <dsp:cNvSpPr/>
      </dsp:nvSpPr>
      <dsp:spPr>
        <a:xfrm>
          <a:off x="3471102" y="665971"/>
          <a:ext cx="1712480" cy="13552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450E-621A-49E2-AAA9-8790AF55A350}">
      <dsp:nvSpPr>
        <dsp:cNvPr id="0" name=""/>
        <dsp:cNvSpPr/>
      </dsp:nvSpPr>
      <dsp:spPr>
        <a:xfrm>
          <a:off x="4500542" y="665971"/>
          <a:ext cx="1712480" cy="13552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02E1B-2957-4434-A45C-5887E94F23F6}">
      <dsp:nvSpPr>
        <dsp:cNvPr id="0" name=""/>
        <dsp:cNvSpPr/>
      </dsp:nvSpPr>
      <dsp:spPr>
        <a:xfrm>
          <a:off x="5529169" y="665971"/>
          <a:ext cx="1712480" cy="13552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F9F78-ED7B-4658-B2F1-AE0F4046C702}">
      <dsp:nvSpPr>
        <dsp:cNvPr id="0" name=""/>
        <dsp:cNvSpPr/>
      </dsp:nvSpPr>
      <dsp:spPr>
        <a:xfrm>
          <a:off x="6558608" y="665971"/>
          <a:ext cx="1712480" cy="13552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66A32-C92C-47D8-93ED-5189D74DA487}">
      <dsp:nvSpPr>
        <dsp:cNvPr id="0" name=""/>
        <dsp:cNvSpPr/>
      </dsp:nvSpPr>
      <dsp:spPr>
        <a:xfrm>
          <a:off x="868506" y="801495"/>
          <a:ext cx="6222388" cy="108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Tanım: </a:t>
          </a:r>
          <a:r>
            <a:rPr lang="tr-TR" sz="2800" kern="1200" dirty="0" smtClean="0"/>
            <a:t>Kalçayı oluşturan yapıların yapısal olarak bozulma gösterdiği dinamik bir hastalık</a:t>
          </a:r>
          <a:endParaRPr lang="tr-TR" sz="2800" kern="1200" dirty="0"/>
        </a:p>
      </dsp:txBody>
      <dsp:txXfrm>
        <a:off x="868506" y="801495"/>
        <a:ext cx="6222388" cy="1084191"/>
      </dsp:txXfrm>
    </dsp:sp>
    <dsp:sp modelId="{8CFA37F3-835F-40DD-9D68-E2E754CD9252}">
      <dsp:nvSpPr>
        <dsp:cNvPr id="0" name=""/>
        <dsp:cNvSpPr/>
      </dsp:nvSpPr>
      <dsp:spPr>
        <a:xfrm>
          <a:off x="384409" y="2116293"/>
          <a:ext cx="7318292" cy="66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100" kern="1200"/>
        </a:p>
      </dsp:txBody>
      <dsp:txXfrm>
        <a:off x="384409" y="2116293"/>
        <a:ext cx="7318292" cy="665299"/>
      </dsp:txXfrm>
    </dsp:sp>
    <dsp:sp modelId="{9B250DD1-B56E-43B0-ADE8-E2BBD4C03B92}">
      <dsp:nvSpPr>
        <dsp:cNvPr id="0" name=""/>
        <dsp:cNvSpPr/>
      </dsp:nvSpPr>
      <dsp:spPr>
        <a:xfrm>
          <a:off x="384409" y="2781592"/>
          <a:ext cx="1712480" cy="13552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24CFE-6936-44F1-BB56-0FDA85CBF8D9}">
      <dsp:nvSpPr>
        <dsp:cNvPr id="0" name=""/>
        <dsp:cNvSpPr/>
      </dsp:nvSpPr>
      <dsp:spPr>
        <a:xfrm>
          <a:off x="1413036" y="2781592"/>
          <a:ext cx="1712480" cy="13552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3C68-E250-42E6-9225-5321E90883F2}">
      <dsp:nvSpPr>
        <dsp:cNvPr id="0" name=""/>
        <dsp:cNvSpPr/>
      </dsp:nvSpPr>
      <dsp:spPr>
        <a:xfrm>
          <a:off x="2442476" y="2781592"/>
          <a:ext cx="1712480" cy="13552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61512-BFFD-47FF-842F-0D66A72D5557}">
      <dsp:nvSpPr>
        <dsp:cNvPr id="0" name=""/>
        <dsp:cNvSpPr/>
      </dsp:nvSpPr>
      <dsp:spPr>
        <a:xfrm>
          <a:off x="3471102" y="2781592"/>
          <a:ext cx="1712480" cy="13552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0C0A9-A1F8-486E-860A-D833ABEA0769}">
      <dsp:nvSpPr>
        <dsp:cNvPr id="0" name=""/>
        <dsp:cNvSpPr/>
      </dsp:nvSpPr>
      <dsp:spPr>
        <a:xfrm>
          <a:off x="4500542" y="2781592"/>
          <a:ext cx="1712480" cy="13552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10DD1-A0AB-4DCE-957F-FD7A6D0F6AA3}">
      <dsp:nvSpPr>
        <dsp:cNvPr id="0" name=""/>
        <dsp:cNvSpPr/>
      </dsp:nvSpPr>
      <dsp:spPr>
        <a:xfrm>
          <a:off x="5529169" y="2781592"/>
          <a:ext cx="1712480" cy="13552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C7DEA-D5E8-4462-A40A-73146FFF39AD}">
      <dsp:nvSpPr>
        <dsp:cNvPr id="0" name=""/>
        <dsp:cNvSpPr/>
      </dsp:nvSpPr>
      <dsp:spPr>
        <a:xfrm>
          <a:off x="6558608" y="2781592"/>
          <a:ext cx="1712480" cy="13552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F7D15-360A-4D5D-AB9F-921207901B87}">
      <dsp:nvSpPr>
        <dsp:cNvPr id="0" name=""/>
        <dsp:cNvSpPr/>
      </dsp:nvSpPr>
      <dsp:spPr>
        <a:xfrm>
          <a:off x="987084" y="2917116"/>
          <a:ext cx="6208080" cy="108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Eski</a:t>
          </a:r>
          <a:r>
            <a:rPr lang="tr-TR" sz="2800" kern="1200" baseline="0" dirty="0" smtClean="0"/>
            <a:t> terminoloji: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«Doğuştan kalça çıkığı»</a:t>
          </a:r>
          <a:endParaRPr lang="tr-TR" sz="2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7084" y="2917116"/>
        <a:ext cx="6208080" cy="1084191"/>
      </dsp:txXfrm>
    </dsp:sp>
    <dsp:sp modelId="{54629765-01EC-44D4-AA77-A99CF9CAA0CC}">
      <dsp:nvSpPr>
        <dsp:cNvPr id="0" name=""/>
        <dsp:cNvSpPr/>
      </dsp:nvSpPr>
      <dsp:spPr>
        <a:xfrm>
          <a:off x="384409" y="4231914"/>
          <a:ext cx="7318292" cy="66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100" kern="1200"/>
        </a:p>
      </dsp:txBody>
      <dsp:txXfrm>
        <a:off x="384409" y="4231914"/>
        <a:ext cx="7318292" cy="665299"/>
      </dsp:txXfrm>
    </dsp:sp>
    <dsp:sp modelId="{86C2DFDE-252F-4170-8EDD-4DCA2EFC8533}">
      <dsp:nvSpPr>
        <dsp:cNvPr id="0" name=""/>
        <dsp:cNvSpPr/>
      </dsp:nvSpPr>
      <dsp:spPr>
        <a:xfrm>
          <a:off x="384409" y="4897213"/>
          <a:ext cx="975772" cy="162628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12137-D2FF-4636-A28A-51C1945D9693}">
      <dsp:nvSpPr>
        <dsp:cNvPr id="0" name=""/>
        <dsp:cNvSpPr/>
      </dsp:nvSpPr>
      <dsp:spPr>
        <a:xfrm>
          <a:off x="1417102" y="4897213"/>
          <a:ext cx="975772" cy="162628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70607-B10A-4010-B33B-3070FE57FE5E}">
      <dsp:nvSpPr>
        <dsp:cNvPr id="0" name=""/>
        <dsp:cNvSpPr/>
      </dsp:nvSpPr>
      <dsp:spPr>
        <a:xfrm>
          <a:off x="2449794" y="4897213"/>
          <a:ext cx="975772" cy="16262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6C423-D5ED-4488-A4E7-9C91A0592E32}">
      <dsp:nvSpPr>
        <dsp:cNvPr id="0" name=""/>
        <dsp:cNvSpPr/>
      </dsp:nvSpPr>
      <dsp:spPr>
        <a:xfrm>
          <a:off x="3482486" y="4897213"/>
          <a:ext cx="975772" cy="162628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9807-E031-44C0-94B8-E0C8C3354251}">
      <dsp:nvSpPr>
        <dsp:cNvPr id="0" name=""/>
        <dsp:cNvSpPr/>
      </dsp:nvSpPr>
      <dsp:spPr>
        <a:xfrm>
          <a:off x="4515179" y="4897213"/>
          <a:ext cx="975772" cy="162628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05D92-9B1E-416C-BDBF-279A8D886E93}">
      <dsp:nvSpPr>
        <dsp:cNvPr id="0" name=""/>
        <dsp:cNvSpPr/>
      </dsp:nvSpPr>
      <dsp:spPr>
        <a:xfrm>
          <a:off x="5547871" y="4897213"/>
          <a:ext cx="975772" cy="162628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DAD26-FB2B-40BA-B986-CC6A44CDF3CF}">
      <dsp:nvSpPr>
        <dsp:cNvPr id="0" name=""/>
        <dsp:cNvSpPr/>
      </dsp:nvSpPr>
      <dsp:spPr>
        <a:xfrm>
          <a:off x="6580563" y="4897213"/>
          <a:ext cx="975772" cy="162628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B1EE-583A-4666-AFB4-22C12069B9F6}">
      <dsp:nvSpPr>
        <dsp:cNvPr id="0" name=""/>
        <dsp:cNvSpPr/>
      </dsp:nvSpPr>
      <dsp:spPr>
        <a:xfrm>
          <a:off x="3705769" y="575"/>
          <a:ext cx="5558653" cy="22457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800" b="0" i="1" kern="1200" dirty="0" smtClean="0"/>
            <a:t>YAPISAL</a:t>
          </a:r>
          <a:r>
            <a:rPr lang="tr-TR" sz="2400" i="1" kern="1200" dirty="0" smtClean="0"/>
            <a:t> </a:t>
          </a:r>
          <a:endParaRPr lang="tr-TR" sz="2400" i="1" kern="1200" dirty="0"/>
        </a:p>
      </dsp:txBody>
      <dsp:txXfrm>
        <a:off x="3705769" y="281289"/>
        <a:ext cx="4716512" cy="1684282"/>
      </dsp:txXfrm>
    </dsp:sp>
    <dsp:sp modelId="{78183E98-D52B-4B03-9609-73C32D0C80D9}">
      <dsp:nvSpPr>
        <dsp:cNvPr id="0" name=""/>
        <dsp:cNvSpPr/>
      </dsp:nvSpPr>
      <dsp:spPr>
        <a:xfrm>
          <a:off x="0" y="0"/>
          <a:ext cx="3705769" cy="2245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0" i="1" kern="1200" dirty="0"/>
        </a:p>
      </dsp:txBody>
      <dsp:txXfrm>
        <a:off x="109627" y="109627"/>
        <a:ext cx="3486515" cy="2026456"/>
      </dsp:txXfrm>
    </dsp:sp>
    <dsp:sp modelId="{4FDAEA34-71F7-48D7-B3D8-44B75B6577DE}">
      <dsp:nvSpPr>
        <dsp:cNvPr id="0" name=""/>
        <dsp:cNvSpPr/>
      </dsp:nvSpPr>
      <dsp:spPr>
        <a:xfrm>
          <a:off x="3705769" y="2471432"/>
          <a:ext cx="5558653" cy="22457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YAPISAL </a:t>
          </a:r>
          <a:r>
            <a:rPr lang="tr-TR" sz="4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rPr>
            <a:t>Ø (Fonksiyonel) </a:t>
          </a:r>
          <a:endParaRPr lang="tr-TR" sz="4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5769" y="2752146"/>
        <a:ext cx="4716512" cy="1684282"/>
      </dsp:txXfrm>
    </dsp:sp>
    <dsp:sp modelId="{B60CA7CF-B3BD-4349-B170-4DCF1C422E25}">
      <dsp:nvSpPr>
        <dsp:cNvPr id="0" name=""/>
        <dsp:cNvSpPr/>
      </dsp:nvSpPr>
      <dsp:spPr>
        <a:xfrm>
          <a:off x="0" y="2470857"/>
          <a:ext cx="3705769" cy="2245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0" i="1" kern="1200" dirty="0"/>
        </a:p>
      </dsp:txBody>
      <dsp:txXfrm>
        <a:off x="109627" y="2580484"/>
        <a:ext cx="3486515" cy="202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0B8A3-7D69-4D97-8A6A-9768A7A19CFC}">
      <dsp:nvSpPr>
        <dsp:cNvPr id="0" name=""/>
        <dsp:cNvSpPr/>
      </dsp:nvSpPr>
      <dsp:spPr>
        <a:xfrm rot="5400000">
          <a:off x="-239577" y="242081"/>
          <a:ext cx="1597186" cy="11180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600" kern="1200" dirty="0"/>
        </a:p>
      </dsp:txBody>
      <dsp:txXfrm rot="-5400000">
        <a:off x="1" y="561518"/>
        <a:ext cx="1118030" cy="479156"/>
      </dsp:txXfrm>
    </dsp:sp>
    <dsp:sp modelId="{5929DA74-6DC5-4957-8051-B5DD800AFB2F}">
      <dsp:nvSpPr>
        <dsp:cNvPr id="0" name=""/>
        <dsp:cNvSpPr/>
      </dsp:nvSpPr>
      <dsp:spPr>
        <a:xfrm rot="5400000">
          <a:off x="2844571" y="-1724037"/>
          <a:ext cx="1038171" cy="4491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Normal</a:t>
          </a:r>
          <a:r>
            <a:rPr lang="tr-TR" sz="2200" kern="1200" baseline="0" dirty="0" smtClean="0"/>
            <a:t> iç ayak kavsinin düz olmasıdır </a:t>
          </a:r>
          <a:endParaRPr lang="tr-TR" sz="2200" kern="1200" dirty="0"/>
        </a:p>
      </dsp:txBody>
      <dsp:txXfrm rot="-5400000">
        <a:off x="1118031" y="53182"/>
        <a:ext cx="4440573" cy="936813"/>
      </dsp:txXfrm>
    </dsp:sp>
    <dsp:sp modelId="{63CE7BAB-EA4A-483C-86F9-F26195F74DA7}">
      <dsp:nvSpPr>
        <dsp:cNvPr id="0" name=""/>
        <dsp:cNvSpPr/>
      </dsp:nvSpPr>
      <dsp:spPr>
        <a:xfrm rot="5400000">
          <a:off x="-239577" y="1645188"/>
          <a:ext cx="1597186" cy="111803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600" kern="1200"/>
        </a:p>
      </dsp:txBody>
      <dsp:txXfrm rot="-5400000">
        <a:off x="1" y="1964625"/>
        <a:ext cx="1118030" cy="479156"/>
      </dsp:txXfrm>
    </dsp:sp>
    <dsp:sp modelId="{1CD53407-A50B-4C13-A68C-0B788D600B39}">
      <dsp:nvSpPr>
        <dsp:cNvPr id="0" name=""/>
        <dsp:cNvSpPr/>
      </dsp:nvSpPr>
      <dsp:spPr>
        <a:xfrm rot="5400000">
          <a:off x="2844571" y="-320930"/>
          <a:ext cx="1038171" cy="4491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Yere</a:t>
          </a:r>
          <a:r>
            <a:rPr lang="tr-TR" sz="2200" kern="1200" baseline="0" dirty="0" smtClean="0"/>
            <a:t> olan temas artmıştır </a:t>
          </a:r>
          <a:endParaRPr lang="tr-TR" sz="2200" kern="1200" dirty="0"/>
        </a:p>
      </dsp:txBody>
      <dsp:txXfrm rot="-5400000">
        <a:off x="1118031" y="1456289"/>
        <a:ext cx="4440573" cy="936813"/>
      </dsp:txXfrm>
    </dsp:sp>
    <dsp:sp modelId="{4BEA8079-8B4C-43E4-8247-6C4BEDAA8849}">
      <dsp:nvSpPr>
        <dsp:cNvPr id="0" name=""/>
        <dsp:cNvSpPr/>
      </dsp:nvSpPr>
      <dsp:spPr>
        <a:xfrm rot="5400000">
          <a:off x="-239577" y="3048295"/>
          <a:ext cx="1597186" cy="111803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600" kern="1200" dirty="0"/>
        </a:p>
      </dsp:txBody>
      <dsp:txXfrm rot="-5400000">
        <a:off x="1" y="3367732"/>
        <a:ext cx="1118030" cy="479156"/>
      </dsp:txXfrm>
    </dsp:sp>
    <dsp:sp modelId="{3494D4DB-5011-4FE4-9491-F7F0D2987512}">
      <dsp:nvSpPr>
        <dsp:cNvPr id="0" name=""/>
        <dsp:cNvSpPr/>
      </dsp:nvSpPr>
      <dsp:spPr>
        <a:xfrm rot="5400000">
          <a:off x="2844571" y="1082176"/>
          <a:ext cx="1038171" cy="4491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 İç kavis gücün ayak bileğinden bacağın üstüne dengeli aktarılmasını sağlar. </a:t>
          </a:r>
          <a:endParaRPr lang="tr-TR" sz="2200" kern="1200" dirty="0"/>
        </a:p>
      </dsp:txBody>
      <dsp:txXfrm rot="-5400000">
        <a:off x="1118031" y="2859396"/>
        <a:ext cx="4440573" cy="936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1E0CE-CE36-47F7-9D94-20C5FC63F7C3}">
      <dsp:nvSpPr>
        <dsp:cNvPr id="0" name=""/>
        <dsp:cNvSpPr/>
      </dsp:nvSpPr>
      <dsp:spPr>
        <a:xfrm>
          <a:off x="0" y="0"/>
          <a:ext cx="7986197" cy="113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/>
            <a:t>Çoğu kez yakınma yoktur. </a:t>
          </a:r>
          <a:endParaRPr lang="tr-TR" sz="3300" kern="1200" dirty="0" smtClean="0"/>
        </a:p>
      </dsp:txBody>
      <dsp:txXfrm>
        <a:off x="1710944" y="0"/>
        <a:ext cx="6275252" cy="1137052"/>
      </dsp:txXfrm>
    </dsp:sp>
    <dsp:sp modelId="{9D02A377-024B-4691-84E0-E54C820222CB}">
      <dsp:nvSpPr>
        <dsp:cNvPr id="0" name=""/>
        <dsp:cNvSpPr/>
      </dsp:nvSpPr>
      <dsp:spPr>
        <a:xfrm>
          <a:off x="113705" y="113705"/>
          <a:ext cx="1597239" cy="909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CC5F647-CFDE-4390-AE50-7C72F42DD627}">
      <dsp:nvSpPr>
        <dsp:cNvPr id="0" name=""/>
        <dsp:cNvSpPr/>
      </dsp:nvSpPr>
      <dsp:spPr>
        <a:xfrm>
          <a:off x="0" y="1250758"/>
          <a:ext cx="7986197" cy="113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/>
            <a:t>Bazen ayak tabanında ağrı olur. </a:t>
          </a:r>
          <a:endParaRPr lang="tr-TR" sz="3300" kern="1200" dirty="0" smtClean="0"/>
        </a:p>
      </dsp:txBody>
      <dsp:txXfrm>
        <a:off x="1710944" y="1250758"/>
        <a:ext cx="6275252" cy="1137052"/>
      </dsp:txXfrm>
    </dsp:sp>
    <dsp:sp modelId="{22D99633-4466-479C-923E-30D42FA75415}">
      <dsp:nvSpPr>
        <dsp:cNvPr id="0" name=""/>
        <dsp:cNvSpPr/>
      </dsp:nvSpPr>
      <dsp:spPr>
        <a:xfrm>
          <a:off x="113705" y="1364463"/>
          <a:ext cx="1597239" cy="909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5D5DDAE-E2AE-47A9-9883-34616DE06BE2}">
      <dsp:nvSpPr>
        <dsp:cNvPr id="0" name=""/>
        <dsp:cNvSpPr/>
      </dsp:nvSpPr>
      <dsp:spPr>
        <a:xfrm>
          <a:off x="0" y="2501516"/>
          <a:ext cx="7986197" cy="113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/>
            <a:t>Nadiren diz ve bacaklarda ağrıya neden olur. </a:t>
          </a:r>
          <a:endParaRPr lang="tr-TR" sz="3300" kern="1200" dirty="0" smtClean="0"/>
        </a:p>
      </dsp:txBody>
      <dsp:txXfrm>
        <a:off x="1710944" y="2501516"/>
        <a:ext cx="6275252" cy="1137052"/>
      </dsp:txXfrm>
    </dsp:sp>
    <dsp:sp modelId="{675F9206-8D70-4BBF-8576-5109E54EBAC5}">
      <dsp:nvSpPr>
        <dsp:cNvPr id="0" name=""/>
        <dsp:cNvSpPr/>
      </dsp:nvSpPr>
      <dsp:spPr>
        <a:xfrm>
          <a:off x="113705" y="2615221"/>
          <a:ext cx="1597239" cy="909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A05300-462C-4B4D-B7EF-733811BC2864}">
      <dsp:nvSpPr>
        <dsp:cNvPr id="0" name=""/>
        <dsp:cNvSpPr/>
      </dsp:nvSpPr>
      <dsp:spPr>
        <a:xfrm>
          <a:off x="0" y="3752274"/>
          <a:ext cx="7986197" cy="1137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/>
            <a:t>Aileler yürüme esnasında içe basmayı fark edebilirler. </a:t>
          </a:r>
          <a:endParaRPr lang="tr-TR" sz="3300" kern="1200" dirty="0" smtClean="0"/>
        </a:p>
      </dsp:txBody>
      <dsp:txXfrm>
        <a:off x="1710944" y="3752274"/>
        <a:ext cx="6275252" cy="1137052"/>
      </dsp:txXfrm>
    </dsp:sp>
    <dsp:sp modelId="{DDD2A7C8-5AB0-45ED-B337-794EF89AF36D}">
      <dsp:nvSpPr>
        <dsp:cNvPr id="0" name=""/>
        <dsp:cNvSpPr/>
      </dsp:nvSpPr>
      <dsp:spPr>
        <a:xfrm>
          <a:off x="113705" y="3865979"/>
          <a:ext cx="1597239" cy="909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CB4DE-9FEC-4DC9-9E9E-EE4E980ED2F5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9B877-FCEF-478C-88AD-918F7982D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2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1638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87134A-1E80-4E05-AEB4-B7192D1760AC}" type="slidenum">
              <a:rPr lang="tr-TR" altLang="tr-TR" sz="1200" smtClean="0"/>
              <a:pPr/>
              <a:t>1</a:t>
            </a:fld>
            <a:endParaRPr lang="tr-TR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4907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B877-FCEF-478C-88AD-918F7982DAF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15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Oyuncunun </a:t>
            </a:r>
            <a:r>
              <a:rPr lang="tr-TR" dirty="0" err="1" smtClean="0"/>
              <a:t>arayüz</a:t>
            </a:r>
            <a:r>
              <a:rPr lang="tr-TR" dirty="0" smtClean="0"/>
              <a:t> aracılığıyla etkileşim</a:t>
            </a:r>
            <a:r>
              <a:rPr lang="tr-TR" baseline="0" dirty="0" smtClean="0"/>
              <a:t> sağladığı elektronik oyunlar olarak tanımlanan </a:t>
            </a:r>
            <a:r>
              <a:rPr lang="tr-TR" dirty="0" smtClean="0"/>
              <a:t>dijital oyunların kullanımı öz. </a:t>
            </a:r>
            <a:r>
              <a:rPr lang="tr-TR" dirty="0" err="1" smtClean="0"/>
              <a:t>adolesanlar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genş</a:t>
            </a:r>
            <a:r>
              <a:rPr lang="tr-TR" baseline="0" dirty="0" smtClean="0"/>
              <a:t> erişkinler arasında giderek artmaktadır.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B877-FCEF-478C-88AD-918F7982DAFF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71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Çıkık olan</a:t>
            </a:r>
            <a:r>
              <a:rPr lang="tr-TR" baseline="0" dirty="0" smtClean="0"/>
              <a:t> taraftaki kaslar göreceli olarak daha zayıf olduğu için çıkı olan taraf ayağın üzerine basınca kalça karşı tarafa devrilir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B877-FCEF-478C-88AD-918F7982DAFF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25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B877-FCEF-478C-88AD-918F7982DAFF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99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B877-FCEF-478C-88AD-918F7982DAFF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63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1" y="501088"/>
            <a:ext cx="1485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AÜTF ÇOCU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43" y="484470"/>
            <a:ext cx="16557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7599" y="294589"/>
            <a:ext cx="4337883" cy="274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503779" y="3267032"/>
            <a:ext cx="8625525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tr-TR" sz="2400" b="1" i="1" dirty="0" smtClean="0"/>
          </a:p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ÇOCUKLUK ÇAĞINDA GÖRÜLEN ORTOPEDİK SORUNLAR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3779" y="5115706"/>
            <a:ext cx="862552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eaLnBrk="0" fontAlgn="base" hangingPunct="0"/>
            <a:r>
              <a:rPr lang="tr-TR" sz="2000" dirty="0" smtClean="0"/>
              <a:t>  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Doç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 Nisa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Çullas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İlarslan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Ankara Üniversitesi Tıp Fakültesi Çocuk Sağlığı ve </a:t>
            </a:r>
          </a:p>
          <a:p>
            <a:pPr eaLnBrk="0" fontAlgn="base" hangingPunct="0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Hastalıkları Anabilim Dalı  </a:t>
            </a:r>
          </a:p>
        </p:txBody>
      </p:sp>
    </p:spTree>
    <p:extLst>
      <p:ext uri="{BB962C8B-B14F-4D97-AF65-F5344CB8AC3E}">
        <p14:creationId xmlns:p14="http://schemas.microsoft.com/office/powerpoint/2010/main" val="1834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556551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Doğru kundaklama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8" descr="YANLIÅ KUNDAKLAM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29" y="1676549"/>
            <a:ext cx="4605877" cy="46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GKD’de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fizik muayene bulguları 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752600"/>
            <a:ext cx="8483600" cy="41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GKD’de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fizik muayene bulguları 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066" y="1676400"/>
            <a:ext cx="7850936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GKD’de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fizik muayene bulguları 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1930400"/>
            <a:ext cx="75946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4134" y="609600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Trandelenburg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 Yürüyüşü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trendelenburg yÃ¼rÃ¼yÃ¼ÅÃ¼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30400"/>
            <a:ext cx="60579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Kalça ultrasonografisi 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(Ulusal tarama programı)- 2013 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602" y="2260599"/>
            <a:ext cx="8705997" cy="40894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72599" y="3848100"/>
            <a:ext cx="2463800" cy="1917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Risk faktörü varsa veya pozitif muayene bulgusu varsa:  (4-6 </a:t>
            </a:r>
            <a:r>
              <a:rPr lang="tr-TR" dirty="0" err="1" smtClean="0">
                <a:solidFill>
                  <a:schemeClr val="tx1"/>
                </a:solidFill>
              </a:rPr>
              <a:t>hft</a:t>
            </a:r>
            <a:r>
              <a:rPr lang="tr-TR" dirty="0" smtClean="0">
                <a:solidFill>
                  <a:schemeClr val="tx1"/>
                </a:solidFill>
              </a:rPr>
              <a:t>) USG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Kalça ultrasonografisi 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(Ulusal tarama programı)- 2013 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50" y="1930400"/>
            <a:ext cx="8816236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1165" y="723900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6.Ay Sonrası: Kalça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Grafisi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0" y="2044700"/>
            <a:ext cx="5613399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</a:rPr>
              <a:t>TEDAVİ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60589"/>
            <a:ext cx="9398000" cy="388077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GKD tanısının yaşamın ilk 2-3 ayı içinde konulması çok önemlidir. </a:t>
            </a:r>
          </a:p>
          <a:p>
            <a:r>
              <a:rPr lang="tr-TR" sz="2800" dirty="0" smtClean="0"/>
              <a:t>Tanı geciktikçe tedavi zorlaşır, başarı şansı düşer. </a:t>
            </a:r>
          </a:p>
          <a:p>
            <a:r>
              <a:rPr lang="tr-TR" sz="2800" dirty="0" smtClean="0"/>
              <a:t>Tedavi ilk 6 ayda evde yapılabilir (</a:t>
            </a:r>
            <a:r>
              <a:rPr lang="tr-TR" sz="2800" dirty="0" err="1" smtClean="0"/>
              <a:t>Pavlik</a:t>
            </a:r>
            <a:r>
              <a:rPr lang="tr-TR" sz="2800" dirty="0" smtClean="0"/>
              <a:t> bandajı) </a:t>
            </a:r>
          </a:p>
          <a:p>
            <a:r>
              <a:rPr lang="tr-TR" sz="2800" dirty="0" smtClean="0"/>
              <a:t>&gt; 6 ay: Cerrahi gerekmektedir 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  (Kapalı/açık yerine yerleştirme ameliyatı) </a:t>
            </a:r>
          </a:p>
        </p:txBody>
      </p:sp>
    </p:spTree>
    <p:extLst>
      <p:ext uri="{BB962C8B-B14F-4D97-AF65-F5344CB8AC3E}">
        <p14:creationId xmlns:p14="http://schemas.microsoft.com/office/powerpoint/2010/main" val="35500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</a:rPr>
              <a:t>PAVLİK BANDAJI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512" y="2103783"/>
            <a:ext cx="4200939" cy="4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8934" y="272039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SUNUM PLANI</a:t>
            </a: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17024874"/>
              </p:ext>
            </p:extLst>
          </p:nvPr>
        </p:nvGraphicFramePr>
        <p:xfrm>
          <a:off x="677334" y="1149168"/>
          <a:ext cx="7986197" cy="489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08553" y="414683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SKOLYOZ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3028" y="1563757"/>
            <a:ext cx="2345634" cy="502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5406887" y="2067339"/>
            <a:ext cx="4134678" cy="28359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Omurganın sağa veya sola doğru eğilmesi sonucu oluşan bir omurga bozukluğudur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9512" y="304800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</a:rPr>
              <a:t>SKOLYOZ 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231770"/>
              </p:ext>
            </p:extLst>
          </p:nvPr>
        </p:nvGraphicFramePr>
        <p:xfrm>
          <a:off x="677861" y="1262743"/>
          <a:ext cx="9264423" cy="471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7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7334" y="384314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Yapısal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Skolyoz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Nedenleri </a:t>
            </a:r>
            <a:endParaRPr lang="tr-T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8642" y="1616765"/>
            <a:ext cx="5088835" cy="469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İdyopatik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Skolyoz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7334" y="1669775"/>
            <a:ext cx="8596668" cy="4371588"/>
          </a:xfrm>
        </p:spPr>
        <p:txBody>
          <a:bodyPr/>
          <a:lstStyle/>
          <a:p>
            <a:r>
              <a:rPr lang="tr-TR" dirty="0" smtClean="0"/>
              <a:t>Sıklıkla 10-15 yaş arası sağlıklı ergen çocuklarda görülür (</a:t>
            </a:r>
            <a:r>
              <a:rPr lang="tr-TR" dirty="0" err="1" smtClean="0"/>
              <a:t>Adolesan</a:t>
            </a:r>
            <a:r>
              <a:rPr lang="tr-TR" dirty="0" smtClean="0"/>
              <a:t> </a:t>
            </a:r>
            <a:r>
              <a:rPr lang="tr-TR" dirty="0" err="1" smtClean="0"/>
              <a:t>idyopatik</a:t>
            </a:r>
            <a:r>
              <a:rPr lang="tr-TR" dirty="0" smtClean="0"/>
              <a:t> </a:t>
            </a:r>
            <a:r>
              <a:rPr lang="tr-TR" dirty="0" err="1" smtClean="0"/>
              <a:t>skolyoz</a:t>
            </a:r>
            <a:r>
              <a:rPr lang="tr-TR" dirty="0" smtClean="0"/>
              <a:t>) (AİS) </a:t>
            </a:r>
          </a:p>
          <a:p>
            <a:r>
              <a:rPr lang="tr-TR" dirty="0" smtClean="0"/>
              <a:t>SIKLIĞI % 3 </a:t>
            </a:r>
          </a:p>
          <a:p>
            <a:r>
              <a:rPr lang="tr-TR" dirty="0" smtClean="0"/>
              <a:t>Erkek &gt; Kız </a:t>
            </a:r>
          </a:p>
          <a:p>
            <a:r>
              <a:rPr lang="tr-TR" dirty="0" smtClean="0"/>
              <a:t>Kız çocuklarında daha ilerleyici özellik gösterir </a:t>
            </a:r>
          </a:p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FAKTÖRLERİ: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      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Ailevi yatkınlık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Omurgaya aşırı asimetrik yüklenme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Sağlıksız beslenme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 vitamini eksikliği potansiyel risk faktörleridir.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İdyopatik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Skolyoz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Tanısı  </a:t>
            </a:r>
            <a:endParaRPr lang="tr-T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78934" y="2228574"/>
            <a:ext cx="8596668" cy="3638825"/>
          </a:xfrm>
        </p:spPr>
        <p:txBody>
          <a:bodyPr>
            <a:normAutofit fontScale="77500" lnSpcReduction="20000"/>
          </a:bodyPr>
          <a:lstStyle/>
          <a:p>
            <a:r>
              <a:rPr lang="tr-TR" sz="2800" dirty="0" err="1" smtClean="0"/>
              <a:t>İdyopatik</a:t>
            </a:r>
            <a:r>
              <a:rPr lang="tr-TR" sz="2800" dirty="0" smtClean="0"/>
              <a:t> </a:t>
            </a:r>
            <a:r>
              <a:rPr lang="tr-TR" sz="2800" dirty="0" err="1" smtClean="0"/>
              <a:t>skolyozlu</a:t>
            </a:r>
            <a:r>
              <a:rPr lang="tr-TR" sz="2800" dirty="0" smtClean="0"/>
              <a:t> çocuklarda genelde başka sağlık sorunu yoktur. </a:t>
            </a:r>
          </a:p>
          <a:p>
            <a:r>
              <a:rPr lang="tr-TR" sz="2800" dirty="0" smtClean="0"/>
              <a:t>Sırt ve bel ağrısı çok nadir olur. 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KOLAYLIKLA GÖZDEN KAÇIRILABİLİR!! </a:t>
            </a:r>
          </a:p>
          <a:p>
            <a:r>
              <a:rPr lang="tr-TR" sz="2800" dirty="0"/>
              <a:t>Ülkemizde pilot taramalar yapılmakla birlikte ulusal tarama programı kapsamında </a:t>
            </a:r>
            <a:r>
              <a:rPr lang="tr-TR" sz="2800" dirty="0" err="1"/>
              <a:t>skolyoz</a:t>
            </a:r>
            <a:r>
              <a:rPr lang="tr-TR" sz="2800" dirty="0"/>
              <a:t> taraması yer almamaktadır. 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ERKEN TANI İÇİN AİLELERİN BELİRLİ ARALIKLARLA KONTROLÜ ÇOK ÖNEMLİDİR.</a:t>
            </a:r>
          </a:p>
          <a:p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Öğretmenlerin gözlemi de çok kıymetlidir.  </a:t>
            </a:r>
          </a:p>
          <a:p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 hekimleri de bu yönde duyarlı olmalıdır. </a:t>
            </a:r>
          </a:p>
          <a:p>
            <a:pPr marL="0" indent="0">
              <a:buNone/>
            </a:pP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8557" y="198784"/>
            <a:ext cx="6745356" cy="645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Skolyoz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şüphesi durumunda; </a:t>
            </a:r>
            <a:endParaRPr lang="tr-T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634" y="2324101"/>
            <a:ext cx="8596668" cy="2857499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Kesin tanı için Fizik Tedavi veya Ortopedi hekimine başvurulmalıdır. </a:t>
            </a:r>
          </a:p>
          <a:p>
            <a:r>
              <a:rPr lang="tr-TR" sz="3200" dirty="0" smtClean="0"/>
              <a:t>Hekim fizik muayene ve omurga filminde eğriliğin açısını ölçerek kesin tanı koyar.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830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İdyopatik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Skolyozun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Doğal Seyri   </a:t>
            </a:r>
            <a:endParaRPr lang="tr-T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1282" y="2417971"/>
            <a:ext cx="8596668" cy="3101008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Tam olarak bilinmemektedir.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&lt; 12 yaş öncesi tanı alan kız ve erkekler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Eğrilik açısı yüksek ise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Ergenlik evresi ileri değil ise </a:t>
            </a:r>
          </a:p>
        </p:txBody>
      </p:sp>
      <p:sp>
        <p:nvSpPr>
          <p:cNvPr id="4" name="Oval 3"/>
          <p:cNvSpPr/>
          <p:nvPr/>
        </p:nvSpPr>
        <p:spPr>
          <a:xfrm>
            <a:off x="7734300" y="2977875"/>
            <a:ext cx="2527300" cy="1727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Hızlı ilerleme gösterir 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09600"/>
            <a:ext cx="7454900" cy="580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31800"/>
            <a:ext cx="8308802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02484" y="-189743"/>
            <a:ext cx="7766936" cy="1151001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Gelişimsel Kalça </a:t>
            </a:r>
            <a:r>
              <a:rPr lang="tr-TR" sz="3600" b="1" dirty="0" err="1" smtClean="0">
                <a:solidFill>
                  <a:schemeClr val="accent2">
                    <a:lumMod val="75000"/>
                  </a:schemeClr>
                </a:solidFill>
              </a:rPr>
              <a:t>Displazisi</a:t>
            </a:r>
            <a:endParaRPr lang="tr-T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2825087"/>
            <a:ext cx="7766936" cy="2322645"/>
          </a:xfrm>
        </p:spPr>
        <p:txBody>
          <a:bodyPr/>
          <a:lstStyle/>
          <a:p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683627116"/>
              </p:ext>
            </p:extLst>
          </p:nvPr>
        </p:nvGraphicFramePr>
        <p:xfrm>
          <a:off x="1756229" y="2329785"/>
          <a:ext cx="6321079" cy="293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202056018"/>
              </p:ext>
            </p:extLst>
          </p:nvPr>
        </p:nvGraphicFramePr>
        <p:xfrm>
          <a:off x="1202484" y="1265129"/>
          <a:ext cx="8655499" cy="506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/>
          <p:cNvSpPr/>
          <p:nvPr/>
        </p:nvSpPr>
        <p:spPr>
          <a:xfrm>
            <a:off x="8912211" y="3252660"/>
            <a:ext cx="2814891" cy="1467497"/>
          </a:xfrm>
          <a:prstGeom prst="ellipse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Günümüzde kullanılmıyor 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482600"/>
            <a:ext cx="76581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Düz tabanlık (Pes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planus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039739"/>
              </p:ext>
            </p:extLst>
          </p:nvPr>
        </p:nvGraphicFramePr>
        <p:xfrm>
          <a:off x="373063" y="1930399"/>
          <a:ext cx="5609283" cy="440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2" y="2327503"/>
            <a:ext cx="4209768" cy="2519799"/>
          </a:xfrm>
        </p:spPr>
      </p:pic>
    </p:spTree>
    <p:extLst>
      <p:ext uri="{BB962C8B-B14F-4D97-AF65-F5344CB8AC3E}">
        <p14:creationId xmlns:p14="http://schemas.microsoft.com/office/powerpoint/2010/main" val="13656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35466" y="630981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Düz tabanlık- Sıklığı ve Nedenleri 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Ã§ocuklarda dÃ¼z tabanlÄ±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28" y="601661"/>
            <a:ext cx="3378172" cy="27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Ã§ocuklarda dÃ¼z tabanlÄ±k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55575" y="2046190"/>
            <a:ext cx="8596668" cy="4089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 </a:t>
            </a:r>
            <a:r>
              <a:rPr lang="tr-TR" sz="2400" dirty="0" smtClean="0"/>
              <a:t>Tüm bebekler düz tabanlık ile doğarlar. </a:t>
            </a:r>
          </a:p>
          <a:p>
            <a:r>
              <a:rPr lang="tr-TR" sz="2400" dirty="0" smtClean="0"/>
              <a:t> Ayak iç yayındaki bağların kuvvetlenmesi ve ayak iç yastıkçığının kaybolmasıyla gelişim tamamlanır; 8-10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yaşa kadar görülebilir. </a:t>
            </a:r>
          </a:p>
          <a:p>
            <a:r>
              <a:rPr lang="tr-TR" sz="2400" dirty="0" smtClean="0"/>
              <a:t>Sıklık: 3-6 yaş arası: 4/10; 6 yaş: 1/5; erişkin: 1/7. </a:t>
            </a:r>
          </a:p>
          <a:p>
            <a:r>
              <a:rPr lang="tr-TR" sz="2400" dirty="0" smtClean="0"/>
              <a:t>Erkek çocuklarda biraz daha sıktır. </a:t>
            </a:r>
          </a:p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Nedeni: </a:t>
            </a:r>
          </a:p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Sıkı ayakkabı, kilo fazlalığı, ailevi yatkınlık </a:t>
            </a:r>
          </a:p>
          <a:p>
            <a:endParaRPr lang="tr-T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10" name="Picture 6" descr="Ã§ocuklarda dÃ¼z tabanlÄ±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28" y="3552443"/>
            <a:ext cx="3378171" cy="25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8934" y="272039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Yakınma ve bulgular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55746840"/>
              </p:ext>
            </p:extLst>
          </p:nvPr>
        </p:nvGraphicFramePr>
        <p:xfrm>
          <a:off x="677334" y="1149168"/>
          <a:ext cx="7986197" cy="489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877" y="1930400"/>
            <a:ext cx="5827363" cy="3974453"/>
          </a:xfrm>
          <a:prstGeom prst="rect">
            <a:avLst/>
          </a:prstGeom>
        </p:spPr>
      </p:pic>
      <p:pic>
        <p:nvPicPr>
          <p:cNvPr id="2052" name="Picture 4" descr="Ã§ocuklarda dÃ¼z tabanlÄ±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5119032" cy="39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Tedavi 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sz="2400" dirty="0" smtClean="0"/>
              <a:t>Önleyici yaklaşım: Bebeklik ve erken çocukluk döneminde yumuşak tabanlı ayakkabı giyilmesi.</a:t>
            </a:r>
          </a:p>
          <a:p>
            <a:r>
              <a:rPr lang="tr-TR" sz="2400" dirty="0" smtClean="0"/>
              <a:t> Aileler çoğu olgunun kendiliğinden düzeleceğine ikna edilmelidir. </a:t>
            </a:r>
          </a:p>
          <a:p>
            <a:r>
              <a:rPr lang="tr-TR" sz="2400" dirty="0" smtClean="0"/>
              <a:t>İleri durumlarda: Esnek tabanlık, ortopedik bot, cerrahi gerekebilir.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06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697" y="2890683"/>
            <a:ext cx="16865605" cy="18852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ealthy childre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97" y="591414"/>
            <a:ext cx="7941923" cy="41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822041" y="6160477"/>
            <a:ext cx="412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Brush Script MT" panose="03060802040406070304" pitchFamily="66" charset="0"/>
              </a:rPr>
              <a:t>Teşekkürler…</a:t>
            </a:r>
            <a:endParaRPr lang="en-US" sz="36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Gelişimsel kalça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displazisi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ip dislocation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1" y="1695392"/>
            <a:ext cx="6075123" cy="44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202484" y="5771408"/>
            <a:ext cx="911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329821" y="2192055"/>
            <a:ext cx="3081388" cy="310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Femur</a:t>
            </a:r>
            <a:r>
              <a:rPr lang="tr-TR" dirty="0" smtClean="0">
                <a:solidFill>
                  <a:schemeClr val="tx1"/>
                </a:solidFill>
              </a:rPr>
              <a:t> başı ve </a:t>
            </a:r>
            <a:r>
              <a:rPr lang="tr-TR" dirty="0" err="1" smtClean="0">
                <a:solidFill>
                  <a:schemeClr val="tx1"/>
                </a:solidFill>
              </a:rPr>
              <a:t>asetabulum</a:t>
            </a:r>
            <a:r>
              <a:rPr lang="tr-TR" dirty="0" smtClean="0">
                <a:solidFill>
                  <a:schemeClr val="tx1"/>
                </a:solidFill>
              </a:rPr>
              <a:t> arasındaki ilişki bozulmuş veya kaybolmuştur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233820"/>
            <a:ext cx="8596668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Epidemiyoloji ve Etiyoloji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252604"/>
            <a:ext cx="8712472" cy="5000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Tüm dünyada sıklık: 1000’de 1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Ülkemizde sıklık: % 1- 1,5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Ülkemizde her yıl yaklaşık 15 bin GKD ile karşılaşılmaktadır.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Sıklık: Kız/Erkek= 4-8/1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u="sng" dirty="0" smtClean="0"/>
              <a:t>Temel (MAJOR) risk faktörleri: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KIZ CİNSİYET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MAKAT DOĞUM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POZİTİF AİLE ÖYKÜSÜ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Diğer (MİNOR) risk faktörleri: Çoğul gebelik, ilk gebelik, </a:t>
            </a:r>
            <a:r>
              <a:rPr lang="tr-TR" sz="2400" dirty="0" err="1" smtClean="0"/>
              <a:t>amniyon</a:t>
            </a:r>
            <a:r>
              <a:rPr lang="tr-TR" sz="2400" dirty="0" smtClean="0"/>
              <a:t> sıvısı azlığı/fazlalığı, sıkı kundaklama.. </a:t>
            </a:r>
          </a:p>
        </p:txBody>
      </p:sp>
    </p:spTree>
    <p:extLst>
      <p:ext uri="{BB962C8B-B14F-4D97-AF65-F5344CB8AC3E}">
        <p14:creationId xmlns:p14="http://schemas.microsoft.com/office/powerpoint/2010/main" val="7527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bÃ¼yÃ¼k Ã§ocuklarda geliÅimsel kalÃ§a displazisi bulgularÄ±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02" y="889000"/>
            <a:ext cx="8089900" cy="52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Kundaklama- GKD riskini arttırır mı?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89" y="1727349"/>
            <a:ext cx="5753089" cy="4034903"/>
          </a:xfrm>
        </p:spPr>
      </p:pic>
    </p:spTree>
    <p:extLst>
      <p:ext uri="{BB962C8B-B14F-4D97-AF65-F5344CB8AC3E}">
        <p14:creationId xmlns:p14="http://schemas.microsoft.com/office/powerpoint/2010/main" val="27711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Yanlış kundaklama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2" descr="wrong swaddling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364150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creen Shot 2014-02-05 at 6.23.04 P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21" y="2160589"/>
            <a:ext cx="372967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Yanlış kundaklama: Ani bebek ölümü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200" y="2095499"/>
            <a:ext cx="5778500" cy="38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2216</TotalTime>
  <Words>672</Words>
  <Application>Microsoft Office PowerPoint</Application>
  <PresentationFormat>Geniş ekran</PresentationFormat>
  <Paragraphs>109</Paragraphs>
  <Slides>36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Arial</vt:lpstr>
      <vt:lpstr>Brush Script MT</vt:lpstr>
      <vt:lpstr>Calibri</vt:lpstr>
      <vt:lpstr>Times New Roman</vt:lpstr>
      <vt:lpstr>Trebuchet MS</vt:lpstr>
      <vt:lpstr>Wingdings</vt:lpstr>
      <vt:lpstr>Wingdings 3</vt:lpstr>
      <vt:lpstr>Yüzeyler</vt:lpstr>
      <vt:lpstr>PowerPoint Sunusu</vt:lpstr>
      <vt:lpstr>SUNUM PLANI              </vt:lpstr>
      <vt:lpstr>Gelişimsel Kalça Displazisi</vt:lpstr>
      <vt:lpstr>Gelişimsel kalça displazisi </vt:lpstr>
      <vt:lpstr>Epidemiyoloji ve Etiyoloji </vt:lpstr>
      <vt:lpstr>PowerPoint Sunusu</vt:lpstr>
      <vt:lpstr>Kundaklama- GKD riskini arttırır mı? </vt:lpstr>
      <vt:lpstr>Yanlış kundaklama</vt:lpstr>
      <vt:lpstr>Yanlış kundaklama: Ani bebek ölümü</vt:lpstr>
      <vt:lpstr>Doğru kundaklama</vt:lpstr>
      <vt:lpstr>GKD’de fizik muayene bulguları </vt:lpstr>
      <vt:lpstr>GKD’de fizik muayene bulguları </vt:lpstr>
      <vt:lpstr>GKD’de fizik muayene bulguları </vt:lpstr>
      <vt:lpstr>Trandelenburg Yürüyüşü </vt:lpstr>
      <vt:lpstr>Kalça ultrasonografisi  (Ulusal tarama programı)- 2013 </vt:lpstr>
      <vt:lpstr>Kalça ultrasonografisi  (Ulusal tarama programı)- 2013 </vt:lpstr>
      <vt:lpstr>6.Ay Sonrası: Kalça Grafisi </vt:lpstr>
      <vt:lpstr>TEDAVİ</vt:lpstr>
      <vt:lpstr>PAVLİK BANDAJI</vt:lpstr>
      <vt:lpstr>SKOLYOZ </vt:lpstr>
      <vt:lpstr>SKOLYOZ </vt:lpstr>
      <vt:lpstr>Yapısal Skolyoz Nedenleri </vt:lpstr>
      <vt:lpstr>İdyopatik Skolyoz </vt:lpstr>
      <vt:lpstr>İdyopatik Skolyoz Tanısı  </vt:lpstr>
      <vt:lpstr>PowerPoint Sunusu</vt:lpstr>
      <vt:lpstr>Skolyoz şüphesi durumunda; </vt:lpstr>
      <vt:lpstr>İdyopatik Skolyozun Doğal Seyri   </vt:lpstr>
      <vt:lpstr>PowerPoint Sunusu</vt:lpstr>
      <vt:lpstr>PowerPoint Sunusu</vt:lpstr>
      <vt:lpstr>PowerPoint Sunusu</vt:lpstr>
      <vt:lpstr>Düz tabanlık (Pes planus) </vt:lpstr>
      <vt:lpstr>Düz tabanlık- Sıklığı ve Nedenleri </vt:lpstr>
      <vt:lpstr>Yakınma ve bulgular</vt:lpstr>
      <vt:lpstr>PowerPoint Sunusu</vt:lpstr>
      <vt:lpstr>Tedavi 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</dc:creator>
  <cp:lastModifiedBy>eda çullas ilarslan</cp:lastModifiedBy>
  <cp:revision>168</cp:revision>
  <dcterms:created xsi:type="dcterms:W3CDTF">2018-04-09T18:04:03Z</dcterms:created>
  <dcterms:modified xsi:type="dcterms:W3CDTF">2020-05-06T11:38:03Z</dcterms:modified>
</cp:coreProperties>
</file>