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1" r:id="rId6"/>
    <p:sldId id="1088" r:id="rId7"/>
    <p:sldId id="1089" r:id="rId8"/>
    <p:sldId id="1092" r:id="rId9"/>
    <p:sldId id="1083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59" autoAdjust="0"/>
    <p:restoredTop sz="91541" autoAdjust="0"/>
  </p:normalViewPr>
  <p:slideViewPr>
    <p:cSldViewPr snapToGrid="0">
      <p:cViewPr varScale="1">
        <p:scale>
          <a:sx n="78" d="100"/>
          <a:sy n="78" d="100"/>
        </p:scale>
        <p:origin x="1376" y="16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E967F-1420-4D95-824B-B95F0F194D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936C9F-CC84-4BB7-956D-76F671998815}">
      <dgm:prSet phldrT="[Metin]"/>
      <dgm:spPr/>
      <dgm:t>
        <a:bodyPr/>
        <a:lstStyle/>
        <a:p>
          <a:r>
            <a:rPr lang="tr-TR" dirty="0"/>
            <a:t>Devletin «Ülke» ve «İnsan» Unsurları</a:t>
          </a:r>
        </a:p>
      </dgm:t>
    </dgm:pt>
    <dgm:pt modelId="{8FE83980-5C95-44A3-A8A6-75B5A3397683}" type="parTrans" cxnId="{EF0D6B7B-C88E-4CAA-8EBC-20B87BE02583}">
      <dgm:prSet/>
      <dgm:spPr/>
      <dgm:t>
        <a:bodyPr/>
        <a:lstStyle/>
        <a:p>
          <a:endParaRPr lang="tr-TR"/>
        </a:p>
      </dgm:t>
    </dgm:pt>
    <dgm:pt modelId="{1DDF72AA-03E0-4C51-9D14-569F196EE1BB}" type="sibTrans" cxnId="{EF0D6B7B-C88E-4CAA-8EBC-20B87BE02583}">
      <dgm:prSet/>
      <dgm:spPr/>
      <dgm:t>
        <a:bodyPr/>
        <a:lstStyle/>
        <a:p>
          <a:endParaRPr lang="tr-TR"/>
        </a:p>
      </dgm:t>
    </dgm:pt>
    <dgm:pt modelId="{004F8264-B5D2-498B-9D53-2BC4BC963F39}">
      <dgm:prSet phldrT="[Metin]"/>
      <dgm:spPr/>
      <dgm:t>
        <a:bodyPr/>
        <a:lstStyle/>
        <a:p>
          <a:r>
            <a:rPr lang="tr-TR" i="0" dirty="0"/>
            <a:t>Devletin Oluşumunda Siyasal Örgütlenme İhtiyacı</a:t>
          </a:r>
        </a:p>
      </dgm:t>
    </dgm:pt>
    <dgm:pt modelId="{748FE8AD-F134-4D99-AA56-695DB22FCD56}" type="parTrans" cxnId="{E85EE52A-5D47-48CE-86EC-BCA0408A4E13}">
      <dgm:prSet/>
      <dgm:spPr/>
      <dgm:t>
        <a:bodyPr/>
        <a:lstStyle/>
        <a:p>
          <a:endParaRPr lang="tr-TR"/>
        </a:p>
      </dgm:t>
    </dgm:pt>
    <dgm:pt modelId="{46987817-1511-4419-92F7-76DD7EBB771F}" type="sibTrans" cxnId="{E85EE52A-5D47-48CE-86EC-BCA0408A4E13}">
      <dgm:prSet/>
      <dgm:spPr/>
      <dgm:t>
        <a:bodyPr/>
        <a:lstStyle/>
        <a:p>
          <a:endParaRPr lang="tr-TR"/>
        </a:p>
      </dgm:t>
    </dgm:pt>
    <dgm:pt modelId="{42B44FA7-9B57-444B-96D2-DE25AA400D7F}">
      <dgm:prSet phldrT="[Metin]"/>
      <dgm:spPr/>
      <dgm:t>
        <a:bodyPr/>
        <a:lstStyle/>
        <a:p>
          <a:r>
            <a:rPr lang="tr-TR" dirty="0"/>
            <a:t>Devletin «Kişilik» ve «Egemenlik» Unsurları</a:t>
          </a:r>
        </a:p>
      </dgm:t>
    </dgm:pt>
    <dgm:pt modelId="{1053FFA8-0CFC-451A-9461-83545521A49F}" type="parTrans" cxnId="{8A67C47E-8D7F-4865-A5C6-EB81BBA8F8DE}">
      <dgm:prSet/>
      <dgm:spPr/>
      <dgm:t>
        <a:bodyPr/>
        <a:lstStyle/>
        <a:p>
          <a:endParaRPr lang="tr-TR"/>
        </a:p>
      </dgm:t>
    </dgm:pt>
    <dgm:pt modelId="{A274CB52-F1E5-43F4-AB38-B50D460CEFC6}" type="sibTrans" cxnId="{8A67C47E-8D7F-4865-A5C6-EB81BBA8F8DE}">
      <dgm:prSet/>
      <dgm:spPr/>
      <dgm:t>
        <a:bodyPr/>
        <a:lstStyle/>
        <a:p>
          <a:endParaRPr lang="tr-TR"/>
        </a:p>
      </dgm:t>
    </dgm:pt>
    <dgm:pt modelId="{4C82401C-B946-44DA-A57C-50DE79666B25}" type="pres">
      <dgm:prSet presAssocID="{921E967F-1420-4D95-824B-B95F0F194DFF}" presName="linear" presStyleCnt="0">
        <dgm:presLayoutVars>
          <dgm:dir/>
          <dgm:animLvl val="lvl"/>
          <dgm:resizeHandles val="exact"/>
        </dgm:presLayoutVars>
      </dgm:prSet>
      <dgm:spPr/>
    </dgm:pt>
    <dgm:pt modelId="{E3A35F5A-02A8-47CD-B991-FC42E61D6410}" type="pres">
      <dgm:prSet presAssocID="{7F936C9F-CC84-4BB7-956D-76F671998815}" presName="parentLin" presStyleCnt="0"/>
      <dgm:spPr/>
    </dgm:pt>
    <dgm:pt modelId="{1170E265-B62F-42A2-BEAA-27637BFDF536}" type="pres">
      <dgm:prSet presAssocID="{7F936C9F-CC84-4BB7-956D-76F671998815}" presName="parentLeftMargin" presStyleLbl="node1" presStyleIdx="0" presStyleCnt="3"/>
      <dgm:spPr/>
    </dgm:pt>
    <dgm:pt modelId="{7407235D-128B-471C-BB86-F7180674722D}" type="pres">
      <dgm:prSet presAssocID="{7F936C9F-CC84-4BB7-956D-76F671998815}" presName="parentText" presStyleLbl="node1" presStyleIdx="0" presStyleCnt="3" custLinFactNeighborX="3276">
        <dgm:presLayoutVars>
          <dgm:chMax val="0"/>
          <dgm:bulletEnabled val="1"/>
        </dgm:presLayoutVars>
      </dgm:prSet>
      <dgm:spPr/>
    </dgm:pt>
    <dgm:pt modelId="{64AFDF70-B57A-4B48-9137-65A833B07D4B}" type="pres">
      <dgm:prSet presAssocID="{7F936C9F-CC84-4BB7-956D-76F671998815}" presName="negativeSpace" presStyleCnt="0"/>
      <dgm:spPr/>
    </dgm:pt>
    <dgm:pt modelId="{0071C1ED-99A9-4512-9F00-C05719B6D163}" type="pres">
      <dgm:prSet presAssocID="{7F936C9F-CC84-4BB7-956D-76F671998815}" presName="childText" presStyleLbl="conFgAcc1" presStyleIdx="0" presStyleCnt="3">
        <dgm:presLayoutVars>
          <dgm:bulletEnabled val="1"/>
        </dgm:presLayoutVars>
      </dgm:prSet>
      <dgm:spPr/>
    </dgm:pt>
    <dgm:pt modelId="{EAAF2EE4-91F1-429C-8959-AC76D0C7B0AB}" type="pres">
      <dgm:prSet presAssocID="{1DDF72AA-03E0-4C51-9D14-569F196EE1BB}" presName="spaceBetweenRectangles" presStyleCnt="0"/>
      <dgm:spPr/>
    </dgm:pt>
    <dgm:pt modelId="{96B5378F-6462-4389-B240-6EC346F5D09D}" type="pres">
      <dgm:prSet presAssocID="{004F8264-B5D2-498B-9D53-2BC4BC963F39}" presName="parentLin" presStyleCnt="0"/>
      <dgm:spPr/>
    </dgm:pt>
    <dgm:pt modelId="{954EB421-F49D-4801-AD13-A12952E0DEE9}" type="pres">
      <dgm:prSet presAssocID="{004F8264-B5D2-498B-9D53-2BC4BC963F39}" presName="parentLeftMargin" presStyleLbl="node1" presStyleIdx="0" presStyleCnt="3"/>
      <dgm:spPr/>
    </dgm:pt>
    <dgm:pt modelId="{42267DF1-42AA-454C-B5A2-4CC784E9DFEE}" type="pres">
      <dgm:prSet presAssocID="{004F8264-B5D2-498B-9D53-2BC4BC963F39}" presName="parentText" presStyleLbl="node1" presStyleIdx="1" presStyleCnt="3" custLinFactNeighborY="-1993">
        <dgm:presLayoutVars>
          <dgm:chMax val="0"/>
          <dgm:bulletEnabled val="1"/>
        </dgm:presLayoutVars>
      </dgm:prSet>
      <dgm:spPr/>
    </dgm:pt>
    <dgm:pt modelId="{94D6B71C-1AE1-46FF-8733-950AEC149C6A}" type="pres">
      <dgm:prSet presAssocID="{004F8264-B5D2-498B-9D53-2BC4BC963F39}" presName="negativeSpace" presStyleCnt="0"/>
      <dgm:spPr/>
    </dgm:pt>
    <dgm:pt modelId="{DC63A75E-3D70-4057-B97B-9EDA4FB97836}" type="pres">
      <dgm:prSet presAssocID="{004F8264-B5D2-498B-9D53-2BC4BC963F39}" presName="childText" presStyleLbl="conFgAcc1" presStyleIdx="1" presStyleCnt="3">
        <dgm:presLayoutVars>
          <dgm:bulletEnabled val="1"/>
        </dgm:presLayoutVars>
      </dgm:prSet>
      <dgm:spPr/>
    </dgm:pt>
    <dgm:pt modelId="{5168E0BF-818F-40F4-8026-0DFB81AC3EFE}" type="pres">
      <dgm:prSet presAssocID="{46987817-1511-4419-92F7-76DD7EBB771F}" presName="spaceBetweenRectangles" presStyleCnt="0"/>
      <dgm:spPr/>
    </dgm:pt>
    <dgm:pt modelId="{6377C84F-B6AF-49FE-B22D-AC3CD0E1611F}" type="pres">
      <dgm:prSet presAssocID="{42B44FA7-9B57-444B-96D2-DE25AA400D7F}" presName="parentLin" presStyleCnt="0"/>
      <dgm:spPr/>
    </dgm:pt>
    <dgm:pt modelId="{E87E38D3-3318-464F-95FF-38A734F04387}" type="pres">
      <dgm:prSet presAssocID="{42B44FA7-9B57-444B-96D2-DE25AA400D7F}" presName="parentLeftMargin" presStyleLbl="node1" presStyleIdx="1" presStyleCnt="3"/>
      <dgm:spPr/>
    </dgm:pt>
    <dgm:pt modelId="{690D8A5F-370F-4B5B-AED8-7ADAA4018CE4}" type="pres">
      <dgm:prSet presAssocID="{42B44FA7-9B57-444B-96D2-DE25AA400D7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31DCBB8-B18A-41A0-BD4A-FD14BA9892FD}" type="pres">
      <dgm:prSet presAssocID="{42B44FA7-9B57-444B-96D2-DE25AA400D7F}" presName="negativeSpace" presStyleCnt="0"/>
      <dgm:spPr/>
    </dgm:pt>
    <dgm:pt modelId="{12064ABE-FDD9-4DBB-A27B-973E6B9DC306}" type="pres">
      <dgm:prSet presAssocID="{42B44FA7-9B57-444B-96D2-DE25AA400D7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85EE52A-5D47-48CE-86EC-BCA0408A4E13}" srcId="{921E967F-1420-4D95-824B-B95F0F194DFF}" destId="{004F8264-B5D2-498B-9D53-2BC4BC963F39}" srcOrd="1" destOrd="0" parTransId="{748FE8AD-F134-4D99-AA56-695DB22FCD56}" sibTransId="{46987817-1511-4419-92F7-76DD7EBB771F}"/>
    <dgm:cxn modelId="{AE86D858-A2AA-402C-B866-21D4BC38FFC6}" type="presOf" srcId="{42B44FA7-9B57-444B-96D2-DE25AA400D7F}" destId="{E87E38D3-3318-464F-95FF-38A734F04387}" srcOrd="0" destOrd="0" presId="urn:microsoft.com/office/officeart/2005/8/layout/list1"/>
    <dgm:cxn modelId="{881B9E5A-7DAD-49B1-AF88-67905B52EF7A}" type="presOf" srcId="{921E967F-1420-4D95-824B-B95F0F194DFF}" destId="{4C82401C-B946-44DA-A57C-50DE79666B25}" srcOrd="0" destOrd="0" presId="urn:microsoft.com/office/officeart/2005/8/layout/list1"/>
    <dgm:cxn modelId="{774E616B-5D7C-4461-B95B-70E67D6CABAC}" type="presOf" srcId="{7F936C9F-CC84-4BB7-956D-76F671998815}" destId="{7407235D-128B-471C-BB86-F7180674722D}" srcOrd="1" destOrd="0" presId="urn:microsoft.com/office/officeart/2005/8/layout/list1"/>
    <dgm:cxn modelId="{E9952672-B976-485B-8BDD-FAAA12680890}" type="presOf" srcId="{004F8264-B5D2-498B-9D53-2BC4BC963F39}" destId="{42267DF1-42AA-454C-B5A2-4CC784E9DFEE}" srcOrd="1" destOrd="0" presId="urn:microsoft.com/office/officeart/2005/8/layout/list1"/>
    <dgm:cxn modelId="{EF0D6B7B-C88E-4CAA-8EBC-20B87BE02583}" srcId="{921E967F-1420-4D95-824B-B95F0F194DFF}" destId="{7F936C9F-CC84-4BB7-956D-76F671998815}" srcOrd="0" destOrd="0" parTransId="{8FE83980-5C95-44A3-A8A6-75B5A3397683}" sibTransId="{1DDF72AA-03E0-4C51-9D14-569F196EE1BB}"/>
    <dgm:cxn modelId="{8A67C47E-8D7F-4865-A5C6-EB81BBA8F8DE}" srcId="{921E967F-1420-4D95-824B-B95F0F194DFF}" destId="{42B44FA7-9B57-444B-96D2-DE25AA400D7F}" srcOrd="2" destOrd="0" parTransId="{1053FFA8-0CFC-451A-9461-83545521A49F}" sibTransId="{A274CB52-F1E5-43F4-AB38-B50D460CEFC6}"/>
    <dgm:cxn modelId="{719377BE-14C3-465E-A844-3AF05361FCDD}" type="presOf" srcId="{004F8264-B5D2-498B-9D53-2BC4BC963F39}" destId="{954EB421-F49D-4801-AD13-A12952E0DEE9}" srcOrd="0" destOrd="0" presId="urn:microsoft.com/office/officeart/2005/8/layout/list1"/>
    <dgm:cxn modelId="{81519AC6-FE6E-48FB-A030-D7BE57F966BE}" type="presOf" srcId="{42B44FA7-9B57-444B-96D2-DE25AA400D7F}" destId="{690D8A5F-370F-4B5B-AED8-7ADAA4018CE4}" srcOrd="1" destOrd="0" presId="urn:microsoft.com/office/officeart/2005/8/layout/list1"/>
    <dgm:cxn modelId="{56FDDAE6-A5BF-4D82-AD55-355D58FE0A84}" type="presOf" srcId="{7F936C9F-CC84-4BB7-956D-76F671998815}" destId="{1170E265-B62F-42A2-BEAA-27637BFDF536}" srcOrd="0" destOrd="0" presId="urn:microsoft.com/office/officeart/2005/8/layout/list1"/>
    <dgm:cxn modelId="{4BA2202D-1577-4378-9CC6-D3B320466B91}" type="presParOf" srcId="{4C82401C-B946-44DA-A57C-50DE79666B25}" destId="{E3A35F5A-02A8-47CD-B991-FC42E61D6410}" srcOrd="0" destOrd="0" presId="urn:microsoft.com/office/officeart/2005/8/layout/list1"/>
    <dgm:cxn modelId="{D55DA019-55F5-4950-A818-69D1EAF012F3}" type="presParOf" srcId="{E3A35F5A-02A8-47CD-B991-FC42E61D6410}" destId="{1170E265-B62F-42A2-BEAA-27637BFDF536}" srcOrd="0" destOrd="0" presId="urn:microsoft.com/office/officeart/2005/8/layout/list1"/>
    <dgm:cxn modelId="{49931FD4-004E-4EC7-9C5D-D3ACE9361DF9}" type="presParOf" srcId="{E3A35F5A-02A8-47CD-B991-FC42E61D6410}" destId="{7407235D-128B-471C-BB86-F7180674722D}" srcOrd="1" destOrd="0" presId="urn:microsoft.com/office/officeart/2005/8/layout/list1"/>
    <dgm:cxn modelId="{C4B80D3C-8D86-4390-AADB-0A5FB5AABEE2}" type="presParOf" srcId="{4C82401C-B946-44DA-A57C-50DE79666B25}" destId="{64AFDF70-B57A-4B48-9137-65A833B07D4B}" srcOrd="1" destOrd="0" presId="urn:microsoft.com/office/officeart/2005/8/layout/list1"/>
    <dgm:cxn modelId="{64250C5D-3387-4000-9D21-1AEAB830678B}" type="presParOf" srcId="{4C82401C-B946-44DA-A57C-50DE79666B25}" destId="{0071C1ED-99A9-4512-9F00-C05719B6D163}" srcOrd="2" destOrd="0" presId="urn:microsoft.com/office/officeart/2005/8/layout/list1"/>
    <dgm:cxn modelId="{6537BB01-6AAB-450D-BADF-3BE43AA8E25E}" type="presParOf" srcId="{4C82401C-B946-44DA-A57C-50DE79666B25}" destId="{EAAF2EE4-91F1-429C-8959-AC76D0C7B0AB}" srcOrd="3" destOrd="0" presId="urn:microsoft.com/office/officeart/2005/8/layout/list1"/>
    <dgm:cxn modelId="{1745A805-2B3F-40BA-B3C7-21BD85AD3AE9}" type="presParOf" srcId="{4C82401C-B946-44DA-A57C-50DE79666B25}" destId="{96B5378F-6462-4389-B240-6EC346F5D09D}" srcOrd="4" destOrd="0" presId="urn:microsoft.com/office/officeart/2005/8/layout/list1"/>
    <dgm:cxn modelId="{DFE68253-80FB-48BD-ABEA-87179ABE9C19}" type="presParOf" srcId="{96B5378F-6462-4389-B240-6EC346F5D09D}" destId="{954EB421-F49D-4801-AD13-A12952E0DEE9}" srcOrd="0" destOrd="0" presId="urn:microsoft.com/office/officeart/2005/8/layout/list1"/>
    <dgm:cxn modelId="{72B8A6B4-8DA5-4720-AFE3-94CBA3FEF960}" type="presParOf" srcId="{96B5378F-6462-4389-B240-6EC346F5D09D}" destId="{42267DF1-42AA-454C-B5A2-4CC784E9DFEE}" srcOrd="1" destOrd="0" presId="urn:microsoft.com/office/officeart/2005/8/layout/list1"/>
    <dgm:cxn modelId="{5E06850F-0EDD-40BF-BF5E-DE163941D0B2}" type="presParOf" srcId="{4C82401C-B946-44DA-A57C-50DE79666B25}" destId="{94D6B71C-1AE1-46FF-8733-950AEC149C6A}" srcOrd="5" destOrd="0" presId="urn:microsoft.com/office/officeart/2005/8/layout/list1"/>
    <dgm:cxn modelId="{501D26D6-6F15-479A-9460-4E58ACA9D6C6}" type="presParOf" srcId="{4C82401C-B946-44DA-A57C-50DE79666B25}" destId="{DC63A75E-3D70-4057-B97B-9EDA4FB97836}" srcOrd="6" destOrd="0" presId="urn:microsoft.com/office/officeart/2005/8/layout/list1"/>
    <dgm:cxn modelId="{634D09CE-F41A-4802-8A41-A0EAFDD70E2E}" type="presParOf" srcId="{4C82401C-B946-44DA-A57C-50DE79666B25}" destId="{5168E0BF-818F-40F4-8026-0DFB81AC3EFE}" srcOrd="7" destOrd="0" presId="urn:microsoft.com/office/officeart/2005/8/layout/list1"/>
    <dgm:cxn modelId="{41911C23-05D4-4130-A4CF-1490F51DF153}" type="presParOf" srcId="{4C82401C-B946-44DA-A57C-50DE79666B25}" destId="{6377C84F-B6AF-49FE-B22D-AC3CD0E1611F}" srcOrd="8" destOrd="0" presId="urn:microsoft.com/office/officeart/2005/8/layout/list1"/>
    <dgm:cxn modelId="{10F4B0C8-2081-4BBC-9ACD-2FAD317E0BA9}" type="presParOf" srcId="{6377C84F-B6AF-49FE-B22D-AC3CD0E1611F}" destId="{E87E38D3-3318-464F-95FF-38A734F04387}" srcOrd="0" destOrd="0" presId="urn:microsoft.com/office/officeart/2005/8/layout/list1"/>
    <dgm:cxn modelId="{A5C1F471-8DA0-448F-AE4A-BB5CBDD8649B}" type="presParOf" srcId="{6377C84F-B6AF-49FE-B22D-AC3CD0E1611F}" destId="{690D8A5F-370F-4B5B-AED8-7ADAA4018CE4}" srcOrd="1" destOrd="0" presId="urn:microsoft.com/office/officeart/2005/8/layout/list1"/>
    <dgm:cxn modelId="{84B10C68-12F1-4C76-BBF0-E4114A25F180}" type="presParOf" srcId="{4C82401C-B946-44DA-A57C-50DE79666B25}" destId="{F31DCBB8-B18A-41A0-BD4A-FD14BA9892FD}" srcOrd="9" destOrd="0" presId="urn:microsoft.com/office/officeart/2005/8/layout/list1"/>
    <dgm:cxn modelId="{CB15B424-E55B-45B9-8875-7AD0AC975A47}" type="presParOf" srcId="{4C82401C-B946-44DA-A57C-50DE79666B25}" destId="{12064ABE-FDD9-4DBB-A27B-973E6B9DC3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C1ED-99A9-4512-9F00-C05719B6D163}">
      <dsp:nvSpPr>
        <dsp:cNvPr id="0" name=""/>
        <dsp:cNvSpPr/>
      </dsp:nvSpPr>
      <dsp:spPr>
        <a:xfrm>
          <a:off x="0" y="1862228"/>
          <a:ext cx="806304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7235D-128B-471C-BB86-F7180674722D}">
      <dsp:nvSpPr>
        <dsp:cNvPr id="0" name=""/>
        <dsp:cNvSpPr/>
      </dsp:nvSpPr>
      <dsp:spPr>
        <a:xfrm>
          <a:off x="416359" y="1567027"/>
          <a:ext cx="56441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35" tIns="0" rIns="21333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Devletin «Ülke» ve «İnsan» Unsurları</a:t>
          </a:r>
        </a:p>
      </dsp:txBody>
      <dsp:txXfrm>
        <a:off x="445180" y="1595848"/>
        <a:ext cx="5586491" cy="532758"/>
      </dsp:txXfrm>
    </dsp:sp>
    <dsp:sp modelId="{DC63A75E-3D70-4057-B97B-9EDA4FB97836}">
      <dsp:nvSpPr>
        <dsp:cNvPr id="0" name=""/>
        <dsp:cNvSpPr/>
      </dsp:nvSpPr>
      <dsp:spPr>
        <a:xfrm>
          <a:off x="0" y="2769428"/>
          <a:ext cx="806304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67DF1-42AA-454C-B5A2-4CC784E9DFEE}">
      <dsp:nvSpPr>
        <dsp:cNvPr id="0" name=""/>
        <dsp:cNvSpPr/>
      </dsp:nvSpPr>
      <dsp:spPr>
        <a:xfrm>
          <a:off x="403152" y="2462461"/>
          <a:ext cx="56441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35" tIns="0" rIns="21333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i="0" kern="1200" dirty="0"/>
            <a:t>Devletin Oluşumunda Siyasal Örgütlenme İhtiyacı</a:t>
          </a:r>
        </a:p>
      </dsp:txBody>
      <dsp:txXfrm>
        <a:off x="431973" y="2491282"/>
        <a:ext cx="5586491" cy="532758"/>
      </dsp:txXfrm>
    </dsp:sp>
    <dsp:sp modelId="{12064ABE-FDD9-4DBB-A27B-973E6B9DC306}">
      <dsp:nvSpPr>
        <dsp:cNvPr id="0" name=""/>
        <dsp:cNvSpPr/>
      </dsp:nvSpPr>
      <dsp:spPr>
        <a:xfrm>
          <a:off x="0" y="3676628"/>
          <a:ext cx="806304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D8A5F-370F-4B5B-AED8-7ADAA4018CE4}">
      <dsp:nvSpPr>
        <dsp:cNvPr id="0" name=""/>
        <dsp:cNvSpPr/>
      </dsp:nvSpPr>
      <dsp:spPr>
        <a:xfrm>
          <a:off x="403152" y="3381428"/>
          <a:ext cx="564413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35" tIns="0" rIns="21333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Devletin «Kişilik» ve «Egemenlik» Unsurları</a:t>
          </a:r>
        </a:p>
      </dsp:txBody>
      <dsp:txXfrm>
        <a:off x="431973" y="3410249"/>
        <a:ext cx="5586491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22514" y="1453499"/>
            <a:ext cx="7772400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III. Anayasa Hukuku Açısından «Devlet» ve Devletin Farklı Örgütleniş Biçimleri - I</a:t>
            </a:r>
            <a:endParaRPr lang="tr-TR" dirty="0"/>
          </a:p>
          <a:p>
            <a:r>
              <a:rPr lang="tr-TR" dirty="0"/>
              <a:t>DEVLET KAVRAMI – TÜRLERİ – ÜNİTER DEVLET VE UNSURLARI </a:t>
            </a:r>
          </a:p>
          <a:p>
            <a:r>
              <a:rPr lang="tr-TR" dirty="0"/>
              <a:t>TÜRKİYE CUMHURİYETİ ÜNİTER DEVLETİ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«</a:t>
            </a:r>
            <a:r>
              <a:rPr lang="tr-TR" dirty="0" err="1"/>
              <a:t>Devlet»in</a:t>
            </a:r>
            <a:r>
              <a:rPr lang="tr-TR" dirty="0"/>
              <a:t> Tanımı ve Hukukî Unsurları</a:t>
            </a:r>
          </a:p>
        </p:txBody>
      </p:sp>
      <p:graphicFrame>
        <p:nvGraphicFramePr>
          <p:cNvPr id="5" name="İçerik Yer Tutucusu 6">
            <a:extLst>
              <a:ext uri="{FF2B5EF4-FFF2-40B4-BE49-F238E27FC236}">
                <a16:creationId xmlns:a16="http://schemas.microsoft.com/office/drawing/2014/main" id="{A120F9D1-5C4F-4E40-ABCB-E457CF144D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382916"/>
              </p:ext>
            </p:extLst>
          </p:nvPr>
        </p:nvGraphicFramePr>
        <p:xfrm>
          <a:off x="460466" y="293915"/>
          <a:ext cx="8063048" cy="574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1. Devletin «Ülke» Unsuru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Hukukî Zorunlu Unsur: Kara Ülkesi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Mantıksal Zorunlu Unsur: Hava Ülkesi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Zorunlu Olmayan Unsur: Deniz Ülkesi ve Kıta Sahanlığı vb. Sorunlar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Devletin Unsurları - I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Devletin Unsurları - II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b="1" dirty="0"/>
              <a:t>2. Devletin «İnsan» Unsuru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dirty="0"/>
              <a:t>«Ulus» ve «Millet» Kavramları, Tarihsel Anlamları ve Farkları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dirty="0"/>
              <a:t>Anayasal bir Bağ olarak «Vatandaşlık» ve Hukukî ve Siyasî Sonuçları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dirty="0"/>
              <a:t>Tartışmalı Kavramlar: «Çok Uluslu Devletler», «Çok Kültürlü Toplumlar» ve «Etnik Topluluklar»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3. Siyasal Örgütlenme İhtiyacı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Siyasî İktidarın Kurumsallaşması ve Devlet Örgütlenmesi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«Modern Devlet» ve Unsurları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Devlet İktidarı ile Diğer Toplumsal İktidarlar Arasındaki Farklar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5" y="626879"/>
            <a:ext cx="7409905" cy="431854"/>
          </a:xfrm>
        </p:spPr>
        <p:txBody>
          <a:bodyPr/>
          <a:lstStyle/>
          <a:p>
            <a:r>
              <a:rPr lang="tr-TR" dirty="0"/>
              <a:t>Devletin Unsurları – III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500" b="1" dirty="0"/>
              <a:t>4. Devletin «Egemenlik» Unsuru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«Egemenlik» Kavramı ve Egemenliğin Kaynağına İlişkin Görüşler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«İç» ve «Dış» Egemenlik Kavramları: «İnsan Hakları Hukuku ve İnsancıl Müdahale Kavramları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/>
              <a:t>Klâsik Egemenlik Kavramının 20. ve 21. Yüzyıldaki Dönüşümü: </a:t>
            </a:r>
            <a:r>
              <a:rPr lang="tr-TR" sz="2500" b="1" dirty="0"/>
              <a:t>Uluslararası (NATO) ve </a:t>
            </a:r>
            <a:r>
              <a:rPr lang="tr-TR" sz="2500" b="1" dirty="0" err="1"/>
              <a:t>Ulusüstü</a:t>
            </a:r>
            <a:r>
              <a:rPr lang="tr-TR" sz="2500" b="1" dirty="0"/>
              <a:t> (AB)</a:t>
            </a:r>
            <a:r>
              <a:rPr lang="tr-TR" sz="2500" dirty="0"/>
              <a:t> Ortaklıklar.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500" dirty="0" err="1"/>
              <a:t>Ululsüstü</a:t>
            </a:r>
            <a:r>
              <a:rPr lang="tr-TR" sz="2500" dirty="0"/>
              <a:t> Yargı Organları: </a:t>
            </a:r>
            <a:r>
              <a:rPr lang="tr-TR" sz="2500" b="1" dirty="0"/>
              <a:t>Avrupa İnsan Hakları Mahkemesi</a:t>
            </a:r>
            <a:r>
              <a:rPr lang="tr-TR" sz="2500" dirty="0"/>
              <a:t> ve </a:t>
            </a:r>
            <a:r>
              <a:rPr lang="tr-TR" sz="2500" b="1" dirty="0"/>
              <a:t>Avrupa Birliği Adalet Divanı</a:t>
            </a:r>
            <a:r>
              <a:rPr lang="tr-TR" sz="2500" dirty="0"/>
              <a:t> Örnekleri 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Devletin Unsurları – IV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1. </a:t>
            </a:r>
            <a:r>
              <a:rPr lang="tr-TR" sz="2800" b="1" dirty="0" err="1"/>
              <a:t>Üniter</a:t>
            </a:r>
            <a:r>
              <a:rPr lang="tr-TR" sz="2800" b="1" dirty="0"/>
              <a:t> Devlet’in Unsurlarında Teklik</a:t>
            </a:r>
          </a:p>
          <a:p>
            <a:pPr lvl="1"/>
            <a:r>
              <a:rPr lang="tr-TR" sz="2400" dirty="0"/>
              <a:t>Ülke Unsurunu bakımından</a:t>
            </a:r>
          </a:p>
          <a:p>
            <a:pPr lvl="1"/>
            <a:r>
              <a:rPr lang="tr-TR" sz="2400" dirty="0"/>
              <a:t>İnsan Unsuru bakımından </a:t>
            </a:r>
          </a:p>
          <a:p>
            <a:pPr lvl="1"/>
            <a:r>
              <a:rPr lang="tr-TR" sz="2400" dirty="0"/>
              <a:t>Egemenliğin Kaynağı ve Egemenlik Sahası bakımından</a:t>
            </a:r>
          </a:p>
          <a:p>
            <a:r>
              <a:rPr lang="tr-TR" sz="2800" b="1" dirty="0"/>
              <a:t>2. </a:t>
            </a:r>
            <a:r>
              <a:rPr lang="tr-TR" sz="2800" b="1" dirty="0" err="1"/>
              <a:t>Üniter</a:t>
            </a:r>
            <a:r>
              <a:rPr lang="tr-TR" sz="2800" b="1" dirty="0"/>
              <a:t> Devlet’in Organlarında Teklik</a:t>
            </a:r>
          </a:p>
          <a:p>
            <a:pPr lvl="1"/>
            <a:r>
              <a:rPr lang="tr-TR" sz="2400" dirty="0"/>
              <a:t>Yasama Organı</a:t>
            </a:r>
          </a:p>
          <a:p>
            <a:pPr lvl="1"/>
            <a:r>
              <a:rPr lang="tr-TR" sz="2400" dirty="0"/>
              <a:t>Yürütme Organı: «Merkezden Yönetim» ve «Yerinden Yönetim» İlkeleri ile «Bağımsız İdari Otoriteler» </a:t>
            </a:r>
          </a:p>
          <a:p>
            <a:pPr lvl="1"/>
            <a:r>
              <a:rPr lang="tr-TR" sz="2400" dirty="0"/>
              <a:t>Yargı Organı: Farklı Mahkemeler, Organ Yargı Kolları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«</a:t>
            </a:r>
            <a:r>
              <a:rPr lang="tr-TR" sz="2400" dirty="0" err="1"/>
              <a:t>Üniter</a:t>
            </a:r>
            <a:r>
              <a:rPr lang="tr-TR" sz="2400" dirty="0"/>
              <a:t> Devlet» ve Unsurları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166124" y="222866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Anayasa Mahkemesi Kararlarında </a:t>
            </a:r>
            <a:br>
              <a:rPr lang="tr-TR" sz="2400" dirty="0"/>
            </a:br>
            <a:r>
              <a:rPr lang="tr-TR" sz="2400" dirty="0"/>
              <a:t>«</a:t>
            </a:r>
            <a:r>
              <a:rPr lang="tr-TR" sz="2400" dirty="0" err="1"/>
              <a:t>Üniter</a:t>
            </a:r>
            <a:r>
              <a:rPr lang="tr-TR" sz="2400" dirty="0"/>
              <a:t> </a:t>
            </a:r>
            <a:r>
              <a:rPr lang="tr-TR" sz="2400" dirty="0" err="1"/>
              <a:t>Devlet»in</a:t>
            </a:r>
            <a:r>
              <a:rPr lang="tr-TR" sz="2400" dirty="0"/>
              <a:t> Tanımı ve Korunması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8859FD-635C-0F40-AEFF-F2E2C719C902}"/>
              </a:ext>
            </a:extLst>
          </p:cNvPr>
          <p:cNvSpPr txBox="1"/>
          <p:nvPr/>
        </p:nvSpPr>
        <p:spPr>
          <a:xfrm>
            <a:off x="345739" y="1659284"/>
            <a:ext cx="83382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- Anayasa Mahkemesi’ne göre «Devletin Ülkesi ve Milleti ile Bölünmez Bütünlüğü» Kavramı ve İçeriği</a:t>
            </a:r>
          </a:p>
          <a:p>
            <a:r>
              <a:rPr lang="tr-TR" sz="2800" dirty="0"/>
              <a:t>- İptal Davaları ve İtiraz Başvuruları Sonucunda Verilen Kararlar</a:t>
            </a:r>
          </a:p>
          <a:p>
            <a:r>
              <a:rPr lang="tr-TR" sz="2800" dirty="0"/>
              <a:t>- Siyasî Parti Kapatma Davaları Sonucunda Verilen Kararlar</a:t>
            </a:r>
          </a:p>
        </p:txBody>
      </p:sp>
    </p:spTree>
    <p:extLst>
      <p:ext uri="{BB962C8B-B14F-4D97-AF65-F5344CB8AC3E}">
        <p14:creationId xmlns:p14="http://schemas.microsoft.com/office/powerpoint/2010/main" val="1660829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12565</TotalTime>
  <Words>357</Words>
  <Application>Microsoft Macintosh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«Devlet»in Tanımı ve Hukukî Unsurları</vt:lpstr>
      <vt:lpstr>Devletin Unsurları - I</vt:lpstr>
      <vt:lpstr>Devletin Unsurları - II</vt:lpstr>
      <vt:lpstr>Devletin Unsurları – III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814</cp:revision>
  <cp:lastPrinted>2016-10-24T07:53:35Z</cp:lastPrinted>
  <dcterms:created xsi:type="dcterms:W3CDTF">2016-09-18T09:35:24Z</dcterms:created>
  <dcterms:modified xsi:type="dcterms:W3CDTF">2020-02-26T10:34:08Z</dcterms:modified>
</cp:coreProperties>
</file>