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90" r:id="rId5"/>
    <p:sldId id="291" r:id="rId6"/>
    <p:sldId id="287"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POLİTİKALARI</a:t>
            </a:r>
            <a:r>
              <a:rPr lang="tr-TR" smtClean="0"/>
              <a:t/>
            </a:r>
            <a:br>
              <a:rPr lang="tr-TR" smtClean="0"/>
            </a:br>
            <a:r>
              <a:rPr lang="tr-TR" smtClean="0"/>
              <a:t>9. </a:t>
            </a:r>
            <a:r>
              <a:rPr lang="tr-TR" dirty="0" smtClean="0"/>
              <a:t>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Çevre</a:t>
            </a:r>
            <a:endParaRPr lang="tr-TR" dirty="0"/>
          </a:p>
        </p:txBody>
      </p:sp>
      <p:sp>
        <p:nvSpPr>
          <p:cNvPr id="3" name="İçerik Yer Tutucusu 2"/>
          <p:cNvSpPr>
            <a:spLocks noGrp="1"/>
          </p:cNvSpPr>
          <p:nvPr>
            <p:ph idx="1"/>
          </p:nvPr>
        </p:nvSpPr>
        <p:spPr/>
        <p:txBody>
          <a:bodyPr/>
          <a:lstStyle/>
          <a:p>
            <a:pPr marL="68263" indent="0">
              <a:buNone/>
            </a:pPr>
            <a:endParaRPr lang="tr-TR" b="1" dirty="0" smtClean="0"/>
          </a:p>
          <a:p>
            <a:pPr marL="68263" indent="0">
              <a:buNone/>
            </a:pPr>
            <a:r>
              <a:rPr lang="tr-TR" b="1" dirty="0" smtClean="0"/>
              <a:t>Çevre </a:t>
            </a:r>
            <a:r>
              <a:rPr lang="tr-TR" b="1" dirty="0"/>
              <a:t>politikası geniş bir alanı kapsar: topraklar, sular, doğal yaşam ve kırsal alanlar gibi doğal kaynakların korunmasını kapsar. </a:t>
            </a:r>
          </a:p>
          <a:p>
            <a:endParaRPr lang="tr-TR" dirty="0"/>
          </a:p>
        </p:txBody>
      </p:sp>
    </p:spTree>
    <p:extLst>
      <p:ext uri="{BB962C8B-B14F-4D97-AF65-F5344CB8AC3E}">
        <p14:creationId xmlns:p14="http://schemas.microsoft.com/office/powerpoint/2010/main" val="181548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endParaRPr lang="tr-TR" dirty="0"/>
          </a:p>
        </p:txBody>
      </p:sp>
      <p:sp>
        <p:nvSpPr>
          <p:cNvPr id="3" name="İçerik Yer Tutucusu 2"/>
          <p:cNvSpPr>
            <a:spLocks noGrp="1"/>
          </p:cNvSpPr>
          <p:nvPr>
            <p:ph idx="1"/>
          </p:nvPr>
        </p:nvSpPr>
        <p:spPr/>
        <p:txBody>
          <a:bodyPr/>
          <a:lstStyle/>
          <a:p>
            <a:r>
              <a:rPr lang="tr-TR" b="1" dirty="0"/>
              <a:t>Çevre korumanın ötesinde insan sağlığını ve güvenliğini, enerji kullanımını, ulaşımı, tarımı ve gıda üretimini, nüfus büyümesini, ulusal ve uluslararası güvenliği ve küresel, ekolojik, kimyasal ve jeofiziksel sistemlerin korunmasını etkileyen yönetsel eylemleri ortaya koyar (Kraft,2007: 13).</a:t>
            </a:r>
          </a:p>
          <a:p>
            <a:endParaRPr lang="tr-TR" dirty="0"/>
          </a:p>
        </p:txBody>
      </p:sp>
    </p:spTree>
    <p:extLst>
      <p:ext uri="{BB962C8B-B14F-4D97-AF65-F5344CB8AC3E}">
        <p14:creationId xmlns:p14="http://schemas.microsoft.com/office/powerpoint/2010/main" val="162581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endParaRPr lang="tr-TR" dirty="0"/>
          </a:p>
        </p:txBody>
      </p:sp>
      <p:sp>
        <p:nvSpPr>
          <p:cNvPr id="3" name="İçerik Yer Tutucusu 2"/>
          <p:cNvSpPr>
            <a:spLocks noGrp="1"/>
          </p:cNvSpPr>
          <p:nvPr>
            <p:ph idx="1"/>
          </p:nvPr>
        </p:nvSpPr>
        <p:spPr/>
        <p:txBody>
          <a:bodyPr/>
          <a:lstStyle/>
          <a:p>
            <a:r>
              <a:rPr lang="tr-TR" b="1" dirty="0"/>
              <a:t>Politika kararlarının, gelecek kuşakları, kuşaklararası eşitliği ve adaleti etkileyen felaket niteliğinde ya da geri çevrilemez sonuçları olabilir. İklim değişikliği, nüfus artışı, biyolojik çeşitlilik kaybı, nükleer atıkların </a:t>
            </a:r>
            <a:r>
              <a:rPr lang="tr-TR" b="1" dirty="0" err="1"/>
              <a:t>bertarafı</a:t>
            </a:r>
            <a:r>
              <a:rPr lang="tr-TR" b="1" dirty="0"/>
              <a:t> gibi.</a:t>
            </a:r>
          </a:p>
          <a:p>
            <a:endParaRPr lang="tr-TR" dirty="0"/>
          </a:p>
        </p:txBody>
      </p:sp>
    </p:spTree>
    <p:extLst>
      <p:ext uri="{BB962C8B-B14F-4D97-AF65-F5344CB8AC3E}">
        <p14:creationId xmlns:p14="http://schemas.microsoft.com/office/powerpoint/2010/main" val="254254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Çevre</a:t>
            </a:r>
            <a:endParaRPr lang="tr-TR" dirty="0"/>
          </a:p>
        </p:txBody>
      </p:sp>
      <p:sp>
        <p:nvSpPr>
          <p:cNvPr id="3" name="İçerik Yer Tutucusu 2"/>
          <p:cNvSpPr>
            <a:spLocks noGrp="1"/>
          </p:cNvSpPr>
          <p:nvPr>
            <p:ph idx="1"/>
          </p:nvPr>
        </p:nvSpPr>
        <p:spPr/>
        <p:txBody>
          <a:bodyPr/>
          <a:lstStyle/>
          <a:p>
            <a:pPr marL="68263" indent="0"/>
            <a:r>
              <a:rPr lang="tr-TR" dirty="0"/>
              <a:t>Tanımlarındaki çeşitliliğe rağmen sürdürülebilirlik, insan nüfusunun taleplerini karşılayacak bir ekosistem kapasitesinin sürdürülmesini kapsamaktadır. </a:t>
            </a:r>
          </a:p>
        </p:txBody>
      </p:sp>
    </p:spTree>
    <p:extLst>
      <p:ext uri="{BB962C8B-B14F-4D97-AF65-F5344CB8AC3E}">
        <p14:creationId xmlns:p14="http://schemas.microsoft.com/office/powerpoint/2010/main" val="151975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a:t>Keleş, Ruşen (2013), 100 Soruda Çevre, Yakın Kitabevi Yayınları, İzmir.</a:t>
            </a:r>
          </a:p>
          <a:p>
            <a:r>
              <a:rPr lang="tr-TR" dirty="0"/>
              <a:t>Kraft, Michael E. (2011), </a:t>
            </a:r>
            <a:r>
              <a:rPr lang="tr-TR" dirty="0" err="1"/>
              <a:t>Environmental</a:t>
            </a:r>
            <a:r>
              <a:rPr lang="tr-TR" dirty="0"/>
              <a:t> </a:t>
            </a:r>
            <a:r>
              <a:rPr lang="tr-TR" dirty="0" err="1"/>
              <a:t>Policy</a:t>
            </a:r>
            <a:r>
              <a:rPr lang="tr-TR" dirty="0"/>
              <a:t> </a:t>
            </a:r>
            <a:r>
              <a:rPr lang="tr-TR" dirty="0" err="1"/>
              <a:t>and</a:t>
            </a:r>
            <a:r>
              <a:rPr lang="tr-TR" dirty="0"/>
              <a:t> </a:t>
            </a:r>
            <a:r>
              <a:rPr lang="tr-TR" dirty="0" err="1"/>
              <a:t>Politics</a:t>
            </a:r>
            <a:r>
              <a:rPr lang="tr-TR" dirty="0"/>
              <a:t>, </a:t>
            </a:r>
            <a:r>
              <a:rPr lang="tr-TR" dirty="0" err="1"/>
              <a:t>Longman</a:t>
            </a:r>
            <a:r>
              <a:rPr lang="tr-TR" dirty="0"/>
              <a:t>, </a:t>
            </a:r>
            <a:r>
              <a:rPr lang="tr-TR" dirty="0" err="1"/>
              <a:t>Person</a:t>
            </a:r>
            <a:r>
              <a:rPr lang="tr-TR" dirty="0"/>
              <a:t>, </a:t>
            </a:r>
            <a:r>
              <a:rPr lang="tr-TR" dirty="0" err="1" smtClean="0"/>
              <a:t>London</a:t>
            </a:r>
            <a:endParaRPr lang="tr-TR" dirty="0" smtClean="0"/>
          </a:p>
          <a:p>
            <a:r>
              <a:rPr lang="tr-TR" dirty="0"/>
              <a:t>Kaynak: Michael Kraft (2007), </a:t>
            </a:r>
            <a:r>
              <a:rPr lang="tr-TR" dirty="0" err="1"/>
              <a:t>Environmental</a:t>
            </a:r>
            <a:r>
              <a:rPr lang="tr-TR" dirty="0"/>
              <a:t> </a:t>
            </a:r>
            <a:r>
              <a:rPr lang="tr-TR" dirty="0" err="1"/>
              <a:t>Policy</a:t>
            </a:r>
            <a:r>
              <a:rPr lang="tr-TR" dirty="0"/>
              <a:t> </a:t>
            </a:r>
            <a:r>
              <a:rPr lang="tr-TR" dirty="0" err="1"/>
              <a:t>and</a:t>
            </a:r>
            <a:r>
              <a:rPr lang="tr-TR" dirty="0"/>
              <a:t> </a:t>
            </a:r>
            <a:r>
              <a:rPr lang="tr-TR" dirty="0" err="1"/>
              <a:t>Politics</a:t>
            </a:r>
            <a:r>
              <a:rPr lang="tr-TR" dirty="0"/>
              <a:t>, </a:t>
            </a:r>
            <a:r>
              <a:rPr lang="tr-TR" dirty="0" err="1"/>
              <a:t>Pearson</a:t>
            </a:r>
            <a:r>
              <a:rPr lang="tr-TR" dirty="0"/>
              <a:t> </a:t>
            </a:r>
            <a:r>
              <a:rPr lang="tr-TR" dirty="0" err="1"/>
              <a:t>Education</a:t>
            </a:r>
            <a:r>
              <a:rPr lang="tr-TR" dirty="0"/>
              <a:t>, </a:t>
            </a:r>
            <a:r>
              <a:rPr lang="tr-TR" dirty="0" err="1"/>
              <a:t>Inc</a:t>
            </a:r>
            <a:r>
              <a:rPr lang="tr-TR"/>
              <a:t>.</a:t>
            </a:r>
            <a:endParaRPr lang="tr-TR" sz="2200"/>
          </a:p>
          <a:p>
            <a:endParaRPr lang="tr-TR"/>
          </a:p>
          <a:p>
            <a:endParaRPr lang="tr-TR" dirty="0"/>
          </a:p>
        </p:txBody>
      </p:sp>
    </p:spTree>
    <p:extLst>
      <p:ext uri="{BB962C8B-B14F-4D97-AF65-F5344CB8AC3E}">
        <p14:creationId xmlns:p14="http://schemas.microsoft.com/office/powerpoint/2010/main" val="36050907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87</TotalTime>
  <Words>177</Words>
  <Application>Microsoft Office PowerPoint</Application>
  <PresentationFormat>Ekran Gösterisi (4:3)</PresentationFormat>
  <Paragraphs>15</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Calisto MT</vt:lpstr>
      <vt:lpstr>Mistral</vt:lpstr>
      <vt:lpstr>Wingdings 2</vt:lpstr>
      <vt:lpstr>Travelogue</vt:lpstr>
      <vt:lpstr>ÇEVRE POLİTİKALARI 9. Hafta</vt:lpstr>
      <vt:lpstr>Çevre</vt:lpstr>
      <vt:lpstr>Çevre</vt:lpstr>
      <vt:lpstr>Çevre</vt:lpstr>
      <vt:lpstr>Çevre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25</cp:revision>
  <dcterms:created xsi:type="dcterms:W3CDTF">2014-03-19T06:29:54Z</dcterms:created>
  <dcterms:modified xsi:type="dcterms:W3CDTF">2019-11-29T12:45:54Z</dcterms:modified>
</cp:coreProperties>
</file>