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4" r:id="rId17"/>
    <p:sldId id="271" r:id="rId18"/>
    <p:sldId id="272" r:id="rId19"/>
    <p:sldId id="268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1E4934-E14C-4A71-BAEB-7946D38749B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49B8D1-4C0A-4353-AD52-A90EFA7787D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Diplomatik Yabancı </a:t>
            </a:r>
            <a:r>
              <a:rPr lang="tr-TR" dirty="0"/>
              <a:t>D</a:t>
            </a:r>
            <a:r>
              <a:rPr lang="tr-TR" dirty="0" smtClean="0"/>
              <a:t>il </a:t>
            </a:r>
            <a:r>
              <a:rPr lang="tr-TR" dirty="0"/>
              <a:t>V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Funda Keskin Ata</a:t>
            </a:r>
          </a:p>
          <a:p>
            <a:r>
              <a:rPr lang="tr-TR" dirty="0" smtClean="0"/>
              <a:t>Arş. </a:t>
            </a:r>
            <a:r>
              <a:rPr lang="tr-TR" smtClean="0"/>
              <a:t>Gör. Tuğba </a:t>
            </a:r>
            <a:r>
              <a:rPr lang="tr-TR" dirty="0" smtClean="0"/>
              <a:t>Yürük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11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7389440"/>
          </a:xfrm>
        </p:spPr>
      </p:pic>
    </p:spTree>
    <p:extLst>
      <p:ext uri="{BB962C8B-B14F-4D97-AF65-F5344CB8AC3E}">
        <p14:creationId xmlns:p14="http://schemas.microsoft.com/office/powerpoint/2010/main" val="39233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  <p:extLst>
      <p:ext uri="{BB962C8B-B14F-4D97-AF65-F5344CB8AC3E}">
        <p14:creationId xmlns:p14="http://schemas.microsoft.com/office/powerpoint/2010/main" val="8432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92479" cy="6912768"/>
          </a:xfrm>
        </p:spPr>
      </p:pic>
    </p:spTree>
    <p:extLst>
      <p:ext uri="{BB962C8B-B14F-4D97-AF65-F5344CB8AC3E}">
        <p14:creationId xmlns:p14="http://schemas.microsoft.com/office/powerpoint/2010/main" val="37221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912768"/>
          </a:xfrm>
        </p:spPr>
      </p:pic>
    </p:spTree>
    <p:extLst>
      <p:ext uri="{BB962C8B-B14F-4D97-AF65-F5344CB8AC3E}">
        <p14:creationId xmlns:p14="http://schemas.microsoft.com/office/powerpoint/2010/main" val="1093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741368"/>
          </a:xfrm>
        </p:spPr>
      </p:pic>
    </p:spTree>
    <p:extLst>
      <p:ext uri="{BB962C8B-B14F-4D97-AF65-F5344CB8AC3E}">
        <p14:creationId xmlns:p14="http://schemas.microsoft.com/office/powerpoint/2010/main" val="17707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6768752"/>
          </a:xfrm>
        </p:spPr>
      </p:pic>
    </p:spTree>
    <p:extLst>
      <p:ext uri="{BB962C8B-B14F-4D97-AF65-F5344CB8AC3E}">
        <p14:creationId xmlns:p14="http://schemas.microsoft.com/office/powerpoint/2010/main" val="35067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7056784"/>
          </a:xfrm>
        </p:spPr>
      </p:pic>
    </p:spTree>
    <p:extLst>
      <p:ext uri="{BB962C8B-B14F-4D97-AF65-F5344CB8AC3E}">
        <p14:creationId xmlns:p14="http://schemas.microsoft.com/office/powerpoint/2010/main" val="2322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009112" cy="6957392"/>
          </a:xfrm>
        </p:spPr>
      </p:pic>
    </p:spTree>
    <p:extLst>
      <p:ext uri="{BB962C8B-B14F-4D97-AF65-F5344CB8AC3E}">
        <p14:creationId xmlns:p14="http://schemas.microsoft.com/office/powerpoint/2010/main" val="17368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are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main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subjects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that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international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security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studies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deal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Pose</a:t>
            </a:r>
            <a:r>
              <a:rPr lang="tr-TR" dirty="0" smtClean="0"/>
              <a:t> a </a:t>
            </a:r>
            <a:r>
              <a:rPr lang="tr-TR" dirty="0" err="1" smtClean="0"/>
              <a:t>threat</a:t>
            </a:r>
            <a:endParaRPr lang="tr-TR" dirty="0" smtClean="0"/>
          </a:p>
          <a:p>
            <a:r>
              <a:rPr lang="tr-TR" dirty="0" err="1" smtClean="0"/>
              <a:t>Proliferation</a:t>
            </a:r>
            <a:endParaRPr lang="tr-TR" dirty="0" smtClean="0"/>
          </a:p>
          <a:p>
            <a:r>
              <a:rPr lang="tr-TR" dirty="0" err="1" smtClean="0"/>
              <a:t>Weapons</a:t>
            </a:r>
            <a:r>
              <a:rPr lang="tr-TR" dirty="0" smtClean="0"/>
              <a:t> of </a:t>
            </a:r>
            <a:r>
              <a:rPr lang="tr-TR" dirty="0" err="1" smtClean="0"/>
              <a:t>mass</a:t>
            </a:r>
            <a:r>
              <a:rPr lang="tr-TR" dirty="0" smtClean="0"/>
              <a:t> </a:t>
            </a:r>
            <a:r>
              <a:rPr lang="tr-TR" dirty="0" err="1" smtClean="0"/>
              <a:t>destruction</a:t>
            </a:r>
            <a:endParaRPr lang="tr-TR" dirty="0" smtClean="0"/>
          </a:p>
          <a:p>
            <a:r>
              <a:rPr lang="tr-TR" dirty="0" err="1" smtClean="0"/>
              <a:t>Alliance</a:t>
            </a:r>
            <a:endParaRPr lang="tr-TR" dirty="0" smtClean="0"/>
          </a:p>
          <a:p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affairs</a:t>
            </a:r>
            <a:r>
              <a:rPr lang="tr-TR" dirty="0" smtClean="0"/>
              <a:t>- </a:t>
            </a:r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policy</a:t>
            </a:r>
            <a:endParaRPr lang="tr-TR" dirty="0" smtClean="0"/>
          </a:p>
          <a:p>
            <a:r>
              <a:rPr lang="tr-TR" dirty="0" err="1" smtClean="0"/>
              <a:t>Sanction</a:t>
            </a:r>
            <a:endParaRPr lang="tr-TR" dirty="0" smtClean="0"/>
          </a:p>
          <a:p>
            <a:r>
              <a:rPr lang="tr-TR" dirty="0" err="1" smtClean="0"/>
              <a:t>Diplomatic</a:t>
            </a:r>
            <a:r>
              <a:rPr lang="tr-TR" dirty="0" smtClean="0"/>
              <a:t> </a:t>
            </a:r>
            <a:r>
              <a:rPr lang="tr-TR" dirty="0" err="1" smtClean="0"/>
              <a:t>persuation</a:t>
            </a:r>
            <a:endParaRPr lang="tr-TR" dirty="0" smtClean="0"/>
          </a:p>
          <a:p>
            <a:r>
              <a:rPr lang="tr-TR" dirty="0" err="1" smtClean="0"/>
              <a:t>Enforcement</a:t>
            </a:r>
            <a:r>
              <a:rPr lang="tr-TR" dirty="0" smtClean="0"/>
              <a:t> of anti-</a:t>
            </a:r>
            <a:r>
              <a:rPr lang="tr-TR" dirty="0" err="1" smtClean="0"/>
              <a:t>proliferation</a:t>
            </a:r>
            <a:r>
              <a:rPr lang="tr-TR" dirty="0" smtClean="0"/>
              <a:t> </a:t>
            </a:r>
            <a:r>
              <a:rPr lang="tr-TR" dirty="0" err="1" smtClean="0"/>
              <a:t>measures</a:t>
            </a:r>
            <a:endParaRPr lang="tr-TR" dirty="0" smtClean="0"/>
          </a:p>
          <a:p>
            <a:r>
              <a:rPr lang="tr-TR" dirty="0" err="1" smtClean="0"/>
              <a:t>Military</a:t>
            </a:r>
            <a:r>
              <a:rPr lang="tr-TR" dirty="0" smtClean="0"/>
              <a:t> </a:t>
            </a:r>
            <a:r>
              <a:rPr lang="tr-TR" dirty="0" err="1" smtClean="0"/>
              <a:t>deterrence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3" y="-459432"/>
            <a:ext cx="9036496" cy="7632848"/>
          </a:xfrm>
        </p:spPr>
      </p:pic>
    </p:spTree>
    <p:extLst>
      <p:ext uri="{BB962C8B-B14F-4D97-AF65-F5344CB8AC3E}">
        <p14:creationId xmlns:p14="http://schemas.microsoft.com/office/powerpoint/2010/main" val="35082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692779"/>
          </a:xfrm>
        </p:spPr>
      </p:pic>
    </p:spTree>
    <p:extLst>
      <p:ext uri="{BB962C8B-B14F-4D97-AF65-F5344CB8AC3E}">
        <p14:creationId xmlns:p14="http://schemas.microsoft.com/office/powerpoint/2010/main" val="19575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Putin-2007 </a:t>
            </a: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</a:rPr>
              <a:t>Munich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Speech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412776"/>
            <a:ext cx="10225136" cy="5544616"/>
          </a:xfrm>
        </p:spPr>
      </p:pic>
    </p:spTree>
    <p:extLst>
      <p:ext uri="{BB962C8B-B14F-4D97-AF65-F5344CB8AC3E}">
        <p14:creationId xmlns:p14="http://schemas.microsoft.com/office/powerpoint/2010/main" val="36769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46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87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586"/>
          </a:xfrm>
        </p:spPr>
      </p:pic>
    </p:spTree>
    <p:extLst>
      <p:ext uri="{BB962C8B-B14F-4D97-AF65-F5344CB8AC3E}">
        <p14:creationId xmlns:p14="http://schemas.microsoft.com/office/powerpoint/2010/main" val="35107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964488" cy="6552728"/>
          </a:xfrm>
        </p:spPr>
      </p:pic>
    </p:spTree>
    <p:extLst>
      <p:ext uri="{BB962C8B-B14F-4D97-AF65-F5344CB8AC3E}">
        <p14:creationId xmlns:p14="http://schemas.microsoft.com/office/powerpoint/2010/main" val="19975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1" cy="6741368"/>
          </a:xfrm>
        </p:spPr>
      </p:pic>
    </p:spTree>
    <p:extLst>
      <p:ext uri="{BB962C8B-B14F-4D97-AF65-F5344CB8AC3E}">
        <p14:creationId xmlns:p14="http://schemas.microsoft.com/office/powerpoint/2010/main" val="24347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6" cy="6741368"/>
          </a:xfrm>
        </p:spPr>
      </p:pic>
    </p:spTree>
    <p:extLst>
      <p:ext uri="{BB962C8B-B14F-4D97-AF65-F5344CB8AC3E}">
        <p14:creationId xmlns:p14="http://schemas.microsoft.com/office/powerpoint/2010/main" val="26899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42103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7115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</TotalTime>
  <Words>55</Words>
  <Application>Microsoft Office PowerPoint</Application>
  <PresentationFormat>Ekran Gösterisi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Austin</vt:lpstr>
      <vt:lpstr>Diplomatik Yabancı Dil 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What are the main subjects that international security studies deal with?</vt:lpstr>
      <vt:lpstr>PowerPoint Sunusu</vt:lpstr>
      <vt:lpstr> Putin-2007 Munich Speech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Tubik</dc:creator>
  <cp:lastModifiedBy>Tubik</cp:lastModifiedBy>
  <cp:revision>10</cp:revision>
  <dcterms:created xsi:type="dcterms:W3CDTF">2018-09-30T19:38:06Z</dcterms:created>
  <dcterms:modified xsi:type="dcterms:W3CDTF">2018-12-16T10:50:17Z</dcterms:modified>
</cp:coreProperties>
</file>