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8" r:id="rId6"/>
    <p:sldId id="269" r:id="rId7"/>
    <p:sldId id="270" r:id="rId8"/>
    <p:sldId id="271" r:id="rId9"/>
    <p:sldId id="27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8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66A24-B8CA-4C21-84E1-08B73718D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696"/>
          </a:xfrm>
        </p:spPr>
        <p:txBody>
          <a:bodyPr/>
          <a:lstStyle/>
          <a:p>
            <a:r>
              <a:rPr lang="ru-RU" dirty="0"/>
              <a:t>Неопределенно-личные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27867-70DD-412E-BA8E-EFCA7A8C5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497496"/>
            <a:ext cx="9601200" cy="4369904"/>
          </a:xfrm>
        </p:spPr>
        <p:txBody>
          <a:bodyPr/>
          <a:lstStyle/>
          <a:p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 этом односоставном предложении используется глагол-сказуемое, который обозначает действие, совершаемое неопределенным лицом. Эта неопределенность субъекта действия передается соответствующими формами глаголов изъявительного наклонения: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	-3 лица множественного числа настоящего времени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Кажется, звонят по телефону.</a:t>
            </a:r>
          </a:p>
          <a:p>
            <a:pPr marL="0" indent="0">
              <a:buNone/>
            </a:pPr>
            <a:r>
              <a:rPr lang="ru-RU" i="1" dirty="0"/>
              <a:t>	 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Из села передают неутешительные вести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-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3 лица множественного числа будущего времени</a:t>
            </a:r>
            <a:endParaRPr lang="ru-RU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Ответят по всем пунктам программы.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Надеются, что узнают многое из этой лекции.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11326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E66A24-B8CA-4C21-84E1-08B73718D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11696"/>
          </a:xfrm>
        </p:spPr>
        <p:txBody>
          <a:bodyPr/>
          <a:lstStyle/>
          <a:p>
            <a:r>
              <a:rPr lang="ru-RU" dirty="0"/>
              <a:t>Неопределенно-личные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127867-70DD-412E-BA8E-EFCA7A8C5A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56522"/>
            <a:ext cx="9601200" cy="3034748"/>
          </a:xfrm>
        </p:spPr>
        <p:txBody>
          <a:bodyPr/>
          <a:lstStyle/>
          <a:p>
            <a:pPr marL="0" indent="0">
              <a:buNone/>
            </a:pPr>
            <a:r>
              <a:rPr lang="ru-RU" i="1" dirty="0"/>
              <a:t>	-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множественного числа прошедшего времени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Нас встретили в аэропорту.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Всех оповестили о следующей встрече в музее.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-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множественного числа условного наклонения</a:t>
            </a:r>
            <a:endParaRPr lang="ru-RU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Согласились бы с вашими доводами, но не все так просто.</a:t>
            </a:r>
          </a:p>
          <a:p>
            <a:pPr marL="0" indent="0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691356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C81E-22A4-45BF-B20A-7F03CF211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7957"/>
          </a:xfrm>
        </p:spPr>
        <p:txBody>
          <a:bodyPr/>
          <a:lstStyle/>
          <a:p>
            <a:r>
              <a:rPr lang="ru-RU" dirty="0"/>
              <a:t>Обобщенно-личные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14841-A834-4E1F-984B-B2B2394FDA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 некоторых односоставных предложениях основное внимание обращается не на производителя действия, а на само действие. Такие предложения имеют  сказуемое с обобщённым значением. Они выражают суждения, применимые к любому лицу. Обобщенно-личные предложения представляют собой какое-то назидание, общеизвестную истину, жизненную мудрость, высказанную в форме пословицы, поговорки или афоризма.</a:t>
            </a:r>
          </a:p>
          <a:p>
            <a:pPr marL="0" indent="0" algn="just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Что посеешь, то и пожнешь (Пословица).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Дело словом не заменишь (Поговорка).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4264909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6C81E-22A4-45BF-B20A-7F03CF2110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77957"/>
          </a:xfrm>
        </p:spPr>
        <p:txBody>
          <a:bodyPr/>
          <a:lstStyle/>
          <a:p>
            <a:r>
              <a:rPr lang="ru-RU" dirty="0"/>
              <a:t>Обобщенно-личные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14841-A834-4E1F-984B-B2B2394FDA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908313"/>
            <a:ext cx="9601200" cy="3959087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Сказуемое в обобщенно-личных предложениях выражается глаголами в форме 2 лица единственного числа настоящего и будущего времени, в форме 3 лица множественного числа настоящего времени изъявительного наклонения или формами глаголов повелительного наклонения.</a:t>
            </a:r>
            <a:endParaRPr lang="ru-RU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Век живи — век учись. 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Родину-мать умей защищать.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Не имей сто рублей, а имей сто друзей.</a:t>
            </a:r>
          </a:p>
          <a:p>
            <a:pPr marL="0" indent="0" algn="just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Любите жизнь, покуда живы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18383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B8AD-6E83-43F9-9490-60467662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7713"/>
          </a:xfrm>
        </p:spPr>
        <p:txBody>
          <a:bodyPr/>
          <a:lstStyle/>
          <a:p>
            <a:r>
              <a:rPr lang="ru-RU" dirty="0"/>
              <a:t>Безличные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AF8D1-DBB2-4852-A4C1-9C834EC9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2296"/>
            <a:ext cx="9601200" cy="4065104"/>
          </a:xfrm>
        </p:spPr>
        <p:txBody>
          <a:bodyPr/>
          <a:lstStyle/>
          <a:p>
            <a:r>
              <a:rPr lang="ru-RU" b="1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Безличное предложение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— это такой вид односоставных предложений, в котором сказуемое не допускает наличия подлежащего. Лицо, которое выполняет действие, не только не выражается грамматической формой сказуемого, как например в определенно-личных предложениях, но даже не подразумевается. Действие происходит само по себе.</a:t>
            </a:r>
          </a:p>
          <a:p>
            <a:pPr marL="0" indent="0">
              <a:buNone/>
            </a:pPr>
            <a:endParaRPr lang="ru-RU" b="0" i="0" dirty="0">
              <a:solidFill>
                <a:srgbClr val="333333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Темнеет. Свежо у реки. Не хотелось вставать так рано.</a:t>
            </a:r>
          </a:p>
          <a:p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Безличные предложения выражают состояние природы, окружающей среды, физическое и психическое состояние человека, восприятие, переживание, модально-волевые отношения людей и пр.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337140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B8AD-6E83-43F9-9490-60467662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7713"/>
          </a:xfrm>
        </p:spPr>
        <p:txBody>
          <a:bodyPr/>
          <a:lstStyle/>
          <a:p>
            <a:r>
              <a:rPr lang="ru-RU" dirty="0"/>
              <a:t>Безличные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AF8D1-DBB2-4852-A4C1-9C834EC9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2296"/>
            <a:ext cx="9601200" cy="4065104"/>
          </a:xfrm>
        </p:spPr>
        <p:txBody>
          <a:bodyPr/>
          <a:lstStyle/>
          <a:p>
            <a:pPr algn="l" fontAlgn="base"/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Сказуемое в безличных предложениях выражается различными способами:</a:t>
            </a:r>
          </a:p>
          <a:p>
            <a:pPr marL="0" indent="0" algn="l" fontAlgn="base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	1. безличными глаголами в форме настоящего, будущего и 	прошедшего времени</a:t>
            </a:r>
          </a:p>
          <a:p>
            <a:pPr marL="0" indent="0" algn="l" fontAlgn="base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Светает. </a:t>
            </a:r>
          </a:p>
          <a:p>
            <a:pPr marL="0" indent="0" algn="l" fontAlgn="base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Скоро будет светать. </a:t>
            </a:r>
          </a:p>
          <a:p>
            <a:pPr marL="0" indent="0" algn="l" fontAlgn="base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Рассвело.</a:t>
            </a:r>
          </a:p>
          <a:p>
            <a:pPr marL="0" indent="0" algn="l" fontAlgn="base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2. личными глаголами в безличном употреблении</a:t>
            </a:r>
            <a:endParaRPr lang="ru-RU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 algn="l" fontAlgn="base">
              <a:buNone/>
            </a:pP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Колет в боку. </a:t>
            </a:r>
          </a:p>
          <a:p>
            <a:pPr marL="0" indent="0" algn="l" fontAlgn="base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Сильно защипало в горле.</a:t>
            </a:r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672490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B8AD-6E83-43F9-9490-60467662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7713"/>
          </a:xfrm>
        </p:spPr>
        <p:txBody>
          <a:bodyPr/>
          <a:lstStyle/>
          <a:p>
            <a:r>
              <a:rPr lang="ru-RU" dirty="0"/>
              <a:t>Безличные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AF8D1-DBB2-4852-A4C1-9C834EC9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2296"/>
            <a:ext cx="9601200" cy="406510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i="1" dirty="0"/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3. краткими формами среднего рода страдательных причастий ( с 	глагольной связкой или инфинитивом)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Вскоре об этом было забыто.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 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Мне не суждено здесь больше побывать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4. неопределенной формой глагола (инфинитивом)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Встретиться бы тут снова!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5. словами категории состояния с глагольной связкой или без неё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Радостно на душе почему-то.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Было ветрено и дождливо в осеннем саду.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728095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8B8AD-6E83-43F9-9490-60467662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17713"/>
          </a:xfrm>
        </p:spPr>
        <p:txBody>
          <a:bodyPr/>
          <a:lstStyle/>
          <a:p>
            <a:r>
              <a:rPr lang="ru-RU" dirty="0"/>
              <a:t>Безличные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AF8D1-DBB2-4852-A4C1-9C834EC9E5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802296"/>
            <a:ext cx="9601200" cy="40651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/>
              <a:t>	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6. модальными словами с глагольной связкой или с инфинитивом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Видимо, так нужно было.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Невозможно даже произнести это вслух!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Необходимо послать за доктором.</a:t>
            </a: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</a:t>
            </a: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	7. 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словами 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«нет», «нельзя»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в сочетании с инфинитивом, с 	отрицательной частицей 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«ни»</a:t>
            </a:r>
            <a:r>
              <a:rPr lang="ru-RU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с существительным в форме 	родительного падежа</a:t>
            </a:r>
          </a:p>
          <a:p>
            <a:pPr marL="0" indent="0">
              <a:buNone/>
            </a:pPr>
            <a:r>
              <a:rPr lang="ru-RU" dirty="0">
                <a:solidFill>
                  <a:srgbClr val="333333"/>
                </a:solidFill>
                <a:latin typeface="Arial" panose="020B0604020202020204" pitchFamily="34" charset="0"/>
              </a:rPr>
              <a:t>Пример: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Как долго нет солнца.</a:t>
            </a:r>
            <a:endParaRPr lang="ru-RU" i="1" dirty="0">
              <a:solidFill>
                <a:srgbClr val="333333"/>
              </a:solidFill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333333"/>
                </a:solidFill>
                <a:latin typeface="Arial" panose="020B0604020202020204" pitchFamily="34" charset="0"/>
              </a:rPr>
              <a:t>  	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Нельзя грустить так долго.</a:t>
            </a:r>
          </a:p>
          <a:p>
            <a:pPr marL="0" indent="0">
              <a:buNone/>
            </a:pPr>
            <a:r>
              <a:rPr lang="ru-RU" i="1" dirty="0"/>
              <a:t>	 </a:t>
            </a:r>
            <a:r>
              <a:rPr lang="ru-RU" b="0" i="1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У неё нет ни капельки стыда!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2426391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1397</TotalTime>
  <Words>728</Words>
  <Application>Microsoft Office PowerPoint</Application>
  <PresentationFormat>Widescreen</PresentationFormat>
  <Paragraphs>69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Franklin Gothic Book</vt:lpstr>
      <vt:lpstr>Crop</vt:lpstr>
      <vt:lpstr>Синтаксис I</vt:lpstr>
      <vt:lpstr>Неопределенно-личные предложения</vt:lpstr>
      <vt:lpstr>Неопределенно-личные предложения</vt:lpstr>
      <vt:lpstr>Обобщенно-личные предложения</vt:lpstr>
      <vt:lpstr>Обобщенно-личные предложения</vt:lpstr>
      <vt:lpstr>Безличные предложения</vt:lpstr>
      <vt:lpstr>Безличные предложения</vt:lpstr>
      <vt:lpstr>Безличные предложения</vt:lpstr>
      <vt:lpstr>Безличные предложения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251</cp:revision>
  <dcterms:created xsi:type="dcterms:W3CDTF">2020-03-16T17:46:39Z</dcterms:created>
  <dcterms:modified xsi:type="dcterms:W3CDTF">2020-06-27T15:05:36Z</dcterms:modified>
</cp:coreProperties>
</file>