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58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F79394-DCD6-6E43-85E9-297CB4784AB2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5C2B7D-0C8A-4C43-882D-4B481B006639}">
      <dgm:prSet phldrT="[Text]"/>
      <dgm:spPr/>
      <dgm:t>
        <a:bodyPr/>
        <a:lstStyle/>
        <a:p>
          <a:r>
            <a:rPr lang="en-US" dirty="0" smtClean="0"/>
            <a:t>MALİ HUKUK</a:t>
          </a:r>
          <a:endParaRPr lang="en-US" dirty="0"/>
        </a:p>
      </dgm:t>
    </dgm:pt>
    <dgm:pt modelId="{28257B8B-C1D2-4D4E-8290-DE193DE342AF}" type="parTrans" cxnId="{B577EBD1-1A6A-324B-9301-BDCE485FA5D0}">
      <dgm:prSet/>
      <dgm:spPr/>
      <dgm:t>
        <a:bodyPr/>
        <a:lstStyle/>
        <a:p>
          <a:endParaRPr lang="en-US"/>
        </a:p>
      </dgm:t>
    </dgm:pt>
    <dgm:pt modelId="{D503F024-6D27-CE49-B54E-A436B9E19470}" type="sibTrans" cxnId="{B577EBD1-1A6A-324B-9301-BDCE485FA5D0}">
      <dgm:prSet/>
      <dgm:spPr/>
      <dgm:t>
        <a:bodyPr/>
        <a:lstStyle/>
        <a:p>
          <a:endParaRPr lang="en-US"/>
        </a:p>
      </dgm:t>
    </dgm:pt>
    <dgm:pt modelId="{0E139611-D027-244B-AF92-D7912A473EC8}">
      <dgm:prSet phldrT="[Text]"/>
      <dgm:spPr/>
      <dgm:t>
        <a:bodyPr/>
        <a:lstStyle/>
        <a:p>
          <a:r>
            <a:rPr lang="en-US" dirty="0" smtClean="0"/>
            <a:t>KAMU GİDERLERİ </a:t>
          </a:r>
          <a:endParaRPr lang="en-US" dirty="0"/>
        </a:p>
      </dgm:t>
    </dgm:pt>
    <dgm:pt modelId="{1C744F31-5CA3-374D-97F2-DEDC7EB52DEE}" type="parTrans" cxnId="{2BB9B19A-9A7D-204C-BA50-BB925C2840EF}">
      <dgm:prSet/>
      <dgm:spPr/>
      <dgm:t>
        <a:bodyPr/>
        <a:lstStyle/>
        <a:p>
          <a:endParaRPr lang="en-US"/>
        </a:p>
      </dgm:t>
    </dgm:pt>
    <dgm:pt modelId="{FBF28D12-ED7B-D343-BCA8-189E93B4731D}" type="sibTrans" cxnId="{2BB9B19A-9A7D-204C-BA50-BB925C2840EF}">
      <dgm:prSet/>
      <dgm:spPr/>
      <dgm:t>
        <a:bodyPr/>
        <a:lstStyle/>
        <a:p>
          <a:endParaRPr lang="en-US"/>
        </a:p>
      </dgm:t>
    </dgm:pt>
    <dgm:pt modelId="{8710795D-9862-924F-A3D2-5DE525B02F84}">
      <dgm:prSet phldrT="[Text]"/>
      <dgm:spPr/>
      <dgm:t>
        <a:bodyPr/>
        <a:lstStyle/>
        <a:p>
          <a:r>
            <a:rPr lang="en-US" smtClean="0"/>
            <a:t>KAMU GİDER </a:t>
          </a:r>
          <a:r>
            <a:rPr lang="en-US" dirty="0" smtClean="0"/>
            <a:t>HUKUKU</a:t>
          </a:r>
          <a:endParaRPr lang="en-US" dirty="0"/>
        </a:p>
      </dgm:t>
    </dgm:pt>
    <dgm:pt modelId="{E8F17633-7E15-6E4B-9EBA-48ACCB68B4A5}" type="parTrans" cxnId="{E17A52BB-8412-7E4F-AC79-C1DA746C6F57}">
      <dgm:prSet/>
      <dgm:spPr/>
      <dgm:t>
        <a:bodyPr/>
        <a:lstStyle/>
        <a:p>
          <a:endParaRPr lang="en-US"/>
        </a:p>
      </dgm:t>
    </dgm:pt>
    <dgm:pt modelId="{8ACDFD4C-E168-004B-AA0D-E39F23D01739}" type="sibTrans" cxnId="{E17A52BB-8412-7E4F-AC79-C1DA746C6F57}">
      <dgm:prSet/>
      <dgm:spPr/>
      <dgm:t>
        <a:bodyPr/>
        <a:lstStyle/>
        <a:p>
          <a:endParaRPr lang="en-US"/>
        </a:p>
      </dgm:t>
    </dgm:pt>
    <dgm:pt modelId="{DC9B4034-A813-9449-8D75-A8CD1D125182}">
      <dgm:prSet phldrT="[Text]"/>
      <dgm:spPr/>
      <dgm:t>
        <a:bodyPr/>
        <a:lstStyle/>
        <a:p>
          <a:r>
            <a:rPr lang="en-US" dirty="0" smtClean="0"/>
            <a:t>KAMU GELİRLERİ</a:t>
          </a:r>
          <a:endParaRPr lang="en-US" dirty="0"/>
        </a:p>
      </dgm:t>
    </dgm:pt>
    <dgm:pt modelId="{D2B14794-9FEC-E048-B3E9-7DFEC67A785B}" type="parTrans" cxnId="{9E0E65C5-0427-4545-AEE0-C66F46928F9D}">
      <dgm:prSet/>
      <dgm:spPr/>
      <dgm:t>
        <a:bodyPr/>
        <a:lstStyle/>
        <a:p>
          <a:endParaRPr lang="en-US"/>
        </a:p>
      </dgm:t>
    </dgm:pt>
    <dgm:pt modelId="{7888C4B1-5A1E-484F-A16C-B5B463BA10A1}" type="sibTrans" cxnId="{9E0E65C5-0427-4545-AEE0-C66F46928F9D}">
      <dgm:prSet/>
      <dgm:spPr/>
      <dgm:t>
        <a:bodyPr/>
        <a:lstStyle/>
        <a:p>
          <a:endParaRPr lang="en-US"/>
        </a:p>
      </dgm:t>
    </dgm:pt>
    <dgm:pt modelId="{666BCA28-8261-5142-8ECA-E5C8EEF7A16C}">
      <dgm:prSet phldrT="[Text]"/>
      <dgm:spPr/>
      <dgm:t>
        <a:bodyPr/>
        <a:lstStyle/>
        <a:p>
          <a:r>
            <a:rPr lang="en-US" dirty="0" smtClean="0"/>
            <a:t>VERGİ HUKUKU</a:t>
          </a:r>
          <a:endParaRPr lang="en-US" dirty="0"/>
        </a:p>
      </dgm:t>
    </dgm:pt>
    <dgm:pt modelId="{262EC2E2-0B13-E145-9CD2-A9F175A4EA70}" type="parTrans" cxnId="{A1415E40-DF5E-2F40-AEAA-2B2FD73B519B}">
      <dgm:prSet/>
      <dgm:spPr/>
      <dgm:t>
        <a:bodyPr/>
        <a:lstStyle/>
        <a:p>
          <a:endParaRPr lang="en-US"/>
        </a:p>
      </dgm:t>
    </dgm:pt>
    <dgm:pt modelId="{BCE6FC14-158D-BC46-8EFC-C0C2EAAAC540}" type="sibTrans" cxnId="{A1415E40-DF5E-2F40-AEAA-2B2FD73B519B}">
      <dgm:prSet/>
      <dgm:spPr/>
      <dgm:t>
        <a:bodyPr/>
        <a:lstStyle/>
        <a:p>
          <a:endParaRPr lang="en-US"/>
        </a:p>
      </dgm:t>
    </dgm:pt>
    <dgm:pt modelId="{4D54CB26-FC8E-6942-9BEB-21B2A45212E5}" type="pres">
      <dgm:prSet presAssocID="{D4F79394-DCD6-6E43-85E9-297CB4784A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AA26AA6-58C2-4345-B4E1-0B0CE5D41EEB}" type="pres">
      <dgm:prSet presAssocID="{FD5C2B7D-0C8A-4C43-882D-4B481B006639}" presName="hierRoot1" presStyleCnt="0"/>
      <dgm:spPr/>
    </dgm:pt>
    <dgm:pt modelId="{11FF0F40-A653-3C4D-A84A-57625DABF7ED}" type="pres">
      <dgm:prSet presAssocID="{FD5C2B7D-0C8A-4C43-882D-4B481B006639}" presName="composite" presStyleCnt="0"/>
      <dgm:spPr/>
    </dgm:pt>
    <dgm:pt modelId="{CE22A436-8EA0-3F42-BB91-A30801D66508}" type="pres">
      <dgm:prSet presAssocID="{FD5C2B7D-0C8A-4C43-882D-4B481B006639}" presName="background" presStyleLbl="node0" presStyleIdx="0" presStyleCnt="1"/>
      <dgm:spPr/>
    </dgm:pt>
    <dgm:pt modelId="{5756A590-E48E-5949-992C-F91710357945}" type="pres">
      <dgm:prSet presAssocID="{FD5C2B7D-0C8A-4C43-882D-4B481B006639}" presName="text" presStyleLbl="fgAcc0" presStyleIdx="0" presStyleCnt="1" custLinFactNeighborX="1517" custLinFactNeighborY="430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D2E954-D5C5-494E-BF07-3DC363C2006D}" type="pres">
      <dgm:prSet presAssocID="{FD5C2B7D-0C8A-4C43-882D-4B481B006639}" presName="hierChild2" presStyleCnt="0"/>
      <dgm:spPr/>
    </dgm:pt>
    <dgm:pt modelId="{CB312652-AFF8-7F4B-96B2-EDDDC4DB0F20}" type="pres">
      <dgm:prSet presAssocID="{1C744F31-5CA3-374D-97F2-DEDC7EB52DE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E285CB5-DCE9-4947-AA70-11B13C55ACCE}" type="pres">
      <dgm:prSet presAssocID="{0E139611-D027-244B-AF92-D7912A473EC8}" presName="hierRoot2" presStyleCnt="0"/>
      <dgm:spPr/>
    </dgm:pt>
    <dgm:pt modelId="{CD7B5C1E-247E-3F4E-9EED-C3563E646E0B}" type="pres">
      <dgm:prSet presAssocID="{0E139611-D027-244B-AF92-D7912A473EC8}" presName="composite2" presStyleCnt="0"/>
      <dgm:spPr/>
    </dgm:pt>
    <dgm:pt modelId="{AE279B0F-60DB-524F-AE5C-517E6BD07C0C}" type="pres">
      <dgm:prSet presAssocID="{0E139611-D027-244B-AF92-D7912A473EC8}" presName="background2" presStyleLbl="node2" presStyleIdx="0" presStyleCnt="2"/>
      <dgm:spPr/>
    </dgm:pt>
    <dgm:pt modelId="{72A9B8BE-FE0A-B649-ADB9-2F44C01F9041}" type="pres">
      <dgm:prSet presAssocID="{0E139611-D027-244B-AF92-D7912A473EC8}" presName="text2" presStyleLbl="fgAcc2" presStyleIdx="0" presStyleCnt="2" custLinFactNeighborX="-37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A67B1A-83FA-174F-A4D4-06BC393E6E39}" type="pres">
      <dgm:prSet presAssocID="{0E139611-D027-244B-AF92-D7912A473EC8}" presName="hierChild3" presStyleCnt="0"/>
      <dgm:spPr/>
    </dgm:pt>
    <dgm:pt modelId="{9598DF82-5B88-9444-9783-C8A52DF513D9}" type="pres">
      <dgm:prSet presAssocID="{E8F17633-7E15-6E4B-9EBA-48ACCB68B4A5}" presName="Name17" presStyleLbl="parChTrans1D3" presStyleIdx="0" presStyleCnt="2"/>
      <dgm:spPr/>
      <dgm:t>
        <a:bodyPr/>
        <a:lstStyle/>
        <a:p>
          <a:endParaRPr lang="en-US"/>
        </a:p>
      </dgm:t>
    </dgm:pt>
    <dgm:pt modelId="{04C245CA-71F7-7B49-AAFC-230740495416}" type="pres">
      <dgm:prSet presAssocID="{8710795D-9862-924F-A3D2-5DE525B02F84}" presName="hierRoot3" presStyleCnt="0"/>
      <dgm:spPr/>
    </dgm:pt>
    <dgm:pt modelId="{BBC79585-6BEC-7C46-8F37-E7EFF1C4F9C2}" type="pres">
      <dgm:prSet presAssocID="{8710795D-9862-924F-A3D2-5DE525B02F84}" presName="composite3" presStyleCnt="0"/>
      <dgm:spPr/>
    </dgm:pt>
    <dgm:pt modelId="{8EA998E0-64C4-C944-9009-2341FC4B7430}" type="pres">
      <dgm:prSet presAssocID="{8710795D-9862-924F-A3D2-5DE525B02F84}" presName="background3" presStyleLbl="node3" presStyleIdx="0" presStyleCnt="2"/>
      <dgm:spPr/>
    </dgm:pt>
    <dgm:pt modelId="{6CF60C0A-8899-064C-8138-67EF0D5EC143}" type="pres">
      <dgm:prSet presAssocID="{8710795D-9862-924F-A3D2-5DE525B02F84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FE017C-E0FE-474D-9358-1C4AB2B09231}" type="pres">
      <dgm:prSet presAssocID="{8710795D-9862-924F-A3D2-5DE525B02F84}" presName="hierChild4" presStyleCnt="0"/>
      <dgm:spPr/>
    </dgm:pt>
    <dgm:pt modelId="{236CA009-70CF-5F4A-BD37-A46DF04813BF}" type="pres">
      <dgm:prSet presAssocID="{D2B14794-9FEC-E048-B3E9-7DFEC67A785B}" presName="Name10" presStyleLbl="parChTrans1D2" presStyleIdx="1" presStyleCnt="2"/>
      <dgm:spPr/>
      <dgm:t>
        <a:bodyPr/>
        <a:lstStyle/>
        <a:p>
          <a:endParaRPr lang="en-US"/>
        </a:p>
      </dgm:t>
    </dgm:pt>
    <dgm:pt modelId="{EDFD2CAE-7029-F041-9E48-3ABCD89C9EE2}" type="pres">
      <dgm:prSet presAssocID="{DC9B4034-A813-9449-8D75-A8CD1D125182}" presName="hierRoot2" presStyleCnt="0"/>
      <dgm:spPr/>
    </dgm:pt>
    <dgm:pt modelId="{79EF5C00-35B3-C14A-9817-836DE6A645A9}" type="pres">
      <dgm:prSet presAssocID="{DC9B4034-A813-9449-8D75-A8CD1D125182}" presName="composite2" presStyleCnt="0"/>
      <dgm:spPr/>
    </dgm:pt>
    <dgm:pt modelId="{AAE93D7B-3D5A-2F4F-9FC2-F98E385AA87D}" type="pres">
      <dgm:prSet presAssocID="{DC9B4034-A813-9449-8D75-A8CD1D125182}" presName="background2" presStyleLbl="node2" presStyleIdx="1" presStyleCnt="2"/>
      <dgm:spPr/>
    </dgm:pt>
    <dgm:pt modelId="{B609F16E-1405-8043-B3CD-3D3132B1D929}" type="pres">
      <dgm:prSet presAssocID="{DC9B4034-A813-9449-8D75-A8CD1D12518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932A5E-22E2-FD4F-9F0E-38953985E966}" type="pres">
      <dgm:prSet presAssocID="{DC9B4034-A813-9449-8D75-A8CD1D125182}" presName="hierChild3" presStyleCnt="0"/>
      <dgm:spPr/>
    </dgm:pt>
    <dgm:pt modelId="{816CCD7C-0817-FA43-B433-370B0C4232E6}" type="pres">
      <dgm:prSet presAssocID="{262EC2E2-0B13-E145-9CD2-A9F175A4EA70}" presName="Name17" presStyleLbl="parChTrans1D3" presStyleIdx="1" presStyleCnt="2"/>
      <dgm:spPr/>
      <dgm:t>
        <a:bodyPr/>
        <a:lstStyle/>
        <a:p>
          <a:endParaRPr lang="en-US"/>
        </a:p>
      </dgm:t>
    </dgm:pt>
    <dgm:pt modelId="{D573850E-9272-584B-BD18-3A9A3537A63B}" type="pres">
      <dgm:prSet presAssocID="{666BCA28-8261-5142-8ECA-E5C8EEF7A16C}" presName="hierRoot3" presStyleCnt="0"/>
      <dgm:spPr/>
    </dgm:pt>
    <dgm:pt modelId="{87647D9E-E747-7B4C-AB00-851A74646FC4}" type="pres">
      <dgm:prSet presAssocID="{666BCA28-8261-5142-8ECA-E5C8EEF7A16C}" presName="composite3" presStyleCnt="0"/>
      <dgm:spPr/>
    </dgm:pt>
    <dgm:pt modelId="{1F9C8CF1-C60E-C04C-BBE3-A1C609717DAE}" type="pres">
      <dgm:prSet presAssocID="{666BCA28-8261-5142-8ECA-E5C8EEF7A16C}" presName="background3" presStyleLbl="node3" presStyleIdx="1" presStyleCnt="2"/>
      <dgm:spPr/>
    </dgm:pt>
    <dgm:pt modelId="{59776C97-100B-6344-A474-FF291EE76A82}" type="pres">
      <dgm:prSet presAssocID="{666BCA28-8261-5142-8ECA-E5C8EEF7A16C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6A8E4C-95FC-EC48-8EEF-21316262756B}" type="pres">
      <dgm:prSet presAssocID="{666BCA28-8261-5142-8ECA-E5C8EEF7A16C}" presName="hierChild4" presStyleCnt="0"/>
      <dgm:spPr/>
    </dgm:pt>
  </dgm:ptLst>
  <dgm:cxnLst>
    <dgm:cxn modelId="{A1415E40-DF5E-2F40-AEAA-2B2FD73B519B}" srcId="{DC9B4034-A813-9449-8D75-A8CD1D125182}" destId="{666BCA28-8261-5142-8ECA-E5C8EEF7A16C}" srcOrd="0" destOrd="0" parTransId="{262EC2E2-0B13-E145-9CD2-A9F175A4EA70}" sibTransId="{BCE6FC14-158D-BC46-8EFC-C0C2EAAAC540}"/>
    <dgm:cxn modelId="{61952601-3BD3-2A40-8E34-01446C6872B3}" type="presOf" srcId="{666BCA28-8261-5142-8ECA-E5C8EEF7A16C}" destId="{59776C97-100B-6344-A474-FF291EE76A82}" srcOrd="0" destOrd="0" presId="urn:microsoft.com/office/officeart/2005/8/layout/hierarchy1"/>
    <dgm:cxn modelId="{318AA2C2-8C5D-BE45-B3BD-BEB5409AE05E}" type="presOf" srcId="{E8F17633-7E15-6E4B-9EBA-48ACCB68B4A5}" destId="{9598DF82-5B88-9444-9783-C8A52DF513D9}" srcOrd="0" destOrd="0" presId="urn:microsoft.com/office/officeart/2005/8/layout/hierarchy1"/>
    <dgm:cxn modelId="{9C0FBDD4-2429-5348-B1B2-4FED0F393BF2}" type="presOf" srcId="{DC9B4034-A813-9449-8D75-A8CD1D125182}" destId="{B609F16E-1405-8043-B3CD-3D3132B1D929}" srcOrd="0" destOrd="0" presId="urn:microsoft.com/office/officeart/2005/8/layout/hierarchy1"/>
    <dgm:cxn modelId="{F52A29FD-5174-D64F-874B-7DC6189CF254}" type="presOf" srcId="{1C744F31-5CA3-374D-97F2-DEDC7EB52DEE}" destId="{CB312652-AFF8-7F4B-96B2-EDDDC4DB0F20}" srcOrd="0" destOrd="0" presId="urn:microsoft.com/office/officeart/2005/8/layout/hierarchy1"/>
    <dgm:cxn modelId="{2BB9B19A-9A7D-204C-BA50-BB925C2840EF}" srcId="{FD5C2B7D-0C8A-4C43-882D-4B481B006639}" destId="{0E139611-D027-244B-AF92-D7912A473EC8}" srcOrd="0" destOrd="0" parTransId="{1C744F31-5CA3-374D-97F2-DEDC7EB52DEE}" sibTransId="{FBF28D12-ED7B-D343-BCA8-189E93B4731D}"/>
    <dgm:cxn modelId="{E17A52BB-8412-7E4F-AC79-C1DA746C6F57}" srcId="{0E139611-D027-244B-AF92-D7912A473EC8}" destId="{8710795D-9862-924F-A3D2-5DE525B02F84}" srcOrd="0" destOrd="0" parTransId="{E8F17633-7E15-6E4B-9EBA-48ACCB68B4A5}" sibTransId="{8ACDFD4C-E168-004B-AA0D-E39F23D01739}"/>
    <dgm:cxn modelId="{B577EBD1-1A6A-324B-9301-BDCE485FA5D0}" srcId="{D4F79394-DCD6-6E43-85E9-297CB4784AB2}" destId="{FD5C2B7D-0C8A-4C43-882D-4B481B006639}" srcOrd="0" destOrd="0" parTransId="{28257B8B-C1D2-4D4E-8290-DE193DE342AF}" sibTransId="{D503F024-6D27-CE49-B54E-A436B9E19470}"/>
    <dgm:cxn modelId="{E0652A08-567A-DA45-B679-588254CBC745}" type="presOf" srcId="{D2B14794-9FEC-E048-B3E9-7DFEC67A785B}" destId="{236CA009-70CF-5F4A-BD37-A46DF04813BF}" srcOrd="0" destOrd="0" presId="urn:microsoft.com/office/officeart/2005/8/layout/hierarchy1"/>
    <dgm:cxn modelId="{7C3D2B04-864F-7448-92ED-90DB8C8046AD}" type="presOf" srcId="{0E139611-D027-244B-AF92-D7912A473EC8}" destId="{72A9B8BE-FE0A-B649-ADB9-2F44C01F9041}" srcOrd="0" destOrd="0" presId="urn:microsoft.com/office/officeart/2005/8/layout/hierarchy1"/>
    <dgm:cxn modelId="{F98A32D1-F158-8848-90F7-ABEF002E1F9C}" type="presOf" srcId="{262EC2E2-0B13-E145-9CD2-A9F175A4EA70}" destId="{816CCD7C-0817-FA43-B433-370B0C4232E6}" srcOrd="0" destOrd="0" presId="urn:microsoft.com/office/officeart/2005/8/layout/hierarchy1"/>
    <dgm:cxn modelId="{2482FBFA-59EC-6341-AC55-1B060DF0259F}" type="presOf" srcId="{FD5C2B7D-0C8A-4C43-882D-4B481B006639}" destId="{5756A590-E48E-5949-992C-F91710357945}" srcOrd="0" destOrd="0" presId="urn:microsoft.com/office/officeart/2005/8/layout/hierarchy1"/>
    <dgm:cxn modelId="{9E0E65C5-0427-4545-AEE0-C66F46928F9D}" srcId="{FD5C2B7D-0C8A-4C43-882D-4B481B006639}" destId="{DC9B4034-A813-9449-8D75-A8CD1D125182}" srcOrd="1" destOrd="0" parTransId="{D2B14794-9FEC-E048-B3E9-7DFEC67A785B}" sibTransId="{7888C4B1-5A1E-484F-A16C-B5B463BA10A1}"/>
    <dgm:cxn modelId="{F3B0C915-83CD-5F4D-AC6E-68B11799EDD1}" type="presOf" srcId="{D4F79394-DCD6-6E43-85E9-297CB4784AB2}" destId="{4D54CB26-FC8E-6942-9BEB-21B2A45212E5}" srcOrd="0" destOrd="0" presId="urn:microsoft.com/office/officeart/2005/8/layout/hierarchy1"/>
    <dgm:cxn modelId="{EC09B711-7434-F74C-973E-92A4D241BFED}" type="presOf" srcId="{8710795D-9862-924F-A3D2-5DE525B02F84}" destId="{6CF60C0A-8899-064C-8138-67EF0D5EC143}" srcOrd="0" destOrd="0" presId="urn:microsoft.com/office/officeart/2005/8/layout/hierarchy1"/>
    <dgm:cxn modelId="{2D72C698-96A9-FA4C-B346-B923F8187169}" type="presParOf" srcId="{4D54CB26-FC8E-6942-9BEB-21B2A45212E5}" destId="{FAA26AA6-58C2-4345-B4E1-0B0CE5D41EEB}" srcOrd="0" destOrd="0" presId="urn:microsoft.com/office/officeart/2005/8/layout/hierarchy1"/>
    <dgm:cxn modelId="{09F9DC0F-0E9B-6648-927D-437AC3B7C116}" type="presParOf" srcId="{FAA26AA6-58C2-4345-B4E1-0B0CE5D41EEB}" destId="{11FF0F40-A653-3C4D-A84A-57625DABF7ED}" srcOrd="0" destOrd="0" presId="urn:microsoft.com/office/officeart/2005/8/layout/hierarchy1"/>
    <dgm:cxn modelId="{E08347D1-DEA5-2046-BA12-1CEAD3D6F6BE}" type="presParOf" srcId="{11FF0F40-A653-3C4D-A84A-57625DABF7ED}" destId="{CE22A436-8EA0-3F42-BB91-A30801D66508}" srcOrd="0" destOrd="0" presId="urn:microsoft.com/office/officeart/2005/8/layout/hierarchy1"/>
    <dgm:cxn modelId="{9DC474B7-744D-F04E-9D74-FB870854D6DB}" type="presParOf" srcId="{11FF0F40-A653-3C4D-A84A-57625DABF7ED}" destId="{5756A590-E48E-5949-992C-F91710357945}" srcOrd="1" destOrd="0" presId="urn:microsoft.com/office/officeart/2005/8/layout/hierarchy1"/>
    <dgm:cxn modelId="{E1A958FA-2188-9443-B3D3-4812C18AF5BD}" type="presParOf" srcId="{FAA26AA6-58C2-4345-B4E1-0B0CE5D41EEB}" destId="{D1D2E954-D5C5-494E-BF07-3DC363C2006D}" srcOrd="1" destOrd="0" presId="urn:microsoft.com/office/officeart/2005/8/layout/hierarchy1"/>
    <dgm:cxn modelId="{005CB600-7C85-6B47-8DE3-482C1CCF0F18}" type="presParOf" srcId="{D1D2E954-D5C5-494E-BF07-3DC363C2006D}" destId="{CB312652-AFF8-7F4B-96B2-EDDDC4DB0F20}" srcOrd="0" destOrd="0" presId="urn:microsoft.com/office/officeart/2005/8/layout/hierarchy1"/>
    <dgm:cxn modelId="{F63EDB1E-93C1-2842-9514-AFD8FEEC0905}" type="presParOf" srcId="{D1D2E954-D5C5-494E-BF07-3DC363C2006D}" destId="{7E285CB5-DCE9-4947-AA70-11B13C55ACCE}" srcOrd="1" destOrd="0" presId="urn:microsoft.com/office/officeart/2005/8/layout/hierarchy1"/>
    <dgm:cxn modelId="{7EE8B51D-1C06-684D-9A36-5A92C0816AC6}" type="presParOf" srcId="{7E285CB5-DCE9-4947-AA70-11B13C55ACCE}" destId="{CD7B5C1E-247E-3F4E-9EED-C3563E646E0B}" srcOrd="0" destOrd="0" presId="urn:microsoft.com/office/officeart/2005/8/layout/hierarchy1"/>
    <dgm:cxn modelId="{86CA0E01-FAC0-8F4F-B5F0-6A46686AC6FE}" type="presParOf" srcId="{CD7B5C1E-247E-3F4E-9EED-C3563E646E0B}" destId="{AE279B0F-60DB-524F-AE5C-517E6BD07C0C}" srcOrd="0" destOrd="0" presId="urn:microsoft.com/office/officeart/2005/8/layout/hierarchy1"/>
    <dgm:cxn modelId="{D26DA696-4246-A046-A1FA-07B4949A3A40}" type="presParOf" srcId="{CD7B5C1E-247E-3F4E-9EED-C3563E646E0B}" destId="{72A9B8BE-FE0A-B649-ADB9-2F44C01F9041}" srcOrd="1" destOrd="0" presId="urn:microsoft.com/office/officeart/2005/8/layout/hierarchy1"/>
    <dgm:cxn modelId="{84886835-A662-F145-9A5D-D18720EE5909}" type="presParOf" srcId="{7E285CB5-DCE9-4947-AA70-11B13C55ACCE}" destId="{FCA67B1A-83FA-174F-A4D4-06BC393E6E39}" srcOrd="1" destOrd="0" presId="urn:microsoft.com/office/officeart/2005/8/layout/hierarchy1"/>
    <dgm:cxn modelId="{35DF3D05-06B0-AF42-95E2-A17706C48E02}" type="presParOf" srcId="{FCA67B1A-83FA-174F-A4D4-06BC393E6E39}" destId="{9598DF82-5B88-9444-9783-C8A52DF513D9}" srcOrd="0" destOrd="0" presId="urn:microsoft.com/office/officeart/2005/8/layout/hierarchy1"/>
    <dgm:cxn modelId="{1905E2EB-1B71-E44F-BD3B-8BAFA4D1FBEB}" type="presParOf" srcId="{FCA67B1A-83FA-174F-A4D4-06BC393E6E39}" destId="{04C245CA-71F7-7B49-AAFC-230740495416}" srcOrd="1" destOrd="0" presId="urn:microsoft.com/office/officeart/2005/8/layout/hierarchy1"/>
    <dgm:cxn modelId="{55B839E9-5827-694B-AF6B-4473ADD3B7C0}" type="presParOf" srcId="{04C245CA-71F7-7B49-AAFC-230740495416}" destId="{BBC79585-6BEC-7C46-8F37-E7EFF1C4F9C2}" srcOrd="0" destOrd="0" presId="urn:microsoft.com/office/officeart/2005/8/layout/hierarchy1"/>
    <dgm:cxn modelId="{7D2ED20A-896E-9248-815B-CF5EC71C6F02}" type="presParOf" srcId="{BBC79585-6BEC-7C46-8F37-E7EFF1C4F9C2}" destId="{8EA998E0-64C4-C944-9009-2341FC4B7430}" srcOrd="0" destOrd="0" presId="urn:microsoft.com/office/officeart/2005/8/layout/hierarchy1"/>
    <dgm:cxn modelId="{2D294EFB-6C36-F749-BC64-FB949CBFF7E3}" type="presParOf" srcId="{BBC79585-6BEC-7C46-8F37-E7EFF1C4F9C2}" destId="{6CF60C0A-8899-064C-8138-67EF0D5EC143}" srcOrd="1" destOrd="0" presId="urn:microsoft.com/office/officeart/2005/8/layout/hierarchy1"/>
    <dgm:cxn modelId="{95BFE4BA-0F12-0D41-B5D3-382FBAB6F41C}" type="presParOf" srcId="{04C245CA-71F7-7B49-AAFC-230740495416}" destId="{99FE017C-E0FE-474D-9358-1C4AB2B09231}" srcOrd="1" destOrd="0" presId="urn:microsoft.com/office/officeart/2005/8/layout/hierarchy1"/>
    <dgm:cxn modelId="{4E80F7A5-4619-8340-AD83-DEDC54E8D906}" type="presParOf" srcId="{D1D2E954-D5C5-494E-BF07-3DC363C2006D}" destId="{236CA009-70CF-5F4A-BD37-A46DF04813BF}" srcOrd="2" destOrd="0" presId="urn:microsoft.com/office/officeart/2005/8/layout/hierarchy1"/>
    <dgm:cxn modelId="{13713B3E-C0AF-1040-BE62-2D1A3254DCE0}" type="presParOf" srcId="{D1D2E954-D5C5-494E-BF07-3DC363C2006D}" destId="{EDFD2CAE-7029-F041-9E48-3ABCD89C9EE2}" srcOrd="3" destOrd="0" presId="urn:microsoft.com/office/officeart/2005/8/layout/hierarchy1"/>
    <dgm:cxn modelId="{73F0B046-046F-2C4C-B64A-818DE71307AB}" type="presParOf" srcId="{EDFD2CAE-7029-F041-9E48-3ABCD89C9EE2}" destId="{79EF5C00-35B3-C14A-9817-836DE6A645A9}" srcOrd="0" destOrd="0" presId="urn:microsoft.com/office/officeart/2005/8/layout/hierarchy1"/>
    <dgm:cxn modelId="{DC4A9BE1-8E90-AC4D-875F-47F65586852B}" type="presParOf" srcId="{79EF5C00-35B3-C14A-9817-836DE6A645A9}" destId="{AAE93D7B-3D5A-2F4F-9FC2-F98E385AA87D}" srcOrd="0" destOrd="0" presId="urn:microsoft.com/office/officeart/2005/8/layout/hierarchy1"/>
    <dgm:cxn modelId="{186ADCFC-32CA-F64A-900D-0933367F629A}" type="presParOf" srcId="{79EF5C00-35B3-C14A-9817-836DE6A645A9}" destId="{B609F16E-1405-8043-B3CD-3D3132B1D929}" srcOrd="1" destOrd="0" presId="urn:microsoft.com/office/officeart/2005/8/layout/hierarchy1"/>
    <dgm:cxn modelId="{7D1B6E9C-6BDC-ED4D-B69D-45976A75F065}" type="presParOf" srcId="{EDFD2CAE-7029-F041-9E48-3ABCD89C9EE2}" destId="{AB932A5E-22E2-FD4F-9F0E-38953985E966}" srcOrd="1" destOrd="0" presId="urn:microsoft.com/office/officeart/2005/8/layout/hierarchy1"/>
    <dgm:cxn modelId="{9B2AEAAE-8E7E-C74E-B6C7-4C2A514B9242}" type="presParOf" srcId="{AB932A5E-22E2-FD4F-9F0E-38953985E966}" destId="{816CCD7C-0817-FA43-B433-370B0C4232E6}" srcOrd="0" destOrd="0" presId="urn:microsoft.com/office/officeart/2005/8/layout/hierarchy1"/>
    <dgm:cxn modelId="{ECA85C84-D58A-0E40-B6C2-6DF7CA1E4516}" type="presParOf" srcId="{AB932A5E-22E2-FD4F-9F0E-38953985E966}" destId="{D573850E-9272-584B-BD18-3A9A3537A63B}" srcOrd="1" destOrd="0" presId="urn:microsoft.com/office/officeart/2005/8/layout/hierarchy1"/>
    <dgm:cxn modelId="{5DE584FD-CD97-8D4E-B45E-695928282A6E}" type="presParOf" srcId="{D573850E-9272-584B-BD18-3A9A3537A63B}" destId="{87647D9E-E747-7B4C-AB00-851A74646FC4}" srcOrd="0" destOrd="0" presId="urn:microsoft.com/office/officeart/2005/8/layout/hierarchy1"/>
    <dgm:cxn modelId="{EAE4774B-B9FC-FC4E-A7EF-3FC35E55B294}" type="presParOf" srcId="{87647D9E-E747-7B4C-AB00-851A74646FC4}" destId="{1F9C8CF1-C60E-C04C-BBE3-A1C609717DAE}" srcOrd="0" destOrd="0" presId="urn:microsoft.com/office/officeart/2005/8/layout/hierarchy1"/>
    <dgm:cxn modelId="{7541939B-3AEB-EB4F-A6E0-D6804CFDEEC9}" type="presParOf" srcId="{87647D9E-E747-7B4C-AB00-851A74646FC4}" destId="{59776C97-100B-6344-A474-FF291EE76A82}" srcOrd="1" destOrd="0" presId="urn:microsoft.com/office/officeart/2005/8/layout/hierarchy1"/>
    <dgm:cxn modelId="{DF0D2C20-B631-0949-8D88-8046347B33C7}" type="presParOf" srcId="{D573850E-9272-584B-BD18-3A9A3537A63B}" destId="{516A8E4C-95FC-EC48-8EEF-2131626275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CCD7C-0817-FA43-B433-370B0C4232E6}">
      <dsp:nvSpPr>
        <dsp:cNvPr id="0" name=""/>
        <dsp:cNvSpPr/>
      </dsp:nvSpPr>
      <dsp:spPr>
        <a:xfrm>
          <a:off x="5185145" y="2752448"/>
          <a:ext cx="91440" cy="5124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245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6CA009-70CF-5F4A-BD37-A46DF04813BF}">
      <dsp:nvSpPr>
        <dsp:cNvPr id="0" name=""/>
        <dsp:cNvSpPr/>
      </dsp:nvSpPr>
      <dsp:spPr>
        <a:xfrm>
          <a:off x="4180799" y="1556649"/>
          <a:ext cx="10500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50066" y="45720"/>
              </a:lnTo>
              <a:lnTo>
                <a:pt x="1050066" y="769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8DF82-5B88-9444-9783-C8A52DF513D9}">
      <dsp:nvSpPr>
        <dsp:cNvPr id="0" name=""/>
        <dsp:cNvSpPr/>
      </dsp:nvSpPr>
      <dsp:spPr>
        <a:xfrm>
          <a:off x="2964701" y="2752448"/>
          <a:ext cx="91440" cy="5124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9224"/>
              </a:lnTo>
              <a:lnTo>
                <a:pt x="112571" y="349224"/>
              </a:lnTo>
              <a:lnTo>
                <a:pt x="112571" y="51245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12652-AFF8-7F4B-96B2-EDDDC4DB0F20}">
      <dsp:nvSpPr>
        <dsp:cNvPr id="0" name=""/>
        <dsp:cNvSpPr/>
      </dsp:nvSpPr>
      <dsp:spPr>
        <a:xfrm>
          <a:off x="3010421" y="1556649"/>
          <a:ext cx="1170377" cy="91440"/>
        </a:xfrm>
        <a:custGeom>
          <a:avLst/>
          <a:gdLst/>
          <a:ahLst/>
          <a:cxnLst/>
          <a:rect l="0" t="0" r="0" b="0"/>
          <a:pathLst>
            <a:path>
              <a:moveTo>
                <a:pt x="1170377" y="45720"/>
              </a:moveTo>
              <a:lnTo>
                <a:pt x="0" y="45720"/>
              </a:lnTo>
              <a:lnTo>
                <a:pt x="0" y="769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22A436-8EA0-3F42-BB91-A30801D66508}">
      <dsp:nvSpPr>
        <dsp:cNvPr id="0" name=""/>
        <dsp:cNvSpPr/>
      </dsp:nvSpPr>
      <dsp:spPr>
        <a:xfrm>
          <a:off x="3299784" y="483480"/>
          <a:ext cx="1762030" cy="11188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atMod val="135000"/>
                <a:lumMod val="80000"/>
              </a:schemeClr>
              <a:schemeClr val="accent1">
                <a:hueOff val="0"/>
                <a:satOff val="0"/>
                <a:lumOff val="0"/>
                <a:alphaOff val="0"/>
                <a:satMod val="250000"/>
                <a:lumMod val="150000"/>
              </a:schemeClr>
            </a:duotone>
          </a:blip>
          <a:stretch/>
        </a:blip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56A590-E48E-5949-992C-F91710357945}">
      <dsp:nvSpPr>
        <dsp:cNvPr id="0" name=""/>
        <dsp:cNvSpPr/>
      </dsp:nvSpPr>
      <dsp:spPr>
        <a:xfrm>
          <a:off x="3495565" y="669472"/>
          <a:ext cx="1762030" cy="1118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MALİ HUKUK</a:t>
          </a:r>
          <a:endParaRPr lang="en-US" sz="2100" kern="1200" dirty="0"/>
        </a:p>
      </dsp:txBody>
      <dsp:txXfrm>
        <a:off x="3528336" y="702243"/>
        <a:ext cx="1696488" cy="1053347"/>
      </dsp:txXfrm>
    </dsp:sp>
    <dsp:sp modelId="{AE279B0F-60DB-524F-AE5C-517E6BD07C0C}">
      <dsp:nvSpPr>
        <dsp:cNvPr id="0" name=""/>
        <dsp:cNvSpPr/>
      </dsp:nvSpPr>
      <dsp:spPr>
        <a:xfrm>
          <a:off x="2129406" y="1633559"/>
          <a:ext cx="1762030" cy="11188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atMod val="135000"/>
                <a:lumMod val="80000"/>
              </a:schemeClr>
              <a:schemeClr val="accent1">
                <a:hueOff val="0"/>
                <a:satOff val="0"/>
                <a:lumOff val="0"/>
                <a:alphaOff val="0"/>
                <a:satMod val="250000"/>
                <a:lumMod val="150000"/>
              </a:schemeClr>
            </a:duotone>
          </a:blip>
          <a:stretch/>
        </a:blip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A9B8BE-FE0A-B649-ADB9-2F44C01F9041}">
      <dsp:nvSpPr>
        <dsp:cNvPr id="0" name=""/>
        <dsp:cNvSpPr/>
      </dsp:nvSpPr>
      <dsp:spPr>
        <a:xfrm>
          <a:off x="2325187" y="1819551"/>
          <a:ext cx="1762030" cy="1118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KAMU GİDERLERİ </a:t>
          </a:r>
          <a:endParaRPr lang="en-US" sz="2100" kern="1200" dirty="0"/>
        </a:p>
      </dsp:txBody>
      <dsp:txXfrm>
        <a:off x="2357958" y="1852322"/>
        <a:ext cx="1696488" cy="1053347"/>
      </dsp:txXfrm>
    </dsp:sp>
    <dsp:sp modelId="{8EA998E0-64C4-C944-9009-2341FC4B7430}">
      <dsp:nvSpPr>
        <dsp:cNvPr id="0" name=""/>
        <dsp:cNvSpPr/>
      </dsp:nvSpPr>
      <dsp:spPr>
        <a:xfrm>
          <a:off x="2196257" y="3264905"/>
          <a:ext cx="1762030" cy="11188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atMod val="135000"/>
                <a:lumMod val="80000"/>
              </a:schemeClr>
              <a:schemeClr val="accent1">
                <a:hueOff val="0"/>
                <a:satOff val="0"/>
                <a:lumOff val="0"/>
                <a:alphaOff val="0"/>
                <a:satMod val="250000"/>
                <a:lumMod val="150000"/>
              </a:schemeClr>
            </a:duotone>
          </a:blip>
          <a:stretch/>
        </a:blip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F60C0A-8899-064C-8138-67EF0D5EC143}">
      <dsp:nvSpPr>
        <dsp:cNvPr id="0" name=""/>
        <dsp:cNvSpPr/>
      </dsp:nvSpPr>
      <dsp:spPr>
        <a:xfrm>
          <a:off x="2392038" y="3450897"/>
          <a:ext cx="1762030" cy="1118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KAMU GİDER </a:t>
          </a:r>
          <a:r>
            <a:rPr lang="en-US" sz="2100" kern="1200" dirty="0" smtClean="0"/>
            <a:t>HUKUKU</a:t>
          </a:r>
          <a:endParaRPr lang="en-US" sz="2100" kern="1200" dirty="0"/>
        </a:p>
      </dsp:txBody>
      <dsp:txXfrm>
        <a:off x="2424809" y="3483668"/>
        <a:ext cx="1696488" cy="1053347"/>
      </dsp:txXfrm>
    </dsp:sp>
    <dsp:sp modelId="{AAE93D7B-3D5A-2F4F-9FC2-F98E385AA87D}">
      <dsp:nvSpPr>
        <dsp:cNvPr id="0" name=""/>
        <dsp:cNvSpPr/>
      </dsp:nvSpPr>
      <dsp:spPr>
        <a:xfrm>
          <a:off x="4349850" y="1633559"/>
          <a:ext cx="1762030" cy="11188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atMod val="135000"/>
                <a:lumMod val="80000"/>
              </a:schemeClr>
              <a:schemeClr val="accent1">
                <a:hueOff val="0"/>
                <a:satOff val="0"/>
                <a:lumOff val="0"/>
                <a:alphaOff val="0"/>
                <a:satMod val="250000"/>
                <a:lumMod val="150000"/>
              </a:schemeClr>
            </a:duotone>
          </a:blip>
          <a:stretch/>
        </a:blip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09F16E-1405-8043-B3CD-3D3132B1D929}">
      <dsp:nvSpPr>
        <dsp:cNvPr id="0" name=""/>
        <dsp:cNvSpPr/>
      </dsp:nvSpPr>
      <dsp:spPr>
        <a:xfrm>
          <a:off x="4545631" y="1819551"/>
          <a:ext cx="1762030" cy="1118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KAMU GELİRLERİ</a:t>
          </a:r>
          <a:endParaRPr lang="en-US" sz="2100" kern="1200" dirty="0"/>
        </a:p>
      </dsp:txBody>
      <dsp:txXfrm>
        <a:off x="4578402" y="1852322"/>
        <a:ext cx="1696488" cy="1053347"/>
      </dsp:txXfrm>
    </dsp:sp>
    <dsp:sp modelId="{1F9C8CF1-C60E-C04C-BBE3-A1C609717DAE}">
      <dsp:nvSpPr>
        <dsp:cNvPr id="0" name=""/>
        <dsp:cNvSpPr/>
      </dsp:nvSpPr>
      <dsp:spPr>
        <a:xfrm>
          <a:off x="4349850" y="3264905"/>
          <a:ext cx="1762030" cy="111888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atMod val="135000"/>
                <a:lumMod val="80000"/>
              </a:schemeClr>
              <a:schemeClr val="accent1">
                <a:hueOff val="0"/>
                <a:satOff val="0"/>
                <a:lumOff val="0"/>
                <a:alphaOff val="0"/>
                <a:satMod val="250000"/>
                <a:lumMod val="150000"/>
              </a:schemeClr>
            </a:duotone>
          </a:blip>
          <a:stretch/>
        </a:blipFill>
        <a:ln>
          <a:noFill/>
        </a:ln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776C97-100B-6344-A474-FF291EE76A82}">
      <dsp:nvSpPr>
        <dsp:cNvPr id="0" name=""/>
        <dsp:cNvSpPr/>
      </dsp:nvSpPr>
      <dsp:spPr>
        <a:xfrm>
          <a:off x="4545631" y="3450897"/>
          <a:ext cx="1762030" cy="11188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VERGİ HUKUKU</a:t>
          </a:r>
          <a:endParaRPr lang="en-US" sz="2100" kern="1200" dirty="0"/>
        </a:p>
      </dsp:txBody>
      <dsp:txXfrm>
        <a:off x="4578402" y="3483668"/>
        <a:ext cx="1696488" cy="1053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19.01.21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VERGİ HUKUKU 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Prof.Dr</a:t>
            </a:r>
            <a:r>
              <a:rPr lang="en-US" dirty="0" smtClean="0"/>
              <a:t>. Dilek ÖZKÖK ÇUBUKÇU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8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VERGİ HUKUKU KAPSAMI VE TANIMI</a:t>
            </a:r>
          </a:p>
          <a:p>
            <a:r>
              <a:rPr lang="en-US" dirty="0" smtClean="0"/>
              <a:t>HUKUK DALLARI İÇİNDE KONUMLANDIRMA VE DİĞER HUKUK DALLARIYLA İLİŞKİSİ </a:t>
            </a:r>
          </a:p>
          <a:p>
            <a:r>
              <a:rPr lang="en-US" dirty="0" smtClean="0"/>
              <a:t>KAYNAKLARI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898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VERGİ HUKUKU: TANIM VE KAPSAM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96847610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97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VERGİ HUKUKU: TANIM VE KAPSAM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1586753"/>
            <a:ext cx="7691719" cy="4863903"/>
          </a:xfrm>
        </p:spPr>
        <p:txBody>
          <a:bodyPr>
            <a:noAutofit/>
          </a:bodyPr>
          <a:lstStyle/>
          <a:p>
            <a:r>
              <a:rPr lang="en-US" sz="2000" dirty="0"/>
              <a:t>VERGİ HUKUKU </a:t>
            </a:r>
            <a:r>
              <a:rPr lang="en-US" sz="2000" dirty="0" err="1"/>
              <a:t>hangi</a:t>
            </a:r>
            <a:r>
              <a:rPr lang="en-US" sz="2000" dirty="0"/>
              <a:t> </a:t>
            </a:r>
            <a:r>
              <a:rPr lang="en-US" sz="2000" dirty="0" err="1"/>
              <a:t>kamu</a:t>
            </a:r>
            <a:r>
              <a:rPr lang="en-US" sz="2000" dirty="0"/>
              <a:t> </a:t>
            </a:r>
            <a:r>
              <a:rPr lang="en-US" sz="2000" dirty="0" err="1"/>
              <a:t>gelirlerini</a:t>
            </a:r>
            <a:r>
              <a:rPr lang="en-US" sz="2000" dirty="0"/>
              <a:t> </a:t>
            </a:r>
            <a:r>
              <a:rPr lang="en-US" sz="2000" dirty="0" err="1"/>
              <a:t>kapsamına</a:t>
            </a:r>
            <a:r>
              <a:rPr lang="en-US" sz="2000" dirty="0"/>
              <a:t> </a:t>
            </a:r>
            <a:r>
              <a:rPr lang="en-US" sz="2000" dirty="0" err="1"/>
              <a:t>alır</a:t>
            </a:r>
            <a:r>
              <a:rPr lang="en-US" sz="2000" dirty="0"/>
              <a:t>? </a:t>
            </a:r>
          </a:p>
          <a:p>
            <a:r>
              <a:rPr lang="en-US" sz="2000" dirty="0" err="1"/>
              <a:t>Değişik</a:t>
            </a:r>
            <a:r>
              <a:rPr lang="en-US" sz="2000" dirty="0"/>
              <a:t> </a:t>
            </a:r>
            <a:r>
              <a:rPr lang="en-US" sz="2000" dirty="0" err="1"/>
              <a:t>kavramlarla</a:t>
            </a:r>
            <a:r>
              <a:rPr lang="en-US" sz="2000" dirty="0"/>
              <a:t> </a:t>
            </a:r>
            <a:r>
              <a:rPr lang="en-US" sz="2000" dirty="0" err="1"/>
              <a:t>egemenlik</a:t>
            </a:r>
            <a:r>
              <a:rPr lang="en-US" sz="2000" dirty="0"/>
              <a:t> </a:t>
            </a:r>
            <a:r>
              <a:rPr lang="en-US" sz="2000" dirty="0" err="1"/>
              <a:t>gücüne</a:t>
            </a:r>
            <a:r>
              <a:rPr lang="en-US" sz="2000" dirty="0"/>
              <a:t> </a:t>
            </a:r>
            <a:r>
              <a:rPr lang="en-US" sz="2000" dirty="0" err="1"/>
              <a:t>dayalı</a:t>
            </a:r>
            <a:r>
              <a:rPr lang="en-US" sz="2000" dirty="0"/>
              <a:t> </a:t>
            </a:r>
            <a:r>
              <a:rPr lang="en-US" sz="2000" dirty="0" err="1"/>
              <a:t>kamu</a:t>
            </a:r>
            <a:r>
              <a:rPr lang="en-US" sz="2000" dirty="0"/>
              <a:t> </a:t>
            </a:r>
            <a:r>
              <a:rPr lang="en-US" sz="2000" dirty="0" err="1"/>
              <a:t>gelirleri</a:t>
            </a:r>
            <a:r>
              <a:rPr lang="en-US" sz="2000" dirty="0"/>
              <a:t> </a:t>
            </a:r>
            <a:r>
              <a:rPr lang="en-US" sz="2000" dirty="0" err="1"/>
              <a:t>türlerini</a:t>
            </a:r>
            <a:r>
              <a:rPr lang="en-US" sz="2000" dirty="0"/>
              <a:t> </a:t>
            </a:r>
            <a:r>
              <a:rPr lang="en-US" sz="2000" dirty="0" err="1"/>
              <a:t>ayırt</a:t>
            </a:r>
            <a:r>
              <a:rPr lang="en-US" sz="2000" dirty="0"/>
              <a:t> </a:t>
            </a:r>
            <a:r>
              <a:rPr lang="en-US" sz="2000" dirty="0" err="1"/>
              <a:t>etmek</a:t>
            </a:r>
            <a:r>
              <a:rPr lang="en-US" sz="2000" dirty="0"/>
              <a:t> </a:t>
            </a:r>
            <a:r>
              <a:rPr lang="en-US" sz="2000" dirty="0" err="1"/>
              <a:t>gerekir</a:t>
            </a:r>
            <a:r>
              <a:rPr lang="en-US" sz="2000" dirty="0"/>
              <a:t>: </a:t>
            </a:r>
          </a:p>
          <a:p>
            <a:pPr marL="0" indent="0">
              <a:buNone/>
            </a:pPr>
            <a:r>
              <a:rPr lang="en-US" sz="2000" dirty="0"/>
              <a:t>	- VERGİ</a:t>
            </a:r>
          </a:p>
          <a:p>
            <a:pPr marL="0" indent="0">
              <a:buNone/>
            </a:pPr>
            <a:r>
              <a:rPr lang="en-US" sz="2000" dirty="0"/>
              <a:t>	- RESİM</a:t>
            </a:r>
          </a:p>
          <a:p>
            <a:pPr marL="0" indent="0">
              <a:buNone/>
            </a:pPr>
            <a:r>
              <a:rPr lang="en-US" sz="2000" dirty="0"/>
              <a:t>	- HARÇ</a:t>
            </a:r>
          </a:p>
          <a:p>
            <a:pPr marL="0" indent="0">
              <a:buNone/>
            </a:pPr>
            <a:r>
              <a:rPr lang="en-US" sz="2000" dirty="0"/>
              <a:t>	- ŞEREFİYE</a:t>
            </a:r>
          </a:p>
          <a:p>
            <a:pPr marL="0" indent="0">
              <a:buNone/>
            </a:pPr>
            <a:r>
              <a:rPr lang="en-US" sz="2000" dirty="0"/>
              <a:t>	- HARCAMALARA KATILMA PAYLARI </a:t>
            </a:r>
          </a:p>
          <a:p>
            <a:r>
              <a:rPr lang="en-US" sz="2000" dirty="0" err="1"/>
              <a:t>Geniş</a:t>
            </a:r>
            <a:r>
              <a:rPr lang="en-US" sz="2000" dirty="0"/>
              <a:t> </a:t>
            </a:r>
            <a:r>
              <a:rPr lang="en-US" sz="2000" dirty="0" err="1"/>
              <a:t>vergi</a:t>
            </a:r>
            <a:r>
              <a:rPr lang="en-US" sz="2000" dirty="0"/>
              <a:t> </a:t>
            </a:r>
            <a:r>
              <a:rPr lang="en-US" sz="2000" dirty="0" err="1"/>
              <a:t>hukuku</a:t>
            </a:r>
            <a:r>
              <a:rPr lang="en-US" sz="2000" dirty="0"/>
              <a:t> ≠Dar </a:t>
            </a:r>
            <a:r>
              <a:rPr lang="en-US" sz="2000" dirty="0" err="1"/>
              <a:t>vergi</a:t>
            </a:r>
            <a:r>
              <a:rPr lang="en-US" sz="2000" dirty="0"/>
              <a:t> </a:t>
            </a:r>
            <a:r>
              <a:rPr lang="en-US" sz="2000" dirty="0" err="1" smtClean="0"/>
              <a:t>hukuku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3970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VERGİ HUKUKUNUN KONUMU VE DİĞER HUKUK DALLARIYLA İLİŞKİSİ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599" y="1584008"/>
            <a:ext cx="8555008" cy="5273992"/>
          </a:xfrm>
        </p:spPr>
        <p:txBody>
          <a:bodyPr>
            <a:noAutofit/>
          </a:bodyPr>
          <a:lstStyle/>
          <a:p>
            <a:pPr indent="457200"/>
            <a:r>
              <a:rPr lang="en-US" sz="1600" dirty="0"/>
              <a:t>KAMU HUKUKU:</a:t>
            </a:r>
          </a:p>
          <a:p>
            <a:pPr marL="0" indent="457200">
              <a:buNone/>
            </a:pPr>
            <a:r>
              <a:rPr lang="en-US" sz="1600" dirty="0"/>
              <a:t>	ANAYASA HUKUKU </a:t>
            </a:r>
          </a:p>
          <a:p>
            <a:pPr marL="0" indent="457200">
              <a:buNone/>
            </a:pPr>
            <a:r>
              <a:rPr lang="en-US" sz="1600" dirty="0"/>
              <a:t>	İDARE HUKUKU</a:t>
            </a:r>
          </a:p>
          <a:p>
            <a:pPr marL="0" indent="457200">
              <a:buNone/>
            </a:pPr>
            <a:r>
              <a:rPr lang="en-US" sz="1600" dirty="0"/>
              <a:t>	DEVLETLER HUKUKU (ULUSLARARASI HUKUK</a:t>
            </a:r>
            <a:r>
              <a:rPr lang="en-US" sz="1600" dirty="0" smtClean="0"/>
              <a:t>)</a:t>
            </a:r>
            <a:endParaRPr lang="en-US" sz="1600" dirty="0"/>
          </a:p>
          <a:p>
            <a:pPr marL="0" indent="457200">
              <a:buNone/>
            </a:pPr>
            <a:r>
              <a:rPr lang="en-US" sz="1600" dirty="0"/>
              <a:t>	CEZA HUKUKU</a:t>
            </a:r>
          </a:p>
          <a:p>
            <a:pPr indent="457200"/>
            <a:r>
              <a:rPr lang="en-US" sz="1600" dirty="0"/>
              <a:t>ÖZEL HUKUK </a:t>
            </a:r>
          </a:p>
          <a:p>
            <a:pPr marL="0" indent="457200">
              <a:buNone/>
            </a:pPr>
            <a:r>
              <a:rPr lang="en-US" sz="1600" dirty="0"/>
              <a:t>          ÖZEL HUKUKUN KAVRAMLARI ?</a:t>
            </a:r>
          </a:p>
          <a:p>
            <a:pPr marL="0" indent="457200">
              <a:buNone/>
            </a:pPr>
            <a:r>
              <a:rPr lang="en-US" sz="1600" dirty="0"/>
              <a:t>	VUK 8/3 (</a:t>
            </a:r>
            <a:r>
              <a:rPr lang="en-US" sz="1600" dirty="0" err="1"/>
              <a:t>Özel</a:t>
            </a:r>
            <a:r>
              <a:rPr lang="en-US" sz="1600" dirty="0"/>
              <a:t> </a:t>
            </a:r>
            <a:r>
              <a:rPr lang="en-US" sz="1600" dirty="0" err="1"/>
              <a:t>sözleşmelerin</a:t>
            </a:r>
            <a:r>
              <a:rPr lang="en-US" sz="1600" dirty="0"/>
              <a:t> </a:t>
            </a:r>
            <a:r>
              <a:rPr lang="en-US" sz="1600" dirty="0" err="1"/>
              <a:t>durumu</a:t>
            </a:r>
            <a:r>
              <a:rPr lang="en-US" sz="1600" dirty="0"/>
              <a:t>)</a:t>
            </a:r>
          </a:p>
          <a:p>
            <a:pPr marL="0" indent="457200">
              <a:buNone/>
            </a:pPr>
            <a:r>
              <a:rPr lang="en-US" sz="1600" dirty="0"/>
              <a:t>	VUK 3B/1 (VDO-</a:t>
            </a:r>
            <a:r>
              <a:rPr lang="en-US" sz="1600" dirty="0" err="1"/>
              <a:t>gerçek</a:t>
            </a:r>
            <a:r>
              <a:rPr lang="en-US" sz="1600" dirty="0"/>
              <a:t> </a:t>
            </a:r>
            <a:r>
              <a:rPr lang="en-US" sz="1600" dirty="0" err="1"/>
              <a:t>mahiyet</a:t>
            </a:r>
            <a:r>
              <a:rPr lang="en-US" sz="1600" dirty="0"/>
              <a:t>) </a:t>
            </a:r>
          </a:p>
          <a:p>
            <a:pPr marL="0" indent="0">
              <a:buNone/>
            </a:pPr>
            <a:r>
              <a:rPr lang="en-US" sz="1600" dirty="0"/>
              <a:t>	VUK 9 (</a:t>
            </a:r>
            <a:r>
              <a:rPr lang="en-US" sz="1600" dirty="0" err="1"/>
              <a:t>ehliyet</a:t>
            </a:r>
            <a:r>
              <a:rPr lang="en-US" sz="1600" dirty="0"/>
              <a:t>- </a:t>
            </a:r>
            <a:r>
              <a:rPr lang="en-US" sz="1600" dirty="0" err="1"/>
              <a:t>vergi</a:t>
            </a:r>
            <a:r>
              <a:rPr lang="en-US" sz="1600" dirty="0"/>
              <a:t> </a:t>
            </a:r>
            <a:r>
              <a:rPr lang="en-US" sz="1600" dirty="0" err="1"/>
              <a:t>ehliyeti</a:t>
            </a:r>
            <a:r>
              <a:rPr lang="en-US" sz="1600" dirty="0"/>
              <a:t>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4597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VERGİ HUKUKU KAYNAKLARI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Hukukun</a:t>
            </a:r>
            <a:r>
              <a:rPr lang="en-US" dirty="0" smtClean="0"/>
              <a:t> </a:t>
            </a:r>
            <a:r>
              <a:rPr lang="en-US" dirty="0" err="1" smtClean="0"/>
              <a:t>kaynağı</a:t>
            </a:r>
            <a:endParaRPr lang="en-US" dirty="0"/>
          </a:p>
          <a:p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sonuçlarına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KAYNAKLAR: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 </a:t>
            </a:r>
            <a:r>
              <a:rPr lang="en-US" dirty="0" err="1" smtClean="0"/>
              <a:t>Bağlayıcı-Asli</a:t>
            </a:r>
            <a:r>
              <a:rPr lang="en-US" dirty="0" smtClean="0"/>
              <a:t> </a:t>
            </a:r>
            <a:r>
              <a:rPr lang="en-US" dirty="0" err="1" smtClean="0"/>
              <a:t>Kaynaklar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</a:t>
            </a:r>
            <a:r>
              <a:rPr lang="en-US" dirty="0" err="1" smtClean="0"/>
              <a:t>Bağlayıcı</a:t>
            </a:r>
            <a:r>
              <a:rPr lang="en-US" dirty="0" smtClean="0"/>
              <a:t> </a:t>
            </a:r>
            <a:r>
              <a:rPr lang="en-US" dirty="0" err="1" smtClean="0"/>
              <a:t>Olmayan-Tali-Yardımcı</a:t>
            </a:r>
            <a:r>
              <a:rPr lang="en-US" dirty="0" smtClean="0"/>
              <a:t> </a:t>
            </a:r>
            <a:r>
              <a:rPr lang="en-US" dirty="0" err="1" smtClean="0"/>
              <a:t>Kaynaklar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Ayırıma</a:t>
            </a:r>
            <a:r>
              <a:rPr lang="en-US" dirty="0" smtClean="0"/>
              <a:t> </a:t>
            </a:r>
            <a:r>
              <a:rPr lang="en-US" dirty="0" err="1" smtClean="0"/>
              <a:t>esas</a:t>
            </a:r>
            <a:r>
              <a:rPr lang="en-US" dirty="0" smtClean="0"/>
              <a:t> </a:t>
            </a:r>
            <a:r>
              <a:rPr lang="en-US" dirty="0" err="1" smtClean="0"/>
              <a:t>ölçütler</a:t>
            </a:r>
            <a:r>
              <a:rPr lang="en-US" dirty="0" smtClean="0"/>
              <a:t> : - </a:t>
            </a:r>
            <a:r>
              <a:rPr lang="en-US" dirty="0" err="1" smtClean="0"/>
              <a:t>tarafları</a:t>
            </a:r>
            <a:r>
              <a:rPr lang="en-US" dirty="0" smtClean="0"/>
              <a:t> </a:t>
            </a:r>
            <a:r>
              <a:rPr lang="en-US" dirty="0" err="1" smtClean="0"/>
              <a:t>bağlayıcılık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	         - </a:t>
            </a:r>
            <a:r>
              <a:rPr lang="en-US" dirty="0" err="1" smtClean="0"/>
              <a:t>yeni</a:t>
            </a:r>
            <a:r>
              <a:rPr lang="en-US" dirty="0" smtClean="0"/>
              <a:t> norm </a:t>
            </a:r>
            <a:r>
              <a:rPr lang="en-US" dirty="0" err="1" smtClean="0"/>
              <a:t>koyma</a:t>
            </a:r>
            <a:r>
              <a:rPr lang="en-US" dirty="0" smtClean="0"/>
              <a:t> </a:t>
            </a:r>
            <a:r>
              <a:rPr lang="en-US" dirty="0" err="1" smtClean="0"/>
              <a:t>ölçütleri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324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I. BAĞLAYICI KAYNAKLAR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1. ANAYASA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Anayasa</a:t>
            </a:r>
            <a:r>
              <a:rPr lang="en-US" dirty="0" smtClean="0"/>
              <a:t> </a:t>
            </a:r>
            <a:r>
              <a:rPr lang="en-US" dirty="0" err="1" smtClean="0"/>
              <a:t>Mahkemesi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endParaRPr lang="en-US" dirty="0" smtClean="0"/>
          </a:p>
          <a:p>
            <a:r>
              <a:rPr lang="en-US" dirty="0" smtClean="0"/>
              <a:t>2. YASALAR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Temsilsiz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olmaz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mr-IN" dirty="0" smtClean="0"/>
              <a:t>…</a:t>
            </a:r>
            <a:r>
              <a:rPr lang="tr-TR" dirty="0" smtClean="0"/>
              <a:t>..Yasallık ilkesi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Bütçe kanunları açısından sonuçları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Kıyas yasağı </a:t>
            </a:r>
          </a:p>
          <a:p>
            <a:r>
              <a:rPr lang="tr-TR" dirty="0" smtClean="0"/>
              <a:t>3. ULUSLARARASI ANLAŞMALAR</a:t>
            </a:r>
          </a:p>
        </p:txBody>
      </p:sp>
    </p:spTree>
    <p:extLst>
      <p:ext uri="{BB962C8B-B14F-4D97-AF65-F5344CB8AC3E}">
        <p14:creationId xmlns:p14="http://schemas.microsoft.com/office/powerpoint/2010/main" val="3685822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I. BAĞLAYICI KAYNAKLAR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4. CUMHURBAŞKANI  KARARNAMELERİ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Olağanüstü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5.YÜRÜTMENİN ÖZEL DÜZENLEYİCİ İŞLEMLERİ </a:t>
            </a:r>
          </a:p>
          <a:p>
            <a:pPr marL="0" indent="0">
              <a:buNone/>
            </a:pPr>
            <a:r>
              <a:rPr lang="en-US" dirty="0" smtClean="0"/>
              <a:t>6. DİĞER DÜZENLEYİCİ İŞLEMLER </a:t>
            </a:r>
          </a:p>
          <a:p>
            <a:pPr marL="0" indent="0">
              <a:buNone/>
            </a:pPr>
            <a:r>
              <a:rPr lang="en-US" dirty="0" smtClean="0"/>
              <a:t>7. DANIŞTAY İÇTİHADI BİRLEŞTİRME KURULU KARARLARI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61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II. YARDIMCI KAYNAKLAR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Bağlayıcılık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normu</a:t>
            </a:r>
            <a:r>
              <a:rPr lang="en-US" dirty="0" smtClean="0"/>
              <a:t> </a:t>
            </a:r>
            <a:r>
              <a:rPr lang="en-US" dirty="0" err="1" smtClean="0"/>
              <a:t>koyma</a:t>
            </a:r>
            <a:r>
              <a:rPr lang="en-US" dirty="0" smtClean="0"/>
              <a:t> </a:t>
            </a:r>
            <a:r>
              <a:rPr lang="en-US" dirty="0" err="1" smtClean="0"/>
              <a:t>ölçütlerine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: 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r>
              <a:rPr lang="en-US" dirty="0" smtClean="0"/>
              <a:t>: </a:t>
            </a:r>
            <a:r>
              <a:rPr lang="en-US" dirty="0" err="1" smtClean="0"/>
              <a:t>tarafları</a:t>
            </a:r>
            <a:r>
              <a:rPr lang="en-US" dirty="0" smtClean="0"/>
              <a:t> </a:t>
            </a:r>
            <a:r>
              <a:rPr lang="en-US" dirty="0" err="1" smtClean="0"/>
              <a:t>bağlamayıp</a:t>
            </a:r>
            <a:r>
              <a:rPr lang="en-US" dirty="0" smtClean="0"/>
              <a:t> </a:t>
            </a:r>
            <a:r>
              <a:rPr lang="en-US" dirty="0" err="1" smtClean="0"/>
              <a:t>uyuşmazlık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olayın</a:t>
            </a:r>
            <a:r>
              <a:rPr lang="en-US" dirty="0" smtClean="0"/>
              <a:t> </a:t>
            </a:r>
            <a:r>
              <a:rPr lang="en-US" dirty="0" err="1" smtClean="0"/>
              <a:t>taraflarını</a:t>
            </a:r>
            <a:r>
              <a:rPr lang="en-US" dirty="0" smtClean="0"/>
              <a:t> </a:t>
            </a:r>
            <a:r>
              <a:rPr lang="en-US" dirty="0" err="1" smtClean="0"/>
              <a:t>bağlar</a:t>
            </a:r>
            <a:r>
              <a:rPr lang="en-US" dirty="0" smtClean="0"/>
              <a:t>.!!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 err="1" smtClean="0"/>
              <a:t>İstisnaları</a:t>
            </a:r>
            <a:r>
              <a:rPr lang="en-US" dirty="0" smtClean="0"/>
              <a:t> Any. </a:t>
            </a:r>
            <a:r>
              <a:rPr lang="en-US" dirty="0" err="1" smtClean="0"/>
              <a:t>Mah</a:t>
            </a:r>
            <a:r>
              <a:rPr lang="en-US" dirty="0" smtClean="0"/>
              <a:t>. </a:t>
            </a:r>
            <a:r>
              <a:rPr lang="en-US" dirty="0" err="1" smtClean="0"/>
              <a:t>Kararları</a:t>
            </a:r>
            <a:r>
              <a:rPr lang="en-US" dirty="0" smtClean="0"/>
              <a:t>, </a:t>
            </a:r>
            <a:r>
              <a:rPr lang="en-US" dirty="0" err="1" smtClean="0"/>
              <a:t>Danıştay</a:t>
            </a:r>
            <a:r>
              <a:rPr lang="en-US" dirty="0" smtClean="0"/>
              <a:t> İBKK)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Doktrin</a:t>
            </a:r>
            <a:r>
              <a:rPr lang="en-US" dirty="0" smtClean="0"/>
              <a:t>: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hukuk-olması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İdarenin</a:t>
            </a:r>
            <a:r>
              <a:rPr lang="en-US" dirty="0" smtClean="0"/>
              <a:t> </a:t>
            </a:r>
            <a:r>
              <a:rPr lang="en-US" dirty="0" err="1" smtClean="0"/>
              <a:t>açıklayıcı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</a:t>
            </a:r>
            <a:r>
              <a:rPr lang="en-US" dirty="0" err="1" smtClean="0"/>
              <a:t>Sirküler</a:t>
            </a:r>
            <a:r>
              <a:rPr lang="en-US" dirty="0" smtClean="0"/>
              <a:t>         -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Tebliğ</a:t>
            </a:r>
            <a:r>
              <a:rPr lang="en-US" dirty="0" smtClean="0"/>
              <a:t> * (</a:t>
            </a:r>
            <a:r>
              <a:rPr lang="en-US" dirty="0" err="1" smtClean="0"/>
              <a:t>istisnası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!)</a:t>
            </a:r>
          </a:p>
          <a:p>
            <a:pPr marL="0" indent="0">
              <a:buNone/>
            </a:pPr>
            <a:r>
              <a:rPr lang="en-US" dirty="0" smtClean="0"/>
              <a:t>     - </a:t>
            </a:r>
            <a:r>
              <a:rPr lang="en-US" dirty="0" err="1" smtClean="0"/>
              <a:t>Genelge</a:t>
            </a:r>
            <a:r>
              <a:rPr lang="en-US" dirty="0"/>
              <a:t> </a:t>
            </a:r>
            <a:r>
              <a:rPr lang="en-US" dirty="0" smtClean="0"/>
              <a:t>        - </a:t>
            </a:r>
            <a:r>
              <a:rPr lang="en-US" dirty="0" err="1" smtClean="0"/>
              <a:t>Sirküler</a:t>
            </a:r>
            <a:r>
              <a:rPr lang="en-US" dirty="0" smtClean="0"/>
              <a:t>   -</a:t>
            </a:r>
            <a:r>
              <a:rPr lang="en-US" dirty="0" err="1" smtClean="0"/>
              <a:t>İzah</a:t>
            </a:r>
            <a:r>
              <a:rPr lang="en-US" dirty="0" smtClean="0"/>
              <a:t>     -</a:t>
            </a:r>
            <a:r>
              <a:rPr lang="en-US" dirty="0" err="1" smtClean="0"/>
              <a:t>Mukteza</a:t>
            </a:r>
            <a:r>
              <a:rPr lang="en-US" dirty="0" smtClean="0"/>
              <a:t> (</a:t>
            </a:r>
            <a:r>
              <a:rPr lang="en-US" dirty="0" err="1" smtClean="0"/>
              <a:t>özelge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352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13</TotalTime>
  <Words>129</Words>
  <Application>Microsoft Macintosh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Capital</vt:lpstr>
      <vt:lpstr>VERGİ HUKUKU I </vt:lpstr>
      <vt:lpstr>PowerPoint Presentation</vt:lpstr>
      <vt:lpstr>VERGİ HUKUKU: TANIM VE KAPSAM</vt:lpstr>
      <vt:lpstr>VERGİ HUKUKU: TANIM VE KAPSAM</vt:lpstr>
      <vt:lpstr>VERGİ HUKUKUNUN KONUMU VE DİĞER HUKUK DALLARIYLA İLİŞKİSİ</vt:lpstr>
      <vt:lpstr>VERGİ HUKUKU KAYNAKLARI</vt:lpstr>
      <vt:lpstr>I. BAĞLAYICI KAYNAKLAR</vt:lpstr>
      <vt:lpstr>I. BAĞLAYICI KAYNAKLAR</vt:lpstr>
      <vt:lpstr>II. YARDIMCI KAYNAKLAR</vt:lpstr>
    </vt:vector>
  </TitlesOfParts>
  <Company>mfa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Dilek Özkök  Çubukçu</dc:creator>
  <cp:lastModifiedBy>Dilek Özkök  Çubukçu</cp:lastModifiedBy>
  <cp:revision>5</cp:revision>
  <dcterms:created xsi:type="dcterms:W3CDTF">2021-01-18T10:49:58Z</dcterms:created>
  <dcterms:modified xsi:type="dcterms:W3CDTF">2021-01-19T11:13:31Z</dcterms:modified>
</cp:coreProperties>
</file>