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02" r:id="rId2"/>
    <p:sldId id="424" r:id="rId3"/>
    <p:sldId id="261" r:id="rId4"/>
    <p:sldId id="268" r:id="rId5"/>
    <p:sldId id="269" r:id="rId6"/>
    <p:sldId id="264" r:id="rId7"/>
    <p:sldId id="270" r:id="rId8"/>
    <p:sldId id="27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21"/>
    <p:restoredTop sz="94627"/>
  </p:normalViewPr>
  <p:slideViewPr>
    <p:cSldViewPr snapToGrid="0" snapToObjects="1">
      <p:cViewPr varScale="1">
        <p:scale>
          <a:sx n="88" d="100"/>
          <a:sy n="88" d="100"/>
        </p:scale>
        <p:origin x="2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035F0F-D37B-4F44-8526-2ADFA6811889}" type="doc">
      <dgm:prSet loTypeId="urn:microsoft.com/office/officeart/2005/8/layout/pyramid1" loCatId="" qsTypeId="urn:microsoft.com/office/officeart/2005/8/quickstyle/simple1" qsCatId="simple" csTypeId="urn:microsoft.com/office/officeart/2005/8/colors/colorful5" csCatId="colorful" phldr="1"/>
      <dgm:spPr/>
    </dgm:pt>
    <dgm:pt modelId="{8DD72AF9-F028-1140-BE8A-804E97570F57}">
      <dgm:prSet phldrT="[Metin]" custT="1"/>
      <dgm:spPr/>
      <dgm:t>
        <a:bodyPr/>
        <a:lstStyle/>
        <a:p>
          <a:endParaRPr lang="tr-TR" sz="2400" dirty="0"/>
        </a:p>
        <a:p>
          <a:r>
            <a:rPr lang="tr-TR" sz="2400" dirty="0"/>
            <a:t>Toplumsal </a:t>
          </a:r>
        </a:p>
        <a:p>
          <a:r>
            <a:rPr lang="tr-TR" sz="2400" dirty="0"/>
            <a:t>kampanya aracı </a:t>
          </a:r>
        </a:p>
      </dgm:t>
    </dgm:pt>
    <dgm:pt modelId="{74E2E567-4BF8-4B40-83AB-C2A70FCA531A}" type="parTrans" cxnId="{9A5EDDA1-3820-C646-A251-4C741626ACEA}">
      <dgm:prSet/>
      <dgm:spPr/>
      <dgm:t>
        <a:bodyPr/>
        <a:lstStyle/>
        <a:p>
          <a:endParaRPr lang="tr-TR"/>
        </a:p>
      </dgm:t>
    </dgm:pt>
    <dgm:pt modelId="{8F99E910-1765-AA4B-B70E-E8645CC171B4}" type="sibTrans" cxnId="{9A5EDDA1-3820-C646-A251-4C741626ACEA}">
      <dgm:prSet/>
      <dgm:spPr/>
      <dgm:t>
        <a:bodyPr/>
        <a:lstStyle/>
        <a:p>
          <a:endParaRPr lang="tr-TR"/>
        </a:p>
      </dgm:t>
    </dgm:pt>
    <dgm:pt modelId="{55EC0E57-6A64-D64C-8952-372F817FAE11}">
      <dgm:prSet phldrT="[Metin]" custT="1"/>
      <dgm:spPr/>
      <dgm:t>
        <a:bodyPr/>
        <a:lstStyle/>
        <a:p>
          <a:r>
            <a:rPr lang="tr-TR" sz="2400" dirty="0"/>
            <a:t>Değişimin aktif temsilcileri</a:t>
          </a:r>
        </a:p>
      </dgm:t>
    </dgm:pt>
    <dgm:pt modelId="{6EED18BD-253D-6548-8BCA-BA7F50E8461C}" type="parTrans" cxnId="{A572BE19-421F-9349-9C20-B6C186820D50}">
      <dgm:prSet/>
      <dgm:spPr/>
      <dgm:t>
        <a:bodyPr/>
        <a:lstStyle/>
        <a:p>
          <a:endParaRPr lang="tr-TR"/>
        </a:p>
      </dgm:t>
    </dgm:pt>
    <dgm:pt modelId="{988E2CC6-5F12-1544-8281-D03551E59E65}" type="sibTrans" cxnId="{A572BE19-421F-9349-9C20-B6C186820D50}">
      <dgm:prSet/>
      <dgm:spPr/>
      <dgm:t>
        <a:bodyPr/>
        <a:lstStyle/>
        <a:p>
          <a:endParaRPr lang="tr-TR"/>
        </a:p>
      </dgm:t>
    </dgm:pt>
    <dgm:pt modelId="{F065E17C-CE0D-D94A-8E0E-08F9F28A3FDB}">
      <dgm:prSet phldrT="[Metin]" custT="1"/>
      <dgm:spPr/>
      <dgm:t>
        <a:bodyPr/>
        <a:lstStyle/>
        <a:p>
          <a:r>
            <a:rPr lang="tr-TR" sz="2400" dirty="0"/>
            <a:t>Toplumun sigorta poliçesi</a:t>
          </a:r>
        </a:p>
      </dgm:t>
    </dgm:pt>
    <dgm:pt modelId="{4EE1AEA6-481F-6542-A9DA-EE36E3AF533E}" type="parTrans" cxnId="{FA5BE170-8D7A-9C44-A746-1E7357931B9A}">
      <dgm:prSet/>
      <dgm:spPr/>
      <dgm:t>
        <a:bodyPr/>
        <a:lstStyle/>
        <a:p>
          <a:endParaRPr lang="tr-TR"/>
        </a:p>
      </dgm:t>
    </dgm:pt>
    <dgm:pt modelId="{AE769ABB-630B-C849-BB36-C4E85498C0B6}" type="sibTrans" cxnId="{FA5BE170-8D7A-9C44-A746-1E7357931B9A}">
      <dgm:prSet/>
      <dgm:spPr/>
      <dgm:t>
        <a:bodyPr/>
        <a:lstStyle/>
        <a:p>
          <a:endParaRPr lang="tr-TR"/>
        </a:p>
      </dgm:t>
    </dgm:pt>
    <dgm:pt modelId="{78390E3C-E997-ED4F-85C6-8DA55D88FEF9}" type="pres">
      <dgm:prSet presAssocID="{F6035F0F-D37B-4F44-8526-2ADFA6811889}" presName="Name0" presStyleCnt="0">
        <dgm:presLayoutVars>
          <dgm:dir/>
          <dgm:animLvl val="lvl"/>
          <dgm:resizeHandles val="exact"/>
        </dgm:presLayoutVars>
      </dgm:prSet>
      <dgm:spPr/>
    </dgm:pt>
    <dgm:pt modelId="{F975ED43-7099-124D-A3DD-2D7D420162F3}" type="pres">
      <dgm:prSet presAssocID="{8DD72AF9-F028-1140-BE8A-804E97570F57}" presName="Name8" presStyleCnt="0"/>
      <dgm:spPr/>
    </dgm:pt>
    <dgm:pt modelId="{0D1C11F6-1A0D-0F48-971C-EC858D91FD99}" type="pres">
      <dgm:prSet presAssocID="{8DD72AF9-F028-1140-BE8A-804E97570F57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F688DED-EC8F-2943-8B29-35D21B9191CF}" type="pres">
      <dgm:prSet presAssocID="{8DD72AF9-F028-1140-BE8A-804E97570F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74B934-B60F-4742-81DC-64742F684715}" type="pres">
      <dgm:prSet presAssocID="{55EC0E57-6A64-D64C-8952-372F817FAE11}" presName="Name8" presStyleCnt="0"/>
      <dgm:spPr/>
    </dgm:pt>
    <dgm:pt modelId="{E89F61F6-BA99-EF42-93C4-4123E50CF561}" type="pres">
      <dgm:prSet presAssocID="{55EC0E57-6A64-D64C-8952-372F817FAE11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B27D8EF-F5DA-9D40-BA73-211559332214}" type="pres">
      <dgm:prSet presAssocID="{55EC0E57-6A64-D64C-8952-372F817FAE1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D01069-163E-BC40-B988-D623B9D9C1EB}" type="pres">
      <dgm:prSet presAssocID="{F065E17C-CE0D-D94A-8E0E-08F9F28A3FDB}" presName="Name8" presStyleCnt="0"/>
      <dgm:spPr/>
    </dgm:pt>
    <dgm:pt modelId="{0CFDC80B-3899-CE4C-9BAF-682923E55676}" type="pres">
      <dgm:prSet presAssocID="{F065E17C-CE0D-D94A-8E0E-08F9F28A3FDB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C9EEB1-BB03-7042-8F4C-449FE89CFFBC}" type="pres">
      <dgm:prSet presAssocID="{F065E17C-CE0D-D94A-8E0E-08F9F28A3FD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A4ADC02-FF06-5D44-B810-F7335ED6E5D9}" type="presOf" srcId="{55EC0E57-6A64-D64C-8952-372F817FAE11}" destId="{9B27D8EF-F5DA-9D40-BA73-211559332214}" srcOrd="1" destOrd="0" presId="urn:microsoft.com/office/officeart/2005/8/layout/pyramid1"/>
    <dgm:cxn modelId="{FA5BE170-8D7A-9C44-A746-1E7357931B9A}" srcId="{F6035F0F-D37B-4F44-8526-2ADFA6811889}" destId="{F065E17C-CE0D-D94A-8E0E-08F9F28A3FDB}" srcOrd="2" destOrd="0" parTransId="{4EE1AEA6-481F-6542-A9DA-EE36E3AF533E}" sibTransId="{AE769ABB-630B-C849-BB36-C4E85498C0B6}"/>
    <dgm:cxn modelId="{74CB9E88-6F12-D84E-A73B-0095C2D9B4D0}" type="presOf" srcId="{F6035F0F-D37B-4F44-8526-2ADFA6811889}" destId="{78390E3C-E997-ED4F-85C6-8DA55D88FEF9}" srcOrd="0" destOrd="0" presId="urn:microsoft.com/office/officeart/2005/8/layout/pyramid1"/>
    <dgm:cxn modelId="{C25E7076-C1B8-3C4E-B970-20CFEA579EF4}" type="presOf" srcId="{8DD72AF9-F028-1140-BE8A-804E97570F57}" destId="{0D1C11F6-1A0D-0F48-971C-EC858D91FD99}" srcOrd="0" destOrd="0" presId="urn:microsoft.com/office/officeart/2005/8/layout/pyramid1"/>
    <dgm:cxn modelId="{FBA853B5-8B2F-0640-898A-FDF0F2F7B3E5}" type="presOf" srcId="{F065E17C-CE0D-D94A-8E0E-08F9F28A3FDB}" destId="{E4C9EEB1-BB03-7042-8F4C-449FE89CFFBC}" srcOrd="1" destOrd="0" presId="urn:microsoft.com/office/officeart/2005/8/layout/pyramid1"/>
    <dgm:cxn modelId="{9A5EDDA1-3820-C646-A251-4C741626ACEA}" srcId="{F6035F0F-D37B-4F44-8526-2ADFA6811889}" destId="{8DD72AF9-F028-1140-BE8A-804E97570F57}" srcOrd="0" destOrd="0" parTransId="{74E2E567-4BF8-4B40-83AB-C2A70FCA531A}" sibTransId="{8F99E910-1765-AA4B-B70E-E8645CC171B4}"/>
    <dgm:cxn modelId="{A572BE19-421F-9349-9C20-B6C186820D50}" srcId="{F6035F0F-D37B-4F44-8526-2ADFA6811889}" destId="{55EC0E57-6A64-D64C-8952-372F817FAE11}" srcOrd="1" destOrd="0" parTransId="{6EED18BD-253D-6548-8BCA-BA7F50E8461C}" sibTransId="{988E2CC6-5F12-1544-8281-D03551E59E65}"/>
    <dgm:cxn modelId="{C299A4B9-0B2B-3C42-875E-4DC108830224}" type="presOf" srcId="{55EC0E57-6A64-D64C-8952-372F817FAE11}" destId="{E89F61F6-BA99-EF42-93C4-4123E50CF561}" srcOrd="0" destOrd="0" presId="urn:microsoft.com/office/officeart/2005/8/layout/pyramid1"/>
    <dgm:cxn modelId="{D1975B52-70FD-EC46-B817-1532D0107B4A}" type="presOf" srcId="{8DD72AF9-F028-1140-BE8A-804E97570F57}" destId="{3F688DED-EC8F-2943-8B29-35D21B9191CF}" srcOrd="1" destOrd="0" presId="urn:microsoft.com/office/officeart/2005/8/layout/pyramid1"/>
    <dgm:cxn modelId="{B373E9BA-DEFA-3B46-9E89-E00B167209E9}" type="presOf" srcId="{F065E17C-CE0D-D94A-8E0E-08F9F28A3FDB}" destId="{0CFDC80B-3899-CE4C-9BAF-682923E55676}" srcOrd="0" destOrd="0" presId="urn:microsoft.com/office/officeart/2005/8/layout/pyramid1"/>
    <dgm:cxn modelId="{9FD25D7B-E6F4-EB43-8937-3F011C0FE909}" type="presParOf" srcId="{78390E3C-E997-ED4F-85C6-8DA55D88FEF9}" destId="{F975ED43-7099-124D-A3DD-2D7D420162F3}" srcOrd="0" destOrd="0" presId="urn:microsoft.com/office/officeart/2005/8/layout/pyramid1"/>
    <dgm:cxn modelId="{18CBFF2A-AD79-6E4C-AF2E-8E9E87DD687D}" type="presParOf" srcId="{F975ED43-7099-124D-A3DD-2D7D420162F3}" destId="{0D1C11F6-1A0D-0F48-971C-EC858D91FD99}" srcOrd="0" destOrd="0" presId="urn:microsoft.com/office/officeart/2005/8/layout/pyramid1"/>
    <dgm:cxn modelId="{268260CC-B5CC-5E4B-A345-45EE9DD10152}" type="presParOf" srcId="{F975ED43-7099-124D-A3DD-2D7D420162F3}" destId="{3F688DED-EC8F-2943-8B29-35D21B9191CF}" srcOrd="1" destOrd="0" presId="urn:microsoft.com/office/officeart/2005/8/layout/pyramid1"/>
    <dgm:cxn modelId="{3B18046B-ABF2-B549-94D7-A22DB9538726}" type="presParOf" srcId="{78390E3C-E997-ED4F-85C6-8DA55D88FEF9}" destId="{2D74B934-B60F-4742-81DC-64742F684715}" srcOrd="1" destOrd="0" presId="urn:microsoft.com/office/officeart/2005/8/layout/pyramid1"/>
    <dgm:cxn modelId="{BA0C3CE5-6EA4-AC4C-84A6-9235FC6FF600}" type="presParOf" srcId="{2D74B934-B60F-4742-81DC-64742F684715}" destId="{E89F61F6-BA99-EF42-93C4-4123E50CF561}" srcOrd="0" destOrd="0" presId="urn:microsoft.com/office/officeart/2005/8/layout/pyramid1"/>
    <dgm:cxn modelId="{5A17E050-EA36-7F4F-A9B5-9ADBAA88A588}" type="presParOf" srcId="{2D74B934-B60F-4742-81DC-64742F684715}" destId="{9B27D8EF-F5DA-9D40-BA73-211559332214}" srcOrd="1" destOrd="0" presId="urn:microsoft.com/office/officeart/2005/8/layout/pyramid1"/>
    <dgm:cxn modelId="{5B212686-F8C7-F544-A35F-0EF399B51C13}" type="presParOf" srcId="{78390E3C-E997-ED4F-85C6-8DA55D88FEF9}" destId="{BBD01069-163E-BC40-B988-D623B9D9C1EB}" srcOrd="2" destOrd="0" presId="urn:microsoft.com/office/officeart/2005/8/layout/pyramid1"/>
    <dgm:cxn modelId="{66096A84-32B1-EE48-B9F9-08AF34C56482}" type="presParOf" srcId="{BBD01069-163E-BC40-B988-D623B9D9C1EB}" destId="{0CFDC80B-3899-CE4C-9BAF-682923E55676}" srcOrd="0" destOrd="0" presId="urn:microsoft.com/office/officeart/2005/8/layout/pyramid1"/>
    <dgm:cxn modelId="{320C49F3-0E9E-C64F-8DDE-4AA37C0CC34C}" type="presParOf" srcId="{BBD01069-163E-BC40-B988-D623B9D9C1EB}" destId="{E4C9EEB1-BB03-7042-8F4C-449FE89CFFB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F60BA7-9EBF-A64C-8A61-309B20B8F4FF}" type="doc">
      <dgm:prSet loTypeId="urn:microsoft.com/office/officeart/2005/8/layout/cycle5" loCatId="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tr-TR"/>
        </a:p>
      </dgm:t>
    </dgm:pt>
    <dgm:pt modelId="{6F2A16D3-FA6A-704F-9646-A429A0C64C9D}">
      <dgm:prSet phldrT="[Metin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600" dirty="0"/>
            <a:t>ARAŞTIRMA</a:t>
          </a:r>
        </a:p>
        <a:p>
          <a:pPr marL="0"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b="1" dirty="0"/>
        </a:p>
      </dgm:t>
    </dgm:pt>
    <dgm:pt modelId="{DF3D79A5-71B9-334F-AF15-078C7FBB9AB5}" type="parTrans" cxnId="{DC56BF88-68D1-714E-90D5-CE9C250C20F0}">
      <dgm:prSet/>
      <dgm:spPr/>
      <dgm:t>
        <a:bodyPr/>
        <a:lstStyle/>
        <a:p>
          <a:endParaRPr lang="tr-TR"/>
        </a:p>
      </dgm:t>
    </dgm:pt>
    <dgm:pt modelId="{CE538C78-1110-F34B-ACA6-1057B8DBC9B2}" type="sibTrans" cxnId="{DC56BF88-68D1-714E-90D5-CE9C250C20F0}">
      <dgm:prSet/>
      <dgm:spPr/>
      <dgm:t>
        <a:bodyPr/>
        <a:lstStyle/>
        <a:p>
          <a:endParaRPr lang="tr-TR"/>
        </a:p>
      </dgm:t>
    </dgm:pt>
    <dgm:pt modelId="{931B2D11-0879-2045-8AC6-CE347130F5F7}">
      <dgm:prSet phldrT="[Metin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600" b="1" dirty="0"/>
            <a:t>MARKA VAADİ</a:t>
          </a:r>
        </a:p>
        <a:p>
          <a:pPr marL="0"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dirty="0"/>
        </a:p>
      </dgm:t>
    </dgm:pt>
    <dgm:pt modelId="{BAAFFBA6-13D8-CB4F-B222-D21BBE95FD0F}" type="parTrans" cxnId="{447C9739-78BC-AB41-85A3-E2EF105D41B5}">
      <dgm:prSet/>
      <dgm:spPr/>
      <dgm:t>
        <a:bodyPr/>
        <a:lstStyle/>
        <a:p>
          <a:endParaRPr lang="tr-TR"/>
        </a:p>
      </dgm:t>
    </dgm:pt>
    <dgm:pt modelId="{FD446E92-E4A7-0746-B323-52F49D442841}" type="sibTrans" cxnId="{447C9739-78BC-AB41-85A3-E2EF105D41B5}">
      <dgm:prSet/>
      <dgm:spPr/>
      <dgm:t>
        <a:bodyPr/>
        <a:lstStyle/>
        <a:p>
          <a:endParaRPr lang="tr-TR"/>
        </a:p>
      </dgm:t>
    </dgm:pt>
    <dgm:pt modelId="{6059466A-DCB1-DA46-BB1A-B2525BBA83B7}">
      <dgm:prSet phldrT="[Metin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600" b="1" dirty="0"/>
            <a:t>PAZARLAMA KARMASI</a:t>
          </a:r>
        </a:p>
        <a:p>
          <a:pPr marL="0"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b="1" dirty="0"/>
        </a:p>
      </dgm:t>
    </dgm:pt>
    <dgm:pt modelId="{49BF4BC5-CDD1-4B4C-B931-2EB8B02C8E4E}" type="parTrans" cxnId="{6A31DD39-4780-3045-81A4-D6ED2F29F69B}">
      <dgm:prSet/>
      <dgm:spPr/>
      <dgm:t>
        <a:bodyPr/>
        <a:lstStyle/>
        <a:p>
          <a:endParaRPr lang="tr-TR"/>
        </a:p>
      </dgm:t>
    </dgm:pt>
    <dgm:pt modelId="{128F58BC-0436-A54E-ABCC-64741DA26531}" type="sibTrans" cxnId="{6A31DD39-4780-3045-81A4-D6ED2F29F69B}">
      <dgm:prSet/>
      <dgm:spPr/>
      <dgm:t>
        <a:bodyPr/>
        <a:lstStyle/>
        <a:p>
          <a:endParaRPr lang="tr-TR"/>
        </a:p>
      </dgm:t>
    </dgm:pt>
    <dgm:pt modelId="{3ADC5E25-9010-4747-A416-2F89B47A2DAD}">
      <dgm:prSet phldrT="[Metin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600" b="1" dirty="0"/>
            <a:t>İLETİŞİM KARMASI</a:t>
          </a:r>
        </a:p>
        <a:p>
          <a:pPr marL="0"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b="1" dirty="0"/>
        </a:p>
      </dgm:t>
    </dgm:pt>
    <dgm:pt modelId="{A4407D1C-408B-5A46-B705-CC5BEEF933A1}" type="parTrans" cxnId="{947CACF5-7B82-3346-AF14-FE832AFCC07A}">
      <dgm:prSet/>
      <dgm:spPr/>
      <dgm:t>
        <a:bodyPr/>
        <a:lstStyle/>
        <a:p>
          <a:endParaRPr lang="tr-TR"/>
        </a:p>
      </dgm:t>
    </dgm:pt>
    <dgm:pt modelId="{6B9A558B-56E4-FF4E-A7B4-8E77E8E91184}" type="sibTrans" cxnId="{947CACF5-7B82-3346-AF14-FE832AFCC07A}">
      <dgm:prSet/>
      <dgm:spPr/>
      <dgm:t>
        <a:bodyPr/>
        <a:lstStyle/>
        <a:p>
          <a:endParaRPr lang="tr-TR"/>
        </a:p>
      </dgm:t>
    </dgm:pt>
    <dgm:pt modelId="{229FCE9D-E364-F349-8C78-BC5CB838DAF2}">
      <dgm:prSet phldrT="[Metin]" custT="1"/>
      <dgm:spPr/>
      <dgm:t>
        <a:bodyPr anchor="t"/>
        <a:lstStyle/>
        <a:p>
          <a:endParaRPr lang="tr-TR" sz="1600" b="1" dirty="0"/>
        </a:p>
        <a:p>
          <a:r>
            <a:rPr lang="tr-TR" sz="1600" b="1" dirty="0"/>
            <a:t>TÜKETİCİ</a:t>
          </a:r>
        </a:p>
      </dgm:t>
    </dgm:pt>
    <dgm:pt modelId="{E1682CF2-5394-D340-BEE8-01DF281B4E11}" type="parTrans" cxnId="{45E74F82-CECA-674E-8E64-5BD5E0100215}">
      <dgm:prSet/>
      <dgm:spPr/>
      <dgm:t>
        <a:bodyPr/>
        <a:lstStyle/>
        <a:p>
          <a:endParaRPr lang="tr-TR"/>
        </a:p>
      </dgm:t>
    </dgm:pt>
    <dgm:pt modelId="{122469F7-80D7-F14F-B83B-327E6B136E44}" type="sibTrans" cxnId="{45E74F82-CECA-674E-8E64-5BD5E0100215}">
      <dgm:prSet/>
      <dgm:spPr/>
      <dgm:t>
        <a:bodyPr/>
        <a:lstStyle/>
        <a:p>
          <a:endParaRPr lang="tr-TR"/>
        </a:p>
      </dgm:t>
    </dgm:pt>
    <dgm:pt modelId="{D157B6FA-272D-204A-9508-08235479889D}" type="pres">
      <dgm:prSet presAssocID="{B9F60BA7-9EBF-A64C-8A61-309B20B8F4FF}" presName="cycle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64FB460-84C3-6A41-9299-4867328AE2CF}" type="pres">
      <dgm:prSet presAssocID="{6F2A16D3-FA6A-704F-9646-A429A0C64C9D}" presName="node" presStyleLbl="node1" presStyleIdx="0" presStyleCnt="5" custScaleX="104765" custScaleY="13755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A05BF3-013C-A240-A0EA-974B47090145}" type="pres">
      <dgm:prSet presAssocID="{6F2A16D3-FA6A-704F-9646-A429A0C64C9D}" presName="spNode" presStyleCnt="0"/>
      <dgm:spPr/>
    </dgm:pt>
    <dgm:pt modelId="{7A59D25B-D952-4E42-A1DF-29520E511676}" type="pres">
      <dgm:prSet presAssocID="{CE538C78-1110-F34B-ACA6-1057B8DBC9B2}" presName="sibTrans" presStyleLbl="sibTrans1D1" presStyleIdx="0" presStyleCnt="5"/>
      <dgm:spPr/>
      <dgm:t>
        <a:bodyPr/>
        <a:lstStyle/>
        <a:p>
          <a:endParaRPr lang="tr-TR"/>
        </a:p>
      </dgm:t>
    </dgm:pt>
    <dgm:pt modelId="{40D65334-FCD5-1E4F-B2E0-7F52D18A0EC1}" type="pres">
      <dgm:prSet presAssocID="{931B2D11-0879-2045-8AC6-CE347130F5F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CB76A9-CA77-3A44-B541-BFC2570568C4}" type="pres">
      <dgm:prSet presAssocID="{931B2D11-0879-2045-8AC6-CE347130F5F7}" presName="spNode" presStyleCnt="0"/>
      <dgm:spPr/>
    </dgm:pt>
    <dgm:pt modelId="{64B298F9-F1D1-914C-A98F-78BEAD6C4781}" type="pres">
      <dgm:prSet presAssocID="{FD446E92-E4A7-0746-B323-52F49D442841}" presName="sibTrans" presStyleLbl="sibTrans1D1" presStyleIdx="1" presStyleCnt="5"/>
      <dgm:spPr/>
      <dgm:t>
        <a:bodyPr/>
        <a:lstStyle/>
        <a:p>
          <a:endParaRPr lang="tr-TR"/>
        </a:p>
      </dgm:t>
    </dgm:pt>
    <dgm:pt modelId="{9557ABB3-B00C-4049-AFE4-BAD530D2EBE3}" type="pres">
      <dgm:prSet presAssocID="{6059466A-DCB1-DA46-BB1A-B2525BBA83B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2E4FEDD-FB7F-264B-A054-AFB6D7012AC5}" type="pres">
      <dgm:prSet presAssocID="{6059466A-DCB1-DA46-BB1A-B2525BBA83B7}" presName="spNode" presStyleCnt="0"/>
      <dgm:spPr/>
    </dgm:pt>
    <dgm:pt modelId="{FE61470E-1F5A-1F44-BB29-15F43A147EC0}" type="pres">
      <dgm:prSet presAssocID="{128F58BC-0436-A54E-ABCC-64741DA26531}" presName="sibTrans" presStyleLbl="sibTrans1D1" presStyleIdx="2" presStyleCnt="5"/>
      <dgm:spPr/>
      <dgm:t>
        <a:bodyPr/>
        <a:lstStyle/>
        <a:p>
          <a:endParaRPr lang="tr-TR"/>
        </a:p>
      </dgm:t>
    </dgm:pt>
    <dgm:pt modelId="{5EB6B0A1-E2EA-C646-8874-5D32A7802387}" type="pres">
      <dgm:prSet presAssocID="{3ADC5E25-9010-4747-A416-2F89B47A2DA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D1E9EF-6753-D140-A34C-6FB384631A1D}" type="pres">
      <dgm:prSet presAssocID="{3ADC5E25-9010-4747-A416-2F89B47A2DAD}" presName="spNode" presStyleCnt="0"/>
      <dgm:spPr/>
    </dgm:pt>
    <dgm:pt modelId="{8CD8FE36-6AA6-EE4E-8706-413E5DF76343}" type="pres">
      <dgm:prSet presAssocID="{6B9A558B-56E4-FF4E-A7B4-8E77E8E91184}" presName="sibTrans" presStyleLbl="sibTrans1D1" presStyleIdx="3" presStyleCnt="5"/>
      <dgm:spPr/>
      <dgm:t>
        <a:bodyPr/>
        <a:lstStyle/>
        <a:p>
          <a:endParaRPr lang="tr-TR"/>
        </a:p>
      </dgm:t>
    </dgm:pt>
    <dgm:pt modelId="{FABAFE4A-E7E0-3244-BF13-A6903B84BC87}" type="pres">
      <dgm:prSet presAssocID="{229FCE9D-E364-F349-8C78-BC5CB838DAF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FF578A-4559-8B4D-A919-99D246B9D090}" type="pres">
      <dgm:prSet presAssocID="{229FCE9D-E364-F349-8C78-BC5CB838DAF2}" presName="spNode" presStyleCnt="0"/>
      <dgm:spPr/>
    </dgm:pt>
    <dgm:pt modelId="{3138D9FB-828E-334C-8458-38AC0F4E6FC0}" type="pres">
      <dgm:prSet presAssocID="{122469F7-80D7-F14F-B83B-327E6B136E44}" presName="sibTrans" presStyleLbl="sibTrans1D1" presStyleIdx="4" presStyleCnt="5"/>
      <dgm:spPr/>
      <dgm:t>
        <a:bodyPr/>
        <a:lstStyle/>
        <a:p>
          <a:endParaRPr lang="tr-TR"/>
        </a:p>
      </dgm:t>
    </dgm:pt>
  </dgm:ptLst>
  <dgm:cxnLst>
    <dgm:cxn modelId="{372847B6-2532-634F-B771-980C440AD84B}" type="presOf" srcId="{CE538C78-1110-F34B-ACA6-1057B8DBC9B2}" destId="{7A59D25B-D952-4E42-A1DF-29520E511676}" srcOrd="0" destOrd="0" presId="urn:microsoft.com/office/officeart/2005/8/layout/cycle5"/>
    <dgm:cxn modelId="{45E74F82-CECA-674E-8E64-5BD5E0100215}" srcId="{B9F60BA7-9EBF-A64C-8A61-309B20B8F4FF}" destId="{229FCE9D-E364-F349-8C78-BC5CB838DAF2}" srcOrd="4" destOrd="0" parTransId="{E1682CF2-5394-D340-BEE8-01DF281B4E11}" sibTransId="{122469F7-80D7-F14F-B83B-327E6B136E44}"/>
    <dgm:cxn modelId="{974546B5-3534-8E4B-B383-20999F53E4FB}" type="presOf" srcId="{931B2D11-0879-2045-8AC6-CE347130F5F7}" destId="{40D65334-FCD5-1E4F-B2E0-7F52D18A0EC1}" srcOrd="0" destOrd="0" presId="urn:microsoft.com/office/officeart/2005/8/layout/cycle5"/>
    <dgm:cxn modelId="{51953F77-E1A5-8445-9862-7CEECC6E57FE}" type="presOf" srcId="{3ADC5E25-9010-4747-A416-2F89B47A2DAD}" destId="{5EB6B0A1-E2EA-C646-8874-5D32A7802387}" srcOrd="0" destOrd="0" presId="urn:microsoft.com/office/officeart/2005/8/layout/cycle5"/>
    <dgm:cxn modelId="{947CACF5-7B82-3346-AF14-FE832AFCC07A}" srcId="{B9F60BA7-9EBF-A64C-8A61-309B20B8F4FF}" destId="{3ADC5E25-9010-4747-A416-2F89B47A2DAD}" srcOrd="3" destOrd="0" parTransId="{A4407D1C-408B-5A46-B705-CC5BEEF933A1}" sibTransId="{6B9A558B-56E4-FF4E-A7B4-8E77E8E91184}"/>
    <dgm:cxn modelId="{A5510E7E-7771-EE4E-856E-8810DCD509D8}" type="presOf" srcId="{6B9A558B-56E4-FF4E-A7B4-8E77E8E91184}" destId="{8CD8FE36-6AA6-EE4E-8706-413E5DF76343}" srcOrd="0" destOrd="0" presId="urn:microsoft.com/office/officeart/2005/8/layout/cycle5"/>
    <dgm:cxn modelId="{9017EC9D-45B6-5040-9498-D36C18388F6E}" type="presOf" srcId="{6059466A-DCB1-DA46-BB1A-B2525BBA83B7}" destId="{9557ABB3-B00C-4049-AFE4-BAD530D2EBE3}" srcOrd="0" destOrd="0" presId="urn:microsoft.com/office/officeart/2005/8/layout/cycle5"/>
    <dgm:cxn modelId="{6A31DD39-4780-3045-81A4-D6ED2F29F69B}" srcId="{B9F60BA7-9EBF-A64C-8A61-309B20B8F4FF}" destId="{6059466A-DCB1-DA46-BB1A-B2525BBA83B7}" srcOrd="2" destOrd="0" parTransId="{49BF4BC5-CDD1-4B4C-B931-2EB8B02C8E4E}" sibTransId="{128F58BC-0436-A54E-ABCC-64741DA26531}"/>
    <dgm:cxn modelId="{FA5F907F-5D65-E244-B6AA-9B6905CC1B32}" type="presOf" srcId="{6F2A16D3-FA6A-704F-9646-A429A0C64C9D}" destId="{864FB460-84C3-6A41-9299-4867328AE2CF}" srcOrd="0" destOrd="0" presId="urn:microsoft.com/office/officeart/2005/8/layout/cycle5"/>
    <dgm:cxn modelId="{DC56BF88-68D1-714E-90D5-CE9C250C20F0}" srcId="{B9F60BA7-9EBF-A64C-8A61-309B20B8F4FF}" destId="{6F2A16D3-FA6A-704F-9646-A429A0C64C9D}" srcOrd="0" destOrd="0" parTransId="{DF3D79A5-71B9-334F-AF15-078C7FBB9AB5}" sibTransId="{CE538C78-1110-F34B-ACA6-1057B8DBC9B2}"/>
    <dgm:cxn modelId="{447C9739-78BC-AB41-85A3-E2EF105D41B5}" srcId="{B9F60BA7-9EBF-A64C-8A61-309B20B8F4FF}" destId="{931B2D11-0879-2045-8AC6-CE347130F5F7}" srcOrd="1" destOrd="0" parTransId="{BAAFFBA6-13D8-CB4F-B222-D21BBE95FD0F}" sibTransId="{FD446E92-E4A7-0746-B323-52F49D442841}"/>
    <dgm:cxn modelId="{EF6B7CBE-A01F-584C-A4E4-FF13AA1E8924}" type="presOf" srcId="{122469F7-80D7-F14F-B83B-327E6B136E44}" destId="{3138D9FB-828E-334C-8458-38AC0F4E6FC0}" srcOrd="0" destOrd="0" presId="urn:microsoft.com/office/officeart/2005/8/layout/cycle5"/>
    <dgm:cxn modelId="{AA7F7031-981F-DB40-84BA-DAADCA43FDD6}" type="presOf" srcId="{FD446E92-E4A7-0746-B323-52F49D442841}" destId="{64B298F9-F1D1-914C-A98F-78BEAD6C4781}" srcOrd="0" destOrd="0" presId="urn:microsoft.com/office/officeart/2005/8/layout/cycle5"/>
    <dgm:cxn modelId="{B75B3FEB-2C4B-214A-974C-F5B358F6A526}" type="presOf" srcId="{128F58BC-0436-A54E-ABCC-64741DA26531}" destId="{FE61470E-1F5A-1F44-BB29-15F43A147EC0}" srcOrd="0" destOrd="0" presId="urn:microsoft.com/office/officeart/2005/8/layout/cycle5"/>
    <dgm:cxn modelId="{65A5129A-0A86-1448-958A-F7BDA88BD5F7}" type="presOf" srcId="{B9F60BA7-9EBF-A64C-8A61-309B20B8F4FF}" destId="{D157B6FA-272D-204A-9508-08235479889D}" srcOrd="0" destOrd="0" presId="urn:microsoft.com/office/officeart/2005/8/layout/cycle5"/>
    <dgm:cxn modelId="{65421950-0EB8-0F47-8EE9-94840B871F37}" type="presOf" srcId="{229FCE9D-E364-F349-8C78-BC5CB838DAF2}" destId="{FABAFE4A-E7E0-3244-BF13-A6903B84BC87}" srcOrd="0" destOrd="0" presId="urn:microsoft.com/office/officeart/2005/8/layout/cycle5"/>
    <dgm:cxn modelId="{D3772720-29CC-E440-B0B3-B8CAEAE84C5A}" type="presParOf" srcId="{D157B6FA-272D-204A-9508-08235479889D}" destId="{864FB460-84C3-6A41-9299-4867328AE2CF}" srcOrd="0" destOrd="0" presId="urn:microsoft.com/office/officeart/2005/8/layout/cycle5"/>
    <dgm:cxn modelId="{6137017A-027F-5949-965F-40907469FD88}" type="presParOf" srcId="{D157B6FA-272D-204A-9508-08235479889D}" destId="{09A05BF3-013C-A240-A0EA-974B47090145}" srcOrd="1" destOrd="0" presId="urn:microsoft.com/office/officeart/2005/8/layout/cycle5"/>
    <dgm:cxn modelId="{F0378234-AA48-6146-8CAD-F53526A265FE}" type="presParOf" srcId="{D157B6FA-272D-204A-9508-08235479889D}" destId="{7A59D25B-D952-4E42-A1DF-29520E511676}" srcOrd="2" destOrd="0" presId="urn:microsoft.com/office/officeart/2005/8/layout/cycle5"/>
    <dgm:cxn modelId="{C74EB9CB-A29F-224D-8C11-A96AC883C5DD}" type="presParOf" srcId="{D157B6FA-272D-204A-9508-08235479889D}" destId="{40D65334-FCD5-1E4F-B2E0-7F52D18A0EC1}" srcOrd="3" destOrd="0" presId="urn:microsoft.com/office/officeart/2005/8/layout/cycle5"/>
    <dgm:cxn modelId="{536E2694-7585-8040-9435-A12966913BF4}" type="presParOf" srcId="{D157B6FA-272D-204A-9508-08235479889D}" destId="{63CB76A9-CA77-3A44-B541-BFC2570568C4}" srcOrd="4" destOrd="0" presId="urn:microsoft.com/office/officeart/2005/8/layout/cycle5"/>
    <dgm:cxn modelId="{CC1370B8-2A6F-FE4D-AD1C-5C62CD4D15A0}" type="presParOf" srcId="{D157B6FA-272D-204A-9508-08235479889D}" destId="{64B298F9-F1D1-914C-A98F-78BEAD6C4781}" srcOrd="5" destOrd="0" presId="urn:microsoft.com/office/officeart/2005/8/layout/cycle5"/>
    <dgm:cxn modelId="{AF686E3F-2915-7A45-AA30-39B94000F2F7}" type="presParOf" srcId="{D157B6FA-272D-204A-9508-08235479889D}" destId="{9557ABB3-B00C-4049-AFE4-BAD530D2EBE3}" srcOrd="6" destOrd="0" presId="urn:microsoft.com/office/officeart/2005/8/layout/cycle5"/>
    <dgm:cxn modelId="{77486713-AD05-0E41-8B41-792EB095149F}" type="presParOf" srcId="{D157B6FA-272D-204A-9508-08235479889D}" destId="{D2E4FEDD-FB7F-264B-A054-AFB6D7012AC5}" srcOrd="7" destOrd="0" presId="urn:microsoft.com/office/officeart/2005/8/layout/cycle5"/>
    <dgm:cxn modelId="{C39AB203-CEC2-6042-9CC6-5D2C92DD1E07}" type="presParOf" srcId="{D157B6FA-272D-204A-9508-08235479889D}" destId="{FE61470E-1F5A-1F44-BB29-15F43A147EC0}" srcOrd="8" destOrd="0" presId="urn:microsoft.com/office/officeart/2005/8/layout/cycle5"/>
    <dgm:cxn modelId="{C9666181-AF0A-B743-869C-BC3665937A7E}" type="presParOf" srcId="{D157B6FA-272D-204A-9508-08235479889D}" destId="{5EB6B0A1-E2EA-C646-8874-5D32A7802387}" srcOrd="9" destOrd="0" presId="urn:microsoft.com/office/officeart/2005/8/layout/cycle5"/>
    <dgm:cxn modelId="{D89062BB-0FC4-1F4E-BBD8-1A354792B12A}" type="presParOf" srcId="{D157B6FA-272D-204A-9508-08235479889D}" destId="{6BD1E9EF-6753-D140-A34C-6FB384631A1D}" srcOrd="10" destOrd="0" presId="urn:microsoft.com/office/officeart/2005/8/layout/cycle5"/>
    <dgm:cxn modelId="{FFC9E942-C278-9242-B352-5A559F3CA67A}" type="presParOf" srcId="{D157B6FA-272D-204A-9508-08235479889D}" destId="{8CD8FE36-6AA6-EE4E-8706-413E5DF76343}" srcOrd="11" destOrd="0" presId="urn:microsoft.com/office/officeart/2005/8/layout/cycle5"/>
    <dgm:cxn modelId="{A44E2AC1-8E2E-FE4A-B047-F2B97DBA4FA2}" type="presParOf" srcId="{D157B6FA-272D-204A-9508-08235479889D}" destId="{FABAFE4A-E7E0-3244-BF13-A6903B84BC87}" srcOrd="12" destOrd="0" presId="urn:microsoft.com/office/officeart/2005/8/layout/cycle5"/>
    <dgm:cxn modelId="{E5FC1CBE-1562-3340-BC07-453E0215BD87}" type="presParOf" srcId="{D157B6FA-272D-204A-9508-08235479889D}" destId="{14FF578A-4559-8B4D-A919-99D246B9D090}" srcOrd="13" destOrd="0" presId="urn:microsoft.com/office/officeart/2005/8/layout/cycle5"/>
    <dgm:cxn modelId="{4B65ECD0-B287-6643-BFE0-34A899F451B0}" type="presParOf" srcId="{D157B6FA-272D-204A-9508-08235479889D}" destId="{3138D9FB-828E-334C-8458-38AC0F4E6FC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1C11F6-1A0D-0F48-971C-EC858D91FD99}">
      <dsp:nvSpPr>
        <dsp:cNvPr id="0" name=""/>
        <dsp:cNvSpPr/>
      </dsp:nvSpPr>
      <dsp:spPr>
        <a:xfrm>
          <a:off x="3505200" y="0"/>
          <a:ext cx="3505200" cy="1450446"/>
        </a:xfrm>
        <a:prstGeom prst="trapezoid">
          <a:avLst>
            <a:gd name="adj" fmla="val 12083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/>
            <a:t>Toplumsal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/>
            <a:t>kampanya aracı </a:t>
          </a:r>
        </a:p>
      </dsp:txBody>
      <dsp:txXfrm>
        <a:off x="3505200" y="0"/>
        <a:ext cx="3505200" cy="1450446"/>
      </dsp:txXfrm>
    </dsp:sp>
    <dsp:sp modelId="{E89F61F6-BA99-EF42-93C4-4123E50CF561}">
      <dsp:nvSpPr>
        <dsp:cNvPr id="0" name=""/>
        <dsp:cNvSpPr/>
      </dsp:nvSpPr>
      <dsp:spPr>
        <a:xfrm>
          <a:off x="1752599" y="1450446"/>
          <a:ext cx="7010400" cy="1450446"/>
        </a:xfrm>
        <a:prstGeom prst="trapezoid">
          <a:avLst>
            <a:gd name="adj" fmla="val 120832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/>
            <a:t>Değişimin aktif temsilcileri</a:t>
          </a:r>
        </a:p>
      </dsp:txBody>
      <dsp:txXfrm>
        <a:off x="2979419" y="1450446"/>
        <a:ext cx="4556760" cy="1450446"/>
      </dsp:txXfrm>
    </dsp:sp>
    <dsp:sp modelId="{0CFDC80B-3899-CE4C-9BAF-682923E55676}">
      <dsp:nvSpPr>
        <dsp:cNvPr id="0" name=""/>
        <dsp:cNvSpPr/>
      </dsp:nvSpPr>
      <dsp:spPr>
        <a:xfrm>
          <a:off x="0" y="2900892"/>
          <a:ext cx="10515600" cy="1450446"/>
        </a:xfrm>
        <a:prstGeom prst="trapezoid">
          <a:avLst>
            <a:gd name="adj" fmla="val 120832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/>
            <a:t>Toplumun sigorta poliçesi</a:t>
          </a:r>
        </a:p>
      </dsp:txBody>
      <dsp:txXfrm>
        <a:off x="1840229" y="2900892"/>
        <a:ext cx="6835140" cy="1450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FB460-84C3-6A41-9299-4867328AE2CF}">
      <dsp:nvSpPr>
        <dsp:cNvPr id="0" name=""/>
        <dsp:cNvSpPr/>
      </dsp:nvSpPr>
      <dsp:spPr>
        <a:xfrm>
          <a:off x="4510086" y="-85848"/>
          <a:ext cx="1495426" cy="1276277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600" kern="1200" dirty="0"/>
            <a:t>ARAŞTIRMA</a:t>
          </a:r>
        </a:p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b="1" kern="1200" dirty="0"/>
        </a:p>
      </dsp:txBody>
      <dsp:txXfrm>
        <a:off x="4572389" y="-23545"/>
        <a:ext cx="1370820" cy="1151671"/>
      </dsp:txXfrm>
    </dsp:sp>
    <dsp:sp modelId="{7A59D25B-D952-4E42-A1DF-29520E511676}">
      <dsp:nvSpPr>
        <dsp:cNvPr id="0" name=""/>
        <dsp:cNvSpPr/>
      </dsp:nvSpPr>
      <dsp:spPr>
        <a:xfrm>
          <a:off x="3400996" y="552289"/>
          <a:ext cx="3713607" cy="3713607"/>
        </a:xfrm>
        <a:custGeom>
          <a:avLst/>
          <a:gdLst/>
          <a:ahLst/>
          <a:cxnLst/>
          <a:rect l="0" t="0" r="0" b="0"/>
          <a:pathLst>
            <a:path>
              <a:moveTo>
                <a:pt x="2016447" y="6875"/>
              </a:moveTo>
              <a:arcTo wR="1856803" hR="1856803" stAng="16495935" swAng="-4363544"/>
            </a:path>
          </a:pathLst>
        </a:custGeom>
        <a:noFill/>
        <a:ln w="6350" cap="flat" cmpd="sng" algn="ctr">
          <a:solidFill>
            <a:schemeClr val="accent1">
              <a:shade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D65334-FCD5-1E4F-B2E0-7F52D18A0EC1}">
      <dsp:nvSpPr>
        <dsp:cNvPr id="0" name=""/>
        <dsp:cNvSpPr/>
      </dsp:nvSpPr>
      <dsp:spPr>
        <a:xfrm>
          <a:off x="2778169" y="1371401"/>
          <a:ext cx="1427410" cy="927816"/>
        </a:xfrm>
        <a:prstGeom prst="roundRect">
          <a:avLst/>
        </a:prstGeom>
        <a:solidFill>
          <a:schemeClr val="accent1">
            <a:shade val="80000"/>
            <a:hueOff val="87321"/>
            <a:satOff val="-1564"/>
            <a:lumOff val="66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600" b="1" kern="1200" dirty="0"/>
            <a:t>MARKA VAADİ</a:t>
          </a:r>
        </a:p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kern="1200" dirty="0"/>
        </a:p>
      </dsp:txBody>
      <dsp:txXfrm>
        <a:off x="2823461" y="1416693"/>
        <a:ext cx="1336826" cy="837232"/>
      </dsp:txXfrm>
    </dsp:sp>
    <dsp:sp modelId="{64B298F9-F1D1-914C-A98F-78BEAD6C4781}">
      <dsp:nvSpPr>
        <dsp:cNvPr id="0" name=""/>
        <dsp:cNvSpPr/>
      </dsp:nvSpPr>
      <dsp:spPr>
        <a:xfrm>
          <a:off x="3400996" y="552289"/>
          <a:ext cx="3713607" cy="3713607"/>
        </a:xfrm>
        <a:custGeom>
          <a:avLst/>
          <a:gdLst/>
          <a:ahLst/>
          <a:cxnLst/>
          <a:rect l="0" t="0" r="0" b="0"/>
          <a:pathLst>
            <a:path>
              <a:moveTo>
                <a:pt x="62850" y="1377793"/>
              </a:moveTo>
              <a:arcTo wR="1856803" hR="1856803" stAng="11696998" swAng="-4451185"/>
            </a:path>
          </a:pathLst>
        </a:custGeom>
        <a:noFill/>
        <a:ln w="6350" cap="flat" cmpd="sng" algn="ctr">
          <a:solidFill>
            <a:schemeClr val="accent1">
              <a:shade val="90000"/>
              <a:hueOff val="87306"/>
              <a:satOff val="-1495"/>
              <a:lumOff val="599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57ABB3-B00C-4049-AFE4-BAD530D2EBE3}">
      <dsp:nvSpPr>
        <dsp:cNvPr id="0" name=""/>
        <dsp:cNvSpPr/>
      </dsp:nvSpPr>
      <dsp:spPr>
        <a:xfrm>
          <a:off x="3452692" y="3447371"/>
          <a:ext cx="1427410" cy="927816"/>
        </a:xfrm>
        <a:prstGeom prst="roundRect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600" b="1" kern="1200" dirty="0"/>
            <a:t>PAZARLAMA KARMASI</a:t>
          </a:r>
        </a:p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b="1" kern="1200" dirty="0"/>
        </a:p>
      </dsp:txBody>
      <dsp:txXfrm>
        <a:off x="3497984" y="3492663"/>
        <a:ext cx="1336826" cy="837232"/>
      </dsp:txXfrm>
    </dsp:sp>
    <dsp:sp modelId="{FE61470E-1F5A-1F44-BB29-15F43A147EC0}">
      <dsp:nvSpPr>
        <dsp:cNvPr id="0" name=""/>
        <dsp:cNvSpPr/>
      </dsp:nvSpPr>
      <dsp:spPr>
        <a:xfrm>
          <a:off x="3400996" y="552289"/>
          <a:ext cx="3713607" cy="3713607"/>
        </a:xfrm>
        <a:custGeom>
          <a:avLst/>
          <a:gdLst/>
          <a:ahLst/>
          <a:cxnLst/>
          <a:rect l="0" t="0" r="0" b="0"/>
          <a:pathLst>
            <a:path>
              <a:moveTo>
                <a:pt x="739329" y="3339697"/>
              </a:moveTo>
              <a:arcTo wR="1856803" hR="1856803" stAng="7620051" swAng="-4440101"/>
            </a:path>
          </a:pathLst>
        </a:custGeom>
        <a:noFill/>
        <a:ln w="6350" cap="flat" cmpd="sng" algn="ctr">
          <a:solidFill>
            <a:schemeClr val="accent1">
              <a:shade val="90000"/>
              <a:hueOff val="174613"/>
              <a:satOff val="-2991"/>
              <a:lumOff val="1198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6B0A1-E2EA-C646-8874-5D32A7802387}">
      <dsp:nvSpPr>
        <dsp:cNvPr id="0" name=""/>
        <dsp:cNvSpPr/>
      </dsp:nvSpPr>
      <dsp:spPr>
        <a:xfrm>
          <a:off x="5635496" y="3447371"/>
          <a:ext cx="1427410" cy="927816"/>
        </a:xfrm>
        <a:prstGeom prst="roundRect">
          <a:avLst/>
        </a:prstGeom>
        <a:solidFill>
          <a:schemeClr val="accent1">
            <a:shade val="80000"/>
            <a:hueOff val="261962"/>
            <a:satOff val="-4692"/>
            <a:lumOff val="199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600" b="1" kern="1200" dirty="0"/>
            <a:t>İLETİŞİM KARMASI</a:t>
          </a:r>
        </a:p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b="1" kern="1200" dirty="0"/>
        </a:p>
      </dsp:txBody>
      <dsp:txXfrm>
        <a:off x="5680788" y="3492663"/>
        <a:ext cx="1336826" cy="837232"/>
      </dsp:txXfrm>
    </dsp:sp>
    <dsp:sp modelId="{8CD8FE36-6AA6-EE4E-8706-413E5DF76343}">
      <dsp:nvSpPr>
        <dsp:cNvPr id="0" name=""/>
        <dsp:cNvSpPr/>
      </dsp:nvSpPr>
      <dsp:spPr>
        <a:xfrm>
          <a:off x="3400996" y="552289"/>
          <a:ext cx="3713607" cy="3713607"/>
        </a:xfrm>
        <a:custGeom>
          <a:avLst/>
          <a:gdLst/>
          <a:ahLst/>
          <a:cxnLst/>
          <a:rect l="0" t="0" r="0" b="0"/>
          <a:pathLst>
            <a:path>
              <a:moveTo>
                <a:pt x="2806552" y="3452328"/>
              </a:moveTo>
              <a:arcTo wR="1856803" hR="1856803" stAng="3554187" swAng="-4451185"/>
            </a:path>
          </a:pathLst>
        </a:custGeom>
        <a:noFill/>
        <a:ln w="6350" cap="flat" cmpd="sng" algn="ctr">
          <a:solidFill>
            <a:schemeClr val="accent1">
              <a:shade val="90000"/>
              <a:hueOff val="261919"/>
              <a:satOff val="-4486"/>
              <a:lumOff val="1797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BAFE4A-E7E0-3244-BF13-A6903B84BC87}">
      <dsp:nvSpPr>
        <dsp:cNvPr id="0" name=""/>
        <dsp:cNvSpPr/>
      </dsp:nvSpPr>
      <dsp:spPr>
        <a:xfrm>
          <a:off x="6310020" y="1371401"/>
          <a:ext cx="1427410" cy="927816"/>
        </a:xfrm>
        <a:prstGeom prst="round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b="1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/>
            <a:t>TÜKETİCİ</a:t>
          </a:r>
        </a:p>
      </dsp:txBody>
      <dsp:txXfrm>
        <a:off x="6355312" y="1416693"/>
        <a:ext cx="1336826" cy="837232"/>
      </dsp:txXfrm>
    </dsp:sp>
    <dsp:sp modelId="{3138D9FB-828E-334C-8458-38AC0F4E6FC0}">
      <dsp:nvSpPr>
        <dsp:cNvPr id="0" name=""/>
        <dsp:cNvSpPr/>
      </dsp:nvSpPr>
      <dsp:spPr>
        <a:xfrm>
          <a:off x="3400996" y="552289"/>
          <a:ext cx="3713607" cy="3713607"/>
        </a:xfrm>
        <a:custGeom>
          <a:avLst/>
          <a:gdLst/>
          <a:ahLst/>
          <a:cxnLst/>
          <a:rect l="0" t="0" r="0" b="0"/>
          <a:pathLst>
            <a:path>
              <a:moveTo>
                <a:pt x="3575884" y="1155031"/>
              </a:moveTo>
              <a:arcTo wR="1856803" hR="1856803" stAng="20267608" swAng="-4363544"/>
            </a:path>
          </a:pathLst>
        </a:custGeom>
        <a:noFill/>
        <a:ln w="6350" cap="flat" cmpd="sng" algn="ctr">
          <a:solidFill>
            <a:schemeClr val="accent1">
              <a:shade val="90000"/>
              <a:hueOff val="349225"/>
              <a:satOff val="-5981"/>
              <a:lumOff val="2396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14C95C-4754-3846-95C8-95008481E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7718EB0-EBB6-0745-9597-E2FB2A1F6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C25AAB-D505-EC41-85DD-81393A4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EBFD32-0A11-BD4D-8924-7597BC182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E3F658-A83A-C44A-8217-74D3A0DB0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94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43B8A1-B472-FE4D-8FB5-1E8EF89B0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F11FE95-F774-5E40-9E72-852E80005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B85B1C-33B3-1041-9343-9085F6931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76EE11-C72A-9E46-AA55-B637FC72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886E5E-2416-D74E-82B6-4BC18EDF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77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C3DEB83-3048-824B-87F3-CB983ED15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A0968B9-DEF9-2A4D-8071-9499EFB1B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F68BED-E936-904A-9FFE-F1231B87E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51BFD9F-482B-FE42-A75A-AEFB38A83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B3ED22-39DB-1748-ACD5-AF7DF9C7A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96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CFC03D-FCB0-844A-9E53-3425BEE6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39F377-5D61-1541-B9C6-866F68559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EF6974-FD1E-F640-995B-37FC156F8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624F7-83DC-8343-8F76-7908048C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D5B8EE-78A3-554D-8002-598A2B93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2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542460-34D9-C042-9475-06CAA4C31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79F26A-6C95-E345-A50E-5E32D968E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0AA4CA-EFAC-B44E-87CB-5DA9836C9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427EB7-F7FB-5F42-896A-C690DC0C8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C1032D-13E9-564C-AA66-961179E76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74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FD3033-A995-B140-99F4-6647AA46F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23C8BD-F12E-994A-8420-E1484A9D5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9C3B8E7-3FD6-AE43-A9BB-3ACD3ACF9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54F43B-F002-DC47-9B15-D1E37721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262B01F-5EE0-144A-9420-2EC132663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9A97FE9-0E27-C644-BD5E-D95B85B5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67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A7B51F-6459-014D-88A8-F9965928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57EE1-1A52-7A4A-BB10-A101C1E78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EF1D1FB-F5F2-1B4B-89AE-A8229D8E5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B6E7DB9-9ECD-DD49-A60B-7405C0BAB8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AC3B65D-CCD6-D04F-A8C8-42BF18577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C76958F-8B84-7345-96B2-4462BB53C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E92AECC-4D85-BE44-9A1E-3F23902A7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F03560E-0074-6849-8CF3-D3D46CCAA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4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3949D89-45FC-704E-BD4C-511A1487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63E6B19-20AB-764E-B96C-FFBCFEB7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E2AB5A-0A68-5240-A62E-26CCA9233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8CEA738-884B-454E-A1EA-3CF9B13D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62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53116E5-73EA-E84C-B217-02EC9ACA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AD2D85B-6EAB-7A4C-9B63-8862A302D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1EFB3F-2742-A24C-8A73-5B359B2EA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68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6C408C-7743-5643-B41E-8BE269CA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F2B54B-C020-B64C-8D9F-CF5A5803F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62E4D84-FDE6-0F44-A865-72D0098F1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22F66FF-38B6-A849-8B48-716CA7C2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80413AE-8DD1-7340-BC33-54A45BC09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788AC7-D4B6-B344-829C-F4266C5C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32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03E1BF0-6BE1-334C-B08A-8A7FBA107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D2F01A-2B55-6547-B7F7-FD28D1628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C7B17E4-5D1B-6D49-86D8-E9DBE1F31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E08FF5-4969-0043-A216-63DD0DE12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9261B2-D478-454B-9AA2-802F9058A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A4C2C8-2C4E-A24F-8F52-22399FE2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94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339E14B-5062-FC45-AE61-B2D9FC9D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4D358F-AF5F-0440-9A74-511D0F25C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604B8A-6D3A-D042-82C1-8CA0CD9F8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29A09E-6494-0D4A-AF47-2D67E4F06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2D8B45-2B45-2147-9C4D-778AF7950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24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4CB4B7-4672-244F-BE76-0C6AFD2ED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Markaların Gelişimi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A3CE664-56F8-0540-B7D9-62FCDF8ADF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0228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etin kutusu 4">
            <a:extLst>
              <a:ext uri="{FF2B5EF4-FFF2-40B4-BE49-F238E27FC236}">
                <a16:creationId xmlns:a16="http://schemas.microsoft.com/office/drawing/2014/main" id="{2A5E7B4D-96FA-F942-B9E5-8EC6C4C62407}"/>
              </a:ext>
            </a:extLst>
          </p:cNvPr>
          <p:cNvSpPr txBox="1"/>
          <p:nvPr/>
        </p:nvSpPr>
        <p:spPr>
          <a:xfrm>
            <a:off x="936435" y="6499952"/>
            <a:ext cx="10812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dirty="0" err="1"/>
              <a:t>Gibbons</a:t>
            </a:r>
            <a:r>
              <a:rPr lang="tr-TR" sz="1600" dirty="0"/>
              <a:t>, 2014, s. 72’den alınmıştır</a:t>
            </a:r>
          </a:p>
        </p:txBody>
      </p:sp>
    </p:spTree>
    <p:extLst>
      <p:ext uri="{BB962C8B-B14F-4D97-AF65-F5344CB8AC3E}">
        <p14:creationId xmlns:p14="http://schemas.microsoft.com/office/powerpoint/2010/main" val="141999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F6D1C5B-4797-A045-B304-68F62319E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Markalaşma Profesyonelleri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41B9BE-4520-2A44-9FA2-F5B2E9622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Marka danışmanları</a:t>
            </a:r>
          </a:p>
          <a:p>
            <a:r>
              <a:rPr lang="tr-TR" dirty="0"/>
              <a:t>Halkla ilişkiler uzmanları</a:t>
            </a:r>
          </a:p>
          <a:p>
            <a:r>
              <a:rPr lang="tr-TR" dirty="0"/>
              <a:t>Logo tasarımcıları</a:t>
            </a:r>
          </a:p>
          <a:p>
            <a:r>
              <a:rPr lang="tr-TR" dirty="0"/>
              <a:t>Reklam ajansları</a:t>
            </a:r>
          </a:p>
          <a:p>
            <a:r>
              <a:rPr lang="tr-TR" dirty="0"/>
              <a:t>Araştırma şirketleri </a:t>
            </a:r>
          </a:p>
        </p:txBody>
      </p:sp>
    </p:spTree>
    <p:extLst>
      <p:ext uri="{BB962C8B-B14F-4D97-AF65-F5344CB8AC3E}">
        <p14:creationId xmlns:p14="http://schemas.microsoft.com/office/powerpoint/2010/main" val="3837209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703DBFF-9FCC-374B-83C9-65E215122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Markalama Döngüsü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E79DAC5-DB0D-B04F-9289-C11074ED4343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etin kutusu 4">
            <a:extLst>
              <a:ext uri="{FF2B5EF4-FFF2-40B4-BE49-F238E27FC236}">
                <a16:creationId xmlns:a16="http://schemas.microsoft.com/office/drawing/2014/main" id="{A56D290A-B75E-3141-9F89-1AC795AC3FC1}"/>
              </a:ext>
            </a:extLst>
          </p:cNvPr>
          <p:cNvSpPr txBox="1"/>
          <p:nvPr/>
        </p:nvSpPr>
        <p:spPr>
          <a:xfrm>
            <a:off x="4029075" y="6515100"/>
            <a:ext cx="4773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Hankinson , G. (2000, s. 486)’dan alınmıştır.</a:t>
            </a:r>
          </a:p>
        </p:txBody>
      </p:sp>
    </p:spTree>
    <p:extLst>
      <p:ext uri="{BB962C8B-B14F-4D97-AF65-F5344CB8AC3E}">
        <p14:creationId xmlns:p14="http://schemas.microsoft.com/office/powerpoint/2010/main" val="3975340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A481E04-D03E-EF4C-A595-EDCB3548B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Markalama Süreci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10AA41-CC59-784D-817E-70EF8D70E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1. Araştırma</a:t>
            </a:r>
          </a:p>
          <a:p>
            <a:endParaRPr lang="tr-TR" b="1" dirty="0"/>
          </a:p>
          <a:p>
            <a:r>
              <a:rPr lang="tr-TR" dirty="0"/>
              <a:t>Hedef pazarın ihtiyaçlarının ve isteklerinin belirlenmesi</a:t>
            </a:r>
          </a:p>
          <a:p>
            <a:r>
              <a:rPr lang="tr-TR" dirty="0"/>
              <a:t>Ürün kullanım durumu araştırılması</a:t>
            </a:r>
          </a:p>
          <a:p>
            <a:r>
              <a:rPr lang="tr-TR" dirty="0"/>
              <a:t>Tüketicilerin rakip markalara ilişkin algıları</a:t>
            </a:r>
          </a:p>
          <a:p>
            <a:r>
              <a:rPr lang="tr-TR" dirty="0"/>
              <a:t>Rakip marka konumları ve kişilikleri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A1E2513-C9A2-C740-B64C-04101B918A17}"/>
              </a:ext>
            </a:extLst>
          </p:cNvPr>
          <p:cNvSpPr txBox="1"/>
          <p:nvPr/>
        </p:nvSpPr>
        <p:spPr>
          <a:xfrm>
            <a:off x="9129713" y="6311900"/>
            <a:ext cx="2650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dirty="0"/>
              <a:t>(Hankinson, 2000)</a:t>
            </a:r>
          </a:p>
        </p:txBody>
      </p:sp>
    </p:spTree>
    <p:extLst>
      <p:ext uri="{BB962C8B-B14F-4D97-AF65-F5344CB8AC3E}">
        <p14:creationId xmlns:p14="http://schemas.microsoft.com/office/powerpoint/2010/main" val="3818905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05296AA-F829-BC4C-98F5-7ECDDE4AF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E52669-1600-5444-B2A3-5AF3FF28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2. Marka vaadi planlama</a:t>
            </a:r>
          </a:p>
          <a:p>
            <a:r>
              <a:rPr lang="tr-TR" dirty="0"/>
              <a:t>Markanın temel özelliklerinin belirlenmesi</a:t>
            </a:r>
          </a:p>
          <a:p>
            <a:r>
              <a:rPr lang="tr-TR" dirty="0"/>
              <a:t>Marka kişiliği</a:t>
            </a:r>
          </a:p>
          <a:p>
            <a:r>
              <a:rPr lang="tr-TR" dirty="0"/>
              <a:t>Marka konumlandırma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0548DC55-1E91-6A40-96EF-165D4B1847C0}"/>
              </a:ext>
            </a:extLst>
          </p:cNvPr>
          <p:cNvSpPr txBox="1"/>
          <p:nvPr/>
        </p:nvSpPr>
        <p:spPr>
          <a:xfrm>
            <a:off x="9129713" y="6311900"/>
            <a:ext cx="2650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dirty="0"/>
              <a:t>(Hankinson, 2000)</a:t>
            </a:r>
          </a:p>
        </p:txBody>
      </p:sp>
    </p:spTree>
    <p:extLst>
      <p:ext uri="{BB962C8B-B14F-4D97-AF65-F5344CB8AC3E}">
        <p14:creationId xmlns:p14="http://schemas.microsoft.com/office/powerpoint/2010/main" val="4040792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4299199-AD24-6F4B-B049-93ED56ACE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551B20-E6B6-EC46-A42A-F66A884E2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3. Pazarlama karması uygulama</a:t>
            </a:r>
          </a:p>
          <a:p>
            <a:pPr marL="0" indent="0">
              <a:buNone/>
            </a:pPr>
            <a:endParaRPr lang="tr-TR" b="1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Marka vaadinin pazarlama karması unsurlarıyla tutarlı şekilde hedef pazara sunulması gerekir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E86F7BC6-F8CF-D845-AC04-EB9A7B4D1BCC}"/>
              </a:ext>
            </a:extLst>
          </p:cNvPr>
          <p:cNvSpPr txBox="1"/>
          <p:nvPr/>
        </p:nvSpPr>
        <p:spPr>
          <a:xfrm>
            <a:off x="9129713" y="6311900"/>
            <a:ext cx="2650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dirty="0"/>
              <a:t>(Hankinson, 2000)</a:t>
            </a:r>
          </a:p>
        </p:txBody>
      </p:sp>
    </p:spTree>
    <p:extLst>
      <p:ext uri="{BB962C8B-B14F-4D97-AF65-F5344CB8AC3E}">
        <p14:creationId xmlns:p14="http://schemas.microsoft.com/office/powerpoint/2010/main" val="916213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3C3CEA-4EF5-E547-A473-D22A78BB7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570018-5E48-4242-A545-3C8082DAA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4. İletişim karması uygulama</a:t>
            </a:r>
          </a:p>
          <a:p>
            <a:pPr marL="0" indent="0">
              <a:buNone/>
            </a:pPr>
            <a:endParaRPr lang="tr-TR" b="1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Marka vaadinin iletişim karmasının tüm unsurlarıyla bütünlüklü ve tutarlı şekilde hedef pazara sunulması gerekir.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Marka ismi, sloganı, paketleme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5336445B-9BD1-B744-ACAA-A2BAA4C749F7}"/>
              </a:ext>
            </a:extLst>
          </p:cNvPr>
          <p:cNvSpPr txBox="1"/>
          <p:nvPr/>
        </p:nvSpPr>
        <p:spPr>
          <a:xfrm>
            <a:off x="9129713" y="6311900"/>
            <a:ext cx="2650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dirty="0"/>
              <a:t>(Hankinson, 2000)</a:t>
            </a:r>
          </a:p>
        </p:txBody>
      </p:sp>
    </p:spTree>
    <p:extLst>
      <p:ext uri="{BB962C8B-B14F-4D97-AF65-F5344CB8AC3E}">
        <p14:creationId xmlns:p14="http://schemas.microsoft.com/office/powerpoint/2010/main" val="2593890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527744B-38FB-D442-A560-0980289CF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3EC0A3-FD6A-FA44-82D2-FDDCAAD83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5. Tüketici</a:t>
            </a:r>
          </a:p>
          <a:p>
            <a:pPr marL="0" indent="0">
              <a:buNone/>
            </a:pPr>
            <a:endParaRPr lang="tr-TR" b="1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Tüketici eğilimleri, beklentileri, ihtiyaçları ve isteklerindeki değişimin izlenmesi ve pazardaki değişimlere bağlı olarak marka sunumlarının güncellenmesi gerekir. 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3FA9ECA-7749-2C46-B3DF-611926C56322}"/>
              </a:ext>
            </a:extLst>
          </p:cNvPr>
          <p:cNvSpPr txBox="1"/>
          <p:nvPr/>
        </p:nvSpPr>
        <p:spPr>
          <a:xfrm>
            <a:off x="9129713" y="6311900"/>
            <a:ext cx="2650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dirty="0"/>
              <a:t>(Hankinson, 2000)</a:t>
            </a:r>
          </a:p>
        </p:txBody>
      </p:sp>
    </p:spTree>
    <p:extLst>
      <p:ext uri="{BB962C8B-B14F-4D97-AF65-F5344CB8AC3E}">
        <p14:creationId xmlns:p14="http://schemas.microsoft.com/office/powerpoint/2010/main" val="3789699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185</Words>
  <Application>Microsoft Office PowerPoint</Application>
  <PresentationFormat>Geniş ekran</PresentationFormat>
  <Paragraphs>48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Teması</vt:lpstr>
      <vt:lpstr>Markaların Gelişimi</vt:lpstr>
      <vt:lpstr>Markalaşma Profesyonelleri </vt:lpstr>
      <vt:lpstr>Markalama Döngüsü</vt:lpstr>
      <vt:lpstr>Markalama Süreci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ilaum</cp:lastModifiedBy>
  <cp:revision>93</cp:revision>
  <dcterms:created xsi:type="dcterms:W3CDTF">2020-07-05T09:05:55Z</dcterms:created>
  <dcterms:modified xsi:type="dcterms:W3CDTF">2020-07-10T09:04:24Z</dcterms:modified>
</cp:coreProperties>
</file>