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98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4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32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31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25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5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78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16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92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32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185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8F35A-B4AF-4331-B65A-17887542D6EF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5DC1A-6732-420D-B833-692A113CB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18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 bwMode="auto">
          <a:xfrm>
            <a:off x="-727075" y="1862138"/>
            <a:ext cx="87518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7200" b="1" dirty="0">
                <a:latin typeface="Chiller" panose="04020404031007020602" pitchFamily="82" charset="0"/>
              </a:rPr>
              <a:t>Gen Mühendisliği </a:t>
            </a:r>
            <a:br>
              <a:rPr lang="tr-TR" altLang="tr-TR" sz="7200" b="1" dirty="0">
                <a:latin typeface="Chiller" panose="04020404031007020602" pitchFamily="82" charset="0"/>
              </a:rPr>
            </a:br>
            <a:r>
              <a:rPr lang="tr-TR" altLang="tr-TR" sz="7200" b="1" dirty="0">
                <a:latin typeface="Chiller" panose="04020404031007020602" pitchFamily="82" charset="0"/>
              </a:rPr>
              <a:t>ve </a:t>
            </a:r>
            <a:br>
              <a:rPr lang="tr-TR" altLang="tr-TR" sz="7200" b="1" dirty="0">
                <a:latin typeface="Chiller" panose="04020404031007020602" pitchFamily="82" charset="0"/>
              </a:rPr>
            </a:br>
            <a:r>
              <a:rPr lang="tr-TR" altLang="tr-TR" sz="7200" b="1" dirty="0">
                <a:latin typeface="Chiller" panose="04020404031007020602" pitchFamily="82" charset="0"/>
              </a:rPr>
              <a:t>Veteriner Hekimlikte </a:t>
            </a:r>
            <a:r>
              <a:rPr lang="tr-TR" altLang="tr-TR" sz="7200" b="1" dirty="0" smtClean="0">
                <a:latin typeface="Chiller" panose="04020404031007020602" pitchFamily="82" charset="0"/>
              </a:rPr>
              <a:t>Biyoteknoloji</a:t>
            </a:r>
            <a:endParaRPr lang="tr-TR" altLang="tr-TR" sz="7200" b="1" dirty="0">
              <a:latin typeface="Chiller" panose="04020404031007020602" pitchFamily="82" charset="0"/>
            </a:endParaRPr>
          </a:p>
        </p:txBody>
      </p:sp>
      <p:sp>
        <p:nvSpPr>
          <p:cNvPr id="7" name="2 Alt Başlık"/>
          <p:cNvSpPr txBox="1">
            <a:spLocks/>
          </p:cNvSpPr>
          <p:nvPr/>
        </p:nvSpPr>
        <p:spPr bwMode="auto">
          <a:xfrm>
            <a:off x="1147763" y="5373688"/>
            <a:ext cx="72072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988" indent="-342900" eaLnBrk="1" hangingPunct="1">
              <a:spcBef>
                <a:spcPct val="20000"/>
              </a:spcBef>
              <a:defRPr/>
            </a:pPr>
            <a:r>
              <a:rPr lang="tr-TR" sz="3200" b="1" dirty="0" smtClean="0">
                <a:latin typeface="+mn-lt"/>
                <a:cs typeface="ＭＳ Ｐゴシック" charset="0"/>
              </a:rPr>
              <a:t>Doç</a:t>
            </a:r>
            <a:r>
              <a:rPr lang="tr-TR" sz="3200" b="1" dirty="0">
                <a:latin typeface="+mn-lt"/>
                <a:cs typeface="ＭＳ Ｐゴシック" charset="0"/>
              </a:rPr>
              <a:t>. Dr. Bengi ÇINAR KUL</a:t>
            </a:r>
          </a:p>
        </p:txBody>
      </p:sp>
      <p:pic>
        <p:nvPicPr>
          <p:cNvPr id="4" name="Picture 4" descr="http://www.toonpool.com/user/67706/files/genetic_engineering_18308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494" y="1015374"/>
            <a:ext cx="4147337" cy="463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487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GDO üretimi ve gıdalarda GDO varlığının belirlenmesi………..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16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57308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Kalıtsal hastalıkların </a:t>
            </a:r>
            <a:r>
              <a:rPr lang="en-AU" altLang="tr-TR" dirty="0" err="1" smtClean="0"/>
              <a:t>moleküler</a:t>
            </a:r>
            <a:r>
              <a:rPr lang="en-AU" altLang="tr-TR" dirty="0" smtClean="0"/>
              <a:t> </a:t>
            </a:r>
            <a:r>
              <a:rPr lang="en-AU" altLang="tr-TR" dirty="0" err="1" smtClean="0"/>
              <a:t>temelini</a:t>
            </a:r>
            <a:r>
              <a:rPr lang="tr-TR" altLang="tr-TR" dirty="0" smtClean="0"/>
              <a:t>n aydınlatılması</a:t>
            </a:r>
            <a:r>
              <a:rPr lang="tr-TR" dirty="0" smtClean="0"/>
              <a:t>, </a:t>
            </a:r>
            <a:r>
              <a:rPr lang="tr-TR" dirty="0" err="1" smtClean="0"/>
              <a:t>populasyonda</a:t>
            </a:r>
            <a:r>
              <a:rPr lang="tr-TR" dirty="0" smtClean="0"/>
              <a:t> taranması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123013" y="365125"/>
            <a:ext cx="10515600" cy="1325563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600" dirty="0" smtClean="0"/>
              <a:t>Veteriner hekimlikte PCR’ın başlıca kullanım alanları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416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Verimle ilgili genlerin </a:t>
            </a:r>
            <a:r>
              <a:rPr lang="tr-TR" dirty="0" err="1" smtClean="0"/>
              <a:t>populasyonda</a:t>
            </a:r>
            <a:r>
              <a:rPr lang="tr-TR" dirty="0" smtClean="0"/>
              <a:t> taranması</a:t>
            </a:r>
          </a:p>
          <a:p>
            <a:r>
              <a:rPr lang="tr-TR" dirty="0" smtClean="0"/>
              <a:t>Moleküler ıslah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61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Prenatal tanı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5955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Irkların ve türlerin tarihsel gelişiminin aydınlatılması</a:t>
            </a:r>
          </a:p>
          <a:p>
            <a:r>
              <a:rPr lang="tr-TR" dirty="0" smtClean="0"/>
              <a:t>Evrim çalışmaları ve antik DNA çalışmaları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53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Adli çalışmalar (tür belirleme, ebeveyn belirleme)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149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Hastalık etkenlerinin (</a:t>
            </a:r>
            <a:r>
              <a:rPr lang="tr-TR" dirty="0" err="1" smtClean="0"/>
              <a:t>viral</a:t>
            </a:r>
            <a:r>
              <a:rPr lang="tr-TR" dirty="0" smtClean="0"/>
              <a:t>, </a:t>
            </a:r>
            <a:r>
              <a:rPr lang="tr-TR" dirty="0" err="1" smtClean="0"/>
              <a:t>bakteriyal</a:t>
            </a:r>
            <a:r>
              <a:rPr lang="tr-TR" dirty="0" smtClean="0"/>
              <a:t> vs.) tür tayini</a:t>
            </a:r>
          </a:p>
        </p:txBody>
      </p:sp>
    </p:spTree>
    <p:extLst>
      <p:ext uri="{BB962C8B-B14F-4D97-AF65-F5344CB8AC3E}">
        <p14:creationId xmlns:p14="http://schemas.microsoft.com/office/powerpoint/2010/main" val="3358319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Aşı üretimi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26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Gıda katkılarının  belirlenmesi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588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Geniş ekran</PresentationFormat>
  <Paragraphs>14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MS PGothic</vt:lpstr>
      <vt:lpstr>MS PGothic</vt:lpstr>
      <vt:lpstr>Arial</vt:lpstr>
      <vt:lpstr>Calibri</vt:lpstr>
      <vt:lpstr>Calibri Light</vt:lpstr>
      <vt:lpstr>Chiller</vt:lpstr>
      <vt:lpstr>Office Teması</vt:lpstr>
      <vt:lpstr>PowerPoint Sunusu</vt:lpstr>
      <vt:lpstr>Veteriner hekimlikte PCR’ın başlıca kullanım alanları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Bengi ÇINAR KUL</dc:creator>
  <cp:lastModifiedBy>Bengi ÇINAR KUL</cp:lastModifiedBy>
  <cp:revision>1</cp:revision>
  <dcterms:created xsi:type="dcterms:W3CDTF">2017-11-06T09:18:21Z</dcterms:created>
  <dcterms:modified xsi:type="dcterms:W3CDTF">2017-11-06T09:18:30Z</dcterms:modified>
</cp:coreProperties>
</file>