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diagrams/drawing10.xml" ContentType="application/vnd.ms-office.drawingml.diagramDrawing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518" r:id="rId3"/>
    <p:sldId id="571" r:id="rId4"/>
    <p:sldId id="519" r:id="rId5"/>
    <p:sldId id="520" r:id="rId6"/>
    <p:sldId id="521" r:id="rId7"/>
    <p:sldId id="523" r:id="rId8"/>
    <p:sldId id="524" r:id="rId9"/>
    <p:sldId id="528" r:id="rId10"/>
    <p:sldId id="526" r:id="rId11"/>
    <p:sldId id="577" r:id="rId12"/>
    <p:sldId id="529" r:id="rId13"/>
    <p:sldId id="530" r:id="rId14"/>
    <p:sldId id="578" r:id="rId15"/>
    <p:sldId id="53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2" autoAdjust="0"/>
    <p:restoredTop sz="94683" autoAdjust="0"/>
  </p:normalViewPr>
  <p:slideViewPr>
    <p:cSldViewPr>
      <p:cViewPr varScale="1">
        <p:scale>
          <a:sx n="74" d="100"/>
          <a:sy n="74" d="100"/>
        </p:scale>
        <p:origin x="-13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4B12AB-7694-4440-83E6-5E25EB459F7A}" type="doc">
      <dgm:prSet loTypeId="urn:microsoft.com/office/officeart/2005/8/layout/hChevron3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32BF5D3-0274-4466-A4D1-C93EC22CDE90}">
      <dgm:prSet phldrT="[Metin]"/>
      <dgm:spPr/>
      <dgm:t>
        <a:bodyPr anchor="ctr" anchorCtr="0"/>
        <a:lstStyle/>
        <a:p>
          <a:pPr algn="l"/>
          <a:r>
            <a:rPr lang="tr-TR" b="1" dirty="0" smtClean="0"/>
            <a:t>Atama Belgesi</a:t>
          </a:r>
          <a:endParaRPr lang="tr-TR" b="1" dirty="0"/>
        </a:p>
      </dgm:t>
    </dgm:pt>
    <dgm:pt modelId="{382666DB-FE23-49CB-95DE-8D5FC2DB25F5}" type="parTrans" cxnId="{27B06CD4-DC0E-4A8B-BF11-583A74CD5B00}">
      <dgm:prSet/>
      <dgm:spPr/>
      <dgm:t>
        <a:bodyPr/>
        <a:lstStyle/>
        <a:p>
          <a:endParaRPr lang="tr-TR"/>
        </a:p>
      </dgm:t>
    </dgm:pt>
    <dgm:pt modelId="{C47E47A4-DB47-4AC3-8698-2ACA33DACB0E}" type="sibTrans" cxnId="{27B06CD4-DC0E-4A8B-BF11-583A74CD5B00}">
      <dgm:prSet/>
      <dgm:spPr/>
      <dgm:t>
        <a:bodyPr/>
        <a:lstStyle/>
        <a:p>
          <a:endParaRPr lang="tr-TR"/>
        </a:p>
      </dgm:t>
    </dgm:pt>
    <dgm:pt modelId="{D11FC3E3-443D-4469-A408-7E14DE8AEF5A}">
      <dgm:prSet phldrT="[Metin]"/>
      <dgm:spPr/>
      <dgm:t>
        <a:bodyPr anchor="ctr" anchorCtr="0"/>
        <a:lstStyle/>
        <a:p>
          <a:pPr algn="l"/>
          <a:r>
            <a:rPr lang="tr-TR" dirty="0" smtClean="0">
              <a:solidFill>
                <a:schemeClr val="bg1"/>
              </a:solidFill>
            </a:rPr>
            <a:t>Gönderen devlet tarafından düzenlenir.</a:t>
          </a:r>
          <a:endParaRPr lang="tr-TR" dirty="0">
            <a:solidFill>
              <a:schemeClr val="bg1"/>
            </a:solidFill>
          </a:endParaRPr>
        </a:p>
      </dgm:t>
    </dgm:pt>
    <dgm:pt modelId="{7BB70B03-C9FE-4AFB-8D2B-156A997C11CD}" type="parTrans" cxnId="{BC0A4C45-ECD7-4A3E-A552-51933A8FFD71}">
      <dgm:prSet/>
      <dgm:spPr/>
      <dgm:t>
        <a:bodyPr/>
        <a:lstStyle/>
        <a:p>
          <a:endParaRPr lang="tr-TR"/>
        </a:p>
      </dgm:t>
    </dgm:pt>
    <dgm:pt modelId="{04B38F11-6C3A-46BF-9608-8FB28A09CDD9}" type="sibTrans" cxnId="{BC0A4C45-ECD7-4A3E-A552-51933A8FFD71}">
      <dgm:prSet/>
      <dgm:spPr/>
      <dgm:t>
        <a:bodyPr/>
        <a:lstStyle/>
        <a:p>
          <a:endParaRPr lang="tr-TR"/>
        </a:p>
      </dgm:t>
    </dgm:pt>
    <dgm:pt modelId="{0508F1A3-1C9D-4025-BAAA-1ED717ED7C28}">
      <dgm:prSet phldrT="[Metin]"/>
      <dgm:spPr/>
      <dgm:t>
        <a:bodyPr anchor="ctr" anchorCtr="0"/>
        <a:lstStyle/>
        <a:p>
          <a:pPr algn="l"/>
          <a:r>
            <a:rPr lang="tr-TR" dirty="0" smtClean="0">
              <a:solidFill>
                <a:schemeClr val="bg1"/>
              </a:solidFill>
            </a:rPr>
            <a:t>Konsolosun sıfatını, adını; Konsolosluğun görev bölgesini ve yerini içerir.</a:t>
          </a:r>
          <a:endParaRPr lang="tr-TR" dirty="0">
            <a:solidFill>
              <a:schemeClr val="bg1"/>
            </a:solidFill>
          </a:endParaRPr>
        </a:p>
      </dgm:t>
    </dgm:pt>
    <dgm:pt modelId="{F0D77D15-FA1E-498F-9BDA-BC183A7BDF94}" type="parTrans" cxnId="{DF6780CB-F789-4B71-A2B6-8C168C6FF4FF}">
      <dgm:prSet/>
      <dgm:spPr/>
      <dgm:t>
        <a:bodyPr/>
        <a:lstStyle/>
        <a:p>
          <a:endParaRPr lang="tr-TR"/>
        </a:p>
      </dgm:t>
    </dgm:pt>
    <dgm:pt modelId="{9896361A-C00C-4BF7-9CAD-3D4644E7F82F}" type="sibTrans" cxnId="{DF6780CB-F789-4B71-A2B6-8C168C6FF4FF}">
      <dgm:prSet/>
      <dgm:spPr/>
      <dgm:t>
        <a:bodyPr/>
        <a:lstStyle/>
        <a:p>
          <a:endParaRPr lang="tr-TR"/>
        </a:p>
      </dgm:t>
    </dgm:pt>
    <dgm:pt modelId="{1AB47FE9-C448-45DE-B2AE-6AFBDC864D96}">
      <dgm:prSet phldrT="[Metin]"/>
      <dgm:spPr/>
      <dgm:t>
        <a:bodyPr anchor="ctr" anchorCtr="0"/>
        <a:lstStyle/>
        <a:p>
          <a:pPr algn="l"/>
          <a:r>
            <a:rPr lang="tr-TR" b="1" dirty="0" smtClean="0"/>
            <a:t>Buyrultu</a:t>
          </a:r>
        </a:p>
        <a:p>
          <a:pPr algn="l"/>
          <a:r>
            <a:rPr lang="tr-TR" b="1" dirty="0" smtClean="0"/>
            <a:t>(</a:t>
          </a:r>
          <a:r>
            <a:rPr lang="tr-TR" b="1" dirty="0" err="1" smtClean="0"/>
            <a:t>Exequatur</a:t>
          </a:r>
          <a:r>
            <a:rPr lang="tr-TR" b="1" dirty="0" smtClean="0"/>
            <a:t>)</a:t>
          </a:r>
          <a:endParaRPr lang="tr-TR" b="1" dirty="0"/>
        </a:p>
      </dgm:t>
    </dgm:pt>
    <dgm:pt modelId="{4D16A116-715F-4BF8-AA44-19F32F917B20}" type="parTrans" cxnId="{81B6A11F-B635-4C7A-86DB-70994111A295}">
      <dgm:prSet/>
      <dgm:spPr/>
      <dgm:t>
        <a:bodyPr/>
        <a:lstStyle/>
        <a:p>
          <a:endParaRPr lang="tr-TR"/>
        </a:p>
      </dgm:t>
    </dgm:pt>
    <dgm:pt modelId="{597E5283-E37F-46E2-9538-27F10B7E19E6}" type="sibTrans" cxnId="{81B6A11F-B635-4C7A-86DB-70994111A295}">
      <dgm:prSet/>
      <dgm:spPr/>
      <dgm:t>
        <a:bodyPr/>
        <a:lstStyle/>
        <a:p>
          <a:endParaRPr lang="tr-TR"/>
        </a:p>
      </dgm:t>
    </dgm:pt>
    <dgm:pt modelId="{C4BFAD2E-BB73-4D83-9BD0-71B2E8214052}">
      <dgm:prSet phldrT="[Metin]"/>
      <dgm:spPr/>
      <dgm:t>
        <a:bodyPr anchor="ctr" anchorCtr="0"/>
        <a:lstStyle/>
        <a:p>
          <a:pPr algn="l"/>
          <a:r>
            <a:rPr lang="tr-TR" dirty="0" smtClean="0">
              <a:solidFill>
                <a:schemeClr val="bg1"/>
              </a:solidFill>
            </a:rPr>
            <a:t>Kabul eden devletin onay verdiğini gösterir belgedir.</a:t>
          </a:r>
          <a:endParaRPr lang="tr-TR" dirty="0">
            <a:solidFill>
              <a:schemeClr val="bg1"/>
            </a:solidFill>
          </a:endParaRPr>
        </a:p>
      </dgm:t>
    </dgm:pt>
    <dgm:pt modelId="{9C0A418A-CBF9-477A-B8E9-17334D9F3D53}" type="parTrans" cxnId="{50DEB405-BD0F-46BD-8A47-BFD004D8667B}">
      <dgm:prSet/>
      <dgm:spPr/>
      <dgm:t>
        <a:bodyPr/>
        <a:lstStyle/>
        <a:p>
          <a:endParaRPr lang="tr-TR"/>
        </a:p>
      </dgm:t>
    </dgm:pt>
    <dgm:pt modelId="{0FB29D66-52BD-4887-8851-22DC7E54ACE1}" type="sibTrans" cxnId="{50DEB405-BD0F-46BD-8A47-BFD004D8667B}">
      <dgm:prSet/>
      <dgm:spPr/>
      <dgm:t>
        <a:bodyPr/>
        <a:lstStyle/>
        <a:p>
          <a:endParaRPr lang="tr-TR"/>
        </a:p>
      </dgm:t>
    </dgm:pt>
    <dgm:pt modelId="{4A21B072-FE9D-49E5-8F40-52730CECA7CD}">
      <dgm:prSet/>
      <dgm:spPr/>
      <dgm:t>
        <a:bodyPr/>
        <a:lstStyle/>
        <a:p>
          <a:pPr algn="l"/>
          <a:r>
            <a:rPr lang="tr-TR" b="1" dirty="0" smtClean="0"/>
            <a:t>Buyrultunun çıkarılması</a:t>
          </a:r>
          <a:endParaRPr lang="tr-TR" b="1" dirty="0"/>
        </a:p>
      </dgm:t>
    </dgm:pt>
    <dgm:pt modelId="{D7AF8336-9188-4A37-9002-3590CF63D757}" type="parTrans" cxnId="{0A196758-31B8-4AB5-9367-CAE7F07E59DB}">
      <dgm:prSet/>
      <dgm:spPr/>
      <dgm:t>
        <a:bodyPr/>
        <a:lstStyle/>
        <a:p>
          <a:endParaRPr lang="tr-TR"/>
        </a:p>
      </dgm:t>
    </dgm:pt>
    <dgm:pt modelId="{D48686C2-9787-404A-B63A-8330E0CAD2D9}" type="sibTrans" cxnId="{0A196758-31B8-4AB5-9367-CAE7F07E59DB}">
      <dgm:prSet/>
      <dgm:spPr/>
      <dgm:t>
        <a:bodyPr/>
        <a:lstStyle/>
        <a:p>
          <a:endParaRPr lang="tr-TR"/>
        </a:p>
      </dgm:t>
    </dgm:pt>
    <dgm:pt modelId="{619DB144-8A5F-4717-9F52-7E4427816D47}" type="pres">
      <dgm:prSet presAssocID="{624B12AB-7694-4440-83E6-5E25EB459F7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24FA3F8-2323-40EF-B55C-50F6AE662C9D}" type="pres">
      <dgm:prSet presAssocID="{C32BF5D3-0274-4466-A4D1-C93EC22CDE90}" presName="parAndChTx" presStyleLbl="node1" presStyleIdx="0" presStyleCnt="3" custScaleY="1272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A66B28-1E95-4149-939C-88E4003B72E9}" type="pres">
      <dgm:prSet presAssocID="{C47E47A4-DB47-4AC3-8698-2ACA33DACB0E}" presName="parAndChSpace" presStyleCnt="0"/>
      <dgm:spPr/>
    </dgm:pt>
    <dgm:pt modelId="{7C947A73-9E3B-4B62-9E1C-4AA2B337ADE6}" type="pres">
      <dgm:prSet presAssocID="{1AB47FE9-C448-45DE-B2AE-6AFBDC864D96}" presName="parAndChTx" presStyleLbl="node1" presStyleIdx="1" presStyleCnt="3" custScaleY="1272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B61E00-DBBF-4ED7-A15C-EC3FE1E53291}" type="pres">
      <dgm:prSet presAssocID="{597E5283-E37F-46E2-9538-27F10B7E19E6}" presName="parAndChSpace" presStyleCnt="0"/>
      <dgm:spPr/>
    </dgm:pt>
    <dgm:pt modelId="{10FE60AC-7DDE-4B10-8D19-579D500DB9AD}" type="pres">
      <dgm:prSet presAssocID="{4A21B072-FE9D-49E5-8F40-52730CECA7CD}" presName="parAndChTx" presStyleLbl="node1" presStyleIdx="2" presStyleCnt="3" custScaleY="12743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1B6A11F-B635-4C7A-86DB-70994111A295}" srcId="{624B12AB-7694-4440-83E6-5E25EB459F7A}" destId="{1AB47FE9-C448-45DE-B2AE-6AFBDC864D96}" srcOrd="1" destOrd="0" parTransId="{4D16A116-715F-4BF8-AA44-19F32F917B20}" sibTransId="{597E5283-E37F-46E2-9538-27F10B7E19E6}"/>
    <dgm:cxn modelId="{89D1DF4C-65FD-423C-8D2B-D1D44061C23B}" type="presOf" srcId="{D11FC3E3-443D-4469-A408-7E14DE8AEF5A}" destId="{B24FA3F8-2323-40EF-B55C-50F6AE662C9D}" srcOrd="0" destOrd="1" presId="urn:microsoft.com/office/officeart/2005/8/layout/hChevron3"/>
    <dgm:cxn modelId="{41E4D0AB-95AF-4E41-98AE-528040361E39}" type="presOf" srcId="{C4BFAD2E-BB73-4D83-9BD0-71B2E8214052}" destId="{7C947A73-9E3B-4B62-9E1C-4AA2B337ADE6}" srcOrd="0" destOrd="1" presId="urn:microsoft.com/office/officeart/2005/8/layout/hChevron3"/>
    <dgm:cxn modelId="{4848A880-AE7A-4860-B809-BCD776E7DC1B}" type="presOf" srcId="{4A21B072-FE9D-49E5-8F40-52730CECA7CD}" destId="{10FE60AC-7DDE-4B10-8D19-579D500DB9AD}" srcOrd="0" destOrd="0" presId="urn:microsoft.com/office/officeart/2005/8/layout/hChevron3"/>
    <dgm:cxn modelId="{AF14570F-6C07-4127-96BF-21DA907D1167}" type="presOf" srcId="{1AB47FE9-C448-45DE-B2AE-6AFBDC864D96}" destId="{7C947A73-9E3B-4B62-9E1C-4AA2B337ADE6}" srcOrd="0" destOrd="0" presId="urn:microsoft.com/office/officeart/2005/8/layout/hChevron3"/>
    <dgm:cxn modelId="{50DEB405-BD0F-46BD-8A47-BFD004D8667B}" srcId="{1AB47FE9-C448-45DE-B2AE-6AFBDC864D96}" destId="{C4BFAD2E-BB73-4D83-9BD0-71B2E8214052}" srcOrd="0" destOrd="0" parTransId="{9C0A418A-CBF9-477A-B8E9-17334D9F3D53}" sibTransId="{0FB29D66-52BD-4887-8851-22DC7E54ACE1}"/>
    <dgm:cxn modelId="{BC0A4C45-ECD7-4A3E-A552-51933A8FFD71}" srcId="{C32BF5D3-0274-4466-A4D1-C93EC22CDE90}" destId="{D11FC3E3-443D-4469-A408-7E14DE8AEF5A}" srcOrd="0" destOrd="0" parTransId="{7BB70B03-C9FE-4AFB-8D2B-156A997C11CD}" sibTransId="{04B38F11-6C3A-46BF-9608-8FB28A09CDD9}"/>
    <dgm:cxn modelId="{4BB3F453-44C5-4B92-BC9A-212A0B3DB3FE}" type="presOf" srcId="{624B12AB-7694-4440-83E6-5E25EB459F7A}" destId="{619DB144-8A5F-4717-9F52-7E4427816D47}" srcOrd="0" destOrd="0" presId="urn:microsoft.com/office/officeart/2005/8/layout/hChevron3"/>
    <dgm:cxn modelId="{DF6780CB-F789-4B71-A2B6-8C168C6FF4FF}" srcId="{C32BF5D3-0274-4466-A4D1-C93EC22CDE90}" destId="{0508F1A3-1C9D-4025-BAAA-1ED717ED7C28}" srcOrd="1" destOrd="0" parTransId="{F0D77D15-FA1E-498F-9BDA-BC183A7BDF94}" sibTransId="{9896361A-C00C-4BF7-9CAD-3D4644E7F82F}"/>
    <dgm:cxn modelId="{6B260664-2B04-48B1-B36D-2F5A17E85B3B}" type="presOf" srcId="{0508F1A3-1C9D-4025-BAAA-1ED717ED7C28}" destId="{B24FA3F8-2323-40EF-B55C-50F6AE662C9D}" srcOrd="0" destOrd="2" presId="urn:microsoft.com/office/officeart/2005/8/layout/hChevron3"/>
    <dgm:cxn modelId="{DE4A7C00-37E0-48D2-8FCE-4813D29A455B}" type="presOf" srcId="{C32BF5D3-0274-4466-A4D1-C93EC22CDE90}" destId="{B24FA3F8-2323-40EF-B55C-50F6AE662C9D}" srcOrd="0" destOrd="0" presId="urn:microsoft.com/office/officeart/2005/8/layout/hChevron3"/>
    <dgm:cxn modelId="{0A196758-31B8-4AB5-9367-CAE7F07E59DB}" srcId="{624B12AB-7694-4440-83E6-5E25EB459F7A}" destId="{4A21B072-FE9D-49E5-8F40-52730CECA7CD}" srcOrd="2" destOrd="0" parTransId="{D7AF8336-9188-4A37-9002-3590CF63D757}" sibTransId="{D48686C2-9787-404A-B63A-8330E0CAD2D9}"/>
    <dgm:cxn modelId="{27B06CD4-DC0E-4A8B-BF11-583A74CD5B00}" srcId="{624B12AB-7694-4440-83E6-5E25EB459F7A}" destId="{C32BF5D3-0274-4466-A4D1-C93EC22CDE90}" srcOrd="0" destOrd="0" parTransId="{382666DB-FE23-49CB-95DE-8D5FC2DB25F5}" sibTransId="{C47E47A4-DB47-4AC3-8698-2ACA33DACB0E}"/>
    <dgm:cxn modelId="{CFE5AC43-6068-40C9-9C2C-6D037D0C03FF}" type="presParOf" srcId="{619DB144-8A5F-4717-9F52-7E4427816D47}" destId="{B24FA3F8-2323-40EF-B55C-50F6AE662C9D}" srcOrd="0" destOrd="0" presId="urn:microsoft.com/office/officeart/2005/8/layout/hChevron3"/>
    <dgm:cxn modelId="{9D9D1EE8-F624-4E2A-ACE5-650C518A905E}" type="presParOf" srcId="{619DB144-8A5F-4717-9F52-7E4427816D47}" destId="{A8A66B28-1E95-4149-939C-88E4003B72E9}" srcOrd="1" destOrd="0" presId="urn:microsoft.com/office/officeart/2005/8/layout/hChevron3"/>
    <dgm:cxn modelId="{E9A1255B-9C89-4EE4-B583-BB9983C88963}" type="presParOf" srcId="{619DB144-8A5F-4717-9F52-7E4427816D47}" destId="{7C947A73-9E3B-4B62-9E1C-4AA2B337ADE6}" srcOrd="2" destOrd="0" presId="urn:microsoft.com/office/officeart/2005/8/layout/hChevron3"/>
    <dgm:cxn modelId="{41B59600-16BD-4D65-A622-D892C6110464}" type="presParOf" srcId="{619DB144-8A5F-4717-9F52-7E4427816D47}" destId="{A6B61E00-DBBF-4ED7-A15C-EC3FE1E53291}" srcOrd="3" destOrd="0" presId="urn:microsoft.com/office/officeart/2005/8/layout/hChevron3"/>
    <dgm:cxn modelId="{809E06E5-1A0F-49BD-901E-D9C1714F3D33}" type="presParOf" srcId="{619DB144-8A5F-4717-9F52-7E4427816D47}" destId="{10FE60AC-7DDE-4B10-8D19-579D500DB9AD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74F404-2D8A-4F13-98DE-9286B7C28CD3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922A3F0-7F50-4DA7-A5AF-80CC708D518A}">
      <dgm:prSet phldrT="[Metin]"/>
      <dgm:spPr/>
      <dgm:t>
        <a:bodyPr/>
        <a:lstStyle/>
        <a:p>
          <a:r>
            <a:rPr lang="tr-TR" dirty="0" smtClean="0"/>
            <a:t>İmtiyazlar</a:t>
          </a:r>
          <a:endParaRPr lang="tr-TR" dirty="0"/>
        </a:p>
      </dgm:t>
    </dgm:pt>
    <dgm:pt modelId="{68C5236C-3620-4A77-9AFC-9C2955185CF2}" type="parTrans" cxnId="{0E999647-A40F-435E-9D7F-7A616B07262E}">
      <dgm:prSet/>
      <dgm:spPr/>
      <dgm:t>
        <a:bodyPr/>
        <a:lstStyle/>
        <a:p>
          <a:endParaRPr lang="tr-TR"/>
        </a:p>
      </dgm:t>
    </dgm:pt>
    <dgm:pt modelId="{3A3DC7CD-EE53-4BE7-879E-D9737CE2F843}" type="sibTrans" cxnId="{0E999647-A40F-435E-9D7F-7A616B07262E}">
      <dgm:prSet/>
      <dgm:spPr/>
      <dgm:t>
        <a:bodyPr/>
        <a:lstStyle/>
        <a:p>
          <a:endParaRPr lang="tr-TR"/>
        </a:p>
      </dgm:t>
    </dgm:pt>
    <dgm:pt modelId="{6A16DB41-230F-44E6-A051-86F2C87BF829}">
      <dgm:prSet phldrT="[Metin]"/>
      <dgm:spPr/>
      <dgm:t>
        <a:bodyPr/>
        <a:lstStyle/>
        <a:p>
          <a:r>
            <a:rPr lang="tr-TR" dirty="0" smtClean="0"/>
            <a:t>Kişi dokunulmazlığı</a:t>
          </a:r>
          <a:endParaRPr lang="tr-TR" dirty="0"/>
        </a:p>
      </dgm:t>
    </dgm:pt>
    <dgm:pt modelId="{F3CBC4B1-16C4-47CB-869B-FAAF6D9619CB}" type="parTrans" cxnId="{7846E645-3346-45D3-88DB-9F5E75601791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6F8DB1DD-CEB0-424A-B943-7AC155FDF158}" type="sibTrans" cxnId="{7846E645-3346-45D3-88DB-9F5E75601791}">
      <dgm:prSet/>
      <dgm:spPr/>
      <dgm:t>
        <a:bodyPr/>
        <a:lstStyle/>
        <a:p>
          <a:endParaRPr lang="tr-TR"/>
        </a:p>
      </dgm:t>
    </dgm:pt>
    <dgm:pt modelId="{48CAAF15-18BA-4F2A-AAC7-907683CDF6E2}">
      <dgm:prSet phldrT="[Metin]"/>
      <dgm:spPr/>
      <dgm:t>
        <a:bodyPr/>
        <a:lstStyle/>
        <a:p>
          <a:r>
            <a:rPr lang="tr-TR" dirty="0" smtClean="0"/>
            <a:t>Bina dokunulmazlığı</a:t>
          </a:r>
          <a:endParaRPr lang="tr-TR" dirty="0"/>
        </a:p>
      </dgm:t>
    </dgm:pt>
    <dgm:pt modelId="{48137990-A39E-4225-8A48-A87E53DEC7FE}" type="parTrans" cxnId="{93CEBAD7-A887-4456-9BF2-9A405E1E7581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1487D2A2-51F3-40DA-ABFF-CBF367F21D3C}" type="sibTrans" cxnId="{93CEBAD7-A887-4456-9BF2-9A405E1E7581}">
      <dgm:prSet/>
      <dgm:spPr/>
      <dgm:t>
        <a:bodyPr/>
        <a:lstStyle/>
        <a:p>
          <a:endParaRPr lang="tr-TR"/>
        </a:p>
      </dgm:t>
    </dgm:pt>
    <dgm:pt modelId="{07BDF5A5-4529-44BE-AD13-5827D88508F9}">
      <dgm:prSet phldrT="[Metin]"/>
      <dgm:spPr/>
      <dgm:t>
        <a:bodyPr/>
        <a:lstStyle/>
        <a:p>
          <a:r>
            <a:rPr lang="tr-TR" dirty="0" smtClean="0"/>
            <a:t>Muafiyetler</a:t>
          </a:r>
          <a:endParaRPr lang="tr-TR" dirty="0"/>
        </a:p>
      </dgm:t>
    </dgm:pt>
    <dgm:pt modelId="{3344755B-85F6-4627-92AC-1C3604482611}" type="parTrans" cxnId="{936C2D1F-0A17-4E6E-A29E-B18CE1B9A9F3}">
      <dgm:prSet/>
      <dgm:spPr/>
      <dgm:t>
        <a:bodyPr/>
        <a:lstStyle/>
        <a:p>
          <a:endParaRPr lang="tr-TR"/>
        </a:p>
      </dgm:t>
    </dgm:pt>
    <dgm:pt modelId="{6E47F991-646C-482A-BF59-F766F9B3DF7B}" type="sibTrans" cxnId="{936C2D1F-0A17-4E6E-A29E-B18CE1B9A9F3}">
      <dgm:prSet/>
      <dgm:spPr/>
      <dgm:t>
        <a:bodyPr/>
        <a:lstStyle/>
        <a:p>
          <a:endParaRPr lang="tr-TR"/>
        </a:p>
      </dgm:t>
    </dgm:pt>
    <dgm:pt modelId="{7432260B-1FA5-4CAC-A08F-E7D8E34BEFAD}">
      <dgm:prSet/>
      <dgm:spPr/>
      <dgm:t>
        <a:bodyPr/>
        <a:lstStyle/>
        <a:p>
          <a:r>
            <a:rPr lang="tr-TR" dirty="0" smtClean="0"/>
            <a:t>Haberleşme dokunulmazlığı</a:t>
          </a:r>
          <a:endParaRPr lang="tr-TR" dirty="0"/>
        </a:p>
      </dgm:t>
    </dgm:pt>
    <dgm:pt modelId="{55178434-C5D2-4274-B5EC-E17FBB9863FB}" type="parTrans" cxnId="{074A01F7-9E7C-4279-A1A8-087828E4C67E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4950A2AC-DC04-4ED1-9A23-6FFCA88DB01B}" type="sibTrans" cxnId="{074A01F7-9E7C-4279-A1A8-087828E4C67E}">
      <dgm:prSet/>
      <dgm:spPr/>
      <dgm:t>
        <a:bodyPr/>
        <a:lstStyle/>
        <a:p>
          <a:endParaRPr lang="tr-TR"/>
        </a:p>
      </dgm:t>
    </dgm:pt>
    <dgm:pt modelId="{1A8D4A51-5109-4FB8-B9B5-98A549F1B944}">
      <dgm:prSet/>
      <dgm:spPr/>
      <dgm:t>
        <a:bodyPr/>
        <a:lstStyle/>
        <a:p>
          <a:r>
            <a:rPr lang="tr-TR" dirty="0" smtClean="0"/>
            <a:t>Seyahat dokunulmazlığı</a:t>
          </a:r>
          <a:endParaRPr lang="tr-TR" dirty="0"/>
        </a:p>
      </dgm:t>
    </dgm:pt>
    <dgm:pt modelId="{26528B2C-3523-436D-9C8A-D7C01EEFE590}" type="parTrans" cxnId="{205A17BD-4365-41CA-870A-9C80E5EF10AA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C8EABD15-55B0-4DE2-8DB2-010273E6BA84}" type="sibTrans" cxnId="{205A17BD-4365-41CA-870A-9C80E5EF10AA}">
      <dgm:prSet/>
      <dgm:spPr/>
      <dgm:t>
        <a:bodyPr/>
        <a:lstStyle/>
        <a:p>
          <a:endParaRPr lang="tr-TR"/>
        </a:p>
      </dgm:t>
    </dgm:pt>
    <dgm:pt modelId="{C4315052-2F76-41A1-B195-F12A4425AACE}">
      <dgm:prSet/>
      <dgm:spPr/>
      <dgm:t>
        <a:bodyPr/>
        <a:lstStyle/>
        <a:p>
          <a:r>
            <a:rPr lang="tr-TR" dirty="0" smtClean="0"/>
            <a:t>Yargı bağışıklığı</a:t>
          </a:r>
          <a:endParaRPr lang="tr-TR" dirty="0"/>
        </a:p>
      </dgm:t>
    </dgm:pt>
    <dgm:pt modelId="{B6119960-B565-409C-9D13-F868A42BAE26}" type="parTrans" cxnId="{0A70E817-84AB-4DD2-9C3A-8643ABF12165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507F11C5-F52A-491D-9FEB-9CEC9C236C1F}" type="sibTrans" cxnId="{0A70E817-84AB-4DD2-9C3A-8643ABF12165}">
      <dgm:prSet/>
      <dgm:spPr/>
      <dgm:t>
        <a:bodyPr/>
        <a:lstStyle/>
        <a:p>
          <a:endParaRPr lang="tr-TR"/>
        </a:p>
      </dgm:t>
    </dgm:pt>
    <dgm:pt modelId="{8D9887B8-8FBB-4419-9666-249C3F95E93D}">
      <dgm:prSet/>
      <dgm:spPr/>
      <dgm:t>
        <a:bodyPr/>
        <a:lstStyle/>
        <a:p>
          <a:r>
            <a:rPr lang="tr-TR" dirty="0" smtClean="0"/>
            <a:t>Vergi/Gümrük Bağışıklığı</a:t>
          </a:r>
          <a:endParaRPr lang="tr-TR" dirty="0"/>
        </a:p>
      </dgm:t>
    </dgm:pt>
    <dgm:pt modelId="{97589DBE-EDD3-4E69-987A-2B07BE641476}" type="parTrans" cxnId="{8B3E872D-A5F2-4600-B870-3AEFEB48EC1F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9030A4D4-A496-4A95-A765-60C2C7E62424}" type="sibTrans" cxnId="{8B3E872D-A5F2-4600-B870-3AEFEB48EC1F}">
      <dgm:prSet/>
      <dgm:spPr/>
      <dgm:t>
        <a:bodyPr/>
        <a:lstStyle/>
        <a:p>
          <a:endParaRPr lang="tr-TR"/>
        </a:p>
      </dgm:t>
    </dgm:pt>
    <dgm:pt modelId="{0C0BFB2D-7946-45EF-8002-6CB40AFF68ED}">
      <dgm:prSet/>
      <dgm:spPr/>
      <dgm:t>
        <a:bodyPr/>
        <a:lstStyle/>
        <a:p>
          <a:r>
            <a:rPr lang="tr-TR" dirty="0" smtClean="0"/>
            <a:t>Cezai Yargı</a:t>
          </a:r>
          <a:endParaRPr lang="tr-TR" dirty="0"/>
        </a:p>
      </dgm:t>
    </dgm:pt>
    <dgm:pt modelId="{EAE562D4-1E71-433C-B376-A3E8A0AC15ED}" type="parTrans" cxnId="{A9F477B1-BE2C-4933-9647-DF5B51B69863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8D60585F-B9C4-4991-8DFE-EEE787BBAD8C}" type="sibTrans" cxnId="{A9F477B1-BE2C-4933-9647-DF5B51B69863}">
      <dgm:prSet/>
      <dgm:spPr/>
      <dgm:t>
        <a:bodyPr/>
        <a:lstStyle/>
        <a:p>
          <a:endParaRPr lang="tr-TR"/>
        </a:p>
      </dgm:t>
    </dgm:pt>
    <dgm:pt modelId="{A484979F-9BCA-4EF1-98D9-BADCE1C897CC}">
      <dgm:prSet/>
      <dgm:spPr/>
      <dgm:t>
        <a:bodyPr/>
        <a:lstStyle/>
        <a:p>
          <a:r>
            <a:rPr lang="tr-TR" dirty="0" smtClean="0"/>
            <a:t>Hukuk Yargısı</a:t>
          </a:r>
          <a:endParaRPr lang="tr-TR" dirty="0"/>
        </a:p>
      </dgm:t>
    </dgm:pt>
    <dgm:pt modelId="{6A05B094-BB02-4AC6-8D5B-A61967569465}" type="parTrans" cxnId="{DABE7751-C1EE-4BEF-BB0E-B4EBA7B935F3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44B7A7F3-99AA-44EC-9384-FF7F5B0E01D7}" type="sibTrans" cxnId="{DABE7751-C1EE-4BEF-BB0E-B4EBA7B935F3}">
      <dgm:prSet/>
      <dgm:spPr/>
      <dgm:t>
        <a:bodyPr/>
        <a:lstStyle/>
        <a:p>
          <a:endParaRPr lang="tr-TR"/>
        </a:p>
      </dgm:t>
    </dgm:pt>
    <dgm:pt modelId="{8C5C6765-A8C0-40E4-8AA6-83FC8470A031}" type="pres">
      <dgm:prSet presAssocID="{0874F404-2D8A-4F13-98DE-9286B7C28CD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383C9C0-E836-47D5-8781-AAE2DD90F309}" type="pres">
      <dgm:prSet presAssocID="{E922A3F0-7F50-4DA7-A5AF-80CC708D518A}" presName="root1" presStyleCnt="0"/>
      <dgm:spPr/>
    </dgm:pt>
    <dgm:pt modelId="{7CB5720F-92F3-4521-A92C-959C3C7ACB3E}" type="pres">
      <dgm:prSet presAssocID="{E922A3F0-7F50-4DA7-A5AF-80CC708D518A}" presName="LevelOneTextNode" presStyleLbl="node0" presStyleIdx="0" presStyleCnt="2" custLinFactX="-19797" custLinFactNeighborX="-100000" custLinFactNeighborY="-21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9E7BC18-3CEB-43C3-9948-8EF1B84EC68D}" type="pres">
      <dgm:prSet presAssocID="{E922A3F0-7F50-4DA7-A5AF-80CC708D518A}" presName="level2hierChild" presStyleCnt="0"/>
      <dgm:spPr/>
    </dgm:pt>
    <dgm:pt modelId="{F13FEB80-2E48-431E-A03F-8878C646B9EA}" type="pres">
      <dgm:prSet presAssocID="{F3CBC4B1-16C4-47CB-869B-FAAF6D9619CB}" presName="conn2-1" presStyleLbl="parChTrans1D2" presStyleIdx="0" presStyleCnt="6"/>
      <dgm:spPr/>
      <dgm:t>
        <a:bodyPr/>
        <a:lstStyle/>
        <a:p>
          <a:endParaRPr lang="tr-TR"/>
        </a:p>
      </dgm:t>
    </dgm:pt>
    <dgm:pt modelId="{57F734EF-8EBE-4C50-8451-8DE6130B97F2}" type="pres">
      <dgm:prSet presAssocID="{F3CBC4B1-16C4-47CB-869B-FAAF6D9619CB}" presName="connTx" presStyleLbl="parChTrans1D2" presStyleIdx="0" presStyleCnt="6"/>
      <dgm:spPr/>
      <dgm:t>
        <a:bodyPr/>
        <a:lstStyle/>
        <a:p>
          <a:endParaRPr lang="tr-TR"/>
        </a:p>
      </dgm:t>
    </dgm:pt>
    <dgm:pt modelId="{9F1E9967-D3CF-41B4-9794-1A6B7E50DB83}" type="pres">
      <dgm:prSet presAssocID="{6A16DB41-230F-44E6-A051-86F2C87BF829}" presName="root2" presStyleCnt="0"/>
      <dgm:spPr/>
    </dgm:pt>
    <dgm:pt modelId="{DCADFDD3-C376-4611-90F5-545C0B330543}" type="pres">
      <dgm:prSet presAssocID="{6A16DB41-230F-44E6-A051-86F2C87BF829}" presName="LevelTwoTextNode" presStyleLbl="node2" presStyleIdx="0" presStyleCnt="6" custLinFactY="-27655" custLinFactNeighborX="599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649DC7-D5C5-4D4B-A7A0-B8E808FC51D8}" type="pres">
      <dgm:prSet presAssocID="{6A16DB41-230F-44E6-A051-86F2C87BF829}" presName="level3hierChild" presStyleCnt="0"/>
      <dgm:spPr/>
    </dgm:pt>
    <dgm:pt modelId="{61B16498-52C8-46FD-A02F-8EDC33DA603D}" type="pres">
      <dgm:prSet presAssocID="{48137990-A39E-4225-8A48-A87E53DEC7FE}" presName="conn2-1" presStyleLbl="parChTrans1D2" presStyleIdx="1" presStyleCnt="6"/>
      <dgm:spPr/>
      <dgm:t>
        <a:bodyPr/>
        <a:lstStyle/>
        <a:p>
          <a:endParaRPr lang="tr-TR"/>
        </a:p>
      </dgm:t>
    </dgm:pt>
    <dgm:pt modelId="{BD954700-6216-4088-B259-1D8967F1EC47}" type="pres">
      <dgm:prSet presAssocID="{48137990-A39E-4225-8A48-A87E53DEC7FE}" presName="connTx" presStyleLbl="parChTrans1D2" presStyleIdx="1" presStyleCnt="6"/>
      <dgm:spPr/>
      <dgm:t>
        <a:bodyPr/>
        <a:lstStyle/>
        <a:p>
          <a:endParaRPr lang="tr-TR"/>
        </a:p>
      </dgm:t>
    </dgm:pt>
    <dgm:pt modelId="{8B82CDDC-A971-4DBD-86B4-F3481CE95367}" type="pres">
      <dgm:prSet presAssocID="{48CAAF15-18BA-4F2A-AAC7-907683CDF6E2}" presName="root2" presStyleCnt="0"/>
      <dgm:spPr/>
    </dgm:pt>
    <dgm:pt modelId="{B3E4D9D3-9A10-4449-A155-DB6D666BB641}" type="pres">
      <dgm:prSet presAssocID="{48CAAF15-18BA-4F2A-AAC7-907683CDF6E2}" presName="LevelTwoTextNode" presStyleLbl="node2" presStyleIdx="1" presStyleCnt="6" custLinFactNeighborY="34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1CD3444-C88F-4B53-B755-E443F6E8A696}" type="pres">
      <dgm:prSet presAssocID="{48CAAF15-18BA-4F2A-AAC7-907683CDF6E2}" presName="level3hierChild" presStyleCnt="0"/>
      <dgm:spPr/>
    </dgm:pt>
    <dgm:pt modelId="{87829329-928A-4BE1-A959-EAA9E0E734EF}" type="pres">
      <dgm:prSet presAssocID="{55178434-C5D2-4274-B5EC-E17FBB9863FB}" presName="conn2-1" presStyleLbl="parChTrans1D2" presStyleIdx="2" presStyleCnt="6"/>
      <dgm:spPr/>
      <dgm:t>
        <a:bodyPr/>
        <a:lstStyle/>
        <a:p>
          <a:endParaRPr lang="tr-TR"/>
        </a:p>
      </dgm:t>
    </dgm:pt>
    <dgm:pt modelId="{4D947B2E-BEDD-41FC-AD90-DF44D91344F3}" type="pres">
      <dgm:prSet presAssocID="{55178434-C5D2-4274-B5EC-E17FBB9863FB}" presName="connTx" presStyleLbl="parChTrans1D2" presStyleIdx="2" presStyleCnt="6"/>
      <dgm:spPr/>
      <dgm:t>
        <a:bodyPr/>
        <a:lstStyle/>
        <a:p>
          <a:endParaRPr lang="tr-TR"/>
        </a:p>
      </dgm:t>
    </dgm:pt>
    <dgm:pt modelId="{68027EAC-9DCF-4C72-8651-9A734F6560D1}" type="pres">
      <dgm:prSet presAssocID="{7432260B-1FA5-4CAC-A08F-E7D8E34BEFAD}" presName="root2" presStyleCnt="0"/>
      <dgm:spPr/>
    </dgm:pt>
    <dgm:pt modelId="{B90AF352-355C-4F31-B9C5-F39DBE4D41EF}" type="pres">
      <dgm:prSet presAssocID="{7432260B-1FA5-4CAC-A08F-E7D8E34BEFAD}" presName="LevelTwoTextNode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E3D43ED-7B69-4862-B5CE-CFDF1C85AD34}" type="pres">
      <dgm:prSet presAssocID="{7432260B-1FA5-4CAC-A08F-E7D8E34BEFAD}" presName="level3hierChild" presStyleCnt="0"/>
      <dgm:spPr/>
    </dgm:pt>
    <dgm:pt modelId="{B2A6CB1F-F391-42FA-824F-597B80ACDF7F}" type="pres">
      <dgm:prSet presAssocID="{26528B2C-3523-436D-9C8A-D7C01EEFE590}" presName="conn2-1" presStyleLbl="parChTrans1D2" presStyleIdx="3" presStyleCnt="6"/>
      <dgm:spPr/>
      <dgm:t>
        <a:bodyPr/>
        <a:lstStyle/>
        <a:p>
          <a:endParaRPr lang="tr-TR"/>
        </a:p>
      </dgm:t>
    </dgm:pt>
    <dgm:pt modelId="{38295F43-50D7-47FC-BEA1-AB2A57D9F5F1}" type="pres">
      <dgm:prSet presAssocID="{26528B2C-3523-436D-9C8A-D7C01EEFE590}" presName="connTx" presStyleLbl="parChTrans1D2" presStyleIdx="3" presStyleCnt="6"/>
      <dgm:spPr/>
      <dgm:t>
        <a:bodyPr/>
        <a:lstStyle/>
        <a:p>
          <a:endParaRPr lang="tr-TR"/>
        </a:p>
      </dgm:t>
    </dgm:pt>
    <dgm:pt modelId="{46D726DA-B2A8-49AE-A071-B24C5E0A3F99}" type="pres">
      <dgm:prSet presAssocID="{1A8D4A51-5109-4FB8-B9B5-98A549F1B944}" presName="root2" presStyleCnt="0"/>
      <dgm:spPr/>
    </dgm:pt>
    <dgm:pt modelId="{CFE37719-3A9F-4F05-9F40-D4EFB4FD2275}" type="pres">
      <dgm:prSet presAssocID="{1A8D4A51-5109-4FB8-B9B5-98A549F1B944}" presName="LevelTwoTextNode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E32DB1E-67F9-4499-B286-D6839FB18456}" type="pres">
      <dgm:prSet presAssocID="{1A8D4A51-5109-4FB8-B9B5-98A549F1B944}" presName="level3hierChild" presStyleCnt="0"/>
      <dgm:spPr/>
    </dgm:pt>
    <dgm:pt modelId="{E5AB028A-C6E6-462C-986F-40A5F0A963C9}" type="pres">
      <dgm:prSet presAssocID="{07BDF5A5-4529-44BE-AD13-5827D88508F9}" presName="root1" presStyleCnt="0"/>
      <dgm:spPr/>
    </dgm:pt>
    <dgm:pt modelId="{104CF101-BA0E-420F-9D67-55D0AB613D32}" type="pres">
      <dgm:prSet presAssocID="{07BDF5A5-4529-44BE-AD13-5827D88508F9}" presName="LevelOneTextNode" presStyleLbl="node0" presStyleIdx="1" presStyleCnt="2" custLinFactX="-19797" custLinFactNeighborX="-100000" custLinFactNeighborY="676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AE21FB-B99D-4626-A5B3-D3C7B0D6BC60}" type="pres">
      <dgm:prSet presAssocID="{07BDF5A5-4529-44BE-AD13-5827D88508F9}" presName="level2hierChild" presStyleCnt="0"/>
      <dgm:spPr/>
    </dgm:pt>
    <dgm:pt modelId="{74A53E80-D664-4867-84B5-E01294508313}" type="pres">
      <dgm:prSet presAssocID="{B6119960-B565-409C-9D13-F868A42BAE26}" presName="conn2-1" presStyleLbl="parChTrans1D2" presStyleIdx="4" presStyleCnt="6"/>
      <dgm:spPr/>
      <dgm:t>
        <a:bodyPr/>
        <a:lstStyle/>
        <a:p>
          <a:endParaRPr lang="tr-TR"/>
        </a:p>
      </dgm:t>
    </dgm:pt>
    <dgm:pt modelId="{983B4F93-3189-4F59-A464-EFB25F524EC6}" type="pres">
      <dgm:prSet presAssocID="{B6119960-B565-409C-9D13-F868A42BAE26}" presName="connTx" presStyleLbl="parChTrans1D2" presStyleIdx="4" presStyleCnt="6"/>
      <dgm:spPr/>
      <dgm:t>
        <a:bodyPr/>
        <a:lstStyle/>
        <a:p>
          <a:endParaRPr lang="tr-TR"/>
        </a:p>
      </dgm:t>
    </dgm:pt>
    <dgm:pt modelId="{64B3A831-2D0C-4C2F-9776-0A72F2826057}" type="pres">
      <dgm:prSet presAssocID="{C4315052-2F76-41A1-B195-F12A4425AACE}" presName="root2" presStyleCnt="0"/>
      <dgm:spPr/>
    </dgm:pt>
    <dgm:pt modelId="{89A6CB71-910C-4C71-97B4-1B79CB946324}" type="pres">
      <dgm:prSet presAssocID="{C4315052-2F76-41A1-B195-F12A4425AACE}" presName="LevelTwoTextNode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A05F3A1-F7BD-4788-945E-53A96DFCEB0A}" type="pres">
      <dgm:prSet presAssocID="{C4315052-2F76-41A1-B195-F12A4425AACE}" presName="level3hierChild" presStyleCnt="0"/>
      <dgm:spPr/>
    </dgm:pt>
    <dgm:pt modelId="{2644AEEE-CC78-4621-BC49-01CAD1F0F0D9}" type="pres">
      <dgm:prSet presAssocID="{EAE562D4-1E71-433C-B376-A3E8A0AC15ED}" presName="conn2-1" presStyleLbl="parChTrans1D3" presStyleIdx="0" presStyleCnt="2"/>
      <dgm:spPr/>
      <dgm:t>
        <a:bodyPr/>
        <a:lstStyle/>
        <a:p>
          <a:endParaRPr lang="tr-TR"/>
        </a:p>
      </dgm:t>
    </dgm:pt>
    <dgm:pt modelId="{A41AE971-0070-444A-B57A-50108EBE655F}" type="pres">
      <dgm:prSet presAssocID="{EAE562D4-1E71-433C-B376-A3E8A0AC15ED}" presName="connTx" presStyleLbl="parChTrans1D3" presStyleIdx="0" presStyleCnt="2"/>
      <dgm:spPr/>
      <dgm:t>
        <a:bodyPr/>
        <a:lstStyle/>
        <a:p>
          <a:endParaRPr lang="tr-TR"/>
        </a:p>
      </dgm:t>
    </dgm:pt>
    <dgm:pt modelId="{6D1B2D48-1ED3-4E97-8CB6-BB3FF7B2D253}" type="pres">
      <dgm:prSet presAssocID="{0C0BFB2D-7946-45EF-8002-6CB40AFF68ED}" presName="root2" presStyleCnt="0"/>
      <dgm:spPr/>
    </dgm:pt>
    <dgm:pt modelId="{1F870FC2-4FBF-4B51-A53B-C3AAF3B63A5C}" type="pres">
      <dgm:prSet presAssocID="{0C0BFB2D-7946-45EF-8002-6CB40AFF68ED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2E87922-F91A-46C3-93F0-6DC878C48A6F}" type="pres">
      <dgm:prSet presAssocID="{0C0BFB2D-7946-45EF-8002-6CB40AFF68ED}" presName="level3hierChild" presStyleCnt="0"/>
      <dgm:spPr/>
    </dgm:pt>
    <dgm:pt modelId="{7368DCE0-C81F-4715-A3BF-BA9EDACE92EE}" type="pres">
      <dgm:prSet presAssocID="{6A05B094-BB02-4AC6-8D5B-A61967569465}" presName="conn2-1" presStyleLbl="parChTrans1D3" presStyleIdx="1" presStyleCnt="2"/>
      <dgm:spPr/>
      <dgm:t>
        <a:bodyPr/>
        <a:lstStyle/>
        <a:p>
          <a:endParaRPr lang="tr-TR"/>
        </a:p>
      </dgm:t>
    </dgm:pt>
    <dgm:pt modelId="{AD4D7ECE-8167-412F-AE23-B23FABE23C1E}" type="pres">
      <dgm:prSet presAssocID="{6A05B094-BB02-4AC6-8D5B-A61967569465}" presName="connTx" presStyleLbl="parChTrans1D3" presStyleIdx="1" presStyleCnt="2"/>
      <dgm:spPr/>
      <dgm:t>
        <a:bodyPr/>
        <a:lstStyle/>
        <a:p>
          <a:endParaRPr lang="tr-TR"/>
        </a:p>
      </dgm:t>
    </dgm:pt>
    <dgm:pt modelId="{1CD21248-105A-4573-80E5-3461AC9AAF3A}" type="pres">
      <dgm:prSet presAssocID="{A484979F-9BCA-4EF1-98D9-BADCE1C897CC}" presName="root2" presStyleCnt="0"/>
      <dgm:spPr/>
    </dgm:pt>
    <dgm:pt modelId="{468C93CF-F4AE-4D13-9AA9-030743D35A40}" type="pres">
      <dgm:prSet presAssocID="{A484979F-9BCA-4EF1-98D9-BADCE1C897CC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138BA3-7191-4E43-BFDA-4A2B8A5CF945}" type="pres">
      <dgm:prSet presAssocID="{A484979F-9BCA-4EF1-98D9-BADCE1C897CC}" presName="level3hierChild" presStyleCnt="0"/>
      <dgm:spPr/>
    </dgm:pt>
    <dgm:pt modelId="{42CF42CC-2B4B-422C-8E76-75C84743904A}" type="pres">
      <dgm:prSet presAssocID="{97589DBE-EDD3-4E69-987A-2B07BE641476}" presName="conn2-1" presStyleLbl="parChTrans1D2" presStyleIdx="5" presStyleCnt="6"/>
      <dgm:spPr/>
      <dgm:t>
        <a:bodyPr/>
        <a:lstStyle/>
        <a:p>
          <a:endParaRPr lang="tr-TR"/>
        </a:p>
      </dgm:t>
    </dgm:pt>
    <dgm:pt modelId="{FDC7F5D0-B1EC-48A4-AAB0-EF539C98A521}" type="pres">
      <dgm:prSet presAssocID="{97589DBE-EDD3-4E69-987A-2B07BE641476}" presName="connTx" presStyleLbl="parChTrans1D2" presStyleIdx="5" presStyleCnt="6"/>
      <dgm:spPr/>
      <dgm:t>
        <a:bodyPr/>
        <a:lstStyle/>
        <a:p>
          <a:endParaRPr lang="tr-TR"/>
        </a:p>
      </dgm:t>
    </dgm:pt>
    <dgm:pt modelId="{80E70732-74E9-48F0-83F8-356E9E7BBABC}" type="pres">
      <dgm:prSet presAssocID="{8D9887B8-8FBB-4419-9666-249C3F95E93D}" presName="root2" presStyleCnt="0"/>
      <dgm:spPr/>
    </dgm:pt>
    <dgm:pt modelId="{81FFC32F-7C37-4AC3-8DF8-DEC8E5B801BE}" type="pres">
      <dgm:prSet presAssocID="{8D9887B8-8FBB-4419-9666-249C3F95E93D}" presName="LevelTwoTextNode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6993CC5-AC11-46D5-9AB5-09F94C0A8C29}" type="pres">
      <dgm:prSet presAssocID="{8D9887B8-8FBB-4419-9666-249C3F95E93D}" presName="level3hierChild" presStyleCnt="0"/>
      <dgm:spPr/>
    </dgm:pt>
  </dgm:ptLst>
  <dgm:cxnLst>
    <dgm:cxn modelId="{5AF92E53-78DC-422A-84C7-9F51C977FE10}" type="presOf" srcId="{C4315052-2F76-41A1-B195-F12A4425AACE}" destId="{89A6CB71-910C-4C71-97B4-1B79CB946324}" srcOrd="0" destOrd="0" presId="urn:microsoft.com/office/officeart/2005/8/layout/hierarchy2"/>
    <dgm:cxn modelId="{0A70E817-84AB-4DD2-9C3A-8643ABF12165}" srcId="{07BDF5A5-4529-44BE-AD13-5827D88508F9}" destId="{C4315052-2F76-41A1-B195-F12A4425AACE}" srcOrd="0" destOrd="0" parTransId="{B6119960-B565-409C-9D13-F868A42BAE26}" sibTransId="{507F11C5-F52A-491D-9FEB-9CEC9C236C1F}"/>
    <dgm:cxn modelId="{79B192CF-00CF-40DE-9A88-B7BC5BA92308}" type="presOf" srcId="{E922A3F0-7F50-4DA7-A5AF-80CC708D518A}" destId="{7CB5720F-92F3-4521-A92C-959C3C7ACB3E}" srcOrd="0" destOrd="0" presId="urn:microsoft.com/office/officeart/2005/8/layout/hierarchy2"/>
    <dgm:cxn modelId="{163D352B-959C-4D7C-A034-82B8D70D48DD}" type="presOf" srcId="{48137990-A39E-4225-8A48-A87E53DEC7FE}" destId="{BD954700-6216-4088-B259-1D8967F1EC47}" srcOrd="1" destOrd="0" presId="urn:microsoft.com/office/officeart/2005/8/layout/hierarchy2"/>
    <dgm:cxn modelId="{09358BFE-D9A1-46B4-9BDE-CC068C3A89AD}" type="presOf" srcId="{26528B2C-3523-436D-9C8A-D7C01EEFE590}" destId="{38295F43-50D7-47FC-BEA1-AB2A57D9F5F1}" srcOrd="1" destOrd="0" presId="urn:microsoft.com/office/officeart/2005/8/layout/hierarchy2"/>
    <dgm:cxn modelId="{DABE7751-C1EE-4BEF-BB0E-B4EBA7B935F3}" srcId="{C4315052-2F76-41A1-B195-F12A4425AACE}" destId="{A484979F-9BCA-4EF1-98D9-BADCE1C897CC}" srcOrd="1" destOrd="0" parTransId="{6A05B094-BB02-4AC6-8D5B-A61967569465}" sibTransId="{44B7A7F3-99AA-44EC-9384-FF7F5B0E01D7}"/>
    <dgm:cxn modelId="{074A01F7-9E7C-4279-A1A8-087828E4C67E}" srcId="{E922A3F0-7F50-4DA7-A5AF-80CC708D518A}" destId="{7432260B-1FA5-4CAC-A08F-E7D8E34BEFAD}" srcOrd="2" destOrd="0" parTransId="{55178434-C5D2-4274-B5EC-E17FBB9863FB}" sibTransId="{4950A2AC-DC04-4ED1-9A23-6FFCA88DB01B}"/>
    <dgm:cxn modelId="{C76F52CE-8492-43B5-85BC-7A9C5419B5C6}" type="presOf" srcId="{F3CBC4B1-16C4-47CB-869B-FAAF6D9619CB}" destId="{F13FEB80-2E48-431E-A03F-8878C646B9EA}" srcOrd="0" destOrd="0" presId="urn:microsoft.com/office/officeart/2005/8/layout/hierarchy2"/>
    <dgm:cxn modelId="{56113069-1DA0-49F8-9248-AF424FB04CEE}" type="presOf" srcId="{48CAAF15-18BA-4F2A-AAC7-907683CDF6E2}" destId="{B3E4D9D3-9A10-4449-A155-DB6D666BB641}" srcOrd="0" destOrd="0" presId="urn:microsoft.com/office/officeart/2005/8/layout/hierarchy2"/>
    <dgm:cxn modelId="{9D9184DE-325D-44F9-8BBF-187467D7D571}" type="presOf" srcId="{97589DBE-EDD3-4E69-987A-2B07BE641476}" destId="{FDC7F5D0-B1EC-48A4-AAB0-EF539C98A521}" srcOrd="1" destOrd="0" presId="urn:microsoft.com/office/officeart/2005/8/layout/hierarchy2"/>
    <dgm:cxn modelId="{3C4D0B24-5667-41FA-8E0D-2FA99FC07046}" type="presOf" srcId="{55178434-C5D2-4274-B5EC-E17FBB9863FB}" destId="{87829329-928A-4BE1-A959-EAA9E0E734EF}" srcOrd="0" destOrd="0" presId="urn:microsoft.com/office/officeart/2005/8/layout/hierarchy2"/>
    <dgm:cxn modelId="{9F62319D-5E20-428D-A5A1-C98AD4B16072}" type="presOf" srcId="{7432260B-1FA5-4CAC-A08F-E7D8E34BEFAD}" destId="{B90AF352-355C-4F31-B9C5-F39DBE4D41EF}" srcOrd="0" destOrd="0" presId="urn:microsoft.com/office/officeart/2005/8/layout/hierarchy2"/>
    <dgm:cxn modelId="{D693E930-F25A-482C-A01F-79A1B5B4B339}" type="presOf" srcId="{48137990-A39E-4225-8A48-A87E53DEC7FE}" destId="{61B16498-52C8-46FD-A02F-8EDC33DA603D}" srcOrd="0" destOrd="0" presId="urn:microsoft.com/office/officeart/2005/8/layout/hierarchy2"/>
    <dgm:cxn modelId="{8E99D1FD-42F9-467B-AB01-55037C429060}" type="presOf" srcId="{55178434-C5D2-4274-B5EC-E17FBB9863FB}" destId="{4D947B2E-BEDD-41FC-AD90-DF44D91344F3}" srcOrd="1" destOrd="0" presId="urn:microsoft.com/office/officeart/2005/8/layout/hierarchy2"/>
    <dgm:cxn modelId="{4E393469-8E37-4AE4-AFE0-F8EE6CFE4AB6}" type="presOf" srcId="{EAE562D4-1E71-433C-B376-A3E8A0AC15ED}" destId="{2644AEEE-CC78-4621-BC49-01CAD1F0F0D9}" srcOrd="0" destOrd="0" presId="urn:microsoft.com/office/officeart/2005/8/layout/hierarchy2"/>
    <dgm:cxn modelId="{B7272719-A966-4DEC-B6C1-00E55F936E1A}" type="presOf" srcId="{F3CBC4B1-16C4-47CB-869B-FAAF6D9619CB}" destId="{57F734EF-8EBE-4C50-8451-8DE6130B97F2}" srcOrd="1" destOrd="0" presId="urn:microsoft.com/office/officeart/2005/8/layout/hierarchy2"/>
    <dgm:cxn modelId="{205A17BD-4365-41CA-870A-9C80E5EF10AA}" srcId="{E922A3F0-7F50-4DA7-A5AF-80CC708D518A}" destId="{1A8D4A51-5109-4FB8-B9B5-98A549F1B944}" srcOrd="3" destOrd="0" parTransId="{26528B2C-3523-436D-9C8A-D7C01EEFE590}" sibTransId="{C8EABD15-55B0-4DE2-8DB2-010273E6BA84}"/>
    <dgm:cxn modelId="{26D143AC-2412-4B12-AD9F-927CC1ACA094}" type="presOf" srcId="{1A8D4A51-5109-4FB8-B9B5-98A549F1B944}" destId="{CFE37719-3A9F-4F05-9F40-D4EFB4FD2275}" srcOrd="0" destOrd="0" presId="urn:microsoft.com/office/officeart/2005/8/layout/hierarchy2"/>
    <dgm:cxn modelId="{67A41482-407D-4781-BFBD-14393B5D7DD0}" type="presOf" srcId="{6A16DB41-230F-44E6-A051-86F2C87BF829}" destId="{DCADFDD3-C376-4611-90F5-545C0B330543}" srcOrd="0" destOrd="0" presId="urn:microsoft.com/office/officeart/2005/8/layout/hierarchy2"/>
    <dgm:cxn modelId="{EE6B30B7-2E62-485D-83D4-2995D968F0A5}" type="presOf" srcId="{EAE562D4-1E71-433C-B376-A3E8A0AC15ED}" destId="{A41AE971-0070-444A-B57A-50108EBE655F}" srcOrd="1" destOrd="0" presId="urn:microsoft.com/office/officeart/2005/8/layout/hierarchy2"/>
    <dgm:cxn modelId="{D9B44F2D-8FAF-4DA7-A54D-CB1702AAF151}" type="presOf" srcId="{26528B2C-3523-436D-9C8A-D7C01EEFE590}" destId="{B2A6CB1F-F391-42FA-824F-597B80ACDF7F}" srcOrd="0" destOrd="0" presId="urn:microsoft.com/office/officeart/2005/8/layout/hierarchy2"/>
    <dgm:cxn modelId="{0E999647-A40F-435E-9D7F-7A616B07262E}" srcId="{0874F404-2D8A-4F13-98DE-9286B7C28CD3}" destId="{E922A3F0-7F50-4DA7-A5AF-80CC708D518A}" srcOrd="0" destOrd="0" parTransId="{68C5236C-3620-4A77-9AFC-9C2955185CF2}" sibTransId="{3A3DC7CD-EE53-4BE7-879E-D9737CE2F843}"/>
    <dgm:cxn modelId="{1478516C-E5E9-4AC7-852F-DCC1398DD1F4}" type="presOf" srcId="{B6119960-B565-409C-9D13-F868A42BAE26}" destId="{74A53E80-D664-4867-84B5-E01294508313}" srcOrd="0" destOrd="0" presId="urn:microsoft.com/office/officeart/2005/8/layout/hierarchy2"/>
    <dgm:cxn modelId="{936C2D1F-0A17-4E6E-A29E-B18CE1B9A9F3}" srcId="{0874F404-2D8A-4F13-98DE-9286B7C28CD3}" destId="{07BDF5A5-4529-44BE-AD13-5827D88508F9}" srcOrd="1" destOrd="0" parTransId="{3344755B-85F6-4627-92AC-1C3604482611}" sibTransId="{6E47F991-646C-482A-BF59-F766F9B3DF7B}"/>
    <dgm:cxn modelId="{142BF67D-0636-49A3-8DEA-82C28A3C901C}" type="presOf" srcId="{97589DBE-EDD3-4E69-987A-2B07BE641476}" destId="{42CF42CC-2B4B-422C-8E76-75C84743904A}" srcOrd="0" destOrd="0" presId="urn:microsoft.com/office/officeart/2005/8/layout/hierarchy2"/>
    <dgm:cxn modelId="{8B3E872D-A5F2-4600-B870-3AEFEB48EC1F}" srcId="{07BDF5A5-4529-44BE-AD13-5827D88508F9}" destId="{8D9887B8-8FBB-4419-9666-249C3F95E93D}" srcOrd="1" destOrd="0" parTransId="{97589DBE-EDD3-4E69-987A-2B07BE641476}" sibTransId="{9030A4D4-A496-4A95-A765-60C2C7E62424}"/>
    <dgm:cxn modelId="{03A7C312-F356-48EF-83A9-F50DE4278F88}" type="presOf" srcId="{A484979F-9BCA-4EF1-98D9-BADCE1C897CC}" destId="{468C93CF-F4AE-4D13-9AA9-030743D35A40}" srcOrd="0" destOrd="0" presId="urn:microsoft.com/office/officeart/2005/8/layout/hierarchy2"/>
    <dgm:cxn modelId="{93CEBAD7-A887-4456-9BF2-9A405E1E7581}" srcId="{E922A3F0-7F50-4DA7-A5AF-80CC708D518A}" destId="{48CAAF15-18BA-4F2A-AAC7-907683CDF6E2}" srcOrd="1" destOrd="0" parTransId="{48137990-A39E-4225-8A48-A87E53DEC7FE}" sibTransId="{1487D2A2-51F3-40DA-ABFF-CBF367F21D3C}"/>
    <dgm:cxn modelId="{EF7C34ED-AE40-4396-B691-B961F9E4C4B3}" type="presOf" srcId="{6A05B094-BB02-4AC6-8D5B-A61967569465}" destId="{7368DCE0-C81F-4715-A3BF-BA9EDACE92EE}" srcOrd="0" destOrd="0" presId="urn:microsoft.com/office/officeart/2005/8/layout/hierarchy2"/>
    <dgm:cxn modelId="{7846E645-3346-45D3-88DB-9F5E75601791}" srcId="{E922A3F0-7F50-4DA7-A5AF-80CC708D518A}" destId="{6A16DB41-230F-44E6-A051-86F2C87BF829}" srcOrd="0" destOrd="0" parTransId="{F3CBC4B1-16C4-47CB-869B-FAAF6D9619CB}" sibTransId="{6F8DB1DD-CEB0-424A-B943-7AC155FDF158}"/>
    <dgm:cxn modelId="{7D9D2494-0829-4F39-8CA0-38B58B091488}" type="presOf" srcId="{8D9887B8-8FBB-4419-9666-249C3F95E93D}" destId="{81FFC32F-7C37-4AC3-8DF8-DEC8E5B801BE}" srcOrd="0" destOrd="0" presId="urn:microsoft.com/office/officeart/2005/8/layout/hierarchy2"/>
    <dgm:cxn modelId="{B37443B9-33B2-4103-A099-7D44B2817205}" type="presOf" srcId="{6A05B094-BB02-4AC6-8D5B-A61967569465}" destId="{AD4D7ECE-8167-412F-AE23-B23FABE23C1E}" srcOrd="1" destOrd="0" presId="urn:microsoft.com/office/officeart/2005/8/layout/hierarchy2"/>
    <dgm:cxn modelId="{3083C96D-F150-40CC-8275-0DB691E80B9B}" type="presOf" srcId="{0874F404-2D8A-4F13-98DE-9286B7C28CD3}" destId="{8C5C6765-A8C0-40E4-8AA6-83FC8470A031}" srcOrd="0" destOrd="0" presId="urn:microsoft.com/office/officeart/2005/8/layout/hierarchy2"/>
    <dgm:cxn modelId="{E72AF726-BF09-411C-9ECC-AAC29DB875DA}" type="presOf" srcId="{B6119960-B565-409C-9D13-F868A42BAE26}" destId="{983B4F93-3189-4F59-A464-EFB25F524EC6}" srcOrd="1" destOrd="0" presId="urn:microsoft.com/office/officeart/2005/8/layout/hierarchy2"/>
    <dgm:cxn modelId="{A9F477B1-BE2C-4933-9647-DF5B51B69863}" srcId="{C4315052-2F76-41A1-B195-F12A4425AACE}" destId="{0C0BFB2D-7946-45EF-8002-6CB40AFF68ED}" srcOrd="0" destOrd="0" parTransId="{EAE562D4-1E71-433C-B376-A3E8A0AC15ED}" sibTransId="{8D60585F-B9C4-4991-8DFE-EEE787BBAD8C}"/>
    <dgm:cxn modelId="{CFE6F272-3385-434A-89F3-D4DD4944F411}" type="presOf" srcId="{0C0BFB2D-7946-45EF-8002-6CB40AFF68ED}" destId="{1F870FC2-4FBF-4B51-A53B-C3AAF3B63A5C}" srcOrd="0" destOrd="0" presId="urn:microsoft.com/office/officeart/2005/8/layout/hierarchy2"/>
    <dgm:cxn modelId="{1A37D63F-6A14-4F05-B3B3-98331B80D819}" type="presOf" srcId="{07BDF5A5-4529-44BE-AD13-5827D88508F9}" destId="{104CF101-BA0E-420F-9D67-55D0AB613D32}" srcOrd="0" destOrd="0" presId="urn:microsoft.com/office/officeart/2005/8/layout/hierarchy2"/>
    <dgm:cxn modelId="{A52403EA-9082-413E-A52C-6AA275C1461B}" type="presParOf" srcId="{8C5C6765-A8C0-40E4-8AA6-83FC8470A031}" destId="{D383C9C0-E836-47D5-8781-AAE2DD90F309}" srcOrd="0" destOrd="0" presId="urn:microsoft.com/office/officeart/2005/8/layout/hierarchy2"/>
    <dgm:cxn modelId="{C880B972-A000-4703-96C3-B4B6BD8096C3}" type="presParOf" srcId="{D383C9C0-E836-47D5-8781-AAE2DD90F309}" destId="{7CB5720F-92F3-4521-A92C-959C3C7ACB3E}" srcOrd="0" destOrd="0" presId="urn:microsoft.com/office/officeart/2005/8/layout/hierarchy2"/>
    <dgm:cxn modelId="{7CEB8936-172A-43DB-9E56-B4FEA201951E}" type="presParOf" srcId="{D383C9C0-E836-47D5-8781-AAE2DD90F309}" destId="{B9E7BC18-3CEB-43C3-9948-8EF1B84EC68D}" srcOrd="1" destOrd="0" presId="urn:microsoft.com/office/officeart/2005/8/layout/hierarchy2"/>
    <dgm:cxn modelId="{CD179A0C-274D-446E-A329-030140753506}" type="presParOf" srcId="{B9E7BC18-3CEB-43C3-9948-8EF1B84EC68D}" destId="{F13FEB80-2E48-431E-A03F-8878C646B9EA}" srcOrd="0" destOrd="0" presId="urn:microsoft.com/office/officeart/2005/8/layout/hierarchy2"/>
    <dgm:cxn modelId="{5EF79B52-FB0E-4FB2-933C-19162B8AA038}" type="presParOf" srcId="{F13FEB80-2E48-431E-A03F-8878C646B9EA}" destId="{57F734EF-8EBE-4C50-8451-8DE6130B97F2}" srcOrd="0" destOrd="0" presId="urn:microsoft.com/office/officeart/2005/8/layout/hierarchy2"/>
    <dgm:cxn modelId="{BC47A404-A2F8-4E0B-A893-CB7488E3C9F9}" type="presParOf" srcId="{B9E7BC18-3CEB-43C3-9948-8EF1B84EC68D}" destId="{9F1E9967-D3CF-41B4-9794-1A6B7E50DB83}" srcOrd="1" destOrd="0" presId="urn:microsoft.com/office/officeart/2005/8/layout/hierarchy2"/>
    <dgm:cxn modelId="{73C60FCA-8911-4C1B-8C77-2F2B7C405164}" type="presParOf" srcId="{9F1E9967-D3CF-41B4-9794-1A6B7E50DB83}" destId="{DCADFDD3-C376-4611-90F5-545C0B330543}" srcOrd="0" destOrd="0" presId="urn:microsoft.com/office/officeart/2005/8/layout/hierarchy2"/>
    <dgm:cxn modelId="{77A8DC2C-9C37-4D48-8794-307B812CFA1B}" type="presParOf" srcId="{9F1E9967-D3CF-41B4-9794-1A6B7E50DB83}" destId="{F7649DC7-D5C5-4D4B-A7A0-B8E808FC51D8}" srcOrd="1" destOrd="0" presId="urn:microsoft.com/office/officeart/2005/8/layout/hierarchy2"/>
    <dgm:cxn modelId="{C61AD63A-9DD4-440F-871A-7A1D2E6C7CB2}" type="presParOf" srcId="{B9E7BC18-3CEB-43C3-9948-8EF1B84EC68D}" destId="{61B16498-52C8-46FD-A02F-8EDC33DA603D}" srcOrd="2" destOrd="0" presId="urn:microsoft.com/office/officeart/2005/8/layout/hierarchy2"/>
    <dgm:cxn modelId="{727BDD86-104F-4BC4-ACBC-708F1AE78126}" type="presParOf" srcId="{61B16498-52C8-46FD-A02F-8EDC33DA603D}" destId="{BD954700-6216-4088-B259-1D8967F1EC47}" srcOrd="0" destOrd="0" presId="urn:microsoft.com/office/officeart/2005/8/layout/hierarchy2"/>
    <dgm:cxn modelId="{E4BA8B7F-299A-45CA-A72C-62C9DBFFA484}" type="presParOf" srcId="{B9E7BC18-3CEB-43C3-9948-8EF1B84EC68D}" destId="{8B82CDDC-A971-4DBD-86B4-F3481CE95367}" srcOrd="3" destOrd="0" presId="urn:microsoft.com/office/officeart/2005/8/layout/hierarchy2"/>
    <dgm:cxn modelId="{A7260E30-3FED-4C3E-802B-EBFEFA139875}" type="presParOf" srcId="{8B82CDDC-A971-4DBD-86B4-F3481CE95367}" destId="{B3E4D9D3-9A10-4449-A155-DB6D666BB641}" srcOrd="0" destOrd="0" presId="urn:microsoft.com/office/officeart/2005/8/layout/hierarchy2"/>
    <dgm:cxn modelId="{333BF6CA-5F0F-4A0D-8FB2-8678AF078E46}" type="presParOf" srcId="{8B82CDDC-A971-4DBD-86B4-F3481CE95367}" destId="{11CD3444-C88F-4B53-B755-E443F6E8A696}" srcOrd="1" destOrd="0" presId="urn:microsoft.com/office/officeart/2005/8/layout/hierarchy2"/>
    <dgm:cxn modelId="{45C86EAE-1B73-45C2-B162-B7F6B9502E2D}" type="presParOf" srcId="{B9E7BC18-3CEB-43C3-9948-8EF1B84EC68D}" destId="{87829329-928A-4BE1-A959-EAA9E0E734EF}" srcOrd="4" destOrd="0" presId="urn:microsoft.com/office/officeart/2005/8/layout/hierarchy2"/>
    <dgm:cxn modelId="{247FA990-AA3D-44C7-AAC6-99ECCF5CD201}" type="presParOf" srcId="{87829329-928A-4BE1-A959-EAA9E0E734EF}" destId="{4D947B2E-BEDD-41FC-AD90-DF44D91344F3}" srcOrd="0" destOrd="0" presId="urn:microsoft.com/office/officeart/2005/8/layout/hierarchy2"/>
    <dgm:cxn modelId="{A21757F3-B9D5-495F-9D9E-724B3624E6CB}" type="presParOf" srcId="{B9E7BC18-3CEB-43C3-9948-8EF1B84EC68D}" destId="{68027EAC-9DCF-4C72-8651-9A734F6560D1}" srcOrd="5" destOrd="0" presId="urn:microsoft.com/office/officeart/2005/8/layout/hierarchy2"/>
    <dgm:cxn modelId="{B45755BA-936B-4C9F-A0A2-F8CBC571111E}" type="presParOf" srcId="{68027EAC-9DCF-4C72-8651-9A734F6560D1}" destId="{B90AF352-355C-4F31-B9C5-F39DBE4D41EF}" srcOrd="0" destOrd="0" presId="urn:microsoft.com/office/officeart/2005/8/layout/hierarchy2"/>
    <dgm:cxn modelId="{5107DFA3-FB03-4D4F-905B-DFC322A1BED9}" type="presParOf" srcId="{68027EAC-9DCF-4C72-8651-9A734F6560D1}" destId="{0E3D43ED-7B69-4862-B5CE-CFDF1C85AD34}" srcOrd="1" destOrd="0" presId="urn:microsoft.com/office/officeart/2005/8/layout/hierarchy2"/>
    <dgm:cxn modelId="{4CC3CB5A-ADE9-4B62-9C23-A9C6FA5B94B5}" type="presParOf" srcId="{B9E7BC18-3CEB-43C3-9948-8EF1B84EC68D}" destId="{B2A6CB1F-F391-42FA-824F-597B80ACDF7F}" srcOrd="6" destOrd="0" presId="urn:microsoft.com/office/officeart/2005/8/layout/hierarchy2"/>
    <dgm:cxn modelId="{BDD7DA43-4CB0-40A6-A6E6-4D75707901F2}" type="presParOf" srcId="{B2A6CB1F-F391-42FA-824F-597B80ACDF7F}" destId="{38295F43-50D7-47FC-BEA1-AB2A57D9F5F1}" srcOrd="0" destOrd="0" presId="urn:microsoft.com/office/officeart/2005/8/layout/hierarchy2"/>
    <dgm:cxn modelId="{45FFA0FC-E44E-4AEB-8946-456FE9F884C1}" type="presParOf" srcId="{B9E7BC18-3CEB-43C3-9948-8EF1B84EC68D}" destId="{46D726DA-B2A8-49AE-A071-B24C5E0A3F99}" srcOrd="7" destOrd="0" presId="urn:microsoft.com/office/officeart/2005/8/layout/hierarchy2"/>
    <dgm:cxn modelId="{98981DFE-3401-42B0-83F6-933A2F0D6C06}" type="presParOf" srcId="{46D726DA-B2A8-49AE-A071-B24C5E0A3F99}" destId="{CFE37719-3A9F-4F05-9F40-D4EFB4FD2275}" srcOrd="0" destOrd="0" presId="urn:microsoft.com/office/officeart/2005/8/layout/hierarchy2"/>
    <dgm:cxn modelId="{2C9B8BB5-FB82-4139-AFA0-83ABA4981DBB}" type="presParOf" srcId="{46D726DA-B2A8-49AE-A071-B24C5E0A3F99}" destId="{3E32DB1E-67F9-4499-B286-D6839FB18456}" srcOrd="1" destOrd="0" presId="urn:microsoft.com/office/officeart/2005/8/layout/hierarchy2"/>
    <dgm:cxn modelId="{BB7FB9C2-3FB5-4EB5-93B7-EAB7C1254D93}" type="presParOf" srcId="{8C5C6765-A8C0-40E4-8AA6-83FC8470A031}" destId="{E5AB028A-C6E6-462C-986F-40A5F0A963C9}" srcOrd="1" destOrd="0" presId="urn:microsoft.com/office/officeart/2005/8/layout/hierarchy2"/>
    <dgm:cxn modelId="{4886054C-3B6A-44DE-B5C8-ADD2DD3B8185}" type="presParOf" srcId="{E5AB028A-C6E6-462C-986F-40A5F0A963C9}" destId="{104CF101-BA0E-420F-9D67-55D0AB613D32}" srcOrd="0" destOrd="0" presId="urn:microsoft.com/office/officeart/2005/8/layout/hierarchy2"/>
    <dgm:cxn modelId="{FFD131C4-6B5F-413A-A12E-2D16F67F1705}" type="presParOf" srcId="{E5AB028A-C6E6-462C-986F-40A5F0A963C9}" destId="{2BAE21FB-B99D-4626-A5B3-D3C7B0D6BC60}" srcOrd="1" destOrd="0" presId="urn:microsoft.com/office/officeart/2005/8/layout/hierarchy2"/>
    <dgm:cxn modelId="{2B37E2DD-2F0C-4F8C-AF7F-08D882418962}" type="presParOf" srcId="{2BAE21FB-B99D-4626-A5B3-D3C7B0D6BC60}" destId="{74A53E80-D664-4867-84B5-E01294508313}" srcOrd="0" destOrd="0" presId="urn:microsoft.com/office/officeart/2005/8/layout/hierarchy2"/>
    <dgm:cxn modelId="{6207BD13-F57B-480B-B23D-07ED5FE53249}" type="presParOf" srcId="{74A53E80-D664-4867-84B5-E01294508313}" destId="{983B4F93-3189-4F59-A464-EFB25F524EC6}" srcOrd="0" destOrd="0" presId="urn:microsoft.com/office/officeart/2005/8/layout/hierarchy2"/>
    <dgm:cxn modelId="{46B77EDD-14A6-43F2-B8F3-242C400AAC34}" type="presParOf" srcId="{2BAE21FB-B99D-4626-A5B3-D3C7B0D6BC60}" destId="{64B3A831-2D0C-4C2F-9776-0A72F2826057}" srcOrd="1" destOrd="0" presId="urn:microsoft.com/office/officeart/2005/8/layout/hierarchy2"/>
    <dgm:cxn modelId="{F753E95B-F97A-4636-988A-4F425859F12E}" type="presParOf" srcId="{64B3A831-2D0C-4C2F-9776-0A72F2826057}" destId="{89A6CB71-910C-4C71-97B4-1B79CB946324}" srcOrd="0" destOrd="0" presId="urn:microsoft.com/office/officeart/2005/8/layout/hierarchy2"/>
    <dgm:cxn modelId="{C06385FC-81BA-4DCB-828C-2857515251A7}" type="presParOf" srcId="{64B3A831-2D0C-4C2F-9776-0A72F2826057}" destId="{BA05F3A1-F7BD-4788-945E-53A96DFCEB0A}" srcOrd="1" destOrd="0" presId="urn:microsoft.com/office/officeart/2005/8/layout/hierarchy2"/>
    <dgm:cxn modelId="{8B9F9BDD-B6A9-468D-BEA3-118DDB205E42}" type="presParOf" srcId="{BA05F3A1-F7BD-4788-945E-53A96DFCEB0A}" destId="{2644AEEE-CC78-4621-BC49-01CAD1F0F0D9}" srcOrd="0" destOrd="0" presId="urn:microsoft.com/office/officeart/2005/8/layout/hierarchy2"/>
    <dgm:cxn modelId="{30C9D8C9-DBFD-4672-A9A0-8A904DCF96C7}" type="presParOf" srcId="{2644AEEE-CC78-4621-BC49-01CAD1F0F0D9}" destId="{A41AE971-0070-444A-B57A-50108EBE655F}" srcOrd="0" destOrd="0" presId="urn:microsoft.com/office/officeart/2005/8/layout/hierarchy2"/>
    <dgm:cxn modelId="{E1B9DC36-4491-4D19-81D1-87B6BD3F6D09}" type="presParOf" srcId="{BA05F3A1-F7BD-4788-945E-53A96DFCEB0A}" destId="{6D1B2D48-1ED3-4E97-8CB6-BB3FF7B2D253}" srcOrd="1" destOrd="0" presId="urn:microsoft.com/office/officeart/2005/8/layout/hierarchy2"/>
    <dgm:cxn modelId="{1624089B-25D5-4966-9A8A-10EA32DFBE18}" type="presParOf" srcId="{6D1B2D48-1ED3-4E97-8CB6-BB3FF7B2D253}" destId="{1F870FC2-4FBF-4B51-A53B-C3AAF3B63A5C}" srcOrd="0" destOrd="0" presId="urn:microsoft.com/office/officeart/2005/8/layout/hierarchy2"/>
    <dgm:cxn modelId="{9103B8AE-A493-4AFE-8612-37EE17832811}" type="presParOf" srcId="{6D1B2D48-1ED3-4E97-8CB6-BB3FF7B2D253}" destId="{B2E87922-F91A-46C3-93F0-6DC878C48A6F}" srcOrd="1" destOrd="0" presId="urn:microsoft.com/office/officeart/2005/8/layout/hierarchy2"/>
    <dgm:cxn modelId="{661A1EB7-1F4E-4C6A-A707-5B24ADBC5215}" type="presParOf" srcId="{BA05F3A1-F7BD-4788-945E-53A96DFCEB0A}" destId="{7368DCE0-C81F-4715-A3BF-BA9EDACE92EE}" srcOrd="2" destOrd="0" presId="urn:microsoft.com/office/officeart/2005/8/layout/hierarchy2"/>
    <dgm:cxn modelId="{565901CD-A8B9-485C-88FC-9794E0CC33B5}" type="presParOf" srcId="{7368DCE0-C81F-4715-A3BF-BA9EDACE92EE}" destId="{AD4D7ECE-8167-412F-AE23-B23FABE23C1E}" srcOrd="0" destOrd="0" presId="urn:microsoft.com/office/officeart/2005/8/layout/hierarchy2"/>
    <dgm:cxn modelId="{7C5438D3-DD10-4F1A-BC92-F1AD52756591}" type="presParOf" srcId="{BA05F3A1-F7BD-4788-945E-53A96DFCEB0A}" destId="{1CD21248-105A-4573-80E5-3461AC9AAF3A}" srcOrd="3" destOrd="0" presId="urn:microsoft.com/office/officeart/2005/8/layout/hierarchy2"/>
    <dgm:cxn modelId="{CF77EFDC-0411-4CFD-9523-1791ED023769}" type="presParOf" srcId="{1CD21248-105A-4573-80E5-3461AC9AAF3A}" destId="{468C93CF-F4AE-4D13-9AA9-030743D35A40}" srcOrd="0" destOrd="0" presId="urn:microsoft.com/office/officeart/2005/8/layout/hierarchy2"/>
    <dgm:cxn modelId="{26E18B95-C5B3-4CD7-8A55-DED2321826F5}" type="presParOf" srcId="{1CD21248-105A-4573-80E5-3461AC9AAF3A}" destId="{9E138BA3-7191-4E43-BFDA-4A2B8A5CF945}" srcOrd="1" destOrd="0" presId="urn:microsoft.com/office/officeart/2005/8/layout/hierarchy2"/>
    <dgm:cxn modelId="{BB9FE909-7E15-4051-B860-51F80E3DB59D}" type="presParOf" srcId="{2BAE21FB-B99D-4626-A5B3-D3C7B0D6BC60}" destId="{42CF42CC-2B4B-422C-8E76-75C84743904A}" srcOrd="2" destOrd="0" presId="urn:microsoft.com/office/officeart/2005/8/layout/hierarchy2"/>
    <dgm:cxn modelId="{DEFF904F-941A-4ACB-9CA1-B1305A3ADEE0}" type="presParOf" srcId="{42CF42CC-2B4B-422C-8E76-75C84743904A}" destId="{FDC7F5D0-B1EC-48A4-AAB0-EF539C98A521}" srcOrd="0" destOrd="0" presId="urn:microsoft.com/office/officeart/2005/8/layout/hierarchy2"/>
    <dgm:cxn modelId="{FEC12555-B35C-43CB-8E98-D3D83B383043}" type="presParOf" srcId="{2BAE21FB-B99D-4626-A5B3-D3C7B0D6BC60}" destId="{80E70732-74E9-48F0-83F8-356E9E7BBABC}" srcOrd="3" destOrd="0" presId="urn:microsoft.com/office/officeart/2005/8/layout/hierarchy2"/>
    <dgm:cxn modelId="{D7D48E14-DB7D-4D73-BEA8-1F647F0B6972}" type="presParOf" srcId="{80E70732-74E9-48F0-83F8-356E9E7BBABC}" destId="{81FFC32F-7C37-4AC3-8DF8-DEC8E5B801BE}" srcOrd="0" destOrd="0" presId="urn:microsoft.com/office/officeart/2005/8/layout/hierarchy2"/>
    <dgm:cxn modelId="{F976C081-0CCB-4B7D-88E4-73785E44BA5B}" type="presParOf" srcId="{80E70732-74E9-48F0-83F8-356E9E7BBABC}" destId="{D6993CC5-AC11-46D5-9AB5-09F94C0A8C2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B5720F-92F3-4521-A92C-959C3C7ACB3E}">
      <dsp:nvSpPr>
        <dsp:cNvPr id="0" name=""/>
        <dsp:cNvSpPr/>
      </dsp:nvSpPr>
      <dsp:spPr>
        <a:xfrm>
          <a:off x="0" y="1152126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İmtiyazlar</a:t>
          </a:r>
          <a:endParaRPr lang="tr-TR" sz="1600" kern="1200" dirty="0"/>
        </a:p>
      </dsp:txBody>
      <dsp:txXfrm>
        <a:off x="19572" y="1171698"/>
        <a:ext cx="1297363" cy="629109"/>
      </dsp:txXfrm>
    </dsp:sp>
    <dsp:sp modelId="{F13FEB80-2E48-431E-A03F-8878C646B9EA}">
      <dsp:nvSpPr>
        <dsp:cNvPr id="0" name=""/>
        <dsp:cNvSpPr/>
      </dsp:nvSpPr>
      <dsp:spPr>
        <a:xfrm rot="19904660">
          <a:off x="1191513" y="897907"/>
          <a:ext cx="243369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433693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2347517" y="849347"/>
        <a:ext cx="121684" cy="121684"/>
      </dsp:txXfrm>
    </dsp:sp>
    <dsp:sp modelId="{DCADFDD3-C376-4611-90F5-545C0B330543}">
      <dsp:nvSpPr>
        <dsp:cNvPr id="0" name=""/>
        <dsp:cNvSpPr/>
      </dsp:nvSpPr>
      <dsp:spPr>
        <a:xfrm>
          <a:off x="3480211" y="0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Kişi dokunulmazlığı</a:t>
          </a:r>
          <a:endParaRPr lang="tr-TR" sz="1600" kern="1200" dirty="0"/>
        </a:p>
      </dsp:txBody>
      <dsp:txXfrm>
        <a:off x="3499783" y="19572"/>
        <a:ext cx="1297363" cy="629109"/>
      </dsp:txXfrm>
    </dsp:sp>
    <dsp:sp modelId="{61B16498-52C8-46FD-A02F-8EDC33DA603D}">
      <dsp:nvSpPr>
        <dsp:cNvPr id="0" name=""/>
        <dsp:cNvSpPr/>
      </dsp:nvSpPr>
      <dsp:spPr>
        <a:xfrm rot="21025864">
          <a:off x="1321440" y="1293953"/>
          <a:ext cx="2165832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165832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350211" y="1252090"/>
        <a:ext cx="108291" cy="108291"/>
      </dsp:txXfrm>
    </dsp:sp>
    <dsp:sp modelId="{B3E4D9D3-9A10-4449-A155-DB6D666BB641}">
      <dsp:nvSpPr>
        <dsp:cNvPr id="0" name=""/>
        <dsp:cNvSpPr/>
      </dsp:nvSpPr>
      <dsp:spPr>
        <a:xfrm>
          <a:off x="3472206" y="792091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Bina dokunulmazlığı</a:t>
          </a:r>
          <a:endParaRPr lang="tr-TR" sz="1600" kern="1200" dirty="0"/>
        </a:p>
      </dsp:txBody>
      <dsp:txXfrm>
        <a:off x="3491778" y="811663"/>
        <a:ext cx="1297363" cy="629109"/>
      </dsp:txXfrm>
    </dsp:sp>
    <dsp:sp modelId="{87829329-928A-4BE1-A959-EAA9E0E734EF}">
      <dsp:nvSpPr>
        <dsp:cNvPr id="0" name=""/>
        <dsp:cNvSpPr/>
      </dsp:nvSpPr>
      <dsp:spPr>
        <a:xfrm rot="614146">
          <a:off x="1319238" y="1666795"/>
          <a:ext cx="217023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170237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350101" y="1624822"/>
        <a:ext cx="108511" cy="108511"/>
      </dsp:txXfrm>
    </dsp:sp>
    <dsp:sp modelId="{B90AF352-355C-4F31-B9C5-F39DBE4D41EF}">
      <dsp:nvSpPr>
        <dsp:cNvPr id="0" name=""/>
        <dsp:cNvSpPr/>
      </dsp:nvSpPr>
      <dsp:spPr>
        <a:xfrm>
          <a:off x="3472206" y="1537776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Haberleşme dokunulmazlığı</a:t>
          </a:r>
          <a:endParaRPr lang="tr-TR" sz="1600" kern="1200" dirty="0"/>
        </a:p>
      </dsp:txBody>
      <dsp:txXfrm>
        <a:off x="3491778" y="1557348"/>
        <a:ext cx="1297363" cy="629109"/>
      </dsp:txXfrm>
    </dsp:sp>
    <dsp:sp modelId="{B2A6CB1F-F391-42FA-824F-597B80ACDF7F}">
      <dsp:nvSpPr>
        <dsp:cNvPr id="0" name=""/>
        <dsp:cNvSpPr/>
      </dsp:nvSpPr>
      <dsp:spPr>
        <a:xfrm rot="1703220">
          <a:off x="1190556" y="2051041"/>
          <a:ext cx="2427601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427601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2343666" y="2002634"/>
        <a:ext cx="121380" cy="121380"/>
      </dsp:txXfrm>
    </dsp:sp>
    <dsp:sp modelId="{CFE37719-3A9F-4F05-9F40-D4EFB4FD2275}">
      <dsp:nvSpPr>
        <dsp:cNvPr id="0" name=""/>
        <dsp:cNvSpPr/>
      </dsp:nvSpPr>
      <dsp:spPr>
        <a:xfrm>
          <a:off x="3472206" y="2306268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Seyahat dokunulmazlığı</a:t>
          </a:r>
          <a:endParaRPr lang="tr-TR" sz="1600" kern="1200" dirty="0"/>
        </a:p>
      </dsp:txBody>
      <dsp:txXfrm>
        <a:off x="3491778" y="2325840"/>
        <a:ext cx="1297363" cy="629109"/>
      </dsp:txXfrm>
    </dsp:sp>
    <dsp:sp modelId="{104CF101-BA0E-420F-9D67-55D0AB613D32}">
      <dsp:nvSpPr>
        <dsp:cNvPr id="0" name=""/>
        <dsp:cNvSpPr/>
      </dsp:nvSpPr>
      <dsp:spPr>
        <a:xfrm>
          <a:off x="0" y="3888432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Muafiyetler</a:t>
          </a:r>
          <a:endParaRPr lang="tr-TR" sz="1600" kern="1200" dirty="0"/>
        </a:p>
      </dsp:txBody>
      <dsp:txXfrm>
        <a:off x="19572" y="3908004"/>
        <a:ext cx="1297363" cy="629109"/>
      </dsp:txXfrm>
    </dsp:sp>
    <dsp:sp modelId="{74A53E80-D664-4867-84B5-E01294508313}">
      <dsp:nvSpPr>
        <dsp:cNvPr id="0" name=""/>
        <dsp:cNvSpPr/>
      </dsp:nvSpPr>
      <dsp:spPr>
        <a:xfrm rot="20917865">
          <a:off x="1315135" y="3995563"/>
          <a:ext cx="217844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178443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349895" y="3953385"/>
        <a:ext cx="108922" cy="108922"/>
      </dsp:txXfrm>
    </dsp:sp>
    <dsp:sp modelId="{89A6CB71-910C-4C71-97B4-1B79CB946324}">
      <dsp:nvSpPr>
        <dsp:cNvPr id="0" name=""/>
        <dsp:cNvSpPr/>
      </dsp:nvSpPr>
      <dsp:spPr>
        <a:xfrm>
          <a:off x="3472206" y="3459006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Yargı bağışıklığı</a:t>
          </a:r>
          <a:endParaRPr lang="tr-TR" sz="1600" kern="1200" dirty="0"/>
        </a:p>
      </dsp:txBody>
      <dsp:txXfrm>
        <a:off x="3491778" y="3478578"/>
        <a:ext cx="1297363" cy="629109"/>
      </dsp:txXfrm>
    </dsp:sp>
    <dsp:sp modelId="{2644AEEE-CC78-4621-BC49-01CAD1F0F0D9}">
      <dsp:nvSpPr>
        <dsp:cNvPr id="0" name=""/>
        <dsp:cNvSpPr/>
      </dsp:nvSpPr>
      <dsp:spPr>
        <a:xfrm rot="19457599">
          <a:off x="4746832" y="3588727"/>
          <a:ext cx="658365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658365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059556" y="3584550"/>
        <a:ext cx="32918" cy="32918"/>
      </dsp:txXfrm>
    </dsp:sp>
    <dsp:sp modelId="{1F870FC2-4FBF-4B51-A53B-C3AAF3B63A5C}">
      <dsp:nvSpPr>
        <dsp:cNvPr id="0" name=""/>
        <dsp:cNvSpPr/>
      </dsp:nvSpPr>
      <dsp:spPr>
        <a:xfrm>
          <a:off x="5343317" y="3074760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Cezai Yargı</a:t>
          </a:r>
          <a:endParaRPr lang="tr-TR" sz="1600" kern="1200" dirty="0"/>
        </a:p>
      </dsp:txBody>
      <dsp:txXfrm>
        <a:off x="5362889" y="3094332"/>
        <a:ext cx="1297363" cy="629109"/>
      </dsp:txXfrm>
    </dsp:sp>
    <dsp:sp modelId="{7368DCE0-C81F-4715-A3BF-BA9EDACE92EE}">
      <dsp:nvSpPr>
        <dsp:cNvPr id="0" name=""/>
        <dsp:cNvSpPr/>
      </dsp:nvSpPr>
      <dsp:spPr>
        <a:xfrm rot="2142401">
          <a:off x="4746832" y="3972973"/>
          <a:ext cx="658365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658365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059556" y="3968796"/>
        <a:ext cx="32918" cy="32918"/>
      </dsp:txXfrm>
    </dsp:sp>
    <dsp:sp modelId="{468C93CF-F4AE-4D13-9AA9-030743D35A40}">
      <dsp:nvSpPr>
        <dsp:cNvPr id="0" name=""/>
        <dsp:cNvSpPr/>
      </dsp:nvSpPr>
      <dsp:spPr>
        <a:xfrm>
          <a:off x="5343317" y="3843252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Hukuk Yargısı</a:t>
          </a:r>
          <a:endParaRPr lang="tr-TR" sz="1600" kern="1200" dirty="0"/>
        </a:p>
      </dsp:txBody>
      <dsp:txXfrm>
        <a:off x="5362889" y="3862824"/>
        <a:ext cx="1297363" cy="629109"/>
      </dsp:txXfrm>
    </dsp:sp>
    <dsp:sp modelId="{42CF42CC-2B4B-422C-8E76-75C84743904A}">
      <dsp:nvSpPr>
        <dsp:cNvPr id="0" name=""/>
        <dsp:cNvSpPr/>
      </dsp:nvSpPr>
      <dsp:spPr>
        <a:xfrm rot="541262">
          <a:off x="1323134" y="4379809"/>
          <a:ext cx="2162445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162445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350295" y="4338031"/>
        <a:ext cx="108122" cy="108122"/>
      </dsp:txXfrm>
    </dsp:sp>
    <dsp:sp modelId="{81FFC32F-7C37-4AC3-8DF8-DEC8E5B801BE}">
      <dsp:nvSpPr>
        <dsp:cNvPr id="0" name=""/>
        <dsp:cNvSpPr/>
      </dsp:nvSpPr>
      <dsp:spPr>
        <a:xfrm>
          <a:off x="3472206" y="4227498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Vergi/Gümrük Bağışıklığı</a:t>
          </a:r>
          <a:endParaRPr lang="tr-TR" sz="1600" kern="1200" dirty="0"/>
        </a:p>
      </dsp:txBody>
      <dsp:txXfrm>
        <a:off x="3491778" y="4247070"/>
        <a:ext cx="1297363" cy="62910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FA3F8-2323-40EF-B55C-50F6AE662C9D}">
      <dsp:nvSpPr>
        <dsp:cNvPr id="0" name=""/>
        <dsp:cNvSpPr/>
      </dsp:nvSpPr>
      <dsp:spPr>
        <a:xfrm>
          <a:off x="3069" y="1009675"/>
          <a:ext cx="2684091" cy="2733177"/>
        </a:xfrm>
        <a:prstGeom prst="homePlate">
          <a:avLst>
            <a:gd name="adj" fmla="val 2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4689" tIns="43180" rIns="378755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Atama Belgesi</a:t>
          </a:r>
          <a:endParaRPr lang="tr-TR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smtClean="0">
              <a:solidFill>
                <a:schemeClr val="bg1"/>
              </a:solidFill>
            </a:rPr>
            <a:t>Gönderen devlet tarafından düzenlenir.</a:t>
          </a:r>
          <a:endParaRPr lang="tr-TR" sz="1300" kern="1200" dirty="0">
            <a:solidFill>
              <a:schemeClr val="bg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smtClean="0">
              <a:solidFill>
                <a:schemeClr val="bg1"/>
              </a:solidFill>
            </a:rPr>
            <a:t>Konsolosun sıfatını, adını; Konsolosluğun görev bölgesini ve yerini içerir.</a:t>
          </a:r>
          <a:endParaRPr lang="tr-TR" sz="1300" kern="1200" dirty="0">
            <a:solidFill>
              <a:schemeClr val="bg1"/>
            </a:solidFill>
          </a:endParaRPr>
        </a:p>
      </dsp:txBody>
      <dsp:txXfrm>
        <a:off x="3069" y="1009675"/>
        <a:ext cx="2348580" cy="2733177"/>
      </dsp:txXfrm>
    </dsp:sp>
    <dsp:sp modelId="{7C947A73-9E3B-4B62-9E1C-4AA2B337ADE6}">
      <dsp:nvSpPr>
        <dsp:cNvPr id="0" name=""/>
        <dsp:cNvSpPr/>
      </dsp:nvSpPr>
      <dsp:spPr>
        <a:xfrm>
          <a:off x="2150342" y="1009675"/>
          <a:ext cx="2684091" cy="2733177"/>
        </a:xfrm>
        <a:prstGeom prst="chevron">
          <a:avLst>
            <a:gd name="adj" fmla="val 2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4689" tIns="43180" rIns="94689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Buyrultu</a:t>
          </a:r>
          <a:endParaRPr lang="tr-TR" sz="1700" b="1" kern="1200" dirty="0" smtClean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(</a:t>
          </a:r>
          <a:r>
            <a:rPr lang="tr-TR" sz="1700" b="1" kern="1200" dirty="0" err="1" smtClean="0"/>
            <a:t>Exequatur</a:t>
          </a:r>
          <a:r>
            <a:rPr lang="tr-TR" sz="1700" b="1" kern="1200" dirty="0" smtClean="0"/>
            <a:t>)</a:t>
          </a:r>
          <a:endParaRPr lang="tr-TR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300" kern="1200" dirty="0" smtClean="0">
              <a:solidFill>
                <a:schemeClr val="bg1"/>
              </a:solidFill>
            </a:rPr>
            <a:t>Kabul eden devletin </a:t>
          </a:r>
          <a:r>
            <a:rPr lang="tr-TR" sz="1300" kern="1200" dirty="0" smtClean="0">
              <a:solidFill>
                <a:schemeClr val="bg1"/>
              </a:solidFill>
            </a:rPr>
            <a:t>onay verdiğini gösterir belgedir.</a:t>
          </a:r>
          <a:endParaRPr lang="tr-TR" sz="1300" kern="1200" dirty="0">
            <a:solidFill>
              <a:schemeClr val="bg1"/>
            </a:solidFill>
          </a:endParaRPr>
        </a:p>
      </dsp:txBody>
      <dsp:txXfrm>
        <a:off x="2821365" y="1009675"/>
        <a:ext cx="1342045" cy="2733177"/>
      </dsp:txXfrm>
    </dsp:sp>
    <dsp:sp modelId="{10FE60AC-7DDE-4B10-8D19-579D500DB9AD}">
      <dsp:nvSpPr>
        <dsp:cNvPr id="0" name=""/>
        <dsp:cNvSpPr/>
      </dsp:nvSpPr>
      <dsp:spPr>
        <a:xfrm>
          <a:off x="4297615" y="1008118"/>
          <a:ext cx="2684091" cy="2736291"/>
        </a:xfrm>
        <a:prstGeom prst="chevron">
          <a:avLst>
            <a:gd name="adj" fmla="val 2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4689" tIns="43180" rIns="94689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Buyrultunun çıkarılması</a:t>
          </a:r>
          <a:endParaRPr lang="tr-TR" sz="1700" b="1" kern="1200" dirty="0"/>
        </a:p>
      </dsp:txBody>
      <dsp:txXfrm>
        <a:off x="4968638" y="1008118"/>
        <a:ext cx="1342045" cy="2736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2152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7544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3449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6500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6817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6675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8224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930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421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0069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0401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836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113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KONSOLOSLUK İLİŞKİLERİ</a:t>
            </a:r>
            <a:endParaRPr lang="tr-TR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5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Konsolosluk ilişkileri = Yabancı devlette uyrukları ile ilgili işler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1963 Viyana Sözleşmesi</a:t>
            </a: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Uluslararası örf ve adet hukuku</a:t>
            </a: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Devletler arasındaki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ikili antlaşmalar</a:t>
            </a: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UAD Kararları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…</a:t>
            </a: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2004 </a:t>
            </a:r>
            <a:r>
              <a:rPr lang="tr-TR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Avena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ve diğer Meksikalılar Kararı (Meksika v. ABD)</a:t>
            </a:r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2001 </a:t>
            </a:r>
            <a:r>
              <a:rPr lang="tr-TR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LaGrand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Kararı (Almanya v. ABD)</a:t>
            </a:r>
          </a:p>
          <a:p>
            <a:pPr lvl="1"/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1998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Viyana Konsolosluk Sözleşmesi Kararı (Paraguay v. ABD)</a:t>
            </a:r>
          </a:p>
          <a:p>
            <a:pPr lvl="1"/>
            <a:r>
              <a:rPr lang="tr-TR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1981 </a:t>
            </a:r>
            <a:r>
              <a:rPr lang="tr-TR" dirty="0">
                <a:solidFill>
                  <a:schemeClr val="tx2">
                    <a:lumMod val="20000"/>
                    <a:lumOff val="80000"/>
                  </a:schemeClr>
                </a:solidFill>
              </a:rPr>
              <a:t>ABD Tahran Büyükelçiliği Kararı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(ABD </a:t>
            </a:r>
            <a:r>
              <a:rPr lang="tr-TR" dirty="0">
                <a:solidFill>
                  <a:schemeClr val="tx2">
                    <a:lumMod val="20000"/>
                    <a:lumOff val="80000"/>
                  </a:schemeClr>
                </a:solidFill>
              </a:rPr>
              <a:t>v.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İran)</a:t>
            </a:r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Devletler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arasında konsolosluk ile ilgili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işlemler</a:t>
            </a:r>
          </a:p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Türkiye’de: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6004 sayılı Kanun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/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1173 sayılı Kanun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BİNA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DOKUNULMAZLIĞI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(1963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30, 31 </a:t>
            </a: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vd.)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Kabul eden devletin 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önleme ve koruma yükümlülüğü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Binaya izinsiz girilmesi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Binaya zarar verilmesi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Konsolosluk işlerinin engellenmesi</a:t>
            </a:r>
          </a:p>
          <a:p>
            <a:endParaRPr lang="tr-TR" dirty="0"/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Fahri konsolosluklarda da uygulanır.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2408976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HABERLEŞME DOKUNULMAZLIĞI</a:t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prstClr val="white"/>
                </a:solidFill>
                <a:cs typeface="Lucida Sans Unicode" pitchFamily="34" charset="0"/>
              </a:rPr>
              <a:t>(1963 Viyana Sözleşmesi, m. </a:t>
            </a:r>
            <a:r>
              <a:rPr lang="tr-TR" sz="2400" b="1" dirty="0" smtClean="0">
                <a:solidFill>
                  <a:prstClr val="white"/>
                </a:solidFill>
                <a:cs typeface="Lucida Sans Unicode" pitchFamily="34" charset="0"/>
              </a:rPr>
              <a:t>35 </a:t>
            </a:r>
            <a:r>
              <a:rPr lang="tr-TR" sz="2400" b="1" dirty="0">
                <a:solidFill>
                  <a:prstClr val="white"/>
                </a:solidFill>
                <a:cs typeface="Lucida Sans Unicode" pitchFamily="34" charset="0"/>
              </a:rPr>
              <a:t>vd.)</a:t>
            </a:r>
            <a:endParaRPr lang="tr-TR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Resmi amaçla haberleşme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Konsolosluk kuryesi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Konsolosluk torbası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Kripto, şifre gibi konsolosluk tarafından uygun görülen araçlar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Resmi amaçla haberleşmeye müdahale edilemez.</a:t>
            </a:r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tr-TR" dirty="0" smtClean="0"/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Fahri konsolosluklara da uygulanır.</a:t>
            </a:r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KONSOLOSLUK TORBASI/KURYESİ</a:t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prstClr val="white"/>
                </a:solidFill>
                <a:cs typeface="Lucida Sans Unicode" pitchFamily="34" charset="0"/>
              </a:rPr>
              <a:t>(1963 Viyana Sözleşmesi, m. </a:t>
            </a:r>
            <a:r>
              <a:rPr lang="tr-TR" sz="2400" b="1" dirty="0" smtClean="0">
                <a:solidFill>
                  <a:prstClr val="white"/>
                </a:solidFill>
                <a:cs typeface="Lucida Sans Unicode" pitchFamily="34" charset="0"/>
              </a:rPr>
              <a:t>35/3 vd.)</a:t>
            </a:r>
            <a:endParaRPr lang="tr-TR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Konsolosluk torbası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Harici işaretleri taşımalı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Sadece resmi amaçlı belge ve nesneyi içermeli</a:t>
            </a:r>
          </a:p>
          <a:p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Konsolosluk kuryesi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Kendi sıfatını gösteren resmi belgeyi taşımalı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Konsolosluk torbasının niteliğine ve sayısına ilişkin belgesi olmalı</a:t>
            </a:r>
          </a:p>
          <a:p>
            <a:pPr lvl="1"/>
            <a:endParaRPr lang="tr-T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SEYAHAT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DOKUNULMAZLIĞI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(1963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34)</a:t>
            </a:r>
            <a:endParaRPr lang="tr-TR" sz="24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5" name="İçerik Yer Tutucusu 3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Kural</a:t>
            </a:r>
            <a:r>
              <a:rPr lang="tr-TR" dirty="0" smtClean="0">
                <a:solidFill>
                  <a:schemeClr val="bg1"/>
                </a:solidFill>
              </a:rPr>
              <a:t>: 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Kabul eden devlet konsolosluğun tüm üyelerine</a:t>
            </a:r>
            <a:r>
              <a:rPr lang="tr-TR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hareket ve seyahat serbestliği tanımalıdır.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İstisna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: 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Milli güvenlik nedeniyle giriş çıkışı kurallara bağlanan veya yasaklanan bölgeler </a:t>
            </a:r>
          </a:p>
        </p:txBody>
      </p:sp>
    </p:spTree>
    <p:extLst>
      <p:ext uri="{BB962C8B-B14F-4D97-AF65-F5344CB8AC3E}">
        <p14:creationId xmlns:p14="http://schemas.microsoft.com/office/powerpoint/2010/main" xmlns="" val="346384720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TANIKLIK - YARGI BAĞIŞIKLIĞI</a:t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prstClr val="white"/>
                </a:solidFill>
                <a:cs typeface="Lucida Sans Unicode" pitchFamily="34" charset="0"/>
              </a:rPr>
              <a:t>(1963 Viyana Sözleşmesi, m. </a:t>
            </a:r>
            <a:r>
              <a:rPr lang="tr-TR" sz="2400" b="1" dirty="0" smtClean="0">
                <a:solidFill>
                  <a:prstClr val="white"/>
                </a:solidFill>
                <a:cs typeface="Lucida Sans Unicode" pitchFamily="34" charset="0"/>
              </a:rPr>
              <a:t>43-44 </a:t>
            </a:r>
            <a:r>
              <a:rPr lang="tr-TR" sz="2400" b="1" dirty="0">
                <a:solidFill>
                  <a:prstClr val="white"/>
                </a:solidFill>
                <a:cs typeface="Lucida Sans Unicode" pitchFamily="34" charset="0"/>
              </a:rPr>
              <a:t>vd.)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41167"/>
          </a:xfrm>
        </p:spPr>
        <p:txBody>
          <a:bodyPr>
            <a:normAutofit fontScale="92500"/>
          </a:bodyPr>
          <a:lstStyle/>
          <a:p>
            <a:r>
              <a:rPr lang="tr-TR" sz="2800" dirty="0" smtClean="0">
                <a:solidFill>
                  <a:schemeClr val="bg1"/>
                </a:solidFill>
              </a:rPr>
              <a:t>Sadece </a:t>
            </a:r>
            <a:r>
              <a:rPr lang="tr-TR" sz="2800" b="1" dirty="0" smtClean="0">
                <a:solidFill>
                  <a:schemeClr val="bg1"/>
                </a:solidFill>
              </a:rPr>
              <a:t>resmi görevlerinin yerine getirilmesinden doğan uyuşmazlıklarda </a:t>
            </a:r>
            <a:r>
              <a:rPr lang="tr-TR" sz="2800" dirty="0" smtClean="0">
                <a:solidFill>
                  <a:schemeClr val="bg1"/>
                </a:solidFill>
              </a:rPr>
              <a:t>yargı bağışıklığı vardır.</a:t>
            </a:r>
          </a:p>
          <a:p>
            <a:endParaRPr lang="tr-TR" sz="28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Hukuk uyuşmazlıklarında yargı bağışıklığı olmayabilir:</a:t>
            </a:r>
          </a:p>
          <a:p>
            <a:pPr lvl="2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Açıkça konsolosluk görevlisi olduğu uyuşmazlığa konu sözleşmede belirtilmemişse</a:t>
            </a:r>
          </a:p>
          <a:p>
            <a:pPr lvl="2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Uyuşmazlık, kara, deniz veya hava aracı ile verilen zarardan kaynaklanıyorsa</a:t>
            </a:r>
          </a:p>
          <a:p>
            <a:pPr lvl="2"/>
            <a:endParaRPr lang="tr-TR" dirty="0" smtClean="0"/>
          </a:p>
          <a:p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Konsolosluk görevlisi tanıklık yapmalıdır.</a:t>
            </a:r>
          </a:p>
          <a:p>
            <a:pPr lvl="1"/>
            <a:r>
              <a:rPr lang="tr-TR" sz="2600" dirty="0" smtClean="0">
                <a:solidFill>
                  <a:schemeClr val="bg1">
                    <a:lumMod val="95000"/>
                  </a:schemeClr>
                </a:solidFill>
              </a:rPr>
              <a:t>Tanıklık yapmayı </a:t>
            </a: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reddederse zorlayıcı tedbir uygulanamaz.</a:t>
            </a:r>
          </a:p>
          <a:p>
            <a:pPr lvl="1"/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Göreviyle ilgili konularda </a:t>
            </a:r>
            <a:r>
              <a:rPr lang="tr-TR" sz="2600" dirty="0" smtClean="0">
                <a:solidFill>
                  <a:schemeClr val="bg1">
                    <a:lumMod val="95000"/>
                  </a:schemeClr>
                </a:solidFill>
              </a:rPr>
              <a:t>tanıklık </a:t>
            </a:r>
            <a:r>
              <a:rPr lang="tr-TR" sz="2600" b="1" dirty="0" smtClean="0">
                <a:solidFill>
                  <a:schemeClr val="bg1">
                    <a:lumMod val="95000"/>
                  </a:schemeClr>
                </a:solidFill>
              </a:rPr>
              <a:t>yapmayabilir.</a:t>
            </a:r>
          </a:p>
          <a:p>
            <a:endParaRPr lang="tr-TR" sz="2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182145"/>
            <a:ext cx="7772400" cy="130263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KONSOLOSLUK İLİŞKİLERİ</a:t>
            </a:r>
            <a:endParaRPr lang="tr-TR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500175"/>
            <a:ext cx="8229600" cy="521497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Konsolosluk İlişkilerinin Kurulması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1963 Viyana Sözleşmesi’ne taraf olmak gerekli değildir.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Devletler aralarında «</a:t>
            </a:r>
            <a:r>
              <a:rPr lang="tr-TR" sz="2000" b="1" dirty="0" smtClean="0">
                <a:solidFill>
                  <a:schemeClr val="bg1"/>
                </a:solidFill>
              </a:rPr>
              <a:t>karşılıklı anlaşma</a:t>
            </a: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» (örneğin bir ikili antlaşma) ile</a:t>
            </a:r>
          </a:p>
          <a:p>
            <a:pPr lvl="1">
              <a:spcBef>
                <a:spcPct val="20000"/>
              </a:spcBef>
            </a:pPr>
            <a:r>
              <a:rPr lang="tr-T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konsolosluk ilişkisi kurabilir.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Devletler arasındaki iki taraflı antlaşma 1963 Viyana Sözleşmesi’ndeki</a:t>
            </a:r>
          </a:p>
          <a:p>
            <a:pPr lvl="1">
              <a:spcBef>
                <a:spcPct val="20000"/>
              </a:spcBef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 asgari koşulları genişletebilir ancak daraltamaz.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tr-TR" sz="20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Konsolosluk’un</a:t>
            </a: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bir «</a:t>
            </a:r>
            <a:r>
              <a:rPr lang="tr-TR" sz="2000" b="1" dirty="0" smtClean="0">
                <a:solidFill>
                  <a:schemeClr val="bg1"/>
                </a:solidFill>
              </a:rPr>
              <a:t>görev bölgesi</a:t>
            </a: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» olur.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Konsolosluk ilişkisinin kurulması, diplomatik ilişki kurulması anlamına</a:t>
            </a:r>
          </a:p>
          <a:p>
            <a:pPr lvl="1">
              <a:spcBef>
                <a:spcPct val="20000"/>
              </a:spcBef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 gelmez.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Diplomatik temsilcilik, </a:t>
            </a:r>
            <a:r>
              <a:rPr lang="tr-TR" sz="2000" b="1" dirty="0" smtClean="0">
                <a:solidFill>
                  <a:schemeClr val="bg1"/>
                </a:solidFill>
              </a:rPr>
              <a:t>ayrıca konsolosluk yok ise</a:t>
            </a: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, konsolosluk işlerini de yürütebilir.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Konsolosluk, </a:t>
            </a:r>
            <a:r>
              <a:rPr lang="tr-TR" sz="2000" b="1" dirty="0" smtClean="0">
                <a:solidFill>
                  <a:schemeClr val="bg1"/>
                </a:solidFill>
              </a:rPr>
              <a:t>diplomatik temsilcilik yok ise</a:t>
            </a: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, kabul eden devlet razı gelirse, diplomatik</a:t>
            </a:r>
          </a:p>
          <a:p>
            <a:pPr lvl="1">
              <a:spcBef>
                <a:spcPct val="20000"/>
              </a:spcBef>
            </a:pP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 ilişkileri de yürütebilir.</a:t>
            </a:r>
          </a:p>
          <a:p>
            <a:pPr lvl="1">
              <a:spcBef>
                <a:spcPct val="20000"/>
              </a:spcBef>
            </a:pPr>
            <a:r>
              <a:rPr lang="tr-T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Bu durumda bile </a:t>
            </a:r>
            <a:r>
              <a:rPr lang="tr-TR" sz="2000" b="1" dirty="0" smtClean="0">
                <a:solidFill>
                  <a:schemeClr val="bg1"/>
                </a:solidFill>
              </a:rPr>
              <a:t>konsolosluk, diplomatik imtiyaz ve muafiyetlerden yararlanamaz.</a:t>
            </a:r>
          </a:p>
          <a:p>
            <a:pPr>
              <a:spcBef>
                <a:spcPct val="20000"/>
              </a:spcBef>
            </a:pPr>
            <a:endParaRPr lang="tr-TR" sz="2000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Konsolosluk </a:t>
            </a:r>
            <a:r>
              <a:rPr lang="tr-TR" sz="28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İlişkilerinin </a:t>
            </a:r>
            <a:r>
              <a:rPr lang="tr-TR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Sona Ermesi</a:t>
            </a:r>
            <a:endParaRPr lang="tr-TR" sz="28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Diplomatik ilişkilerin sona ermesi kendiliğinden konsolosluk ilişkilerini bitirmez.</a:t>
            </a:r>
            <a:endParaRPr lang="tr-TR" sz="20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Devletler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aralarında karşılıklı anlaşarak (örneğin) bir </a:t>
            </a: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ikili antlaşma ile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konsolosluk</a:t>
            </a:r>
          </a:p>
          <a:p>
            <a:pPr lvl="1">
              <a:spcBef>
                <a:spcPct val="20000"/>
              </a:spcBef>
            </a:pP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ilişkisini kaldırabilir</a:t>
            </a: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Silahlı çatışma, tarafları arasında, kendiliğinden konsolosluk ilişkisinin sona ermesi</a:t>
            </a:r>
          </a:p>
          <a:p>
            <a:pPr lvl="1">
              <a:spcBef>
                <a:spcPct val="20000"/>
              </a:spcBef>
            </a:pPr>
            <a:r>
              <a:rPr lang="tr-T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anlamına gelmez.</a:t>
            </a:r>
            <a:endParaRPr lang="tr-TR" sz="20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544195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KONSOLOSLUĞUN GÖREVLERİ</a:t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(1963 Viyana Sözleşmesi, m. 5)</a:t>
            </a:r>
            <a:endParaRPr lang="tr-TR" sz="24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 smtClean="0">
                <a:solidFill>
                  <a:schemeClr val="bg1"/>
                </a:solidFill>
              </a:rPr>
              <a:t>Gönderen devletin, özellikle uyruklarının çıkarlarının korunması</a:t>
            </a:r>
          </a:p>
          <a:p>
            <a:endParaRPr lang="tr-TR" sz="2800" dirty="0" smtClean="0">
              <a:solidFill>
                <a:schemeClr val="bg1"/>
              </a:solidFill>
            </a:endParaRPr>
          </a:p>
          <a:p>
            <a:r>
              <a:rPr lang="tr-TR" sz="28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Ticari, bilimsel, kültürel ve ekonomik ilişkilerin teşviki ve geliştirilmesi</a:t>
            </a:r>
          </a:p>
          <a:p>
            <a:endParaRPr lang="tr-TR" sz="28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Gönderen devlet ile ilgili pasaport ve vize işlemleri</a:t>
            </a:r>
          </a:p>
          <a:p>
            <a:endParaRPr lang="tr-TR" sz="28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Noterlik işlemleri</a:t>
            </a:r>
          </a:p>
          <a:p>
            <a:endParaRPr lang="tr-TR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800" dirty="0" smtClean="0">
                <a:solidFill>
                  <a:schemeClr val="tx2">
                    <a:lumMod val="75000"/>
                  </a:schemeClr>
                </a:solidFill>
              </a:rPr>
              <a:t>Kişi hallerine ilişkin işlemler</a:t>
            </a:r>
          </a:p>
          <a:p>
            <a:endParaRPr lang="tr-TR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KONSOLOSLUK MENSUPLARI</a:t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(1963 Viyana Sözleşmesi, m. 1/a, d, g vd.)</a:t>
            </a:r>
            <a:endParaRPr lang="tr-TR" sz="24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Konsolosluk memurları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Meslekten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Fahri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Konsolosluk hizmetlileri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Konsolosluk hizmet personeli</a:t>
            </a:r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KONSOLOSLUK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MEMURLARI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(1963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1/d)</a:t>
            </a:r>
            <a:endParaRPr lang="tr-TR" sz="24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Konsolosluk şefi </a:t>
            </a:r>
            <a:r>
              <a:rPr lang="tr-TR" sz="2200" dirty="0" smtClean="0">
                <a:solidFill>
                  <a:schemeClr val="bg1">
                    <a:lumMod val="95000"/>
                  </a:schemeClr>
                </a:solidFill>
              </a:rPr>
              <a:t>(m. 1/c)</a:t>
            </a:r>
          </a:p>
          <a:p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  <a:cs typeface="Lucida Sans Unicode" pitchFamily="34" charset="0"/>
            </a:endParaRPr>
          </a:p>
          <a:p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  <a:cs typeface="Lucida Sans Unicode" pitchFamily="34" charset="0"/>
            </a:endParaRP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  <a:cs typeface="Lucida Sans Unicode" pitchFamily="34" charset="0"/>
              </a:rPr>
              <a:t>Konsolosluk </a:t>
            </a:r>
            <a:r>
              <a:rPr lang="tr-TR" dirty="0">
                <a:solidFill>
                  <a:schemeClr val="tx2">
                    <a:lumMod val="20000"/>
                    <a:lumOff val="80000"/>
                  </a:schemeClr>
                </a:solidFill>
                <a:cs typeface="Lucida Sans Unicode" pitchFamily="34" charset="0"/>
              </a:rPr>
              <a:t>görevlerini yerine getirmek üzere, bu sıfatla görevlendirilmiş diğer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  <a:cs typeface="Lucida Sans Unicode" pitchFamily="34" charset="0"/>
              </a:rPr>
              <a:t>görevliler</a:t>
            </a:r>
            <a:endParaRPr lang="tr-TR" sz="22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/>
          </a:bodyPr>
          <a:lstStyle/>
          <a:p>
            <a:r>
              <a:rPr lang="tr-TR" sz="3400" b="1" dirty="0" smtClean="0">
                <a:solidFill>
                  <a:schemeClr val="bg1"/>
                </a:solidFill>
                <a:cs typeface="Lucida Sans Unicode" pitchFamily="34" charset="0"/>
              </a:rPr>
              <a:t>KONSOLOSLUK ŞEFİNİN GÖREVE BAŞLAMASI</a:t>
            </a:r>
            <a:br>
              <a:rPr lang="tr-TR" sz="3400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200" b="1" dirty="0" smtClean="0">
                <a:solidFill>
                  <a:schemeClr val="bg1"/>
                </a:solidFill>
                <a:cs typeface="Lucida Sans Unicode" pitchFamily="34" charset="0"/>
              </a:rPr>
              <a:t>(1963 Viyana Sözleşmesi, m. 10 vd.)</a:t>
            </a:r>
            <a:endParaRPr lang="tr-TR" sz="22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xmlns="" val="88884034"/>
              </p:ext>
            </p:extLst>
          </p:nvPr>
        </p:nvGraphicFramePr>
        <p:xfrm>
          <a:off x="323528" y="1556792"/>
          <a:ext cx="698477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Şeritli Sağ Ok 5"/>
          <p:cNvSpPr/>
          <p:nvPr/>
        </p:nvSpPr>
        <p:spPr>
          <a:xfrm>
            <a:off x="7452320" y="3429000"/>
            <a:ext cx="1296144" cy="1152128"/>
          </a:xfrm>
          <a:prstGeom prst="strip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7092280" y="465313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Görevin Başlaması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4FA3F8-2323-40EF-B55C-50F6AE662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B24FA3F8-2323-40EF-B55C-50F6AE662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B24FA3F8-2323-40EF-B55C-50F6AE662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C947A73-9E3B-4B62-9E1C-4AA2B337A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7C947A73-9E3B-4B62-9E1C-4AA2B337A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7C947A73-9E3B-4B62-9E1C-4AA2B337A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0FE60AC-7DDE-4B10-8D19-579D500DB9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10FE60AC-7DDE-4B10-8D19-579D500DB9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10FE60AC-7DDE-4B10-8D19-579D500DB9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800" b="1" dirty="0" smtClean="0">
                <a:solidFill>
                  <a:schemeClr val="bg1"/>
                </a:solidFill>
                <a:cs typeface="Lucida Sans Unicode" pitchFamily="34" charset="0"/>
              </a:rPr>
              <a:t>KONSOLOSLUK İMTİYAZ VE MUAFİYETLERİ</a:t>
            </a:r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/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(1963 Viyana Sözleşmesi, m. 28 vd.)</a:t>
            </a:r>
            <a:endParaRPr lang="tr-TR" sz="24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xmlns="" val="1905096698"/>
              </p:ext>
            </p:extLst>
          </p:nvPr>
        </p:nvGraphicFramePr>
        <p:xfrm>
          <a:off x="539552" y="1772816"/>
          <a:ext cx="828092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CB5720F-92F3-4521-A92C-959C3C7ACB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7CB5720F-92F3-4521-A92C-959C3C7ACB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3FEB80-2E48-431E-A03F-8878C646B9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F13FEB80-2E48-431E-A03F-8878C646B9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ADFDD3-C376-4611-90F5-545C0B3305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DCADFDD3-C376-4611-90F5-545C0B3305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1B16498-52C8-46FD-A02F-8EDC33DA60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graphicEl>
                                              <a:dgm id="{61B16498-52C8-46FD-A02F-8EDC33DA60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3E4D9D3-9A10-4449-A155-DB6D666BB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B3E4D9D3-9A10-4449-A155-DB6D666BB6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829329-928A-4BE1-A959-EAA9E0E73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>
                                            <p:graphicEl>
                                              <a:dgm id="{87829329-928A-4BE1-A959-EAA9E0E734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0AF352-355C-4F31-B9C5-F39DBE4D41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B90AF352-355C-4F31-B9C5-F39DBE4D41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A6CB1F-F391-42FA-824F-597B80ACDF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>
                                            <p:graphicEl>
                                              <a:dgm id="{B2A6CB1F-F391-42FA-824F-597B80ACDF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E37719-3A9F-4F05-9F40-D4EFB4FD22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>
                                            <p:graphicEl>
                                              <a:dgm id="{CFE37719-3A9F-4F05-9F40-D4EFB4FD22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04CF101-BA0E-420F-9D67-55D0AB613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">
                                            <p:graphicEl>
                                              <a:dgm id="{104CF101-BA0E-420F-9D67-55D0AB613D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4A53E80-D664-4867-84B5-E01294508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5">
                                            <p:graphicEl>
                                              <a:dgm id="{74A53E80-D664-4867-84B5-E012945083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9A6CB71-910C-4C71-97B4-1B79CB9463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5">
                                            <p:graphicEl>
                                              <a:dgm id="{89A6CB71-910C-4C71-97B4-1B79CB9463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44AEEE-CC78-4621-BC49-01CAD1F0F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5">
                                            <p:graphicEl>
                                              <a:dgm id="{2644AEEE-CC78-4621-BC49-01CAD1F0F0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870FC2-4FBF-4B51-A53B-C3AAF3B63A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5">
                                            <p:graphicEl>
                                              <a:dgm id="{1F870FC2-4FBF-4B51-A53B-C3AAF3B63A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68DCE0-C81F-4715-A3BF-BA9EDACE92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5">
                                            <p:graphicEl>
                                              <a:dgm id="{7368DCE0-C81F-4715-A3BF-BA9EDACE92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68C93CF-F4AE-4D13-9AA9-030743D35A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">
                                            <p:graphicEl>
                                              <a:dgm id="{468C93CF-F4AE-4D13-9AA9-030743D35A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CF42CC-2B4B-422C-8E76-75C8474390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5">
                                            <p:graphicEl>
                                              <a:dgm id="{42CF42CC-2B4B-422C-8E76-75C8474390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1FFC32F-7C37-4AC3-8DF8-DEC8E5B80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5">
                                            <p:graphicEl>
                                              <a:dgm id="{81FFC32F-7C37-4AC3-8DF8-DEC8E5B801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KİŞİ DOKUNULMAZLIĞI</a:t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(1963 Viyana Sözleşmesi, m. 40 vd.)</a:t>
            </a:r>
            <a:endParaRPr lang="tr-TR" sz="24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Kabul eden devletin iki yönlü yükümlülüğü vardır: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Gerekli saygıyı göstermek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Şahıs, özgürlük ve onurlarına zarar verecek davranışları engellemek</a:t>
            </a:r>
          </a:p>
          <a:p>
            <a:pPr marL="457200" lvl="1" indent="0"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Kural: Zorlayıcı tedbirler uygulanamaz.</a:t>
            </a: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İstisna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Ağır bir suç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Yetkili adli makamın kararı</a:t>
            </a:r>
          </a:p>
          <a:p>
            <a:pPr lvl="1"/>
            <a:endParaRPr lang="tr-TR" dirty="0" smtClean="0"/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Kural: Hürriyeti bağlayıcı tedbir uygulanamaz.</a:t>
            </a: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İstisna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Zorlayıcı tedbir uygulanabilen haller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Yetkili adli makamın nihai kararı</a:t>
            </a:r>
          </a:p>
          <a:p>
            <a:endParaRPr lang="tr-TR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Fahri konsolosların kişi dokunulmazlığı yoktur.</a:t>
            </a:r>
            <a:endParaRPr lang="tr-TR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BİNA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DOKUNULMAZLIĞI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(1963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30, 31 </a:t>
            </a: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vd.)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Kabul eden devletin 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kaçınma yükümlülüğü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Misyon şefinin veya konsolosluk şefinin rızası olmadan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Konsolosluk işleri için kullanılan bölüme girmemelidir.</a:t>
            </a:r>
          </a:p>
          <a:p>
            <a:endParaRPr lang="tr-TR" dirty="0"/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Acil durumlarda rıza varsayılır.</a:t>
            </a:r>
          </a:p>
          <a:p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Fahri konsolosluklarda uygulanmaz.</a:t>
            </a:r>
          </a:p>
          <a:p>
            <a:pPr lvl="1"/>
            <a:endParaRPr lang="tr-T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2265</TotalTime>
  <Words>633</Words>
  <Application>Microsoft Office PowerPoint</Application>
  <PresentationFormat>Ekran Gösterisi (4:3)</PresentationFormat>
  <Paragraphs>141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Ofis Teması</vt:lpstr>
      <vt:lpstr>1_Ofis Teması</vt:lpstr>
      <vt:lpstr>KONSOLOSLUK İLİŞKİLERİ</vt:lpstr>
      <vt:lpstr>KONSOLOSLUK İLİŞKİLERİ</vt:lpstr>
      <vt:lpstr>KONSOLOSLUĞUN GÖREVLERİ (1963 Viyana Sözleşmesi, m. 5)</vt:lpstr>
      <vt:lpstr>KONSOLOSLUK MENSUPLARI (1963 Viyana Sözleşmesi, m. 1/a, d, g vd.)</vt:lpstr>
      <vt:lpstr>KONSOLOSLUK MEMURLARI (1963 Viyana Sözleşmesi, m. 1/d)</vt:lpstr>
      <vt:lpstr>KONSOLOSLUK ŞEFİNİN GÖREVE BAŞLAMASI (1963 Viyana Sözleşmesi, m. 10 vd.)</vt:lpstr>
      <vt:lpstr>KONSOLOSLUK İMTİYAZ VE MUAFİYETLERİ (1963 Viyana Sözleşmesi, m. 28 vd.)</vt:lpstr>
      <vt:lpstr>KİŞİ DOKUNULMAZLIĞI (1963 Viyana Sözleşmesi, m. 40 vd.)</vt:lpstr>
      <vt:lpstr>BİNA DOKUNULMAZLIĞI (1963 Viyana Sözleşmesi, m. 30, 31 vd.)</vt:lpstr>
      <vt:lpstr>BİNA DOKUNULMAZLIĞI (1963 Viyana Sözleşmesi, m. 30, 31 vd.)</vt:lpstr>
      <vt:lpstr>HABERLEŞME DOKUNULMAZLIĞI (1963 Viyana Sözleşmesi, m. 35 vd.)</vt:lpstr>
      <vt:lpstr>KONSOLOSLUK TORBASI/KURYESİ (1963 Viyana Sözleşmesi, m. 35/3 vd.)</vt:lpstr>
      <vt:lpstr>SEYAHAT DOKUNULMAZLIĞI (1963 Viyana Sözleşmesi, m. 34)</vt:lpstr>
      <vt:lpstr>TANIKLIK - YARGI BAĞIŞIKLIĞI (1963 Viyana Sözleşmesi, m. 43-44 vd.)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298</cp:revision>
  <dcterms:modified xsi:type="dcterms:W3CDTF">2018-02-15T16:29:21Z</dcterms:modified>
</cp:coreProperties>
</file>