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8" r:id="rId11"/>
    <p:sldId id="265" r:id="rId12"/>
    <p:sldId id="267" r:id="rId13"/>
    <p:sldId id="26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483078"/>
            <a:ext cx="6172200" cy="4602106"/>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7.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Maurya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İmparatoru Kral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Aşoka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Aşoka</a:t>
            </a:r>
            <a:r>
              <a:rPr lang="tr-TR" dirty="0"/>
              <a:t> dönemine ait </a:t>
            </a:r>
            <a:r>
              <a:rPr lang="tr-TR" dirty="0" err="1"/>
              <a:t>Buddhist</a:t>
            </a:r>
            <a:r>
              <a:rPr lang="tr-TR" dirty="0"/>
              <a:t> kültüre özgü mimari eserlerde de geleneksel anlayışın dışına çıkılmış ve kendine özgü yeni bir tarz benimsenmiştir. Bu durumun bilinen en çarpıcı örneğini, </a:t>
            </a:r>
            <a:r>
              <a:rPr lang="tr-TR" dirty="0" err="1"/>
              <a:t>Barabar</a:t>
            </a:r>
            <a:r>
              <a:rPr lang="tr-TR" dirty="0"/>
              <a:t> ve </a:t>
            </a:r>
            <a:r>
              <a:rPr lang="tr-TR" dirty="0" err="1"/>
              <a:t>Nagarcuni’deki</a:t>
            </a:r>
            <a:r>
              <a:rPr lang="tr-TR" dirty="0"/>
              <a:t> taşa oyulmuş mağaralar oluşturmaktadır. Mağara duvarlarında uygulanmış olan cilalama tekniği, Hint’te ilk kez bu dönemde uygulanmış olup sanat tarihçileri tarafından kıymetli addedilmiştir. </a:t>
            </a:r>
          </a:p>
        </p:txBody>
      </p:sp>
    </p:spTree>
    <p:extLst>
      <p:ext uri="{BB962C8B-B14F-4D97-AF65-F5344CB8AC3E}">
        <p14:creationId xmlns:p14="http://schemas.microsoft.com/office/powerpoint/2010/main" val="1656721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Mimari malzeme olarak, yaygın bir biçimde, taşın kullanılmaya başlanması da </a:t>
            </a:r>
            <a:r>
              <a:rPr lang="tr-TR" dirty="0" err="1"/>
              <a:t>Maurya</a:t>
            </a:r>
            <a:r>
              <a:rPr lang="tr-TR" dirty="0"/>
              <a:t> İmparatorluğu’nun </a:t>
            </a:r>
            <a:r>
              <a:rPr lang="tr-TR" dirty="0" err="1"/>
              <a:t>Aşoka</a:t>
            </a:r>
            <a:r>
              <a:rPr lang="tr-TR" dirty="0"/>
              <a:t> dönemine denk gelmektedir. Taş işçiliğindeki olağanüstü sanatsal gelişim. John Marshall gibi bilim insanlarını da derinden etkilemiş ilgili döneme ait yapıtların </a:t>
            </a:r>
            <a:r>
              <a:rPr lang="tr-TR" i="1" dirty="0"/>
              <a:t>“hem tarz hem de teknik olarak bir başyapıt olarak değerlendirilmesi gerektiğini” </a:t>
            </a:r>
            <a:r>
              <a:rPr lang="tr-TR" dirty="0"/>
              <a:t>vurgulamıştır. </a:t>
            </a:r>
          </a:p>
          <a:p>
            <a:pPr algn="ct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Yaklaşık otuz yedi yıl boyunca </a:t>
            </a:r>
            <a:r>
              <a:rPr lang="tr-TR" dirty="0" err="1"/>
              <a:t>Maurya</a:t>
            </a:r>
            <a:r>
              <a:rPr lang="tr-TR" dirty="0"/>
              <a:t> tahtında kalan </a:t>
            </a:r>
            <a:r>
              <a:rPr lang="tr-TR" dirty="0" err="1"/>
              <a:t>Aşoka</a:t>
            </a:r>
            <a:r>
              <a:rPr lang="tr-TR" dirty="0"/>
              <a:t>, MÖ 232’de ölmüş ve yerine oğulları geçmiştir. Ancak ilgili dönem hakkındaki bilgilerimiz oldukça sınırlı olup kesin bir sıralamadan söz etmek söz konusu değildir. Ancak net bilinen bir gerçek var ki </a:t>
            </a:r>
            <a:r>
              <a:rPr lang="tr-TR" dirty="0" err="1"/>
              <a:t>Aşoka’nın</a:t>
            </a:r>
            <a:r>
              <a:rPr lang="tr-TR" dirty="0"/>
              <a:t> ölümünden sonra, yaklaşık elli yıl daha varlığını sürdüren </a:t>
            </a:r>
            <a:r>
              <a:rPr lang="tr-TR" dirty="0" err="1"/>
              <a:t>Maurya</a:t>
            </a:r>
            <a:r>
              <a:rPr lang="tr-TR" dirty="0"/>
              <a:t> İmparatorluğu, kral </a:t>
            </a:r>
            <a:r>
              <a:rPr lang="tr-TR" dirty="0" err="1"/>
              <a:t>Brihadratha</a:t>
            </a:r>
            <a:r>
              <a:rPr lang="tr-TR" dirty="0"/>
              <a:t> döneminde MÖ 180’de resmen yıkılmıştır.</a:t>
            </a:r>
          </a:p>
          <a:p>
            <a:endParaRPr lang="tr-TR" dirty="0"/>
          </a:p>
        </p:txBody>
      </p:sp>
    </p:spTree>
    <p:extLst>
      <p:ext uri="{BB962C8B-B14F-4D97-AF65-F5344CB8AC3E}">
        <p14:creationId xmlns:p14="http://schemas.microsoft.com/office/powerpoint/2010/main" val="2963058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Aşoka’nın</a:t>
            </a:r>
            <a:r>
              <a:rPr lang="tr-TR" dirty="0"/>
              <a:t> ölümünden sonra ise tahta, </a:t>
            </a:r>
            <a:r>
              <a:rPr lang="tr-TR" dirty="0" err="1"/>
              <a:t>Aşoka</a:t>
            </a:r>
            <a:r>
              <a:rPr lang="tr-TR" dirty="0"/>
              <a:t> yazıtlarda da adı geçen oğlu </a:t>
            </a:r>
            <a:r>
              <a:rPr lang="tr-TR" dirty="0" err="1"/>
              <a:t>Tivara’nın</a:t>
            </a:r>
            <a:r>
              <a:rPr lang="tr-TR" dirty="0"/>
              <a:t> geçtiği; ancak edebi kaynaklarda ise diğer oğulları </a:t>
            </a:r>
            <a:r>
              <a:rPr lang="tr-TR" dirty="0" err="1"/>
              <a:t>Mahendra</a:t>
            </a:r>
            <a:r>
              <a:rPr lang="tr-TR" dirty="0"/>
              <a:t> ve </a:t>
            </a:r>
            <a:r>
              <a:rPr lang="tr-TR" dirty="0" err="1"/>
              <a:t>Kunala’nın</a:t>
            </a:r>
            <a:r>
              <a:rPr lang="tr-TR" dirty="0"/>
              <a:t> </a:t>
            </a:r>
            <a:r>
              <a:rPr lang="tr-TR" dirty="0" err="1"/>
              <a:t>Maurya</a:t>
            </a:r>
            <a:r>
              <a:rPr lang="tr-TR" dirty="0"/>
              <a:t> tahtı için mücadele ettiği aktarılmaktadır. Ayrıca </a:t>
            </a:r>
            <a:r>
              <a:rPr lang="tr-TR" i="1" dirty="0" err="1"/>
              <a:t>Vayu</a:t>
            </a:r>
            <a:r>
              <a:rPr lang="tr-TR" i="1" dirty="0"/>
              <a:t> </a:t>
            </a:r>
            <a:r>
              <a:rPr lang="tr-TR" i="1" dirty="0" err="1"/>
              <a:t>Purāṇa’da</a:t>
            </a:r>
            <a:r>
              <a:rPr lang="tr-TR" dirty="0"/>
              <a:t> </a:t>
            </a:r>
            <a:r>
              <a:rPr lang="tr-TR" dirty="0" err="1"/>
              <a:t>Kunala’nın</a:t>
            </a:r>
            <a:r>
              <a:rPr lang="tr-TR" dirty="0"/>
              <a:t> sekiz yıl tahtta kaldıktan sonra yerini kardeşi ve son </a:t>
            </a:r>
            <a:r>
              <a:rPr lang="tr-TR" dirty="0" err="1"/>
              <a:t>Maurya</a:t>
            </a:r>
            <a:r>
              <a:rPr lang="tr-TR" dirty="0"/>
              <a:t> kralı </a:t>
            </a:r>
            <a:r>
              <a:rPr lang="tr-TR" dirty="0" err="1"/>
              <a:t>Brihadratha’ya</a:t>
            </a:r>
            <a:r>
              <a:rPr lang="tr-TR" dirty="0"/>
              <a:t> bıraktığı kaydedilmiştir. Yine </a:t>
            </a:r>
            <a:r>
              <a:rPr lang="tr-TR" dirty="0" err="1"/>
              <a:t>Purāṇa</a:t>
            </a:r>
            <a:r>
              <a:rPr lang="tr-TR" dirty="0"/>
              <a:t> metinlerinde </a:t>
            </a:r>
            <a:r>
              <a:rPr lang="tr-TR" dirty="0" err="1"/>
              <a:t>Brihadratha’nın</a:t>
            </a:r>
            <a:r>
              <a:rPr lang="tr-TR" dirty="0"/>
              <a:t>, Yavana yani Yunan istilalarına karşı koyamadığı ve savunma mücadeleleri sırasında komutanı </a:t>
            </a:r>
            <a:r>
              <a:rPr lang="tr-TR" dirty="0" err="1"/>
              <a:t>Pushyamitra’nın</a:t>
            </a:r>
            <a:r>
              <a:rPr lang="tr-TR" dirty="0"/>
              <a:t> ayaklanması sonucunda tahttan indirildiği belirtilmektedir. </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i="1" dirty="0" err="1"/>
              <a:t>Mahāvamşa</a:t>
            </a:r>
            <a:r>
              <a:rPr lang="tr-TR" dirty="0" err="1"/>
              <a:t>’ya</a:t>
            </a:r>
            <a:r>
              <a:rPr lang="tr-TR" dirty="0"/>
              <a:t> göre, üçüncü büyük </a:t>
            </a:r>
            <a:r>
              <a:rPr lang="tr-TR" dirty="0" err="1"/>
              <a:t>Buddhist</a:t>
            </a:r>
            <a:r>
              <a:rPr lang="tr-TR" dirty="0"/>
              <a:t> konsey </a:t>
            </a:r>
            <a:r>
              <a:rPr lang="tr-TR" dirty="0" err="1"/>
              <a:t>Aşoka’nın</a:t>
            </a:r>
            <a:r>
              <a:rPr lang="tr-TR" dirty="0"/>
              <a:t> devrinde ve onun imparatorluk himayesinin altında toplanmıştır. </a:t>
            </a:r>
            <a:r>
              <a:rPr lang="tr-TR" dirty="0" err="1"/>
              <a:t>Buddhist</a:t>
            </a:r>
            <a:r>
              <a:rPr lang="tr-TR" dirty="0"/>
              <a:t> gelenekte </a:t>
            </a:r>
            <a:r>
              <a:rPr lang="tr-TR" dirty="0" err="1"/>
              <a:t>Pāṭaliputra’da</a:t>
            </a:r>
            <a:r>
              <a:rPr lang="tr-TR" dirty="0"/>
              <a:t> toplandığı belirtilen konseyin başkanlığını ise büyük ermiş </a:t>
            </a:r>
            <a:r>
              <a:rPr lang="tr-TR" dirty="0" err="1"/>
              <a:t>Moggaliputta</a:t>
            </a:r>
            <a:r>
              <a:rPr lang="tr-TR" dirty="0"/>
              <a:t> </a:t>
            </a:r>
            <a:r>
              <a:rPr lang="tr-TR" dirty="0" err="1"/>
              <a:t>Tissa</a:t>
            </a:r>
            <a:r>
              <a:rPr lang="tr-TR" dirty="0"/>
              <a:t> yapmıştır.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konseyde alınan kararlardan belki de en önemlisi, çeşitli bölge ve ülkelere, </a:t>
            </a:r>
            <a:r>
              <a:rPr lang="tr-TR" dirty="0" err="1"/>
              <a:t>Buddhist</a:t>
            </a:r>
            <a:r>
              <a:rPr lang="tr-TR" dirty="0"/>
              <a:t> misyonerlik faaliyetlerini yönetmek için gönderilecek olan </a:t>
            </a:r>
            <a:r>
              <a:rPr lang="tr-TR" dirty="0" err="1"/>
              <a:t>Buddhist</a:t>
            </a:r>
            <a:r>
              <a:rPr lang="tr-TR" dirty="0"/>
              <a:t> keşişlerin seçilmiş olmasıydı. Buna göre; Kaşmir ve </a:t>
            </a:r>
            <a:r>
              <a:rPr lang="tr-TR" dirty="0" err="1"/>
              <a:t>Gandhara’ya</a:t>
            </a:r>
            <a:r>
              <a:rPr lang="tr-TR" dirty="0"/>
              <a:t> </a:t>
            </a:r>
            <a:r>
              <a:rPr lang="tr-TR" dirty="0" err="1"/>
              <a:t>Maççhantika</a:t>
            </a:r>
            <a:r>
              <a:rPr lang="tr-TR" dirty="0"/>
              <a:t>, Yavana ya da Yunan diyarına </a:t>
            </a:r>
            <a:r>
              <a:rPr lang="tr-TR" dirty="0" err="1"/>
              <a:t>Mahārakşīta</a:t>
            </a:r>
            <a:r>
              <a:rPr lang="tr-TR" dirty="0"/>
              <a:t>, </a:t>
            </a:r>
            <a:r>
              <a:rPr lang="tr-TR" dirty="0" err="1"/>
              <a:t>Himalayalara</a:t>
            </a:r>
            <a:r>
              <a:rPr lang="tr-TR" dirty="0"/>
              <a:t> </a:t>
            </a:r>
            <a:r>
              <a:rPr lang="tr-TR" dirty="0" err="1"/>
              <a:t>Maççhima</a:t>
            </a:r>
            <a:r>
              <a:rPr lang="tr-TR" dirty="0"/>
              <a:t>, </a:t>
            </a:r>
            <a:r>
              <a:rPr lang="tr-TR" dirty="0" err="1"/>
              <a:t>Aparantaka’ya</a:t>
            </a:r>
            <a:r>
              <a:rPr lang="tr-TR" dirty="0"/>
              <a:t> (Hindistan’ın Batı sınırlarının ötesi) </a:t>
            </a:r>
            <a:r>
              <a:rPr lang="tr-TR" dirty="0" err="1"/>
              <a:t>Dharmārakşīta</a:t>
            </a:r>
            <a:r>
              <a:rPr lang="tr-TR" dirty="0"/>
              <a:t>, </a:t>
            </a:r>
            <a:r>
              <a:rPr lang="tr-TR" dirty="0" err="1"/>
              <a:t>Mahişamandala’ya</a:t>
            </a:r>
            <a:r>
              <a:rPr lang="tr-TR" dirty="0"/>
              <a:t> (</a:t>
            </a:r>
            <a:r>
              <a:rPr lang="tr-TR" dirty="0" err="1"/>
              <a:t>Mysore</a:t>
            </a:r>
            <a:r>
              <a:rPr lang="tr-TR" dirty="0"/>
              <a:t> ve civarı) </a:t>
            </a:r>
            <a:r>
              <a:rPr lang="tr-TR" dirty="0" err="1"/>
              <a:t>Mahādeva</a:t>
            </a:r>
            <a:r>
              <a:rPr lang="tr-TR" dirty="0"/>
              <a:t>, </a:t>
            </a:r>
            <a:r>
              <a:rPr lang="tr-TR" dirty="0" err="1"/>
              <a:t>Suvarnabhumi’ye</a:t>
            </a:r>
            <a:r>
              <a:rPr lang="tr-TR" dirty="0"/>
              <a:t> (Uzak Doğu) Sona ve </a:t>
            </a:r>
            <a:r>
              <a:rPr lang="tr-TR" dirty="0" err="1"/>
              <a:t>Uttara</a:t>
            </a:r>
            <a:r>
              <a:rPr lang="tr-TR" dirty="0"/>
              <a:t>; Seylan’a ise (</a:t>
            </a:r>
            <a:r>
              <a:rPr lang="tr-TR" dirty="0" err="1"/>
              <a:t>Şri</a:t>
            </a:r>
            <a:r>
              <a:rPr lang="tr-TR" dirty="0"/>
              <a:t> Lanka) </a:t>
            </a:r>
            <a:r>
              <a:rPr lang="tr-TR" dirty="0" err="1"/>
              <a:t>Mahandra</a:t>
            </a:r>
            <a:r>
              <a:rPr lang="tr-TR" dirty="0"/>
              <a:t> görevlendirildi.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Aşoka</a:t>
            </a:r>
            <a:r>
              <a:rPr lang="tr-TR" dirty="0"/>
              <a:t>, </a:t>
            </a:r>
            <a:r>
              <a:rPr lang="tr-TR" dirty="0" err="1"/>
              <a:t>Buddhist</a:t>
            </a:r>
            <a:r>
              <a:rPr lang="tr-TR" dirty="0"/>
              <a:t> inanç, gelenek-görenek, töre ve kuralların tamamını </a:t>
            </a:r>
            <a:r>
              <a:rPr lang="tr-TR" i="1" dirty="0" err="1"/>
              <a:t>Dhamma</a:t>
            </a:r>
            <a:r>
              <a:rPr lang="tr-TR" i="1" dirty="0"/>
              <a:t> </a:t>
            </a:r>
            <a:r>
              <a:rPr lang="tr-TR" dirty="0"/>
              <a:t>olarak anılan kavramla karşılamaktaydı. Ülkesindeki tüm insanların da bu öğretiye bağlı olarak yaşamasını isterdi. </a:t>
            </a:r>
            <a:r>
              <a:rPr lang="tr-TR" dirty="0" err="1"/>
              <a:t>Buddhist</a:t>
            </a:r>
            <a:r>
              <a:rPr lang="tr-TR" dirty="0"/>
              <a:t> </a:t>
            </a:r>
            <a:r>
              <a:rPr lang="tr-TR" i="1" dirty="0" err="1"/>
              <a:t>Dhamma</a:t>
            </a:r>
            <a:r>
              <a:rPr lang="tr-TR" i="1" dirty="0"/>
              <a:t> </a:t>
            </a:r>
            <a:r>
              <a:rPr lang="tr-TR" dirty="0"/>
              <a:t>inancının temelinde, her türlü ve her şeye karşı olan şiddetten uzak durma öğretisi yatmaktadır. </a:t>
            </a:r>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i="1" dirty="0" err="1"/>
              <a:t>Aşoka’nın</a:t>
            </a:r>
            <a:r>
              <a:rPr lang="tr-TR" i="1" dirty="0"/>
              <a:t> </a:t>
            </a:r>
            <a:r>
              <a:rPr lang="tr-TR" i="1" dirty="0" err="1"/>
              <a:t>Dhamma’sı</a:t>
            </a:r>
            <a:r>
              <a:rPr lang="tr-TR" i="1" dirty="0"/>
              <a:t> </a:t>
            </a:r>
            <a:r>
              <a:rPr lang="tr-TR" dirty="0"/>
              <a:t>olarak anılan buyruklar sırasıyla şu şöyledir; 1. Hiçbir hayvan, kurban edilmek amacıyla kesilmeyecek. 2. Şaşalı kabile ziyafetleri verilmeyecek, israftan uzak durulacak. 3. Anne ve babaya hürmet edilecek, asi gelinmeyecek. 4. Eşe, dosta, akrabaya cömert davranılacak,  Brahmanlara ve keşişlere hayırda bulunulacak.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5. Yaşayan hiçbir varlığa zarar verilmeyecek. 6. Tasarruflu </a:t>
            </a:r>
            <a:r>
              <a:rPr lang="tr-TR" dirty="0" err="1"/>
              <a:t>olunulacak</a:t>
            </a:r>
            <a:r>
              <a:rPr lang="tr-TR" dirty="0"/>
              <a:t>, gereksiz harcamalarda bulunulmayacak. 7. Erdemli bir insan olmaya çalışılacak. 8. Kalp Temizliği. 9. Minnettarlık. 10. Sadakat gibi duyguların gelişimine önem verilecek. 11. Hastalık, evlilik, doğum ya da bir yolculuğa çıkarken şans getirmesi için yapılan törenlerden, verilen ziyafetlerden vazgeçilecek.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12. Hoşgörülü </a:t>
            </a:r>
            <a:r>
              <a:rPr lang="tr-TR" dirty="0" err="1"/>
              <a:t>olunulacak</a:t>
            </a:r>
            <a:r>
              <a:rPr lang="tr-TR" dirty="0"/>
              <a:t>. 13. </a:t>
            </a:r>
            <a:r>
              <a:rPr lang="tr-TR" dirty="0" err="1"/>
              <a:t>Dhamma’nın</a:t>
            </a:r>
            <a:r>
              <a:rPr lang="tr-TR" dirty="0"/>
              <a:t> ilkelerinden taviz verilmeyecek. </a:t>
            </a:r>
            <a:r>
              <a:rPr lang="tr-TR" dirty="0" err="1"/>
              <a:t>Dhamma</a:t>
            </a:r>
            <a:r>
              <a:rPr lang="tr-TR" dirty="0"/>
              <a:t> her zaman iyidir ve insanı mutlak huzura, kurtuluşa götürecek yegâne yol odur. 14. Acımasızca davranışlardan, öfke, gurur, ihtiras, şehvet ve yozlaşma gibi duygulardan vazgeçilecek. </a:t>
            </a:r>
            <a:r>
              <a:rPr lang="tr-TR" dirty="0" err="1"/>
              <a:t>Maurya</a:t>
            </a:r>
            <a:r>
              <a:rPr lang="tr-TR" dirty="0"/>
              <a:t> ülkesinde yaşayan her birey bu kurallara uyacak ve </a:t>
            </a:r>
            <a:r>
              <a:rPr lang="tr-TR" dirty="0" err="1"/>
              <a:t>Dhamma’nın</a:t>
            </a:r>
            <a:r>
              <a:rPr lang="tr-TR" dirty="0"/>
              <a:t> eksiksiz olarak uygulanması için etrafındakileri de aydınlatacak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Aşoka</a:t>
            </a:r>
            <a:r>
              <a:rPr lang="tr-TR" dirty="0"/>
              <a:t>, ömrünün geri kalanını bu kuralların uygulanması ve uzak diyarlarda da bilinmesi için harcayarak geçirdi. </a:t>
            </a:r>
            <a:r>
              <a:rPr lang="tr-TR" dirty="0" err="1"/>
              <a:t>Kapilavastu</a:t>
            </a:r>
            <a:r>
              <a:rPr lang="tr-TR" dirty="0"/>
              <a:t>, </a:t>
            </a:r>
            <a:r>
              <a:rPr lang="tr-TR" dirty="0" err="1"/>
              <a:t>Sārnath</a:t>
            </a:r>
            <a:r>
              <a:rPr lang="tr-TR" dirty="0"/>
              <a:t>, </a:t>
            </a:r>
            <a:r>
              <a:rPr lang="tr-TR" dirty="0" err="1"/>
              <a:t>Şrāvastī</a:t>
            </a:r>
            <a:r>
              <a:rPr lang="tr-TR" dirty="0"/>
              <a:t>, </a:t>
            </a:r>
            <a:r>
              <a:rPr lang="tr-TR" dirty="0" err="1"/>
              <a:t>Bodhgāya</a:t>
            </a:r>
            <a:r>
              <a:rPr lang="tr-TR" dirty="0"/>
              <a:t>, </a:t>
            </a:r>
            <a:r>
              <a:rPr lang="tr-TR" dirty="0" err="1"/>
              <a:t>Kuşinagara’ya</a:t>
            </a:r>
            <a:r>
              <a:rPr lang="tr-TR" dirty="0"/>
              <a:t> yaptığı ziyaretlere </a:t>
            </a:r>
            <a:r>
              <a:rPr lang="tr-TR" dirty="0" err="1"/>
              <a:t>Dhamma</a:t>
            </a:r>
            <a:r>
              <a:rPr lang="tr-TR" dirty="0"/>
              <a:t> gezisi adını verdi.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Aşoka</a:t>
            </a:r>
            <a:r>
              <a:rPr lang="tr-TR" dirty="0"/>
              <a:t>, </a:t>
            </a:r>
            <a:r>
              <a:rPr lang="tr-TR" dirty="0" err="1"/>
              <a:t>Dhamma’nın</a:t>
            </a:r>
            <a:r>
              <a:rPr lang="tr-TR" dirty="0"/>
              <a:t> örnek bir uygulayıcısı olarak yaşamış, </a:t>
            </a:r>
            <a:r>
              <a:rPr lang="tr-TR" dirty="0" err="1"/>
              <a:t>Dhamma’yı</a:t>
            </a:r>
            <a:r>
              <a:rPr lang="tr-TR" dirty="0"/>
              <a:t> yaymak için saray tahammüllerini dahi değiştirmiştir. Halkın sorunlarıyla yakından ilgilenmiş, şefkat ve merhamet duygusuyla onları kucaklamıştır.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1356</TotalTime>
  <Words>793</Words>
  <Application>Microsoft Office PowerPoint</Application>
  <PresentationFormat>Ekran Gösterisi (4:3)</PresentationFormat>
  <Paragraphs>32</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216 ORTAÇAĞ HİNDİSTAN TARİHİ VE KÜLTÜRÜ  7. Hafta  Maurya İmparatoru Kral Aşoka II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141</cp:revision>
  <dcterms:created xsi:type="dcterms:W3CDTF">2014-11-21T09:52:05Z</dcterms:created>
  <dcterms:modified xsi:type="dcterms:W3CDTF">2020-02-24T20:18:33Z</dcterms:modified>
</cp:coreProperties>
</file>