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AC2A53-27DB-48FA-B732-34754E68B8F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6653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41E91D-E5EB-4E85-A0B2-A8891D778C3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51A559-42DC-49DB-BA6A-EF37CA6C30F5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3F-B9DD-4C7F-8D31-628653A405E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DFF8-C3B3-4F30-9BC5-FA2BF1F26B2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A8DB-B6B1-4985-B12A-E2A48D58A85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73E-2546-496D-82ED-D93490AAE01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22AB42-22A9-4D27-823C-510BA7B3F76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AE2813-6BD6-4228-B3F9-63EAAF8E15BB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E88A97-DCD7-4684-8A33-82E08B37ADF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F0749F-A3F6-4847-9F00-BE7BE84AE8D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287-5DA6-4402-992B-786CE493CA4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58E0-FF7F-4C88-B07F-954F5AB0733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4724-72F2-4578-931C-202A6C1F43F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927B-75B2-402A-B936-A5D80C3ACC44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230649-F834-4C51-A1D1-2D66990E344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3DA759-3F9F-4AE5-ACF0-EFD8E6CAAD7D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3311-9B0D-4516-A223-49E3BEFFBFD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CCAA-D703-4FB1-A196-3CE84EA40DA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1F6E54-8A28-4C3D-995D-F75248553D4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BA28CA-DE4A-4934-A277-A8027ACE1689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FD98BA-018B-4638-A3C4-0695162B636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8645A6-D1FA-4182-BCE9-D80692DCCB76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1C3821-D45A-4834-8278-CB5F3016F7F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C8DC56-B0ED-430E-96EE-35846CADBC0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9792" y="197446"/>
            <a:ext cx="2375619" cy="678408"/>
          </a:xfrm>
        </p:spPr>
        <p:txBody>
          <a:bodyPr>
            <a:normAutofit/>
          </a:bodyPr>
          <a:lstStyle/>
          <a:p>
            <a:r>
              <a:rPr lang="tr-TR" altLang="tr-TR" sz="3200" dirty="0">
                <a:solidFill>
                  <a:srgbClr val="FF0000"/>
                </a:solidFill>
              </a:rPr>
              <a:t>BÖLÜM 8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7464" y="1064940"/>
            <a:ext cx="6400800" cy="1080120"/>
          </a:xfrm>
        </p:spPr>
        <p:txBody>
          <a:bodyPr>
            <a:normAutofit/>
          </a:bodyPr>
          <a:lstStyle/>
          <a:p>
            <a:r>
              <a:rPr lang="tr-TR" altLang="tr-TR" sz="3200" dirty="0"/>
              <a:t>SİKLİK ARA ÜRÜNLER VE BOYALAR</a:t>
            </a:r>
          </a:p>
        </p:txBody>
      </p:sp>
      <p:pic>
        <p:nvPicPr>
          <p:cNvPr id="2055" name="Picture 7" descr="cyclic intermediates and dy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1776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yclic intermediates and dy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8488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3937-E2D1-4024-B095-F57A878E491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B904-CACC-4C3F-A76C-4C911399B848}" type="slidenum">
              <a:rPr lang="tr-TR" altLang="tr-TR"/>
              <a:pPr/>
              <a:t>10</a:t>
            </a:fld>
            <a:endParaRPr lang="tr-TR" altLang="tr-TR"/>
          </a:p>
        </p:txBody>
      </p:sp>
      <p:pic>
        <p:nvPicPr>
          <p:cNvPr id="11268" name="Picture 4" descr="98AB9FC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186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C00B-108C-4348-926E-0AECFF54AD8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5E8A-B09C-402C-9555-5CEABAFB3C0A}" type="slidenum">
              <a:rPr lang="tr-TR" altLang="tr-TR"/>
              <a:pPr/>
              <a:t>11</a:t>
            </a:fld>
            <a:endParaRPr lang="tr-TR" altLang="tr-TR"/>
          </a:p>
        </p:txBody>
      </p:sp>
      <p:pic>
        <p:nvPicPr>
          <p:cNvPr id="13316" name="Picture 4" descr="BCCF671C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0"/>
            <a:ext cx="661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3722-12CB-403F-90E9-F93EBFBD3FD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77BC-208C-42C4-B74D-1A8B581794E7}" type="slidenum">
              <a:rPr lang="tr-TR" altLang="tr-TR"/>
              <a:pPr/>
              <a:t>12</a:t>
            </a:fld>
            <a:endParaRPr lang="tr-TR" altLang="tr-TR"/>
          </a:p>
        </p:txBody>
      </p:sp>
      <p:pic>
        <p:nvPicPr>
          <p:cNvPr id="14340" name="Picture 4" descr="4B59646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38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02D9-2F88-44E3-87B0-DE7CDB99BAD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58A2-2CD8-48C7-9953-AE8FE368A672}" type="slidenum">
              <a:rPr lang="tr-TR" altLang="tr-TR"/>
              <a:pPr/>
              <a:t>13</a:t>
            </a:fld>
            <a:endParaRPr lang="tr-TR" altLang="tr-TR"/>
          </a:p>
        </p:txBody>
      </p:sp>
      <p:pic>
        <p:nvPicPr>
          <p:cNvPr id="15364" name="Picture 4" descr="4032878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554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50D8-DDA1-4574-8010-78F920519CE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7F2-2A85-474D-96C9-63615695D364}" type="slidenum">
              <a:rPr lang="tr-TR" altLang="tr-TR"/>
              <a:pPr/>
              <a:t>14</a:t>
            </a:fld>
            <a:endParaRPr lang="tr-TR" altLang="tr-TR"/>
          </a:p>
        </p:txBody>
      </p:sp>
      <p:pic>
        <p:nvPicPr>
          <p:cNvPr id="16388" name="Picture 4" descr="A10BDE0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0"/>
            <a:ext cx="661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674-3DBE-4BD1-AF81-A1F9FCEC23C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E6-0967-4CB9-9A37-BA14327FBCE7}" type="slidenum">
              <a:rPr lang="tr-TR" altLang="tr-TR"/>
              <a:pPr/>
              <a:t>15</a:t>
            </a:fld>
            <a:endParaRPr lang="tr-TR" altLang="tr-TR"/>
          </a:p>
        </p:txBody>
      </p:sp>
      <p:pic>
        <p:nvPicPr>
          <p:cNvPr id="17412" name="Picture 4" descr="965A782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0"/>
            <a:ext cx="6726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D2D2-518C-4792-857E-50FDE4233F2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5D5-FC1E-417C-8871-EFB883527303}" type="slidenum">
              <a:rPr lang="tr-TR" altLang="tr-TR"/>
              <a:pPr/>
              <a:t>16</a:t>
            </a:fld>
            <a:endParaRPr lang="tr-TR" altLang="tr-TR"/>
          </a:p>
        </p:txBody>
      </p:sp>
      <p:pic>
        <p:nvPicPr>
          <p:cNvPr id="18436" name="Picture 4" descr="A5C1187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2642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C36C-B7E8-417F-B338-A210EF1F059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EAC-69D0-4BA8-B7EC-45AF0E4721FC}" type="slidenum">
              <a:rPr lang="tr-TR" altLang="tr-TR"/>
              <a:pPr/>
              <a:t>17</a:t>
            </a:fld>
            <a:endParaRPr lang="tr-TR" altLang="tr-TR"/>
          </a:p>
        </p:txBody>
      </p:sp>
      <p:pic>
        <p:nvPicPr>
          <p:cNvPr id="19460" name="Picture 4" descr="BE1341F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24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A37E-05D1-4B1F-80A2-3B96D837E38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76E3-5FB1-4506-B6EF-EC67429726F0}" type="slidenum">
              <a:rPr lang="tr-TR" altLang="tr-TR"/>
              <a:pPr/>
              <a:t>18</a:t>
            </a:fld>
            <a:endParaRPr lang="tr-TR" altLang="tr-TR"/>
          </a:p>
        </p:txBody>
      </p:sp>
      <p:pic>
        <p:nvPicPr>
          <p:cNvPr id="20484" name="Picture 4" descr="C52CF3F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0"/>
            <a:ext cx="638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8F2A-F9DE-4A2E-9915-6C98E44EE7E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465C-1C81-4347-B223-3FD84D6FC931}" type="slidenum">
              <a:rPr lang="tr-TR" altLang="tr-TR"/>
              <a:pPr/>
              <a:t>19</a:t>
            </a:fld>
            <a:endParaRPr lang="tr-TR" altLang="tr-TR"/>
          </a:p>
        </p:txBody>
      </p:sp>
      <p:pic>
        <p:nvPicPr>
          <p:cNvPr id="21508" name="Picture 4" descr="BF4F9B6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297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6A3-F199-4B7A-A02D-164521DFEB6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D25-A373-40AA-9FDD-83F65E24BFEB}" type="slidenum">
              <a:rPr lang="tr-TR" altLang="tr-TR"/>
              <a:pPr/>
              <a:t>2</a:t>
            </a:fld>
            <a:endParaRPr lang="tr-TR" altLang="tr-TR"/>
          </a:p>
        </p:txBody>
      </p:sp>
      <p:pic>
        <p:nvPicPr>
          <p:cNvPr id="41988" name="Picture 4" descr="539E6C5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2509" b="2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DD8A-8A42-48B0-A7F7-8465F976448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0294-CD0E-40B4-A72D-43E21B1A7ED1}" type="slidenum">
              <a:rPr lang="tr-TR" altLang="tr-TR"/>
              <a:pPr/>
              <a:t>20</a:t>
            </a:fld>
            <a:endParaRPr lang="tr-TR" altLang="tr-TR"/>
          </a:p>
        </p:txBody>
      </p:sp>
      <p:pic>
        <p:nvPicPr>
          <p:cNvPr id="22532" name="Picture 4" descr="9BD22222"/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b="38888"/>
          <a:stretch/>
        </p:blipFill>
        <p:spPr bwMode="auto">
          <a:xfrm>
            <a:off x="1115616" y="980728"/>
            <a:ext cx="66247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0206-DD2E-4904-A6F4-B1DEDDB2F73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96F0-4646-41C8-879D-72F6DB04B90C}" type="slidenum">
              <a:rPr lang="tr-TR" altLang="tr-TR"/>
              <a:pPr/>
              <a:t>3</a:t>
            </a:fld>
            <a:endParaRPr lang="tr-TR" altLang="tr-TR"/>
          </a:p>
        </p:txBody>
      </p:sp>
      <p:pic>
        <p:nvPicPr>
          <p:cNvPr id="3076" name="Picture 4" descr="FC74154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664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DA73-3399-4185-8E72-0EE93D3DA8F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3F1D-CB77-4081-BF17-739B7E3E5B8F}" type="slidenum">
              <a:rPr lang="tr-TR" altLang="tr-TR"/>
              <a:pPr/>
              <a:t>4</a:t>
            </a:fld>
            <a:endParaRPr lang="tr-TR" altLang="tr-TR"/>
          </a:p>
        </p:txBody>
      </p:sp>
      <p:pic>
        <p:nvPicPr>
          <p:cNvPr id="4100" name="Picture 4" descr="26022C7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727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C594-FAF9-4F0A-B777-7898D08D320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B946-4980-41E8-A13A-C60DC9595FE4}" type="slidenum">
              <a:rPr lang="tr-TR" altLang="tr-TR"/>
              <a:pPr/>
              <a:t>5</a:t>
            </a:fld>
            <a:endParaRPr lang="tr-TR" altLang="tr-TR"/>
          </a:p>
        </p:txBody>
      </p:sp>
      <p:pic>
        <p:nvPicPr>
          <p:cNvPr id="5124" name="Picture 4" descr="233FDFF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0"/>
            <a:ext cx="6726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EB61-5550-446B-9382-81DC645C3A2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AA0-7E19-4754-B643-9A53B6DF3328}" type="slidenum">
              <a:rPr lang="tr-TR" altLang="tr-TR"/>
              <a:pPr/>
              <a:t>6</a:t>
            </a:fld>
            <a:endParaRPr lang="tr-TR" altLang="tr-TR"/>
          </a:p>
        </p:txBody>
      </p:sp>
      <p:pic>
        <p:nvPicPr>
          <p:cNvPr id="6148" name="Picture 4" descr="1C1ACB4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37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FEFE-1911-4C4D-88E8-94DCBFE9106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E73-E1A5-4C9B-AEB3-DB4BDFE560A2}" type="slidenum">
              <a:rPr lang="tr-TR" altLang="tr-TR"/>
              <a:pPr/>
              <a:t>7</a:t>
            </a:fld>
            <a:endParaRPr lang="tr-TR" altLang="tr-TR"/>
          </a:p>
        </p:txBody>
      </p:sp>
      <p:pic>
        <p:nvPicPr>
          <p:cNvPr id="7172" name="Picture 4" descr="F4AF34D0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781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12-3380-4470-BF46-45389B0BC26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C96E-B6E8-4B3D-B0A7-FE0DFDE87E08}" type="slidenum">
              <a:rPr lang="tr-TR" altLang="tr-TR"/>
              <a:pPr/>
              <a:t>8</a:t>
            </a:fld>
            <a:endParaRPr lang="tr-TR" altLang="tr-TR"/>
          </a:p>
        </p:txBody>
      </p:sp>
      <p:pic>
        <p:nvPicPr>
          <p:cNvPr id="9220" name="Picture 4" descr="64408E91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0"/>
            <a:ext cx="641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0E5-6336-41D7-88DE-E5B21979297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B63-CEEE-43BD-BAB7-90A04D89E011}" type="slidenum">
              <a:rPr lang="tr-TR" altLang="tr-TR"/>
              <a:pPr/>
              <a:t>9</a:t>
            </a:fld>
            <a:endParaRPr lang="tr-TR" altLang="tr-TR"/>
          </a:p>
        </p:txBody>
      </p:sp>
      <p:pic>
        <p:nvPicPr>
          <p:cNvPr id="10244" name="Picture 4" descr="BC3E035E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7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406</Words>
  <Application>Microsoft Office PowerPoint</Application>
  <PresentationFormat>Ekran Gösterisi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Century Schoolbook</vt:lpstr>
      <vt:lpstr>Wingdings</vt:lpstr>
      <vt:lpstr>Wingdings 2</vt:lpstr>
      <vt:lpstr>Cumba</vt:lpstr>
      <vt:lpstr>BÖLÜM 8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8</dc:title>
  <dc:creator>Kamran POLAT</dc:creator>
  <cp:lastModifiedBy>Kamran Polat</cp:lastModifiedBy>
  <cp:revision>14</cp:revision>
  <dcterms:created xsi:type="dcterms:W3CDTF">2007-05-08T10:41:21Z</dcterms:created>
  <dcterms:modified xsi:type="dcterms:W3CDTF">2018-10-17T19:26:21Z</dcterms:modified>
</cp:coreProperties>
</file>