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Okul çağı döneminde gelişimsel destek programları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Orta ve </a:t>
            </a:r>
            <a:r>
              <a:rPr lang="tr-TR"/>
              <a:t>ileri </a:t>
            </a:r>
            <a:r>
              <a:rPr lang="tr-TR" smtClean="0"/>
              <a:t>çocukluk </a:t>
            </a:r>
            <a:r>
              <a:rPr lang="tr-TR" dirty="0"/>
              <a:t>yaklaşık olarak 6- 11 yaşları arasındaki döneme, </a:t>
            </a:r>
            <a:r>
              <a:rPr lang="tr-TR"/>
              <a:t>hemen </a:t>
            </a:r>
            <a:r>
              <a:rPr lang="tr-TR" smtClean="0"/>
              <a:t>hemen ilkokul </a:t>
            </a:r>
            <a:r>
              <a:rPr lang="tr-TR" dirty="0"/>
              <a:t>yıllarına denk gelir.</a:t>
            </a:r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Okul </a:t>
            </a:r>
            <a:r>
              <a:rPr lang="tr-TR" dirty="0"/>
              <a:t>dönemindeki </a:t>
            </a:r>
            <a:r>
              <a:rPr lang="tr-TR" dirty="0" smtClean="0"/>
              <a:t>çocukların </a:t>
            </a:r>
            <a:r>
              <a:rPr lang="tr-TR" dirty="0"/>
              <a:t>gelişimini desteklemek </a:t>
            </a:r>
            <a:r>
              <a:rPr lang="tr-TR" dirty="0" smtClean="0"/>
              <a:t>üzere hazırlanacak </a:t>
            </a:r>
            <a:r>
              <a:rPr lang="tr-TR" dirty="0"/>
              <a:t>gelişimsel destek programları, </a:t>
            </a:r>
            <a:r>
              <a:rPr lang="tr-TR" dirty="0" smtClean="0"/>
              <a:t>gereksinimlere yanıt verecek </a:t>
            </a:r>
            <a:r>
              <a:rPr lang="tr-TR" dirty="0"/>
              <a:t>biçimde oluşturulmalıdır.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Okul dönemi çocuklarının öncelikli gereksinimleri diğer çocuklardan biraz daha farklı olarak aile, arkadaş, okul, ders, oyun ve oyuncak, kitap, müzik, televizyon, bilgisayar ve diğer ilgiler şeklinde sıralanmaktadır.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Ev merkezli programlarla desteklenen ilk çocukluk eğitimi, aile ve okul </a:t>
            </a:r>
            <a:r>
              <a:rPr lang="tr-TR" dirty="0" smtClean="0"/>
              <a:t>arasındaki karşılıklı </a:t>
            </a:r>
            <a:r>
              <a:rPr lang="tr-TR" dirty="0"/>
              <a:t>iletişimin de kalitesini artırmaktır. Böylece çocuğun yakın çevresinin </a:t>
            </a:r>
            <a:r>
              <a:rPr lang="tr-TR" dirty="0" smtClean="0"/>
              <a:t>desteklenmesini </a:t>
            </a:r>
            <a:r>
              <a:rPr lang="tr-TR" dirty="0"/>
              <a:t>içeren bütüncül bir yaklaşımla, çocuk için okul ve ev gibi birbirine </a:t>
            </a:r>
            <a:r>
              <a:rPr lang="tr-TR" dirty="0" smtClean="0"/>
              <a:t>zıt iki </a:t>
            </a:r>
            <a:r>
              <a:rPr lang="tr-TR" dirty="0"/>
              <a:t>çevrenin oluşması engellenmiş olmaktadır (Kuzu, </a:t>
            </a:r>
            <a:r>
              <a:rPr lang="tr-TR" dirty="0" smtClean="0"/>
              <a:t>2006’dan akt. </a:t>
            </a:r>
            <a:r>
              <a:rPr lang="tr-TR" dirty="0"/>
              <a:t>Can Yaşar, </a:t>
            </a:r>
            <a:r>
              <a:rPr lang="tr-TR" dirty="0" smtClean="0"/>
              <a:t>2018).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120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Orta Çocukluk Döneminde Sosyal-Duygusal Gelişimi Destekleyici Etkinlikler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Yaratıcı </a:t>
            </a:r>
            <a:r>
              <a:rPr lang="tr-TR" dirty="0"/>
              <a:t>drama örnekleri ve etkinlikleri okul çağı çocukları için uygundur.</a:t>
            </a:r>
          </a:p>
        </p:txBody>
      </p:sp>
    </p:spTree>
    <p:extLst>
      <p:ext uri="{BB962C8B-B14F-4D97-AF65-F5344CB8AC3E}">
        <p14:creationId xmlns:p14="http://schemas.microsoft.com/office/powerpoint/2010/main" val="301538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Sosyal duygusal öğrenme becerilerini </a:t>
            </a:r>
            <a:r>
              <a:rPr lang="tr-TR" dirty="0" smtClean="0"/>
              <a:t>geliştirmeye </a:t>
            </a:r>
            <a:r>
              <a:rPr lang="tr-TR" dirty="0"/>
              <a:t>yönelik yapılan etkinlikler, </a:t>
            </a:r>
            <a:r>
              <a:rPr lang="tr-TR" dirty="0" smtClean="0"/>
              <a:t>eğitim çalışmalarının </a:t>
            </a:r>
            <a:r>
              <a:rPr lang="tr-TR" dirty="0"/>
              <a:t>kalitesini arttırır. Çocuklar bu tür etkinliklerle, sınıfa, kuruma ve </a:t>
            </a:r>
            <a:r>
              <a:rPr lang="tr-TR" dirty="0" smtClean="0"/>
              <a:t>topluma katkıda </a:t>
            </a:r>
            <a:r>
              <a:rPr lang="tr-TR" dirty="0"/>
              <a:t>bulunmayı öğrenirler.</a:t>
            </a:r>
          </a:p>
        </p:txBody>
      </p:sp>
    </p:spTree>
    <p:extLst>
      <p:ext uri="{BB962C8B-B14F-4D97-AF65-F5344CB8AC3E}">
        <p14:creationId xmlns:p14="http://schemas.microsoft.com/office/powerpoint/2010/main" val="220016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Can Yaşar, </a:t>
            </a:r>
            <a:r>
              <a:rPr lang="tr-TR" dirty="0"/>
              <a:t>M. (2018). </a:t>
            </a:r>
            <a:r>
              <a:rPr lang="tr-TR" dirty="0" smtClean="0"/>
              <a:t>Ev Merkezli Programlar. Gelişimsel </a:t>
            </a:r>
            <a:r>
              <a:rPr lang="tr-TR" dirty="0"/>
              <a:t>Destek Programları </a:t>
            </a:r>
            <a:r>
              <a:rPr lang="tr-TR" dirty="0" smtClean="0"/>
              <a:t>Tanımlar ve Programlar </a:t>
            </a:r>
            <a:r>
              <a:rPr lang="tr-TR" dirty="0"/>
              <a:t>içinde, Ed. Zeynep Fulya Temel, Neriman Aral, Ankara: Hedef. </a:t>
            </a:r>
            <a:endParaRPr lang="tr-TR" dirty="0" smtClean="0"/>
          </a:p>
          <a:p>
            <a:pPr algn="just"/>
            <a:r>
              <a:rPr lang="tr-TR" dirty="0"/>
              <a:t>Dere Çiftçi, H. (2018). Sosyal Duygusal Gelişim Alanı Destek Programları. Gelişimsel Destek Programları Gelişim Alanlarına Göre Uygulama Örnekleri içinde, Ed. Zeynep Fulya Temel, Neriman Aral, Ankara: Hedef. 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</TotalTime>
  <Words>255</Words>
  <Application>Microsoft Office PowerPoint</Application>
  <PresentationFormat>Ekran Gösterisi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Okul çağı döneminde gelişimsel destek programları</vt:lpstr>
      <vt:lpstr>PowerPoint Sunusu</vt:lpstr>
      <vt:lpstr>PowerPoint Sunusu</vt:lpstr>
      <vt:lpstr>PowerPoint Sunusu</vt:lpstr>
      <vt:lpstr>PowerPoint Sunusu</vt:lpstr>
      <vt:lpstr>Orta Çocukluk Döneminde Sosyal-Duygusal Gelişimi Destekleyici Etkinlikler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9</cp:revision>
  <dcterms:created xsi:type="dcterms:W3CDTF">2021-04-19T23:02:55Z</dcterms:created>
  <dcterms:modified xsi:type="dcterms:W3CDTF">2021-04-20T18:17:32Z</dcterms:modified>
</cp:coreProperties>
</file>