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E8D61-A83B-4E8F-8DA7-BB1B7B051A4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44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30383-CB77-4F90-9C80-E89D82E50E6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56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EDAA-92E1-43DE-8CEF-86CA4AB1672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9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4E76-75B9-4AB2-AA29-3679941F2BB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B438A-5346-4368-AC10-21476D8B605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2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E1DC-CA2E-4951-84CA-6A9A914710B6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9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E8AD7-ACCA-4C00-8D91-A341ECDB1F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1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7A5A7-E6ED-40AC-8805-57498EBBEA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14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1B42A-89F5-4DB5-96AD-254DC494D7D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82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9DA91-BEA8-48EF-BDA2-B63D0FAA8D3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74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A6528-3865-4A19-83A4-F07FD0D7E8D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0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56668" y="6497638"/>
            <a:ext cx="297603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31D740-289A-44AA-9C48-5D2ACBE844FE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1039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3313" name="1 Başlık"/>
          <p:cNvSpPr>
            <a:spLocks noGrp="1"/>
          </p:cNvSpPr>
          <p:nvPr>
            <p:ph type="ctrTitle" idx="4294967295"/>
          </p:nvPr>
        </p:nvSpPr>
        <p:spPr>
          <a:xfrm>
            <a:off x="2063750" y="836614"/>
            <a:ext cx="7772400" cy="1470025"/>
          </a:xfrm>
        </p:spPr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 </a:t>
            </a:r>
            <a:b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Chrysophrys aurata</a:t>
            </a:r>
            <a:endParaRPr lang="tr-TR" altLang="tr-TR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9223" name="Picture 7" descr="imagesCAZNDU2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2420939"/>
            <a:ext cx="6551613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47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4337" name="1 Başlık"/>
          <p:cNvSpPr>
            <a:spLocks noGrp="1"/>
          </p:cNvSpPr>
          <p:nvPr>
            <p:ph type="title" idx="4294967295"/>
          </p:nvPr>
        </p:nvSpPr>
        <p:spPr>
          <a:xfrm>
            <a:off x="1919288" y="0"/>
            <a:ext cx="8229600" cy="1384300"/>
          </a:xfrm>
        </p:spPr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 </a:t>
            </a:r>
            <a:b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Chrysophrys aurata)</a:t>
            </a:r>
            <a:endParaRPr lang="tr-TR" altLang="tr-TR" sz="40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Hayvanlar alemi (Regnum):                 Animale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Hayvanlar alt alemi (Subregnum):        Metazoa 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Kol (Phylum):                                     Vertabrata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Alt Kol (Subphylum):                           Pisces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Sınıf (Clasis):                                   Osteichthyes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Takım (Ordo):                                  Perciformes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Alt Takım (Subordo):                           Percoidei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Familya (Familia):                               Sparidae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Cins (Genus):                                       Sparus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Tür (Species):                                       aurata (Linneaus, 1758)</a:t>
            </a:r>
          </a:p>
          <a:p>
            <a:pPr>
              <a:lnSpc>
                <a:spcPct val="80000"/>
              </a:lnSpc>
            </a:pPr>
            <a:endParaRPr lang="tr-TR" altLang="tr-TR" sz="27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13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5361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 </a:t>
            </a:r>
            <a:b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Chrysophrys aurata</a:t>
            </a:r>
            <a:endParaRPr lang="tr-TR" altLang="tr-TR" sz="40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İngiltere kıyılarından tüm Akdeniz’e kadar yaygın bir türdür.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Güney ve Ege Bölgeleri’nde daha çok, Verde Burnu’nda ve nadir olarak Karadeniz kıyılarında rastlanır.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Genellikle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tropikal, subtropikal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ılıman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kuşaklarda yayılım gösteren çipura deniz fenogramlarının bulunduğu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kumlu–çamurlu ve çamurlu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ortamlarda yaşamını sürdürür. </a:t>
            </a:r>
          </a:p>
          <a:p>
            <a:pPr>
              <a:lnSpc>
                <a:spcPct val="8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Bunun yanı sıra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nehir ağızlarına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 sz="3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lagüner </a:t>
            </a: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bölgelere de girer </a:t>
            </a:r>
          </a:p>
        </p:txBody>
      </p:sp>
    </p:spTree>
    <p:extLst>
      <p:ext uri="{BB962C8B-B14F-4D97-AF65-F5344CB8AC3E}">
        <p14:creationId xmlns:p14="http://schemas.microsoft.com/office/powerpoint/2010/main" val="41009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638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 </a:t>
            </a:r>
            <a:b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tr-TR" altLang="tr-TR" sz="40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Chrysophrys aurata)</a:t>
            </a:r>
            <a:endParaRPr lang="tr-TR" altLang="tr-TR" sz="40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981200" y="1600200"/>
            <a:ext cx="8229600" cy="50434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Sırt yüksekliği fazla olup lateralden yassılaşmış simetrik bir yapıya sahiptir.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Göz çukuru önündeki mesafe, göz çapından en az iki kat daha uzundur.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Gözler arasında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şeklinde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yıldızsı bir bant 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vardır.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Dorsal yüzgeç anal yüzgeçten daha uzundur.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Pektoral yüzgeç anüse kadar uzanır.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Kaudal yüzgeç homoserk yapıdadır.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Pektoral yüzgecin dorsalinde ve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operkulum üzerinde kırmızı-menekşe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renkli bir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leke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karakteristiktir.</a:t>
            </a:r>
          </a:p>
        </p:txBody>
      </p:sp>
    </p:spTree>
    <p:extLst>
      <p:ext uri="{BB962C8B-B14F-4D97-AF65-F5344CB8AC3E}">
        <p14:creationId xmlns:p14="http://schemas.microsoft.com/office/powerpoint/2010/main" val="37820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tr-TR" altLang="tr-TR" sz="4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Çipura Morfolojisi  ve Genel Biyolojisi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Üreme periyodu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ülkemizde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Ekim-Aralık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aylarında,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En iyi gelişim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22-25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anose="05050102010706020507" pitchFamily="18" charset="2"/>
              </a:rPr>
              <a:t>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aralığında,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Yaşayabilecekleri;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Sıcaklık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3-34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anose="05050102010706020507" pitchFamily="18" charset="2"/>
              </a:rPr>
              <a:t>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Tuzluluk değeri </a:t>
            </a: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%5-40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5-25 m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arası derinliklerde yayılım gösterirler. </a:t>
            </a:r>
          </a:p>
        </p:txBody>
      </p:sp>
    </p:spTree>
    <p:extLst>
      <p:ext uri="{BB962C8B-B14F-4D97-AF65-F5344CB8AC3E}">
        <p14:creationId xmlns:p14="http://schemas.microsoft.com/office/powerpoint/2010/main" val="1782240256"/>
      </p:ext>
    </p:extLst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Geniş ekran</PresentationFormat>
  <Paragraphs>37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Symbol</vt:lpstr>
      <vt:lpstr>Wingdings</vt:lpstr>
      <vt:lpstr>Varsayılan Tasarım</vt:lpstr>
      <vt:lpstr>Çipura  Chrysophrys aurata</vt:lpstr>
      <vt:lpstr>Çipura  (Chrysophrys aurata)</vt:lpstr>
      <vt:lpstr>Çipura  Chrysophrys aurata</vt:lpstr>
      <vt:lpstr>Çipura  (Chrysophrys aurata)</vt:lpstr>
      <vt:lpstr>Çipura Morfolojisi  ve Genel Biyolojisi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Çipura  Chrysophrys aurata</dc:title>
  <dc:creator>Akcay</dc:creator>
  <cp:lastModifiedBy>Akcay</cp:lastModifiedBy>
  <cp:revision>1</cp:revision>
  <dcterms:created xsi:type="dcterms:W3CDTF">2019-09-05T07:58:13Z</dcterms:created>
  <dcterms:modified xsi:type="dcterms:W3CDTF">2019-09-05T07:58:20Z</dcterms:modified>
</cp:coreProperties>
</file>