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deproject.com/Articles/15949/Hopfield-model-of-neural-network-for-pattern-reco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 Örüntü tanıma için sinir ağının </a:t>
            </a:r>
            <a:r>
              <a:rPr lang="tr-TR" sz="3600" dirty="0" err="1"/>
              <a:t>Hopfield</a:t>
            </a:r>
            <a:r>
              <a:rPr lang="tr-TR" sz="3600" dirty="0"/>
              <a:t> </a:t>
            </a:r>
            <a:r>
              <a:rPr lang="tr-TR" sz="3600" dirty="0" smtClean="0"/>
              <a:t>modeli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NBP234 Örüntü Tanıma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Örüntü </a:t>
            </a:r>
            <a:r>
              <a:rPr lang="tr-TR" dirty="0"/>
              <a:t>tanıma için sinir ağının </a:t>
            </a:r>
            <a:r>
              <a:rPr lang="tr-TR" dirty="0" err="1"/>
              <a:t>Hopfield</a:t>
            </a:r>
            <a:r>
              <a:rPr lang="tr-TR" dirty="0"/>
              <a:t> modeli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dersimiz </a:t>
            </a:r>
            <a:r>
              <a:rPr lang="tr-TR" dirty="0" err="1"/>
              <a:t>codeproject’de</a:t>
            </a:r>
            <a:r>
              <a:rPr lang="tr-TR" dirty="0"/>
              <a:t> yer alan örnek bir </a:t>
            </a:r>
            <a:r>
              <a:rPr lang="tr-TR" dirty="0" smtClean="0"/>
              <a:t>diğer örüntü </a:t>
            </a:r>
            <a:r>
              <a:rPr lang="tr-TR" dirty="0"/>
              <a:t>tanıma uygulamasını inceleme üzerinedir. Uygulamanın kaynak </a:t>
            </a:r>
            <a:r>
              <a:rPr lang="tr-TR" dirty="0" smtClean="0"/>
              <a:t>kodlarına ve </a:t>
            </a:r>
            <a:r>
              <a:rPr lang="tr-TR" dirty="0"/>
              <a:t>diğer dosyalarına açık ders sisteminden erişebilirsiniz.</a:t>
            </a:r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www.codeproject.com/Articles/15949/Hopfield-model-of-neural-network-for-pattern-recog</a:t>
            </a:r>
            <a:endParaRPr lang="tr-TR" dirty="0" smtClean="0"/>
          </a:p>
          <a:p>
            <a:r>
              <a:rPr lang="tr-TR" dirty="0" smtClean="0"/>
              <a:t>Uygulamada </a:t>
            </a:r>
            <a:r>
              <a:rPr lang="tr-TR" dirty="0"/>
              <a:t>sinir ağının </a:t>
            </a:r>
            <a:r>
              <a:rPr lang="tr-TR" dirty="0" err="1"/>
              <a:t>Hopfield</a:t>
            </a:r>
            <a:r>
              <a:rPr lang="tr-TR" dirty="0"/>
              <a:t> modeli açıklanmaktadır. </a:t>
            </a:r>
            <a:r>
              <a:rPr lang="tr-TR" dirty="0" smtClean="0"/>
              <a:t>Bununla, </a:t>
            </a:r>
            <a:r>
              <a:rPr lang="tr-TR" dirty="0" err="1" smtClean="0"/>
              <a:t>Hopfield</a:t>
            </a:r>
            <a:r>
              <a:rPr lang="tr-TR" dirty="0" smtClean="0"/>
              <a:t> </a:t>
            </a:r>
            <a:r>
              <a:rPr lang="tr-TR" dirty="0"/>
              <a:t>sinir ağının örüntü tanıma problemine uygulanabilme kabiliyeti gösterilmiştir.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Uygulamanın ekran görüntüsü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719" y="1900238"/>
            <a:ext cx="2743200" cy="3914775"/>
          </a:xfrm>
        </p:spPr>
      </p:pic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900238"/>
            <a:ext cx="2743200" cy="3914775"/>
          </a:xfrm>
        </p:spPr>
      </p:pic>
    </p:spTree>
    <p:extLst>
      <p:ext uri="{BB962C8B-B14F-4D97-AF65-F5344CB8AC3E}">
        <p14:creationId xmlns:p14="http://schemas.microsoft.com/office/powerpoint/2010/main" val="352516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Hopfield</a:t>
            </a:r>
            <a:r>
              <a:rPr lang="tr-TR" dirty="0"/>
              <a:t> sinir ağı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3225338" cy="4023359"/>
          </a:xfrm>
        </p:spPr>
        <p:txBody>
          <a:bodyPr/>
          <a:lstStyle/>
          <a:p>
            <a:r>
              <a:rPr lang="tr-TR" dirty="0" err="1" smtClean="0"/>
              <a:t>MxN</a:t>
            </a:r>
            <a:r>
              <a:rPr lang="tr-TR" dirty="0" smtClean="0"/>
              <a:t> </a:t>
            </a:r>
            <a:r>
              <a:rPr lang="tr-TR" dirty="0"/>
              <a:t>boyutlu ikili vektörleriniz olduğunu </a:t>
            </a:r>
            <a:r>
              <a:rPr lang="tr-TR" dirty="0" smtClean="0"/>
              <a:t>ve </a:t>
            </a:r>
            <a:r>
              <a:rPr lang="tr-TR" dirty="0"/>
              <a:t>bunları sinir ağında saklamak istediğinizi varsayalım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204" y="3109913"/>
            <a:ext cx="5963709" cy="2182523"/>
          </a:xfrm>
        </p:spPr>
      </p:pic>
    </p:spTree>
    <p:extLst>
      <p:ext uri="{BB962C8B-B14F-4D97-AF65-F5344CB8AC3E}">
        <p14:creationId xmlns:p14="http://schemas.microsoft.com/office/powerpoint/2010/main" val="412223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Hopfield</a:t>
            </a:r>
            <a:r>
              <a:rPr lang="tr-TR" dirty="0"/>
              <a:t> sinir ağı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3225338" cy="4023359"/>
          </a:xfrm>
        </p:spPr>
        <p:txBody>
          <a:bodyPr>
            <a:normAutofit fontScale="92500"/>
          </a:bodyPr>
          <a:lstStyle/>
          <a:p>
            <a:r>
              <a:rPr lang="tr-TR" dirty="0"/>
              <a:t>Bu durumda, bunları basit toplama kullanarak ara bağlantı matrisine eklemeniz </a:t>
            </a:r>
            <a:r>
              <a:rPr lang="tr-TR" dirty="0" smtClean="0"/>
              <a:t>gerekir.</a:t>
            </a:r>
          </a:p>
          <a:p>
            <a:r>
              <a:rPr lang="tr-TR" dirty="0"/>
              <a:t>Artık ağ çalışmaya hazırdır. </a:t>
            </a:r>
            <a:r>
              <a:rPr lang="tr-TR" dirty="0" err="1"/>
              <a:t>NN'nin</a:t>
            </a:r>
            <a:r>
              <a:rPr lang="tr-TR" dirty="0"/>
              <a:t> başlangıç ​​durumunu ayarlamanız ve dinamik yordamı çalıştırmanız gerekir. </a:t>
            </a:r>
            <a:r>
              <a:rPr lang="tr-TR" dirty="0" err="1"/>
              <a:t>HNN'nin</a:t>
            </a:r>
            <a:r>
              <a:rPr lang="tr-TR" dirty="0"/>
              <a:t> özellikleri, dinamikler sırasında, kalıplardan birine karşılık gelen bazı kararlı duruma geçer. Ve NN, en çok </a:t>
            </a:r>
            <a:r>
              <a:rPr lang="tr-TR" dirty="0" err="1"/>
              <a:t>HNN'nin</a:t>
            </a:r>
            <a:r>
              <a:rPr lang="tr-TR" dirty="0"/>
              <a:t> başlangıç ​​durumuna benzeyen bu modelde geçecektir.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1847850"/>
            <a:ext cx="4191000" cy="4019550"/>
          </a:xfrm>
        </p:spPr>
      </p:pic>
    </p:spTree>
    <p:extLst>
      <p:ext uri="{BB962C8B-B14F-4D97-AF65-F5344CB8AC3E}">
        <p14:creationId xmlns:p14="http://schemas.microsoft.com/office/powerpoint/2010/main" val="28426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Kodlar hakkında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Sinir ağının nesne modelini ele alalım. İki ana sınıftan oluşur: </a:t>
            </a:r>
            <a:r>
              <a:rPr lang="tr-TR" dirty="0" err="1"/>
              <a:t>Neuron</a:t>
            </a:r>
            <a:r>
              <a:rPr lang="tr-TR" dirty="0"/>
              <a:t> ve </a:t>
            </a:r>
            <a:r>
              <a:rPr lang="tr-TR" dirty="0" err="1"/>
              <a:t>NeuralNetwork</a:t>
            </a:r>
            <a:r>
              <a:rPr lang="tr-TR" dirty="0"/>
              <a:t>. </a:t>
            </a:r>
            <a:r>
              <a:rPr lang="tr-TR" dirty="0" err="1"/>
              <a:t>Neuron</a:t>
            </a:r>
            <a:r>
              <a:rPr lang="tr-TR" dirty="0"/>
              <a:t>, </a:t>
            </a:r>
            <a:r>
              <a:rPr lang="tr-TR" dirty="0" err="1"/>
              <a:t>State</a:t>
            </a:r>
            <a:r>
              <a:rPr lang="tr-TR" dirty="0"/>
              <a:t> özelliğini ve </a:t>
            </a:r>
            <a:r>
              <a:rPr lang="tr-TR" dirty="0" err="1"/>
              <a:t>ChangeState</a:t>
            </a:r>
            <a:r>
              <a:rPr lang="tr-TR" dirty="0"/>
              <a:t> () yöntemini içeren bir temel sınıftır.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/>
              <a:t>bir Int32 </a:t>
            </a:r>
            <a:r>
              <a:rPr lang="tr-TR" dirty="0" smtClean="0"/>
              <a:t>sayıdır, </a:t>
            </a:r>
            <a:r>
              <a:rPr lang="tr-TR" dirty="0"/>
              <a:t>ancak aslında yalnızca iki değer alır: +1 veya -1 (Bu değerlere </a:t>
            </a:r>
            <a:r>
              <a:rPr lang="tr-TR" dirty="0" err="1"/>
              <a:t>NeuronStates</a:t>
            </a:r>
            <a:r>
              <a:rPr lang="tr-TR" dirty="0"/>
              <a:t> statik sınıfından da erişilebilir. </a:t>
            </a:r>
            <a:r>
              <a:rPr lang="tr-TR" dirty="0" err="1"/>
              <a:t>NeorunStates.AlongField</a:t>
            </a:r>
            <a:r>
              <a:rPr lang="tr-TR" dirty="0"/>
              <a:t> 1'e ve </a:t>
            </a:r>
            <a:r>
              <a:rPr lang="tr-TR" dirty="0" err="1"/>
              <a:t>NeorunStates.AgainstField</a:t>
            </a:r>
            <a:r>
              <a:rPr lang="tr-TR" dirty="0"/>
              <a:t> -1'e eşittir). </a:t>
            </a:r>
            <a:r>
              <a:rPr lang="tr-TR" dirty="0" err="1"/>
              <a:t>ChangeState</a:t>
            </a:r>
            <a:r>
              <a:rPr lang="tr-TR" dirty="0"/>
              <a:t> (), nöron üzerine etki eden alanın değerini alır ve kendi durumunu değiştirip değiştirmemeye karar verir. Durum değiştirildiyse </a:t>
            </a:r>
            <a:r>
              <a:rPr lang="tr-TR" dirty="0" err="1"/>
              <a:t>ChangeState</a:t>
            </a:r>
            <a:r>
              <a:rPr lang="tr-TR" dirty="0"/>
              <a:t> () işlevi </a:t>
            </a:r>
            <a:r>
              <a:rPr lang="tr-TR" dirty="0" err="1"/>
              <a:t>true</a:t>
            </a:r>
            <a:r>
              <a:rPr lang="tr-TR" dirty="0"/>
              <a:t> değerini döndürür.</a:t>
            </a:r>
          </a:p>
        </p:txBody>
      </p:sp>
    </p:spTree>
    <p:extLst>
      <p:ext uri="{BB962C8B-B14F-4D97-AF65-F5344CB8AC3E}">
        <p14:creationId xmlns:p14="http://schemas.microsoft.com/office/powerpoint/2010/main" val="36998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Uygulamayı çalıştırma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Uygulamada nasıl çalıştığını görmek için </a:t>
            </a:r>
            <a:r>
              <a:rPr lang="tr-TR" dirty="0" err="1"/>
              <a:t>demo</a:t>
            </a:r>
            <a:r>
              <a:rPr lang="tr-TR" dirty="0"/>
              <a:t> projesini (HopfieldRecognizer.exe) çalıştırın.</a:t>
            </a:r>
          </a:p>
          <a:p>
            <a:r>
              <a:rPr lang="tr-TR" dirty="0" smtClean="0"/>
              <a:t>- Ana </a:t>
            </a:r>
            <a:r>
              <a:rPr lang="tr-TR" dirty="0"/>
              <a:t>pencerede "Sinir Ağı Oluştur (100 Nöron)" </a:t>
            </a:r>
            <a:r>
              <a:rPr lang="tr-TR" dirty="0" smtClean="0"/>
              <a:t>(</a:t>
            </a:r>
            <a:r>
              <a:rPr lang="en-US" dirty="0"/>
              <a:t>Add pattern to Neural Network</a:t>
            </a:r>
            <a:r>
              <a:rPr lang="tr-TR" dirty="0" smtClean="0"/>
              <a:t>) düğmesine </a:t>
            </a:r>
            <a:r>
              <a:rPr lang="tr-TR" dirty="0"/>
              <a:t>basın. Sinir ağı oluşturulacak.</a:t>
            </a:r>
          </a:p>
          <a:p>
            <a:r>
              <a:rPr lang="tr-TR" dirty="0" smtClean="0"/>
              <a:t>- Sonra </a:t>
            </a:r>
            <a:r>
              <a:rPr lang="tr-TR" dirty="0"/>
              <a:t>"Sinir Ağına desen ekle" düğmesine basın ve herhangi bir 10x10 görüntüyü seçin (bazılarını ABC klasöründe bulabilirsiniz). A, B ve C görüntülerine karşılık gelen 3 örnek ekleyin.</a:t>
            </a:r>
          </a:p>
          <a:p>
            <a:r>
              <a:rPr lang="tr-TR" dirty="0" smtClean="0"/>
              <a:t>- Eklenen </a:t>
            </a:r>
            <a:r>
              <a:rPr lang="tr-TR" dirty="0"/>
              <a:t>desenlerden birini (örneğin A) tıklatarak seçin ve ilk bozulma düzeyinin yüzdesini (% 10'a eşit olarak bırakabilirsiniz) tanımlayın.</a:t>
            </a:r>
          </a:p>
          <a:p>
            <a:r>
              <a:rPr lang="tr-TR" dirty="0" smtClean="0"/>
              <a:t>- "</a:t>
            </a:r>
            <a:r>
              <a:rPr lang="tr-TR" dirty="0"/>
              <a:t>Ağ dinamiklerini </a:t>
            </a:r>
            <a:r>
              <a:rPr lang="tr-TR" dirty="0" smtClean="0"/>
              <a:t>çalıştır</a:t>
            </a:r>
            <a:r>
              <a:rPr lang="tr-TR" dirty="0"/>
              <a:t>" (Run network </a:t>
            </a:r>
            <a:r>
              <a:rPr lang="tr-TR" dirty="0" smtClean="0"/>
              <a:t>Dynamics) </a:t>
            </a:r>
            <a:r>
              <a:rPr lang="tr-TR" dirty="0"/>
              <a:t>düğmesine basın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551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HNN 1982 yılında önerilmiştir ve örüntü tanıma problemi için en iyi çözüm değildir. Desenler arasındaki korelasyonlar için çok mantıklıdır. Matrise çok benzer desenler eklemeye çalışırsanız (örneğin (ABC klasöründen) B ve C), bunlar birlikte akar ve </a:t>
            </a:r>
            <a:r>
              <a:rPr lang="tr-TR" dirty="0" err="1"/>
              <a:t>chimera</a:t>
            </a:r>
            <a:r>
              <a:rPr lang="tr-TR" dirty="0"/>
              <a:t> adı verilen yeni bir desen oluştururlar. Nöron </a:t>
            </a:r>
            <a:r>
              <a:rPr lang="tr-TR" dirty="0" smtClean="0"/>
              <a:t>sayısından %10-14 </a:t>
            </a:r>
            <a:r>
              <a:rPr lang="tr-TR" dirty="0"/>
              <a:t>daha fazla olamaz</a:t>
            </a:r>
            <a:r>
              <a:rPr lang="tr-TR" dirty="0" smtClean="0"/>
              <a:t>. Bu </a:t>
            </a:r>
            <a:r>
              <a:rPr lang="tr-TR" dirty="0"/>
              <a:t>dezavantajlara rağmen HNN ve modern modifikasyonları basit ve popüler algoritmalardır.</a:t>
            </a:r>
          </a:p>
        </p:txBody>
      </p:sp>
    </p:spTree>
    <p:extLst>
      <p:ext uri="{BB962C8B-B14F-4D97-AF65-F5344CB8AC3E}">
        <p14:creationId xmlns:p14="http://schemas.microsoft.com/office/powerpoint/2010/main" val="241245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err="1"/>
              <a:t>Magomedov</a:t>
            </a:r>
            <a:r>
              <a:rPr lang="en-US" dirty="0"/>
              <a:t>, B. (2006, November 7). Hopfield model of neural network for pattern recognition. Retrieved from https://www.codeproject.com/Articles/15949/Hopfield-model-of-neural-network-for-pattern-recog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73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</TotalTime>
  <Words>452</Words>
  <Application>Microsoft Office PowerPoint</Application>
  <PresentationFormat>Geniş ekran</PresentationFormat>
  <Paragraphs>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 Örüntü tanıma için sinir ağının Hopfield modeli</vt:lpstr>
      <vt:lpstr>Örüntü tanıma için sinir ağının Hopfield modeli</vt:lpstr>
      <vt:lpstr>Uygulamanın ekran görüntüsü</vt:lpstr>
      <vt:lpstr>Hopfield sinir ağı</vt:lpstr>
      <vt:lpstr>Hopfield sinir ağı</vt:lpstr>
      <vt:lpstr>Kodlar hakkında</vt:lpstr>
      <vt:lpstr>Uygulamayı çalıştırma</vt:lpstr>
      <vt:lpstr>Sonuç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22</cp:revision>
  <dcterms:created xsi:type="dcterms:W3CDTF">2017-11-14T11:12:27Z</dcterms:created>
  <dcterms:modified xsi:type="dcterms:W3CDTF">2020-02-01T22:26:45Z</dcterms:modified>
</cp:coreProperties>
</file>