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2800" b="1" dirty="0"/>
              <a:t>EŞYA VE TÜRLERİ: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sz="2800" dirty="0"/>
              <a:t> </a:t>
            </a:r>
            <a:br>
              <a:rPr lang="tr-TR" sz="2800" dirty="0"/>
            </a:br>
            <a:r>
              <a:rPr lang="tr-TR" sz="2800" dirty="0"/>
              <a:t>Eşya, a) üzerinde bireysel hâkimiyet sağlanabilecek b) sınırlandırılabilir c) iktisadi bir değer taşıyan d) şahıs dışı e) cismani varlıklardır 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5709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 </a:t>
            </a:r>
          </a:p>
          <a:p>
            <a:r>
              <a:rPr lang="tr-TR" b="1" dirty="0"/>
              <a:t>Taşınır Eşya-Taşınmaz Eşya: </a:t>
            </a:r>
            <a:r>
              <a:rPr lang="tr-TR" dirty="0"/>
              <a:t>Eşya hukuku bakımından temel ayrımdır. Özüne zarar vermeksizin bir yerden başka bir yere taşınabilen eşya taşınır, taşınamayanlar ise taşınmaz eşya olarak adlandırılır.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3033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Misli Eşya-</a:t>
            </a:r>
            <a:r>
              <a:rPr lang="tr-TR" b="1" dirty="0" err="1"/>
              <a:t>Gayrimisli</a:t>
            </a:r>
            <a:r>
              <a:rPr lang="tr-TR" b="1" dirty="0"/>
              <a:t> Eşya: </a:t>
            </a:r>
            <a:r>
              <a:rPr lang="tr-TR" dirty="0"/>
              <a:t>Sayma veya tartma veya ölçme ile belirli hale gelen eşya misli eşyadır. Ör. Pirinç.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Ferden tayin edilmesi gereken eşya ise, </a:t>
            </a:r>
            <a:r>
              <a:rPr lang="tr-TR" b="1" dirty="0"/>
              <a:t>gayrı misli eşyadır.</a:t>
            </a:r>
            <a:r>
              <a:rPr lang="tr-TR" dirty="0"/>
              <a:t>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6663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Hariçten hiçbir şey eklenmeksizin tek başına var olan eşyaya </a:t>
            </a:r>
            <a:r>
              <a:rPr lang="tr-TR" b="1" dirty="0"/>
              <a:t>basit (yalın) eşya</a:t>
            </a:r>
            <a:r>
              <a:rPr lang="tr-TR" dirty="0"/>
              <a:t> denir. Ör. Bitki.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 </a:t>
            </a:r>
            <a:r>
              <a:rPr lang="tr-TR" b="1" dirty="0"/>
              <a:t>Birleşik (mürekkep) Eşya</a:t>
            </a:r>
            <a:r>
              <a:rPr lang="tr-TR" dirty="0"/>
              <a:t> ise; birden çok yalın eşyanın birbirinden ayrılmaz şekilde birleşmesinden oluşarak ayrı varlık teşkil eden eşyadır. Ör. Bir kitap.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384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Tüketime Tabi Eşya-Tüketime Tabi Olmayan Eşya: </a:t>
            </a:r>
            <a:r>
              <a:rPr lang="tr-TR" dirty="0"/>
              <a:t>Kendilerinden amaca uygun yararlanma tüketim yolu ile olan eşya tüketime tabi eşya denir. Ör. Sıvılar, yiyecekler.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Bir süre kullanılmak suretiyle kendisinden yararlanılan eşyaya ise tüketime tabi olmayan eşya denir. Ör. elbise, telefon. </a:t>
            </a:r>
          </a:p>
          <a:p>
            <a:r>
              <a:rPr lang="tr-TR" dirty="0"/>
              <a:t> 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488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b="1" dirty="0"/>
              <a:t>Bölünebilen Eşya-Bölünemez Eşya:</a:t>
            </a:r>
            <a:r>
              <a:rPr lang="tr-TR" sz="2800" dirty="0"/>
              <a:t> Hukuki yönden bölünebilme, eşyanın değerinde önemli bir azalma olmaksızın aynı nitelikte birden çok parçaya ayrılabilir olmasını belirtir. Ör. Sıvılar, bölünebilir; bir canlı hayvan ise bölünemez nitelik taşır.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737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109</Words>
  <Application>Microsoft Office PowerPoint</Application>
  <PresentationFormat>Geniş ekran</PresentationFormat>
  <Paragraphs>15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EŞYA VE TÜRLERİ:    Eşya, a) üzerinde bireysel hâkimiyet sağlanabilecek b) sınırlandırılabilir c) iktisadi bir değer taşıyan d) şahıs dışı e) cismani varlıklardır 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EŞYA VE TÜRLERİ:    Eşya, a) üzerinde bireysel hâkimiyet sağlanabilecek b) sınırlandırılabilir c) iktisadi bir değer taşıyan d) şahıs dışı e) cismani varlıklardır  </dc:title>
  <dc:creator>Pelin Atila Yoruk</dc:creator>
  <cp:lastModifiedBy>Pelin Atila Yoruk</cp:lastModifiedBy>
  <cp:revision>1</cp:revision>
  <dcterms:created xsi:type="dcterms:W3CDTF">2018-01-20T00:44:22Z</dcterms:created>
  <dcterms:modified xsi:type="dcterms:W3CDTF">2018-01-20T00:46:31Z</dcterms:modified>
</cp:coreProperties>
</file>