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72" r:id="rId9"/>
    <p:sldId id="27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4AAA-E377-4231-8EDE-349EF98A788A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2E49-7CF3-4281-A8FF-E2BD0C39519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matem.com/agri-tedavi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matem.com/spor-yaralanmalari-ve-sporcu-saglig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matem.com/capraz-bag-yaralanmalari/" TargetMode="External"/><Relationship Id="rId2" Type="http://schemas.openxmlformats.org/officeDocument/2006/relationships/hyperlink" Target="https://www.romatem.com/tedavi-edilen-agrili-hastaliklar/karpal-tunel-sendrom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matem.com/fizik-tedavi-ve-rehabilitasyon/sinir-sikismas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El rehabilitasyonu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Ayşegül atlı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uest\Desktop\362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4626362" cy="53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uest\Desktop\154de20689cb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515476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uest\Desktop\thera-band-progressive-hand-trainer-el-egzersizi-el-rehabilitasyonu-el-terapisi-yedek-bant-26210-ten-rengi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8000"/>
            <a:ext cx="63500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uest\Desktop\el-bilegi-tendiniti-egzersiz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616624" cy="662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uest\Desktop\el-rehabilitasyonu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387424"/>
            <a:ext cx="5909543" cy="6693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Guest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441969" cy="409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uest\Desktop\EL-REHABiLiTASYONU-ATEL-RE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961121" cy="5136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Guest\Desktop\AY-R003-cirt-cirtli-el-calismasi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800253" cy="5800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Gues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4985146" cy="498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Guest\Desktop\671_www_furesmedikal_com_Rehabilitasyon_Resim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908720"/>
            <a:ext cx="6317357" cy="473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 rehabilitasyonu; ağrı, yara, ameliyat sonrası elin işlevini yerine getirmek ve ağrıların gidermek için uygulanan tedavi yöntemleridir.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 descr="C:\Users\Guest\Desktop\irfanasor-el-rehabilitasyonu-13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350001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Guest\Desktop\thera-band-flex-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5762625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Guest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143125" cy="2143125"/>
          </a:xfrm>
          <a:prstGeom prst="rect">
            <a:avLst/>
          </a:prstGeom>
          <a:noFill/>
        </p:spPr>
      </p:pic>
      <p:pic>
        <p:nvPicPr>
          <p:cNvPr id="13315" name="Picture 3" descr="C:\Users\Guest\Desktop\rt2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4445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Guest\Desktop\fizi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048001" cy="2286000"/>
          </a:xfrm>
          <a:prstGeom prst="rect">
            <a:avLst/>
          </a:prstGeom>
          <a:noFill/>
        </p:spPr>
      </p:pic>
      <p:pic>
        <p:nvPicPr>
          <p:cNvPr id="14339" name="Picture 3" descr="C:\Users\Guest\Desktop\13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3195638"/>
            <a:ext cx="3627438" cy="3048000"/>
          </a:xfrm>
          <a:prstGeom prst="rect">
            <a:avLst/>
          </a:prstGeom>
          <a:noFill/>
        </p:spPr>
      </p:pic>
      <p:pic>
        <p:nvPicPr>
          <p:cNvPr id="14340" name="Picture 4" descr="C:\Users\Guest\Desktop\avuc-ici-kalinlasmas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0"/>
            <a:ext cx="5076825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 rehabilitasyonunda tedavi planı; </a:t>
            </a:r>
            <a:r>
              <a:rPr lang="tr-TR" dirty="0" smtClean="0"/>
              <a:t> </a:t>
            </a:r>
            <a:r>
              <a:rPr lang="tr-TR" dirty="0"/>
              <a:t>özelleştirilmiş statik ve dinamik </a:t>
            </a:r>
            <a:r>
              <a:rPr lang="tr-TR" dirty="0" err="1"/>
              <a:t>splintler</a:t>
            </a:r>
            <a:r>
              <a:rPr lang="tr-TR" dirty="0"/>
              <a:t>, iş simülasyonu, hasta eğitimi, </a:t>
            </a:r>
            <a:r>
              <a:rPr lang="tr-TR" dirty="0">
                <a:hlinkClick r:id="rId2"/>
              </a:rPr>
              <a:t>ağrı kontrolü</a:t>
            </a:r>
            <a:r>
              <a:rPr lang="tr-TR" dirty="0"/>
              <a:t>, hareket açıklığı, yumuşak doku </a:t>
            </a:r>
            <a:r>
              <a:rPr lang="tr-TR" dirty="0" err="1"/>
              <a:t>mobilizasyonu</a:t>
            </a:r>
            <a:r>
              <a:rPr lang="tr-TR" dirty="0"/>
              <a:t>, esneklik ve güçlendirme egzersizleri, ince motor koordinasyonu / becerisi, yara bakımı gibi uygulamaları içerir.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Guest\Desktop\elin-fonksiyonel-anatomisi-fazlas-iin-wwwtipfakultesiorg-7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Guest\Desktop\karpaltu0308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836712"/>
            <a:ext cx="5476004" cy="435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Guest\Desktop\Tetik-Parma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764704"/>
            <a:ext cx="5078430" cy="518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uest\Desktop\elin-osteo1-194x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4495552" cy="3638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hlinkClick r:id="rId2"/>
              </a:rPr>
              <a:t>Spor yaralanmaları</a:t>
            </a:r>
            <a:endParaRPr lang="tr-TR" dirty="0"/>
          </a:p>
          <a:p>
            <a:r>
              <a:rPr lang="tr-TR" dirty="0" err="1"/>
              <a:t>Tendonit</a:t>
            </a:r>
            <a:endParaRPr lang="tr-TR" dirty="0"/>
          </a:p>
          <a:p>
            <a:r>
              <a:rPr lang="tr-TR" dirty="0"/>
              <a:t>Kırıklar</a:t>
            </a:r>
          </a:p>
          <a:p>
            <a:r>
              <a:rPr lang="tr-TR" dirty="0"/>
              <a:t>Çıkıklar</a:t>
            </a:r>
          </a:p>
          <a:p>
            <a:r>
              <a:rPr lang="tr-TR" dirty="0"/>
              <a:t>Ezilme yaralanmaları</a:t>
            </a:r>
          </a:p>
          <a:p>
            <a:r>
              <a:rPr lang="tr-TR" dirty="0" err="1"/>
              <a:t>Tendon</a:t>
            </a:r>
            <a:r>
              <a:rPr lang="tr-TR" dirty="0"/>
              <a:t> ve sinir yaralanmaları / onarımları</a:t>
            </a:r>
          </a:p>
          <a:p>
            <a:r>
              <a:rPr lang="tr-TR" dirty="0"/>
              <a:t>Kümülatif travma</a:t>
            </a:r>
          </a:p>
          <a:p>
            <a:r>
              <a:rPr lang="tr-TR" dirty="0" err="1"/>
              <a:t>Amputasyon</a:t>
            </a:r>
            <a:endParaRPr lang="tr-TR" dirty="0"/>
          </a:p>
          <a:p>
            <a:r>
              <a:rPr lang="tr-TR" dirty="0"/>
              <a:t>Yanıklar</a:t>
            </a:r>
          </a:p>
          <a:p>
            <a:r>
              <a:rPr lang="tr-TR" dirty="0"/>
              <a:t>RSD</a:t>
            </a:r>
          </a:p>
          <a:p>
            <a:r>
              <a:rPr lang="tr-TR" dirty="0" err="1"/>
              <a:t>Artrit</a:t>
            </a:r>
            <a:r>
              <a:rPr lang="tr-TR" dirty="0"/>
              <a:t> </a:t>
            </a:r>
          </a:p>
          <a:p>
            <a:pPr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>
                <a:hlinkClick r:id="rId2"/>
              </a:rPr>
              <a:t>Karpal</a:t>
            </a:r>
            <a:r>
              <a:rPr lang="tr-TR" dirty="0" smtClean="0">
                <a:hlinkClick r:id="rId2"/>
              </a:rPr>
              <a:t> Tünel Sendromu</a:t>
            </a:r>
            <a:endParaRPr lang="tr-TR" dirty="0" smtClean="0"/>
          </a:p>
          <a:p>
            <a:r>
              <a:rPr lang="tr-TR" dirty="0" smtClean="0"/>
              <a:t>Tekrarlayan hareket yaralanmaları</a:t>
            </a:r>
          </a:p>
          <a:p>
            <a:r>
              <a:rPr lang="tr-TR" dirty="0" err="1" smtClean="0"/>
              <a:t>Rekonstrüktif</a:t>
            </a:r>
            <a:r>
              <a:rPr lang="tr-TR" dirty="0" smtClean="0"/>
              <a:t> cerrahi / Ele yapılmış olan tüm cerrahi müdahaleler</a:t>
            </a:r>
          </a:p>
          <a:p>
            <a:r>
              <a:rPr lang="tr-TR" dirty="0" smtClean="0"/>
              <a:t>Omuz / El sendromları</a:t>
            </a:r>
          </a:p>
          <a:p>
            <a:r>
              <a:rPr lang="tr-TR" dirty="0" err="1" smtClean="0"/>
              <a:t>Konjenital</a:t>
            </a:r>
            <a:r>
              <a:rPr lang="tr-TR" dirty="0" smtClean="0"/>
              <a:t> anomali</a:t>
            </a:r>
          </a:p>
          <a:p>
            <a:r>
              <a:rPr lang="tr-TR" dirty="0" err="1" smtClean="0"/>
              <a:t>Replants</a:t>
            </a:r>
            <a:endParaRPr lang="tr-TR" dirty="0" smtClean="0"/>
          </a:p>
          <a:p>
            <a:r>
              <a:rPr lang="tr-TR" dirty="0" err="1" smtClean="0"/>
              <a:t>Dupuytren</a:t>
            </a:r>
            <a:r>
              <a:rPr lang="tr-TR" dirty="0" smtClean="0"/>
              <a:t> hastalığı</a:t>
            </a:r>
          </a:p>
          <a:p>
            <a:r>
              <a:rPr lang="tr-TR" dirty="0" smtClean="0"/>
              <a:t>Açık yaralar</a:t>
            </a:r>
          </a:p>
          <a:p>
            <a:r>
              <a:rPr lang="tr-TR" dirty="0" smtClean="0"/>
              <a:t>Enfeksiyon</a:t>
            </a:r>
          </a:p>
          <a:p>
            <a:r>
              <a:rPr lang="tr-TR" dirty="0" smtClean="0">
                <a:hlinkClick r:id="rId3"/>
              </a:rPr>
              <a:t>Eklem ve bağ yaralanmaları</a:t>
            </a:r>
            <a:endParaRPr lang="tr-TR" dirty="0" smtClean="0"/>
          </a:p>
          <a:p>
            <a:r>
              <a:rPr lang="tr-TR" dirty="0" smtClean="0">
                <a:hlinkClick r:id="rId4"/>
              </a:rPr>
              <a:t>Sinir sıkışmaları</a:t>
            </a:r>
            <a:endParaRPr lang="tr-TR" dirty="0" smtClean="0"/>
          </a:p>
          <a:p>
            <a:r>
              <a:rPr lang="tr-TR" dirty="0" smtClean="0"/>
              <a:t>Doğumsal el anomalisi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97</Words>
  <Application>Microsoft Office PowerPoint</Application>
  <PresentationFormat>Ekran Gösterisi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El rehabilitasyonu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ayşegül</dc:creator>
  <cp:lastModifiedBy>ayşegül</cp:lastModifiedBy>
  <cp:revision>2</cp:revision>
  <dcterms:created xsi:type="dcterms:W3CDTF">2017-11-30T12:34:50Z</dcterms:created>
  <dcterms:modified xsi:type="dcterms:W3CDTF">2017-11-30T12:46:55Z</dcterms:modified>
</cp:coreProperties>
</file>