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4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Veritabanından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Raporlama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dirty="0" err="1">
                <a:latin typeface="Arial" panose="020B0604020202020204" pitchFamily="34" charset="0"/>
              </a:rPr>
              <a:t>Öğr.Gör</a:t>
            </a:r>
            <a:r>
              <a:rPr lang="tr-TR" altLang="tr-TR" dirty="0">
                <a:latin typeface="Arial" panose="020B0604020202020204" pitchFamily="34" charset="0"/>
              </a:rPr>
              <a:t>. Mahmut </a:t>
            </a:r>
            <a:r>
              <a:rPr lang="tr-TR" altLang="tr-TR" dirty="0" err="1">
                <a:latin typeface="Arial" panose="020B0604020202020204" pitchFamily="34" charset="0"/>
              </a:rPr>
              <a:t>kılıçaslan</a:t>
            </a:r>
            <a:endParaRPr lang="tr-TR" altLang="tr-TR">
              <a:latin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845734"/>
            <a:ext cx="3505200" cy="4023360"/>
          </a:xfrm>
        </p:spPr>
        <p:txBody>
          <a:bodyPr>
            <a:normAutofit/>
          </a:bodyPr>
          <a:lstStyle/>
          <a:p>
            <a:r>
              <a:rPr lang="tr-TR" sz="1800" dirty="0"/>
              <a:t>Kodumuza bağlantıda kullanacağımız bir </a:t>
            </a:r>
            <a:r>
              <a:rPr lang="tr-TR" sz="1800" dirty="0" err="1"/>
              <a:t>SqlConnection</a:t>
            </a:r>
            <a:r>
              <a:rPr lang="tr-TR" sz="1800" dirty="0"/>
              <a:t>, </a:t>
            </a:r>
            <a:r>
              <a:rPr lang="tr-TR" sz="1800" dirty="0" smtClean="0"/>
              <a:t>bir de </a:t>
            </a:r>
            <a:r>
              <a:rPr lang="tr-TR" sz="1800" dirty="0"/>
              <a:t>rapora istediğimiz </a:t>
            </a:r>
            <a:r>
              <a:rPr lang="tr-TR" sz="1800" dirty="0" err="1"/>
              <a:t>query</a:t>
            </a:r>
            <a:r>
              <a:rPr lang="tr-TR" sz="1800" dirty="0"/>
              <a:t> sonucunu yollayacak olan fonksiyon </a:t>
            </a:r>
            <a:r>
              <a:rPr lang="tr-TR" sz="1800" dirty="0" smtClean="0"/>
              <a:t>eklenir.</a:t>
            </a:r>
            <a:endParaRPr lang="tr-TR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105400" y="1845734"/>
            <a:ext cx="6477000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SqlConnection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SqlConnection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@"Data Source=.\FAUK;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Initial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Catalog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=deneme; User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sa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=1;"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ReportViewDoldur_yenile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try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.reportViewer1.Reset();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.reportViewer1.LocalReport.ReportPath =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 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Application.StartupPath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"\\Report1.rdlc"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DataTable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DataTable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SqlDataAdapter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adap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SqlDataAdapter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"SELECT * FROM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tbKisi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adap.Fill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ReportDataSource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rds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ReportDataSource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DataSetFK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.reportViewer1.LocalReport.DataSources.Clear();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.reportViewer1.LocalReport.DataSources.Add(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rds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.reportViewer1.LocalReport.Refresh();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.reportViewer1.RefreshReport();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}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Exception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MessageBox.Show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"Hata oluştu: "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ex.ToString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}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}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33400" y="3962400"/>
            <a:ext cx="449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Koddaki Report1.rdlc dosyasının yolunu belirtirken kendi projenizdeki dosya yolunun doğru olduğuna dikkat edelim. Ben </a:t>
            </a:r>
            <a:r>
              <a:rPr lang="tr-TR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burda</a:t>
            </a:r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ilgili dosyayı, çalıştırılan proje </a:t>
            </a:r>
            <a:r>
              <a:rPr lang="tr-TR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ile aynı </a:t>
            </a:r>
            <a:r>
              <a:rPr lang="tr-TR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dizinde olduğu için aşağıdaki gibi kullanılmıştır.</a:t>
            </a:r>
            <a:endParaRPr lang="tr-T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5027287"/>
            <a:ext cx="4495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.reportViewer1.LocalReport.ReportPath =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 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Application.StartupPath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"\\Report1.rdlc"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845734"/>
            <a:ext cx="5562600" cy="1126066"/>
          </a:xfrm>
        </p:spPr>
        <p:txBody>
          <a:bodyPr>
            <a:normAutofit/>
          </a:bodyPr>
          <a:lstStyle/>
          <a:p>
            <a:r>
              <a:rPr lang="tr-TR" sz="1800" dirty="0"/>
              <a:t>Yukarıda </a:t>
            </a:r>
            <a:r>
              <a:rPr lang="tr-TR" sz="1800" dirty="0" smtClean="0"/>
              <a:t>oluşturduğumuz </a:t>
            </a:r>
            <a:r>
              <a:rPr lang="tr-TR" sz="1800" dirty="0" err="1" smtClean="0"/>
              <a:t>ReportViewDoldur_yenile</a:t>
            </a:r>
            <a:r>
              <a:rPr lang="tr-TR" sz="1800" dirty="0" smtClean="0"/>
              <a:t>() fonksiyonunu </a:t>
            </a:r>
            <a:r>
              <a:rPr lang="tr-TR" sz="1800" dirty="0"/>
              <a:t>nerde çağırırsak rapor yeniden oluşacaktır. </a:t>
            </a:r>
            <a:r>
              <a:rPr lang="tr-TR" sz="1800" dirty="0" smtClean="0"/>
              <a:t>Raporun </a:t>
            </a:r>
            <a:r>
              <a:rPr lang="tr-TR" sz="1800" dirty="0"/>
              <a:t>yenileme butonuna </a:t>
            </a:r>
            <a:r>
              <a:rPr lang="tr-TR" sz="1800" dirty="0" smtClean="0"/>
              <a:t>ekleyelim.</a:t>
            </a:r>
            <a:endParaRPr lang="tr-TR" sz="1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6634" y="3006969"/>
            <a:ext cx="548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reportViewer1_ReportRefresh(</a:t>
            </a: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object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sender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CancelEventArgs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e)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{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ReportViewDoldur_yenile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}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81000" y="492290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Sizde istediğiniz yerden bu fonksiyonu çağırabilirsiniz. İsterseniz Form1_Load() dan raporun açılışında da direk olarak raporu doldurabilirsiniz. Son olarak da projemizi çalıştırıp </a:t>
            </a:r>
            <a:r>
              <a:rPr lang="tr-TR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reportView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 yenile butonuna bastığımızda raporumuzun yenilendiğini göreceğiz.</a:t>
            </a:r>
          </a:p>
        </p:txBody>
      </p:sp>
      <p:pic>
        <p:nvPicPr>
          <p:cNvPr id="16388" name="Picture 4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1845734"/>
            <a:ext cx="5532007" cy="288229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15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45734"/>
            <a:ext cx="10972800" cy="402336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1. </a:t>
            </a:r>
            <a:r>
              <a:rPr lang="tr-TR" sz="2400" dirty="0" smtClean="0"/>
              <a:t>http</a:t>
            </a:r>
            <a:r>
              <a:rPr lang="tr-TR" sz="2400"/>
              <a:t>://</a:t>
            </a:r>
            <a:r>
              <a:rPr lang="tr-TR" sz="2400" smtClean="0"/>
              <a:t>www.farukunal.net/blog.aspx?id=yazilarim_c_sharp_report_view_kullanimi-115-1-faruk-unal-blog.yazilarim Erişim </a:t>
            </a:r>
            <a:r>
              <a:rPr lang="tr-TR" sz="2400" dirty="0" smtClean="0"/>
              <a:t>Tarihi : 08.12.2017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73666"/>
          </a:xfrm>
        </p:spPr>
        <p:txBody>
          <a:bodyPr/>
          <a:lstStyle/>
          <a:p>
            <a:r>
              <a:rPr lang="tr-TR" dirty="0"/>
              <a:t>Artık </a:t>
            </a:r>
            <a:r>
              <a:rPr lang="tr-TR" dirty="0" err="1"/>
              <a:t>veritabanı</a:t>
            </a:r>
            <a:r>
              <a:rPr lang="tr-TR" dirty="0"/>
              <a:t> bağlantımız oluştu. NEXT diyerek işlemlerimize devam ediyoruz.</a:t>
            </a:r>
          </a:p>
        </p:txBody>
      </p:sp>
      <p:pic>
        <p:nvPicPr>
          <p:cNvPr id="7170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62200"/>
            <a:ext cx="5181600" cy="376917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6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02266"/>
          </a:xfrm>
        </p:spPr>
        <p:txBody>
          <a:bodyPr/>
          <a:lstStyle/>
          <a:p>
            <a:r>
              <a:rPr lang="tr-TR" dirty="0"/>
              <a:t>Bağlantımıza istediğimiz bir isim veriyoruz ve NEXT diyerek devam </a:t>
            </a:r>
            <a:r>
              <a:rPr lang="tr-TR" dirty="0" smtClean="0"/>
              <a:t>ediyoruz.</a:t>
            </a:r>
            <a:endParaRPr lang="tr-TR" dirty="0"/>
          </a:p>
        </p:txBody>
      </p:sp>
      <p:pic>
        <p:nvPicPr>
          <p:cNvPr id="8194" name="Picture 2" descr="report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5257800" cy="384636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4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Şimdi ise raporumuzda kullanacağımız tabloları yada </a:t>
            </a:r>
            <a:r>
              <a:rPr lang="tr-TR" dirty="0" err="1"/>
              <a:t>view</a:t>
            </a:r>
            <a:r>
              <a:rPr lang="tr-TR" dirty="0"/>
              <a:t> </a:t>
            </a:r>
            <a:r>
              <a:rPr lang="tr-TR" dirty="0" err="1"/>
              <a:t>leri</a:t>
            </a:r>
            <a:r>
              <a:rPr lang="tr-TR" dirty="0"/>
              <a:t> seçip, </a:t>
            </a:r>
            <a:r>
              <a:rPr lang="tr-TR" dirty="0" err="1"/>
              <a:t>Dataset</a:t>
            </a:r>
            <a:r>
              <a:rPr lang="tr-TR" dirty="0"/>
              <a:t> e de bir isim atayarak işlemlerimize devam ediyoruz</a:t>
            </a:r>
          </a:p>
        </p:txBody>
      </p:sp>
      <p:pic>
        <p:nvPicPr>
          <p:cNvPr id="9218" name="Picture 2" descr="report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5004632" cy="36946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61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49866"/>
          </a:xfrm>
        </p:spPr>
        <p:txBody>
          <a:bodyPr/>
          <a:lstStyle/>
          <a:p>
            <a:r>
              <a:rPr lang="tr-TR" dirty="0"/>
              <a:t>Şimdi </a:t>
            </a:r>
            <a:r>
              <a:rPr lang="tr-TR" dirty="0" smtClean="0"/>
              <a:t>ise </a:t>
            </a:r>
            <a:r>
              <a:rPr lang="tr-TR" dirty="0" err="1" smtClean="0"/>
              <a:t>dataset’imize</a:t>
            </a:r>
            <a:r>
              <a:rPr lang="tr-TR" dirty="0" smtClean="0"/>
              <a:t> </a:t>
            </a:r>
            <a:r>
              <a:rPr lang="tr-TR" dirty="0"/>
              <a:t>bir isim veriyoruz. Bu ismi unutmayalım, bunu kod tarafında dinamik işlemlerimizde de kullanacağız.</a:t>
            </a:r>
          </a:p>
        </p:txBody>
      </p:sp>
      <p:pic>
        <p:nvPicPr>
          <p:cNvPr id="10242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67000"/>
            <a:ext cx="5105400" cy="353498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0" y="1845734"/>
            <a:ext cx="4343400" cy="257386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err="1"/>
              <a:t>Burdan</a:t>
            </a:r>
            <a:r>
              <a:rPr lang="tr-TR" dirty="0"/>
              <a:t> ise kendi raporlamamıza göre satır ve sütunları gruplayabilir, toplam alabiliriz. Daha sonra bunu el ile de yapabiliriz. </a:t>
            </a:r>
            <a:r>
              <a:rPr lang="tr-TR" dirty="0" smtClean="0"/>
              <a:t>Bu örnekte </a:t>
            </a:r>
            <a:r>
              <a:rPr lang="tr-TR" dirty="0" err="1"/>
              <a:t>datatable</a:t>
            </a:r>
            <a:r>
              <a:rPr lang="tr-TR" dirty="0"/>
              <a:t> </a:t>
            </a:r>
            <a:r>
              <a:rPr lang="tr-TR" dirty="0" smtClean="0"/>
              <a:t>üzerinde </a:t>
            </a:r>
            <a:r>
              <a:rPr lang="tr-TR" dirty="0"/>
              <a:t>gösterir gibi göstermek için satır-sütun gruplaması </a:t>
            </a:r>
            <a:r>
              <a:rPr lang="tr-TR" dirty="0" smtClean="0"/>
              <a:t>yapılmamıştır.</a:t>
            </a:r>
            <a:endParaRPr lang="tr-TR" dirty="0"/>
          </a:p>
        </p:txBody>
      </p:sp>
      <p:pic>
        <p:nvPicPr>
          <p:cNvPr id="11266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45734"/>
            <a:ext cx="6019800" cy="419628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60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465320" cy="44026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Görsellik ayarlarını bir önceki seçtiğiniz kolonlara göre şekillendirme yapabilirsiniz, daha sonra dinamik olarak sorgu içerisinden de </a:t>
            </a:r>
            <a:r>
              <a:rPr lang="tr-TR" dirty="0" smtClean="0"/>
              <a:t>dip toplam </a:t>
            </a:r>
            <a:r>
              <a:rPr lang="tr-TR" dirty="0"/>
              <a:t>vs. işlemini SQL sorguları çerçevesinde yapabilirsiniz</a:t>
            </a:r>
          </a:p>
        </p:txBody>
      </p:sp>
      <p:pic>
        <p:nvPicPr>
          <p:cNvPr id="12290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255" y="1905000"/>
            <a:ext cx="5602972" cy="3962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33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3931920" cy="37168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Bu ekranda </a:t>
            </a:r>
            <a:r>
              <a:rPr lang="tr-TR" dirty="0"/>
              <a:t>rapordaki görsel farklı stilleri seçebiliriz. Son olarak da </a:t>
            </a:r>
            <a:r>
              <a:rPr lang="tr-TR" dirty="0" smtClean="0"/>
              <a:t>FINISH </a:t>
            </a:r>
            <a:r>
              <a:rPr lang="tr-TR" dirty="0"/>
              <a:t>butonuna basarak işlemlerimizi tamamlıyoruz</a:t>
            </a:r>
          </a:p>
        </p:txBody>
      </p:sp>
      <p:pic>
        <p:nvPicPr>
          <p:cNvPr id="13314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190" y="1845734"/>
            <a:ext cx="6220990" cy="440266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8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008120" cy="40233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Oluşturduğumuz rapor dosyasına sağ tıklayıp insert dedikten sonra raporumuza ekleyebileceğimiz seçenekler listelenecektir. Bunlardan istediğimizi seçerek istediğimiz şekilde raporlama yapabiliriz. İstersek tablo olarak, istersek grafik olarak... değişik değişik şekillerde raporlama yapabiliriz.</a:t>
            </a:r>
          </a:p>
        </p:txBody>
      </p:sp>
      <p:pic>
        <p:nvPicPr>
          <p:cNvPr id="14338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5867400" cy="416242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36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1094</TotalTime>
  <Words>810</Words>
  <Application>Microsoft Office PowerPoint</Application>
  <PresentationFormat>Geniş ekran</PresentationFormat>
  <Paragraphs>57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Times New Roman</vt:lpstr>
      <vt:lpstr>AnkaraÜniversitesiDersNotları</vt:lpstr>
      <vt:lpstr>Veritabanından Raporlama Yapmak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116</cp:revision>
  <cp:lastPrinted>1601-01-01T00:00:00Z</cp:lastPrinted>
  <dcterms:created xsi:type="dcterms:W3CDTF">2012-02-07T21:22:49Z</dcterms:created>
  <dcterms:modified xsi:type="dcterms:W3CDTF">2020-01-29T08:18:49Z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