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773856-29A9-41DE-94F3-E56835C16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1AF753A-C155-4842-A7F2-8AA5E21DC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396A99-50E9-4FCD-ACA1-5E734025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BAF5-CBC9-42B5-8645-12761CF2202A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319EEF-E167-4E4F-A219-7DA91AB8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0213E15-6ED6-4DC4-A946-32CF437B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B3D9-694D-4BAF-935D-DDE3D12C5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194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E092C1-E038-4D6A-9BD6-69C3556B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1AD267B-2C1C-4030-A975-12F06BE08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B275E3F-9786-4B67-A00A-C8FABC2B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BAF5-CBC9-42B5-8645-12761CF2202A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4D56FE-784D-46A8-B71F-99AE4ABD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EC9112-FF22-401B-A1E4-88E2D97F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B3D9-694D-4BAF-935D-DDE3D12C5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076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FE0418-3213-45BC-B1BF-9B91E55DC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792F0B3-45C8-476D-A29C-21EFE241F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917B71-BD34-4E77-8E21-F4AF96E4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BAF5-CBC9-42B5-8645-12761CF2202A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B3C50F-7F17-4535-92F7-C96C626F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6FCE11-9815-47C6-AA50-C8E91DFD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B3D9-694D-4BAF-935D-DDE3D12C5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70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7DB4B1-7D9C-4E95-9AF9-42484CFF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589BA8-DDFC-4E64-9D40-CD9FA22D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539830-D935-43C4-8D85-055C0D77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BAF5-CBC9-42B5-8645-12761CF2202A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C99396-06D4-4686-95E3-644117D1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A8328F-D667-4216-9429-2B7DE11E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B3D9-694D-4BAF-935D-DDE3D12C5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09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ACD2DF-21D4-4606-8A91-762D9597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8C4B520-F03D-4FAB-A239-3CBC77380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A1C304-7C41-4BF1-98DB-D2FDC2C2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BAF5-CBC9-42B5-8645-12761CF2202A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EA2CE9-8F1F-421F-B034-1F448A36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F7E47A-A8C6-46D9-97A3-FB1D27A0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B3D9-694D-4BAF-935D-DDE3D12C5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90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A0A83C-3D2D-4372-A558-E36DB940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179188-B6BF-4B01-A74B-6AC4C750C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34DB9E-735B-4B14-BAF3-D54A0659B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AD8D6E9-1D5D-4534-8107-4395CF3B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BAF5-CBC9-42B5-8645-12761CF2202A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987D123-A580-488B-8151-64DB953D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FE21C0B-46BD-4228-88C1-A98A46CC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B3D9-694D-4BAF-935D-DDE3D12C5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938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0B67F7-FA9D-46F8-A679-A91A4546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63DF82-A2CB-47E0-8C33-ECA6C8538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DE54444-D936-4206-A22C-F9F55F216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F492EDF-769A-4642-85E3-1A35B649F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A315712-419E-4639-9750-0819E9B1A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332569A-0DF2-48C1-9C59-2A6F363D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BAF5-CBC9-42B5-8645-12761CF2202A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01740BC-DB1F-4679-954B-BA900506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9B1159C-95CE-4C75-B2B6-DC76E176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B3D9-694D-4BAF-935D-DDE3D12C5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73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93311A-D6C1-44D5-8DB5-CAC3097E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66B73BD-88B2-4250-9121-107F8F8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BAF5-CBC9-42B5-8645-12761CF2202A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194B128-B317-49D5-BBEC-20BF7AFF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A3B5239-07C9-43F1-B44A-E4E85D85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B3D9-694D-4BAF-935D-DDE3D12C5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80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5C45ED3-E225-4571-AA1F-7A6E8294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BAF5-CBC9-42B5-8645-12761CF2202A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433B902-799C-4CA5-B4A9-BCDB99BF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9471AB5-99C4-4B0B-93A7-B20CF3A9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B3D9-694D-4BAF-935D-DDE3D12C5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65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CB5A63-C7E2-421E-A533-B99E269B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224A17-1A10-4F52-A355-8875C5418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D2CFD9D-E022-41DC-A60C-9727B866A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9D6ADA5-1D29-4A9C-AC1F-C8B08D1F8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BAF5-CBC9-42B5-8645-12761CF2202A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CF4123E-2CBB-4393-81CA-66504FBD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9AB3B2E-D147-4D33-9F86-64542677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B3D9-694D-4BAF-935D-DDE3D12C5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792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F3EDF8-FC33-42E4-B4DE-07230BE3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6377B2F-25EB-48E6-98AF-7ECA8CDC0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8535C25-AAF9-4DB7-9979-0C1FF4990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D278E90-B498-4B7F-B33B-EF9D041A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BAF5-CBC9-42B5-8645-12761CF2202A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8C8DD01-9FE7-4123-9833-EE02DF53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644BD15-4597-4C6D-B4DB-DE63B63B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B3D9-694D-4BAF-935D-DDE3D12C5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291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3A8D624-4D4F-4953-AD4F-27FAF449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931A010-5557-4504-B31C-31379B10F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B94FF2-EB74-48B9-8AD7-45C4A9B88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BAF5-CBC9-42B5-8645-12761CF2202A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E2F707-495B-4E19-B0D0-1E8164480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A4BB5A-F5E6-48DD-BE78-1AABA18B2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B3D9-694D-4BAF-935D-DDE3D12C5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5FA28DC-EEEB-4FED-B616-DA14F3C29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60" y="563764"/>
            <a:ext cx="5309419" cy="601734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E1071AA-5108-4FA2-98AB-4BD0467D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4019"/>
            <a:ext cx="5781368" cy="64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0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1696C5A-53B9-427D-AD7D-251D2EC57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858" y="1629697"/>
            <a:ext cx="3500284" cy="359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1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CF88395-CA7B-489A-9ECD-E036A1870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322" y="474406"/>
            <a:ext cx="5899355" cy="59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7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8C3EB50-87F0-4311-9377-5529312FB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810" y="0"/>
            <a:ext cx="6182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8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36BD851-1998-414A-89DD-252982A18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846" y="0"/>
            <a:ext cx="629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2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A2EBDF8-1C92-40AD-80EA-B3595251B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09" y="1167580"/>
            <a:ext cx="6882581" cy="45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8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7C27A7A1-3DCC-47BF-AF12-C27410F9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509" y="528484"/>
            <a:ext cx="3224981" cy="58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7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9BB8CA9-E2D0-4EF4-9421-CBF33BDEA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026" y="970935"/>
            <a:ext cx="6567948" cy="49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6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Geniş ekran</PresentationFormat>
  <Paragraphs>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4</cp:revision>
  <dcterms:created xsi:type="dcterms:W3CDTF">2023-10-26T07:39:58Z</dcterms:created>
  <dcterms:modified xsi:type="dcterms:W3CDTF">2023-11-08T12:33:38Z</dcterms:modified>
</cp:coreProperties>
</file>