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906000" cy="6858000" type="A4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61D79-2424-472F-8116-2FEF88E0F6B2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9848B-9E1E-4EE5-BA02-4955C275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6045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F61D79-2424-472F-8116-2FEF88E0F6B2}" type="datetimeFigureOut">
              <a:rPr lang="en-US" smtClean="0"/>
              <a:t>3/22/2020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1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F9848B-9E1E-4EE5-BA02-4955C275FF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300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742950" rtl="0" eaLnBrk="1" latinLnBrk="0" hangingPunct="1">
        <a:lnSpc>
          <a:spcPct val="90000"/>
        </a:lnSpc>
        <a:spcBef>
          <a:spcPct val="0"/>
        </a:spcBef>
        <a:buNone/>
        <a:defRPr sz="35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5738" indent="-185738" algn="l" defTabSz="742950" rtl="0" eaLnBrk="1" latinLnBrk="0" hangingPunct="1">
        <a:lnSpc>
          <a:spcPct val="90000"/>
        </a:lnSpc>
        <a:spcBef>
          <a:spcPts val="813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9286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625" kern="1200">
          <a:solidFill>
            <a:schemeClr val="tx1"/>
          </a:solidFill>
          <a:latin typeface="+mn-lt"/>
          <a:ea typeface="+mn-ea"/>
          <a:cs typeface="+mn-cs"/>
        </a:defRPr>
      </a:lvl3pPr>
      <a:lvl4pPr marL="13001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6716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204311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41458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786063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3157538" indent="-185738" algn="l" defTabSz="742950" rtl="0" eaLnBrk="1" latinLnBrk="0" hangingPunct="1">
        <a:lnSpc>
          <a:spcPct val="90000"/>
        </a:lnSpc>
        <a:spcBef>
          <a:spcPts val="406"/>
        </a:spcBef>
        <a:buFont typeface="Arial" panose="020B0604020202020204" pitchFamily="34" charset="0"/>
        <a:buChar char="•"/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7520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Mücbir sebepler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089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3200" smtClean="0"/>
              <a:t>Zor durumda bulunanlara idarenin mühlet vermesi 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928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6183 sayılı AATUHK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70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z="2000" b="1" smtClean="0"/>
              <a:t>5604 sayılı Malî Tatil İhdas Edilmesi Hakkında Kanun</a:t>
            </a:r>
            <a:endParaRPr lang="en-US" sz="2000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3120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hukukunda süreler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27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Vergi hukukunda süreler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4362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Organik sınıflandırma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60218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Sürenin yasama organı  tarafından belirlenmesi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154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Sürenin idare tarafından belirlenmesi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4800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Sürenin idare tarafından belirlenmesi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38858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Sürelerin hukuki niteliklerine </a:t>
            </a:r>
            <a:r>
              <a:rPr lang="tr-TR" smtClean="0"/>
              <a:t>göre sınıflandırılması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465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tr-TR" smtClean="0"/>
              <a:t>Sürelerin hesaplanması 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2520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Office PowerPoint</Application>
  <PresentationFormat>A4 Paper (210x297 mm)</PresentationFormat>
  <Paragraphs>12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Office Theme</vt:lpstr>
      <vt:lpstr>PowerPoint Presentation</vt:lpstr>
      <vt:lpstr>Vergi hukukunda süreler</vt:lpstr>
      <vt:lpstr>Vergi hukukunda süreler </vt:lpstr>
      <vt:lpstr>Organik sınıflandırma </vt:lpstr>
      <vt:lpstr>Sürenin yasama organı  tarafından belirlenmesi </vt:lpstr>
      <vt:lpstr>Sürenin idare tarafından belirlenmesi </vt:lpstr>
      <vt:lpstr>Sürenin idare tarafından belirlenmesi </vt:lpstr>
      <vt:lpstr>Sürelerin hukuki niteliklerine göre sınıflandırılması </vt:lpstr>
      <vt:lpstr>Sürelerin hesaplanması </vt:lpstr>
      <vt:lpstr>Mücbir sebepler </vt:lpstr>
      <vt:lpstr>Zor durumda bulunanlara idarenin mühlet vermesi </vt:lpstr>
      <vt:lpstr>6183 sayılı AATUHK </vt:lpstr>
      <vt:lpstr>5604 sayılı Malî Tatil İhdas Edilmesi Hakkında Kanun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Semih OZ</dc:creator>
  <cp:lastModifiedBy>Semih OZ</cp:lastModifiedBy>
  <cp:revision>1</cp:revision>
  <dcterms:created xsi:type="dcterms:W3CDTF">2020-03-22T19:21:36Z</dcterms:created>
  <dcterms:modified xsi:type="dcterms:W3CDTF">2020-03-22T19:21:36Z</dcterms:modified>
</cp:coreProperties>
</file>