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906000" cy="6858000" type="A4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61D79-2424-472F-8116-2FEF88E0F6B2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9848B-9E1E-4EE5-BA02-4955C275F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45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61D79-2424-472F-8116-2FEF88E0F6B2}" type="datetimeFigureOut">
              <a:rPr lang="en-US" smtClean="0"/>
              <a:t>3/22/2020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9848B-9E1E-4EE5-BA02-4955C275FF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008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7520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Mücbir sebepler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896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3200" smtClean="0"/>
              <a:t>Zor durumda bulunanlara idarenin mühlet vermesi </a:t>
            </a:r>
            <a:endParaRPr lang="en-US" sz="32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928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6183 sayılı AATUHK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0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z="2000" b="1" smtClean="0"/>
              <a:t>5604 sayılı Malî Tatil İhdas Edilmesi Hakkında Kanun</a:t>
            </a:r>
            <a:endParaRPr lang="en-US" sz="2000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1203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hukukunda süreler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270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Vergi hukukunda süreler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4362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Organik sınıflandırma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021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Sürenin yasama organı  tarafından belirlenmesi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715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Sürenin idare tarafından belirlenmesi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4800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Sürenin idare tarafından belirlenmesi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8858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Sürelerin hukuki niteliklerine </a:t>
            </a:r>
            <a:r>
              <a:rPr lang="tr-TR" smtClean="0"/>
              <a:t>göre sınıflandırılması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46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tr-TR" smtClean="0"/>
              <a:t>Sürelerin hesaplanması </a:t>
            </a:r>
            <a:endParaRPr lang="en-US" dirty="0"/>
          </a:p>
        </p:txBody>
      </p:sp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90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252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Microsoft Office PowerPoint</Application>
  <PresentationFormat>A4 Paper (210x297 mm)</PresentationFormat>
  <Paragraphs>12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PowerPoint Presentation</vt:lpstr>
      <vt:lpstr>Vergi hukukunda süreler</vt:lpstr>
      <vt:lpstr>Vergi hukukunda süreler </vt:lpstr>
      <vt:lpstr>Organik sınıflandırma </vt:lpstr>
      <vt:lpstr>Sürenin yasama organı  tarafından belirlenmesi </vt:lpstr>
      <vt:lpstr>Sürenin idare tarafından belirlenmesi </vt:lpstr>
      <vt:lpstr>Sürenin idare tarafından belirlenmesi </vt:lpstr>
      <vt:lpstr>Sürelerin hukuki niteliklerine göre sınıflandırılması </vt:lpstr>
      <vt:lpstr>Sürelerin hesaplanması </vt:lpstr>
      <vt:lpstr>Mücbir sebepler </vt:lpstr>
      <vt:lpstr>Zor durumda bulunanlara idarenin mühlet vermesi </vt:lpstr>
      <vt:lpstr>6183 sayılı AATUHK </vt:lpstr>
      <vt:lpstr>5604 sayılı Malî Tatil İhdas Edilmesi Hakkında Kanun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Semih OZ</dc:creator>
  <cp:lastModifiedBy>Semih OZ</cp:lastModifiedBy>
  <cp:revision>1</cp:revision>
  <dcterms:created xsi:type="dcterms:W3CDTF">2020-03-22T19:21:36Z</dcterms:created>
  <dcterms:modified xsi:type="dcterms:W3CDTF">2020-03-22T19:21:36Z</dcterms:modified>
</cp:coreProperties>
</file>