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8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1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10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93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7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70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84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18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54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62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82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3B37A-EE55-4395-A180-BE66F30C5B1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6AD7C-5E98-4300-B238-8EEABCCD02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43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gyarora.com/magyar/cultural5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METIN1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 smtClean="0"/>
              <a:t>Kőrösi</a:t>
            </a:r>
            <a:r>
              <a:rPr lang="tr-TR" dirty="0" smtClean="0"/>
              <a:t> </a:t>
            </a:r>
            <a:r>
              <a:rPr lang="tr-TR" dirty="0" err="1" smtClean="0"/>
              <a:t>Csoma</a:t>
            </a:r>
            <a:r>
              <a:rPr lang="tr-TR" dirty="0" smtClean="0"/>
              <a:t> </a:t>
            </a:r>
            <a:r>
              <a:rPr lang="tr-TR" dirty="0" err="1" smtClean="0"/>
              <a:t>Sándor</a:t>
            </a:r>
            <a:r>
              <a:rPr lang="tr-TR" dirty="0" smtClean="0"/>
              <a:t> (1784-1842) </a:t>
            </a:r>
            <a:r>
              <a:rPr lang="tr-TR" dirty="0" err="1" smtClean="0"/>
              <a:t>Magyarországon</a:t>
            </a:r>
            <a:r>
              <a:rPr lang="tr-TR" dirty="0" smtClean="0"/>
              <a:t> </a:t>
            </a:r>
            <a:r>
              <a:rPr lang="tr-TR" dirty="0" err="1" smtClean="0"/>
              <a:t>és</a:t>
            </a:r>
            <a:r>
              <a:rPr lang="tr-TR" dirty="0" smtClean="0"/>
              <a:t> </a:t>
            </a:r>
            <a:r>
              <a:rPr lang="tr-TR" dirty="0" err="1" smtClean="0"/>
              <a:t>Németországban</a:t>
            </a:r>
            <a:r>
              <a:rPr lang="tr-TR" dirty="0" smtClean="0"/>
              <a:t> </a:t>
            </a:r>
            <a:r>
              <a:rPr lang="tr-TR" dirty="0" err="1" smtClean="0"/>
              <a:t>tanult</a:t>
            </a:r>
            <a:r>
              <a:rPr lang="tr-TR" dirty="0" smtClean="0"/>
              <a:t>, </a:t>
            </a:r>
            <a:r>
              <a:rPr lang="tr-TR" dirty="0" err="1" smtClean="0"/>
              <a:t>mielőtt</a:t>
            </a:r>
            <a:r>
              <a:rPr lang="tr-TR" dirty="0" smtClean="0"/>
              <a:t> 1819-ben </a:t>
            </a:r>
            <a:r>
              <a:rPr lang="tr-TR" dirty="0" err="1" smtClean="0"/>
              <a:t>elindult</a:t>
            </a:r>
            <a:r>
              <a:rPr lang="tr-TR" dirty="0" smtClean="0"/>
              <a:t> </a:t>
            </a:r>
            <a:r>
              <a:rPr lang="tr-TR" dirty="0" err="1" smtClean="0"/>
              <a:t>volna</a:t>
            </a:r>
            <a:r>
              <a:rPr lang="tr-TR" dirty="0" smtClean="0"/>
              <a:t>, </a:t>
            </a:r>
            <a:r>
              <a:rPr lang="tr-TR" dirty="0" err="1" smtClean="0"/>
              <a:t>hogy</a:t>
            </a:r>
            <a:r>
              <a:rPr lang="tr-TR" dirty="0" smtClean="0"/>
              <a:t> </a:t>
            </a:r>
            <a:r>
              <a:rPr lang="tr-TR" dirty="0" err="1" smtClean="0"/>
              <a:t>megkeresse</a:t>
            </a:r>
            <a:r>
              <a:rPr lang="tr-TR" dirty="0" smtClean="0"/>
              <a:t> a </a:t>
            </a:r>
            <a:r>
              <a:rPr lang="tr-TR" dirty="0" err="1" smtClean="0"/>
              <a:t>magyarok</a:t>
            </a:r>
            <a:r>
              <a:rPr lang="tr-TR" dirty="0" smtClean="0"/>
              <a:t> </a:t>
            </a:r>
            <a:r>
              <a:rPr lang="tr-TR" dirty="0" err="1" smtClean="0"/>
              <a:t>őshazáját</a:t>
            </a:r>
            <a:r>
              <a:rPr lang="tr-TR" dirty="0" smtClean="0"/>
              <a:t>. </a:t>
            </a:r>
            <a:r>
              <a:rPr lang="tr-TR" dirty="0" err="1" smtClean="0"/>
              <a:t>Hosszú</a:t>
            </a:r>
            <a:r>
              <a:rPr lang="tr-TR" dirty="0" smtClean="0"/>
              <a:t> </a:t>
            </a:r>
            <a:r>
              <a:rPr lang="tr-TR" dirty="0" err="1" smtClean="0"/>
              <a:t>időt</a:t>
            </a:r>
            <a:r>
              <a:rPr lang="tr-TR" dirty="0" smtClean="0"/>
              <a:t> </a:t>
            </a:r>
            <a:r>
              <a:rPr lang="tr-TR" dirty="0" err="1" smtClean="0"/>
              <a:t>töltött</a:t>
            </a:r>
            <a:r>
              <a:rPr lang="tr-TR" dirty="0" smtClean="0"/>
              <a:t> </a:t>
            </a:r>
            <a:r>
              <a:rPr lang="tr-TR" dirty="0" err="1" smtClean="0"/>
              <a:t>Belső-Ázsiában</a:t>
            </a:r>
            <a:r>
              <a:rPr lang="tr-TR" dirty="0" smtClean="0"/>
              <a:t>, s (</a:t>
            </a:r>
            <a:r>
              <a:rPr lang="tr-TR" dirty="0" err="1" smtClean="0"/>
              <a:t>gyalog</a:t>
            </a:r>
            <a:r>
              <a:rPr lang="tr-TR" dirty="0" smtClean="0"/>
              <a:t>!) </a:t>
            </a:r>
            <a:r>
              <a:rPr lang="tr-TR" dirty="0" err="1" smtClean="0"/>
              <a:t>bejárta</a:t>
            </a:r>
            <a:r>
              <a:rPr lang="tr-TR" dirty="0" smtClean="0"/>
              <a:t> a mai </a:t>
            </a:r>
            <a:r>
              <a:rPr lang="tr-TR" dirty="0" err="1" smtClean="0"/>
              <a:t>Pakisztán</a:t>
            </a:r>
            <a:r>
              <a:rPr lang="tr-TR" dirty="0" smtClean="0"/>
              <a:t>, </a:t>
            </a:r>
            <a:r>
              <a:rPr lang="tr-TR" dirty="0" err="1" smtClean="0"/>
              <a:t>Afganisztán</a:t>
            </a:r>
            <a:r>
              <a:rPr lang="tr-TR" dirty="0" smtClean="0"/>
              <a:t>, </a:t>
            </a:r>
            <a:r>
              <a:rPr lang="tr-TR" dirty="0" err="1" smtClean="0"/>
              <a:t>India</a:t>
            </a:r>
            <a:r>
              <a:rPr lang="tr-TR" dirty="0" smtClean="0"/>
              <a:t> </a:t>
            </a:r>
            <a:r>
              <a:rPr lang="tr-TR" dirty="0" err="1" smtClean="0"/>
              <a:t>és</a:t>
            </a:r>
            <a:r>
              <a:rPr lang="tr-TR" dirty="0" smtClean="0"/>
              <a:t> Tibet </a:t>
            </a:r>
            <a:r>
              <a:rPr lang="tr-TR" dirty="0" err="1" smtClean="0"/>
              <a:t>területét</a:t>
            </a:r>
            <a:r>
              <a:rPr lang="tr-TR" dirty="0" smtClean="0"/>
              <a:t>. </a:t>
            </a:r>
            <a:r>
              <a:rPr lang="tr-TR" dirty="0" err="1" smtClean="0"/>
              <a:t>Utazása</a:t>
            </a:r>
            <a:r>
              <a:rPr lang="tr-TR" dirty="0" smtClean="0"/>
              <a:t> </a:t>
            </a:r>
            <a:r>
              <a:rPr lang="tr-TR" dirty="0" err="1" smtClean="0"/>
              <a:t>során</a:t>
            </a:r>
            <a:r>
              <a:rPr lang="tr-TR" dirty="0" smtClean="0"/>
              <a:t> sok </a:t>
            </a:r>
            <a:r>
              <a:rPr lang="tr-TR" dirty="0" err="1" smtClean="0"/>
              <a:t>időt</a:t>
            </a:r>
            <a:r>
              <a:rPr lang="tr-TR" dirty="0" smtClean="0"/>
              <a:t> </a:t>
            </a:r>
            <a:r>
              <a:rPr lang="tr-TR" dirty="0" err="1" smtClean="0"/>
              <a:t>töltött</a:t>
            </a:r>
            <a:r>
              <a:rPr lang="tr-TR" dirty="0" smtClean="0"/>
              <a:t> </a:t>
            </a:r>
            <a:r>
              <a:rPr lang="tr-TR" dirty="0" err="1" smtClean="0"/>
              <a:t>kolostorokban</a:t>
            </a:r>
            <a:r>
              <a:rPr lang="tr-TR" dirty="0" smtClean="0"/>
              <a:t>, s a </a:t>
            </a:r>
            <a:r>
              <a:rPr lang="tr-TR" dirty="0" err="1" smtClean="0"/>
              <a:t>tibeti</a:t>
            </a:r>
            <a:r>
              <a:rPr lang="tr-TR" dirty="0" smtClean="0"/>
              <a:t> </a:t>
            </a:r>
            <a:r>
              <a:rPr lang="tr-TR" dirty="0" err="1" smtClean="0"/>
              <a:t>nyelvet</a:t>
            </a:r>
            <a:r>
              <a:rPr lang="tr-TR" dirty="0" smtClean="0"/>
              <a:t> is </a:t>
            </a:r>
            <a:r>
              <a:rPr lang="tr-TR" dirty="0" err="1" smtClean="0"/>
              <a:t>elsajátította</a:t>
            </a:r>
            <a:r>
              <a:rPr lang="tr-TR" dirty="0" smtClean="0"/>
              <a:t>. </a:t>
            </a:r>
            <a:r>
              <a:rPr lang="tr-TR" dirty="0" err="1" smtClean="0"/>
              <a:t>Noha</a:t>
            </a:r>
            <a:r>
              <a:rPr lang="tr-TR" dirty="0" smtClean="0"/>
              <a:t> </a:t>
            </a:r>
            <a:r>
              <a:rPr lang="tr-TR" dirty="0" err="1" smtClean="0"/>
              <a:t>eredeti</a:t>
            </a:r>
            <a:r>
              <a:rPr lang="tr-TR" dirty="0" smtClean="0"/>
              <a:t> </a:t>
            </a:r>
            <a:r>
              <a:rPr lang="tr-TR" dirty="0" err="1" smtClean="0"/>
              <a:t>tervét</a:t>
            </a:r>
            <a:r>
              <a:rPr lang="tr-TR" dirty="0" smtClean="0"/>
              <a:t> nem </a:t>
            </a:r>
            <a:r>
              <a:rPr lang="tr-TR" dirty="0" err="1" smtClean="0"/>
              <a:t>sikerült</a:t>
            </a:r>
            <a:r>
              <a:rPr lang="tr-TR" dirty="0" smtClean="0"/>
              <a:t> </a:t>
            </a:r>
            <a:r>
              <a:rPr lang="tr-TR" dirty="0" err="1" smtClean="0"/>
              <a:t>megvalósítania</a:t>
            </a:r>
            <a:r>
              <a:rPr lang="tr-TR" dirty="0" smtClean="0"/>
              <a:t> - a </a:t>
            </a:r>
            <a:r>
              <a:rPr lang="tr-TR" dirty="0" err="1" smtClean="0"/>
              <a:t>magyarok</a:t>
            </a:r>
            <a:r>
              <a:rPr lang="tr-TR" dirty="0" smtClean="0"/>
              <a:t> </a:t>
            </a:r>
            <a:r>
              <a:rPr lang="tr-TR" dirty="0" err="1" smtClean="0"/>
              <a:t>őshazáját</a:t>
            </a:r>
            <a:r>
              <a:rPr lang="tr-TR" dirty="0" smtClean="0"/>
              <a:t> nem </a:t>
            </a:r>
            <a:r>
              <a:rPr lang="tr-TR" dirty="0" err="1" smtClean="0"/>
              <a:t>találta</a:t>
            </a:r>
            <a:r>
              <a:rPr lang="tr-TR" dirty="0" smtClean="0"/>
              <a:t> </a:t>
            </a:r>
            <a:r>
              <a:rPr lang="tr-TR" dirty="0" err="1" smtClean="0"/>
              <a:t>meg</a:t>
            </a:r>
            <a:r>
              <a:rPr lang="tr-TR" dirty="0" smtClean="0"/>
              <a:t> -, </a:t>
            </a:r>
            <a:r>
              <a:rPr lang="tr-TR" dirty="0" err="1" smtClean="0"/>
              <a:t>fontos</a:t>
            </a:r>
            <a:r>
              <a:rPr lang="tr-TR" dirty="0" smtClean="0"/>
              <a:t> </a:t>
            </a:r>
            <a:r>
              <a:rPr lang="tr-TR" dirty="0" err="1" smtClean="0"/>
              <a:t>szerepet</a:t>
            </a:r>
            <a:r>
              <a:rPr lang="tr-TR" dirty="0" smtClean="0"/>
              <a:t> </a:t>
            </a:r>
            <a:r>
              <a:rPr lang="tr-TR" dirty="0" err="1" smtClean="0"/>
              <a:t>játszott</a:t>
            </a:r>
            <a:r>
              <a:rPr lang="tr-TR" dirty="0" smtClean="0"/>
              <a:t> a </a:t>
            </a:r>
            <a:r>
              <a:rPr lang="tr-TR" dirty="0" err="1" smtClean="0"/>
              <a:t>tibeti</a:t>
            </a:r>
            <a:r>
              <a:rPr lang="tr-TR" dirty="0" smtClean="0"/>
              <a:t> </a:t>
            </a:r>
            <a:r>
              <a:rPr lang="tr-TR" dirty="0" err="1" smtClean="0"/>
              <a:t>kultúra</a:t>
            </a:r>
            <a:r>
              <a:rPr lang="tr-TR" dirty="0" smtClean="0"/>
              <a:t> </a:t>
            </a:r>
            <a:r>
              <a:rPr lang="tr-TR" dirty="0" err="1" smtClean="0"/>
              <a:t>európai</a:t>
            </a:r>
            <a:r>
              <a:rPr lang="tr-TR" dirty="0" smtClean="0"/>
              <a:t> </a:t>
            </a:r>
            <a:r>
              <a:rPr lang="tr-TR" dirty="0" err="1" smtClean="0"/>
              <a:t>megismertetésében</a:t>
            </a:r>
            <a:r>
              <a:rPr lang="tr-TR" dirty="0" smtClean="0"/>
              <a:t>: 1834-ben </a:t>
            </a:r>
            <a:r>
              <a:rPr lang="tr-TR" dirty="0" err="1" smtClean="0"/>
              <a:t>megjelent</a:t>
            </a:r>
            <a:r>
              <a:rPr lang="tr-TR" dirty="0" smtClean="0"/>
              <a:t> </a:t>
            </a:r>
            <a:r>
              <a:rPr lang="tr-TR" dirty="0" err="1" smtClean="0"/>
              <a:t>tibeti-angol</a:t>
            </a:r>
            <a:r>
              <a:rPr lang="tr-TR" dirty="0" smtClean="0"/>
              <a:t> </a:t>
            </a:r>
            <a:r>
              <a:rPr lang="tr-TR" dirty="0" err="1" smtClean="0"/>
              <a:t>szótára</a:t>
            </a:r>
            <a:r>
              <a:rPr lang="tr-TR" dirty="0" smtClean="0"/>
              <a:t>. </a:t>
            </a:r>
          </a:p>
          <a:p>
            <a:pPr marL="0" indent="0" algn="just">
              <a:buNone/>
            </a:pPr>
            <a:r>
              <a:rPr lang="tr-TR" dirty="0" smtClean="0"/>
              <a:t>1842-ben </a:t>
            </a:r>
            <a:r>
              <a:rPr lang="tr-TR" dirty="0" err="1" smtClean="0"/>
              <a:t>másodszor</a:t>
            </a:r>
            <a:r>
              <a:rPr lang="tr-TR" dirty="0" smtClean="0"/>
              <a:t> is </a:t>
            </a:r>
            <a:r>
              <a:rPr lang="tr-TR" dirty="0" err="1" smtClean="0"/>
              <a:t>útnak</a:t>
            </a:r>
            <a:r>
              <a:rPr lang="tr-TR" dirty="0" smtClean="0"/>
              <a:t> </a:t>
            </a:r>
            <a:r>
              <a:rPr lang="tr-TR" dirty="0" err="1" smtClean="0"/>
              <a:t>indult</a:t>
            </a:r>
            <a:r>
              <a:rPr lang="tr-TR" dirty="0" smtClean="0"/>
              <a:t>, de </a:t>
            </a:r>
            <a:r>
              <a:rPr lang="tr-TR" dirty="0" err="1" smtClean="0"/>
              <a:t>maláriát</a:t>
            </a:r>
            <a:r>
              <a:rPr lang="tr-TR" dirty="0" smtClean="0"/>
              <a:t> </a:t>
            </a:r>
            <a:r>
              <a:rPr lang="tr-TR" dirty="0" err="1" smtClean="0"/>
              <a:t>kapott</a:t>
            </a:r>
            <a:r>
              <a:rPr lang="tr-TR" dirty="0" smtClean="0"/>
              <a:t> </a:t>
            </a:r>
            <a:r>
              <a:rPr lang="tr-TR" dirty="0" err="1" smtClean="0"/>
              <a:t>és</a:t>
            </a:r>
            <a:r>
              <a:rPr lang="tr-TR" dirty="0" smtClean="0"/>
              <a:t> </a:t>
            </a:r>
            <a:r>
              <a:rPr lang="tr-TR" dirty="0" err="1" smtClean="0"/>
              <a:t>Darjeelingben</a:t>
            </a:r>
            <a:r>
              <a:rPr lang="tr-TR" dirty="0" smtClean="0"/>
              <a:t> </a:t>
            </a:r>
            <a:r>
              <a:rPr lang="tr-TR" dirty="0" err="1" smtClean="0"/>
              <a:t>meghalt</a:t>
            </a:r>
            <a:r>
              <a:rPr lang="tr-TR" dirty="0" smtClean="0"/>
              <a:t>. </a:t>
            </a:r>
            <a:r>
              <a:rPr lang="tr-TR" dirty="0" err="1" smtClean="0"/>
              <a:t>Ott</a:t>
            </a:r>
            <a:r>
              <a:rPr lang="tr-TR" dirty="0" smtClean="0"/>
              <a:t> is </a:t>
            </a:r>
            <a:r>
              <a:rPr lang="tr-TR" dirty="0" err="1" smtClean="0"/>
              <a:t>temették</a:t>
            </a:r>
            <a:r>
              <a:rPr lang="tr-TR" dirty="0" smtClean="0"/>
              <a:t> el, </a:t>
            </a:r>
            <a:r>
              <a:rPr lang="tr-TR" dirty="0" err="1" smtClean="0"/>
              <a:t>sírja</a:t>
            </a:r>
            <a:r>
              <a:rPr lang="tr-TR" dirty="0" smtClean="0"/>
              <a:t> a </a:t>
            </a:r>
            <a:r>
              <a:rPr lang="tr-TR" dirty="0" err="1" smtClean="0"/>
              <a:t>magyar</a:t>
            </a:r>
            <a:r>
              <a:rPr lang="tr-TR" dirty="0" smtClean="0"/>
              <a:t> </a:t>
            </a:r>
            <a:r>
              <a:rPr lang="tr-TR" dirty="0" err="1" smtClean="0"/>
              <a:t>utazók</a:t>
            </a:r>
            <a:r>
              <a:rPr lang="tr-TR" dirty="0" smtClean="0"/>
              <a:t> </a:t>
            </a:r>
            <a:r>
              <a:rPr lang="tr-TR" dirty="0" err="1" smtClean="0"/>
              <a:t>és</a:t>
            </a:r>
            <a:r>
              <a:rPr lang="tr-TR" dirty="0" smtClean="0"/>
              <a:t> </a:t>
            </a:r>
            <a:r>
              <a:rPr lang="tr-TR" dirty="0" err="1" smtClean="0"/>
              <a:t>felfedezők</a:t>
            </a:r>
            <a:r>
              <a:rPr lang="tr-TR" dirty="0" smtClean="0"/>
              <a:t>. </a:t>
            </a:r>
            <a:r>
              <a:rPr lang="tr-TR" dirty="0" err="1" smtClean="0"/>
              <a:t>zarándokhelye</a:t>
            </a:r>
            <a:r>
              <a:rPr lang="tr-TR" dirty="0" smtClean="0"/>
              <a:t> </a:t>
            </a:r>
            <a:r>
              <a:rPr lang="tr-TR" dirty="0" smtClean="0">
                <a:hlinkClick r:id="rId2"/>
              </a:rPr>
              <a:t>https://www.magyarora.com/magyar/cultural5.html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457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METIN2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600" dirty="0" smtClean="0"/>
              <a:t>II.Béla király halála után fiát, Imrét választották királyyá. Imre mindenben apja példáját igyekezett követni. Az elégedetlenkedő urak addig biztatták a király öcsét, Endrét, amig bátyja ellen hadat nem indított. </a:t>
            </a:r>
          </a:p>
          <a:p>
            <a:pPr marL="0" indent="0" algn="just">
              <a:buNone/>
            </a:pPr>
            <a:r>
              <a:rPr lang="hu-HU" sz="3600" dirty="0" smtClean="0"/>
              <a:t>Imre király követek útján és levéllel is csendesíteni akarta öccsét, de minden kisérlet hiába volt. s.105.</a:t>
            </a:r>
          </a:p>
          <a:p>
            <a:pPr marL="0" indent="0" algn="just">
              <a:buNone/>
            </a:pPr>
            <a:r>
              <a:rPr lang="tr-TR" sz="3600" b="1" dirty="0" smtClean="0"/>
              <a:t>Kaynak</a:t>
            </a:r>
            <a:r>
              <a:rPr lang="tr-TR" sz="3600" dirty="0" smtClean="0"/>
              <a:t>: N.C</a:t>
            </a:r>
            <a:r>
              <a:rPr lang="hu-HU" sz="3600" dirty="0" smtClean="0"/>
              <a:t>szászi, Ildikó. Példaszövegek a magyar nyelvtan tanításához.Trezor Kiadó, Budapest, 1991. </a:t>
            </a:r>
            <a:endParaRPr lang="tr-TR" sz="3600" dirty="0" smtClean="0"/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3570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159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METIN1</vt:lpstr>
      <vt:lpstr>METIN2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Kőrösi Csoma Sándor</dc:title>
  <dc:creator>Windows Kullanıcısı</dc:creator>
  <cp:lastModifiedBy>Windows Kullanıcısı</cp:lastModifiedBy>
  <cp:revision>8</cp:revision>
  <dcterms:created xsi:type="dcterms:W3CDTF">2020-05-02T19:27:27Z</dcterms:created>
  <dcterms:modified xsi:type="dcterms:W3CDTF">2020-05-03T07:04:12Z</dcterms:modified>
</cp:coreProperties>
</file>