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"/>
  </p:notesMasterIdLst>
  <p:sldIdLst>
    <p:sldId id="256" r:id="rId2"/>
    <p:sldId id="293" r:id="rId3"/>
    <p:sldId id="295" r:id="rId4"/>
    <p:sldId id="296" r:id="rId5"/>
    <p:sldId id="297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607A-D639-4E8D-8EE1-CB5CC39398B5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243FB-73A5-4E7E-AD9A-59ABFC020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80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47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2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2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03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3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4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4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5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79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8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1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13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3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58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3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83933" y="2899830"/>
            <a:ext cx="6815669" cy="1515533"/>
          </a:xfrm>
        </p:spPr>
        <p:txBody>
          <a:bodyPr/>
          <a:lstStyle/>
          <a:p>
            <a:r>
              <a:rPr lang="tr-TR" dirty="0"/>
              <a:t>ÖRGÜTSEL DAVRANIŞ</a:t>
            </a:r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Örgüt ve Davranış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solidFill>
                  <a:schemeClr val="tx1"/>
                </a:solidFill>
                <a:ea typeface="Quicksand"/>
                <a:cs typeface="Quicksand"/>
                <a:sym typeface="Quicksand"/>
              </a:rPr>
              <a:t>Ortak amacı gerçekleştirmek için iki veya daha fazla kişinin bir araya gelmesine denir.</a:t>
            </a:r>
          </a:p>
          <a:p>
            <a:pPr algn="just"/>
            <a:r>
              <a:rPr lang="tr-TR" sz="2800" dirty="0">
                <a:ea typeface="Quicksand"/>
                <a:cs typeface="Quicksand"/>
                <a:sym typeface="Quicksand"/>
              </a:rPr>
              <a:t>Psikolojide, dışarıdan gözlemlenen tepkilerin hepsi, bireyin hem içten hem dıştan gelen uyarılara tepkisi ile faaliyete geçen tepkilere davranış denmektedir.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36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1463040"/>
            <a:ext cx="9601196" cy="822959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Örgütsel Davranış</a:t>
            </a:r>
            <a:br>
              <a:rPr lang="tr-TR" b="1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Clr>
                <a:schemeClr val="bg1"/>
              </a:buClr>
              <a:buNone/>
            </a:pPr>
            <a:endParaRPr lang="tr-TR" dirty="0">
              <a:ea typeface="Quicksand"/>
              <a:cs typeface="Quicksand"/>
              <a:sym typeface="Quicksand"/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ea typeface="Quicksand"/>
                <a:cs typeface="Quicksand"/>
                <a:sym typeface="Quicksand"/>
              </a:rPr>
              <a:t>Örgüt içindeki bireylerin davranışlarını inceler.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ea typeface="Quicksand"/>
                <a:cs typeface="Quicksand"/>
                <a:sym typeface="Quicksand"/>
              </a:rPr>
              <a:t>Kişi veya grupların kurumlara olan etkisini inceler.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ea typeface="Quicksand"/>
                <a:cs typeface="Quicksand"/>
                <a:sym typeface="Quicksand"/>
              </a:rPr>
              <a:t>Örgüt içerisinde çalışan bireylerin davranışlarını anlayarak, ilerisi için tahminler yaparak, bireylerin davranışlarını kontrol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702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ea typeface="Quicksand"/>
                <a:cs typeface="Quicksand"/>
                <a:sym typeface="Quicksand"/>
              </a:rPr>
              <a:t>Örgütsel iletişimin amacı, örgüt çalışanlarının davranışlarını analiz edip anlayarak çalışanlarını daha verimli kılmaktır.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839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1815737"/>
            <a:ext cx="9601196" cy="4702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Örgütsel Davranış</a:t>
            </a:r>
            <a:br>
              <a:rPr lang="tr-TR" b="1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600" dirty="0">
                <a:ea typeface="Quicksand"/>
                <a:cs typeface="Quicksand"/>
                <a:sym typeface="Quicksand"/>
              </a:rPr>
              <a:t>Örgütsel Davranış; Çevre, Örgüt, Grup ve Birey değişkenlerini kapsar. Bu değişkenler bir bütün oluşturur ve bu bütünü bir takım konular ile açıklamaya çalışır. Bu konular;</a:t>
            </a:r>
          </a:p>
          <a:p>
            <a:pPr lvl="1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ea typeface="Quicksand"/>
                <a:cs typeface="Quicksand"/>
                <a:sym typeface="Quicksand"/>
              </a:rPr>
              <a:t>Bireylerin Davranışları,</a:t>
            </a:r>
          </a:p>
          <a:p>
            <a:pPr lvl="1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ea typeface="Quicksand"/>
                <a:cs typeface="Quicksand"/>
                <a:sym typeface="Quicksand"/>
              </a:rPr>
              <a:t>Yönetimin İşleyişi ve Süreci,</a:t>
            </a:r>
          </a:p>
          <a:p>
            <a:pPr lvl="1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ea typeface="Quicksand"/>
                <a:cs typeface="Quicksand"/>
                <a:sym typeface="Quicksand"/>
              </a:rPr>
              <a:t>Yönetim Sürecindeki Örgüt Kapsamı</a:t>
            </a:r>
          </a:p>
          <a:p>
            <a:pPr lvl="1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ea typeface="Quicksand"/>
                <a:cs typeface="Quicksand"/>
                <a:sym typeface="Quicksand"/>
              </a:rPr>
              <a:t>İşin Yapılışı Yada Çalışma Düzeni</a:t>
            </a:r>
          </a:p>
          <a:p>
            <a:pPr lvl="1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ea typeface="Quicksand"/>
                <a:cs typeface="Quicksand"/>
                <a:sym typeface="Quicksand"/>
              </a:rPr>
              <a:t>Örgüt dışındaki çevre ile ilişkisi</a:t>
            </a:r>
          </a:p>
          <a:p>
            <a:pPr lvl="1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dirty="0">
              <a:ea typeface="Quicksand"/>
              <a:cs typeface="Quicksand"/>
              <a:sym typeface="Quicksand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6663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144</Words>
  <Application>Microsoft Office PowerPoint</Application>
  <PresentationFormat>Geniş ekran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</vt:lpstr>
      <vt:lpstr>ÖRGÜTSEL DAVRANIŞ</vt:lpstr>
      <vt:lpstr>Örgüt ve Davranış</vt:lpstr>
      <vt:lpstr>Örgütsel Davranış </vt:lpstr>
      <vt:lpstr>PowerPoint Sunusu</vt:lpstr>
      <vt:lpstr>Örgütsel Davranış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8</cp:revision>
  <dcterms:created xsi:type="dcterms:W3CDTF">2020-02-22T14:31:07Z</dcterms:created>
  <dcterms:modified xsi:type="dcterms:W3CDTF">2020-04-30T12:57:15Z</dcterms:modified>
</cp:coreProperties>
</file>