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5" r:id="rId4"/>
    <p:sldId id="267" r:id="rId5"/>
    <p:sldId id="268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</a:t>
            </a:r>
            <a:br>
              <a:rPr lang="tr-TR" dirty="0" smtClean="0"/>
            </a:br>
            <a:r>
              <a:rPr lang="tr-TR" dirty="0" smtClean="0"/>
              <a:t>KATILIMCILAR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r>
              <a:rPr lang="tr-TR" dirty="0" smtClean="0"/>
              <a:t>DRAMA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Drama Atölyesi</a:t>
            </a:r>
          </a:p>
          <a:p>
            <a:r>
              <a:rPr lang="tr-TR" dirty="0" smtClean="0"/>
              <a:t>Drama atölyesi uygulandıktan sonra kuramsal bilgiler anlatılır.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6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Katılımcı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Katılımcının gönüllü olarak ve isteyerek </a:t>
            </a:r>
            <a:r>
              <a:rPr lang="tr-TR" dirty="0" err="1" smtClean="0"/>
              <a:t>dramaya</a:t>
            </a:r>
            <a:r>
              <a:rPr lang="tr-TR" dirty="0" smtClean="0"/>
              <a:t> katılması esastır. Büyük grup etkinliği olarak planlanmış drama etkinliklerinde olduğu gibi bazı durumlarda çocukların hepsinin gönüllü olmasından bahsetmek söz konusu olmayabilir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Katılımcı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liderin hazırlayacağı iyi planlanmış drama etkinlikleri ile katılımcının süreçten yararlanması ve isteyerek katılmasını sağlayabilir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Katılımcı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Katılımcının ilk kez drama etkinliğine katılması durumunda lider, katılımcıları </a:t>
            </a:r>
            <a:r>
              <a:rPr lang="tr-TR" dirty="0" err="1" smtClean="0"/>
              <a:t>dramaya</a:t>
            </a:r>
            <a:r>
              <a:rPr lang="tr-TR" dirty="0" smtClean="0"/>
              <a:t> yavaş yavaş ısındırmalıdır. Aynı zamanda basitten karmaşığa doğru ilerlemesi de önemlidir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Aral, N., Baran, G., </a:t>
            </a:r>
            <a:r>
              <a:rPr lang="tr-TR" dirty="0" err="1"/>
              <a:t>Pedük</a:t>
            </a:r>
            <a:r>
              <a:rPr lang="tr-TR" dirty="0"/>
              <a:t>, Ş., Erdoğan, S. (2003). Eğitimde Drama. İstanbul Ya-</a:t>
            </a:r>
            <a:r>
              <a:rPr lang="tr-TR" dirty="0" err="1"/>
              <a:t>Pa</a:t>
            </a:r>
            <a:endParaRPr lang="tr-TR" dirty="0"/>
          </a:p>
          <a:p>
            <a:r>
              <a:rPr lang="tr-TR" dirty="0"/>
              <a:t>Adıgüzel, Ö. (2010). </a:t>
            </a:r>
            <a:r>
              <a:rPr lang="tr-TR" i="1" dirty="0"/>
              <a:t>Eğitimde Yaratıcı Drama</a:t>
            </a:r>
            <a:r>
              <a:rPr lang="tr-TR" dirty="0"/>
              <a:t>. </a:t>
            </a:r>
            <a:r>
              <a:rPr lang="tr-TR" i="1" dirty="0"/>
              <a:t>Oyun ve Yaratıcı Drama İlişkisi.</a:t>
            </a:r>
            <a:r>
              <a:rPr lang="tr-TR" dirty="0"/>
              <a:t> Ankara: </a:t>
            </a:r>
            <a:r>
              <a:rPr lang="tr-TR" dirty="0" err="1"/>
              <a:t>Naturel</a:t>
            </a:r>
            <a:r>
              <a:rPr lang="tr-TR" dirty="0"/>
              <a:t>. </a:t>
            </a:r>
          </a:p>
          <a:p>
            <a:r>
              <a:rPr lang="tr-TR" dirty="0"/>
              <a:t>Köksal Akyol, A. (2011). İlköğretimde Drama. İstanbul: Kriter Yayınları. </a:t>
            </a:r>
          </a:p>
          <a:p>
            <a:r>
              <a:rPr lang="tr-TR" dirty="0"/>
              <a:t>Köksal Akyol, A. (2015). Okul Öncesi Eğitimde Drama. Her Yönüyle Okul Öncesi Eğitim. Ankara: Hedef Yayıncılık. </a:t>
            </a:r>
          </a:p>
          <a:p>
            <a:r>
              <a:rPr lang="tr-TR" dirty="0"/>
              <a:t>Köksal Akyol, A. (2015). Okul Öncesi Eğitim Programları. Her Yönüyle Okul Öncesi Eğitim. Ankara: Hedef Yayıncılık.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110</Words>
  <Application>Microsoft Office PowerPoint</Application>
  <PresentationFormat>Ekran Gösterisi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DRAMA  KATILIMCILAR</vt:lpstr>
      <vt:lpstr>DRAMA</vt:lpstr>
      <vt:lpstr>Katılımcı</vt:lpstr>
      <vt:lpstr>Katılımcı</vt:lpstr>
      <vt:lpstr>Katılımcı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Dramanın Önemi</dc:title>
  <dc:creator>Toshiba</dc:creator>
  <cp:lastModifiedBy>user</cp:lastModifiedBy>
  <cp:revision>59</cp:revision>
  <dcterms:created xsi:type="dcterms:W3CDTF">2017-10-27T08:29:48Z</dcterms:created>
  <dcterms:modified xsi:type="dcterms:W3CDTF">2020-05-03T15:42:40Z</dcterms:modified>
</cp:coreProperties>
</file>