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TEME</a:t>
            </a:r>
            <a:r>
              <a:rPr lang="tr-TR" sz="3600"/>
              <a:t>L KAVRAMLAR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NBP101 MATEMATİK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SAYILAR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SAYI : n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ϵ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olmak üzere 2n+1 genel ifadesi ile belirtilen tam sayılara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 denir.</a:t>
            </a:r>
            <a:r>
              <a:rPr lang="tr-TR" dirty="0"/>
              <a:t> Birler basamağı 1,3,5,7,9 rakamlarından herhangi biri olan sayılardır.</a:t>
            </a:r>
          </a:p>
          <a:p>
            <a:r>
              <a:rPr lang="tr-TR" dirty="0"/>
              <a:t>T:{…,-(2n+1),…,-3,-1, 1, 3,…,(2n+1),…}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8E37E2-4678-4E90-BC31-A031A8ED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ÇİFT SAYILAR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1F13E7-87D7-45C0-A087-4CB46F118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ÇİFT SAYI : n </a:t>
            </a:r>
            <a:r>
              <a:rPr lang="el-GR" dirty="0"/>
              <a:t>ϵ</a:t>
            </a:r>
            <a:r>
              <a:rPr lang="tr-TR" dirty="0"/>
              <a:t> Z olmak üzere 2n genel ifadesi ile belirtilen tam sayılara </a:t>
            </a:r>
            <a:r>
              <a:rPr lang="tr-TR" b="1" dirty="0"/>
              <a:t>çift </a:t>
            </a:r>
            <a:r>
              <a:rPr lang="tr-TR" dirty="0"/>
              <a:t>sayı denir. Birler basamağı 0,2,4,6,8 rakamlarından herhangi biri olan sayılardır.</a:t>
            </a:r>
          </a:p>
          <a:p>
            <a:r>
              <a:rPr lang="tr-TR" dirty="0"/>
              <a:t>T:{…,-(2n),…,-4,-2, 0, 2, 4 ,…,(2n),…}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163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3634AF-66D3-4DF7-B32F-14BE2BF95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 VE ÇİFT SAYI İŞLEMLERİ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B030C8-CCEF-41D2-8780-27B3B1F4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/>
          <a:lstStyle/>
          <a:p>
            <a:r>
              <a:rPr lang="tr-TR" dirty="0"/>
              <a:t>(Tek Sayı) + (Tek Sayı) : (Çift Sayı)               *Örnek: 3+3 : 6      </a:t>
            </a:r>
          </a:p>
          <a:p>
            <a:r>
              <a:rPr lang="tr-TR" dirty="0"/>
              <a:t>(Tek Sayı) - (Tek Sayı) : (Çift Sayı</a:t>
            </a:r>
            <a:r>
              <a:rPr lang="tr-TR"/>
              <a:t>)                </a:t>
            </a:r>
            <a:r>
              <a:rPr lang="tr-TR" dirty="0"/>
              <a:t>* Örnek: </a:t>
            </a:r>
            <a:r>
              <a:rPr lang="tr-TR"/>
              <a:t>3-3 : </a:t>
            </a:r>
            <a:r>
              <a:rPr lang="tr-TR" dirty="0"/>
              <a:t>0 </a:t>
            </a:r>
          </a:p>
          <a:p>
            <a:r>
              <a:rPr lang="tr-TR" dirty="0"/>
              <a:t>(Tek Sayı) x (Tek Sayı) : (Tek Sayı)                *Örnek: 3x3 : 9 </a:t>
            </a:r>
          </a:p>
          <a:p>
            <a:r>
              <a:rPr lang="tr-TR" dirty="0"/>
              <a:t>(Çift Sayı) + (Çift Sayı) : (Çift Sayı)               *Örnek: 4+4 : 8 </a:t>
            </a:r>
          </a:p>
          <a:p>
            <a:r>
              <a:rPr lang="tr-TR" dirty="0"/>
              <a:t>(Çift Sayı) - (Çift Sayı) : (Çift Sayı)                *Örnek: 4-4  : 0 </a:t>
            </a:r>
          </a:p>
          <a:p>
            <a:r>
              <a:rPr lang="tr-TR" dirty="0"/>
              <a:t>(Çift Sayı) x (Çift Sayı) : (Çift Sayı)               * Örnek: 4x4 : 16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3076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92D89D-04C5-47FA-B78F-9E9B73ED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 VE ÇİFT SAYI İŞLEMLERİ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4AADDA-0C01-4FA5-88FF-A1BA89BE8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(Tek Sayı) + (Çift Sayı) : (Tek Sayı)               *Örnek: 3+4 : 7           </a:t>
            </a:r>
          </a:p>
          <a:p>
            <a:r>
              <a:rPr lang="tr-TR" dirty="0"/>
              <a:t>(Çift Sayı) + (Tek Sayı) : (Tek Sayı)               *Örnek: 4+3 : 7 </a:t>
            </a:r>
          </a:p>
          <a:p>
            <a:r>
              <a:rPr lang="tr-TR" dirty="0"/>
              <a:t>(Tek Sayı) - (Çift Sayı) : (Tek Sayı)                *Örnek: 3-4  : -1         </a:t>
            </a:r>
          </a:p>
          <a:p>
            <a:r>
              <a:rPr lang="tr-TR" dirty="0"/>
              <a:t>(Çift Sayı) - (Tek Sayı) : (Tek Sayı)                *Örnek: 4-3  : 1 </a:t>
            </a:r>
          </a:p>
          <a:p>
            <a:r>
              <a:rPr lang="tr-TR" dirty="0"/>
              <a:t>(Tek Sayı) x (Çift Sayı) : (Çift Sayı)               *Örnek: 3x4 : 12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627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289215-1A89-4D95-A9FD-A0112C9FF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ARDIŞIK SAYILAR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C18586-A6AA-4927-8283-F0A7C4522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Belli bir kurala göre art arda gelen sayı dizilerine ardışık sayılar denir.</a:t>
            </a:r>
          </a:p>
          <a:p>
            <a:pPr fontAlgn="base"/>
            <a:r>
              <a:rPr lang="tr-TR" b="1" dirty="0"/>
              <a:t>  </a:t>
            </a:r>
            <a:r>
              <a:rPr lang="tr-TR" dirty="0"/>
              <a:t>n bir tam sayı olmak üzere,</a:t>
            </a:r>
          </a:p>
          <a:p>
            <a:pPr fontAlgn="base"/>
            <a:r>
              <a:rPr lang="tr-TR" dirty="0"/>
              <a:t>*Ardışık dört tam sayı sırasıyla;</a:t>
            </a:r>
          </a:p>
          <a:p>
            <a:pPr fontAlgn="base"/>
            <a:r>
              <a:rPr lang="tr-TR" dirty="0"/>
              <a:t>             n, n + 1, n + 2, n + 3 tür.</a:t>
            </a:r>
          </a:p>
          <a:p>
            <a:pPr fontAlgn="base"/>
            <a:r>
              <a:rPr lang="tr-TR" dirty="0"/>
              <a:t>*Ardışık dört çift sayı sırasıyla;</a:t>
            </a:r>
          </a:p>
          <a:p>
            <a:pPr fontAlgn="base"/>
            <a:r>
              <a:rPr lang="tr-TR" dirty="0"/>
              <a:t>           2n, 2n + 2, 2n + 4, 2n + 6 dır.</a:t>
            </a:r>
          </a:p>
          <a:p>
            <a:pPr fontAlgn="base"/>
            <a:r>
              <a:rPr lang="tr-TR" dirty="0"/>
              <a:t>*Ardışık dört tek sayı sırasıyla;</a:t>
            </a:r>
          </a:p>
          <a:p>
            <a:pPr fontAlgn="base"/>
            <a:r>
              <a:rPr lang="tr-TR" dirty="0"/>
              <a:t>           2n + 1, 2n + 3, 2n + 5, 2n + 7 dir.</a:t>
            </a:r>
          </a:p>
          <a:p>
            <a:pPr fontAlgn="base"/>
            <a:r>
              <a:rPr lang="tr-TR" dirty="0"/>
              <a:t>*Beşin katı olan ardışık dört tam sayı sırasıyla;</a:t>
            </a:r>
          </a:p>
          <a:p>
            <a:pPr fontAlgn="base"/>
            <a:r>
              <a:rPr lang="tr-TR" dirty="0"/>
              <a:t>           5n, 5n + 5, 5n + 10, 5n + 15 tir.</a:t>
            </a:r>
          </a:p>
          <a:p>
            <a:pPr fontAlgn="base"/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754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3DCFCF-296B-43A7-B2E6-FE403F9BB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ARDIŞIK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0323420E-74B4-40EC-B55A-DE6EFEA31B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Ardışık sayma sayılarının toplamı: 1+2+3+4+…+n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+1)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tr-TR" dirty="0"/>
                  <a:t> dir.</a:t>
                </a:r>
              </a:p>
              <a:p>
                <a:endParaRPr lang="tr-TR" dirty="0"/>
              </a:p>
              <a:p>
                <a:r>
                  <a:rPr lang="tr-TR" dirty="0"/>
                  <a:t>Ardışık çift doğal sayılarının toplamı: 2+4+…+(2n) : nx(n+1)</a:t>
                </a:r>
              </a:p>
              <a:p>
                <a:endParaRPr lang="tr-TR"/>
              </a:p>
              <a:p>
                <a:r>
                  <a:rPr lang="tr-TR"/>
                  <a:t>Ardışık </a:t>
                </a:r>
                <a:r>
                  <a:rPr lang="tr-TR" dirty="0"/>
                  <a:t>tek doğal sayılarının toplamı: 1+3+…+(2n-1) 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23420E-74B4-40EC-B55A-DE6EFEA31B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814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93A824-0C75-4AAD-9105-525322909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ARDIŞIK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F6106916-52A9-423D-8DE7-0643712A52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Ardışık sayıların terim sayısı=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𝑠𝑜𝑛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𝑡𝑒𝑟𝑖𝑚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𝑖𝑙𝑘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𝑡𝑒𝑟𝑖𝑚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𝑎𝑟𝑡𝚤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ş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𝑚𝑖𝑘𝑡𝑎𝑟𝚤</m:t>
                        </m:r>
                      </m:den>
                    </m:f>
                  </m:oMath>
                </a14:m>
                <a:r>
                  <a:rPr lang="tr-TR" dirty="0"/>
                  <a:t> +1</a:t>
                </a:r>
              </a:p>
              <a:p>
                <a:endParaRPr lang="tr-TR" dirty="0"/>
              </a:p>
              <a:p>
                <a:r>
                  <a:rPr lang="tr-TR" dirty="0"/>
                  <a:t>Ortanca terim=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İ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𝑙𝑘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𝑡𝑒𝑟𝑖𝑚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𝑠𝑜𝑛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𝑡𝑒𝑟𝑖𝑚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tr-TR" dirty="0"/>
              </a:p>
              <a:p>
                <a:endParaRPr lang="tr-TR" dirty="0"/>
              </a:p>
              <a:p>
                <a:r>
                  <a:rPr lang="tr-TR" dirty="0"/>
                  <a:t>Ardışık sayıların toplamı =(Ortanca Terim )x (Terim Sayısı)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106916-52A9-423D-8DE7-0643712A52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77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100</TotalTime>
  <Words>441</Words>
  <Application>Microsoft Office PowerPoint</Application>
  <PresentationFormat>Özel</PresentationFormat>
  <Paragraphs>49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Geçmişe bakış</vt:lpstr>
      <vt:lpstr>TEMEL KAVRAMLAR</vt:lpstr>
      <vt:lpstr>TEK SAYILAR</vt:lpstr>
      <vt:lpstr>ÇİFT SAYILAR</vt:lpstr>
      <vt:lpstr>TEK VE ÇİFT SAYI İŞLEMLERİ</vt:lpstr>
      <vt:lpstr>TEK VE ÇİFT SAYI İŞLEMLERİ</vt:lpstr>
      <vt:lpstr>ARDIŞIK SAYILAR</vt:lpstr>
      <vt:lpstr>ARDIŞIK SAYILAR</vt:lpstr>
      <vt:lpstr>ARDIŞIK SAYILAR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24</cp:revision>
  <dcterms:created xsi:type="dcterms:W3CDTF">2017-11-14T11:12:27Z</dcterms:created>
  <dcterms:modified xsi:type="dcterms:W3CDTF">2017-11-22T15:04:20Z</dcterms:modified>
</cp:coreProperties>
</file>