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8" dt="2021-02-21T22:46:38.189"/>
    <p1510:client id="{A94FC0CE-60F9-4D0D-821A-361AE20AE53B}" v="10" dt="2021-02-21T00:00: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1T22:46:59.001" v="1449" actId="2696"/>
      <pc:docMkLst>
        <pc:docMk/>
      </pc:docMkLst>
      <pc:sldChg chg="modSp mod">
        <pc:chgData name="Kazim Sedat SIRMEN" userId="73af17368f4a9938" providerId="LiveId" clId="{2F4005D8-7AD4-4144-996F-745C81A53CF8}" dt="2021-02-21T22:38:45.494" v="1368" actId="14100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1T22:38:45.494" v="1368" actId="14100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38:32.252" v="1365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2F4005D8-7AD4-4144-996F-745C81A53CF8}" dt="2021-02-21T22:44:50.254" v="1391" actId="255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1T22:39:21.565" v="1387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1T22:44:50.254" v="1391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1T22:46:38.189" v="1445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1T22:45:57.786" v="1441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1T22:46:38.189" v="1445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MİRAS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604268"/>
            <a:ext cx="10245638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MADDE 20 – (1)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ölenin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Türkiye'de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bulunan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hakkında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(2)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açılması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sebeplerine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iktisabına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taksimine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hükümler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terekenin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bulunduğu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(3)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Türkiye'de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bulunan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mirasçısız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tereke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(4)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Ölüme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hükmü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Ölenin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ölüme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tasarruflar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geçerlidir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(5)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Ölüme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ehliyeti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tasarrufta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bulunanın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tasarrufun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yapıldığı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andaki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AYNİ HAKLAR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(GENEL)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1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/>
              <a:t>MADDE 21 – (1) </a:t>
            </a:r>
            <a:r>
              <a:rPr lang="en-US" sz="2000" dirty="0" err="1"/>
              <a:t>Taşınırlar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taşınmazlar</a:t>
            </a:r>
            <a:r>
              <a:rPr lang="en-US" sz="2000" dirty="0"/>
              <a:t> </a:t>
            </a:r>
            <a:r>
              <a:rPr lang="en-US" sz="2000" dirty="0" err="1"/>
              <a:t>üzerindeki</a:t>
            </a:r>
            <a:r>
              <a:rPr lang="en-US" sz="2000" dirty="0"/>
              <a:t> </a:t>
            </a:r>
            <a:r>
              <a:rPr lang="en-US" sz="2000" dirty="0" err="1"/>
              <a:t>mülkiyet</a:t>
            </a:r>
            <a:r>
              <a:rPr lang="en-US" sz="2000" dirty="0"/>
              <a:t> </a:t>
            </a:r>
            <a:r>
              <a:rPr lang="en-US" sz="2000" dirty="0" err="1"/>
              <a:t>hakkı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aynî</a:t>
            </a:r>
            <a:r>
              <a:rPr lang="en-US" sz="2000" dirty="0"/>
              <a:t> </a:t>
            </a:r>
            <a:r>
              <a:rPr lang="en-US" sz="2000" dirty="0" err="1"/>
              <a:t>haklar</a:t>
            </a:r>
            <a:r>
              <a:rPr lang="en-US" sz="2000" dirty="0"/>
              <a:t>, </a:t>
            </a:r>
            <a:r>
              <a:rPr lang="en-US" sz="2000" dirty="0" err="1"/>
              <a:t>işlem</a:t>
            </a:r>
            <a:r>
              <a:rPr lang="en-US" sz="2000" dirty="0"/>
              <a:t> </a:t>
            </a:r>
            <a:r>
              <a:rPr lang="en-US" sz="2000" dirty="0" err="1"/>
              <a:t>anında</a:t>
            </a:r>
            <a:r>
              <a:rPr lang="en-US" sz="2000" dirty="0"/>
              <a:t> </a:t>
            </a:r>
            <a:r>
              <a:rPr lang="en-US" sz="2000" dirty="0" err="1"/>
              <a:t>malların</a:t>
            </a:r>
            <a:r>
              <a:rPr lang="en-US" sz="2000" dirty="0"/>
              <a:t> </a:t>
            </a:r>
            <a:r>
              <a:rPr lang="en-US" sz="2000" dirty="0" err="1"/>
              <a:t>bulunduğu</a:t>
            </a:r>
            <a:r>
              <a:rPr lang="en-US" sz="2000" dirty="0"/>
              <a:t> </a:t>
            </a:r>
            <a:r>
              <a:rPr lang="en-US" sz="2000" dirty="0" err="1"/>
              <a:t>ülke</a:t>
            </a:r>
            <a:r>
              <a:rPr lang="en-US" sz="2000" dirty="0"/>
              <a:t> </a:t>
            </a:r>
            <a:r>
              <a:rPr lang="en-US" sz="2000" dirty="0" err="1"/>
              <a:t>hukukuna</a:t>
            </a:r>
            <a:r>
              <a:rPr lang="en-US" sz="2000" dirty="0"/>
              <a:t> </a:t>
            </a:r>
            <a:r>
              <a:rPr lang="en-US" sz="2000" dirty="0" err="1"/>
              <a:t>tâbidir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           (2) </a:t>
            </a:r>
            <a:r>
              <a:rPr lang="en-US" sz="2000" dirty="0" err="1"/>
              <a:t>Taşınmakta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mallar</a:t>
            </a:r>
            <a:r>
              <a:rPr lang="en-US" sz="2000" dirty="0"/>
              <a:t> </a:t>
            </a:r>
            <a:r>
              <a:rPr lang="en-US" sz="2000" dirty="0" err="1"/>
              <a:t>üzerindeki</a:t>
            </a:r>
            <a:r>
              <a:rPr lang="en-US" sz="2000" dirty="0"/>
              <a:t> </a:t>
            </a:r>
            <a:r>
              <a:rPr lang="en-US" sz="2000" dirty="0" err="1"/>
              <a:t>aynî</a:t>
            </a:r>
            <a:r>
              <a:rPr lang="en-US" sz="2000" dirty="0"/>
              <a:t> </a:t>
            </a:r>
            <a:r>
              <a:rPr lang="en-US" sz="2000" dirty="0" err="1"/>
              <a:t>haklara</a:t>
            </a:r>
            <a:r>
              <a:rPr lang="en-US" sz="2000" dirty="0"/>
              <a:t> </a:t>
            </a:r>
            <a:r>
              <a:rPr lang="en-US" sz="2000" dirty="0" err="1"/>
              <a:t>varma</a:t>
            </a:r>
            <a:r>
              <a:rPr lang="en-US" sz="2000" dirty="0"/>
              <a:t> </a:t>
            </a:r>
            <a:r>
              <a:rPr lang="en-US" sz="2000" dirty="0" err="1"/>
              <a:t>yeri</a:t>
            </a:r>
            <a:r>
              <a:rPr lang="en-US" sz="2000" dirty="0"/>
              <a:t> </a:t>
            </a:r>
            <a:r>
              <a:rPr lang="en-US" sz="2000" dirty="0" err="1"/>
              <a:t>hukuku</a:t>
            </a:r>
            <a:r>
              <a:rPr lang="en-US" sz="2000" dirty="0"/>
              <a:t> </a:t>
            </a:r>
            <a:r>
              <a:rPr lang="en-US" sz="2000" dirty="0" err="1"/>
              <a:t>uygulanır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           (3) </a:t>
            </a:r>
            <a:r>
              <a:rPr lang="en-US" sz="2000" dirty="0" err="1"/>
              <a:t>Yer</a:t>
            </a:r>
            <a:r>
              <a:rPr lang="en-US" sz="2000" dirty="0"/>
              <a:t> </a:t>
            </a:r>
            <a:r>
              <a:rPr lang="en-US" sz="2000" dirty="0" err="1"/>
              <a:t>değişikliği</a:t>
            </a:r>
            <a:r>
              <a:rPr lang="en-US" sz="2000" dirty="0"/>
              <a:t> </a:t>
            </a:r>
            <a:r>
              <a:rPr lang="en-US" sz="2000" dirty="0" err="1"/>
              <a:t>hâlinde</a:t>
            </a:r>
            <a:r>
              <a:rPr lang="en-US" sz="2000" dirty="0"/>
              <a:t> </a:t>
            </a:r>
            <a:r>
              <a:rPr lang="en-US" sz="2000" dirty="0" err="1"/>
              <a:t>henüz</a:t>
            </a:r>
            <a:r>
              <a:rPr lang="en-US" sz="2000" dirty="0"/>
              <a:t> </a:t>
            </a:r>
            <a:r>
              <a:rPr lang="en-US" sz="2000" dirty="0" err="1"/>
              <a:t>kazanılmamış</a:t>
            </a:r>
            <a:r>
              <a:rPr lang="en-US" sz="2000" dirty="0"/>
              <a:t> </a:t>
            </a:r>
            <a:r>
              <a:rPr lang="en-US" sz="2000" dirty="0" err="1"/>
              <a:t>aynî</a:t>
            </a:r>
            <a:r>
              <a:rPr lang="en-US" sz="2000" dirty="0"/>
              <a:t> </a:t>
            </a:r>
            <a:r>
              <a:rPr lang="en-US" sz="2000" dirty="0" err="1"/>
              <a:t>haklar</a:t>
            </a:r>
            <a:r>
              <a:rPr lang="en-US" sz="2000" dirty="0"/>
              <a:t> </a:t>
            </a:r>
            <a:r>
              <a:rPr lang="en-US" sz="2000" dirty="0" err="1"/>
              <a:t>malın</a:t>
            </a:r>
            <a:r>
              <a:rPr lang="en-US" sz="2000" dirty="0"/>
              <a:t> son </a:t>
            </a:r>
            <a:r>
              <a:rPr lang="en-US" sz="2000" dirty="0" err="1"/>
              <a:t>bulunduğu</a:t>
            </a:r>
            <a:r>
              <a:rPr lang="en-US" sz="2000" dirty="0"/>
              <a:t> </a:t>
            </a:r>
            <a:r>
              <a:rPr lang="en-US" sz="2000" dirty="0" err="1"/>
              <a:t>ülke</a:t>
            </a:r>
            <a:r>
              <a:rPr lang="en-US" sz="2000" dirty="0"/>
              <a:t> </a:t>
            </a:r>
            <a:r>
              <a:rPr lang="en-US" sz="2000" dirty="0" err="1"/>
              <a:t>hukukuna</a:t>
            </a:r>
            <a:r>
              <a:rPr lang="en-US" sz="2000" dirty="0"/>
              <a:t> </a:t>
            </a:r>
            <a:r>
              <a:rPr lang="en-US" sz="2000" dirty="0" err="1"/>
              <a:t>tâbidir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           (4) </a:t>
            </a:r>
            <a:r>
              <a:rPr lang="en-US" sz="2000" dirty="0" err="1"/>
              <a:t>Taşınmazlar</a:t>
            </a:r>
            <a:r>
              <a:rPr lang="en-US" sz="2000" dirty="0"/>
              <a:t> </a:t>
            </a:r>
            <a:r>
              <a:rPr lang="en-US" sz="2000" dirty="0" err="1"/>
              <a:t>üzerindeki</a:t>
            </a:r>
            <a:r>
              <a:rPr lang="en-US" sz="2000" dirty="0"/>
              <a:t> </a:t>
            </a:r>
            <a:r>
              <a:rPr lang="en-US" sz="2000" dirty="0" err="1"/>
              <a:t>aynî</a:t>
            </a:r>
            <a:r>
              <a:rPr lang="en-US" sz="2000" dirty="0"/>
              <a:t> </a:t>
            </a:r>
            <a:r>
              <a:rPr lang="en-US" sz="2000" dirty="0" err="1"/>
              <a:t>haklara</a:t>
            </a:r>
            <a:r>
              <a:rPr lang="en-US" sz="2000" dirty="0"/>
              <a:t> </a:t>
            </a:r>
            <a:r>
              <a:rPr lang="en-US" sz="2000" dirty="0" err="1"/>
              <a:t>ilişkin</a:t>
            </a:r>
            <a:r>
              <a:rPr lang="en-US" sz="2000" dirty="0"/>
              <a:t> </a:t>
            </a:r>
            <a:r>
              <a:rPr lang="en-US" sz="2000" dirty="0" err="1"/>
              <a:t>hukukî</a:t>
            </a:r>
            <a:r>
              <a:rPr lang="en-US" sz="2000" dirty="0"/>
              <a:t> </a:t>
            </a:r>
            <a:r>
              <a:rPr lang="en-US" sz="2000" dirty="0" err="1"/>
              <a:t>işlemlere</a:t>
            </a:r>
            <a:r>
              <a:rPr lang="en-US" sz="2000" dirty="0"/>
              <a:t> </a:t>
            </a:r>
            <a:r>
              <a:rPr lang="en-US" sz="2000" dirty="0" err="1"/>
              <a:t>şekil</a:t>
            </a:r>
            <a:r>
              <a:rPr lang="en-US" sz="2000" dirty="0"/>
              <a:t> </a:t>
            </a:r>
            <a:r>
              <a:rPr lang="en-US" sz="2000" dirty="0" err="1"/>
              <a:t>yönünden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malların</a:t>
            </a:r>
            <a:r>
              <a:rPr lang="en-US" sz="2000" dirty="0"/>
              <a:t> </a:t>
            </a:r>
            <a:r>
              <a:rPr lang="en-US" sz="2000" dirty="0" err="1"/>
              <a:t>bulundukları</a:t>
            </a:r>
            <a:r>
              <a:rPr lang="en-US" sz="2000" dirty="0"/>
              <a:t> </a:t>
            </a:r>
            <a:r>
              <a:rPr lang="en-US" sz="2000" dirty="0" err="1"/>
              <a:t>ülke</a:t>
            </a:r>
            <a:r>
              <a:rPr lang="en-US" sz="2000" dirty="0"/>
              <a:t> </a:t>
            </a:r>
            <a:r>
              <a:rPr lang="en-US" sz="2000" dirty="0" err="1"/>
              <a:t>hukuku</a:t>
            </a:r>
            <a:r>
              <a:rPr lang="en-US" sz="2000" dirty="0"/>
              <a:t> </a:t>
            </a:r>
            <a:r>
              <a:rPr lang="en-US" sz="2000" dirty="0" err="1"/>
              <a:t>uygulanır</a:t>
            </a:r>
            <a:r>
              <a:rPr lang="en-US" sz="2000" dirty="0"/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/>
              </a:rPr>
              <a:t>TAŞIMA ARAÇLARI ÜZERİNDE AYNİ HAKLAR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2200" dirty="0">
                <a:solidFill>
                  <a:schemeClr val="tx1"/>
                </a:solidFill>
              </a:rPr>
              <a:t>MADDE 22 – (1) </a:t>
            </a:r>
            <a:r>
              <a:rPr lang="en-US" sz="2200" dirty="0" err="1">
                <a:solidFill>
                  <a:schemeClr val="tx1"/>
                </a:solidFill>
              </a:rPr>
              <a:t>Hava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deniz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raylı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taşıma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araçları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üzerindeki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aynî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haklar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menşe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ülke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hukukuna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tâbidir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lvl="1" indent="0" algn="just"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en-US" sz="2200" dirty="0">
                <a:solidFill>
                  <a:schemeClr val="tx1"/>
                </a:solidFill>
              </a:rPr>
              <a:t>             (2) </a:t>
            </a:r>
            <a:r>
              <a:rPr lang="en-US" sz="2200" dirty="0" err="1">
                <a:solidFill>
                  <a:schemeClr val="tx1"/>
                </a:solidFill>
              </a:rPr>
              <a:t>Menşe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ülke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hava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deniz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taşıma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araçlarında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aynî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hakların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tescil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edildiği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sicil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yeri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deniz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taşıma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araçlarında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sicil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yeri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yoksa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bağlama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limanı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raylı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taşıma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araçlarında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ruhsat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yeridir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9529</TotalTime>
  <Words>244</Words>
  <Application>Microsoft Office PowerPoint</Application>
  <PresentationFormat>Geniş ekran</PresentationFormat>
  <Paragraphs>22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Duman</vt:lpstr>
      <vt:lpstr>MİRAS</vt:lpstr>
      <vt:lpstr>AYNİ HAKLAR (GENEL)</vt:lpstr>
      <vt:lpstr>TAŞIMA ARAÇLARI ÜZERİNDE AYNİ HAKLAR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2021-02-21T22:47:21Z</dcterms:modified>
</cp:coreProperties>
</file>