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558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415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9533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8769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7884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0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101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623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0464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41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662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05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369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748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941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754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A68BF-C21E-49FE-B28F-4B161A980788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A89607D-4D2E-4FA6-8866-27749BCF05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198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SEUE1003 WATER </a:t>
            </a:r>
            <a:r>
              <a:rPr lang="tr-TR" dirty="0" smtClean="0"/>
              <a:t>LITERACY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Assist</a:t>
            </a:r>
            <a:r>
              <a:rPr lang="tr-TR" dirty="0" smtClean="0"/>
              <a:t>. Prof.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3219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warming  and its Implications on wetland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1334" y="2133600"/>
            <a:ext cx="6691158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72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5567" y="914400"/>
            <a:ext cx="7372768" cy="552957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427260" y="6443977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900" dirty="0" smtClean="0"/>
              <a:t>https://www.shapeoflife.org/resources/climate-change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4276486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5212" y="395786"/>
            <a:ext cx="8147713" cy="525675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096000" y="584903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https://19january2017snapshot.epa.gov/climate-impacts/climate-impacts-ecosystems_.html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899032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err="1" smtClean="0"/>
              <a:t>Akdogan</a:t>
            </a:r>
            <a:r>
              <a:rPr lang="tr-TR" sz="1000" dirty="0" smtClean="0"/>
              <a:t> et al. </a:t>
            </a:r>
            <a:r>
              <a:rPr lang="tr-TR" sz="1000" smtClean="0"/>
              <a:t>Pestisitlerin Önemi ve Ekosisteme Etkileri Akademik Gıda 10(1) (2012) 125-132 </a:t>
            </a:r>
          </a:p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</a:p>
          <a:p>
            <a:r>
              <a:rPr lang="tr-TR" sz="1000" dirty="0" smtClean="0"/>
              <a:t>Erkul, H., (2012), Çevre Koruma, Detay Yayınları: 501, Ankara. </a:t>
            </a:r>
          </a:p>
          <a:p>
            <a:r>
              <a:rPr lang="tr-TR" sz="1000" dirty="0" smtClean="0"/>
              <a:t>Görmez, K., (2010), Çevre Sorunları, Nobel Yayın Dağıtım: 1138, Ankara.</a:t>
            </a:r>
          </a:p>
          <a:p>
            <a:r>
              <a:rPr lang="tr-TR" sz="1000" dirty="0" smtClean="0"/>
              <a:t>N. BAYRAK1 , B. SARIBOĞA2 , T. BAYRAK3 KENTSEL GELİŞİM VE ÇEVRE SAĞLIĞI İLİŞKİSİ: SİNOP İLİ ÖRNEĞİ, HKMO-Mühendislik Ölçmeleri STB Komisyonu 8. Ulusal Mühendislik Ölçmeleri Sempozyumu 19-21 Ekim 2016, Yıldız Teknik Üniversitesi, İstanbul</a:t>
            </a:r>
          </a:p>
          <a:p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75679313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</TotalTime>
  <Words>278</Words>
  <Application>Microsoft Office PowerPoint</Application>
  <PresentationFormat>Geniş ekran</PresentationFormat>
  <Paragraphs>26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SEUE1003 WATER LITERACY</vt:lpstr>
      <vt:lpstr>Global warming  and its Implications on wetland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Su okuryazarlığı</dc:title>
  <dc:creator>hp_ergen</dc:creator>
  <cp:lastModifiedBy>hp_ergen</cp:lastModifiedBy>
  <cp:revision>7</cp:revision>
  <dcterms:created xsi:type="dcterms:W3CDTF">2020-10-02T12:22:48Z</dcterms:created>
  <dcterms:modified xsi:type="dcterms:W3CDTF">2020-10-02T13:50:34Z</dcterms:modified>
</cp:coreProperties>
</file>