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28" autoAdjust="0"/>
    <p:restoredTop sz="94660"/>
  </p:normalViewPr>
  <p:slideViewPr>
    <p:cSldViewPr snapToGrid="0">
      <p:cViewPr varScale="1">
        <p:scale>
          <a:sx n="69" d="100"/>
          <a:sy n="69" d="100"/>
        </p:scale>
        <p:origin x="45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7BD4845-FB5E-4C11-A2C6-7E59E57CD188}" type="datetimeFigureOut">
              <a:rPr lang="en-US" smtClean="0"/>
              <a:t>11/15/2017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F3A52BD-D974-48ED-BBC2-CCD229DDE5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61991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C24BFF8-5428-4D9F-87E3-65C690DDE3F7}" type="slidenum">
              <a:rPr lang="tr-TR" altLang="en-US"/>
              <a:pPr/>
              <a:t>4</a:t>
            </a:fld>
            <a:endParaRPr lang="tr-TR" altLang="en-US"/>
          </a:p>
        </p:txBody>
      </p:sp>
      <p:sp>
        <p:nvSpPr>
          <p:cNvPr id="109570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9571" name="2 Not Yer Tutucusu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109572" name="3 Slayt Numarası Yer Tutucusu"/>
          <p:cNvSpPr txBox="1">
            <a:spLocks noGrp="1"/>
          </p:cNvSpPr>
          <p:nvPr/>
        </p:nvSpPr>
        <p:spPr bwMode="auto">
          <a:xfrm>
            <a:off x="3829050" y="9434513"/>
            <a:ext cx="2930525" cy="496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/>
            <a:fld id="{A7C226B7-9EC8-48CC-9118-AE0DF459F071}" type="slidenum">
              <a:rPr lang="tr-TR" altLang="en-US" sz="1200"/>
              <a:pPr algn="r"/>
              <a:t>4</a:t>
            </a:fld>
            <a:endParaRPr lang="tr-TR" altLang="en-US" sz="1200"/>
          </a:p>
        </p:txBody>
      </p:sp>
    </p:spTree>
    <p:extLst>
      <p:ext uri="{BB962C8B-B14F-4D97-AF65-F5344CB8AC3E}">
        <p14:creationId xmlns:p14="http://schemas.microsoft.com/office/powerpoint/2010/main" val="23093561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C5D4B6-CAE6-407D-9981-8C745998BC6C}" type="datetimeFigureOut">
              <a:rPr lang="en-US" smtClean="0"/>
              <a:t>11/15/2017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84BAFA-ED6B-4C22-AFE5-8458A7768B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73224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C5D4B6-CAE6-407D-9981-8C745998BC6C}" type="datetimeFigureOut">
              <a:rPr lang="en-US" smtClean="0"/>
              <a:t>11/15/2017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84BAFA-ED6B-4C22-AFE5-8458A7768B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24768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C5D4B6-CAE6-407D-9981-8C745998BC6C}" type="datetimeFigureOut">
              <a:rPr lang="en-US" smtClean="0"/>
              <a:t>11/15/2017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84BAFA-ED6B-4C22-AFE5-8458A7768B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21367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C5D4B6-CAE6-407D-9981-8C745998BC6C}" type="datetimeFigureOut">
              <a:rPr lang="en-US" smtClean="0"/>
              <a:t>11/15/2017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84BAFA-ED6B-4C22-AFE5-8458A7768B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17755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C5D4B6-CAE6-407D-9981-8C745998BC6C}" type="datetimeFigureOut">
              <a:rPr lang="en-US" smtClean="0"/>
              <a:t>11/15/2017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84BAFA-ED6B-4C22-AFE5-8458A7768B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29387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C5D4B6-CAE6-407D-9981-8C745998BC6C}" type="datetimeFigureOut">
              <a:rPr lang="en-US" smtClean="0"/>
              <a:t>11/15/2017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84BAFA-ED6B-4C22-AFE5-8458A7768B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11530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C5D4B6-CAE6-407D-9981-8C745998BC6C}" type="datetimeFigureOut">
              <a:rPr lang="en-US" smtClean="0"/>
              <a:t>11/15/2017</a:t>
            </a:fld>
            <a:endParaRPr lang="en-US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84BAFA-ED6B-4C22-AFE5-8458A7768B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36751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C5D4B6-CAE6-407D-9981-8C745998BC6C}" type="datetimeFigureOut">
              <a:rPr lang="en-US" smtClean="0"/>
              <a:t>11/15/2017</a:t>
            </a:fld>
            <a:endParaRPr lang="en-US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84BAFA-ED6B-4C22-AFE5-8458A7768B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03254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C5D4B6-CAE6-407D-9981-8C745998BC6C}" type="datetimeFigureOut">
              <a:rPr lang="en-US" smtClean="0"/>
              <a:t>11/15/2017</a:t>
            </a:fld>
            <a:endParaRPr lang="en-US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84BAFA-ED6B-4C22-AFE5-8458A7768B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19007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C5D4B6-CAE6-407D-9981-8C745998BC6C}" type="datetimeFigureOut">
              <a:rPr lang="en-US" smtClean="0"/>
              <a:t>11/15/2017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84BAFA-ED6B-4C22-AFE5-8458A7768B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72194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C5D4B6-CAE6-407D-9981-8C745998BC6C}" type="datetimeFigureOut">
              <a:rPr lang="en-US" smtClean="0"/>
              <a:t>11/15/2017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84BAFA-ED6B-4C22-AFE5-8458A7768B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4828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C5D4B6-CAE6-407D-9981-8C745998BC6C}" type="datetimeFigureOut">
              <a:rPr lang="en-US" smtClean="0"/>
              <a:t>11/15/2017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84BAFA-ED6B-4C22-AFE5-8458A7768B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91030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Kuluçkahane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Kuluçkahane binaları yumurtadan civcive doğru tek yönlü bir ilerleyiş planıyla sağlık korumayı en etkin düzeyde ele alan havalandırma imkanı iyi olan yapılardır.</a:t>
            </a:r>
          </a:p>
          <a:p>
            <a:r>
              <a:rPr lang="tr-TR" dirty="0" smtClean="0"/>
              <a:t>Bunun için binaya ait tüm ünitelerin yapısal ve teknik özelliklere uygun olması gerekir.</a:t>
            </a:r>
          </a:p>
          <a:p>
            <a:r>
              <a:rPr lang="tr-TR" dirty="0" smtClean="0"/>
              <a:t>Yıkamaya ve dezenfektanlara karşı dayanıklı malzeme seçilmelidir.</a:t>
            </a:r>
            <a:endParaRPr lang="en-US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138660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Kuluçka makinesindeki koşullar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Gelişim makinesinde; sıcaklık, nem, çevirme, su püskürtme ve havalandırma</a:t>
            </a:r>
          </a:p>
          <a:p>
            <a:r>
              <a:rPr lang="tr-TR" dirty="0" smtClean="0"/>
              <a:t>Çıkım makinesinde; sıcaklık, nem ve havalandırma önemli faktörlerdendir.</a:t>
            </a:r>
          </a:p>
          <a:p>
            <a:r>
              <a:rPr lang="tr-TR" dirty="0" smtClean="0"/>
              <a:t>Kaz yumurtalarına yüksek nem gerektiği için kuluçkanın 5. gününden 26. günün sonuna kadar 18-24 C deki su püskürtülmelidir.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286927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/>
              <a:t>Gelişim makinesinde;</a:t>
            </a:r>
            <a:br>
              <a:rPr lang="tr-TR" dirty="0"/>
            </a:b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İlk 4 gün 99.8-100 F (37.7-37.8 C) sıcaklık ve 86-88 F (%60-65) nem</a:t>
            </a:r>
          </a:p>
          <a:p>
            <a:r>
              <a:rPr lang="tr-TR" dirty="0" smtClean="0"/>
              <a:t>5. günden 26. günün sonuna kadar ılık su püskürtülmeye başlandığı için sıcaklık 99.5 F (37.5 C) ve nem 85F (%60) düzeyinde olmalıdır. </a:t>
            </a:r>
            <a:endParaRPr lang="en-US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931734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Çıkım makinesinde;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27. günden itibaren sıcaklık 99F (37.2 C) ve nem 95 F (%75-80) olmalıdır.</a:t>
            </a:r>
          </a:p>
          <a:p>
            <a:r>
              <a:rPr lang="tr-TR" dirty="0" smtClean="0"/>
              <a:t>Çıkım makinesinde çevirme ve su püskürtme yapılmaz.</a:t>
            </a:r>
            <a:endParaRPr lang="en-US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4387582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altLang="en-US" dirty="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Döllülük oranı;</a:t>
            </a:r>
            <a:r>
              <a:rPr lang="tr-TR" altLang="en-US" dirty="0"/>
              <a:t> 100X </a:t>
            </a:r>
            <a:r>
              <a:rPr lang="tr-TR" altLang="en-US" dirty="0" err="1"/>
              <a:t>Döllü</a:t>
            </a:r>
            <a:r>
              <a:rPr lang="tr-TR" altLang="en-US" dirty="0"/>
              <a:t> yumurta sayısı/Kuluçkaya konan yumurta sayısı </a:t>
            </a:r>
          </a:p>
          <a:p>
            <a:r>
              <a:rPr lang="tr-TR" altLang="en-US" dirty="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Kuluçka randımanı</a:t>
            </a:r>
            <a:r>
              <a:rPr lang="tr-TR" altLang="en-US" dirty="0"/>
              <a:t>; 100X Çıkan civciv sayısı/Kuluçkaya konan toplam yumurta sayısı</a:t>
            </a:r>
          </a:p>
          <a:p>
            <a:r>
              <a:rPr lang="tr-TR" altLang="en-US" dirty="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Çıkım oranı;</a:t>
            </a:r>
            <a:r>
              <a:rPr lang="tr-TR" altLang="en-US" dirty="0"/>
              <a:t> 100X Çıkan civciv sayısı/</a:t>
            </a:r>
            <a:r>
              <a:rPr lang="tr-TR" altLang="en-US" dirty="0" err="1"/>
              <a:t>Döllü</a:t>
            </a:r>
            <a:r>
              <a:rPr lang="tr-TR" altLang="en-US" dirty="0"/>
              <a:t> yumurta </a:t>
            </a:r>
            <a:r>
              <a:rPr lang="tr-TR" altLang="en-US" dirty="0" smtClean="0"/>
              <a:t>sayısı</a:t>
            </a:r>
            <a:endParaRPr lang="tr-TR" altLang="en-US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1600560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altLang="en-US" sz="4000"/>
              <a:t>Döllülüğü ve kuluçka randımanını etkileyen faktörler</a:t>
            </a:r>
          </a:p>
        </p:txBody>
      </p:sp>
      <p:sp>
        <p:nvSpPr>
          <p:cNvPr id="1218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>
              <a:buFontTx/>
              <a:buAutoNum type="arabicPeriod"/>
            </a:pPr>
            <a:r>
              <a:rPr lang="tr-TR" altLang="en-US" dirty="0"/>
              <a:t>Barınak şartları; </a:t>
            </a:r>
          </a:p>
        </p:txBody>
      </p:sp>
    </p:spTree>
    <p:extLst>
      <p:ext uri="{BB962C8B-B14F-4D97-AF65-F5344CB8AC3E}">
        <p14:creationId xmlns:p14="http://schemas.microsoft.com/office/powerpoint/2010/main" val="252405444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1239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None/>
            </a:pPr>
            <a:r>
              <a:rPr lang="tr-TR" altLang="en-US" dirty="0"/>
              <a:t>2. Hayvanla ilgili faktörler</a:t>
            </a:r>
            <a:r>
              <a:rPr lang="tr-TR" altLang="en-US" dirty="0" smtClean="0"/>
              <a:t>;</a:t>
            </a:r>
            <a:endParaRPr lang="tr-TR" altLang="en-US" dirty="0"/>
          </a:p>
        </p:txBody>
      </p:sp>
    </p:spTree>
    <p:extLst>
      <p:ext uri="{BB962C8B-B14F-4D97-AF65-F5344CB8AC3E}">
        <p14:creationId xmlns:p14="http://schemas.microsoft.com/office/powerpoint/2010/main" val="25600323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Bir kuluçkahanede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Yumurta kabul ve </a:t>
            </a:r>
            <a:r>
              <a:rPr lang="tr-TR" dirty="0" err="1" smtClean="0"/>
              <a:t>fümigasyon</a:t>
            </a:r>
            <a:r>
              <a:rPr lang="tr-TR" dirty="0" smtClean="0"/>
              <a:t> odası</a:t>
            </a:r>
          </a:p>
          <a:p>
            <a:r>
              <a:rPr lang="tr-TR" dirty="0" smtClean="0"/>
              <a:t>Sınıflandırma ve depolama bölümü</a:t>
            </a:r>
          </a:p>
          <a:p>
            <a:r>
              <a:rPr lang="tr-TR" dirty="0" smtClean="0"/>
              <a:t>Gelişim makineleri</a:t>
            </a:r>
          </a:p>
          <a:p>
            <a:r>
              <a:rPr lang="tr-TR" dirty="0" smtClean="0"/>
              <a:t>Çıkım makineleri</a:t>
            </a:r>
          </a:p>
          <a:p>
            <a:r>
              <a:rPr lang="tr-TR" dirty="0" smtClean="0"/>
              <a:t>Civciv sınıflandırma bölümü</a:t>
            </a:r>
          </a:p>
          <a:p>
            <a:r>
              <a:rPr lang="tr-TR" dirty="0" smtClean="0"/>
              <a:t>Temizlik, işçi soyunma ve banyolar gibi odalar bulunur.</a:t>
            </a:r>
            <a:endParaRPr lang="en-US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449676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Kuluçka süresi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Kaz yumurtalarında kuluçka süresi 28-35 gün arasındadır.</a:t>
            </a:r>
          </a:p>
          <a:p>
            <a:r>
              <a:rPr lang="tr-TR" dirty="0" smtClean="0"/>
              <a:t>Hafif cüsseli olan kaz ırklarında (Çin kazı) 28-30 gün</a:t>
            </a:r>
          </a:p>
          <a:p>
            <a:r>
              <a:rPr lang="tr-TR" dirty="0" smtClean="0"/>
              <a:t>Ağır cüsseli ırklarda ise 33-35 gündür. </a:t>
            </a:r>
            <a:endParaRPr lang="en-US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115519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6706" name="Rectangle 2"/>
          <p:cNvSpPr>
            <a:spLocks noGrp="1"/>
          </p:cNvSpPr>
          <p:nvPr>
            <p:ph type="title" idx="4294967295"/>
          </p:nvPr>
        </p:nvSpPr>
        <p:spPr>
          <a:xfrm>
            <a:off x="1981200" y="274638"/>
            <a:ext cx="8229600" cy="1143000"/>
          </a:xfrm>
          <a:noFill/>
        </p:spPr>
        <p:txBody>
          <a:bodyPr rtlCol="0" anchorCtr="0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algn="l" eaLnBrk="0" hangingPunct="0">
              <a:defRPr/>
            </a:pPr>
            <a:r>
              <a:rPr lang="tr-TR" sz="3700" b="1">
                <a:latin typeface="Arial" charset="0"/>
              </a:rPr>
              <a:t>Kuluçkalık yumurtaların seçiminde dikkat edilecek konular</a:t>
            </a:r>
          </a:p>
        </p:txBody>
      </p:sp>
      <p:sp>
        <p:nvSpPr>
          <p:cNvPr id="108547" name="Rectangle 3"/>
          <p:cNvSpPr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pPr marL="623888" indent="-514350">
              <a:buFont typeface="Wingdings 3" panose="05040102010807070707" pitchFamily="18" charset="2"/>
              <a:buAutoNum type="arabicPeriod"/>
            </a:pPr>
            <a:r>
              <a:rPr lang="tr-TR" altLang="en-US" dirty="0">
                <a:solidFill>
                  <a:schemeClr val="accent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Yumurta büyüklüğü</a:t>
            </a:r>
          </a:p>
          <a:p>
            <a:pPr marL="623888" indent="-514350">
              <a:buFont typeface="Wingdings 3" panose="05040102010807070707" pitchFamily="18" charset="2"/>
              <a:buAutoNum type="arabicPeriod"/>
            </a:pPr>
            <a:endParaRPr lang="tr-TR" altLang="en-US" dirty="0">
              <a:solidFill>
                <a:schemeClr val="accent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marL="623888" indent="-514350">
              <a:buFont typeface="Wingdings 3" panose="05040102010807070707" pitchFamily="18" charset="2"/>
              <a:buAutoNum type="arabicPeriod"/>
            </a:pPr>
            <a:r>
              <a:rPr lang="tr-TR" altLang="en-US" dirty="0">
                <a:solidFill>
                  <a:schemeClr val="accent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Yumurta şekli ve anormallikleri</a:t>
            </a:r>
          </a:p>
          <a:p>
            <a:pPr marL="623888" indent="-514350">
              <a:buFont typeface="Wingdings 3" panose="05040102010807070707" pitchFamily="18" charset="2"/>
              <a:buAutoNum type="arabicPeriod"/>
            </a:pPr>
            <a:endParaRPr lang="tr-TR" altLang="en-US" dirty="0">
              <a:solidFill>
                <a:schemeClr val="accent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marL="623888" indent="-514350">
              <a:buFont typeface="Wingdings 3" panose="05040102010807070707" pitchFamily="18" charset="2"/>
              <a:buAutoNum type="arabicPeriod"/>
            </a:pPr>
            <a:r>
              <a:rPr lang="tr-TR" altLang="en-US" dirty="0">
                <a:solidFill>
                  <a:schemeClr val="accent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Kabuk kalitesi (kırık, çatlak, ince ve çok kalın kabuklu, kirli)</a:t>
            </a:r>
          </a:p>
          <a:p>
            <a:pPr marL="623888" indent="-514350">
              <a:buFont typeface="Wingdings 3" panose="05040102010807070707" pitchFamily="18" charset="2"/>
              <a:buAutoNum type="arabicPeriod"/>
            </a:pPr>
            <a:endParaRPr lang="tr-TR" altLang="en-US" dirty="0">
              <a:solidFill>
                <a:schemeClr val="accent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marL="623888" indent="-514350">
              <a:buFont typeface="Wingdings 3" panose="05040102010807070707" pitchFamily="18" charset="2"/>
              <a:buAutoNum type="arabicPeriod"/>
            </a:pPr>
            <a:r>
              <a:rPr lang="tr-TR" altLang="en-US" dirty="0">
                <a:solidFill>
                  <a:schemeClr val="accent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Hava boşluğu</a:t>
            </a:r>
          </a:p>
        </p:txBody>
      </p:sp>
    </p:spTree>
    <p:extLst>
      <p:ext uri="{BB962C8B-B14F-4D97-AF65-F5344CB8AC3E}">
        <p14:creationId xmlns:p14="http://schemas.microsoft.com/office/powerpoint/2010/main" val="795756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Kirli yumurtaların temizlenmesi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999093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Fumigasyon</a:t>
            </a:r>
            <a:r>
              <a:rPr lang="tr-TR" dirty="0" smtClean="0"/>
              <a:t> (Tütsüleme)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Fumigasyonun</a:t>
            </a:r>
            <a:r>
              <a:rPr lang="tr-TR" dirty="0" smtClean="0"/>
              <a:t> etkili olabilmesi için;</a:t>
            </a:r>
          </a:p>
          <a:p>
            <a:r>
              <a:rPr lang="tr-TR" dirty="0" smtClean="0"/>
              <a:t>Sıcaklık</a:t>
            </a:r>
          </a:p>
          <a:p>
            <a:r>
              <a:rPr lang="tr-TR" dirty="0" smtClean="0"/>
              <a:t>Nem</a:t>
            </a:r>
          </a:p>
          <a:p>
            <a:r>
              <a:rPr lang="tr-TR" dirty="0" smtClean="0"/>
              <a:t>Kimyasal maddenin miktarı</a:t>
            </a:r>
          </a:p>
          <a:p>
            <a:r>
              <a:rPr lang="tr-TR" dirty="0" smtClean="0"/>
              <a:t>Uygulama süresi</a:t>
            </a:r>
          </a:p>
          <a:p>
            <a:r>
              <a:rPr lang="tr-TR" dirty="0" smtClean="0"/>
              <a:t>Yumurtaların temizliği ve </a:t>
            </a:r>
          </a:p>
          <a:p>
            <a:r>
              <a:rPr lang="tr-TR" dirty="0" err="1" smtClean="0"/>
              <a:t>Fumigasyon</a:t>
            </a:r>
            <a:r>
              <a:rPr lang="tr-TR" dirty="0" smtClean="0"/>
              <a:t> işlemi bitince yumurtaların odadan uzaklaştırılması önemlidir. </a:t>
            </a:r>
            <a:endParaRPr lang="en-US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309136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en-US"/>
              <a:t>Depolama bölümü</a:t>
            </a:r>
          </a:p>
        </p:txBody>
      </p:sp>
      <p:sp>
        <p:nvSpPr>
          <p:cNvPr id="952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365125" indent="-255588"/>
            <a:r>
              <a:rPr lang="tr-TR" altLang="en-US"/>
              <a:t>Az kirli yumurtalar temizlendikten ve dezenfekte edildikten sonra, kirli olmayan yumurtalar ise dezenfekte edildikten sonra depolanır. </a:t>
            </a:r>
          </a:p>
          <a:p>
            <a:pPr marL="365125" indent="-255588"/>
            <a:r>
              <a:rPr lang="tr-TR" altLang="en-US"/>
              <a:t>Yumurtalar kuluçka makinesine konulana kadar %70-75 nem ve 12-16 C’de depo edilmelidir. </a:t>
            </a:r>
          </a:p>
        </p:txBody>
      </p:sp>
    </p:spTree>
    <p:extLst>
      <p:ext uri="{BB962C8B-B14F-4D97-AF65-F5344CB8AC3E}">
        <p14:creationId xmlns:p14="http://schemas.microsoft.com/office/powerpoint/2010/main" val="13476406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962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altLang="en-US" dirty="0"/>
              <a:t>Uzun süreli depolamalarda sıcaklık 7-10 C’ye indirilmeli ve 1. haftadan sonra günlük olarak çevrilmelidir. Böylece embriyo taslağının yumurta kabuğuna yapışması engellenir. </a:t>
            </a:r>
          </a:p>
        </p:txBody>
      </p:sp>
    </p:spTree>
    <p:extLst>
      <p:ext uri="{BB962C8B-B14F-4D97-AF65-F5344CB8AC3E}">
        <p14:creationId xmlns:p14="http://schemas.microsoft.com/office/powerpoint/2010/main" val="6428005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Ön ısıtma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Bekletilmiş yumurtalara kuluçka makinesine konulmadan önce ön ısıtma uygulanır.</a:t>
            </a:r>
          </a:p>
          <a:p>
            <a:r>
              <a:rPr lang="tr-TR" dirty="0" smtClean="0"/>
              <a:t>Ön ısıtma en az 24 saat süreyle 18-22 C’de yapılmalıdır.</a:t>
            </a:r>
            <a:endParaRPr lang="en-US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4740714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426</Words>
  <Application>Microsoft Office PowerPoint</Application>
  <PresentationFormat>Geniş ekran</PresentationFormat>
  <Paragraphs>67</Paragraphs>
  <Slides>15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15</vt:i4>
      </vt:variant>
    </vt:vector>
  </HeadingPairs>
  <TitlesOfParts>
    <vt:vector size="21" baseType="lpstr">
      <vt:lpstr>Arial</vt:lpstr>
      <vt:lpstr>Calibri</vt:lpstr>
      <vt:lpstr>Calibri Light</vt:lpstr>
      <vt:lpstr>Wingdings</vt:lpstr>
      <vt:lpstr>Wingdings 3</vt:lpstr>
      <vt:lpstr>Office Teması</vt:lpstr>
      <vt:lpstr>Kuluçkahane</vt:lpstr>
      <vt:lpstr>Bir kuluçkahanede</vt:lpstr>
      <vt:lpstr>Kuluçka süresi</vt:lpstr>
      <vt:lpstr>Kuluçkalık yumurtaların seçiminde dikkat edilecek konular</vt:lpstr>
      <vt:lpstr>Kirli yumurtaların temizlenmesi</vt:lpstr>
      <vt:lpstr>Fumigasyon (Tütsüleme)</vt:lpstr>
      <vt:lpstr>Depolama bölümü</vt:lpstr>
      <vt:lpstr>PowerPoint Sunusu</vt:lpstr>
      <vt:lpstr>Ön ısıtma</vt:lpstr>
      <vt:lpstr>Kuluçka makinesindeki koşullar</vt:lpstr>
      <vt:lpstr>Gelişim makinesinde; </vt:lpstr>
      <vt:lpstr>Çıkım makinesinde;</vt:lpstr>
      <vt:lpstr>PowerPoint Sunusu</vt:lpstr>
      <vt:lpstr>Döllülüğü ve kuluçka randımanını etkileyen faktörler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Kuluçkahane</dc:title>
  <dc:creator>user</dc:creator>
  <cp:lastModifiedBy>user</cp:lastModifiedBy>
  <cp:revision>1</cp:revision>
  <dcterms:created xsi:type="dcterms:W3CDTF">2017-11-15T10:03:53Z</dcterms:created>
  <dcterms:modified xsi:type="dcterms:W3CDTF">2017-11-15T10:04:04Z</dcterms:modified>
</cp:coreProperties>
</file>