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D4845-FB5E-4C11-A2C6-7E59E57CD18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A52BD-D974-48ED-BBC2-CCD229DD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9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4BFF8-5428-4D9F-87E3-65C690DDE3F7}" type="slidenum">
              <a:rPr lang="tr-TR" altLang="en-US"/>
              <a:pPr/>
              <a:t>4</a:t>
            </a:fld>
            <a:endParaRPr lang="tr-TR" altLang="en-US"/>
          </a:p>
        </p:txBody>
      </p:sp>
      <p:sp>
        <p:nvSpPr>
          <p:cNvPr id="1095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9572" name="3 Slayt Numarası Yer Tutucusu"/>
          <p:cNvSpPr txBox="1">
            <a:spLocks noGrp="1"/>
          </p:cNvSpPr>
          <p:nvPr/>
        </p:nvSpPr>
        <p:spPr bwMode="auto">
          <a:xfrm>
            <a:off x="3829050" y="9434513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A7C226B7-9EC8-48CC-9118-AE0DF459F071}" type="slidenum">
              <a:rPr lang="tr-TR" altLang="en-US" sz="1200"/>
              <a:pPr algn="r"/>
              <a:t>4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30935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2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7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3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7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3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5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7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2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0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D4B6-CAE6-407D-9981-8C745998BC6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BAFA-ED6B-4C22-AFE5-8458A776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0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Kuluçkahane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Kuluçkahane binaları yumurtadan civcive doğru tek yönlü bir ilerleyiş planıyla sağlık korumayı en etkin düzeyde ele alan havalandırma imkanı iyi olan yapılardır.</a:t>
            </a:r>
          </a:p>
          <a:p>
            <a:r>
              <a:rPr lang="tr-TR" dirty="0" smtClean="0"/>
              <a:t>Bunun için binaya ait tüm ünitelerin yapısal ve teknik özelliklere uygun olması gerekir.</a:t>
            </a:r>
          </a:p>
          <a:p>
            <a:r>
              <a:rPr lang="tr-TR" dirty="0" smtClean="0"/>
              <a:t>Yıkamaya ve dezenfektanlara karşı dayanıklı malzeme seçilmelidir.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866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Kuluçka makinesindeki koşullar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 makinesinde; sıcaklık, nem, çevirme, su püskürtme ve havalandırma</a:t>
            </a:r>
          </a:p>
          <a:p>
            <a:r>
              <a:rPr lang="tr-TR" dirty="0" smtClean="0"/>
              <a:t>Çıkım makinesinde; sıcaklık, nem ve havalandırma önemli faktörlerdendir.</a:t>
            </a:r>
          </a:p>
          <a:p>
            <a:r>
              <a:rPr lang="tr-TR" dirty="0" smtClean="0"/>
              <a:t>Kaz yumurtalarına yüksek nem gerektiği için kuluçkanın 5. gününden 26. günün sonuna kadar 18-24 C deki su püskürtülmelidir.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692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Gelişim makinesinde;</a:t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4 gün 99.8-100 F (37.7-37.8 C) sıcaklık ve 86-88 F (%60-65) nem</a:t>
            </a:r>
          </a:p>
          <a:p>
            <a:r>
              <a:rPr lang="tr-TR" dirty="0" smtClean="0"/>
              <a:t>5. günden 26. günün sonuna kadar ılık su püskürtülmeye başlandığı için sıcaklık 99.5 F (37.5 C) ve nem 85F (%60) düzeyinde olmalıdır.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173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Çıkım makinesinde;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27. günden itibaren sıcaklık 99F (37.2 C) ve nem 95 F (%75-80) olmalıdır.</a:t>
            </a:r>
          </a:p>
          <a:p>
            <a:r>
              <a:rPr lang="tr-TR" dirty="0" smtClean="0"/>
              <a:t>Çıkım makinesinde çevirme ve su püskürtme yapılmaz.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875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Döllülük oranı;</a:t>
            </a:r>
            <a:r>
              <a:rPr lang="tr-TR" altLang="en-US" dirty="0"/>
              <a:t> 100X </a:t>
            </a:r>
            <a:r>
              <a:rPr lang="tr-TR" altLang="en-US" dirty="0" err="1"/>
              <a:t>Döllü</a:t>
            </a:r>
            <a:r>
              <a:rPr lang="tr-TR" altLang="en-US" dirty="0"/>
              <a:t> yumurta sayısı/Kuluçkaya konan yumurta sayısı </a:t>
            </a:r>
          </a:p>
          <a:p>
            <a:r>
              <a:rPr lang="tr-TR" alt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Kuluçka randımanı</a:t>
            </a:r>
            <a:r>
              <a:rPr lang="tr-TR" altLang="en-US" dirty="0"/>
              <a:t>; 100X Çıkan civciv sayısı/Kuluçkaya konan toplam yumurta sayısı</a:t>
            </a:r>
          </a:p>
          <a:p>
            <a:r>
              <a:rPr lang="tr-TR" alt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Çıkım oranı;</a:t>
            </a:r>
            <a:r>
              <a:rPr lang="tr-TR" altLang="en-US" dirty="0"/>
              <a:t> 100X Çıkan civciv sayısı/</a:t>
            </a:r>
            <a:r>
              <a:rPr lang="tr-TR" altLang="en-US" dirty="0" err="1"/>
              <a:t>Döllü</a:t>
            </a:r>
            <a:r>
              <a:rPr lang="tr-TR" altLang="en-US" dirty="0"/>
              <a:t> yumurta </a:t>
            </a:r>
            <a:r>
              <a:rPr lang="tr-TR" altLang="en-US" dirty="0" smtClean="0"/>
              <a:t>sayısı</a:t>
            </a:r>
            <a:endParaRPr lang="tr-TR" alt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005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en-US" sz="4000"/>
              <a:t>Döllülüğü ve kuluçka randımanını etkileyen faktörler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en-US" dirty="0"/>
              <a:t>Barınak şartları; </a:t>
            </a:r>
          </a:p>
        </p:txBody>
      </p:sp>
    </p:spTree>
    <p:extLst>
      <p:ext uri="{BB962C8B-B14F-4D97-AF65-F5344CB8AC3E}">
        <p14:creationId xmlns:p14="http://schemas.microsoft.com/office/powerpoint/2010/main" val="2524054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en-US" dirty="0"/>
              <a:t>2. Hayvanla ilgili faktörler</a:t>
            </a:r>
            <a:r>
              <a:rPr lang="tr-TR" altLang="en-US" dirty="0" smtClean="0"/>
              <a:t>;</a:t>
            </a: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560032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kuluçkahanede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Yumurta kabul ve </a:t>
            </a:r>
            <a:r>
              <a:rPr lang="tr-TR" dirty="0" err="1" smtClean="0"/>
              <a:t>fümigasyon</a:t>
            </a:r>
            <a:r>
              <a:rPr lang="tr-TR" dirty="0" smtClean="0"/>
              <a:t> odası</a:t>
            </a:r>
          </a:p>
          <a:p>
            <a:r>
              <a:rPr lang="tr-TR" dirty="0" smtClean="0"/>
              <a:t>Sınıflandırma ve depolama bölümü</a:t>
            </a:r>
          </a:p>
          <a:p>
            <a:r>
              <a:rPr lang="tr-TR" dirty="0" smtClean="0"/>
              <a:t>Gelişim makineleri</a:t>
            </a:r>
          </a:p>
          <a:p>
            <a:r>
              <a:rPr lang="tr-TR" dirty="0" smtClean="0"/>
              <a:t>Çıkım makineleri</a:t>
            </a:r>
          </a:p>
          <a:p>
            <a:r>
              <a:rPr lang="tr-TR" dirty="0" smtClean="0"/>
              <a:t>Civciv sınıflandırma bölümü</a:t>
            </a:r>
          </a:p>
          <a:p>
            <a:r>
              <a:rPr lang="tr-TR" dirty="0" smtClean="0"/>
              <a:t>Temizlik, işçi soyunma ve banyolar gibi odalar bulunur.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96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Kuluçka süresi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Kaz yumurtalarında kuluçka süresi 28-35 gün arasındadır.</a:t>
            </a:r>
          </a:p>
          <a:p>
            <a:r>
              <a:rPr lang="tr-TR" dirty="0" smtClean="0"/>
              <a:t>Hafif cüsseli olan kaz ırklarında (Çin kazı) 28-30 gün</a:t>
            </a:r>
          </a:p>
          <a:p>
            <a:r>
              <a:rPr lang="tr-TR" dirty="0" smtClean="0"/>
              <a:t>Ağır cüsseli ırklarda ise 33-35 gündür.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55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/>
          </p:cNvSpPr>
          <p:nvPr>
            <p:ph type="title" idx="4294967295"/>
          </p:nvPr>
        </p:nvSpPr>
        <p:spPr>
          <a:xfrm>
            <a:off x="1981200" y="274638"/>
            <a:ext cx="8229600" cy="1143000"/>
          </a:xfrm>
          <a:noFill/>
        </p:spPr>
        <p:txBody>
          <a:bodyPr rtlCol="0" anchorCtr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 eaLnBrk="0" hangingPunct="0">
              <a:defRPr/>
            </a:pPr>
            <a:r>
              <a:rPr lang="tr-TR" sz="3700" b="1">
                <a:latin typeface="Arial" charset="0"/>
              </a:rPr>
              <a:t>Kuluçkalık yumurtaların seçiminde dikkat edilecek konular</a:t>
            </a:r>
          </a:p>
        </p:txBody>
      </p:sp>
      <p:sp>
        <p:nvSpPr>
          <p:cNvPr id="1085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Yumurta büyüklüğü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Yumurta şekli ve anormallikleri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Kabuk kalitesi (kırık, çatlak, ince ve çok kalın kabuklu, kirli)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Hava boşluğu</a:t>
            </a:r>
          </a:p>
        </p:txBody>
      </p:sp>
    </p:spTree>
    <p:extLst>
      <p:ext uri="{BB962C8B-B14F-4D97-AF65-F5344CB8AC3E}">
        <p14:creationId xmlns:p14="http://schemas.microsoft.com/office/powerpoint/2010/main" val="7957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Kirli yumurtaların temizlenmesi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90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Fumigasyon</a:t>
            </a:r>
            <a:r>
              <a:rPr lang="tr-TR" dirty="0" smtClean="0"/>
              <a:t> (Tütsüleme)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Fumigasyonun</a:t>
            </a:r>
            <a:r>
              <a:rPr lang="tr-TR" dirty="0" smtClean="0"/>
              <a:t> etkili olabilmesi için;</a:t>
            </a:r>
          </a:p>
          <a:p>
            <a:r>
              <a:rPr lang="tr-TR" dirty="0" smtClean="0"/>
              <a:t>Sıcaklık</a:t>
            </a:r>
          </a:p>
          <a:p>
            <a:r>
              <a:rPr lang="tr-TR" dirty="0" smtClean="0"/>
              <a:t>Nem</a:t>
            </a:r>
          </a:p>
          <a:p>
            <a:r>
              <a:rPr lang="tr-TR" dirty="0" smtClean="0"/>
              <a:t>Kimyasal maddenin miktarı</a:t>
            </a:r>
          </a:p>
          <a:p>
            <a:r>
              <a:rPr lang="tr-TR" dirty="0" smtClean="0"/>
              <a:t>Uygulama süresi</a:t>
            </a:r>
          </a:p>
          <a:p>
            <a:r>
              <a:rPr lang="tr-TR" dirty="0" smtClean="0"/>
              <a:t>Yumurtaların temizliği ve </a:t>
            </a:r>
          </a:p>
          <a:p>
            <a:r>
              <a:rPr lang="tr-TR" dirty="0" err="1" smtClean="0"/>
              <a:t>Fumigasyon</a:t>
            </a:r>
            <a:r>
              <a:rPr lang="tr-TR" dirty="0" smtClean="0"/>
              <a:t> işlemi bitince yumurtaların odadan uzaklaştırılması önemlidir.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91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Depolama bölümü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5125" indent="-255588"/>
            <a:r>
              <a:rPr lang="tr-TR" altLang="en-US"/>
              <a:t>Az kirli yumurtalar temizlendikten ve dezenfekte edildikten sonra, kirli olmayan yumurtalar ise dezenfekte edildikten sonra depolanır. </a:t>
            </a:r>
          </a:p>
          <a:p>
            <a:pPr marL="365125" indent="-255588"/>
            <a:r>
              <a:rPr lang="tr-TR" altLang="en-US"/>
              <a:t>Yumurtalar kuluçka makinesine konulana kadar %70-75 nem ve 12-16 C’de depo edilmelidir. </a:t>
            </a:r>
          </a:p>
        </p:txBody>
      </p:sp>
    </p:spTree>
    <p:extLst>
      <p:ext uri="{BB962C8B-B14F-4D97-AF65-F5344CB8AC3E}">
        <p14:creationId xmlns:p14="http://schemas.microsoft.com/office/powerpoint/2010/main" val="1347640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dirty="0"/>
              <a:t>Uzun süreli depolamalarda sıcaklık 7-10 C’ye indirilmeli ve 1. haftadan sonra günlük olarak çevrilmelidir. Böylece embriyo taslağının yumurta kabuğuna yapışması engellenir. </a:t>
            </a:r>
          </a:p>
        </p:txBody>
      </p:sp>
    </p:spTree>
    <p:extLst>
      <p:ext uri="{BB962C8B-B14F-4D97-AF65-F5344CB8AC3E}">
        <p14:creationId xmlns:p14="http://schemas.microsoft.com/office/powerpoint/2010/main" val="642800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 ısıtma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Bekletilmiş yumurtalara kuluçka makinesine konulmadan önce ön ısıtma uygulanır.</a:t>
            </a:r>
          </a:p>
          <a:p>
            <a:r>
              <a:rPr lang="tr-TR" dirty="0" smtClean="0"/>
              <a:t>Ön ısıtma en az 24 saat süreyle 18-22 C’de yapılmalıdır.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40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426</Words>
  <Application>Microsoft Office PowerPoint</Application>
  <PresentationFormat>Geniş ekran</PresentationFormat>
  <Paragraphs>67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Wingdings 3</vt:lpstr>
      <vt:lpstr>Office Teması</vt:lpstr>
      <vt:lpstr>Kuluçkahane</vt:lpstr>
      <vt:lpstr>Bir kuluçkahanede</vt:lpstr>
      <vt:lpstr>Kuluçka süresi</vt:lpstr>
      <vt:lpstr>Kuluçkalık yumurtaların seçiminde dikkat edilecek konular</vt:lpstr>
      <vt:lpstr>Kirli yumurtaların temizlenmesi</vt:lpstr>
      <vt:lpstr>Fumigasyon (Tütsüleme)</vt:lpstr>
      <vt:lpstr>Depolama bölümü</vt:lpstr>
      <vt:lpstr>PowerPoint Sunusu</vt:lpstr>
      <vt:lpstr>Ön ısıtma</vt:lpstr>
      <vt:lpstr>Kuluçka makinesindeki koşullar</vt:lpstr>
      <vt:lpstr>Gelişim makinesinde; </vt:lpstr>
      <vt:lpstr>Çıkım makinesinde;</vt:lpstr>
      <vt:lpstr>PowerPoint Sunusu</vt:lpstr>
      <vt:lpstr>Döllülüğü ve kuluçka randımanını etkileyen faktörler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Kuluçkahane</dc:title>
  <dc:creator>user</dc:creator>
  <cp:lastModifiedBy>user</cp:lastModifiedBy>
  <cp:revision>1</cp:revision>
  <dcterms:created xsi:type="dcterms:W3CDTF">2017-11-15T10:03:53Z</dcterms:created>
  <dcterms:modified xsi:type="dcterms:W3CDTF">2017-11-15T10:04:04Z</dcterms:modified>
</cp:coreProperties>
</file>