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45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27279" y="1390918"/>
            <a:ext cx="10341735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srgbClr val="0070C0"/>
                </a:solidFill>
                <a:latin typeface="Vladimir Script" panose="03050402040407070305" pitchFamily="66" charset="0"/>
              </a:rPr>
              <a:t>Ondördüncü</a:t>
            </a:r>
            <a:r>
              <a:rPr lang="tr-TR" sz="6000" dirty="0" smtClean="0">
                <a:solidFill>
                  <a:srgbClr val="0070C0"/>
                </a:solidFill>
                <a:latin typeface="Vladimir Script" panose="03050402040407070305" pitchFamily="66" charset="0"/>
              </a:rPr>
              <a:t> Hafta:</a:t>
            </a:r>
          </a:p>
          <a:p>
            <a:pPr algn="ctr"/>
            <a:endParaRPr lang="tr-TR" sz="6000" dirty="0" smtClean="0">
              <a:solidFill>
                <a:prstClr val="black"/>
              </a:solidFill>
              <a:latin typeface="Vladimir Script" panose="03050402040407070305" pitchFamily="66" charset="0"/>
            </a:endParaRP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</a:t>
            </a:r>
          </a:p>
          <a:p>
            <a:pPr algn="ctr"/>
            <a:endParaRPr lang="tr-TR" sz="6000" dirty="0" smtClean="0">
              <a:solidFill>
                <a:prstClr val="black"/>
              </a:solidFill>
              <a:latin typeface="Vladimir Script" panose="03050402040407070305" pitchFamily="66" charset="0"/>
            </a:endParaRPr>
          </a:p>
          <a:p>
            <a:pPr algn="ctr"/>
            <a:r>
              <a:rPr lang="tr-TR" sz="6000" smtClean="0">
                <a:solidFill>
                  <a:srgbClr val="0070C0"/>
                </a:solidFill>
                <a:latin typeface="Vladimir Script" panose="03050402040407070305" pitchFamily="66" charset="0"/>
              </a:rPr>
              <a:t>Değerlendirme</a:t>
            </a:r>
            <a:endParaRPr lang="tr-TR" sz="6000" dirty="0" smtClean="0">
              <a:solidFill>
                <a:srgbClr val="0070C0"/>
              </a:solidFill>
              <a:latin typeface="Vladimir Script" panose="03050402040407070305" pitchFamily="66" charset="0"/>
            </a:endParaRPr>
          </a:p>
          <a:p>
            <a:pPr algn="ctr"/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6237" y="2500042"/>
            <a:ext cx="4842456" cy="262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992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5</Words>
  <Application>Microsoft Office PowerPoint</Application>
  <PresentationFormat>Geniş ekran</PresentationFormat>
  <Paragraphs>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Vladimir Script</vt:lpstr>
      <vt:lpstr>Office Teması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109</cp:revision>
  <dcterms:created xsi:type="dcterms:W3CDTF">2016-02-29T19:43:42Z</dcterms:created>
  <dcterms:modified xsi:type="dcterms:W3CDTF">2018-04-02T10:43:57Z</dcterms:modified>
</cp:coreProperties>
</file>