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04.11.2018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04.11.2018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latin typeface="Times New Roman" pitchFamily="18" charset="0"/>
                <a:cs typeface="Times New Roman" pitchFamily="18" charset="0"/>
              </a:rPr>
              <a:t>Ürünlerin </a:t>
            </a:r>
            <a:r>
              <a:rPr lang="tr-TR" dirty="0" smtClean="0">
                <a:latin typeface="Times New Roman" pitchFamily="18" charset="0"/>
                <a:cs typeface="Times New Roman" pitchFamily="18" charset="0"/>
              </a:rPr>
              <a:t>Üretimi</a:t>
            </a:r>
            <a:endParaRPr lang="tr-TR"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skiler\2018 defile\2018 DEFİLE HEPSİ\2018 Defile hazırlık fotoğrafları\IMG_20180313_100928.jpg"/>
          <p:cNvPicPr>
            <a:picLocks noGrp="1" noChangeAspect="1" noChangeArrowheads="1"/>
          </p:cNvPicPr>
          <p:nvPr>
            <p:ph idx="1"/>
          </p:nvPr>
        </p:nvPicPr>
        <p:blipFill>
          <a:blip r:embed="rId2" cstate="print"/>
          <a:srcRect/>
          <a:stretch>
            <a:fillRect/>
          </a:stretch>
        </p:blipFill>
        <p:spPr bwMode="auto">
          <a:xfrm>
            <a:off x="457200" y="1248049"/>
            <a:ext cx="8229600" cy="463018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skiler\2018 defile\2018 DEFİLE HEPSİ\2018 Defile hazırlık fotoğrafları\IMG_20180403_153649.jpg"/>
          <p:cNvPicPr>
            <a:picLocks noGrp="1" noChangeAspect="1" noChangeArrowheads="1"/>
          </p:cNvPicPr>
          <p:nvPr>
            <p:ph idx="1"/>
          </p:nvPr>
        </p:nvPicPr>
        <p:blipFill>
          <a:blip r:embed="rId2" cstate="print"/>
          <a:srcRect/>
          <a:stretch>
            <a:fillRect/>
          </a:stretch>
        </p:blipFill>
        <p:spPr bwMode="auto">
          <a:xfrm>
            <a:off x="3069027" y="785813"/>
            <a:ext cx="3005945" cy="53403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71480"/>
            <a:ext cx="8229600" cy="5554683"/>
          </a:xfrm>
        </p:spPr>
        <p:txBody>
          <a:bodyPr>
            <a:normAutofit fontScale="92500" lnSpcReduction="10000"/>
          </a:bodyPr>
          <a:lstStyle/>
          <a:p>
            <a:pPr>
              <a:buNone/>
            </a:pPr>
            <a:r>
              <a:rPr lang="tr-TR" dirty="0" smtClean="0">
                <a:latin typeface="Times New Roman" pitchFamily="18" charset="0"/>
                <a:cs typeface="Times New Roman" pitchFamily="18" charset="0"/>
              </a:rPr>
              <a:t>		Seçilen </a:t>
            </a:r>
            <a:r>
              <a:rPr lang="tr-TR" dirty="0" smtClean="0">
                <a:latin typeface="Times New Roman" pitchFamily="18" charset="0"/>
                <a:cs typeface="Times New Roman" pitchFamily="18" charset="0"/>
              </a:rPr>
              <a:t>modellerin kalıpları hazırlandıktan sonra üretim aşamasında ilk olarak dikiş makinesi dikiş işlemi için hazırlanır. Makinenin iplik takma kontrolü yapıldıktan sonra seçilen modelin orijinal kumaş üzerinde dikiş yapılarak makinenin gerekli dikiş ayarı yapılır. Daha sonra ütü başına geçilir. Ütü en önemli işlemlerden biridir. Kumaş fabrikadan çıktıktan sonra herhangi bir işlem görmediği için ve dokuma yapısından dolayı çekme riski yüksektir bu yüzden eğer kumaşı  yıkama imkanı varsa kumaş yıkanarak çekmesi sağlanır. Yıkama imkanı yoksa kumaş ütüde bol buhar verilerek ütülenir ve çekmesi sağlanır.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7"/>
          </a:xfrm>
        </p:spPr>
        <p:txBody>
          <a:bodyPr>
            <a:normAutofit fontScale="85000" lnSpcReduction="20000"/>
          </a:bodyPr>
          <a:lstStyle/>
          <a:p>
            <a:pPr>
              <a:buNone/>
            </a:pPr>
            <a:r>
              <a:rPr lang="tr-TR" dirty="0" smtClean="0">
                <a:latin typeface="Times New Roman" pitchFamily="18" charset="0"/>
                <a:cs typeface="Times New Roman" pitchFamily="18" charset="0"/>
              </a:rPr>
              <a:t>		</a:t>
            </a:r>
            <a:r>
              <a:rPr lang="tr-TR" sz="3500" dirty="0" smtClean="0">
                <a:latin typeface="Times New Roman" pitchFamily="18" charset="0"/>
                <a:cs typeface="Times New Roman" pitchFamily="18" charset="0"/>
              </a:rPr>
              <a:t>Ayrıca </a:t>
            </a:r>
            <a:r>
              <a:rPr lang="tr-TR" sz="3500" dirty="0" smtClean="0">
                <a:latin typeface="Times New Roman" pitchFamily="18" charset="0"/>
                <a:cs typeface="Times New Roman" pitchFamily="18" charset="0"/>
              </a:rPr>
              <a:t>öğrenciler sektörde büyük top kumaşlarda önden yıkama ya da ütüleme imkanı olmadığı bunun için 50x50 cm kumaşlarda ya da kumaş cinsine göre belirli ölçülerde kumaşların yıkama ve ütüleme testine tabi tutularak çekme paylarının kalıp üzerinde verilerek işlem yapıldığına dair bilgilendirilir. Ütüleme işleminin ardından kumaş geniş bir masaya yerleştirilir. Kalıplar kumaş üzerine düz boy ipliğine dikkat edilerek aynı yönde yerleştirilir. Yerleştirilen kalıplar paysız çalışılmış ise önce kalıp kenarlarından ana hatlar sabun yardımıyla çizilir. Ardından gerekli payları verilerek tekrar sabun yardımıyla çizilir. </a:t>
            </a:r>
            <a:endParaRPr lang="tr-TR" sz="3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8229600" cy="5411807"/>
          </a:xfrm>
        </p:spPr>
        <p:txBody>
          <a:bodyPr>
            <a:normAutofit fontScale="92500" lnSpcReduction="10000"/>
          </a:bodyPr>
          <a:lstStyle/>
          <a:p>
            <a:pPr>
              <a:buNone/>
            </a:pPr>
            <a:r>
              <a:rPr lang="tr-TR" dirty="0" smtClean="0">
                <a:latin typeface="Times New Roman" pitchFamily="18" charset="0"/>
                <a:cs typeface="Times New Roman" pitchFamily="18" charset="0"/>
              </a:rPr>
              <a:t>		Kalıplar </a:t>
            </a:r>
            <a:r>
              <a:rPr lang="tr-TR" dirty="0" smtClean="0">
                <a:latin typeface="Times New Roman" pitchFamily="18" charset="0"/>
                <a:cs typeface="Times New Roman" pitchFamily="18" charset="0"/>
              </a:rPr>
              <a:t>paylı çalışılmış ise kumaş üzerine direk yerleştirilerek kalıbın pay kenarlarından sabun yardımıyla çizilir</a:t>
            </a:r>
            <a:r>
              <a:rPr lang="tr-TR" dirty="0" smtClean="0">
                <a:latin typeface="Times New Roman" pitchFamily="18" charset="0"/>
                <a:cs typeface="Times New Roman" pitchFamily="18" charset="0"/>
              </a:rPr>
              <a:t>.</a:t>
            </a:r>
            <a:r>
              <a:rPr lang="tr-TR" dirty="0" smtClean="0">
                <a:latin typeface="Times New Roman" pitchFamily="18" charset="0"/>
                <a:cs typeface="Times New Roman" pitchFamily="18" charset="0"/>
              </a:rPr>
              <a:t> Çizim işleminin ardından ana kumaş sabun çizgilerinden kesilir.  Kumaş kesim işleminin ardından tela serimi yapılıp, kalıplar yerleştirilerek tela yapıştırılacak kısımların telaları kesilir. Modeldeki gerekli kısımların telaları ana kumaşa ütü yardımıyla yapıştırılır. Yapıştırma işlemi bittikten sonra kumaşta </a:t>
            </a:r>
            <a:r>
              <a:rPr lang="tr-TR" dirty="0" err="1" smtClean="0">
                <a:latin typeface="Times New Roman" pitchFamily="18" charset="0"/>
                <a:cs typeface="Times New Roman" pitchFamily="18" charset="0"/>
              </a:rPr>
              <a:t>overlok</a:t>
            </a:r>
            <a:r>
              <a:rPr lang="tr-TR" dirty="0" smtClean="0">
                <a:latin typeface="Times New Roman" pitchFamily="18" charset="0"/>
                <a:cs typeface="Times New Roman" pitchFamily="18" charset="0"/>
              </a:rPr>
              <a:t> çekilmesi gereken yerlere temizleme işlemi olarak </a:t>
            </a:r>
            <a:r>
              <a:rPr lang="tr-TR" dirty="0" err="1" smtClean="0">
                <a:latin typeface="Times New Roman" pitchFamily="18" charset="0"/>
                <a:cs typeface="Times New Roman" pitchFamily="18" charset="0"/>
              </a:rPr>
              <a:t>overlok</a:t>
            </a:r>
            <a:r>
              <a:rPr lang="tr-TR" dirty="0" smtClean="0">
                <a:latin typeface="Times New Roman" pitchFamily="18" charset="0"/>
                <a:cs typeface="Times New Roman" pitchFamily="18" charset="0"/>
              </a:rPr>
              <a:t> çekilir. Bu işlemde bittikten sonra dikiş makinesine geçilir. </a:t>
            </a:r>
            <a:endParaRPr lang="tr-TR" dirty="0" smtClean="0"/>
          </a:p>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p:spPr>
        <p:txBody>
          <a:bodyPr>
            <a:normAutofit fontScale="92500"/>
          </a:bodyPr>
          <a:lstStyle/>
          <a:p>
            <a:pPr>
              <a:buNone/>
            </a:pPr>
            <a:r>
              <a:rPr lang="tr-TR" dirty="0" smtClean="0">
                <a:latin typeface="Times New Roman" pitchFamily="18" charset="0"/>
                <a:cs typeface="Times New Roman" pitchFamily="18" charset="0"/>
              </a:rPr>
              <a:t>		Dikiş </a:t>
            </a:r>
            <a:r>
              <a:rPr lang="tr-TR" dirty="0" smtClean="0">
                <a:latin typeface="Times New Roman" pitchFamily="18" charset="0"/>
                <a:cs typeface="Times New Roman" pitchFamily="18" charset="0"/>
              </a:rPr>
              <a:t>makinesinde öncelikle modelde fermuar var ise fermuar dikilir. Ardından pens ya da kup dikişleri dikilir. Bunun akabinde model elbise ya da buluz ise omuz ve yan dikiş olarak dikim aşaması devam eder. Alt grup ise yan dikiş ve bel temizleme olarak devam eder</a:t>
            </a:r>
            <a:r>
              <a:rPr lang="tr-TR" dirty="0" smtClean="0">
                <a:latin typeface="Times New Roman" pitchFamily="18" charset="0"/>
                <a:cs typeface="Times New Roman" pitchFamily="18" charset="0"/>
              </a:rPr>
              <a:t>.</a:t>
            </a:r>
            <a:r>
              <a:rPr lang="tr-TR" dirty="0" smtClean="0">
                <a:latin typeface="Times New Roman" pitchFamily="18" charset="0"/>
                <a:cs typeface="Times New Roman" pitchFamily="18" charset="0"/>
              </a:rPr>
              <a:t> Her işlem arasında ara ütü yapılarak dikiş işleminin sağlıklı bir şekilde devam etmesi sağlanır. Modelde nakış, boncuk işleme ya da aplike tarzı süsleme özellikleri var ise bunlar kumaşta dikiş işlemine başlamadan önce hazırlanır ve ondan sonra dikiş işlemine geçilir. </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latin typeface="Times New Roman" pitchFamily="18" charset="0"/>
                <a:cs typeface="Times New Roman" pitchFamily="18" charset="0"/>
              </a:rPr>
              <a:t>		</a:t>
            </a:r>
            <a:r>
              <a:rPr lang="tr-TR" sz="3000" dirty="0" smtClean="0">
                <a:latin typeface="Times New Roman" pitchFamily="18" charset="0"/>
                <a:cs typeface="Times New Roman" pitchFamily="18" charset="0"/>
              </a:rPr>
              <a:t>Modelin </a:t>
            </a:r>
            <a:r>
              <a:rPr lang="tr-TR" sz="3000" dirty="0" smtClean="0">
                <a:latin typeface="Times New Roman" pitchFamily="18" charset="0"/>
                <a:cs typeface="Times New Roman" pitchFamily="18" charset="0"/>
              </a:rPr>
              <a:t>dikiş işlemi tamamen bittikten sonra son bir kez mankene giydirilerek provası yapılıp kontrol edilir. Kontrol işleminde çıkan ufak tefek düzeltmeler var ise düzeltilir ve bitmiş ütüsü yapılarak modele son hali verilip askıya asılır.</a:t>
            </a:r>
            <a:endParaRPr lang="tr-TR" sz="3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eskiler\2018 defile\2018 DEFİLE HEPSİ\2018 Defile hazırlık fotoğrafları\IMG_20171222_152719.jpg"/>
          <p:cNvPicPr>
            <a:picLocks noGrp="1" noChangeAspect="1" noChangeArrowheads="1"/>
          </p:cNvPicPr>
          <p:nvPr>
            <p:ph idx="1"/>
          </p:nvPr>
        </p:nvPicPr>
        <p:blipFill>
          <a:blip r:embed="rId2" cstate="print"/>
          <a:srcRect/>
          <a:stretch>
            <a:fillRect/>
          </a:stretch>
        </p:blipFill>
        <p:spPr bwMode="auto">
          <a:xfrm>
            <a:off x="571472" y="1142984"/>
            <a:ext cx="8046156" cy="4525963"/>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3011033" y="571500"/>
            <a:ext cx="3121934" cy="5554663"/>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457200" y="1212331"/>
            <a:ext cx="8229600" cy="4630189"/>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Words>
  <PresentationFormat>Ekran Gösterisi (4:3)</PresentationFormat>
  <Paragraphs>6</Paragraphs>
  <Slides>11</Slides>
  <Notes>0</Notes>
  <HiddenSlides>0</HiddenSlides>
  <MMClips>0</MMClips>
  <ScaleCrop>false</ScaleCrop>
  <HeadingPairs>
    <vt:vector size="4" baseType="variant">
      <vt:variant>
        <vt:lpstr>Tema</vt:lpstr>
      </vt:variant>
      <vt:variant>
        <vt:i4>1</vt:i4>
      </vt:variant>
      <vt:variant>
        <vt:lpstr>Slayt Başlıkları</vt:lpstr>
      </vt:variant>
      <vt:variant>
        <vt:i4>11</vt:i4>
      </vt:variant>
    </vt:vector>
  </HeadingPairs>
  <TitlesOfParts>
    <vt:vector size="12" baseType="lpstr">
      <vt:lpstr>Ofis Teması</vt:lpstr>
      <vt:lpstr>Ürünlerin Üretimi</vt:lpstr>
      <vt:lpstr>Slayt 2</vt:lpstr>
      <vt:lpstr>Slayt 3</vt:lpstr>
      <vt:lpstr>Slayt 4</vt:lpstr>
      <vt:lpstr>Slayt 5</vt:lpstr>
      <vt:lpstr>Slayt 6</vt:lpstr>
      <vt:lpstr>Slayt 7</vt:lpstr>
      <vt:lpstr>Slayt 8</vt:lpstr>
      <vt:lpstr>Slayt 9</vt:lpstr>
      <vt:lpstr>Slayt 10</vt:lpstr>
      <vt:lpstr>Slayt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Ürünlerin Üretimi</dc:title>
  <cp:lastModifiedBy>PC</cp:lastModifiedBy>
  <cp:revision>1</cp:revision>
  <dcterms:modified xsi:type="dcterms:W3CDTF">2018-11-04T19:05:08Z</dcterms:modified>
</cp:coreProperties>
</file>