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C147F-133C-4272-85A1-1D87D0B3EBA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E03DC-CBB1-40F9-8C8C-1AE3871677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252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03DC-CBB1-40F9-8C8C-1AE38716774B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088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519B996-D6B8-43BD-9313-1F61B6A7DC89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5AD5B4F-A934-40F2-A2D2-3940349D6F2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TUR170</a:t>
            </a:r>
            <a:b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 Biçim Bilgisi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Perşembe: 15:30 / Cuma : 14:00</a:t>
            </a:r>
          </a:p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Paşa YAVUZARSLAN</a:t>
            </a: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4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(9)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MEB bu yıl öğrenmen alımını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artıracakmış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AcAkmXş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yapısı, geleceğe dair bir planlamanın bir başkasından duyularak aktarıldığına atıf yapar.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AcAkmIş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02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8490" y="1916832"/>
            <a:ext cx="8193233" cy="4813919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(10) a.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Itrî derecesinde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hisseyab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-ı feyz olmak niyetiyle o suyu 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içmiş(i)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mXşmXş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yapısı, birisi tarafından duyulan bir önermenin,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önerme+yorum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aktarılmasına dayalı olayları, durumları anlatır (Demir, 2016: 79).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olayın bitmişliğini anlattığı için görünüş kategorisini işaretler. –(i)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ise aktarım/çıkarım anlatımlı bir işlev üstlendiği için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kategorisini işaretlemektedir.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mXşmXş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465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(11)	a. Türkçedeki eylem çekimi zaman-görünüş-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kapsarmış.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10 yıl boyunca her gün üç paket sigara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içermiş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-Ar biçimbirimi, (11a)’da bilimsellik ve (11b)’de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alışkanlık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bildirmektedir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aktarım bildirdiği için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kategorisini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işaretlemektedir.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ArmIş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804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(12)	a.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 bayi, 25 bin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satıcı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dağıtım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pazarından pay almaya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çalışmaktaymış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Hazırlanan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sayfaların kalıbı kağıda temas ettiğinde yazılar ortaya 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çıkmaktaymış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anlatılan olayın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devam ettiğini bildirdiği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görünüşü işaretlemektedir. 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(12a ve b)’de başkasından duyma  bildirdiği için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kategorisini işaretlemektedir.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mAktAymIş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431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(13)	a.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Hiçbir imkansızlık çocuklarımızın eğitimine mani olmasın diye elimizden ne 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geliyorsa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onu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yapacağız.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 bizi kim 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dinliyorsa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sesimizi duysun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-yor biçimbirimi görünüş;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işaretlemektedir.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-yorsa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292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(14)	a.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formayı kim 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taşıyacaksa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hakkını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verecek.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tasarlama bildirdiği için ve –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de şart bildirdiği için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 işaretlemektedir.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AcAksA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82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(15)	a.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Birçok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'söylemişse,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yazmışsa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doğrudur'' mantığıyla hiçbir akıl ve analiz süzgecinden geçirilmeden koşulsuz kabul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olayın bitmişliğini bildirdiği için görünüştür. –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şart bildirdiği için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 işaretlemektedir.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mXşsA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495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(16)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sabahları yürü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kısa zamanda kilo verir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alışkanlık bildirir, -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biçimbirimi ise koşul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ifade eder.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XrsA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868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(17)	a.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İlk olarak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Giovanni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 ele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aldıysa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da 1463 yılında ölmüştür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-DX biçimbirimi, olayın gerçekleşmiş olduğunu bildirdiğinden görünüş kategorisini işaretlemektedir. –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de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kategorisini işaretlemektedir.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DXysA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450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(18)	a.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gökyüzünden kanser başta olmak üzere hastalık 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yağmaktaysa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yediklerimizi masaya koyarken iyi düşünmeliyiz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nsanların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yetenekleri köreltilemez. İçinde bir yerde 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uyumaktaysa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uyanır, arayışa geçer. Bulamazsa eksikliğini tamamlama çareleri arar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anlatılan olayın devam ettiğini bildirdiği için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görünüş kategorisidir. 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şart bildirdiği için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kategorisini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işaretlemektedir.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mAktAysA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5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Zaman-görünüş-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kategorilerini işaretleyen birden fazla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biçimbirimli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yapılardır.</a:t>
            </a:r>
          </a:p>
          <a:p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tr-TR" sz="2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-yordu			-yormuş		-yorsa	</a:t>
            </a: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AcAktI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AcAkmIş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AcAksA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mXştX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mXşmXş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mXşsA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ırdı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-Armış			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XrsA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DXyDX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DXysA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mAkAydI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mAktAymIş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mAktAysA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(Korkmaz, 2014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Birleşik Çekimler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521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Korkmaz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Zeynep (2014),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 Grameri (Şekil Bilgisi)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Ankara: Türk Dil Kurumu.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Aydemir, İbrahim Ahmet (2010),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 Zaman ve Görünüş Sistemi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Ankara, Grafiker Yayınları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Demir, Sema Aslan (2016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 Görünüş Kategorisi Türkmence Örneği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Ankara, Grafiker Yayınları.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 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296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	a. Polisler suçluyu yakaladığında ben yoldan </a:t>
            </a:r>
            <a:r>
              <a:rPr lang="tr-TR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geçiyordum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Dün eve </a:t>
            </a:r>
            <a:r>
              <a:rPr lang="tr-TR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gidiyordum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Ali beyi gördüm.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Dün bu saatlerde yağmur </a:t>
            </a:r>
            <a:r>
              <a:rPr lang="tr-TR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yağıyordu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zaman işaretlemektedir.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O.Z=R.Z			K.Z</a:t>
            </a:r>
          </a:p>
          <a:p>
            <a:pPr marL="0" indent="0" algn="just">
              <a:buNone/>
            </a:pP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-yor biçimbirimi, geçmişte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sürerlilik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ifade etmektedir.</a:t>
            </a: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914628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-yordu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475656" y="4583392"/>
            <a:ext cx="57606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 flipV="1">
            <a:off x="2235633" y="4371350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 flipV="1">
            <a:off x="5637731" y="4371350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5075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Günlük yevmiyeyle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çalışacaktı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aylık maaş yoktu, kaç gün çalışırsa o kadar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alacaktı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AcAktI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yapısı, geçmişte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öngörme/planlama/tasarlama işlevlerini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anlatmaktadır.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AcAktI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938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9247" y="1340768"/>
            <a:ext cx="7745505" cy="5832649"/>
          </a:xfrm>
        </p:spPr>
        <p:txBody>
          <a:bodyPr>
            <a:no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Köpekler depremi önceden hissetmiş, havlamaya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başlamışlardı.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Ali, Paris büyükelçisi olarak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atanmıştı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tX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anlatılan olayın konuşma zamanına göre önce gerçekleştiğine işaret ettiği için zaman kategorisini işaretlemektedir.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(4a ve b)’de –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olayın bitmişliğini vurguladığı için görünüş kategorisini işaretlemektedir.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8490" y="116632"/>
            <a:ext cx="7756263" cy="864096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mXştX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075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9247" y="1624407"/>
            <a:ext cx="7745505" cy="4501756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(5)	a. Küçükken boyum uzasın diye her sabah süt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içerdim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tX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anlatılan olayın konuşma zamanına göre önce gerçekleştiğini işaret ettiği için zaman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kategorisini işaretlemektedir.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ise alışkanlık ve sürekli gerçekleşen olaylara atıfta bulunmaktadır.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8490" y="260648"/>
            <a:ext cx="7756263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ırdı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164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	a. Bizim kiracı Hamdi Beyin evine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gittiydik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Ahmet sana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dediydi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işten uzak dur!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Neşet Ertaş bir söyleşisinde türkünün ne olduğunu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anlattıydı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(i-di) -DX biçimbirimi , geçmişe atıf yaptığı için zaman kategorisini işaretlemektedir.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-DX biçimbirimi, (6a ve d)’de geçmişte yaşanılan bir olayı anlatma işlevinde kullanıldığı için ve (6b)’de anlatılan olayın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bitmişliğine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atıf yapmaktadır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DXyDX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294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5" y="1268761"/>
            <a:ext cx="8856984" cy="4857402"/>
          </a:xfrm>
        </p:spPr>
        <p:txBody>
          <a:bodyPr>
            <a:normAutofit/>
          </a:bodyPr>
          <a:lstStyle/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(7)	a. Günlük basından çıkan haberleri düzenli olarak Türkiye’ye </a:t>
            </a:r>
            <a:r>
              <a:rPr lang="tr-TR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göndermekteydi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Savaş sırasında yaralanan sağ bacağına bağlanan mendillerden </a:t>
            </a:r>
            <a:r>
              <a:rPr lang="tr-TR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 damlamaktaydı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Yüzme davranışını zamanla koordineli bir şekilde kazanan bu yavru, su içerisinde derine dalamamakta bu yüzden su üzerinde </a:t>
            </a:r>
            <a:r>
              <a:rPr lang="tr-TR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yüzmekteydi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DX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geçmişe atıf yaptığı için zaman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kategorisini işaretlemektedir. 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ise anlatılan olayın geçmişte devam ettiğini bildirir.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8490" y="116632"/>
            <a:ext cx="7756263" cy="720080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mAkAydI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147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9247" y="2248347"/>
            <a:ext cx="8121225" cy="4493021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(8)	a. Ali iki saattir ders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çalışıyormuş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Ali yarın İstanbul’a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gidiyormuş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aktarım bildirdiği için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işaretlemektedir.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-yor biçimbirimi ise (8a)’da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anlatılan olayın sürdüğünü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ifade eder. (8b)’de ise konuşma zamanından sonraki bir zaman diliminde gerçekleşecek bir olaya –yor biçimbirimi atıfta bulunurken –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aktarım bildirir.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-yormuş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9639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436</TotalTime>
  <Words>197</Words>
  <Application>Microsoft Office PowerPoint</Application>
  <PresentationFormat>Ekran Gösterisi (4:3)</PresentationFormat>
  <Paragraphs>106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Cilt</vt:lpstr>
      <vt:lpstr>TUR170 Türkiye Türkçesi Biçim Bilgisi</vt:lpstr>
      <vt:lpstr>Birleşik Çekimler</vt:lpstr>
      <vt:lpstr>-yordu biçimbirimi</vt:lpstr>
      <vt:lpstr>-AcAktI biçimbirimi</vt:lpstr>
      <vt:lpstr>-mXştX biçimbirimi</vt:lpstr>
      <vt:lpstr>-ırdı biçimbirimi</vt:lpstr>
      <vt:lpstr>-DXyDX biçimbirimi</vt:lpstr>
      <vt:lpstr>-mAkAydI biçimbirimi</vt:lpstr>
      <vt:lpstr>-yormuş biçimbirimi</vt:lpstr>
      <vt:lpstr>-AcAkmIş biçimbirimi</vt:lpstr>
      <vt:lpstr>-mXşmXş biçimbirimi </vt:lpstr>
      <vt:lpstr>-ArmIş biçimbirimi</vt:lpstr>
      <vt:lpstr>-mAktAymIş biçimbirimi</vt:lpstr>
      <vt:lpstr>-yorsa biçimbirimi</vt:lpstr>
      <vt:lpstr>-AcAksA biçimbirimi</vt:lpstr>
      <vt:lpstr>-mXşsA biçimbirimi</vt:lpstr>
      <vt:lpstr>-XrsA biçimbirimi</vt:lpstr>
      <vt:lpstr>-DXysA biçimbirimi</vt:lpstr>
      <vt:lpstr>-mAktAysA  biçimbirimi</vt:lpstr>
      <vt:lpstr>Kaynakça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TUR170 Türkiye Türkçesi Biçim Bilgisi</dc:title>
  <dc:creator>bilgisayar</dc:creator>
  <cp:lastModifiedBy>bilgisayar</cp:lastModifiedBy>
  <cp:revision>47</cp:revision>
  <dcterms:created xsi:type="dcterms:W3CDTF">2021-05-06T19:16:53Z</dcterms:created>
  <dcterms:modified xsi:type="dcterms:W3CDTF">2021-06-23T10:28:47Z</dcterms:modified>
</cp:coreProperties>
</file>