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URDU DİLİ GEREKLİLİK KİPİ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Fiilin belirttiği hareketin ya da durumun </a:t>
            </a:r>
            <a:r>
              <a:rPr lang="tr-TR" dirty="0" smtClean="0"/>
              <a:t>yapılmasının gerekli </a:t>
            </a:r>
            <a:r>
              <a:rPr lang="tr-TR" dirty="0"/>
              <a:t>olduğu durumlarda kullanılır.</a:t>
            </a:r>
          </a:p>
          <a:p>
            <a:r>
              <a:rPr lang="tr-TR" dirty="0"/>
              <a:t>Urdu dilinde gereklilik kipi yapmak için farklı kalıplar vardır. Bunlardan ilki şu </a:t>
            </a:r>
            <a:r>
              <a:rPr lang="tr-TR" dirty="0" smtClean="0"/>
              <a:t>şekildedir </a:t>
            </a:r>
            <a:r>
              <a:rPr lang="tr-TR" dirty="0"/>
              <a:t>: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6952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b="1" dirty="0"/>
              <a:t>چا  ہیَے   </a:t>
            </a:r>
            <a:r>
              <a:rPr lang="tr-TR" dirty="0"/>
              <a:t> +  </a:t>
            </a:r>
            <a:r>
              <a:rPr lang="tr-TR" b="1" dirty="0" err="1"/>
              <a:t>Mastarlı</a:t>
            </a:r>
            <a:r>
              <a:rPr lang="tr-TR" b="1" dirty="0"/>
              <a:t> Eylem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yapıda kişiye dışarıdan gelen bir zorlama yoktur. Cümleyi söyleyen kişi kendi ya da karşısındaki kişinin </a:t>
            </a:r>
            <a:r>
              <a:rPr lang="tr-TR" dirty="0" err="1"/>
              <a:t>istiğiyle</a:t>
            </a:r>
            <a:r>
              <a:rPr lang="tr-TR" dirty="0"/>
              <a:t> bir şey yapacağını ya da tavsiyede bulunacağını anlatmak için bu yapıyı kullanılır.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1284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Yapılışı :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Özne </a:t>
            </a:r>
            <a:r>
              <a:rPr lang="tr-TR" dirty="0"/>
              <a:t>nesne haliyle kullanılır yani kendisinden sonra </a:t>
            </a:r>
            <a:r>
              <a:rPr lang="ur-PK" dirty="0"/>
              <a:t>کو  </a:t>
            </a:r>
            <a:r>
              <a:rPr lang="tr-TR" dirty="0"/>
              <a:t>  edatı getirilir. Eylem </a:t>
            </a:r>
            <a:r>
              <a:rPr lang="tr-TR" dirty="0" err="1"/>
              <a:t>mastarlı</a:t>
            </a:r>
            <a:r>
              <a:rPr lang="tr-TR" dirty="0"/>
              <a:t> haliyle kalır fiil çekimi nesnenin cins ve sayısına da uyabilir ve sonrasında </a:t>
            </a:r>
            <a:r>
              <a:rPr lang="ur-PK" dirty="0"/>
              <a:t>چا  ہیَے   </a:t>
            </a:r>
            <a:r>
              <a:rPr lang="tr-TR" dirty="0"/>
              <a:t>    tüm kişilere göre aynı şekliyle kullanılır.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7513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مشق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 </a:t>
            </a:r>
            <a:endParaRPr lang="tr-TR" sz="4000" dirty="0">
              <a:cs typeface="+mj-cs"/>
            </a:endParaRPr>
          </a:p>
          <a:p>
            <a:pPr marL="0" indent="0" algn="r" rtl="1">
              <a:buNone/>
            </a:pPr>
            <a:r>
              <a:rPr lang="ur-PK" sz="4000" dirty="0">
                <a:cs typeface="+mj-cs"/>
              </a:rPr>
              <a:t>تم کو  یہاں  رہنا  چا ہیَے ۔ </a:t>
            </a:r>
            <a:endParaRPr lang="ur-PK" sz="4000" dirty="0">
              <a:cs typeface="+mj-cs"/>
            </a:endParaRPr>
          </a:p>
          <a:p>
            <a:pPr marL="0" indent="0" algn="r" rtl="1">
              <a:buNone/>
            </a:pPr>
            <a:r>
              <a:rPr lang="ur-PK" sz="4000" dirty="0" smtClean="0">
                <a:cs typeface="+mj-cs"/>
              </a:rPr>
              <a:t> </a:t>
            </a:r>
            <a:r>
              <a:rPr lang="ur-PK" sz="4000" dirty="0">
                <a:cs typeface="+mj-cs"/>
              </a:rPr>
              <a:t>ہمیں  کیا  کرنا  چا ہیئے ؟</a:t>
            </a:r>
            <a:endParaRPr lang="tr-TR" sz="4000" dirty="0">
              <a:cs typeface="+mj-cs"/>
            </a:endParaRPr>
          </a:p>
          <a:p>
            <a:pPr marL="0" indent="0" algn="r" rtl="1">
              <a:buNone/>
            </a:pPr>
            <a:r>
              <a:rPr lang="ur-PK" sz="4000" dirty="0">
                <a:cs typeface="+mj-cs"/>
              </a:rPr>
              <a:t>شاید  ہمیں  کسی  کو  فون کرنا  چا یئے ۔</a:t>
            </a:r>
            <a:endParaRPr lang="tr-TR" sz="4000" dirty="0">
              <a:cs typeface="+mj-cs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5605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مشق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ur-PK" sz="3600" dirty="0"/>
              <a:t>شاید  ہمیں  کسی  کو  فون کرنا  چا یئے </a:t>
            </a:r>
            <a:r>
              <a:rPr lang="ur-PK" sz="3600" dirty="0" smtClean="0"/>
              <a:t>۔</a:t>
            </a:r>
          </a:p>
          <a:p>
            <a:pPr marL="0" indent="0" algn="r" rtl="1">
              <a:buNone/>
            </a:pPr>
            <a:endParaRPr lang="tr-TR" sz="3600" dirty="0"/>
          </a:p>
          <a:p>
            <a:pPr marL="0" indent="0" algn="r" rtl="1">
              <a:buNone/>
            </a:pPr>
            <a:r>
              <a:rPr lang="ur-PK" sz="3600" dirty="0"/>
              <a:t>مجھے  ناشتے  کے لیے  روٹی  خرید نی  </a:t>
            </a:r>
            <a:r>
              <a:rPr lang="tr-TR" sz="3600" dirty="0"/>
              <a:t>)   </a:t>
            </a:r>
            <a:r>
              <a:rPr lang="ur-PK" sz="3600" dirty="0"/>
              <a:t>خریدنا </a:t>
            </a:r>
            <a:r>
              <a:rPr lang="tr-TR" sz="3600" dirty="0"/>
              <a:t>(</a:t>
            </a:r>
            <a:r>
              <a:rPr lang="ur-PK" sz="3600" dirty="0"/>
              <a:t>  چاہیئے ۔  </a:t>
            </a:r>
            <a:endParaRPr lang="ur-PK" sz="3600" dirty="0" smtClean="0"/>
          </a:p>
          <a:p>
            <a:pPr marL="0" indent="0" algn="r" rtl="1">
              <a:buNone/>
            </a:pPr>
            <a:endParaRPr lang="tr-TR" sz="3600" dirty="0"/>
          </a:p>
          <a:p>
            <a:pPr marL="0" indent="0" algn="r" rtl="1">
              <a:buNone/>
            </a:pPr>
            <a:r>
              <a:rPr lang="ur-PK" sz="3600" dirty="0"/>
              <a:t>مجھے  ناشتے  کے لیے  روٹیاں  خرید نی  </a:t>
            </a:r>
            <a:r>
              <a:rPr lang="tr-TR" sz="3600" dirty="0"/>
              <a:t>)   </a:t>
            </a:r>
            <a:r>
              <a:rPr lang="ur-PK" sz="3600" dirty="0"/>
              <a:t>خریدنا </a:t>
            </a:r>
            <a:r>
              <a:rPr lang="tr-TR" sz="3600" dirty="0"/>
              <a:t>(</a:t>
            </a:r>
            <a:r>
              <a:rPr lang="ur-PK" sz="3600" dirty="0"/>
              <a:t>  چاہیئے </a:t>
            </a:r>
            <a:r>
              <a:rPr lang="ur-PK" dirty="0"/>
              <a:t>۔ 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6692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ur-PK" sz="4000" dirty="0"/>
              <a:t>آپ کو  شکایت نہیں  کرنی </a:t>
            </a:r>
            <a:r>
              <a:rPr lang="tr-TR" sz="4000" dirty="0"/>
              <a:t>)</a:t>
            </a:r>
            <a:r>
              <a:rPr lang="ur-PK" sz="4000" dirty="0"/>
              <a:t>  کرنا </a:t>
            </a:r>
            <a:r>
              <a:rPr lang="tr-TR" sz="4000" dirty="0"/>
              <a:t>(</a:t>
            </a:r>
            <a:r>
              <a:rPr lang="ur-PK" sz="4000" dirty="0"/>
              <a:t>  چاہیئے ۔ </a:t>
            </a:r>
            <a:endParaRPr lang="ur-PK" sz="4000" dirty="0" smtClean="0"/>
          </a:p>
          <a:p>
            <a:pPr marL="0" indent="0" algn="r" rtl="1">
              <a:buNone/>
            </a:pPr>
            <a:endParaRPr lang="tr-TR" sz="4000" dirty="0"/>
          </a:p>
          <a:p>
            <a:pPr marL="0" indent="0" algn="r" rtl="1">
              <a:buNone/>
            </a:pPr>
            <a:r>
              <a:rPr lang="ur-PK" sz="4000" dirty="0"/>
              <a:t>ہمیں  دو  گھنٹے   انتظار   کرنا   چاہیئے ۔ </a:t>
            </a:r>
            <a:endParaRPr lang="ur-PK" sz="4000" dirty="0" smtClean="0"/>
          </a:p>
          <a:p>
            <a:pPr marL="0" indent="0" algn="r" rtl="1">
              <a:buNone/>
            </a:pPr>
            <a:endParaRPr lang="ur-PK" sz="4000" dirty="0"/>
          </a:p>
          <a:p>
            <a:pPr marL="0" indent="0" algn="r" rtl="1">
              <a:buNone/>
            </a:pPr>
            <a:r>
              <a:rPr lang="ur-PK" sz="4000" dirty="0" smtClean="0"/>
              <a:t>مجھے سویرے وقت جاگنا چاہیئے۔ </a:t>
            </a:r>
            <a:endParaRPr lang="tr-TR" sz="4000" dirty="0"/>
          </a:p>
          <a:p>
            <a:pPr marL="0" indent="0" algn="r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354560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</Words>
  <Application>Microsoft Office PowerPoint</Application>
  <PresentationFormat>Ekran Gösterisi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URDU DİLİ GEREKLİLİK KİPİ </vt:lpstr>
      <vt:lpstr>چا  ہیَے    +  Mastarlı Eylem</vt:lpstr>
      <vt:lpstr>Yapılışı :  </vt:lpstr>
      <vt:lpstr>مشق</vt:lpstr>
      <vt:lpstr>مشق 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URDU DİLİ GEREKLİLİK KİPİ </dc:title>
  <dc:creator>user</dc:creator>
  <cp:lastModifiedBy>user</cp:lastModifiedBy>
  <cp:revision>1</cp:revision>
  <dcterms:created xsi:type="dcterms:W3CDTF">2020-05-04T19:01:11Z</dcterms:created>
  <dcterms:modified xsi:type="dcterms:W3CDTF">2020-05-04T19:15:49Z</dcterms:modified>
</cp:coreProperties>
</file>