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B1EF6-9E50-4803-9990-0290877D10E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95F783-AAC7-4C54-9FFA-4FD2EB96DBAA}">
      <dgm:prSet/>
      <dgm:spPr/>
      <dgm:t>
        <a:bodyPr/>
        <a:lstStyle/>
        <a:p>
          <a:r>
            <a:rPr lang="en-US"/>
            <a:t>Devote themselves to religion</a:t>
          </a:r>
        </a:p>
      </dgm:t>
    </dgm:pt>
    <dgm:pt modelId="{2D706A66-CBC9-4CFB-8F71-D9E1FE746847}" type="parTrans" cxnId="{7E5D31AE-587C-4178-8702-126AEE41971B}">
      <dgm:prSet/>
      <dgm:spPr/>
      <dgm:t>
        <a:bodyPr/>
        <a:lstStyle/>
        <a:p>
          <a:endParaRPr lang="en-US"/>
        </a:p>
      </dgm:t>
    </dgm:pt>
    <dgm:pt modelId="{D01D766D-F5EE-4837-A42B-A7B21ED00F26}" type="sibTrans" cxnId="{7E5D31AE-587C-4178-8702-126AEE41971B}">
      <dgm:prSet/>
      <dgm:spPr/>
      <dgm:t>
        <a:bodyPr/>
        <a:lstStyle/>
        <a:p>
          <a:endParaRPr lang="en-US"/>
        </a:p>
      </dgm:t>
    </dgm:pt>
    <dgm:pt modelId="{EECB5717-DDE8-40E4-990C-09138C2E3179}">
      <dgm:prSet/>
      <dgm:spPr/>
      <dgm:t>
        <a:bodyPr/>
        <a:lstStyle/>
        <a:p>
          <a:r>
            <a:rPr lang="en-US"/>
            <a:t>Never talk harshly with their husbands even when they are abusive</a:t>
          </a:r>
        </a:p>
      </dgm:t>
    </dgm:pt>
    <dgm:pt modelId="{16AFCF94-9E8D-4C5B-89F3-DF0A15D1B319}" type="parTrans" cxnId="{A1239828-DA7C-414A-9E84-7846D5AE1CBE}">
      <dgm:prSet/>
      <dgm:spPr/>
      <dgm:t>
        <a:bodyPr/>
        <a:lstStyle/>
        <a:p>
          <a:endParaRPr lang="en-US"/>
        </a:p>
      </dgm:t>
    </dgm:pt>
    <dgm:pt modelId="{26D16CE7-34F1-47DF-B210-C1713CD522DF}" type="sibTrans" cxnId="{A1239828-DA7C-414A-9E84-7846D5AE1CBE}">
      <dgm:prSet/>
      <dgm:spPr/>
      <dgm:t>
        <a:bodyPr/>
        <a:lstStyle/>
        <a:p>
          <a:endParaRPr lang="en-US"/>
        </a:p>
      </dgm:t>
    </dgm:pt>
    <dgm:pt modelId="{5EB246B4-5AD8-46B4-BB7B-4CAA37D9F4EC}">
      <dgm:prSet/>
      <dgm:spPr/>
      <dgm:t>
        <a:bodyPr/>
        <a:lstStyle/>
        <a:p>
          <a:r>
            <a:rPr lang="en-US"/>
            <a:t>Accept submission</a:t>
          </a:r>
        </a:p>
      </dgm:t>
    </dgm:pt>
    <dgm:pt modelId="{4BCF9733-628D-47FA-8F98-7323336B50F8}" type="parTrans" cxnId="{135CF9CF-BD0D-47A1-8743-2025EB8D775C}">
      <dgm:prSet/>
      <dgm:spPr/>
      <dgm:t>
        <a:bodyPr/>
        <a:lstStyle/>
        <a:p>
          <a:endParaRPr lang="en-US"/>
        </a:p>
      </dgm:t>
    </dgm:pt>
    <dgm:pt modelId="{82AA6612-F221-4F87-9B82-A000E51000C6}" type="sibTrans" cxnId="{135CF9CF-BD0D-47A1-8743-2025EB8D775C}">
      <dgm:prSet/>
      <dgm:spPr/>
      <dgm:t>
        <a:bodyPr/>
        <a:lstStyle/>
        <a:p>
          <a:endParaRPr lang="en-US"/>
        </a:p>
      </dgm:t>
    </dgm:pt>
    <dgm:pt modelId="{6B20950E-6D90-42B9-A100-773AEC3C9C93}">
      <dgm:prSet/>
      <dgm:spPr/>
      <dgm:t>
        <a:bodyPr/>
        <a:lstStyle/>
        <a:p>
          <a:r>
            <a:rPr lang="en-US"/>
            <a:t>Do not give their opinions until their husbands ask for it</a:t>
          </a:r>
        </a:p>
      </dgm:t>
    </dgm:pt>
    <dgm:pt modelId="{EE13CE09-7AD3-40C4-A085-8CF3FECB0D7E}" type="parTrans" cxnId="{430DDB88-789E-470D-999B-3CAD4CF5A527}">
      <dgm:prSet/>
      <dgm:spPr/>
      <dgm:t>
        <a:bodyPr/>
        <a:lstStyle/>
        <a:p>
          <a:endParaRPr lang="en-US"/>
        </a:p>
      </dgm:t>
    </dgm:pt>
    <dgm:pt modelId="{F599D79A-B955-4BC4-A376-D240E4FBD936}" type="sibTrans" cxnId="{430DDB88-789E-470D-999B-3CAD4CF5A527}">
      <dgm:prSet/>
      <dgm:spPr/>
      <dgm:t>
        <a:bodyPr/>
        <a:lstStyle/>
        <a:p>
          <a:endParaRPr lang="en-US"/>
        </a:p>
      </dgm:t>
    </dgm:pt>
    <dgm:pt modelId="{5EDF7CE4-77DE-4751-B80A-D5B4E7CEA16D}">
      <dgm:prSet/>
      <dgm:spPr/>
      <dgm:t>
        <a:bodyPr/>
        <a:lstStyle/>
        <a:p>
          <a:r>
            <a:rPr lang="en-US"/>
            <a:t>Be child-like</a:t>
          </a:r>
        </a:p>
      </dgm:t>
    </dgm:pt>
    <dgm:pt modelId="{0DA57CF5-3AC1-450C-8BED-7D76493D4F98}" type="parTrans" cxnId="{BBB65850-6C84-40E1-9723-B30F73DE2E3F}">
      <dgm:prSet/>
      <dgm:spPr/>
      <dgm:t>
        <a:bodyPr/>
        <a:lstStyle/>
        <a:p>
          <a:endParaRPr lang="en-US"/>
        </a:p>
      </dgm:t>
    </dgm:pt>
    <dgm:pt modelId="{1B0D65A9-DD10-4634-B390-35AE156965BF}" type="sibTrans" cxnId="{BBB65850-6C84-40E1-9723-B30F73DE2E3F}">
      <dgm:prSet/>
      <dgm:spPr/>
      <dgm:t>
        <a:bodyPr/>
        <a:lstStyle/>
        <a:p>
          <a:endParaRPr lang="en-US"/>
        </a:p>
      </dgm:t>
    </dgm:pt>
    <dgm:pt modelId="{0A139C98-1636-463C-98AA-BF125F2F16F2}">
      <dgm:prSet/>
      <dgm:spPr/>
      <dgm:t>
        <a:bodyPr/>
        <a:lstStyle/>
        <a:p>
          <a:r>
            <a:rPr lang="en-US"/>
            <a:t>Turn the domestic space into a happy home</a:t>
          </a:r>
        </a:p>
      </dgm:t>
    </dgm:pt>
    <dgm:pt modelId="{B5E85ECE-1163-4EA9-84EF-DD7F3E2BD0FE}" type="parTrans" cxnId="{E26C10F4-D7B2-4289-B661-3B02E3EE940B}">
      <dgm:prSet/>
      <dgm:spPr/>
      <dgm:t>
        <a:bodyPr/>
        <a:lstStyle/>
        <a:p>
          <a:endParaRPr lang="en-US"/>
        </a:p>
      </dgm:t>
    </dgm:pt>
    <dgm:pt modelId="{50D58C1A-9995-4883-A4C1-F7D083E5FACE}" type="sibTrans" cxnId="{E26C10F4-D7B2-4289-B661-3B02E3EE940B}">
      <dgm:prSet/>
      <dgm:spPr/>
      <dgm:t>
        <a:bodyPr/>
        <a:lstStyle/>
        <a:p>
          <a:endParaRPr lang="en-US"/>
        </a:p>
      </dgm:t>
    </dgm:pt>
    <dgm:pt modelId="{16B0EBBC-57C8-4C1A-BD1A-58D41DBEC7EC}">
      <dgm:prSet/>
      <dgm:spPr/>
      <dgm:t>
        <a:bodyPr/>
        <a:lstStyle/>
        <a:p>
          <a:r>
            <a:rPr lang="en-US"/>
            <a:t>Act as a comforter and a nurse</a:t>
          </a:r>
        </a:p>
      </dgm:t>
    </dgm:pt>
    <dgm:pt modelId="{529FAF00-0F9C-414B-8E27-AB3B0625A868}" type="parTrans" cxnId="{128543DA-4E82-4F83-AEED-B3B512C855E0}">
      <dgm:prSet/>
      <dgm:spPr/>
      <dgm:t>
        <a:bodyPr/>
        <a:lstStyle/>
        <a:p>
          <a:endParaRPr lang="en-US"/>
        </a:p>
      </dgm:t>
    </dgm:pt>
    <dgm:pt modelId="{372781A7-C74B-4E10-8C0A-A7602545721F}" type="sibTrans" cxnId="{128543DA-4E82-4F83-AEED-B3B512C855E0}">
      <dgm:prSet/>
      <dgm:spPr/>
      <dgm:t>
        <a:bodyPr/>
        <a:lstStyle/>
        <a:p>
          <a:endParaRPr lang="en-US"/>
        </a:p>
      </dgm:t>
    </dgm:pt>
    <dgm:pt modelId="{371102F0-9A61-4A6D-9D94-5BEDE4FD8B09}">
      <dgm:prSet/>
      <dgm:spPr/>
      <dgm:t>
        <a:bodyPr/>
        <a:lstStyle/>
        <a:p>
          <a:r>
            <a:rPr lang="en-US"/>
            <a:t>Avoid sensational literature a.k.a. novels</a:t>
          </a:r>
        </a:p>
      </dgm:t>
    </dgm:pt>
    <dgm:pt modelId="{C345194A-B94D-475F-B307-0B81CF2AD90F}" type="parTrans" cxnId="{97B07280-4202-4110-9C92-F64D7EAA551A}">
      <dgm:prSet/>
      <dgm:spPr/>
      <dgm:t>
        <a:bodyPr/>
        <a:lstStyle/>
        <a:p>
          <a:endParaRPr lang="en-US"/>
        </a:p>
      </dgm:t>
    </dgm:pt>
    <dgm:pt modelId="{EDD4D6B2-9116-493B-8506-6E62C4868E17}" type="sibTrans" cxnId="{97B07280-4202-4110-9C92-F64D7EAA551A}">
      <dgm:prSet/>
      <dgm:spPr/>
      <dgm:t>
        <a:bodyPr/>
        <a:lstStyle/>
        <a:p>
          <a:endParaRPr lang="en-US"/>
        </a:p>
      </dgm:t>
    </dgm:pt>
    <dgm:pt modelId="{8F1BFB8A-E659-401C-B653-9F12B8220362}">
      <dgm:prSet/>
      <dgm:spPr/>
      <dgm:t>
        <a:bodyPr/>
        <a:lstStyle/>
        <a:p>
          <a:r>
            <a:rPr lang="en-US"/>
            <a:t>Do housework</a:t>
          </a:r>
        </a:p>
      </dgm:t>
    </dgm:pt>
    <dgm:pt modelId="{5058EC5E-64AC-488C-8314-63684A9D3EC8}" type="parTrans" cxnId="{6F1FC9FD-F36F-4FAF-8504-868236FC7426}">
      <dgm:prSet/>
      <dgm:spPr/>
      <dgm:t>
        <a:bodyPr/>
        <a:lstStyle/>
        <a:p>
          <a:endParaRPr lang="en-US"/>
        </a:p>
      </dgm:t>
    </dgm:pt>
    <dgm:pt modelId="{3E8636DD-4146-4478-A33D-82E29FF70E1B}" type="sibTrans" cxnId="{6F1FC9FD-F36F-4FAF-8504-868236FC7426}">
      <dgm:prSet/>
      <dgm:spPr/>
      <dgm:t>
        <a:bodyPr/>
        <a:lstStyle/>
        <a:p>
          <a:endParaRPr lang="en-US"/>
        </a:p>
      </dgm:t>
    </dgm:pt>
    <dgm:pt modelId="{9CB890E9-1832-034F-B812-7A2BAF38DC76}" type="pres">
      <dgm:prSet presAssocID="{C08B1EF6-9E50-4803-9990-0290877D10EB}" presName="Name0" presStyleCnt="0">
        <dgm:presLayoutVars>
          <dgm:dir/>
          <dgm:resizeHandles val="exact"/>
        </dgm:presLayoutVars>
      </dgm:prSet>
      <dgm:spPr/>
    </dgm:pt>
    <dgm:pt modelId="{5999C448-2BEF-9E41-86A8-A0C395FB03C8}" type="pres">
      <dgm:prSet presAssocID="{5195F783-AAC7-4C54-9FFA-4FD2EB96DBAA}" presName="node" presStyleLbl="node1" presStyleIdx="0" presStyleCnt="9">
        <dgm:presLayoutVars>
          <dgm:bulletEnabled val="1"/>
        </dgm:presLayoutVars>
      </dgm:prSet>
      <dgm:spPr/>
    </dgm:pt>
    <dgm:pt modelId="{917C97C9-D1A6-A64D-A2B7-763C67D86285}" type="pres">
      <dgm:prSet presAssocID="{D01D766D-F5EE-4837-A42B-A7B21ED00F26}" presName="sibTrans" presStyleLbl="sibTrans1D1" presStyleIdx="0" presStyleCnt="8"/>
      <dgm:spPr/>
    </dgm:pt>
    <dgm:pt modelId="{26ACF0BA-2004-3342-9DF0-DD0A69F03215}" type="pres">
      <dgm:prSet presAssocID="{D01D766D-F5EE-4837-A42B-A7B21ED00F26}" presName="connectorText" presStyleLbl="sibTrans1D1" presStyleIdx="0" presStyleCnt="8"/>
      <dgm:spPr/>
    </dgm:pt>
    <dgm:pt modelId="{1BB7FD3C-FADF-3F4B-BB30-A3B5AB06335F}" type="pres">
      <dgm:prSet presAssocID="{EECB5717-DDE8-40E4-990C-09138C2E3179}" presName="node" presStyleLbl="node1" presStyleIdx="1" presStyleCnt="9">
        <dgm:presLayoutVars>
          <dgm:bulletEnabled val="1"/>
        </dgm:presLayoutVars>
      </dgm:prSet>
      <dgm:spPr/>
    </dgm:pt>
    <dgm:pt modelId="{1ACB5CAB-59DC-8547-A498-9277B562805D}" type="pres">
      <dgm:prSet presAssocID="{26D16CE7-34F1-47DF-B210-C1713CD522DF}" presName="sibTrans" presStyleLbl="sibTrans1D1" presStyleIdx="1" presStyleCnt="8"/>
      <dgm:spPr/>
    </dgm:pt>
    <dgm:pt modelId="{D03C215A-810D-0741-BA8C-896FFFCD0998}" type="pres">
      <dgm:prSet presAssocID="{26D16CE7-34F1-47DF-B210-C1713CD522DF}" presName="connectorText" presStyleLbl="sibTrans1D1" presStyleIdx="1" presStyleCnt="8"/>
      <dgm:spPr/>
    </dgm:pt>
    <dgm:pt modelId="{AA4DD96A-B29C-1A42-BBDB-4EE008E222B9}" type="pres">
      <dgm:prSet presAssocID="{5EB246B4-5AD8-46B4-BB7B-4CAA37D9F4EC}" presName="node" presStyleLbl="node1" presStyleIdx="2" presStyleCnt="9">
        <dgm:presLayoutVars>
          <dgm:bulletEnabled val="1"/>
        </dgm:presLayoutVars>
      </dgm:prSet>
      <dgm:spPr/>
    </dgm:pt>
    <dgm:pt modelId="{49E12FEF-9E0B-1740-BA82-BDE3835A305F}" type="pres">
      <dgm:prSet presAssocID="{82AA6612-F221-4F87-9B82-A000E51000C6}" presName="sibTrans" presStyleLbl="sibTrans1D1" presStyleIdx="2" presStyleCnt="8"/>
      <dgm:spPr/>
    </dgm:pt>
    <dgm:pt modelId="{9862B4AE-3E75-4741-8135-1D573EB4A4C2}" type="pres">
      <dgm:prSet presAssocID="{82AA6612-F221-4F87-9B82-A000E51000C6}" presName="connectorText" presStyleLbl="sibTrans1D1" presStyleIdx="2" presStyleCnt="8"/>
      <dgm:spPr/>
    </dgm:pt>
    <dgm:pt modelId="{FEB2F3E2-ABF1-144A-AE9D-308D2F5758D6}" type="pres">
      <dgm:prSet presAssocID="{6B20950E-6D90-42B9-A100-773AEC3C9C93}" presName="node" presStyleLbl="node1" presStyleIdx="3" presStyleCnt="9">
        <dgm:presLayoutVars>
          <dgm:bulletEnabled val="1"/>
        </dgm:presLayoutVars>
      </dgm:prSet>
      <dgm:spPr/>
    </dgm:pt>
    <dgm:pt modelId="{90786D63-44B9-914D-A3E9-62A7A6C0B7FD}" type="pres">
      <dgm:prSet presAssocID="{F599D79A-B955-4BC4-A376-D240E4FBD936}" presName="sibTrans" presStyleLbl="sibTrans1D1" presStyleIdx="3" presStyleCnt="8"/>
      <dgm:spPr/>
    </dgm:pt>
    <dgm:pt modelId="{E39D02F7-5B96-7F4F-B4CB-FA11385249FC}" type="pres">
      <dgm:prSet presAssocID="{F599D79A-B955-4BC4-A376-D240E4FBD936}" presName="connectorText" presStyleLbl="sibTrans1D1" presStyleIdx="3" presStyleCnt="8"/>
      <dgm:spPr/>
    </dgm:pt>
    <dgm:pt modelId="{17473711-9209-DB43-80C0-B35B094D3290}" type="pres">
      <dgm:prSet presAssocID="{5EDF7CE4-77DE-4751-B80A-D5B4E7CEA16D}" presName="node" presStyleLbl="node1" presStyleIdx="4" presStyleCnt="9">
        <dgm:presLayoutVars>
          <dgm:bulletEnabled val="1"/>
        </dgm:presLayoutVars>
      </dgm:prSet>
      <dgm:spPr/>
    </dgm:pt>
    <dgm:pt modelId="{DECA7298-8039-2844-992F-C916A05372BD}" type="pres">
      <dgm:prSet presAssocID="{1B0D65A9-DD10-4634-B390-35AE156965BF}" presName="sibTrans" presStyleLbl="sibTrans1D1" presStyleIdx="4" presStyleCnt="8"/>
      <dgm:spPr/>
    </dgm:pt>
    <dgm:pt modelId="{EFC110F2-D0FB-3044-9DDE-073072D54258}" type="pres">
      <dgm:prSet presAssocID="{1B0D65A9-DD10-4634-B390-35AE156965BF}" presName="connectorText" presStyleLbl="sibTrans1D1" presStyleIdx="4" presStyleCnt="8"/>
      <dgm:spPr/>
    </dgm:pt>
    <dgm:pt modelId="{6FBD6151-7F60-1743-B0BD-3187A968ED0D}" type="pres">
      <dgm:prSet presAssocID="{0A139C98-1636-463C-98AA-BF125F2F16F2}" presName="node" presStyleLbl="node1" presStyleIdx="5" presStyleCnt="9">
        <dgm:presLayoutVars>
          <dgm:bulletEnabled val="1"/>
        </dgm:presLayoutVars>
      </dgm:prSet>
      <dgm:spPr/>
    </dgm:pt>
    <dgm:pt modelId="{392C7170-1E7B-284B-A025-9DBEE87799CF}" type="pres">
      <dgm:prSet presAssocID="{50D58C1A-9995-4883-A4C1-F7D083E5FACE}" presName="sibTrans" presStyleLbl="sibTrans1D1" presStyleIdx="5" presStyleCnt="8"/>
      <dgm:spPr/>
    </dgm:pt>
    <dgm:pt modelId="{4A645792-5730-6544-843D-3C7B5955F26B}" type="pres">
      <dgm:prSet presAssocID="{50D58C1A-9995-4883-A4C1-F7D083E5FACE}" presName="connectorText" presStyleLbl="sibTrans1D1" presStyleIdx="5" presStyleCnt="8"/>
      <dgm:spPr/>
    </dgm:pt>
    <dgm:pt modelId="{E014B61D-B1DA-054D-8297-90CC86C1E6AA}" type="pres">
      <dgm:prSet presAssocID="{16B0EBBC-57C8-4C1A-BD1A-58D41DBEC7EC}" presName="node" presStyleLbl="node1" presStyleIdx="6" presStyleCnt="9">
        <dgm:presLayoutVars>
          <dgm:bulletEnabled val="1"/>
        </dgm:presLayoutVars>
      </dgm:prSet>
      <dgm:spPr/>
    </dgm:pt>
    <dgm:pt modelId="{57163640-9CEE-7541-85E8-5D55F823249F}" type="pres">
      <dgm:prSet presAssocID="{372781A7-C74B-4E10-8C0A-A7602545721F}" presName="sibTrans" presStyleLbl="sibTrans1D1" presStyleIdx="6" presStyleCnt="8"/>
      <dgm:spPr/>
    </dgm:pt>
    <dgm:pt modelId="{71F27BCE-9FD2-0C4F-AA45-ABE87A67003B}" type="pres">
      <dgm:prSet presAssocID="{372781A7-C74B-4E10-8C0A-A7602545721F}" presName="connectorText" presStyleLbl="sibTrans1D1" presStyleIdx="6" presStyleCnt="8"/>
      <dgm:spPr/>
    </dgm:pt>
    <dgm:pt modelId="{907C660B-D9C9-7B4C-A3FB-4B3CA041ACA9}" type="pres">
      <dgm:prSet presAssocID="{371102F0-9A61-4A6D-9D94-5BEDE4FD8B09}" presName="node" presStyleLbl="node1" presStyleIdx="7" presStyleCnt="9">
        <dgm:presLayoutVars>
          <dgm:bulletEnabled val="1"/>
        </dgm:presLayoutVars>
      </dgm:prSet>
      <dgm:spPr/>
    </dgm:pt>
    <dgm:pt modelId="{5DC05DBE-6D4D-8E41-BDBB-1F78DF4C9FC2}" type="pres">
      <dgm:prSet presAssocID="{EDD4D6B2-9116-493B-8506-6E62C4868E17}" presName="sibTrans" presStyleLbl="sibTrans1D1" presStyleIdx="7" presStyleCnt="8"/>
      <dgm:spPr/>
    </dgm:pt>
    <dgm:pt modelId="{A9707736-35F1-0F47-B34F-8F9E5A3E9512}" type="pres">
      <dgm:prSet presAssocID="{EDD4D6B2-9116-493B-8506-6E62C4868E17}" presName="connectorText" presStyleLbl="sibTrans1D1" presStyleIdx="7" presStyleCnt="8"/>
      <dgm:spPr/>
    </dgm:pt>
    <dgm:pt modelId="{9CEA8647-5B62-0F49-9E3D-E240E177C489}" type="pres">
      <dgm:prSet presAssocID="{8F1BFB8A-E659-401C-B653-9F12B8220362}" presName="node" presStyleLbl="node1" presStyleIdx="8" presStyleCnt="9">
        <dgm:presLayoutVars>
          <dgm:bulletEnabled val="1"/>
        </dgm:presLayoutVars>
      </dgm:prSet>
      <dgm:spPr/>
    </dgm:pt>
  </dgm:ptLst>
  <dgm:cxnLst>
    <dgm:cxn modelId="{F4335502-7ED9-6543-B188-DB2D823D1926}" type="presOf" srcId="{F599D79A-B955-4BC4-A376-D240E4FBD936}" destId="{E39D02F7-5B96-7F4F-B4CB-FA11385249FC}" srcOrd="1" destOrd="0" presId="urn:microsoft.com/office/officeart/2016/7/layout/RepeatingBendingProcessNew"/>
    <dgm:cxn modelId="{AB883D08-E136-6D45-B2C0-83E31D50B772}" type="presOf" srcId="{372781A7-C74B-4E10-8C0A-A7602545721F}" destId="{71F27BCE-9FD2-0C4F-AA45-ABE87A67003B}" srcOrd="1" destOrd="0" presId="urn:microsoft.com/office/officeart/2016/7/layout/RepeatingBendingProcessNew"/>
    <dgm:cxn modelId="{2E7F1D18-289A-5C43-9C36-7E41AD51EBED}" type="presOf" srcId="{EECB5717-DDE8-40E4-990C-09138C2E3179}" destId="{1BB7FD3C-FADF-3F4B-BB30-A3B5AB06335F}" srcOrd="0" destOrd="0" presId="urn:microsoft.com/office/officeart/2016/7/layout/RepeatingBendingProcessNew"/>
    <dgm:cxn modelId="{56119618-0178-D94A-995F-6E39EC3E55E1}" type="presOf" srcId="{EDD4D6B2-9116-493B-8506-6E62C4868E17}" destId="{5DC05DBE-6D4D-8E41-BDBB-1F78DF4C9FC2}" srcOrd="0" destOrd="0" presId="urn:microsoft.com/office/officeart/2016/7/layout/RepeatingBendingProcessNew"/>
    <dgm:cxn modelId="{DDF0461D-AD04-5041-BBC0-25083CFD8BF9}" type="presOf" srcId="{16B0EBBC-57C8-4C1A-BD1A-58D41DBEC7EC}" destId="{E014B61D-B1DA-054D-8297-90CC86C1E6AA}" srcOrd="0" destOrd="0" presId="urn:microsoft.com/office/officeart/2016/7/layout/RepeatingBendingProcessNew"/>
    <dgm:cxn modelId="{A1239828-DA7C-414A-9E84-7846D5AE1CBE}" srcId="{C08B1EF6-9E50-4803-9990-0290877D10EB}" destId="{EECB5717-DDE8-40E4-990C-09138C2E3179}" srcOrd="1" destOrd="0" parTransId="{16AFCF94-9E8D-4C5B-89F3-DF0A15D1B319}" sibTransId="{26D16CE7-34F1-47DF-B210-C1713CD522DF}"/>
    <dgm:cxn modelId="{6B864529-CD07-E443-BEBD-C4EBFD9FAB7C}" type="presOf" srcId="{1B0D65A9-DD10-4634-B390-35AE156965BF}" destId="{EFC110F2-D0FB-3044-9DDE-073072D54258}" srcOrd="1" destOrd="0" presId="urn:microsoft.com/office/officeart/2016/7/layout/RepeatingBendingProcessNew"/>
    <dgm:cxn modelId="{1DBC9D3F-B91B-7141-9032-F732D18FCBDD}" type="presOf" srcId="{371102F0-9A61-4A6D-9D94-5BEDE4FD8B09}" destId="{907C660B-D9C9-7B4C-A3FB-4B3CA041ACA9}" srcOrd="0" destOrd="0" presId="urn:microsoft.com/office/officeart/2016/7/layout/RepeatingBendingProcessNew"/>
    <dgm:cxn modelId="{DCC4654A-242B-854A-BB50-80142D0CB946}" type="presOf" srcId="{82AA6612-F221-4F87-9B82-A000E51000C6}" destId="{49E12FEF-9E0B-1740-BA82-BDE3835A305F}" srcOrd="0" destOrd="0" presId="urn:microsoft.com/office/officeart/2016/7/layout/RepeatingBendingProcessNew"/>
    <dgm:cxn modelId="{076F9C4C-F654-4D4C-937A-9F8F6F88C305}" type="presOf" srcId="{EDD4D6B2-9116-493B-8506-6E62C4868E17}" destId="{A9707736-35F1-0F47-B34F-8F9E5A3E9512}" srcOrd="1" destOrd="0" presId="urn:microsoft.com/office/officeart/2016/7/layout/RepeatingBendingProcessNew"/>
    <dgm:cxn modelId="{BBB65850-6C84-40E1-9723-B30F73DE2E3F}" srcId="{C08B1EF6-9E50-4803-9990-0290877D10EB}" destId="{5EDF7CE4-77DE-4751-B80A-D5B4E7CEA16D}" srcOrd="4" destOrd="0" parTransId="{0DA57CF5-3AC1-450C-8BED-7D76493D4F98}" sibTransId="{1B0D65A9-DD10-4634-B390-35AE156965BF}"/>
    <dgm:cxn modelId="{E5F1C65A-8FEB-F242-B3A5-223CCD6EBA48}" type="presOf" srcId="{26D16CE7-34F1-47DF-B210-C1713CD522DF}" destId="{1ACB5CAB-59DC-8547-A498-9277B562805D}" srcOrd="0" destOrd="0" presId="urn:microsoft.com/office/officeart/2016/7/layout/RepeatingBendingProcessNew"/>
    <dgm:cxn modelId="{AE35195C-54B6-CA41-99A7-A83FFBB2A7FD}" type="presOf" srcId="{5EDF7CE4-77DE-4751-B80A-D5B4E7CEA16D}" destId="{17473711-9209-DB43-80C0-B35B094D3290}" srcOrd="0" destOrd="0" presId="urn:microsoft.com/office/officeart/2016/7/layout/RepeatingBendingProcessNew"/>
    <dgm:cxn modelId="{E993D167-7AAE-6241-9CAA-CBA1884864D5}" type="presOf" srcId="{8F1BFB8A-E659-401C-B653-9F12B8220362}" destId="{9CEA8647-5B62-0F49-9E3D-E240E177C489}" srcOrd="0" destOrd="0" presId="urn:microsoft.com/office/officeart/2016/7/layout/RepeatingBendingProcessNew"/>
    <dgm:cxn modelId="{A192C46E-808B-3248-93D7-9D2BF8F6B747}" type="presOf" srcId="{5195F783-AAC7-4C54-9FFA-4FD2EB96DBAA}" destId="{5999C448-2BEF-9E41-86A8-A0C395FB03C8}" srcOrd="0" destOrd="0" presId="urn:microsoft.com/office/officeart/2016/7/layout/RepeatingBendingProcessNew"/>
    <dgm:cxn modelId="{9B814872-E7B6-6947-8EF6-DB76B0BAFB64}" type="presOf" srcId="{50D58C1A-9995-4883-A4C1-F7D083E5FACE}" destId="{392C7170-1E7B-284B-A025-9DBEE87799CF}" srcOrd="0" destOrd="0" presId="urn:microsoft.com/office/officeart/2016/7/layout/RepeatingBendingProcessNew"/>
    <dgm:cxn modelId="{6A953D78-4112-C44D-9D6D-93F004B23ABA}" type="presOf" srcId="{82AA6612-F221-4F87-9B82-A000E51000C6}" destId="{9862B4AE-3E75-4741-8135-1D573EB4A4C2}" srcOrd="1" destOrd="0" presId="urn:microsoft.com/office/officeart/2016/7/layout/RepeatingBendingProcessNew"/>
    <dgm:cxn modelId="{0F8C547C-EBC2-1743-A5E6-461447BA0C73}" type="presOf" srcId="{D01D766D-F5EE-4837-A42B-A7B21ED00F26}" destId="{917C97C9-D1A6-A64D-A2B7-763C67D86285}" srcOrd="0" destOrd="0" presId="urn:microsoft.com/office/officeart/2016/7/layout/RepeatingBendingProcessNew"/>
    <dgm:cxn modelId="{97B07280-4202-4110-9C92-F64D7EAA551A}" srcId="{C08B1EF6-9E50-4803-9990-0290877D10EB}" destId="{371102F0-9A61-4A6D-9D94-5BEDE4FD8B09}" srcOrd="7" destOrd="0" parTransId="{C345194A-B94D-475F-B307-0B81CF2AD90F}" sibTransId="{EDD4D6B2-9116-493B-8506-6E62C4868E17}"/>
    <dgm:cxn modelId="{8B3A8685-8AD6-BE43-9603-51158FC97D88}" type="presOf" srcId="{1B0D65A9-DD10-4634-B390-35AE156965BF}" destId="{DECA7298-8039-2844-992F-C916A05372BD}" srcOrd="0" destOrd="0" presId="urn:microsoft.com/office/officeart/2016/7/layout/RepeatingBendingProcessNew"/>
    <dgm:cxn modelId="{430DDB88-789E-470D-999B-3CAD4CF5A527}" srcId="{C08B1EF6-9E50-4803-9990-0290877D10EB}" destId="{6B20950E-6D90-42B9-A100-773AEC3C9C93}" srcOrd="3" destOrd="0" parTransId="{EE13CE09-7AD3-40C4-A085-8CF3FECB0D7E}" sibTransId="{F599D79A-B955-4BC4-A376-D240E4FBD936}"/>
    <dgm:cxn modelId="{81D21D89-DE8B-0A46-B235-039871C90EAB}" type="presOf" srcId="{50D58C1A-9995-4883-A4C1-F7D083E5FACE}" destId="{4A645792-5730-6544-843D-3C7B5955F26B}" srcOrd="1" destOrd="0" presId="urn:microsoft.com/office/officeart/2016/7/layout/RepeatingBendingProcessNew"/>
    <dgm:cxn modelId="{0874E2A9-CF5B-8444-9551-84625EDD5BB1}" type="presOf" srcId="{5EB246B4-5AD8-46B4-BB7B-4CAA37D9F4EC}" destId="{AA4DD96A-B29C-1A42-BBDB-4EE008E222B9}" srcOrd="0" destOrd="0" presId="urn:microsoft.com/office/officeart/2016/7/layout/RepeatingBendingProcessNew"/>
    <dgm:cxn modelId="{A29CEEAD-C627-4A47-835F-DDF3753914C6}" type="presOf" srcId="{0A139C98-1636-463C-98AA-BF125F2F16F2}" destId="{6FBD6151-7F60-1743-B0BD-3187A968ED0D}" srcOrd="0" destOrd="0" presId="urn:microsoft.com/office/officeart/2016/7/layout/RepeatingBendingProcessNew"/>
    <dgm:cxn modelId="{7E5D31AE-587C-4178-8702-126AEE41971B}" srcId="{C08B1EF6-9E50-4803-9990-0290877D10EB}" destId="{5195F783-AAC7-4C54-9FFA-4FD2EB96DBAA}" srcOrd="0" destOrd="0" parTransId="{2D706A66-CBC9-4CFB-8F71-D9E1FE746847}" sibTransId="{D01D766D-F5EE-4837-A42B-A7B21ED00F26}"/>
    <dgm:cxn modelId="{4C7A3AB1-4DD3-8B44-9042-ED8059C7B2EF}" type="presOf" srcId="{F599D79A-B955-4BC4-A376-D240E4FBD936}" destId="{90786D63-44B9-914D-A3E9-62A7A6C0B7FD}" srcOrd="0" destOrd="0" presId="urn:microsoft.com/office/officeart/2016/7/layout/RepeatingBendingProcessNew"/>
    <dgm:cxn modelId="{D217DDB5-19AD-B44A-BF02-2DC19C8FABDC}" type="presOf" srcId="{372781A7-C74B-4E10-8C0A-A7602545721F}" destId="{57163640-9CEE-7541-85E8-5D55F823249F}" srcOrd="0" destOrd="0" presId="urn:microsoft.com/office/officeart/2016/7/layout/RepeatingBendingProcessNew"/>
    <dgm:cxn modelId="{5D3658BB-3BEC-5C4A-BE0B-59B1B6C32CB3}" type="presOf" srcId="{C08B1EF6-9E50-4803-9990-0290877D10EB}" destId="{9CB890E9-1832-034F-B812-7A2BAF38DC76}" srcOrd="0" destOrd="0" presId="urn:microsoft.com/office/officeart/2016/7/layout/RepeatingBendingProcessNew"/>
    <dgm:cxn modelId="{EFA4F4C8-5A97-A342-9687-B2407CB05FED}" type="presOf" srcId="{D01D766D-F5EE-4837-A42B-A7B21ED00F26}" destId="{26ACF0BA-2004-3342-9DF0-DD0A69F03215}" srcOrd="1" destOrd="0" presId="urn:microsoft.com/office/officeart/2016/7/layout/RepeatingBendingProcessNew"/>
    <dgm:cxn modelId="{69EC60CD-066A-E149-AD75-0704AE2E53DB}" type="presOf" srcId="{6B20950E-6D90-42B9-A100-773AEC3C9C93}" destId="{FEB2F3E2-ABF1-144A-AE9D-308D2F5758D6}" srcOrd="0" destOrd="0" presId="urn:microsoft.com/office/officeart/2016/7/layout/RepeatingBendingProcessNew"/>
    <dgm:cxn modelId="{135CF9CF-BD0D-47A1-8743-2025EB8D775C}" srcId="{C08B1EF6-9E50-4803-9990-0290877D10EB}" destId="{5EB246B4-5AD8-46B4-BB7B-4CAA37D9F4EC}" srcOrd="2" destOrd="0" parTransId="{4BCF9733-628D-47FA-8F98-7323336B50F8}" sibTransId="{82AA6612-F221-4F87-9B82-A000E51000C6}"/>
    <dgm:cxn modelId="{128543DA-4E82-4F83-AEED-B3B512C855E0}" srcId="{C08B1EF6-9E50-4803-9990-0290877D10EB}" destId="{16B0EBBC-57C8-4C1A-BD1A-58D41DBEC7EC}" srcOrd="6" destOrd="0" parTransId="{529FAF00-0F9C-414B-8E27-AB3B0625A868}" sibTransId="{372781A7-C74B-4E10-8C0A-A7602545721F}"/>
    <dgm:cxn modelId="{FF29C8E1-E86A-2346-8C2C-F9C21E603104}" type="presOf" srcId="{26D16CE7-34F1-47DF-B210-C1713CD522DF}" destId="{D03C215A-810D-0741-BA8C-896FFFCD0998}" srcOrd="1" destOrd="0" presId="urn:microsoft.com/office/officeart/2016/7/layout/RepeatingBendingProcessNew"/>
    <dgm:cxn modelId="{E26C10F4-D7B2-4289-B661-3B02E3EE940B}" srcId="{C08B1EF6-9E50-4803-9990-0290877D10EB}" destId="{0A139C98-1636-463C-98AA-BF125F2F16F2}" srcOrd="5" destOrd="0" parTransId="{B5E85ECE-1163-4EA9-84EF-DD7F3E2BD0FE}" sibTransId="{50D58C1A-9995-4883-A4C1-F7D083E5FACE}"/>
    <dgm:cxn modelId="{6F1FC9FD-F36F-4FAF-8504-868236FC7426}" srcId="{C08B1EF6-9E50-4803-9990-0290877D10EB}" destId="{8F1BFB8A-E659-401C-B653-9F12B8220362}" srcOrd="8" destOrd="0" parTransId="{5058EC5E-64AC-488C-8314-63684A9D3EC8}" sibTransId="{3E8636DD-4146-4478-A33D-82E29FF70E1B}"/>
    <dgm:cxn modelId="{3F11B6E0-C44C-8A41-8C04-ED6B44990522}" type="presParOf" srcId="{9CB890E9-1832-034F-B812-7A2BAF38DC76}" destId="{5999C448-2BEF-9E41-86A8-A0C395FB03C8}" srcOrd="0" destOrd="0" presId="urn:microsoft.com/office/officeart/2016/7/layout/RepeatingBendingProcessNew"/>
    <dgm:cxn modelId="{8517CBAE-D9DF-D045-9061-11C05F6B6D1E}" type="presParOf" srcId="{9CB890E9-1832-034F-B812-7A2BAF38DC76}" destId="{917C97C9-D1A6-A64D-A2B7-763C67D86285}" srcOrd="1" destOrd="0" presId="urn:microsoft.com/office/officeart/2016/7/layout/RepeatingBendingProcessNew"/>
    <dgm:cxn modelId="{CE675D54-6250-6440-8C80-5A903462329E}" type="presParOf" srcId="{917C97C9-D1A6-A64D-A2B7-763C67D86285}" destId="{26ACF0BA-2004-3342-9DF0-DD0A69F03215}" srcOrd="0" destOrd="0" presId="urn:microsoft.com/office/officeart/2016/7/layout/RepeatingBendingProcessNew"/>
    <dgm:cxn modelId="{85C9F22C-F20C-514B-A1CD-7BD19D1EF3CF}" type="presParOf" srcId="{9CB890E9-1832-034F-B812-7A2BAF38DC76}" destId="{1BB7FD3C-FADF-3F4B-BB30-A3B5AB06335F}" srcOrd="2" destOrd="0" presId="urn:microsoft.com/office/officeart/2016/7/layout/RepeatingBendingProcessNew"/>
    <dgm:cxn modelId="{5F4CD779-253F-8F4B-B4F3-8F4D86ED7712}" type="presParOf" srcId="{9CB890E9-1832-034F-B812-7A2BAF38DC76}" destId="{1ACB5CAB-59DC-8547-A498-9277B562805D}" srcOrd="3" destOrd="0" presId="urn:microsoft.com/office/officeart/2016/7/layout/RepeatingBendingProcessNew"/>
    <dgm:cxn modelId="{30F0DBD1-57A4-FB48-A227-DFE4DD09403F}" type="presParOf" srcId="{1ACB5CAB-59DC-8547-A498-9277B562805D}" destId="{D03C215A-810D-0741-BA8C-896FFFCD0998}" srcOrd="0" destOrd="0" presId="urn:microsoft.com/office/officeart/2016/7/layout/RepeatingBendingProcessNew"/>
    <dgm:cxn modelId="{22E3E921-4CDF-2A4A-A463-2FD05C4EB113}" type="presParOf" srcId="{9CB890E9-1832-034F-B812-7A2BAF38DC76}" destId="{AA4DD96A-B29C-1A42-BBDB-4EE008E222B9}" srcOrd="4" destOrd="0" presId="urn:microsoft.com/office/officeart/2016/7/layout/RepeatingBendingProcessNew"/>
    <dgm:cxn modelId="{7ED79DFF-CF39-C14D-ABC3-86D6944A633F}" type="presParOf" srcId="{9CB890E9-1832-034F-B812-7A2BAF38DC76}" destId="{49E12FEF-9E0B-1740-BA82-BDE3835A305F}" srcOrd="5" destOrd="0" presId="urn:microsoft.com/office/officeart/2016/7/layout/RepeatingBendingProcessNew"/>
    <dgm:cxn modelId="{9E734955-FEEE-6843-8667-553F52460424}" type="presParOf" srcId="{49E12FEF-9E0B-1740-BA82-BDE3835A305F}" destId="{9862B4AE-3E75-4741-8135-1D573EB4A4C2}" srcOrd="0" destOrd="0" presId="urn:microsoft.com/office/officeart/2016/7/layout/RepeatingBendingProcessNew"/>
    <dgm:cxn modelId="{BA8BDD11-0873-714E-9EA5-97EC37F7F410}" type="presParOf" srcId="{9CB890E9-1832-034F-B812-7A2BAF38DC76}" destId="{FEB2F3E2-ABF1-144A-AE9D-308D2F5758D6}" srcOrd="6" destOrd="0" presId="urn:microsoft.com/office/officeart/2016/7/layout/RepeatingBendingProcessNew"/>
    <dgm:cxn modelId="{465B1B71-2CDE-7D46-A45D-91B096350979}" type="presParOf" srcId="{9CB890E9-1832-034F-B812-7A2BAF38DC76}" destId="{90786D63-44B9-914D-A3E9-62A7A6C0B7FD}" srcOrd="7" destOrd="0" presId="urn:microsoft.com/office/officeart/2016/7/layout/RepeatingBendingProcessNew"/>
    <dgm:cxn modelId="{59E369E0-FC95-C447-B7B4-074E141CF0A8}" type="presParOf" srcId="{90786D63-44B9-914D-A3E9-62A7A6C0B7FD}" destId="{E39D02F7-5B96-7F4F-B4CB-FA11385249FC}" srcOrd="0" destOrd="0" presId="urn:microsoft.com/office/officeart/2016/7/layout/RepeatingBendingProcessNew"/>
    <dgm:cxn modelId="{AEAA8AD8-F6DC-884A-9D62-FC3AC953BB55}" type="presParOf" srcId="{9CB890E9-1832-034F-B812-7A2BAF38DC76}" destId="{17473711-9209-DB43-80C0-B35B094D3290}" srcOrd="8" destOrd="0" presId="urn:microsoft.com/office/officeart/2016/7/layout/RepeatingBendingProcessNew"/>
    <dgm:cxn modelId="{6801ABED-91D8-D349-9021-DE6FD3106371}" type="presParOf" srcId="{9CB890E9-1832-034F-B812-7A2BAF38DC76}" destId="{DECA7298-8039-2844-992F-C916A05372BD}" srcOrd="9" destOrd="0" presId="urn:microsoft.com/office/officeart/2016/7/layout/RepeatingBendingProcessNew"/>
    <dgm:cxn modelId="{6E762F08-A924-2543-A7CB-0F06DF28ACE5}" type="presParOf" srcId="{DECA7298-8039-2844-992F-C916A05372BD}" destId="{EFC110F2-D0FB-3044-9DDE-073072D54258}" srcOrd="0" destOrd="0" presId="urn:microsoft.com/office/officeart/2016/7/layout/RepeatingBendingProcessNew"/>
    <dgm:cxn modelId="{419D2295-CCC0-3C4F-881C-2138792267B7}" type="presParOf" srcId="{9CB890E9-1832-034F-B812-7A2BAF38DC76}" destId="{6FBD6151-7F60-1743-B0BD-3187A968ED0D}" srcOrd="10" destOrd="0" presId="urn:microsoft.com/office/officeart/2016/7/layout/RepeatingBendingProcessNew"/>
    <dgm:cxn modelId="{7A023717-79BD-024A-8E31-35C2BF3D06D4}" type="presParOf" srcId="{9CB890E9-1832-034F-B812-7A2BAF38DC76}" destId="{392C7170-1E7B-284B-A025-9DBEE87799CF}" srcOrd="11" destOrd="0" presId="urn:microsoft.com/office/officeart/2016/7/layout/RepeatingBendingProcessNew"/>
    <dgm:cxn modelId="{798E3613-3978-F748-91CA-5A906A65622A}" type="presParOf" srcId="{392C7170-1E7B-284B-A025-9DBEE87799CF}" destId="{4A645792-5730-6544-843D-3C7B5955F26B}" srcOrd="0" destOrd="0" presId="urn:microsoft.com/office/officeart/2016/7/layout/RepeatingBendingProcessNew"/>
    <dgm:cxn modelId="{DD0B79AD-22D6-B84A-8B72-8856F3E2DEDE}" type="presParOf" srcId="{9CB890E9-1832-034F-B812-7A2BAF38DC76}" destId="{E014B61D-B1DA-054D-8297-90CC86C1E6AA}" srcOrd="12" destOrd="0" presId="urn:microsoft.com/office/officeart/2016/7/layout/RepeatingBendingProcessNew"/>
    <dgm:cxn modelId="{A1AB9124-8420-9645-A1DA-AE8E24EF857E}" type="presParOf" srcId="{9CB890E9-1832-034F-B812-7A2BAF38DC76}" destId="{57163640-9CEE-7541-85E8-5D55F823249F}" srcOrd="13" destOrd="0" presId="urn:microsoft.com/office/officeart/2016/7/layout/RepeatingBendingProcessNew"/>
    <dgm:cxn modelId="{6AFA6151-E196-FC48-BD01-73E556FB30A1}" type="presParOf" srcId="{57163640-9CEE-7541-85E8-5D55F823249F}" destId="{71F27BCE-9FD2-0C4F-AA45-ABE87A67003B}" srcOrd="0" destOrd="0" presId="urn:microsoft.com/office/officeart/2016/7/layout/RepeatingBendingProcessNew"/>
    <dgm:cxn modelId="{23AE09B7-0164-5045-929E-8AB8163D1087}" type="presParOf" srcId="{9CB890E9-1832-034F-B812-7A2BAF38DC76}" destId="{907C660B-D9C9-7B4C-A3FB-4B3CA041ACA9}" srcOrd="14" destOrd="0" presId="urn:microsoft.com/office/officeart/2016/7/layout/RepeatingBendingProcessNew"/>
    <dgm:cxn modelId="{889A166C-4B2F-D94E-8F62-360312F9C961}" type="presParOf" srcId="{9CB890E9-1832-034F-B812-7A2BAF38DC76}" destId="{5DC05DBE-6D4D-8E41-BDBB-1F78DF4C9FC2}" srcOrd="15" destOrd="0" presId="urn:microsoft.com/office/officeart/2016/7/layout/RepeatingBendingProcessNew"/>
    <dgm:cxn modelId="{DE4A9D01-82F0-9940-946B-95DA9408A0EA}" type="presParOf" srcId="{5DC05DBE-6D4D-8E41-BDBB-1F78DF4C9FC2}" destId="{A9707736-35F1-0F47-B34F-8F9E5A3E9512}" srcOrd="0" destOrd="0" presId="urn:microsoft.com/office/officeart/2016/7/layout/RepeatingBendingProcessNew"/>
    <dgm:cxn modelId="{310F060D-EBB7-5741-A04F-542476F88B27}" type="presParOf" srcId="{9CB890E9-1832-034F-B812-7A2BAF38DC76}" destId="{9CEA8647-5B62-0F49-9E3D-E240E177C489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97C9-D1A6-A64D-A2B7-763C67D86285}">
      <dsp:nvSpPr>
        <dsp:cNvPr id="0" name=""/>
        <dsp:cNvSpPr/>
      </dsp:nvSpPr>
      <dsp:spPr>
        <a:xfrm>
          <a:off x="1762021" y="115882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8908" y="1202523"/>
        <a:ext cx="20230" cy="4046"/>
      </dsp:txXfrm>
    </dsp:sp>
    <dsp:sp modelId="{5999C448-2BEF-9E41-86A8-A0C395FB03C8}">
      <dsp:nvSpPr>
        <dsp:cNvPr id="0" name=""/>
        <dsp:cNvSpPr/>
      </dsp:nvSpPr>
      <dsp:spPr>
        <a:xfrm>
          <a:off x="4673" y="676802"/>
          <a:ext cx="1759148" cy="10554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Devote themselves to religion</a:t>
          </a:r>
        </a:p>
      </dsp:txBody>
      <dsp:txXfrm>
        <a:off x="4673" y="676802"/>
        <a:ext cx="1759148" cy="1055489"/>
      </dsp:txXfrm>
    </dsp:sp>
    <dsp:sp modelId="{1ACB5CAB-59DC-8547-A498-9277B562805D}">
      <dsp:nvSpPr>
        <dsp:cNvPr id="0" name=""/>
        <dsp:cNvSpPr/>
      </dsp:nvSpPr>
      <dsp:spPr>
        <a:xfrm>
          <a:off x="3925774" y="115882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6350" cap="flat" cmpd="sng" algn="ctr">
          <a:solidFill>
            <a:schemeClr val="accent2">
              <a:hueOff val="456460"/>
              <a:satOff val="-5593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661" y="1202523"/>
        <a:ext cx="20230" cy="4046"/>
      </dsp:txXfrm>
    </dsp:sp>
    <dsp:sp modelId="{1BB7FD3C-FADF-3F4B-BB30-A3B5AB06335F}">
      <dsp:nvSpPr>
        <dsp:cNvPr id="0" name=""/>
        <dsp:cNvSpPr/>
      </dsp:nvSpPr>
      <dsp:spPr>
        <a:xfrm>
          <a:off x="2168425" y="676802"/>
          <a:ext cx="1759148" cy="1055489"/>
        </a:xfrm>
        <a:prstGeom prst="rect">
          <a:avLst/>
        </a:prstGeom>
        <a:solidFill>
          <a:schemeClr val="accent2">
            <a:hueOff val="399402"/>
            <a:satOff val="-4894"/>
            <a:lumOff val="-25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Never talk harshly with their husbands even when they are abusive</a:t>
          </a:r>
        </a:p>
      </dsp:txBody>
      <dsp:txXfrm>
        <a:off x="2168425" y="676802"/>
        <a:ext cx="1759148" cy="1055489"/>
      </dsp:txXfrm>
    </dsp:sp>
    <dsp:sp modelId="{49E12FEF-9E0B-1740-BA82-BDE3835A305F}">
      <dsp:nvSpPr>
        <dsp:cNvPr id="0" name=""/>
        <dsp:cNvSpPr/>
      </dsp:nvSpPr>
      <dsp:spPr>
        <a:xfrm>
          <a:off x="884247" y="1730491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6350" cap="flat" cmpd="sng" algn="ctr">
          <a:solidFill>
            <a:schemeClr val="accent2">
              <a:hueOff val="912919"/>
              <a:satOff val="-11186"/>
              <a:lumOff val="-5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39340" y="1915470"/>
        <a:ext cx="217318" cy="4046"/>
      </dsp:txXfrm>
    </dsp:sp>
    <dsp:sp modelId="{AA4DD96A-B29C-1A42-BBDB-4EE008E222B9}">
      <dsp:nvSpPr>
        <dsp:cNvPr id="0" name=""/>
        <dsp:cNvSpPr/>
      </dsp:nvSpPr>
      <dsp:spPr>
        <a:xfrm>
          <a:off x="4332178" y="676802"/>
          <a:ext cx="1759148" cy="1055489"/>
        </a:xfrm>
        <a:prstGeom prst="rect">
          <a:avLst/>
        </a:prstGeom>
        <a:solidFill>
          <a:schemeClr val="accent2">
            <a:hueOff val="798804"/>
            <a:satOff val="-9787"/>
            <a:lumOff val="-5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Accept submission</a:t>
          </a:r>
        </a:p>
      </dsp:txBody>
      <dsp:txXfrm>
        <a:off x="4332178" y="676802"/>
        <a:ext cx="1759148" cy="1055489"/>
      </dsp:txXfrm>
    </dsp:sp>
    <dsp:sp modelId="{90786D63-44B9-914D-A3E9-62A7A6C0B7FD}">
      <dsp:nvSpPr>
        <dsp:cNvPr id="0" name=""/>
        <dsp:cNvSpPr/>
      </dsp:nvSpPr>
      <dsp:spPr>
        <a:xfrm>
          <a:off x="1762021" y="2618920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6350" cap="flat" cmpd="sng" algn="ctr">
          <a:solidFill>
            <a:schemeClr val="accent2">
              <a:hueOff val="1369379"/>
              <a:satOff val="-16779"/>
              <a:lumOff val="-8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8908" y="2662616"/>
        <a:ext cx="20230" cy="4046"/>
      </dsp:txXfrm>
    </dsp:sp>
    <dsp:sp modelId="{FEB2F3E2-ABF1-144A-AE9D-308D2F5758D6}">
      <dsp:nvSpPr>
        <dsp:cNvPr id="0" name=""/>
        <dsp:cNvSpPr/>
      </dsp:nvSpPr>
      <dsp:spPr>
        <a:xfrm>
          <a:off x="4673" y="2136895"/>
          <a:ext cx="1759148" cy="1055489"/>
        </a:xfrm>
        <a:prstGeom prst="rect">
          <a:avLst/>
        </a:prstGeom>
        <a:solidFill>
          <a:schemeClr val="accent2">
            <a:hueOff val="1198206"/>
            <a:satOff val="-14681"/>
            <a:lumOff val="-7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 not give their opinions until their husbands ask for it</a:t>
          </a:r>
        </a:p>
      </dsp:txBody>
      <dsp:txXfrm>
        <a:off x="4673" y="2136895"/>
        <a:ext cx="1759148" cy="1055489"/>
      </dsp:txXfrm>
    </dsp:sp>
    <dsp:sp modelId="{DECA7298-8039-2844-992F-C916A05372BD}">
      <dsp:nvSpPr>
        <dsp:cNvPr id="0" name=""/>
        <dsp:cNvSpPr/>
      </dsp:nvSpPr>
      <dsp:spPr>
        <a:xfrm>
          <a:off x="3925774" y="2618920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6350" cap="flat" cmpd="sng" algn="ctr">
          <a:solidFill>
            <a:schemeClr val="accent2">
              <a:hueOff val="1825838"/>
              <a:satOff val="-22371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661" y="2662616"/>
        <a:ext cx="20230" cy="4046"/>
      </dsp:txXfrm>
    </dsp:sp>
    <dsp:sp modelId="{17473711-9209-DB43-80C0-B35B094D3290}">
      <dsp:nvSpPr>
        <dsp:cNvPr id="0" name=""/>
        <dsp:cNvSpPr/>
      </dsp:nvSpPr>
      <dsp:spPr>
        <a:xfrm>
          <a:off x="2168425" y="2136895"/>
          <a:ext cx="1759148" cy="1055489"/>
        </a:xfrm>
        <a:prstGeom prst="rect">
          <a:avLst/>
        </a:prstGeom>
        <a:solidFill>
          <a:schemeClr val="accent2">
            <a:hueOff val="1597608"/>
            <a:satOff val="-19575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Be child-like</a:t>
          </a:r>
        </a:p>
      </dsp:txBody>
      <dsp:txXfrm>
        <a:off x="2168425" y="2136895"/>
        <a:ext cx="1759148" cy="1055489"/>
      </dsp:txXfrm>
    </dsp:sp>
    <dsp:sp modelId="{392C7170-1E7B-284B-A025-9DBEE87799CF}">
      <dsp:nvSpPr>
        <dsp:cNvPr id="0" name=""/>
        <dsp:cNvSpPr/>
      </dsp:nvSpPr>
      <dsp:spPr>
        <a:xfrm>
          <a:off x="884247" y="3190584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6350" cap="flat" cmpd="sng" algn="ctr">
          <a:solidFill>
            <a:schemeClr val="accent2">
              <a:hueOff val="2282298"/>
              <a:satOff val="-27964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39340" y="3375563"/>
        <a:ext cx="217318" cy="4046"/>
      </dsp:txXfrm>
    </dsp:sp>
    <dsp:sp modelId="{6FBD6151-7F60-1743-B0BD-3187A968ED0D}">
      <dsp:nvSpPr>
        <dsp:cNvPr id="0" name=""/>
        <dsp:cNvSpPr/>
      </dsp:nvSpPr>
      <dsp:spPr>
        <a:xfrm>
          <a:off x="4332178" y="2136895"/>
          <a:ext cx="1759148" cy="1055489"/>
        </a:xfrm>
        <a:prstGeom prst="rect">
          <a:avLst/>
        </a:prstGeom>
        <a:solidFill>
          <a:schemeClr val="accent2">
            <a:hueOff val="1997010"/>
            <a:satOff val="-24469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Turn the domestic space into a happy home</a:t>
          </a:r>
        </a:p>
      </dsp:txBody>
      <dsp:txXfrm>
        <a:off x="4332178" y="2136895"/>
        <a:ext cx="1759148" cy="1055489"/>
      </dsp:txXfrm>
    </dsp:sp>
    <dsp:sp modelId="{57163640-9CEE-7541-85E8-5D55F823249F}">
      <dsp:nvSpPr>
        <dsp:cNvPr id="0" name=""/>
        <dsp:cNvSpPr/>
      </dsp:nvSpPr>
      <dsp:spPr>
        <a:xfrm>
          <a:off x="1762021" y="4079013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6350" cap="flat" cmpd="sng" algn="ctr">
          <a:solidFill>
            <a:schemeClr val="accent2">
              <a:hueOff val="2738757"/>
              <a:satOff val="-33557"/>
              <a:lumOff val="-17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8908" y="4122710"/>
        <a:ext cx="20230" cy="4046"/>
      </dsp:txXfrm>
    </dsp:sp>
    <dsp:sp modelId="{E014B61D-B1DA-054D-8297-90CC86C1E6AA}">
      <dsp:nvSpPr>
        <dsp:cNvPr id="0" name=""/>
        <dsp:cNvSpPr/>
      </dsp:nvSpPr>
      <dsp:spPr>
        <a:xfrm>
          <a:off x="4673" y="3596988"/>
          <a:ext cx="1759148" cy="1055489"/>
        </a:xfrm>
        <a:prstGeom prst="rect">
          <a:avLst/>
        </a:prstGeom>
        <a:solidFill>
          <a:schemeClr val="accent2">
            <a:hueOff val="2396413"/>
            <a:satOff val="-29362"/>
            <a:lumOff val="-15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 as a comforter and a nurse</a:t>
          </a:r>
        </a:p>
      </dsp:txBody>
      <dsp:txXfrm>
        <a:off x="4673" y="3596988"/>
        <a:ext cx="1759148" cy="1055489"/>
      </dsp:txXfrm>
    </dsp:sp>
    <dsp:sp modelId="{5DC05DBE-6D4D-8E41-BDBB-1F78DF4C9FC2}">
      <dsp:nvSpPr>
        <dsp:cNvPr id="0" name=""/>
        <dsp:cNvSpPr/>
      </dsp:nvSpPr>
      <dsp:spPr>
        <a:xfrm>
          <a:off x="3925774" y="4079013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6350" cap="flat" cmpd="sng" algn="ctr">
          <a:solidFill>
            <a:schemeClr val="accent2">
              <a:hueOff val="3195217"/>
              <a:satOff val="-39150"/>
              <a:lumOff val="-20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661" y="4122710"/>
        <a:ext cx="20230" cy="4046"/>
      </dsp:txXfrm>
    </dsp:sp>
    <dsp:sp modelId="{907C660B-D9C9-7B4C-A3FB-4B3CA041ACA9}">
      <dsp:nvSpPr>
        <dsp:cNvPr id="0" name=""/>
        <dsp:cNvSpPr/>
      </dsp:nvSpPr>
      <dsp:spPr>
        <a:xfrm>
          <a:off x="2168425" y="3596988"/>
          <a:ext cx="1759148" cy="1055489"/>
        </a:xfrm>
        <a:prstGeom prst="rect">
          <a:avLst/>
        </a:prstGeom>
        <a:solidFill>
          <a:schemeClr val="accent2">
            <a:hueOff val="2795815"/>
            <a:satOff val="-34256"/>
            <a:lumOff val="-180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Avoid sensational literature a.k.a. novels</a:t>
          </a:r>
        </a:p>
      </dsp:txBody>
      <dsp:txXfrm>
        <a:off x="2168425" y="3596988"/>
        <a:ext cx="1759148" cy="1055489"/>
      </dsp:txXfrm>
    </dsp:sp>
    <dsp:sp modelId="{9CEA8647-5B62-0F49-9E3D-E240E177C489}">
      <dsp:nvSpPr>
        <dsp:cNvPr id="0" name=""/>
        <dsp:cNvSpPr/>
      </dsp:nvSpPr>
      <dsp:spPr>
        <a:xfrm>
          <a:off x="4332178" y="3596988"/>
          <a:ext cx="1759148" cy="1055489"/>
        </a:xfrm>
        <a:prstGeom prst="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00" tIns="90482" rIns="86200" bIns="9048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 housework</a:t>
          </a:r>
        </a:p>
      </dsp:txBody>
      <dsp:txXfrm>
        <a:off x="4332178" y="3596988"/>
        <a:ext cx="1759148" cy="105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D5A3A-DCEA-C94D-97F7-E9AC4A230C5B}" type="datetimeFigureOut">
              <a:rPr lang="en-TR" smtClean="0"/>
              <a:t>23.10.2020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D6F6A-EBDB-2940-A743-46B107050AB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3146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D6F6A-EBDB-2940-A743-46B107050ABE}" type="slidenum">
              <a:rPr lang="en-TR" smtClean="0"/>
              <a:t>3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1298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nyamcenterforhistory.org</a:t>
            </a:r>
            <a:r>
              <a:rPr lang="en-US" dirty="0"/>
              <a:t>/tag/west-cure/</a:t>
            </a:r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D6F6A-EBDB-2940-A743-46B107050ABE}" type="slidenum">
              <a:rPr lang="en-TR" smtClean="0"/>
              <a:t>4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9584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2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4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6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8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6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4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7A27A-55D4-A24A-A542-148F5BC40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5334000" cy="1985963"/>
          </a:xfrm>
        </p:spPr>
        <p:txBody>
          <a:bodyPr>
            <a:normAutofit/>
          </a:bodyPr>
          <a:lstStyle/>
          <a:p>
            <a:pPr algn="l"/>
            <a:r>
              <a:rPr lang="en-TR" sz="3800"/>
              <a:t>The Yellow Wallpaper</a:t>
            </a:r>
            <a:br>
              <a:rPr lang="en-TR" sz="3800"/>
            </a:br>
            <a:r>
              <a:rPr lang="en-TR" sz="3800"/>
              <a:t>Charlotte Perkins Gilman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E173D-F87C-504A-8ABD-17CD1D04A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5334000" cy="1985963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AKE 107/ING 109/DING 109 TEXTUAL ANALYSIS: PROSE AND SHORT STORY</a:t>
            </a:r>
            <a:endParaRPr lang="en-TR"/>
          </a:p>
          <a:p>
            <a:pPr algn="l"/>
            <a:r>
              <a:rPr lang="en-TR"/>
              <a:t>Dr. Gamze Katı Gümüş</a:t>
            </a:r>
          </a:p>
          <a:p>
            <a:pPr algn="l"/>
            <a:endParaRPr lang="en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65307-1B98-42AB-9C43-C13F69091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3" r="36957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8" name="Group 17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541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53282-C083-A044-A1E2-151FE825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286000"/>
            <a:ext cx="3810000" cy="3810000"/>
          </a:xfrm>
        </p:spPr>
        <p:txBody>
          <a:bodyPr>
            <a:normAutofit/>
          </a:bodyPr>
          <a:lstStyle/>
          <a:p>
            <a:pPr algn="r"/>
            <a:r>
              <a:rPr lang="en-TR" dirty="0"/>
              <a:t>“Why I wrote the Yellow Wallpaper?” by Gilman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A239-A182-A946-A48A-9CEB5570F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2286001"/>
            <a:ext cx="6095999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TR" sz="2200" dirty="0"/>
              <a:t>What was the main idea behind “The Yellow Wallpaper?”</a:t>
            </a:r>
          </a:p>
          <a:p>
            <a:pPr>
              <a:buFont typeface="Wingdings" pitchFamily="2" charset="2"/>
              <a:buChar char="§"/>
            </a:pPr>
            <a:r>
              <a:rPr lang="en-TR" sz="2200" dirty="0"/>
              <a:t>What are the biographical facts in TYW?</a:t>
            </a:r>
          </a:p>
          <a:p>
            <a:pPr>
              <a:buFont typeface="Wingdings" pitchFamily="2" charset="2"/>
              <a:buChar char="§"/>
            </a:pPr>
            <a:r>
              <a:rPr lang="en-TR" sz="2200" dirty="0"/>
              <a:t>What was the endresult/effect of TYW?</a:t>
            </a:r>
          </a:p>
          <a:p>
            <a:pPr>
              <a:buFont typeface="Wingdings" pitchFamily="2" charset="2"/>
              <a:buChar char="§"/>
            </a:pPr>
            <a:r>
              <a:rPr lang="en-TR" sz="2200" dirty="0"/>
              <a:t>Is everything in the story autobiographical? What are the things that are fictionalized?</a:t>
            </a:r>
          </a:p>
          <a:p>
            <a:pPr>
              <a:buFont typeface="Wingdings" pitchFamily="2" charset="2"/>
              <a:buChar char="§"/>
            </a:pPr>
            <a:r>
              <a:rPr lang="en-TR" sz="2200" dirty="0"/>
              <a:t>What does it tell us about gender roles?</a:t>
            </a:r>
          </a:p>
          <a:p>
            <a:pPr marL="0" indent="0">
              <a:buNone/>
            </a:pPr>
            <a:endParaRPr lang="en-TR" sz="2200" dirty="0"/>
          </a:p>
        </p:txBody>
      </p:sp>
    </p:spTree>
    <p:extLst>
      <p:ext uri="{BB962C8B-B14F-4D97-AF65-F5344CB8AC3E}">
        <p14:creationId xmlns:p14="http://schemas.microsoft.com/office/powerpoint/2010/main" val="8545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676B1A22-1670-C64C-B3B7-C86476D92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19" r="1" b="6969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B1A9B2-C051-494A-A1E0-2E4EF693C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0"/>
            <a:ext cx="12192001" cy="4571998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75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C3332-0C23-CA43-ACF8-FCB95C92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5334000" cy="427196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The Panopticon</a:t>
            </a:r>
          </a:p>
        </p:txBody>
      </p:sp>
    </p:spTree>
    <p:extLst>
      <p:ext uri="{BB962C8B-B14F-4D97-AF65-F5344CB8AC3E}">
        <p14:creationId xmlns:p14="http://schemas.microsoft.com/office/powerpoint/2010/main" val="336025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1ED05-F0D0-9B44-AEAA-8DE3735A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61999" y="2286001"/>
            <a:ext cx="3810002" cy="2285999"/>
          </a:xfrm>
        </p:spPr>
        <p:txBody>
          <a:bodyPr anchor="b">
            <a:normAutofit/>
          </a:bodyPr>
          <a:lstStyle/>
          <a:p>
            <a:r>
              <a:rPr lang="en-TR" sz="4100"/>
              <a:t>From </a:t>
            </a:r>
            <a:r>
              <a:rPr lang="en-TR" sz="4100" i="1"/>
              <a:t>Discipline and Punish</a:t>
            </a:r>
            <a:r>
              <a:rPr lang="en-TR" sz="4100"/>
              <a:t>, Michel Foucault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A99E-74E3-304C-83B5-183C50D7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1" y="1524001"/>
            <a:ext cx="7619999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1800" dirty="0"/>
              <a:t>“All that is needed, then, is to place a supervisor in a central tower and to shut up in each cell a madman, a patient, a condemned man, a worker or a schoolboy.By the effect of backligthing, one can observe from the tower, standing out precisely against the light, the small captive shadows in the cells of the periphery. </a:t>
            </a:r>
            <a:r>
              <a:rPr lang="en-US" sz="1800" dirty="0"/>
              <a:t>They are like so many cages, so many small theatres, in which each actor is alone, perfectly individualized and constantly visible. [...] In short, it reverses the principle of the dungeon; or rather of its three functions—to enclose, to deprive of light and to hide—it preserves only the first and eliminates the other two. […] Visibility is a trap.”</a:t>
            </a:r>
            <a:endParaRPr lang="en-TR" sz="1800" dirty="0"/>
          </a:p>
        </p:txBody>
      </p:sp>
    </p:spTree>
    <p:extLst>
      <p:ext uri="{BB962C8B-B14F-4D97-AF65-F5344CB8AC3E}">
        <p14:creationId xmlns:p14="http://schemas.microsoft.com/office/powerpoint/2010/main" val="48239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8A50D7-294B-1A44-80B1-41CEA16B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61999" y="2286001"/>
            <a:ext cx="3810002" cy="2285999"/>
          </a:xfrm>
        </p:spPr>
        <p:txBody>
          <a:bodyPr anchor="b">
            <a:normAutofit/>
          </a:bodyPr>
          <a:lstStyle/>
          <a:p>
            <a:r>
              <a:rPr lang="en-TR" sz="4100"/>
              <a:t>Charlotte Perkins Gilman (1860-1935)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A099A-3C8B-D542-8DF0-C6CC82110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1" y="1524001"/>
            <a:ext cx="7619999" cy="38100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TR" dirty="0"/>
              <a:t>roduced feminist fiction</a:t>
            </a:r>
          </a:p>
          <a:p>
            <a:r>
              <a:rPr lang="en-US" dirty="0"/>
              <a:t>R</a:t>
            </a:r>
            <a:r>
              <a:rPr lang="en-TR" dirty="0"/>
              <a:t>efused the role the society designated for women</a:t>
            </a:r>
          </a:p>
          <a:p>
            <a:r>
              <a:rPr lang="en-US" dirty="0"/>
              <a:t>B</a:t>
            </a:r>
            <a:r>
              <a:rPr lang="en-TR" dirty="0"/>
              <a:t>ecame a leading feminist theoretician and writer of her period</a:t>
            </a:r>
          </a:p>
        </p:txBody>
      </p:sp>
    </p:spTree>
    <p:extLst>
      <p:ext uri="{BB962C8B-B14F-4D97-AF65-F5344CB8AC3E}">
        <p14:creationId xmlns:p14="http://schemas.microsoft.com/office/powerpoint/2010/main" val="81884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2C0F6-9F26-2B45-A536-8D0337BD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286000"/>
            <a:ext cx="4201886" cy="3048000"/>
          </a:xfrm>
        </p:spPr>
        <p:txBody>
          <a:bodyPr anchor="b">
            <a:normAutofit/>
          </a:bodyPr>
          <a:lstStyle/>
          <a:p>
            <a:r>
              <a:rPr lang="en-TR" dirty="0"/>
              <a:t>A Personal Note…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1E74-D02D-7945-B075-16374EBB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2285999"/>
            <a:ext cx="6095999" cy="304800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TR" dirty="0"/>
              <a:t>When she became depressed following the birth of her daughter, her husband suggested that Gilman should be treated by Dr. S. Weir Mitchell.</a:t>
            </a:r>
          </a:p>
        </p:txBody>
      </p:sp>
    </p:spTree>
    <p:extLst>
      <p:ext uri="{BB962C8B-B14F-4D97-AF65-F5344CB8AC3E}">
        <p14:creationId xmlns:p14="http://schemas.microsoft.com/office/powerpoint/2010/main" val="275288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075DF-9D02-D649-9C0C-7A1855EF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7619523" y="1478281"/>
            <a:ext cx="2540477" cy="45719"/>
          </a:xfrm>
        </p:spPr>
        <p:txBody>
          <a:bodyPr vert="horz" lIns="91440" tIns="45720" rIns="91440" bIns="45720" rtlCol="0" anchorCtr="0">
            <a:normAutofit fontScale="90000"/>
          </a:bodyPr>
          <a:lstStyle/>
          <a:p>
            <a:endParaRPr lang="en-US" sz="4100" dirty="0"/>
          </a:p>
        </p:txBody>
      </p:sp>
      <p:pic>
        <p:nvPicPr>
          <p:cNvPr id="6" name="Picture 5" descr="A vintage photo of a group of people in a room&#10;&#10;Description automatically generated">
            <a:extLst>
              <a:ext uri="{FF2B5EF4-FFF2-40B4-BE49-F238E27FC236}">
                <a16:creationId xmlns:a16="http://schemas.microsoft.com/office/drawing/2014/main" id="{CF488348-D333-7444-A087-162CE96B2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" r="3" b="4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44BC6-BBB8-C34B-905D-029F3B06D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1676401"/>
            <a:ext cx="3810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R" sz="1100" dirty="0"/>
              <a:t>“Mitchell developed the Rest Cure, a treatment for …neurasthenia (physical and mental exhaustion) and hysteria. Women most often received the Rest Cure, which typically involved six-to-eight weeks of isolation, bed rest, a high-calorie diet, massage and electrotheraphy. </a:t>
            </a:r>
          </a:p>
          <a:p>
            <a:pPr marL="0" indent="0">
              <a:buNone/>
            </a:pPr>
            <a:r>
              <a:rPr lang="en-TR" sz="1100" dirty="0"/>
              <a:t>…</a:t>
            </a:r>
          </a:p>
          <a:p>
            <a:pPr marL="0" indent="0">
              <a:buNone/>
            </a:pPr>
            <a:r>
              <a:rPr lang="en-TR" sz="1100" dirty="0"/>
              <a:t>[…] Mitchell developed the West Cure. Men-including Walt Whitman and Theodore Roosevelt-were sent to West to “engage in vigorous physical activity … and to write about the experience.”</a:t>
            </a:r>
          </a:p>
          <a:p>
            <a:pPr marL="0" indent="0">
              <a:buNone/>
            </a:pPr>
            <a:endParaRPr lang="en-TR" sz="1100" dirty="0"/>
          </a:p>
          <a:p>
            <a:pPr marL="0" indent="0">
              <a:buNone/>
            </a:pPr>
            <a:r>
              <a:rPr lang="en-TR" sz="1100" dirty="0"/>
              <a:t>From “Beyond the Yellow Wallpaper: Silas Weir Mitchell, Doctor and Poet” by Joanna Goldberg*</a:t>
            </a:r>
          </a:p>
          <a:p>
            <a:pPr marL="0" indent="0">
              <a:buNone/>
            </a:pPr>
            <a:endParaRPr lang="en-TR" sz="1100" dirty="0"/>
          </a:p>
        </p:txBody>
      </p:sp>
    </p:spTree>
    <p:extLst>
      <p:ext uri="{BB962C8B-B14F-4D97-AF65-F5344CB8AC3E}">
        <p14:creationId xmlns:p14="http://schemas.microsoft.com/office/powerpoint/2010/main" val="374218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D46B9-E1EF-4F46-80CD-14A45FE1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3810001" cy="1524000"/>
          </a:xfrm>
        </p:spPr>
        <p:txBody>
          <a:bodyPr>
            <a:normAutofit/>
          </a:bodyPr>
          <a:lstStyle/>
          <a:p>
            <a:endParaRPr lang="en-TR" dirty="0"/>
          </a:p>
        </p:txBody>
      </p:sp>
      <p:pic>
        <p:nvPicPr>
          <p:cNvPr id="5" name="Picture 4" descr="Close up of an open book">
            <a:extLst>
              <a:ext uri="{FF2B5EF4-FFF2-40B4-BE49-F238E27FC236}">
                <a16:creationId xmlns:a16="http://schemas.microsoft.com/office/drawing/2014/main" id="{6697F481-6CC6-764D-B2D5-B8E6FA82F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26" r="1" b="31186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1B38C-E3D8-534E-B8E8-73373BD1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4572000"/>
            <a:ext cx="4571999" cy="1524000"/>
          </a:xfrm>
        </p:spPr>
        <p:txBody>
          <a:bodyPr>
            <a:normAutofit/>
          </a:bodyPr>
          <a:lstStyle/>
          <a:p>
            <a:r>
              <a:rPr lang="en-TR" sz="2400"/>
              <a:t>The Yellow Wallpaper was first published in the </a:t>
            </a:r>
            <a:r>
              <a:rPr lang="en-TR" sz="2400" i="1"/>
              <a:t>New England Magazine </a:t>
            </a:r>
            <a:r>
              <a:rPr lang="en-TR" sz="2400"/>
              <a:t>in January 1892.</a:t>
            </a:r>
          </a:p>
        </p:txBody>
      </p:sp>
    </p:spTree>
    <p:extLst>
      <p:ext uri="{BB962C8B-B14F-4D97-AF65-F5344CB8AC3E}">
        <p14:creationId xmlns:p14="http://schemas.microsoft.com/office/powerpoint/2010/main" val="276117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7782-B2ED-3945-AC75-48A43F7A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3600" dirty="0"/>
              <a:t>What does the term “gender roles”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8A1B-1B73-B74D-B2C4-B4C6DDFD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TR" dirty="0"/>
              <a:t>The role or behavior learned by a person as appropriate to their gender, determined by the culture norms.</a:t>
            </a:r>
          </a:p>
        </p:txBody>
      </p:sp>
    </p:spTree>
    <p:extLst>
      <p:ext uri="{BB962C8B-B14F-4D97-AF65-F5344CB8AC3E}">
        <p14:creationId xmlns:p14="http://schemas.microsoft.com/office/powerpoint/2010/main" val="263150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80054-DEC3-1441-8AE1-532E7F6A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According to traditional gender roles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15408-00FB-C34B-87E4-DE00CBBA3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 dirty="0"/>
              <a:t>Women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FA026-F6A7-B743-8AC1-5A43B90CED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TR" dirty="0"/>
              <a:t>Irrational</a:t>
            </a:r>
          </a:p>
          <a:p>
            <a:r>
              <a:rPr lang="en-TR" dirty="0"/>
              <a:t>Powerless</a:t>
            </a:r>
          </a:p>
          <a:p>
            <a:r>
              <a:rPr lang="en-TR" dirty="0"/>
              <a:t>Unassertive</a:t>
            </a:r>
          </a:p>
          <a:p>
            <a:r>
              <a:rPr lang="en-TR" dirty="0"/>
              <a:t>Passionate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148757-025F-9B49-BBDD-942379BDD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R" dirty="0"/>
              <a:t>Men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599763-F34F-3342-95CB-9AF79111D1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TR" dirty="0"/>
              <a:t>Logical</a:t>
            </a:r>
          </a:p>
          <a:p>
            <a:r>
              <a:rPr lang="en-TR" dirty="0"/>
              <a:t>Powerful</a:t>
            </a:r>
          </a:p>
          <a:p>
            <a:r>
              <a:rPr lang="en-TR" dirty="0"/>
              <a:t>Defensive</a:t>
            </a:r>
          </a:p>
          <a:p>
            <a:r>
              <a:rPr lang="en-TR" dirty="0"/>
              <a:t>Strong-minded</a:t>
            </a:r>
          </a:p>
        </p:txBody>
      </p:sp>
    </p:spTree>
    <p:extLst>
      <p:ext uri="{BB962C8B-B14F-4D97-AF65-F5344CB8AC3E}">
        <p14:creationId xmlns:p14="http://schemas.microsoft.com/office/powerpoint/2010/main" val="280424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14C1EB-955C-9341-9B8F-F44BBD8E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6095998" cy="1263649"/>
          </a:xfrm>
        </p:spPr>
        <p:txBody>
          <a:bodyPr>
            <a:normAutofit/>
          </a:bodyPr>
          <a:lstStyle/>
          <a:p>
            <a:r>
              <a:rPr lang="en-TR"/>
              <a:t>The True Womanhood</a:t>
            </a:r>
          </a:p>
        </p:txBody>
      </p:sp>
      <p:pic>
        <p:nvPicPr>
          <p:cNvPr id="12" name="Picture 11" descr="A group of people sitting around a statue&#10;&#10;Description automatically generated">
            <a:extLst>
              <a:ext uri="{FF2B5EF4-FFF2-40B4-BE49-F238E27FC236}">
                <a16:creationId xmlns:a16="http://schemas.microsoft.com/office/drawing/2014/main" id="{B5707106-7D05-954F-992A-D4598A965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2" r="7619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3B0BAB-C7A5-0640-9E40-72CBE32D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8" cy="3048001"/>
          </a:xfrm>
        </p:spPr>
        <p:txBody>
          <a:bodyPr>
            <a:normAutofit/>
          </a:bodyPr>
          <a:lstStyle/>
          <a:p>
            <a:r>
              <a:rPr lang="en-TR" sz="1700"/>
              <a:t>Coined in the 19th century US and UK.</a:t>
            </a:r>
          </a:p>
          <a:p>
            <a:r>
              <a:rPr lang="en-TR" sz="1700"/>
              <a:t>A woman was expected to have</a:t>
            </a:r>
          </a:p>
          <a:p>
            <a:pPr lvl="1"/>
            <a:r>
              <a:rPr lang="en-TR" sz="1700"/>
              <a:t>Piety</a:t>
            </a:r>
          </a:p>
          <a:p>
            <a:pPr lvl="1"/>
            <a:r>
              <a:rPr lang="en-US" sz="1700"/>
              <a:t>P</a:t>
            </a:r>
            <a:r>
              <a:rPr lang="en-TR" sz="1700"/>
              <a:t>urity</a:t>
            </a:r>
          </a:p>
          <a:p>
            <a:pPr lvl="1"/>
            <a:r>
              <a:rPr lang="en-US" sz="1700"/>
              <a:t>S</a:t>
            </a:r>
            <a:r>
              <a:rPr lang="en-TR" sz="1700"/>
              <a:t>ubmissiveness</a:t>
            </a:r>
          </a:p>
          <a:p>
            <a:pPr lvl="1"/>
            <a:r>
              <a:rPr lang="en-TR" sz="1700"/>
              <a:t>domesticity</a:t>
            </a:r>
          </a:p>
          <a:p>
            <a:endParaRPr lang="en-TR" sz="17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27AA1-2083-D54D-B88B-4DD76B1A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ctr">
            <a:normAutofit/>
          </a:bodyPr>
          <a:lstStyle/>
          <a:p>
            <a:r>
              <a:rPr lang="en-TR" sz="2400" dirty="0"/>
              <a:t>From “The Cult of True Womanhood: 1820-1860” by Barbara Welter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BE22CA1-D5D2-42F0-9336-F8A52283A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64098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4353924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567</Words>
  <Application>Microsoft Macintosh PowerPoint</Application>
  <PresentationFormat>Widescreen</PresentationFormat>
  <Paragraphs>57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 Pro</vt:lpstr>
      <vt:lpstr>Verdana Pro Cond SemiBold</vt:lpstr>
      <vt:lpstr>Wingdings</vt:lpstr>
      <vt:lpstr>TornVTI</vt:lpstr>
      <vt:lpstr>The Yellow Wallpaper Charlotte Perkins Gilman</vt:lpstr>
      <vt:lpstr>Charlotte Perkins Gilman (1860-1935)</vt:lpstr>
      <vt:lpstr>A Personal Note…</vt:lpstr>
      <vt:lpstr>PowerPoint Presentation</vt:lpstr>
      <vt:lpstr>PowerPoint Presentation</vt:lpstr>
      <vt:lpstr>What does the term “gender roles” mean?</vt:lpstr>
      <vt:lpstr>According to traditional gender roles</vt:lpstr>
      <vt:lpstr>The True Womanhood</vt:lpstr>
      <vt:lpstr>From “The Cult of True Womanhood: 1820-1860” by Barbara Welter</vt:lpstr>
      <vt:lpstr>“Why I wrote the Yellow Wallpaper?” by Gilman</vt:lpstr>
      <vt:lpstr>The Panopticon</vt:lpstr>
      <vt:lpstr>From Discipline and Punish, Michel Foucault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Yellow Wallpaper Charlotte Perkins Gilman</dc:title>
  <dc:creator>Gamze Katı Gümüş</dc:creator>
  <cp:lastModifiedBy>Gamze Katı Gümüş</cp:lastModifiedBy>
  <cp:revision>5</cp:revision>
  <dcterms:created xsi:type="dcterms:W3CDTF">2020-10-20T17:07:07Z</dcterms:created>
  <dcterms:modified xsi:type="dcterms:W3CDTF">2020-10-23T19:04:50Z</dcterms:modified>
</cp:coreProperties>
</file>