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9" r:id="rId5"/>
    <p:sldId id="260" r:id="rId6"/>
    <p:sldId id="261" r:id="rId7"/>
    <p:sldId id="271" r:id="rId8"/>
    <p:sldId id="267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FF39-903E-4284-8A29-1EF6FA01F0F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F957-2C38-4C79-9125-6FFB4C65CF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6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39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Yabani hindi (</a:t>
            </a:r>
            <a:r>
              <a:rPr lang="tr-TR" dirty="0" err="1" smtClean="0"/>
              <a:t>gallopova</a:t>
            </a:r>
            <a:r>
              <a:rPr lang="tr-TR" dirty="0" smtClean="0"/>
              <a:t> – kuzey Amerika hindisi) </a:t>
            </a:r>
            <a:r>
              <a:rPr lang="tr-TR" dirty="0" err="1" smtClean="0"/>
              <a:t>Galliformes</a:t>
            </a:r>
            <a:r>
              <a:rPr lang="tr-TR" dirty="0" smtClean="0"/>
              <a:t> takımının </a:t>
            </a:r>
            <a:r>
              <a:rPr lang="tr-TR" dirty="0" err="1" smtClean="0"/>
              <a:t>Sülüngiller</a:t>
            </a:r>
            <a:r>
              <a:rPr lang="tr-TR" dirty="0" smtClean="0"/>
              <a:t> familyasına aittir ve bu ailenin en büyük üyesidir. </a:t>
            </a:r>
            <a:r>
              <a:rPr lang="tr-TR" dirty="0" err="1" smtClean="0"/>
              <a:t>Meleagris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mexicana</a:t>
            </a:r>
            <a:r>
              <a:rPr lang="tr-TR" baseline="0" dirty="0" smtClean="0"/>
              <a:t> (güney Amerika ) ve </a:t>
            </a:r>
            <a:r>
              <a:rPr lang="tr-TR" baseline="0" dirty="0" err="1" smtClean="0"/>
              <a:t>meleagris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ocellata</a:t>
            </a:r>
            <a:r>
              <a:rPr lang="tr-TR" baseline="0" dirty="0" smtClean="0"/>
              <a:t> (orta Amerika). Yaklaşık olarak M.Ö. 1000 yılında evcilleştirildiği varsayılmaktadır.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273-4E50-4F62-A4BC-60B440C0EBA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63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Ördeklerin evcilleştirilmesinin bundan</a:t>
            </a:r>
            <a:r>
              <a:rPr lang="tr-TR" baseline="0" dirty="0" smtClean="0"/>
              <a:t> yaklaşık 10 bin yıl önceye dayandığı bildirilmektedir. 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11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Antik </a:t>
            </a:r>
            <a:r>
              <a:rPr lang="tr-TR" dirty="0" err="1" smtClean="0"/>
              <a:t>mısır’da</a:t>
            </a:r>
            <a:r>
              <a:rPr lang="tr-TR" dirty="0" smtClean="0"/>
              <a:t> farklı yabani</a:t>
            </a:r>
            <a:r>
              <a:rPr lang="tr-TR" baseline="0" dirty="0" smtClean="0"/>
              <a:t> kaz türleri kafeslerde barındırılmış ve duvarlara da </a:t>
            </a:r>
            <a:r>
              <a:rPr lang="tr-TR" baseline="0" dirty="0" err="1" smtClean="0"/>
              <a:t>resmedimişlerdir</a:t>
            </a:r>
            <a:r>
              <a:rPr lang="tr-TR" baseline="0" dirty="0" smtClean="0"/>
              <a:t>. Örneğin; Bunlardan bugün bildiğimiz adıyla Mısır kazları süs ve hobi amaçlı yetiştirilmiştir.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D427-2258-4572-9B84-00ED18B173A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97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83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3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43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1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65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30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1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0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36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8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3586-9862-478C-AD40-35F646CE34D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F95D-3C2D-425A-8C7D-FCB106EA9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519533" y="2219927"/>
            <a:ext cx="3672468" cy="45426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560423"/>
            <a:ext cx="2701214" cy="429757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512848" y="41787"/>
            <a:ext cx="9144000" cy="2361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KANATLILARI</a:t>
            </a:r>
          </a:p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YETİŞTİRMEYE GİRİŞ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582914" y="2076372"/>
            <a:ext cx="3003867" cy="2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419" y="197857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746" y="1523419"/>
            <a:ext cx="11262731" cy="47547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Ördekler et ve yumurta verim yönünde yetiştirilebilen kısa bacaklı perde ayaklı su kanatlılarındandır. 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çeşitli iklim koşullarında yaşamlarını sürdürebilirler. Deri altında bulunan kalın yağ tabakası soğuk havalara karşı koruma sağlar. 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Yetiştiriciliğinde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 ya da havuzlara kesin ihtiyaçları olmayıp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entansif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sistemlerde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yetiştirilebilmektedirler.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209" y="297907"/>
            <a:ext cx="10970941" cy="59913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Kazlar çok iyi bir hafızaya sahiptir ve gördükleri insanları, hayvanları ve olayları unutmazlar.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Kazlarda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kanibalizm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gagalama normalde görülmez ve diğer hayvanlarla beraber uyum içerisinde yaşayabilirler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 ve kazlar sürü halinde hareket etmeye yatkın kanatlılardır.</a:t>
            </a:r>
          </a:p>
          <a:p>
            <a:pPr algn="just">
              <a:lnSpc>
                <a:spcPct val="150000"/>
              </a:lnSpc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2661" t="18148" r="32026" b="14984"/>
          <a:stretch/>
        </p:blipFill>
        <p:spPr>
          <a:xfrm>
            <a:off x="983225" y="0"/>
            <a:ext cx="10245213" cy="69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3"/>
          <a:srcRect l="69132" t="11899" r="18567" b="26033"/>
          <a:stretch/>
        </p:blipFill>
        <p:spPr bwMode="auto">
          <a:xfrm>
            <a:off x="34853" y="29686"/>
            <a:ext cx="5051497" cy="6828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62921" t="16230" r="14336" b="38591"/>
          <a:stretch/>
        </p:blipFill>
        <p:spPr>
          <a:xfrm>
            <a:off x="5196470" y="367990"/>
            <a:ext cx="6995530" cy="59770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48859" y="4728117"/>
            <a:ext cx="2850536" cy="1817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754351" y="5215054"/>
            <a:ext cx="1371601" cy="10965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3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7900107" y="1268037"/>
            <a:ext cx="3975835" cy="31962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8910"/>
          <a:stretch/>
        </p:blipFill>
        <p:spPr>
          <a:xfrm>
            <a:off x="3758305" y="124710"/>
            <a:ext cx="3671667" cy="433958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" y="992762"/>
            <a:ext cx="3746809" cy="37468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/>
          <a:srcRect l="16954" t="30985" r="18149" b="17237"/>
          <a:stretch/>
        </p:blipFill>
        <p:spPr>
          <a:xfrm>
            <a:off x="3299439" y="4427367"/>
            <a:ext cx="5166868" cy="23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3347" t="29645" r="31371" b="17951"/>
          <a:stretch/>
        </p:blipFill>
        <p:spPr>
          <a:xfrm>
            <a:off x="117986" y="176980"/>
            <a:ext cx="11930437" cy="63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9515" y="148347"/>
            <a:ext cx="5617028" cy="42716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Kazın,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M.Ö. 3000 yıllarında Güneydoğu Avrupa, Kuzey Afrika ve Asya’nın farklı bölgelerinde evcilleştirildiği varsayılmaktadır. 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7143" r="30110"/>
          <a:stretch/>
        </p:blipFill>
        <p:spPr>
          <a:xfrm>
            <a:off x="0" y="370472"/>
            <a:ext cx="3189514" cy="37293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t="7752" r="11164" b="4970"/>
          <a:stretch/>
        </p:blipFill>
        <p:spPr>
          <a:xfrm>
            <a:off x="8806543" y="366067"/>
            <a:ext cx="3434442" cy="373380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607455" y="4268340"/>
            <a:ext cx="1832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b="1" dirty="0"/>
          </a:p>
        </p:txBody>
      </p:sp>
      <p:sp>
        <p:nvSpPr>
          <p:cNvPr id="7" name="Dikdörtgen 6"/>
          <p:cNvSpPr/>
          <p:nvPr/>
        </p:nvSpPr>
        <p:spPr>
          <a:xfrm>
            <a:off x="400264" y="4268340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cygnoides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19730" t="29948" r="34130" b="11044"/>
          <a:stretch/>
        </p:blipFill>
        <p:spPr>
          <a:xfrm>
            <a:off x="3911768" y="3764445"/>
            <a:ext cx="4327664" cy="31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 Kanatlı Eti Üretimi;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%86 			Tavuk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%7			Hindi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%4			Ördek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%3			Kaz–Beç Tavuğu-Sülün-Keklik-Bıldırcın-Güvercin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ğ Ok 3"/>
          <p:cNvSpPr/>
          <p:nvPr/>
        </p:nvSpPr>
        <p:spPr>
          <a:xfrm>
            <a:off x="1752600" y="2884714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1752600" y="3943803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1752600" y="4495801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1752600" y="3440566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700548" y="193674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Dünyada Su Kanatlıları Yetiştiriciliği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254</Words>
  <Application>Microsoft Office PowerPoint</Application>
  <PresentationFormat>Geniş ekran</PresentationFormat>
  <Paragraphs>34</Paragraphs>
  <Slides>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Dünyada Su Kanatlıları Yetiştiriciliği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REVIEWER</dc:creator>
  <cp:lastModifiedBy>PC</cp:lastModifiedBy>
  <cp:revision>34</cp:revision>
  <dcterms:created xsi:type="dcterms:W3CDTF">2022-11-22T06:20:55Z</dcterms:created>
  <dcterms:modified xsi:type="dcterms:W3CDTF">2024-10-17T13:08:14Z</dcterms:modified>
</cp:coreProperties>
</file>