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7"/>
  </p:notesMasterIdLst>
  <p:sldIdLst>
    <p:sldId id="256" r:id="rId2"/>
    <p:sldId id="261" r:id="rId3"/>
    <p:sldId id="265" r:id="rId4"/>
    <p:sldId id="262" r:id="rId5"/>
    <p:sldId id="263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FABDE-FE87-42BA-8322-98265C3A8316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980B4-4A12-423E-9490-F40B428F9F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5316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0297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0744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1090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061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52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758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369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872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3413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73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865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942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810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3232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1085700" y="1769800"/>
            <a:ext cx="8176800" cy="41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▰"/>
              <a:defRPr/>
            </a:lvl1pPr>
            <a:lvl2pPr marL="1219170" lvl="1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2pPr>
            <a:lvl3pPr marL="1828754" lvl="2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3pPr>
            <a:lvl4pPr marL="2438339" lvl="3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4pPr>
            <a:lvl5pPr marL="3047924" lvl="4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5pPr>
            <a:lvl6pPr marL="3657509" lvl="5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6pPr>
            <a:lvl7pPr marL="4267093" lvl="6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7pPr>
            <a:lvl8pPr marL="4876678" lvl="7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8pPr>
            <a:lvl9pPr marL="5486263" lvl="8" indent="-507987">
              <a:spcBef>
                <a:spcPts val="1333"/>
              </a:spcBef>
              <a:spcAft>
                <a:spcPts val="1333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0122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3969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25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4276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04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05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959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49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221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150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2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798415" y="2305878"/>
            <a:ext cx="6815669" cy="1510748"/>
          </a:xfrm>
        </p:spPr>
        <p:txBody>
          <a:bodyPr/>
          <a:lstStyle/>
          <a:p>
            <a:r>
              <a:rPr lang="tr-TR" sz="4400" b="1" dirty="0"/>
              <a:t>Örgütsel Adalet</a:t>
            </a:r>
          </a:p>
        </p:txBody>
      </p:sp>
    </p:spTree>
    <p:extLst>
      <p:ext uri="{BB962C8B-B14F-4D97-AF65-F5344CB8AC3E}">
        <p14:creationId xmlns:p14="http://schemas.microsoft.com/office/powerpoint/2010/main" val="2713712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1085700" y="795129"/>
            <a:ext cx="9900352" cy="74990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/>
            <a:r>
              <a:rPr lang="tr-TR" sz="3333" b="1" dirty="0"/>
              <a:t>Örgütsel Adalet</a:t>
            </a:r>
            <a:endParaRPr sz="3333" b="1"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689114" y="1898415"/>
            <a:ext cx="10508974" cy="4283585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tr-TR" sz="2933" dirty="0"/>
              <a:t>Bu kavram, J. S. Adams’ın “Eşitlik Teorisinin” bir uzantısıdır. Çünkü Adams örgüt çalışanları arasındaki eşitliğin öneminin vurgusunu yapmaktadır.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tr-TR" sz="2933" dirty="0"/>
              <a:t>Eşitlik kuramı algılanan adilliği bir  başlangıç etkeni olarak görmektedir. Ayrıca bu kavramın tanımladığı adillik terimi, karşılığında alınan kazançlarla belirlenir.</a:t>
            </a: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673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689113" y="1898415"/>
            <a:ext cx="10774017" cy="4283585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tr-TR" sz="2933" dirty="0"/>
              <a:t>1970’lerden günümüze işyerinde adillikle ile ilgili araştırmalarla daha geniş bir bakış açısı kazanmış ve adalet kavramıyla açıklanmaya başlamıştır.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3200" dirty="0"/>
              <a:t>Örgütler açısından bakıldığında adalet, doğruluğun işyerindeki rolü ve haklılığın korunmasında otoritenin işlevi ile ilgili bir kavram olarak tanımlanabilir.</a:t>
            </a:r>
          </a:p>
          <a:p>
            <a:pPr lvl="0" algn="just">
              <a:buFont typeface="Arial" panose="020B0604020202020204" pitchFamily="34" charset="0"/>
              <a:buChar char="•"/>
            </a:pPr>
            <a:endParaRPr lang="tr-TR" sz="2933"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609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887896" y="1736034"/>
            <a:ext cx="10151165" cy="4445965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tr-TR" sz="2667" dirty="0"/>
              <a:t>Örgütsel adalet, işle ilgili durumlarda adaletin çalışanlar tarafından nasıl algılanabildiği ve nasıl tepkiler gösterdiğiyle ilgilidir. 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tr-TR" sz="2667" dirty="0"/>
              <a:t>Örgütsel adaletin konuları arasında; çalışanların örgüt yöntemlerine katılımındaki adalet, ödeme sistemleri, tatile çıkmada kimin önceliğe sahip olduğu gibi</a:t>
            </a: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911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715618" y="1722783"/>
            <a:ext cx="10508974" cy="3975652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tr-TR" sz="2667" dirty="0"/>
              <a:t>Çalışanların örgüt politikalarına katılımındaki adalet, ödeme sistemleri, tatile çıkmada kimin önceliğe sahip olduğu gibi konular örgütsel adaletle ilgilidir.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tr-TR" sz="2667" dirty="0"/>
              <a:t>Örgütsel adalet ise işle ilgili durumlarda adaletin çalışanlar tarafından nasıl algılandığı ve çalışanların nasıl tepkiler gösterdiği ile ilgilidir.  Yani, bireylerin örgütlerinde algıladıkları adalettir.</a:t>
            </a:r>
          </a:p>
          <a:p>
            <a:pPr lvl="0" algn="just">
              <a:buFont typeface="Arial" panose="020B0604020202020204" pitchFamily="34" charset="0"/>
              <a:buChar char="•"/>
            </a:pPr>
            <a:endParaRPr lang="tr-TR" sz="2667"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329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105</TotalTime>
  <Words>179</Words>
  <Application>Microsoft Office PowerPoint</Application>
  <PresentationFormat>Geniş ekran</PresentationFormat>
  <Paragraphs>14</Paragraphs>
  <Slides>5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Calibri</vt:lpstr>
      <vt:lpstr>Garamond</vt:lpstr>
      <vt:lpstr>Organik</vt:lpstr>
      <vt:lpstr>Örgütsel Adalet</vt:lpstr>
      <vt:lpstr>Örgütsel Adalet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9</cp:revision>
  <dcterms:created xsi:type="dcterms:W3CDTF">2020-02-22T14:31:07Z</dcterms:created>
  <dcterms:modified xsi:type="dcterms:W3CDTF">2020-04-30T12:54:19Z</dcterms:modified>
</cp:coreProperties>
</file>