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33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98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75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928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827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91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00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78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42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38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35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F9A24-267D-4B88-AC9F-DB36002CF0A1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EFE38-4448-4195-A7FB-46A4E1F0C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87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Mutlak gelir hipotezi (sonuç)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Mutlak gelir hipotezinin mte ve ote hakkında bazı tespitleri şunlardır:</a:t>
            </a:r>
          </a:p>
          <a:p>
            <a:r>
              <a:rPr lang="tr-TR" altLang="tr-TR"/>
              <a:t>1. mte &gt; 0 ve &lt;1’dür. Kullanılabilir gelir değişmeleri karşısında sabittir. Mte&lt;ote’dür.</a:t>
            </a:r>
          </a:p>
          <a:p>
            <a:r>
              <a:rPr lang="tr-TR" altLang="tr-TR"/>
              <a:t>2. ote, kg arttıkça azalır. Ote&gt;mte’dür.</a:t>
            </a:r>
          </a:p>
        </p:txBody>
      </p:sp>
    </p:spTree>
    <p:extLst>
      <p:ext uri="{BB962C8B-B14F-4D97-AF65-F5344CB8AC3E}">
        <p14:creationId xmlns:p14="http://schemas.microsoft.com/office/powerpoint/2010/main" val="369289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TÜKETİM BULMACASI (Tüketim fonksiyonu kısa ve uzun dönem)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Simon Kuznets’e göre, kg arttığında ote değeri düşer.</a:t>
            </a:r>
          </a:p>
          <a:p>
            <a:r>
              <a:rPr lang="tr-TR" altLang="tr-TR"/>
              <a:t>Uzun dönemde kg arttığında ote’nin değeri düşmemekte sabit kalmakta ve mte’ne eşit olur.</a:t>
            </a:r>
          </a:p>
          <a:p>
            <a:r>
              <a:rPr lang="tr-TR" altLang="tr-TR"/>
              <a:t>Tüketim fonksiyonunu kısa dönem ve uzun dönem şeklinde ikiye ayırarak incelemek gerekir.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75604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Tüketim fonksiyonu kısa ve uzun dönem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/>
              <a:t>Kısa dönem tük. Fon. Göre kg arttıkça ote azalmakta olup ote, mte’den büyük değerler almaktadır.</a:t>
            </a:r>
          </a:p>
          <a:p>
            <a:pPr>
              <a:lnSpc>
                <a:spcPct val="80000"/>
              </a:lnSpc>
            </a:pPr>
            <a:r>
              <a:rPr lang="tr-TR" altLang="tr-TR"/>
              <a:t>Uzun dönem tük. Fon. Göre, kg arttıkça ote sabit kalmakta ve ote ile mte biribirine eşit olur.</a:t>
            </a:r>
          </a:p>
          <a:p>
            <a:pPr>
              <a:lnSpc>
                <a:spcPct val="80000"/>
              </a:lnSpc>
            </a:pPr>
            <a:r>
              <a:rPr lang="tr-TR" altLang="tr-TR"/>
              <a:t>Simon Kuznets’e göre, uzun dönemde kg artarken ote’nin düşmemesine veya sabit kalmasına tüketim bulmacası denir.</a:t>
            </a:r>
          </a:p>
          <a:p>
            <a:pPr>
              <a:lnSpc>
                <a:spcPct val="80000"/>
              </a:lnSpc>
            </a:pPr>
            <a:r>
              <a:rPr lang="tr-TR" altLang="tr-TR"/>
              <a:t>tüketim bulmacası, keynes’in mutlak gelir hipotezinin en önemli bulgularından birinin geçersizliğini ortaya koymuştur.</a:t>
            </a:r>
          </a:p>
        </p:txBody>
      </p:sp>
    </p:spTree>
    <p:extLst>
      <p:ext uri="{BB962C8B-B14F-4D97-AF65-F5344CB8AC3E}">
        <p14:creationId xmlns:p14="http://schemas.microsoft.com/office/powerpoint/2010/main" val="3511169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Keynes’in Mutlak gelir hipotezine göre, kullanılabilir gelir artarken ortalama tüketim eğilimi azalmaktadır. </a:t>
            </a:r>
          </a:p>
          <a:p>
            <a:r>
              <a:rPr lang="tr-TR" altLang="tr-TR"/>
              <a:t>Simon Kuznets uzun dönemde kullanılabilir gelir artarken ortalama tüketim eğiliminin düşmeyeceğini göstermiştir.</a:t>
            </a:r>
          </a:p>
        </p:txBody>
      </p:sp>
    </p:spTree>
    <p:extLst>
      <p:ext uri="{BB962C8B-B14F-4D97-AF65-F5344CB8AC3E}">
        <p14:creationId xmlns:p14="http://schemas.microsoft.com/office/powerpoint/2010/main" val="2028845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NİSPİ GELİR HİPOTEZİ</a:t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1075"/>
            <a:ext cx="8229600" cy="5145088"/>
          </a:xfrm>
        </p:spPr>
        <p:txBody>
          <a:bodyPr/>
          <a:lstStyle/>
          <a:p>
            <a:r>
              <a:rPr lang="tr-TR" altLang="tr-TR"/>
              <a:t>1949 yılında Amerikalı iktisatçı James S. Duesenberry tarafından ortaya atılmıştır. Kullanılabilir gelir artarken ortalama tüketim eğiliminin zaman içinde neden düşmediğini göstermek için nispi gelir hipotezini geliştirmiştir.</a:t>
            </a:r>
          </a:p>
          <a:p>
            <a:r>
              <a:rPr lang="tr-TR" altLang="tr-TR"/>
              <a:t>Bu hipotez iki şekilde yorumlanmaktadır:</a:t>
            </a:r>
          </a:p>
          <a:p>
            <a:r>
              <a:rPr lang="tr-TR" altLang="tr-TR"/>
              <a:t>Tüketiciler tüketim kararlarını sadece kullanılabilire göre vermezler, içinde bulundukları sosyal çevrenin tüketim harcamaları ile ilgili davranış kalıplarını da dikkate almaktadır.</a:t>
            </a:r>
          </a:p>
        </p:txBody>
      </p:sp>
    </p:spTree>
    <p:extLst>
      <p:ext uri="{BB962C8B-B14F-4D97-AF65-F5344CB8AC3E}">
        <p14:creationId xmlns:p14="http://schemas.microsoft.com/office/powerpoint/2010/main" val="233019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NİSPİ GELİR HİPOTEZİ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Tüketiciler tüketim kararlarını sadece cari kullanılabilir gelirlerine göre değil, kullanılabilir gelirlerinin geçmişte ulaştığı en yüksek değere göre belirler.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Konjonktür devresinin genişleme ve daralma döneminde, ortalama tüketim eğilimi sabit kalır.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Mandal veya takoz etkisi; Nispi gelir hipotezine göre kullanılabilir gelir azalmaları karşısında tüketicilerin tasarruflarını çözerek tüketim harcamalarını artırıcı davranışları toplam talep daralmalarının önüne geçerek ekonomide ortaya çıkabilecek bir durgunluğu engelleyecektir.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5598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Mutlak gelir hipotezi ve nispi gelir hipotezi karşılaştırması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/>
              <a:t>Keynes’in Mutlak gelir hipotezi ve </a:t>
            </a:r>
            <a:r>
              <a:rPr lang="tr-TR" altLang="tr-TR" dirty="0" err="1"/>
              <a:t>Duesenberry’nin</a:t>
            </a:r>
            <a:r>
              <a:rPr lang="tr-TR" altLang="tr-TR" dirty="0"/>
              <a:t> nispi gelir hipotezi, tüketicilerin fayda maksimizasyonunu esas alan mikro ekonomik temellerden yoksun kalmaktadır. </a:t>
            </a:r>
          </a:p>
          <a:p>
            <a:r>
              <a:rPr lang="tr-TR" altLang="tr-TR" dirty="0"/>
              <a:t>Bu iki teori, tüketim harcamalarını tüketicilerin </a:t>
            </a:r>
            <a:r>
              <a:rPr lang="tr-TR" altLang="tr-TR" dirty="0" err="1"/>
              <a:t>psiko</a:t>
            </a:r>
            <a:r>
              <a:rPr lang="tr-TR" altLang="tr-TR" dirty="0"/>
              <a:t>-sosyolojik davranış kalıpları ile açıklamaya çalışmaktadır.</a:t>
            </a:r>
          </a:p>
          <a:p>
            <a:r>
              <a:rPr lang="tr-TR" altLang="tr-TR" dirty="0"/>
              <a:t>Bu nedenle her iki hipotez de eleştirilmektedir.</a:t>
            </a:r>
          </a:p>
        </p:txBody>
      </p:sp>
    </p:spTree>
    <p:extLst>
      <p:ext uri="{BB962C8B-B14F-4D97-AF65-F5344CB8AC3E}">
        <p14:creationId xmlns:p14="http://schemas.microsoft.com/office/powerpoint/2010/main" val="1322826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7251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(Devam)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39614"/>
            <a:ext cx="9144000" cy="3618186"/>
          </a:xfrm>
        </p:spPr>
        <p:txBody>
          <a:bodyPr>
            <a:normAutofit/>
          </a:bodyPr>
          <a:lstStyle/>
          <a:p>
            <a:r>
              <a:rPr lang="tr-TR" altLang="tr-TR" dirty="0"/>
              <a:t>Bu iki teori, tüketim harcamalarını tüketicilerin </a:t>
            </a:r>
            <a:r>
              <a:rPr lang="tr-TR" altLang="tr-TR" dirty="0" err="1"/>
              <a:t>psiko</a:t>
            </a:r>
            <a:r>
              <a:rPr lang="tr-TR" altLang="tr-TR" dirty="0"/>
              <a:t>-sosyolojik davranış kalıpları ile açıklamaya çalışmaktadır.</a:t>
            </a:r>
          </a:p>
          <a:p>
            <a:r>
              <a:rPr lang="tr-TR" altLang="tr-TR" dirty="0"/>
              <a:t>Bu nedenle her iki hipotez de eleştirilmektedir.</a:t>
            </a:r>
          </a:p>
          <a:p>
            <a:endParaRPr lang="tr-TR" dirty="0" smtClean="0"/>
          </a:p>
          <a:p>
            <a:r>
              <a:rPr lang="tr-TR" dirty="0" smtClean="0"/>
              <a:t>Güncel </a:t>
            </a:r>
            <a:r>
              <a:rPr lang="tr-TR" dirty="0"/>
              <a:t>Ekonomik / İstatistik Göstergeleri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7574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Mutlak gelir hipotezi (sonuç)</vt:lpstr>
      <vt:lpstr>TÜKETİM BULMACASI (Tüketim fonksiyonu kısa ve uzun dönem)</vt:lpstr>
      <vt:lpstr>Tüketim fonksiyonu kısa ve uzun dönem</vt:lpstr>
      <vt:lpstr>PowerPoint Sunusu</vt:lpstr>
      <vt:lpstr>NİSPİ GELİR HİPOTEZİ </vt:lpstr>
      <vt:lpstr>NİSPİ GELİR HİPOTEZİ</vt:lpstr>
      <vt:lpstr>Mutlak gelir hipotezi ve nispi gelir hipotezi karşılaştırması</vt:lpstr>
      <vt:lpstr>(Devam)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4</cp:revision>
  <dcterms:created xsi:type="dcterms:W3CDTF">2018-01-10T12:37:07Z</dcterms:created>
  <dcterms:modified xsi:type="dcterms:W3CDTF">2019-11-20T10:16:19Z</dcterms:modified>
</cp:coreProperties>
</file>