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1856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37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682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722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047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7283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65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94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247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41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625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B601C-6818-4FD5-909F-195A9B59B6E4}" type="datetimeFigureOut">
              <a:rPr lang="tr-TR" smtClean="0"/>
              <a:t>08.09.2019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9C6B9-14CE-426A-9100-4BE224F730D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4052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Adli Psikiyatri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990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Yetişkinlerde Ceza sorumluluğu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TCK 32/1 </a:t>
            </a:r>
          </a:p>
          <a:p>
            <a:r>
              <a:rPr lang="tr-TR" dirty="0" smtClean="0"/>
              <a:t>TCK </a:t>
            </a:r>
          </a:p>
          <a:p>
            <a:r>
              <a:rPr lang="tr-TR" dirty="0" smtClean="0"/>
              <a:t>Akıl hastaları dışında zeka gelişmesi geri kalmış kişiler de bu maddelerden yararlanır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3689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Geçici nedenler- alkol -madde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TCK34/1:</a:t>
            </a:r>
          </a:p>
          <a:p>
            <a:r>
              <a:rPr lang="tr-TR" dirty="0" smtClean="0"/>
              <a:t>TCK34/2: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5955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Cinsel dokunulmazlığa karşı işlenen suçlar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TCK 102 /1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TCK 102 /3 </a:t>
            </a:r>
          </a:p>
          <a:p>
            <a:pPr marL="0" indent="0">
              <a:buNone/>
            </a:pPr>
            <a:endParaRPr lang="tr-TR" dirty="0" smtClean="0"/>
          </a:p>
          <a:p>
            <a:pPr lvl="1"/>
            <a:r>
              <a:rPr lang="tr-TR" dirty="0" smtClean="0"/>
              <a:t>Ruhsal olarak kendini savunamayacak durumda olmak: mağdurun işlenen suçun anlamını anlayacak yaşta olmaması, ya da anlamasına engel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retardasyon</a:t>
            </a:r>
            <a:r>
              <a:rPr lang="tr-TR" dirty="0" smtClean="0"/>
              <a:t> ya da ruhsal hastalık olup </a:t>
            </a:r>
            <a:r>
              <a:rPr lang="tr-TR" dirty="0" err="1" smtClean="0"/>
              <a:t>olamasıdır</a:t>
            </a:r>
            <a:endParaRPr lang="tr-TR" dirty="0" smtClean="0"/>
          </a:p>
          <a:p>
            <a:pPr lvl="1"/>
            <a:r>
              <a:rPr lang="tr-TR" dirty="0" smtClean="0"/>
              <a:t>Ayrıca mağdurdaki ruhsal bozukluğun sanık tarafından anlaşılıp anlaşılmayacağının da raporda belirtilmesi gereklidir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1582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Rapor Nasıl Yazılır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Anlaşılır , Gülük dille gerekirse arada </a:t>
            </a:r>
            <a:r>
              <a:rPr lang="tr-TR" dirty="0" err="1" smtClean="0"/>
              <a:t>açıklamarar</a:t>
            </a:r>
            <a:r>
              <a:rPr lang="tr-TR" dirty="0" smtClean="0"/>
              <a:t> ile</a:t>
            </a:r>
          </a:p>
          <a:p>
            <a:r>
              <a:rPr lang="tr-TR" dirty="0" smtClean="0"/>
              <a:t>Sorular kısaca özetlenir</a:t>
            </a:r>
          </a:p>
          <a:p>
            <a:r>
              <a:rPr lang="tr-TR" dirty="0" smtClean="0"/>
              <a:t>Yapılan muayene ya da inceleme ya da dosya özeti</a:t>
            </a:r>
          </a:p>
          <a:p>
            <a:r>
              <a:rPr lang="tr-TR" dirty="0" smtClean="0"/>
              <a:t>Sonuç bildirirken gerekçe ve açıklamalar</a:t>
            </a:r>
          </a:p>
          <a:p>
            <a:r>
              <a:rPr lang="tr-TR" dirty="0" smtClean="0"/>
              <a:t>Mümkün olduğunca net olmalı</a:t>
            </a:r>
          </a:p>
          <a:p>
            <a:r>
              <a:rPr lang="tr-TR" dirty="0" smtClean="0"/>
              <a:t>Muayene edilen hastanın </a:t>
            </a:r>
            <a:r>
              <a:rPr lang="tr-TR" dirty="0" err="1" smtClean="0"/>
              <a:t>kimlikm</a:t>
            </a:r>
            <a:r>
              <a:rPr lang="tr-TR" smtClean="0"/>
              <a:t> kontrolü yapılmalı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257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Adli Psikiyatri ruhsal bozuklukların </a:t>
            </a:r>
            <a:br>
              <a:rPr lang="tr-TR" dirty="0" smtClean="0"/>
            </a:br>
            <a:r>
              <a:rPr lang="tr-TR" dirty="0" smtClean="0"/>
              <a:t>yasalar ile ilişkisini araştıran bilim dalıdır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400" dirty="0" smtClean="0"/>
          </a:p>
          <a:p>
            <a:endParaRPr lang="tr-TR" sz="2400" dirty="0"/>
          </a:p>
          <a:p>
            <a:endParaRPr lang="tr-TR" sz="2400" dirty="0" smtClean="0"/>
          </a:p>
          <a:p>
            <a:r>
              <a:rPr lang="tr-TR" sz="2400" dirty="0" smtClean="0"/>
              <a:t>Adli psikiyatride kişinin medeni haklarını kullanma yeteneği ve</a:t>
            </a:r>
          </a:p>
          <a:p>
            <a:r>
              <a:rPr lang="tr-TR" sz="2400" dirty="0" err="1" smtClean="0"/>
              <a:t>Kisinin</a:t>
            </a:r>
            <a:r>
              <a:rPr lang="tr-TR" sz="2400" dirty="0" smtClean="0"/>
              <a:t> suç olayındaki ruhsal durumu </a:t>
            </a:r>
          </a:p>
          <a:p>
            <a:pPr lvl="2"/>
            <a:r>
              <a:rPr lang="tr-TR" sz="2400" dirty="0" smtClean="0"/>
              <a:t>incelenir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75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Bilirkişilik: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Bir davanın gidişinde mahkeme gerekli görürse o alanda uzman kişi ya da kişilerin görüşüne başvurulması durumuna bilirkişilik adı verilir</a:t>
            </a:r>
          </a:p>
          <a:p>
            <a:r>
              <a:rPr lang="tr-TR" dirty="0" smtClean="0"/>
              <a:t>Bilirkişinin görevi sadece görüş bildirerek mahkemeye yardım etmektir</a:t>
            </a:r>
          </a:p>
          <a:p>
            <a:pPr marL="0" indent="0">
              <a:buNone/>
            </a:pPr>
            <a:r>
              <a:rPr lang="tr-TR" dirty="0" smtClean="0"/>
              <a:t>Karar verme ve yargılama yetkisine sahip değildir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5011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Medeni Hukuk alanında Adli Psikiyatri uygulamaları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Medeni haklarından yararlanma</a:t>
            </a:r>
          </a:p>
          <a:p>
            <a:r>
              <a:rPr lang="tr-TR" dirty="0" smtClean="0"/>
              <a:t>Medeni haklarını kullanma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00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Kısıtlılık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Bir kişinin medeni haklarının kullanma yeteneğinin kanun aracılığı ile </a:t>
            </a:r>
            <a:r>
              <a:rPr lang="tr-TR" dirty="0" err="1" smtClean="0"/>
              <a:t>sınırlandırılmasıveya</a:t>
            </a:r>
            <a:r>
              <a:rPr lang="tr-TR" dirty="0" smtClean="0"/>
              <a:t> tamamen ortadan kaldırılmasıdır</a:t>
            </a:r>
          </a:p>
          <a:p>
            <a:r>
              <a:rPr lang="tr-TR" dirty="0" smtClean="0"/>
              <a:t>TMK</a:t>
            </a:r>
          </a:p>
          <a:p>
            <a:pPr lvl="1"/>
            <a:r>
              <a:rPr lang="tr-TR" dirty="0" smtClean="0"/>
              <a:t>405</a:t>
            </a:r>
          </a:p>
          <a:p>
            <a:pPr lvl="1"/>
            <a:r>
              <a:rPr lang="tr-TR" dirty="0" smtClean="0"/>
              <a:t>406</a:t>
            </a:r>
          </a:p>
          <a:p>
            <a:pPr lvl="1"/>
            <a:r>
              <a:rPr lang="tr-TR" dirty="0" smtClean="0"/>
              <a:t>408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964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Evlenme-Boşanma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000" dirty="0" smtClean="0"/>
          </a:p>
          <a:p>
            <a:r>
              <a:rPr lang="tr-TR" sz="2000" dirty="0" smtClean="0"/>
              <a:t>TMK 125 Ayırt etme gücüne sahip olmayanlar Evlenemez</a:t>
            </a:r>
          </a:p>
          <a:p>
            <a:r>
              <a:rPr lang="tr-TR" sz="2000" dirty="0" smtClean="0"/>
              <a:t>TMK 133: Ağır ruhsal hastalığı olanlar evlenmelerinde tıbbi sakınca bulunmadığı resmi sağlık kurulu raporu ile anlaşılmadıkça evlenemezler</a:t>
            </a:r>
          </a:p>
          <a:p>
            <a:r>
              <a:rPr lang="tr-TR" sz="2000" dirty="0" smtClean="0"/>
              <a:t>Yok sayılan  Evlilikler:</a:t>
            </a:r>
          </a:p>
          <a:p>
            <a:r>
              <a:rPr lang="tr-TR" sz="2000" dirty="0" smtClean="0"/>
              <a:t>Boşanma:</a:t>
            </a:r>
          </a:p>
        </p:txBody>
      </p:sp>
    </p:spTree>
    <p:extLst>
      <p:ext uri="{BB962C8B-B14F-4D97-AF65-F5344CB8AC3E}">
        <p14:creationId xmlns:p14="http://schemas.microsoft.com/office/powerpoint/2010/main" val="579706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Vasiyet/ Vekalet Düzenleme/ Mal bağışlama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Ruhsal açıdan günlük medeni haklarını kullanır raporu almak koşulu ile </a:t>
            </a:r>
            <a:r>
              <a:rPr lang="tr-TR" dirty="0" err="1" smtClean="0"/>
              <a:t>yetişkjinler</a:t>
            </a:r>
            <a:r>
              <a:rPr lang="tr-TR" dirty="0" smtClean="0"/>
              <a:t> noterden vasiyet düzenleyebilirler</a:t>
            </a:r>
          </a:p>
          <a:p>
            <a:r>
              <a:rPr lang="tr-TR" dirty="0" smtClean="0"/>
              <a:t>65 yaş üzeri bireyler vekalet vermek / mal bağışlamak içim için günlük medeni haklarını kullanabileceğine dair rapor almak durumundadırlar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2213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Ceza hukukunda uygulamalar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Suç; </a:t>
            </a:r>
            <a:r>
              <a:rPr lang="tr-TR" dirty="0" err="1" smtClean="0"/>
              <a:t>Yasaaların</a:t>
            </a:r>
            <a:r>
              <a:rPr lang="tr-TR" dirty="0" smtClean="0"/>
              <a:t> suç dediği şeydir</a:t>
            </a:r>
          </a:p>
          <a:p>
            <a:r>
              <a:rPr lang="tr-TR" dirty="0" smtClean="0"/>
              <a:t>TCK ya göre bir eylemin suç olabilmesi için bir takım ögeler bir arada bulunmalıdır.</a:t>
            </a:r>
          </a:p>
          <a:p>
            <a:pPr lvl="1"/>
            <a:r>
              <a:rPr lang="tr-TR" sz="1800" dirty="0" smtClean="0"/>
              <a:t>Suçun kurucu ögeleri</a:t>
            </a:r>
          </a:p>
          <a:p>
            <a:pPr lvl="2"/>
            <a:r>
              <a:rPr lang="tr-TR" sz="1800" dirty="0" smtClean="0"/>
              <a:t>Maddi Öge</a:t>
            </a:r>
          </a:p>
          <a:p>
            <a:pPr lvl="2"/>
            <a:r>
              <a:rPr lang="tr-TR" sz="1800" dirty="0" smtClean="0"/>
              <a:t>Hukuka Aykırılık Ögesi</a:t>
            </a:r>
          </a:p>
          <a:p>
            <a:pPr lvl="2"/>
            <a:r>
              <a:rPr lang="tr-TR" sz="1800" dirty="0" smtClean="0"/>
              <a:t>Manevi Öge( Kusurluluk)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4287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TCK akıl hastalarının eylemlerinden ötürü tam ya da indirimli </a:t>
            </a:r>
            <a:r>
              <a:rPr lang="tr-TR" sz="3200" dirty="0" err="1" smtClean="0"/>
              <a:t>olaran</a:t>
            </a:r>
            <a:r>
              <a:rPr lang="tr-TR" sz="3200" dirty="0" smtClean="0"/>
              <a:t> </a:t>
            </a:r>
            <a:r>
              <a:rPr lang="tr-TR" sz="3200" dirty="0" err="1" smtClean="0"/>
              <a:t>sorumluluksuz</a:t>
            </a:r>
            <a:r>
              <a:rPr lang="tr-TR" sz="3200" dirty="0" smtClean="0"/>
              <a:t> olabileceklerini kabul eder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dirty="0" smtClean="0"/>
              <a:t>Ceza sorumluluğu üç başlık altında tanımlanır</a:t>
            </a:r>
          </a:p>
          <a:p>
            <a:pPr lvl="1"/>
            <a:r>
              <a:rPr lang="tr-TR" dirty="0"/>
              <a:t>Tam sorumluluk</a:t>
            </a:r>
          </a:p>
          <a:p>
            <a:pPr lvl="1"/>
            <a:r>
              <a:rPr lang="tr-TR" dirty="0"/>
              <a:t>Tam olmayan sorumluluk</a:t>
            </a:r>
          </a:p>
          <a:p>
            <a:pPr lvl="1"/>
            <a:r>
              <a:rPr lang="tr-TR" dirty="0"/>
              <a:t>Sorumsuzluk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621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339</Words>
  <Application>Microsoft Office PowerPoint</Application>
  <PresentationFormat>Geniş ekran</PresentationFormat>
  <Paragraphs>74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Adli Psikiyatri</vt:lpstr>
      <vt:lpstr>Adli Psikiyatri ruhsal bozuklukların  yasalar ile ilişkisini araştıran bilim dalıdır </vt:lpstr>
      <vt:lpstr>Bilirkişilik:</vt:lpstr>
      <vt:lpstr>Medeni Hukuk alanında Adli Psikiyatri uygulamaları</vt:lpstr>
      <vt:lpstr>Kısıtlılık</vt:lpstr>
      <vt:lpstr>Evlenme-Boşanma</vt:lpstr>
      <vt:lpstr>Vasiyet/ Vekalet Düzenleme/ Mal bağışlama </vt:lpstr>
      <vt:lpstr>Ceza hukukunda uygulamalar</vt:lpstr>
      <vt:lpstr>TCK akıl hastalarının eylemlerinden ötürü tam ya da indirimli olaran sorumluluksuz olabileceklerini kabul eder</vt:lpstr>
      <vt:lpstr>Yetişkinlerde Ceza sorumluluğu</vt:lpstr>
      <vt:lpstr>Geçici nedenler- alkol -madde</vt:lpstr>
      <vt:lpstr>Cinsel dokunulmazlığa karşı işlenen suçlar</vt:lpstr>
      <vt:lpstr>Rapor Nasıl Yazılır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SONY</dc:creator>
  <cp:lastModifiedBy>SONY</cp:lastModifiedBy>
  <cp:revision>23</cp:revision>
  <dcterms:created xsi:type="dcterms:W3CDTF">2019-09-08T12:38:17Z</dcterms:created>
  <dcterms:modified xsi:type="dcterms:W3CDTF">2019-09-08T12:55:15Z</dcterms:modified>
</cp:coreProperties>
</file>