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257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08:32:32.4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38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58 204,'23'-32'12234,"-25"95"-7998,0 24-3020,24 243-3864,-17-281 32,-4-44 1584,-4-36-1252,-17-236-4181,14 225 7062,-7-65 3310,8 0 4741,5 107-8613,0 0-1,-1-1 1,1 1-1,0 0 1,0 0-1,0 0 1,0 0-1,0-1 1,0 1-1,0 0 1,1 0-1,-1 0 1,0 0-1,0-1 1,0 1-1,0 0 0,0 0 1,0 0-1,0 0 1,0 0-1,0-1 1,0 1-1,0 0 1,1 0-1,-1 0 1,0 0-1,0 0 1,0 0-1,0 0 1,0-1-1,1 1 1,-1 0-1,0 0 0,0 0 1,0 0-1,0 0 1,1 0-1,-1 0 1,0 0-1,0 0 1,0 0-1,0 0 1,1 0-1,-1 0 1,0 0-1,0 0 1,0 0-1,1 0 1,10 6 328,10 14-477,32 38-434,-12-11-694,2-2-1,87 70 0,-114-103 481,0-1-1,0-1 0,1-1 1,1 0-1,-1-1 1,1-1-1,0-1 0,1 0 1,0-2-1,0 0 0,0-1 1,0-1-1,28 0 1,-12-5-942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27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123 198 532,'13'0'613,"8"-1"1391,36-7-1,-51 7-1195,0-1 0,0 1 0,0-2 1,0 1-1,0-1 0,5-3 0,-9 5-402,0-1 0,0 1 0,-1-1 1,1 1-1,-1-1 0,1 0 0,-1 1 0,0-1 0,0 0 0,0 0 0,0 0 1,0 0-1,1-3 0,0 0-135,-1 1-1,-1-1 1,1 0 0,0 1 0,-1-1-1,0-5 1,-1 3-268,0-1 0,0 1 0,0 0 0,-1 0 0,0 0 0,0 0 1,-1 0-1,-3-6 0,4 10-21,0 1 0,-1-1 1,1 1-1,-1-1 0,0 1 1,1 0-1,-1 0 0,0 0 1,0 0-1,0 1 0,0-1 1,-1 1-1,1 0 0,0 0 1,-1 0-1,1 0 0,-1 0 1,1 1-1,-1 0 0,1-1 1,-1 2-1,1-1 0,0 0 1,-6 1-1,0 0 13,0 1 0,0 0 0,0 0 0,1 1 0,-1 0 0,0 0 0,1 1 0,-10 5 0,10-2 20,0-1 0,0 1 0,1 0 0,0 1 0,1 0 0,-1 0 0,2 0 0,-1 1 0,1-1 0,0 1 0,1 1 0,0-1 0,0 1 0,1-1 0,0 1 0,1 0 0,0 0 0,1 0 0,-1 16 0,2-19-57,0-1 0,0 0 0,1 0 0,-1 0-1,1 0 1,0 0 0,1-1 0,0 1-1,0 0 1,0 0 0,0-1 0,1 1-1,0-1 1,0 0 0,0 0 0,1 0-1,0 0 1,0-1 0,0 0 0,0 1 0,1-1-1,0-1 1,0 1 0,0-1 0,0 0-1,0 0 1,1 0 0,-1-1 0,1 1-1,0-2 1,-1 1 0,1 0 0,8 0 0,-6-1-137,0 0 0,0-1 0,1 0 1,-1 0-1,0-1 0,0 0 1,0 0-1,0-1 0,0 0 1,0 0-1,0-1 0,-1 0 0,12-6 1,-9 3-7,0-1 0,-1 0-1,0-1 1,0 0 0,-1 0 0,0-1 0,0 0 0,9-15 0,-2-2 634,-1 0 1,-1-1-1,-2 0 1,0-1-1,-2 0 1,9-48-1,-11 52 1047,-5 21-602,-2 16-461,-2 40-702,1-1 1,3 0-1,13 83 0,-14-128-286,1 1 0,-1-1-1,1 0 1,1 0-1,-1 0 1,1 0 0,0 0-1,1 0 1,0-1-1,0 0 1,7 9 0,-7-11 84,0 0 1,1-1-1,-1 0 0,0 0 1,1 0-1,0 0 1,0-1-1,0 1 1,0-1-1,0-1 1,0 1-1,0-1 0,1 0 1,-1 0-1,0 0 1,7-1-1,22 0-1591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02.249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8 403 436,'4'-10'2028,"3"-13"728,2-13 521,1-9 263,-1-6-312,-2-1-455,-2 3-621,-2 6-588,-1 7-420,0 8-320,-1 8-236,0 11-176,0 12-116,1 12-104,0 14-132,1 14-192,0 10-164,0 10-144,-1 6-168,-1 1-192,0 0-144,0-6-156,-1-6-204,0-9-244,1-9-209,0-9-99,1-10 24,-1-8 192,-1-8 352,-1-8 492,-4-7 568,-1-6 588,-4-6 552,-2-4 428,-1-3 216,1-1 12,0 2-104,2 2-163,3 2-265,3 4-300,5 2-176,5 4-80,7 1-72,9 5-108,7 4-84,8 6-32,6 8-36,4 7-56,1 9-60,1 7-84,-3 5-104,-5 5-104,-6 1-88,-6-1-60,-7-2-32,-6-4 24,-4-6 60,-5-6 112,-2-6 100,-2-6 96,-1-6 88,-1-6 104,1-5 76,1-6 76,1-6 72,1-5 72,1-6 64,2-6 68,2-5 64,2-3-8,1 0-48,0 1-56,1 3-36,-2 4-28,0 5-40,-1 5-32,-1 6-52,0 4-24,1 7-80,2 7-148,2 7-128,2 9-128,0 8-164,0 7-168,-1 5-132,-1 4-120,-2-1-72,0-2-52,-1-5 48,0-6 68,1-6 104,1-6 124,1-6 112,1-7 128,3-5 132,0-5 152,3-5 148,0-3 140,2-4 112,0-2 128,2-2 64,0 0 20,-1 0-28,-1 1-60,-2 3-64,-3 1-84,-1 3-84,-3 2-80,-2 1-44,-2 3-48,-2 0-44,-2 1-28,0-1-20,-3 0-16,-1-2-16,-1-1 16,-2-2 0,-2-2 0,-2-3-4,0-1-24,-3 0 4,-1 1-12,-3 0-16,-2 3 8,-3 2-8,-1 4 24,-3 3 4,-2 5 16,-4 4-12,-2 6-12,-4 6-52,-2 6-120,-1 5-140,1 5-176,2 3-208,3 2-320,4 1-404,6-1-568,7-2-685,8-4-371,7-2-56,8-5 183,9-5 385,9-5 656,0-5 1408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02.964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1 206 832,'4'-9'2288,"4"-8"569,4-8 427,1-4 172,0-1-440,-1 2-471,-2 3-497,-3 5-448,-1 5-348,-2 8-288,-1 9-264,-2 13-224,-1 14-168,0 16-112,-1 13-152,0 12-148,-1 7-180,1 3-220,1 0-232,3-5-284,2-7-296,6-8-364,5-11-348,6-9-301,7-9-259,4-10-68,3-9 172,3-8 472,-1-8 723,-2-8 873,-4-7 1000,-5-5 953,-5-5 687,-4-2 336,-6 0 16,-3 2-184,-4 3-379,-2 4-493,-1 5-448,-2 4-308,-1 6-236,0 7-204,-1 7-204,0 9-212,2 7-160,3 7-80,3 3-64,4 2-32,6-2 0,6-2 40,5-6 48,4-7 20,4-7 24,2-7 32,1-8 80,-1-7 132,-3-6 148,-3-7 188,-3-3 184,-4-4 164,-4-1 132,-4 0 48,-2 2-28,-2 3-100,-3 3-128,-3 5-116,-1 5-120,-1 5-104,-2 6-80,-1 6-92,-1 9-92,0 6-64,-1 7-76,2 5-60,1 1-68,4 1-96,4-3-144,6-3-168,7-5-360,5-6-572,7-8-808,1-6-677,2-7-239,-2-6-16,-4-6 279,-6-4 577,-8-6 856,-8 2 1652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03.334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174 62 1408,'-8'-4'2092,"-10"-6"649,-6-4 203,-4 0-24,0 2-196,4 5-339,5 7-537,5 10-584,6 9-428,6 10-316,5 7-308,4 5-328,2 2-348,3 1-464,1-4-528,2-4-432,2-6-245,2-8-11,1-8 152,2-10 456,0-9 648,1-8 824,0-8 912,0-6 700,-1-3 488,-3 0 284,-3 2 33,0 4-265,-3 7-500,0 7-468,-1 8-536,-2 10-596,-1 9-828,-3 9-1236,-3 7-1040,-3 5-533,-5 3-159,-3 1 128,-2-1 551,-3-2 1097,1-7 1604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05.454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7 5 1960,'-1'-1'2580,"-1"-1"381,0 0 247,1 4-428,0 6-644,2 8-659,2 11-577,2 10-376,2 10-276,3 8-188,1 4-112,2 0-80,3-3-32,1-6-4,3-8 40,3-12 56,3-11 64,3-12 68,1-12 64,3-11 60,1-10 68,-1-10 64,-2-8 52,-3-5 56,-3-3 20,-4 0 8,-4 3-32,-4 5-60,-4 8-52,-4 8-76,-4 10-68,-4 11-60,-3 14-44,-1 13-116,-1 15-148,1 13-132,2 12-160,2 9-140,2 8-160,1 4-136,0 3-144,-1 0-212,-1-1-121,-4-3-123,-3-3-52,-4-5 52,-4-5 176,-5-6 332,-3-7 316,-4-8 368,-3-7 444,-1-7 368,-1-8 312,0-7 208,0-9 104,3-8 0,3-10-64,6-12-96,7-12-72,8-12-96,12-13-28,12-10 1,12-9 3,11-5-32,10-1-28,7 2 20,3 6-36,0 8-60,-3 12-72,-4 11-60,-6 14-104,-7 12-112,-4 13-120,-5 13-168,-4 10-148,-3 9-148,-1 5-156,-1 3-144,0 0-128,3-2-84,1-4-8,4-6 48,3-7 116,3-7 176,0-7 247,0-8 325,-2-6 265,-5-7 191,-4-5 148,-6-7 76,-7-3-16,-5-4-96,-6 0-108,-7 0-104,-6 3-116,-8 6-120,-6 7-116,-6 9-96,-5 9-80,-3 10-68,0 9-88,4 7-80,5 7-80,8 2-116,11 3-128,10-1-88,12-4-20,12-3 68,14-6 247,10-5 321,12-5 308,8-4 241,5-3 167,2-1 72,-2 1-104,-5 3-152,-8 5-124,-10 7-104,-10 7-76,-12 9-24,-10 9-8,-11 7 16,-7 7 32,-6 3 20,-5 1 8,-1-2-12,0-5-12,1-6-84,2-8-112,4-8-72,3-8-72,5-8-36,3-8-20,2-8 32,3-7 76,0-9 60,-1-7 76,0-10 124,-2-8 124,0-10 120,-1-9 104,-1-7 60,2-7-4,0-3-64,1 1-72,1 3-60,1 8-20,0 8 40,1 10 40,0 9 40,1 8 36,2 8 4,3 6-44,4 8-76,3 6-68,2 8-36,2 7-88,0 9-80,-2 8-72,-5 8-112,-5 5-100,-8 3-88,-8 2-60,-8-1-40,-6-2-24,-6-5 8,-4-4 28,-2-5 0,0-7-16,2-5-8,3-8-36,6-5-56,6-7-80,9-7-88,9-7 0,8-5 40,10-3 168,5-3 288,6 1 324,0 2 340,0 2 268,-2 5 164,-4 5 12,-4 4-108,-5 5-152,-3 5-156,-3 4-152,-1 5-116,1 1-104,2 2-112,4 0-124,4-3-80,6-3-72,7-4-36,4-5 0,5-5 64,2-5 72,-2-4 36,-3-6 48,-7-5 48,-9-3 44,-10-4 28,-10-1 36,-11-1 48,-12 2 32,-9 4-8,-9 7-16,-7 7-28,-4 9-32,-3 8-104,3 10-120,3 7-136,6 6-124,6 5-112,9 2-64,8 0 20,9-1 120,9-4 128,9-4 176,10-6 160,8-4 168,7-6 112,7-4 100,5-3 76,1-2 28,0-2-24,-4 0-76,-6 0-76,-7 0-96,-9 0-64,-8 0-12,-8-1 64,-8-3 76,-5-1 136,-4-4 108,-2-3 96,1-3-20,4-5-56,5-5-116,9-4-204,9-5-216,8-3-200,10-1-172,9 0-192,5 1-132,5 4-140,1 4-404,0 5-636,-3 6-880,-4 8-481,-5 7-199,-7 7 32,-7 9 395,-7 7 673,-6 0 1260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05.621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0 388,'3'5'2660,"3"5"841,3 5 623,2 1 348,1 1-431,2-3-1025,0-2-1232,0-5-1184,0-3-1248,0-4-1560,-2-4-1228,-3-3-573,-5-1-103,-7-2 180,-5 1 551,-8 1 1161,0 2 1580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32.650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59 9 216,'0'-1'1992,"1"-2"368,0 1 269,-1 0 259,0 2-376,-1 6-536,-1 6-444,-1 11-227,-1 11-173,-1 14-204,1 13-196,-2 15-180,1 12-160,-1 10-128,0 6-120,1 3-136,1-2-132,0-5-160,2-10-236,0-10-372,1-14-328,1-13-408,1-13-285,3-15-143,1-13 40,3-15 228,2-13 264,3-13 444,3-13 432,4-11 396,3-9 380,4-9 352,4-6 348,2-4 388,3 0 384,0 1 208,-1 5 12,-4 9-104,-4 8-207,-4 11-325,-5 10-428,-6 12-304,-5 13-168,-7 15-88,-6 16-60,-6 17 0,-8 15 8,-3 13-20,-5 10-28,0 8-20,1 3-36,4 0-80,5-3-84,6-6-156,6-8-184,9-10-192,8-11-316,10-12-340,7-12-125,8-12 53,8-12 216,4-11 264,3-9 432,1-10 584,-1-5 520,-5-5 392,-5 0 196,-5 2 92,-7 4-3,-7 6-141,-6 6-264,-6 7-272,-6 9-208,-2 8-148,-4 9-92,0 8-116,1 6-148,3 6-144,5 2-188,5 1-212,7-2-304,7-3-148,7-6 19,5-6 177,4-6 256,2-7 304,0-7 420,-1-7 352,-5-6 232,-5-6 112,-5-7 33,-8-4-29,-7-3-40,-6-3-112,-6 0-132,-5 2-156,-6 3-136,-3 6-100,-5 6-92,-3 7-68,-2 9-60,-2 8-64,0 9-68,1 10-108,2 9-112,3 7-160,3 4-176,6 3-144,5-1-213,7-3-223,6-5-224,9-6-192,10-9-80,9-9 76,11-8 280,8-10 407,6-6 541,3-6 588,0-3 524,-4-2 341,-6 1 175,-7 1 96,-10 4 116,-8 4 128,-8 5 44,-9 6 4,-5 6-36,-5 6-80,-4 7-231,-2 6-325,-1 4-284,0 3-220,1 2-120,2 0-84,1-3-60,1-4-56,3-4-236,3-6-72,3-6 36,3-6 68,3-7 60,3-7 72,2-6 252,2-7 60,2-5-28,2-7-44,1-3 4,1-2 8,1-1 20,-1 4 52,0 4 28,-3 7-16,-1 5-44,-2 9-20,-2 8-16,-1 9-16,-2 10-20,-2 9-8,-3 7-56,-2 7-144,-3 5-268,-2 3-440,-2-2-528,-1-2-589,0-4-687,3-7-388,2-5-40,3-8 259,5-6 445,4-6 540,-2-4 1400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34.150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1 279 176,'4'-7'1716,"5"-8"684,5-8 577,3-6 283,2-3-164,0 0-400,-2 3-539,-2 3-605,-2 5-536,-3 7-400,0 6-264,-1 9-180,0 10-112,1 9-64,1 11-84,0 10-76,0 9-96,-2 7-52,0 7-48,-3 5-24,-3 2 40,-3 1 60,-2 0 84,-3-2 44,-3-4 52,-1-4 36,-2-6 16,-1-7 4,0-6-8,0-8 8,0-8 24,-1-6 28,-1-7 16,-1-8-4,-1-7-8,0-9-52,1-10-88,3-10-88,3-10-80,7-8-92,7-9-52,9-7-16,9-3 148,8-3 192,8 2 228,4 4 236,4 6 200,2 5 168,0 8 4,-3 8-76,-4 7-120,-3 8-124,-3 8-112,-4 9-108,-5 9-84,-3 9-56,-4 7-36,-4 8-64,-3 5-48,-4 4-28,-1 3-64,-3 0-56,1-2-80,-1-4-72,1-4-92,3-6-96,2-5-72,4-7-16,4-6 40,3-7 147,4-7 229,2-8 284,3-6 313,1-7 299,2-4 268,-1-2 184,-2 0 68,-1 2-44,-5 4-112,-4 4-168,-4 6-184,-2 5-188,-4 8-152,-2 7-100,-3 9-80,-2 7-44,-1 7-56,-1 4-88,-1 4-120,1 0-192,1-2-208,4-4-244,3-5-328,7-7-312,5-6-156,6-8 20,4-7 155,5-7 269,2-8 508,1-7 668,1-6 584,-1-3 420,-4-1 272,-4 2 125,-4 2-45,-6 6-212,-3 4-252,-5 7-236,-4 5-164,-3 5-136,-3 7-100,-2 7-84,0 6-68,-1 6-68,2 4-96,2 3-72,2-1-80,5-1-92,6-5-36,6-4 32,5-6 68,4-6 72,4-6 72,1-6 108,-1-7 92,-2-6 32,-5-5 44,-5-5 60,-6-1 32,-8-1-8,-9 2-60,-8 3-40,-8 4-80,-7 6-84,-6 7-56,-3 7-12,-1 7-12,1 7-4,3 7-32,4 6-28,5 4-32,7 3-8,6 3 8,8 2 44,7 2 120,6 2 96,6 0 100,3 3 48,1 1 16,1 0-36,-4 2-124,-5 0-152,-6-2-120,-8-1-112,-9-4-76,-9-3-40,-7-5 40,-6-6 60,-4-7 48,0-6 12,1-7-16,6-8-152,9-8-168,12-7-196,12-8-132,16-6-57,15-7 81,15-4 336,12-3 516,9-1 520,7 0 412,2 2 289,0 1 107,-5 3-68,-6 3-296,-9 2-284,-10 3-200,-11 2-120,-12 3-68,-11 2-20,-11 3-20,-10 3 16,-10 5-16,-9 4-16,-7 8-20,-6 7 0,-4 10 8,-1 8-4,0 10-16,4 7-16,6 7-40,9 4 20,9 1 44,11 1-64,12-3-44,14-5-20,14-5-40,14-7-120,11-5-236,9-7-212,7-6-388,1-7-644,-1-6-964,-6-6-733,-10-5-255,-14-6 28,-17-4 299,-18-4 609,-13 3 968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36.150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204 845 700,'2'0'2152,"4"-2"545,3-2 371,3-2-20,3-3-460,2-4-568,2-3-591,0-5-509,1-5-332,0-4-200,-2-4-92,-2-1-44,-4 1 32,-4 0-4,-5 4 24,-7 3 12,-6 3 0,-8 6-12,-6 5-52,-7 7-28,-6 10-32,-3 9-52,-3 12-84,1 12-148,1 8-136,4 7-124,7 5-132,7-1-116,8-2-60,11-5-64,9-8-228,9-8-44,8-9 56,7-10 131,6-10 193,4-9 340,1-11 516,1-9 336,0-9 237,-2-8 163,-2-4 88,-5-1-20,-5 1-72,-5 4-112,-5 5-136,-3 7-132,-4 7-140,-3 7-120,-2 8-108,-2 8-56,-2 10-68,-1 9-48,1 8-52,0 7-88,3 4-80,1 1-84,2-1-76,2-4-76,1-5-164,4-7-20,3-8 12,5-7 68,3-8 96,3-9 108,3-7 216,1-8 144,0-7 120,1-6 108,-1-5 116,-1-1 112,-2 0 100,0 3 100,-3 3 44,-1 6 4,-3 5-64,-1 7-112,-1 8-144,-1 7-124,0 10-116,-1 9-116,0 9-72,-3 10-40,-3 6-100,-4 5-148,-5 3-208,-3 1-220,-3-2-224,-2-3-320,-1-5-400,0-6-400,0-6-356,1-6-301,2-6-215,1-5-28,1-5 304,3-6 535,3-5 761,4-7 864,5-5 908,6-5 780,5-5 748,4-3 673,5-1 375,3 1 144,0 2-107,-2 5-253,-2 5-488,-2 9-584,-4 9-528,-4 10-460,-4 9-304,-3 10-240,-6 5-240,-3 4-292,-4 0-280,-2-2-276,-2-3-296,0-5-324,1-6-300,2-8-300,2-7-249,2-11-87,3-10 120,0-12 432,0-11 656,1-11 836,-1-10 916,1-7 832,-1-6 600,2-2 292,-1 2 112,2 4-123,1 4-309,2 8-428,4 5-388,3 7-244,3 5-192,4 6-152,4 5-112,3 6-100,4 7-56,3 9-112,1 8-116,0 12-76,-2 11-36,-4 13 4,-7 11-72,-8 11-92,-8 7-52,-8 6-12,-7 2 16,-5-2 24,-3-4 68,-2-7-8,1-7-116,2-8-180,3-9-352,4-8-720,4-8-616,5-6-553,3-7-307,2-6-100,-1-6 199,-3-6 685,-6-5 828,-6-5 1116,-6-4 1068,-6-2 1012,-3 0 881,-4 0 651,0 2 304,2 2-64,2 2-347,3 3-585,5 3-700,5 2-784,6 1-724,7 2-648,7 1-540,7 1-564,8 0-632,7 3-568,6 1-433,5 4-147,4 3 160,3 4 612,-1 2 971,-3 2 1197,-4 0 1189,-6 0 1019,-6-2 672,-7-1 300,-7-3 48,-4-2-175,-2-2-557,0-1-688,3-2-676,6-1-700,7-1-736,9 0-844,10-2-724,9 0-868,7 0-513,4-1-111,1 0 140,-3 0 475,-8-3 693,-13 2 1220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36.701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21 117 660,'3'-6'2644,"1"-6"697,1-6 559,1-3 444,-1 1-455,-1 1-765,0 5-720,-1 7-516,-1 11-415,-1 13-341,-1 16-256,-1 16-200,-2 15-184,-1 14-260,0 9-348,-1 6-248,-1 2-228,-1-2-200,0-6-180,1-9-93,0-10 45,2-12 4,1-10 92,2-12 132,1-9 148,1-10 180,4-10 152,1-9 124,4-10 96,5-8 60,5-9 64,7-5 36,7-5 48,6-2 64,5 1 92,7 3 100,2 3 56,3 6 40,0 8 28,0 7 16,-4 8-44,-3 9-92,-7 9-92,-8 8-60,-8 7-84,-11 7-108,-10 3-152,-10 4-164,-9-1-180,-7-1-252,-3-4-288,-2-4-484,0-4-552,3-7-804,6-5-553,6-6-135,8-7 100,9-6 407,11-5 585,2-1 1068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37.162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110 237 948,'8'-1'2552,"9"0"545,5-2 379,3 0 136,0-2-555,-3-1-737,-5-3-688,-3-4-488,-5-5-344,-4-3-236,-3-3-204,-1-1-168,-1 0-96,-2 2-52,-1 2 0,-1 5 16,-3 3 32,-4 5 56,-3 7 8,-6 7-4,-6 7-12,-3 9-76,-2 7-96,-1 6-132,2 4-120,4 3-172,5-1-212,7-1-156,8-4-88,8-4-20,8-6 76,7-7 136,6-6 220,5-7 264,3-7 244,1-7 244,1-6 248,-1-5 292,-2-2 212,-4 0 60,-5 2-64,-5 3-120,-6 6-200,-5 7-276,-7 8-272,-6 8-264,-3 9-240,-3 5-252,0 4-296,1 1-384,3-1-400,3-3-480,8-5-673,8-6-347,9-5-24,9-6 235,8-6 373,4-7 576,-5-3 1348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27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1 308 1204,'4'-30'4412,"-1"0"-1093,1 0 0,2 0-1,15-48 1,-19 72-3194,1-1-1,-1 1 1,1 0 0,0 0-1,1 0 1,-1 0 0,1 1-1,0 0 1,1-1 0,-1 1-1,1 1 1,0-1 0,0 1-1,1 0 1,-1 0-1,1 0 1,0 1 0,0 0-1,0 0 1,0 1 0,1-1-1,8-1 1,-13 3-125,1 1 0,0-1 0,0 1 0,-1 0 0,1 0 0,0 0 0,0 0 0,-1 0-1,1 1 1,0-1 0,0 1 0,-1 0 0,1 0 0,0 0 0,-1 0 0,1 0 0,-1 0 0,1 1 0,-1-1 0,3 3 0,-2-1-1,-1 0 0,1 0 0,-1 0 0,0 1 0,0-1 0,0 0 0,0 1 0,-1 0 0,1-1 0,-1 1 0,0 0 0,1 7 0,0 1 2,-1-1-1,-1 1 1,0 0 0,-1 0-1,0 0 1,0-1-1,-2 1 1,-5 18-1,-3-4-21,-1-2 0,-1 1-1,-2-2 1,0 0-1,-2-1 1,-33 36 0,-4 6-517,127-81-3216,-1 6 2113,2 3 1,145 4 0,-109 4-1315,-66 0 1660,155-7-4674,-130-2 4113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37.530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0 252 1372,'4'-6'2284,"6"-9"689,4-6 487,3-6 128,2-3-199,2-1-413,0 2-604,-1 3-552,0 4-456,0 3-376,-1 6-292,-1 4-251,-1 6-169,-2 7-92,-1 8-104,-3 8-88,-3 8-84,-4 6-56,-5 3-76,-4 3-64,-5-1-73,-4-2-67,-1-3-32,0-5-28,0-4-8,1-5 4,3-4 32,2-5 60,4-2 96,2-4 104,2-2 88,4-2 52,4-2 24,6-3-12,9-2-12,9-2-36,13 0-44,12 1-32,13 0-68,14 3-184,11 1-408,10 1-744,4 1-1088,1-1-605,-5-1-247,-12-3 24,-16-3 319,-22-3 709,-19 0 1420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38.43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287 60 1224,'2'-2'2788,"4"-2"493,2-3 315,1 0 132,-1-2-803,-3 1-989,-1 0-748,-3 1-500,-3 2-320,-4 2-188,-4 3-116,-7 4-48,-5 4-16,-6 8 0,-5 7 8,-3 8-4,0 8 8,2 7-4,3 5 8,5 2 8,5 0-8,6-3-4,6-6-24,6-6-64,7-8-88,8-7-92,9-10-24,9-7-28,7-9 28,6-8 112,3-5 172,0-5 224,-2-3 156,-5 2 132,-6 1 100,-7 4 48,-6 4-8,-6 5-64,-5 6-88,-5 9-84,-3 9-100,-2 8-208,-2 8-300,2 5-368,1 3-464,3-1-584,5-3-692,5-5-912,7-8-397,9-8-19,7-8 240,8-8 463,5-7 641,-7-2 1412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39.343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1 614 180,'4'-5'2204,"5"-4"844,2-5 653,1-2 483,-1-1-139,-2 1-553,-2 2-792,-2 3-672,-3 3-552,-1 4-439,-2 7-369,0 7-384,0 6-440,1 6-412,2 5-392,1 2-409,3 0-375,1-3-272,2-4-392,1-5-168,3-7 43,3-7 257,3-8 476,1-8 660,2-9 1000,0-8 904,-2-7 612,0-7 384,-1-4 132,0-1-91,-2-1-225,0 2-340,-1 4-252,1 3-180,3 4-168,3 2-128,5 2-80,4 2-32,5 3-60,2 3-56,1 3-36,-2 2-24,-1 4-64,-6 3-72,-5 2-56,-5 3-56,-8 5-32,-7 5-16,-9 7-20,-7 10 8,-8 11 24,-5 10 8,-3 11 4,0 8-24,2 8-20,2 5-20,4 1-60,3 0-80,6-3-100,3-4-52,4-6-56,3-6-72,1-7-92,2-6-72,0-8-140,-1-6-148,0-5-108,-2-6-76,-1-3-81,-3-5 5,-4-4 64,-3-5 120,-3-6 116,-2-5 168,-1-6 272,0-6 288,0-5 324,3-3 376,3-3 432,4-1 388,2 1 188,5 0 44,3 1-59,5 3-181,5 1-336,5 2-368,6 2-272,8 1-224,8 2-152,9 2-164,7 1-188,8 1-184,5 1-136,4 0-56,0 0-1,-2-1 145,-4-1 272,-6-1 412,-9 0 416,-8 0 373,-9 2 283,-8 3 168,-8 4 32,-6 3-104,-6 5-160,-5 8-176,-4 9-196,-5 11-156,-2 10-136,-2 10-116,1 8-108,-1 4-160,3 2-204,1 0-268,2-3-304,3-5-460,3-7-540,1-8-616,3-7-661,3-8-351,0-7-20,3-6 279,-1-8 477,0-5 648,-3-2 1272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40.600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53 622 820,'-3'-4'2092,"-3"-5"665,-1-3 479,-2-4 76,-1 1-292,1-1-487,3 2-617,4 1-732,4 1-556,7 0-456,8 2-384,10 0-244,10 0-116,8 2 40,8 1 68,5 3 104,2 2 192,0 4 184,-2 4 120,-3 4 80,-5 3 48,-7 5 0,-7 3-32,-8 4-76,-6 3-40,-8 1-36,-4 1-24,-4-3-48,-2-2-108,-1-4-80,-1-4-96,2-5-76,0-4-40,2-5 24,1-5 124,1-5 124,1-7 176,0-7 168,0-7 120,1-6 52,0-6-8,0-4-100,2-4-196,1-2-280,2 1-396,4 0-496,2 2-504,5 3-317,6 2-111,10 2 168,7 4 564,9 2 864,4 3 1000,4 4 736,-1 5 496,-3 4 184,-5 7-115,-8 7-317,-8 8-448,-10 12-332,-10 11-200,-11 13-156,-9 11-104,-9 9-84,-7 6-64,-2 4-60,-2 0-84,1-2-104,5-6-176,4-7-176,6-8-164,7-7-172,6-10-184,6-8-156,4-9-24,5-9 7,1-9 57,0-8 108,-4-9 184,-5-9 200,-6-6 280,-7-5 312,-9-3 332,-8 1 304,-8 3 168,-8 5 96,-7 9-40,-4 8-115,-5 9-221,-1 11-228,0 9-128,4 8-112,5 7-84,5 6-64,9 2-88,9 1-184,10-2-172,11-2-157,10-5-159,11-5-148,8-6-124,9-7 72,8-6 128,4-6 212,5-6 360,0-4 452,0-4 584,-5-3 452,-4 0 248,-7 1 108,-8 2-83,-7 4-225,-7 6-368,-7 6-312,-5 8-200,-5 7-124,-4 7-72,-2 3-72,-1 4-80,-1-1-112,2-2-140,2-2-148,3-5-128,4-5-96,3-6-28,4-5 36,1-8 83,1-6 157,-2-7 212,-1-7 288,-3-6 232,-2-5 185,-1-1 95,-2-1 24,1 2-128,0 3-232,1 4-288,4 6-216,2 6-120,5 8-60,5 9 52,5 11 104,3 11 192,3 10 160,0 9 88,-1 6 76,-3 3 8,-3 0 12,-5-3 4,-4-5 4,-4-7 8,-3-7-8,-3-7 0,-2-8-36,-1-8-64,0-9-80,0-8-24,0-8 0,1-7 4,2-7-4,2-5-16,2-3-88,6-2-172,4 0-268,7 1-412,8 3-496,10 1-597,10 4-779,11 4-312,9 2-28,8 4 271,3 3 421,0 2 568,-15 4 1604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43.664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461 53 1908,'0'-1'2588,"-2"0"361,0-3 223,-2-1-436,-2-1-612,-2-2-639,-3-1-525,-2 1-296,-6 1-112,-5 3-36,-6 6-32,-7 9-48,-6 10-60,-4 12-44,-2 12-100,1 11-84,5 8-68,7 5-136,10 3-148,13-1-128,15-3-124,15-7-152,14-9-116,14-9-8,13-11 92,9-10 172,4-9 184,2-8 176,-5-6 164,-7-5 160,-11-5 128,-11-3 4,-14-4 24,-14-1 24,-15 0 24,-14-1-32,-11 3-116,-9 3-96,-6 3-104,-2 5-100,2 3-128,6 4-156,8 3-212,10 2-308,13 2-292,14 2-369,16-1-71,13 0 284,15-2 368,10-2 740,8-3 656,4-2 576,0-4 240,-2-4-100,-5-3-79,-7-3-353,-10-3-252,-10-2-108,-10 0-48,-11 0-24,-8 2-24,-8 1-32,-6 4-28,-7 3-12,-4 5-32,-4 6-24,-3 7-36,-1 8-64,0 9-116,2 7-132,2 7-132,5 4-152,5 2-196,7-1-296,6-4-396,8-4-261,8-7-131,8-7 12,6-8 124,5-7 308,4-7 508,3-8 488,1-8 460,-2-7 444,0-6 508,-4-6 384,-4-3 228,-4 0 76,-6 2-79,-5 3-225,-5 5-348,-4 5-344,-5 7-240,-2 7-188,-4 8-148,-3 11-84,-1 10-72,0 10-88,-1 8-84,2 5-60,0 1-60,1 1-84,2-4-88,2-5-128,1-6-84,3-6-72,2-6-16,2-7 36,1-5 68,0-4 176,-1-6 144,0-4 227,0-5 170,0-5 167,1-6 112,2-4 56,3-6 16,3-3-80,3-2-32,2 0-20,1 2 32,1 4 36,-2 5 4,-1 7-12,-2 9-60,-2 9-108,-1 9-120,-3 9-68,0 9-40,-1 5 0,0 2-36,1 1-100,1-2-100,4-3-132,5-6-124,6-5-108,6-8-48,6-6 60,5-7 80,2-8 128,-1-6 164,-1-7 196,-3-5 176,-6-5 152,-7-1 128,-6 0 116,-8 1 32,-7 4-12,-7 4-72,-7 6-88,-7 5-116,-5 7-112,-5 9-100,-3 9-108,-3 9-96,1 9-92,2 7-112,4 4-108,5 2-100,7-1-184,8-3-160,9-4-188,10-7-132,9-6-97,9-7-51,7-8 100,6-7 156,3-9 252,1-9 372,-1-10 520,0-10 608,-4-9 488,-1-9 448,-6-6 385,-4-2 131,-6 2-132,-7 6-308,-7 7-288,-5 10-328,-5 9-320,-7 13-248,-7 12-152,-8 16-116,-6 16-96,-5 16-148,-4 13-176,1 11-172,2 6-180,5 2-220,5-4-216,7-6-248,7-8-308,6-9-232,10-11-164,8-10 27,8-12 121,7-11 312,5-11 448,2-12 572,2-11 696,0-11 608,-2-9 484,-4-5 376,-5-2 233,-6 4 7,-7 5-248,-6 7-344,-5 9-316,-4 10-308,-6 10-232,-5 13-192,-4 14-152,-4 14-164,-2 14-168,0 11-132,1 8-180,2 3-212,4 1-240,4-5-240,4-6-364,6-7-380,6-10-389,7-10-271,7-10-20,7-10 276,6-9 616,4-9 780,2-8 968,0-5 1092,-4-3 836,-4-1 468,-6 2 124,-7 3-131,-7 5-333,-6 7-564,-7 7-524,-6 10-404,-4 9-264,-2 8-220,-2 6-224,1 3-244,2 0-268,2-1-300,4-4-572,4-6-560,5-5-389,7-7-155,4-9 32,4-7 196,0-10 640,0-9 867,-1-9 885,-3-8 769,-2-7 703,-2-6 584,-2-2 280,-2-1 4,-2 2-196,-1 3-295,0 5-377,0 4-308,0 5-200,0 6-88,0 7-76,0 7-76,1 11-136,-2 12-216,-1 16-224,-3 18-344,-3 17-276,-4 14-276,-4 11-248,-4 6-236,-1 1-276,-1-4-216,1-8-364,3-9-237,6-11-311,7-11-128,7-12 84,7-11 291,6-12 601,5-9 648,2-10 820,2-8 792,1-8 692,-2-5 568,-2-4 477,-4 0 207,-5 1 0,-5 4-236,-5 5-340,-5 5-387,-6 7-449,-5 8-352,-6 9-252,-5 8-128,-3 9-76,-1 6-92,1 4-52,2 3-52,6 0-68,6-1-88,9-3-84,8-5-92,10-5-68,9-5-36,8-7 20,8-7 60,3-8 48,3-8 100,-1-8 92,0-7 112,-5-8 120,-3-6 116,-6-5 120,-6-3 148,-6-3 112,-5 1 80,-6 1 40,-3 3 4,-4 4-48,-3 4-108,-1 5-140,-3 5-132,0 5-120,-1 5-76,-1 4-56,-1 5-20,-1 6-12,-4 8-8,-4 8-20,-6 14-28,-5 13-28,-5 14-96,-4 13-132,-1 10-124,0 5-164,2 3-128,5-3-140,6-6-208,10-7-176,11-9-148,12-9-80,14-9 16,10-10 15,11-9 173,7-9 216,6-10 244,3-9 264,1-10 304,-3-9 460,-4-8 464,-6-5 380,-8-3 296,-9 1 125,-8 3-9,-9 5-176,-8 6-240,-11 7-208,-9 8-196,-10 10-148,-8 9-108,-6 11-100,-4 10-88,0 11-72,2 7-28,6 6-44,9 3-100,12-1-84,12-2-180,15-3-264,14-7-420,14-5-744,12-7-1092,12-7-713,8-7-247,7-8 36,3-8 279,1-8 689,-15-2 1180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44.21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0 199 1516,'3'-7'2148,"2"-7"549,5-7 395,4-4-348,4-2-336,5 1-331,5 3-377,5 2-472,5 4-380,5 6-232,6 5-152,6 7-140,7 8-116,5 11-60,4 12-16,2 15-28,0 18-72,-3 19-88,-9 20-140,-11 19-172,-14 16-160,-16 13-196,-17 8-240,-16 4-232,-13 0-156,-11-4-97,-5-7-75,-2-8-20,2-11 32,5-12 40,9-10-96,10-11-100,13-11-41,13-10 73,14-9 148,12-11 216,0-14 1012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44.52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657 1 1216,'8'4'1512,"11"5"160,7 7-63,2 7-269,-3 9-396,-6 9-272,-8 11-132,-9 11-16,-9 10 68,-6 9 56,-3 8 92,-3 5 64,0 3-8,1 1-52,4-1-104,4-2-84,4-2-44,4-3-31,5-3 19,3-4 0,3-2 60,2-4-12,-1-3-56,0-3-128,-3-2-132,-5-3-144,-4-4-184,-4-4-168,-7-4-216,-6-6-240,-7-5-284,-8-7-309,-9-8-343,-9-7-432,-10-8-364,-11-7-84,-13-9 119,-12-8 257,-15-6 388,12-2 904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45.686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615 118 312,'2'-3'1492,"0"-3"280,0-3 281,-1-3-9,-1-1-216,-3-1-188,-2 1-132,-1 1-168,-2 0-200,0 3-212,-2 1-215,-2 3-209,-5 4-188,-7 3-124,-7 6-84,-8 8-60,-8 9-28,-6 13-20,-4 15-4,0 18 0,1 19 20,7 22 16,10 21-4,11 18 12,14 14 0,14 10-52,12 5-124,12 0-156,8-5-132,6-8-132,3-9-137,0-11-103,-3-10-64,-5-9-76,-8-8-8,-11-7 44,-11-6 108,-11-7 208,-13-5 312,-8-8 448,-9-7 436,-5-8 344,-2-9 236,1-8 92,3-8-68,6-8-192,7-7-271,9-5-369,10-4-240,13 0-108,14 1-20,13 6 20,13 6 32,12 10 108,8 11 60,7 9-52,2 10-108,-2 8-160,-6 7-152,-11 5-108,-13 2-92,-16 1-12,-16 0 160,-16-1 252,-13-3 232,-13-3 164,-8-5 120,-4-5 60,1-8-112,2-7-196,6-9-292,9-7-464,11-5-712,13-6-705,15-2-739,16-1-336,15-2-40,16 1 275,14 0 613,-5-7 788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20.621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600 59 60,'1'0'1308,"0"-2"280,1 0 288,-1-1 9,0 0-137,-1-1-116,0 0-108,-1 1-144,0-1-196,-1 0-204,-1 0-232,-3-1-207,-2 1-193,-3-1-140,-4 0-108,-6 0-68,-6 3-44,-7 3-4,-5 5-4,-6 7 0,-5 9 20,-4 10 16,-1 13 4,0 12 0,2 11-4,6 10-16,8 7 4,12 5 0,14 1-52,16-2-128,16-6-184,17-7-209,16-12-271,14-12-288,10-14-208,7-14-56,3-13 68,-2-11 156,-4-11 244,-8-8 312,-11-6 356,-11-5 356,-13-3 288,-14-3 264,-13-1 228,-13 0 80,-11 1-36,-10 1-84,-9 5-108,-6 3-140,-5 5-140,-2 6-80,0 6-24,1 6-36,4 7-64,3 6-64,6 6-76,9 4-140,8 4-164,12 2-168,12-1-116,12 0-96,12-5-44,10-4 52,7-7 112,6-7 168,4-7 160,0-6 184,0-6 180,-5-4 200,-5-3 148,-7 1 88,-6 0 40,-8 3-48,-7 3-68,-5 4-108,-7 5-88,-4 4-83,-3 5-57,-2 6-36,-2 6-56,0 5-52,3 6-56,1 6-32,5 3-44,2 2-24,4 1-4,3-2-32,4-3-104,1-6-140,3-8-105,2-8-79,1-10-44,0-9 8,-2-10 104,-3-10 160,-3-7 216,-5-7 264,-3-1 188,-4-1 140,-2 4 64,-3 5 56,-3 8-51,-2 7-129,-1 9-132,-1 11-92,-1 9-60,2 10-72,1 11-40,4 7-32,2 8-60,5 4-24,5 1-40,3 1-92,4-5-252,2-5-308,4-8-281,3-10-303,1-9-292,2-11-308,1-10-100,0-8 124,-1-5 220,-2-6 387,-3-3 549,-2-1 736,-3-1 720,-3 1 589,-4 1 531,-4 2 316,-1 2 56,-3 3-136,-2 3-252,-1 4-351,-3 3-417,0 4-372,-3 5-260,-3 5-176,-3 7-104,-4 8-56,-4 8-28,-1 8-24,-2 8-40,0 6-36,3 4-20,2 2-52,4 0-88,6-3-116,7-4-100,6-7-212,8-8-208,6-9-97,7-9-23,4-10 60,5-8 84,1-8 248,0-7 376,-3-6 348,-4-2 332,-6-3 212,-5 2 136,-6 2 24,-4 4-107,-5 6-185,-4 5-208,-3 6-140,-2 6-108,-3 8-48,1 7-44,0 6-24,3 5-4,2 3-12,4 1-36,1 1-108,4-3-272,2-3-344,3-5-409,4-7-323,2-7-216,4-9-80,1-8 156,0-11 276,0-11 352,-1-10 468,-3-10 508,-3-9 580,-4-5 556,-4-2 456,-5 3 312,-3 4 32,-4 9-148,-2 9-312,-2 9-335,-2 10-297,-2 12-216,-2 13-116,0 13-100,0 15-80,1 13-84,4 12-76,4 9-56,3 6-40,4 0-56,3-1-68,4-6-160,4-8-172,3-9-104,4-10-56,5-11-24,2-11 40,3-8 128,0-10 167,-2-7 173,-2-6 196,-5-4 181,-3-1 147,-6 1 92,-3 2 36,-3 4-72,-4 4-124,-2 5-120,-2 9-112,-2 8-92,1 9-80,1 7-36,3 7-84,5 4-92,4 1-116,4-2-144,4-4-48,3-6 4,4-7 123,3-7 169,1-8 172,0-8 216,-2-7 124,-3-7 73,-5-7-13,-4-5-16,-6-3-8,-3-2-4,-4 1-24,-1 3-28,-2 5-72,-1 6-72,0 7-48,-1 8-24,0 9-8,-1 10 0,0 10 16,1 8 16,0 5-24,2 4-4,1 1-4,3-2 8,2-3-104,3-7-100,2-6-72,1-7-44,2-7-36,0-7-16,1-7 92,-1-6 99,-1-4 73,-1-6 48,-1-3 24,-2-2 24,-2-1-60,-1 0-188,-2 2-324,-4 4-360,-3 5-388,-3 4-492,-5 6-488,-2 5-92,-3 4 167,-3 4 285,0 2 332,2 0 1092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20.889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19 1 948,'-1'0'1912,"-3"1"332,-1 3 257,0 5-181,2 6-484,3 7-448,4 8-408,5 6-504,3 6-572,3 1-748,2 1-892,2-5-568,0-4-280,0-8 19,-1-9 249,0-10 520,-3-7 1432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30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 1560,'2'-3'967,"0"0"0,0 0 0,0 0 0,0 0 0,0 1 0,1-1 0,4-3 0,25-16 3336,36-9-432,-64 30-3673,0-1-108,0 1 0,0-1 0,0 1 0,1 0 0,-1 0 0,0 0 1,1 1-1,-1-1 0,1 1 0,-1 0 0,1 1 0,-1-1 0,0 1 0,8 1 0,-10-1-80,0 1-1,0-1 1,0 1 0,0-1 0,0 1 0,0 0-1,0-1 1,0 1 0,-1 0 0,1 0 0,-1 0 0,1 1-1,-1-1 1,0 0 0,0 0 0,0 1 0,0-1-1,0 1 1,0-1 0,-1 1 0,1-1 0,-1 1-1,0-1 1,0 1 0,0-1 0,0 6 0,-1 5 16,0 0 0,-1-1 1,0 1-1,-1 0 0,-1-1 0,-5 16 1,-38 73 86,12-28-62,25-49-59,0-1-1,1 2 0,2-1 0,0 1 1,-3 32-1,10-52-33,-1 0 1,1 0-1,1 1 1,-1-1 0,1 0-1,0 1 1,0-1-1,0 0 1,1 0-1,-1 0 1,1 0 0,1 0-1,3 7 1,-2-9-44,-1 1-1,0 0 1,1-1 0,0 0 0,0 0 0,0 0-1,0 0 1,0-1 0,1 1 0,-1-1 0,1 0-1,0-1 1,-1 1 0,1-1 0,0 0 0,0 0-1,6 0 1,1 1-260,0-1 0,0-1-1,0 0 1,0-1-1,0 0 1,0 0 0,0-2-1,0 1 1,-1-2 0,1 0-1,-1 0 1,0-1-1,0 0 1,0 0 0,-1-2-1,19-13 1,-13 6 161,0-1-1,-1 0 1,0-1-1,-2-1 1,0 0 0,0-1-1,-2-1 1,14-28 0,10-13 4113,-31 76-3126,2 19-14,-4-15-479,1 0-1,1 0 0,0 0 1,2 0-1,13 31 0,-17-47-335,0 0 1,0 1-1,0-1 0,1-1 0,-1 1 0,1 0 1,0-1-1,0 1 0,0-1 0,1 0 0,-1 0 1,1 0-1,0 0 0,0-1 0,0 1 0,0-1 1,0 0-1,0-1 0,1 1 0,-1-1 0,0 1 1,1-1-1,0-1 0,-1 1 0,1-1 0,-1 1 1,1-1-1,0 0 0,-1-1 0,1 1 0,4-2 1,0-1-87,-1 0 1,0 0 0,0-1-1,0 0 1,-1 0 0,1-1 0,-1 1-1,0-2 1,0 1 0,-1-1-1,1 0 1,-1-1 0,-1 1 0,1-1-1,-1 0 1,0 0 0,-1-1-1,6-13 1,0-1 5,-1 0 1,-1 0-1,-1-1 0,-1-1 0,5-37 1,-9 43 103,0-1 1,-2 1 0,0-1-1,-6-33 1,5 45 46,-1 0 0,0 0 0,0 1-1,0-1 1,-1 0 0,-7-11 0,8 15 0,0 0 0,0 1 0,0-1 0,-1 1 0,1-1 0,-1 1-1,1 0 1,-1 0 0,0 0 0,1 0 0,-1 1 0,0-1 0,-1 1 0,1 0 0,-4-2 0,2 3 36,0-1 0,1 1 0,-1 0 1,1 0-1,-1 1 0,0 0 0,1 0 0,-1 0 1,1 0-1,-1 0 0,1 1 0,0 0 1,0 0-1,0 0 0,0 0 0,0 1 0,0 0 1,0 0-1,1 0 0,0 0 0,-1 0 1,-2 5-1,-7 7 171,1 0 0,0 1 0,-17 30 0,16-20-121,0-1 0,2 2 0,-11 38 0,18-52-202,1 1-1,0-1 0,1 0 0,1 1 0,0 0 0,0-1 0,2 1 1,0-1-1,3 17 0,-4-26-65,1-1-1,0 1 1,0-1 0,0 1 0,0-1 0,1 0-1,-1 0 1,1 0 0,0 0 0,0 0 0,0 0-1,0 0 1,1 0 0,-1-1 0,1 1-1,-1-1 1,1 0 0,0 0 0,0 0 0,0 0-1,0 0 1,0-1 0,0 1 0,1-1-1,-1 0 1,0 0 0,1 0 0,-1 0 0,1-1-1,-1 1 1,1-1 0,-1 0 0,1 0 0,0 0-1,-1-1 1,1 1 0,5-3 0,2 1-154,0-2 1,0 1 0,0-2 0,-1 1-1,0-1 1,0-1 0,0 0-1,0-1 1,-1 1 0,13-14-1,-5 3 609,-2-1-1,0 0 0,19-33 1,-17 20 2705,24-57 0,-41 87-2979,0 1 0,0 0 0,0 0 0,0-1 0,0 1 0,0 0-1,0-1 1,0 1 0,1 0 0,-1 0 0,0-1 0,0 1 0,0 0 0,0 0 0,0-1 0,0 1 0,1 0 0,-1 0 0,0 0 0,0-1 0,0 1 0,1 0 0,-1 0 0,0 0 0,0 0 0,1-1 0,-1 1-1,0 0 1,0 0 0,1 0 0,-1 0 0,0 0 0,0 0 0,1 0 0,-1 0 0,1 0 0,3 11 640,0 38-702,-2-22 127,1-1-188,1 1-123,8 35 1,-11-55-46,1 0 1,1 0 0,-1 0-1,1 0 1,1-1-1,-1 0 1,1 1 0,0-1-1,0-1 1,7 7-1,-8-9 13,0-1 0,0 0-1,0 0 1,0 0 0,1 0-1,-1-1 1,1 0 0,0 1-1,-1-1 1,1 0 0,0-1-1,-1 1 1,1-1 0,0 1-1,0-1 1,0 0 0,-1-1-1,1 1 1,0-1 0,0 0-1,0 1 1,-1-2 0,1 1-1,-1 0 1,1-1 0,-1 1-1,4-4 1,3 0-57,0-1-1,0 0 1,-1 0-1,0-1 1,0-1 0,-1 1-1,0-1 1,7-10-1,-3 0 689,0 0-1,-1-1 0,15-38 1,-19 41 1346,-2-1 1,7-29 1123,-15 60-1940,1 0 0,1 0 1,1 19-1,1-19-849,0 0-1,2-1 0,-1 1 1,2-1-1,0 1 0,9 20 0,-11-30-97,0-1 0,0 0 0,0 0 0,1 0 0,-1 0 0,1 0 0,-1-1 0,1 1 0,0-1 0,0 1 0,0-1-1,0 0 1,0 0 0,1-1 0,-1 1 0,1-1 0,-1 1 0,1-1 0,-1 0 0,1 0 0,0-1 0,-1 1 0,1-1 0,0 0-1,0 0 1,-1 0 0,1 0 0,0-1 0,6-1 0,-1 0 16,0 0 0,0 0 0,-1-1 0,0 0 0,1-1 0,-1 0 0,-1 0 0,1-1 0,0 0 0,-1 0 0,0-1 0,0 0 0,-1 0 0,0 0 0,0-1 0,0 0 0,-1 0 0,0-1 0,0 1 0,6-16 0,1-7 247,-2-2 0,0 1-1,-3-1 1,6-44 0,-6 35 75,-6 36-278,4-17 129,-2 19-118,2 14-54,103 422-831,-98-395 713,58 275-1282,-63-278 1106,-2-1 0,-1 1 0,-2 0 0,-1 0 0,-2-1 0,-1 1 1,-9 36-1,10-63 246,1 0 0,-1 0-1,0 0 1,-1-1 0,0 0 0,0 1 0,-1-1 0,0 0 0,0-1 0,-11 11 0,15-15 74,-1 0 0,-1-1-1,1 1 1,0-1 0,0 0 0,-1 1 0,1-1 0,0 0 0,-1 0 0,1 0 0,-1-1 0,1 1 0,-1-1-1,0 1 1,1-1 0,-1 0 0,0 0 0,1 0 0,-1 0 0,1 0 0,-1-1 0,0 1 0,1-1 0,-1 0 0,1 0-1,-1 0 1,1 0 0,0 0 0,-1 0 0,1-1 0,0 1 0,0-1 0,0 1 0,0-1 0,0 0 0,0 0-1,-1-2 1,-2-2-13,0 0 0,0-1-1,1 1 1,0-1-1,1 0 1,-1 0-1,1-1 1,1 1 0,-1 0-1,1-1 1,1 0-1,-1 1 1,1-1 0,1 0-1,-1 0 1,1 0-1,2-10 1,0-7-370,2 1 0,1 0-1,1 0 1,11-29 0,0 9-494,2 1 0,2 2 0,2 0 0,45-61 0,132-140 3155,-118 147 2660,-81 93-4779,1 0 0,0 0 0,0 0 0,-1 0 1,1 0-1,0 1 0,0-1 0,0 1 0,1-1 0,3-1 1,-6 3-155,1 0 1,-1 0 0,0 0-1,1 0 1,-1 0 0,1 0-1,-1 0 1,0 0 0,1 0 0,-1 0-1,0 0 1,1 0 0,-1 0-1,0 1 1,0-1 0,1 0-1,-1 0 1,0 0 0,1 1 0,-1-1-1,0 0 1,0 0 0,1 1-1,-1-1 1,0 0 0,0 0-1,1 1 1,4 19 287,1 64 75,3 26-790,-7-99 42,1 1-1,0 0 1,0-1 0,1 0-1,1 0 1,0 0 0,7 11 0,-9-17-40,0-1 1,0 1 0,1-1 0,-1 0-1,1 0 1,0-1 0,0 1 0,0-1 0,1 0-1,-1 0 1,1 0 0,0-1 0,0 1-1,0-1 1,6 2 0,-4-3-181,0 1 0,1-1-1,-1-1 1,1 1 0,-1-1 0,1 0 0,-1-1-1,1 0 1,13-4 0,-5 1 119,-1-1-1,0-1 1,-1-1 0,0 0-1,0-1 1,0 0 0,-1-1-1,0-1 1,19-19 0,-16 13 816,-2-1 1,0 0 0,-1-1-1,12-22 1,-12 14 1116,-1-1 1,0 0-1,-3 0 0,13-54 1,-10 12 2589,-4-1 1,-1-127-1,-17 379-4955,9-44 105,13 339-4147,-9-445 3119,8 31 1,-9-53 683,0 0 1,1 0 0,1 0-1,0-1 1,0 0-1,1 0 1,6 10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21.064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92 50 564,'1'-6'2024,"0"-4"592,0-4 341,-1 2 71,-2 4-540,-1 9-556,-2 9-563,-2 13-577,-1 9-504,-1 10-592,1 6-672,1 3-845,1 0-759,0-3-380,1-5-60,-2-8 271,-4-8 481,1-9 888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21.519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109 16 504,'-7'-2'1616,"-6"-1"252,-5-1 221,-2 0-69,1 1-296,3 3-204,5 6-120,7 6-104,6 10-140,6 10-180,5 9-207,4 8-249,1 5-220,1 2-156,0 0-136,-1-3-232,-2-7-388,0-9-345,0-8-311,0-11-276,0-12-228,0-12-4,-2-12 240,-2-12 316,-2-10 528,1-8 656,-2-5 736,-1 1 632,0 2 448,-3 6 232,0 8-92,-1 8-300,-1 12-395,1 12-421,0 14-316,2 13-344,2 11-580,2 11-860,3 6-1009,4 4-539,4 0-272,6-2-9,10-5 369,9-7 744,-2-10 1604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22.553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420 240 1668,'2'-2'2472,"2"-3"373,0-5 231,0-4-308,-1-4-656,-1-5-680,-1-4-535,-3 0-333,-2-1-208,-2 2-132,-3 4-68,-3 3-32,-7 7-24,-5 6-12,-7 8-12,-6 10 16,-5 9-8,-2 9-12,-1 10-16,1 8-16,5 5-76,6 4-44,7 0-32,10-1-36,9-5-76,10-6-116,7-10-24,9-9 28,7-12 8,5-11-36,5-11 16,2-11 87,1-10 109,-2-7 156,-3-4 173,-3-2 175,-5 2 148,-5 3 108,-4 6 28,-4 5-100,-4 6-120,-4 7-60,-1 7-48,-3 8-56,-2 9-44,-1 10-64,1 10-96,2 7-120,2 7-128,4 2-104,3 1-132,5-2-148,3-5-96,2-6-28,4-8 20,0-8 52,1-10 155,0-9 213,-2-9 252,-3-9 240,-1-8 212,-2-9 153,-1-8 63,0-4 28,0-3-40,0-1-108,-1 1-120,1 5-92,0 5-56,-1 6-44,-1 6-32,1 5-24,0 6-24,4 6-24,1 6-24,5 4-36,2 7-20,3 5-20,-1 5-16,0 6-32,-4 5-32,-4 5-64,-5 4-56,-7 4-44,-5 2-64,-6 1-36,-5-1-60,-2-2-68,-2-5-128,1-4-188,0-6-252,3-6-389,2-6-487,4-8-472,5-7-256,5-10 12,7-10 179,8-9 401,6-7 564,-1 2 1368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23.171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0 520 292,'5'-6'1308,"7"-6"580,5-5 581,3-1 455,-1 2-140,-3 4-328,-2 7-316,-3 9-363,-4 9-441,-2 9-424,-3 8-304,-1 5-232,-1 4-244,1 0-232,0-2-292,1-3-384,2-7-400,1-6-336,2-8-153,1-9-15,0-10 136,0-10 344,-3-11 488,-2-12 520,-2-10 472,-2-10 508,-2-7 408,0-4 276,1 1 128,0 3 29,2 6-89,0 8-264,3 7-244,1 7-216,3 7-216,4 7-192,4 5-176,5 7-116,4 8-112,5 8-104,2 11-96,3 11-136,0 10-108,-1 10-108,-3 8-108,-3 4-104,-5 3-172,-2 0-172,-5-2-184,-3-4-173,-3-6-155,-2-4-96,-2-7 20,-1-5 168,-2-7 244,-1-5 284,-3-7 292,-1-6 328,-3-8 328,-2-7 252,-4-9 280,-1-7 260,-3-6 244,0-4 252,0-2 256,1 2 164,2 2 24,3 4-72,2 5-135,3 5-249,4 3-352,6 4-348,8 2-304,7 2-264,10 1-244,9 1-384,10-1-556,7-1-861,9-1-675,7-2-312,5-2-80,6-3 219,4-3 489,-12 1 984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48.196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19 192,'0'-1'2340,"0"-3"560,0-1 333,0 0 223,0 2-412,1 2-799,1 5-777,2 7-488,4 7-300,4 8-196,3 8-148,3 7-112,2 6-136,0 3-188,-1 1-212,-3-1-252,-2-4-424,-3-5-532,-4-8-617,-2-8-587,-5-10-320,-2-9-36,-4-10 267,-2-11 465,-1-10 628,-1-1 1400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49.414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0 121 1384,'1'-5'2384,"0"-7"505,0-6 331,0-2-200,0 0-492,0 1-591,2 5-629,2 4-480,2 8-324,2 7-252,4 9-276,2 8-284,2 9-340,2 6-380,2 7-344,1 3-233,1 2-83,0 0 76,1-2 220,0-3 356,-2-5 412,0-6 396,-1-6 352,-2-6 284,-1-6 196,-3-6 132,0-5 28,-2-6 0,-1-5-32,-2-6-32,-1-6 8,-2-6 16,-1-6 8,-1-6-35,-1-3-29,-1-2-64,1 0-84,-1 3-96,-1 5-92,0 4-64,0 7-76,-1 6-48,1 7-44,0 8-24,1 10-28,1 8-8,4 11-12,3 11-4,2 9-4,3 10-8,3 9-40,1 6-76,1 6-48,-1 4-64,-1 2-84,-2-1-112,-4-2-116,-4-4-112,-6-5-152,-4-6-113,-6-6-51,-4-7 56,-6-7 188,-4-7 348,-5-7 492,-3-9 428,-4-8 300,-4-10 180,-1-10 61,-1-11-137,3-11-252,4-11-252,8-11-156,8-9-112,11-7-76,11-4-44,10-2-32,8 2 12,7 4 64,5 5 60,1 8 36,1 10 16,0 8 20,-1 11-20,-1 11-68,-2 11-72,0 9-76,-1 9-84,0 7-104,-2 4-132,-2 1-140,1 0-120,0-4-68,2-5-8,0-8 40,2-7 92,0-11 136,2-9 183,-2-9 229,-2-11 197,-5-7 159,-6-7 140,-7-4 80,-8-1-8,-8 2-76,-8 3-80,-9 7-96,-7 7-72,-8 8-64,-5 12-48,-3 12-88,0 12-100,2 13-92,5 11-192,7 8-204,9 4-248,11 3-256,9-1-172,12-4-97,10-6 29,9-7 100,8-7 220,6-9 352,4-5 368,1-5 340,-2-4 228,-4-1 128,-6-1 136,-8-1 140,-7 2 32,-8 0 0,-7 1 40,-7 0 65,-5-1 7,-3-2-108,-2-3-120,0-5-132,1-5-96,3-6-68,6-7-68,7-5-40,7-4-44,7-3 4,5 1 0,5 2 8,2 4-36,1 8-12,-1 8-32,-2 11-72,-3 12-164,-4 14-224,-6 11-280,-5 11-408,-6 7-580,-3 2-792,-2 1-697,1-3-255,1-7 24,5-8 279,4-11 525,7-11 788,-1-7 1652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50.160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0 235 408,'2'-11'2532,"2"-11"633,0-9 391,1-5 240,-1-1-495,-2 3-849,-1 6-840,-2 6-580,0 9-356,0 13-232,2 13-200,0 14-252,2 16-256,2 13-236,1 10-204,-1 6-192,1 1-148,-1-3-156,-1-6-204,1-9-245,0-10-371,1-12-416,2-10-236,2-10 72,3-11 255,3-9 493,2-8 956,3-9 1164,1-5 1156,1-5 900,-1-1 573,-2 1 187,-2 3-216,-4 4-472,-4 7-667,-3 6-633,-2 9-420,-3 9-268,0 9-224,1 8-220,1 6-184,4 5-216,6 0-252,7-3-220,8-4-132,8-7-41,6-7 37,5-10 104,2-8 216,-1-9 316,-3-10 380,-7-8 416,-8-8 368,-10-6 232,-8-4 128,-12 0-51,-9 2-189,-10 6-256,-7 7-268,-8 9-184,-3 11-108,-4 12-84,-1 10-44,2 12-72,4 10-92,4 6-92,6 5-104,9 2-144,6 0-176,8-5-53,9-5 33,8-7 132,7-8 164,6-7 228,4-10 344,2-8 360,0-9 288,1-5 180,-3-5 109,-3-1 11,-4 2-92,-3 4-208,-6 9-240,-5 9-236,-5 12-244,-4 10-244,-2 10-340,-1 5-516,0 3-632,3-1-749,4-4-503,6-6-148,8-9 139,10-9 413,9-8 580,-2-4 1228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52.64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182 447 508,'5'-7'2024,"3"-9"660,2-7 501,-1-5 191,-5 0-332,-6 1-511,-8 3-565,-6 5-608,-6 6-468,-5 8-364,-1 6-272,-2 7-244,3 6-244,4 6-248,5 5-248,7 2-264,7 1-224,9-1-84,7-2 47,8-4 193,6-4 280,6-4 372,6-5 420,2-3 324,1-2 208,-1-1 76,-6 0 64,-6 2-11,-8 2-77,-9 4-104,-9 4-64,-9 5-72,-8 4-132,-5 6-164,-4 3-180,-1 3-264,1 0-352,3-1-396,6-4-421,7-4-407,9-7-392,9-8-164,8-7 96,9-8 335,5-9 565,4-8 912,2-6 1024,-1-7 996,-2-4 817,-3-3 503,-5 1 204,-5 3-168,-4 3-327,-4 6-457,-4 4-460,-2 6-392,-2 5-308,-2 6-272,-2 7-216,-1 8-220,-1 10-196,0 8-152,0 8-92,0 4-40,0 2-56,2-2-4,0-3-44,0-5-12,1-6-8,-1-6 8,2-6 48,0-7 72,0-6 132,1-6 156,0-7 156,2-8 144,0-7 124,2-6 116,2-4 116,1-3 84,1 1 56,0 2 40,-1 4 12,-1 6-36,-2 6-96,-2 6-120,-2 8-180,-2 7-184,-1 10-136,-2 10-108,1 9-64,-2 7-40,-1 6 0,0 1-8,0-1-24,0-4-16,1-5-12,1-6-4,1-7 0,2-7 32,2-7 32,2-8 56,2-7 52,2-7 72,4-9 72,2-6 112,4-7 140,2-3 136,1 0 112,1 2 92,-1 5 24,-4 5-16,-2 6-84,-3 8-112,-3 8-139,-2 10-113,0 11-124,-1 11-108,0 10-208,1 7-217,0 4-231,1 2-308,2-3-312,3-3-312,3-7-204,5-7-96,5-8 76,5-9 195,2-8 337,3-10 496,1-8 668,-1-8 624,-2-6 496,-2-4 388,-4-2 229,-4 2-5,-5 4-232,-4 4-316,-5 6-312,-3 6-308,-2 7-284,-2 7-240,-1 8-224,1 8-160,2 5-132,3 3-68,5 1 8,4-1 40,6-4 112,4-4 124,5-7 128,3-6 84,1-7 88,-2-7 128,-3-7 136,-5-7 136,-5-6 96,-7-3 112,-4-3 80,-7 0 28,-5 2-48,-6 3-96,-6 4-120,-7 7-108,-6 7-120,-4 10-108,-4 10-124,-2 11-80,-1 10-100,1 9-104,2 6-80,5 4-56,5 0-32,8-2-20,7-4-12,8-7-36,10-6-28,7-8 24,7-7 60,7-9 159,3-7 245,3-8 292,0-6 281,-2-5 219,-2-2 196,-5-1 68,-5 1-32,-5 3-96,-5 4-124,-4 3-144,-3 5-184,-2 6-192,-1 5-188,0 7-192,2 7-188,2 5-180,5 3-200,3 3-188,7-3-168,4-2-185,4-6-119,4-7-32,3-6 108,2-8 240,-1-8 412,-1-6 552,-3-6 652,-3-5 584,-4-3 400,-4 0 156,-5 3-72,-4 3-215,-5 6-361,-3 7-384,-6 8-332,-4 10-216,-5 10-132,-1 9-80,-2 8-80,2 5-52,5 1-20,6-1-20,8-5-32,11-6 3,11-8 53,9-10 116,10-9 124,5-10 160,3-10 220,1-8 196,-4-9 169,-5-6 123,-7-4 104,-8-1 44,-9 1-8,-7 4-68,-7 6-120,-6 4-200,-5 7-196,-4 7-184,-2 6-172,-2 9-168,-2 9-128,-1 12-72,-2 12-28,1 14-24,-1 13 32,1 11 100,-2 10 88,-2 8 80,-3 3 52,-4 3 44,-4-1-12,-6-3-64,-3-5-108,-3-7-172,0-9-236,1-8-224,1-11-189,4-10-79,4-11 8,5-11 104,5-11 284,5-12 392,5-10 488,5-12 436,7-10 340,8-9 208,7-7 96,8-4-43,6-2-137,4 4-172,3 6-152,-1 8-96,-1 11-92,-1 11-100,-3 12-132,-2 11-108,-2 11-84,-3 8-144,-1 7-148,-2 4-152,-2 2-164,1 1-232,1-2-268,2-4-184,6-6-81,6-5 25,5-8 100,7-6 256,4-9 308,2-6 336,0-7 320,-3-8 336,-8-5 328,-9-5 224,-12-3 156,-14 1 72,-14 2-31,-15 4-161,-13 6-248,-11 8-216,-8 8-180,-6 9-160,0 10-152,2 8-188,8 9-216,8 6-276,10 4-324,13 1-248,12 0-117,12-3 69,12-5 252,10-6 432,8-8 452,7-6 400,3-9 296,2-7 292,-1-7 168,-3-5 32,-6-1-35,-5 0-89,-6 3-196,-7 8-348,-6 9-352,-5 10-436,-5 11-596,-1 9-845,0 6-787,1 5-300,5 0-136,8-2 119,6-5 421,9-5 784,-3-7 1648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54.782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142 406 1260,'0'-2'1688,"1"-5"400,1-4 309,-1-2 83,1-3-52,0-2-208,1-1-275,2-1-393,2 0-440,1 0-328,3-1-232,1 1-148,2 1-132,2 1-92,0 1-64,0 2-56,0 4-12,0 3-32,-2 4-24,-1 6-44,-1 6-20,-2 7-36,-2 8-36,-3 9-36,-7 8-32,-8 8-4,-9 7-12,-9 6-12,-8 3 20,-6 0 40,-3-2 36,0-4 32,3-8 12,7-7-92,7-9-160,13-8-168,11-10-128,13-9-72,14-10-5,11-8 193,9-9 252,6-8 324,5-7 300,-1-6 261,-1-3 167,-4 1 16,-6 1-40,-7 6-124,-7 7-148,-7 7-172,-5 9-128,-5 10-64,-2 9-40,-2 8-32,2 7-72,2 3-76,3 1-88,4-1-68,6-4-48,4-5-16,4-6 68,4-7 76,1-7 104,0-6 96,-1-6 112,-2-4 120,-5-5 112,-5-2 92,-5-3 68,-5-2 56,-5 0 36,-6 0-28,-4 2-80,-6 2-80,-4 3-76,-6 7-76,-4 5-96,-5 6-64,-3 7-56,-2 8-48,-1 6-96,1 8-104,2 6-132,4 6-140,6 3-156,6 2-168,8 0-188,7-3-220,9-3-208,9-6-140,8-6-61,10-6 61,8-7 220,6-5 376,4-6 464,3-4 448,-2-2 424,-5-2 368,-5-1 256,-8 2 108,-8 0-4,-7 3-68,-6 2-131,-6 2-185,-4 4-172,-4 3-160,-2 4-116,-2 3-76,-1 2-36,0 0 28,0 0 76,1-2 92,0-2 60,1-3 56,1-5 44,1-4-20,3-6-56,0-6-64,4-6-76,1-8-64,5-8-68,4-6-76,6-7-64,3-3-44,4-1-20,1 2 4,-1 4 40,-1 5 92,-4 7 164,-3 7 176,-5 5 140,-3 7 84,-5 5 0,-2 7-92,-2 8-151,-2 12-209,-2 12-240,-1 14-272,-2 14-277,-2 11-207,-1 6-180,-1 5-104,2 0-36,1-5 8,1-6 40,4-8 4,5-11-48,6-10-96,8-11-56,6-11-1,8-10 105,6-9 156,4-9 292,3-8 444,0-7 528,-4-5 456,-3-2 340,-6 1 184,-6 1 13,-7 5-161,-6 6-280,-5 6-284,-6 8-236,-4 8-172,-2 9-108,0 8-72,1 7-56,5 4-36,5 3-8,7 0-20,9-3-52,7-5-92,9-7-84,6-6-104,4-7-72,0-7-4,-1-8 95,-5-5 209,-7-6 264,-10-6 284,-10-3 221,-10-4 151,-11 0 72,-10 1-68,-8 2-120,-6 3-152,-6 6-144,-3 6-116,-2 7-68,1 8-84,1 8-104,2 8-92,3 7-92,3 6-116,3 5-124,4 3-68,5 2-72,6-2-56,7-2-41,8-5-43,9-5 24,11-5 84,9-5 216,11-5 316,8-4 368,6-2 380,3-1 256,-2-1 144,-4 2-12,-7 1-147,-8 2-185,-10 2-168,-8 1-92,-10-1-44,-8 1-20,-7-2 16,-5-1 32,-4-3-4,-1-3 4,1-5-12,5-7-16,6-7-44,10-7-88,12-8-84,12-5-156,13-4-204,11-1-204,11 1-324,9 4-588,5 5-925,3 6-651,0 5-232,0 6-32,-3 4 207,-4 1 545,-15 3 1068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08.115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2010 1 16,'-7'4'152,"-10"5"-48,-9 7-28,-8 6-4,-7 7 16,-5 5 80,-1 7 112,-2 7 76,0 7 64,0 9 56,2 9 96,0 10 8,1 11-56,0 11-8,-3 11 40,-1 11 9,-1 9-33,-1 6-44,2 6 60,2 1 32,4 0-20,6-2 28,7-1 16,8-2 76,9 1-4,8 2-40,9 5-12,7 5-60,8 6-64,7 7-104,5 6-92,6 5-20,5 3-12,4 3 12,2 0 48,0-2 72,-1-3 56,-6-7-4,-6-7-15,-8-6-53,-10-8-56,-12-6-76,-12-4-64,-13-4-36,-13-4-24,-11-5-8,-10-4-16,-8-5-12,-4-8 4,-5-7 4,-1-7-16,0-8-20,2-6-20,2-6-8,4-6-16,3-5-20,4-4 4,2-4-8,4-3-8,0-2-8,2 0-20,-1 1-20,1 2 0,1 2 0,0 3 4,3 2 20,3 1 28,6-2 32,4-3 28,7-6 16,6-5 8,6-6 8,7-3-4,8-3 8,8 1 12,7 4-4,8 8 4,5 7 4,5 12 4,4 11-28,3 13-20,3 12-4,1 12-8,-2 9-20,-2 5 4,-3 5 4,-6 0-12,-4 1 4,-7-1-8,-5-3 8,-5-1 4,-6-3 12,-5-2 12,-4-3-4,-2-1 8,-3-2 0,-2-2-12,-2-2-12,0-2-8,-1-2-8,-1-3-12,-1-1-4,0-3-16,0 0 8,-1-1-8,1 0 8,1 0-4,3-1-4,3-1-20,5-2-52,7-2-44,9-4-52,10-5-36,11-6-12,13-6-24,12-5-36,12-7-120,10-5-312,7-5-508,4-5-865,3-5-627,-2-5-268,-3-6-36,-7-6 255,-9-8 497,-18-7 1164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30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68 352 176,'-24'-22'1880,"4"4"592,7 1 421,2 3 163,11-3-452,11-3-680,9-4-732,10-1-803,11-3-834,10-1-979,10 3-820,10 2-408,10 2-148,11 2 83,10-4 341,3 2 676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09.90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92 1 44,'-2'0'1444,"-2"3"288,-4 3 280,-3 5 157,-2 9-289,-1 8-244,-1 12-196,2 8-164,5 8-240,5 6-204,8 2-196,7-1-187,9-5-73,6-7-88,6-9-36,5-11-56,2-12-32,0-11 4,-1-13-44,-4-10-16,-5-10-8,-5-10-40,-7-10-24,-7-7-36,-7-6-20,-7-3-4,-5-1 24,-4 4 24,-4 5 16,-3 8 4,-3 10 4,-3 10-56,-2 11-88,-3 13-252,0 13-556,1 12-893,4 10-763,5 9-348,9 4-144,8 3 111,9-1 497,5-9 932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11.784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0 284 1908,'3'-5'2700,"3"-6"385,1-4 243,2-3-296,-2 1-675,0 1-709,-2 2-548,-1 2-320,1 4-176,0 2-108,0 1-76,3 2-88,1 1-80,4-1-84,5 0-72,6-2-68,5-1-48,4-2-8,1-1 20,1 0 16,-3-1 16,-5 2 0,-4 2 16,-5 3-16,-5 6-8,-6 6-4,-5 10-4,-5 9-8,-3 11-4,-2 7-8,-1 6-4,1 4-48,4 0-76,5-2-196,5-5-244,7-5-304,7-8-424,7-9-364,7-7-261,4-9-143,5-8-72,0-6 28,1-8 252,-3-6 316,-2-6 379,-3-7 465,-5-5 552,-2-8 596,-2-5 604,-2-5 593,-3-5 499,-2 0 236,-3 1 8,-3 5-192,-2 6-331,-3 8-437,-1 8-472,-1 9-344,-1 10-180,0 12-112,-1 13-64,-2 16-68,0 15-44,-1 12-40,0 11-60,0 5-108,1 3-176,0-3-244,1-5-356,1-8-416,1-9-344,1-10-669,2-9-347,2-10-104,2-9 168,2-8 315,0-9 353,-1-7 824,-4-8 708,-3-6 704,-3-8 656,-3-5 624,-3-3 513,-3-3 283,0 0 80,0 3-164,1 4-344,1 4-435,3 6-469,4 7-360,4 7-300,5 9-216,4 9-140,4 8-88,5 9-84,2 7-132,2 5-128,2 5-232,0 0-284,2 0-280,2-3-225,2-5-39,2-5 68,1-7 216,-1-7 304,0-8 424,-2-6 436,-4-7 360,-3-6 320,-3-4 264,-4-5 184,-5-4 28,-3-3-76,-5-3-111,-3-2-205,-4 1-208,-4 2-196,-4 3-124,-3 3-108,-2 6-64,-3 4-40,-2 7-16,-4 5-4,-2 8-16,-3 8-4,-2 8-4,-2 7-8,0 6-16,2 5 4,1 3-52,5 0-84,5-2-180,7-5-292,7-5-284,7-6-189,7-8-31,7-7 136,5-7 308,2-7 476,1-7 432,1-5 356,-2-6 240,0-5 132,-3-3 33,-2-2-77,-2 2-48,-4 1-100,-3 6-136,-3 5-160,-3 7-140,-2 9-124,-3 10-92,-2 11-56,-2 10-32,0 9-56,1 6-132,2 3-228,3 1-476,6-5-616,6-5-713,8-7-583,9-11-312,8-8-32,6-9 387,1-7 753,0-8 1028,-2-7 1064,-6-5 976,-5-6 916,-7-3 669,-5-2 279,-7-1-24,-4 3-248,-4 2-411,-3 5-573,-2 5-520,-2 4-372,0 6-276,1 4-180,0 6-120,1 7-88,1 8-64,-1 9-44,0 8-24,0 8-8,0 5-16,0 3-56,2-1-144,2-2-208,4-5-208,6-6-192,6-9-152,5-7-56,5-9 80,2-7 180,1-8 256,-2-7 279,0-5 293,-4-7 317,-2-5 251,-4-3 152,-3-1 36,-3 1-8,-4 3-84,-2 4-172,-2 5-208,-3 6-152,-1 7-28,-1 9-68,0 9-32,1 8-20,0 9 24,2 7 4,3 4-124,2 2-208,5 0-296,6-2-388,7-6-392,6-5-320,7-7-121,6-7 73,2-6 236,1-8 500,-3-7 628,-3-5 744,-5-5 628,-6-4 452,-7-3 280,-5 0 69,-6 1-117,-5 3-332,-3 5-356,-2 6-308,-3 8-240,-1 8-164,-2 10-176,1 8-276,1 8-384,3 5-652,4 1-908,6-2-977,9-3-471,9-7-104,8-6 187,7-7 549,3-7 860,-6-5 1604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13.153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130 381 2056,'2'-12'2848,"3"-16"557,3-13 427,1-9-208,0-3-551,-1 2-729,-1 5-616,-1 8-460,0 7-352,-1 10-260,1 11-164,-1 15-132,1 15-112,0 19-96,-2 16-80,0 16-40,-4 11-36,-1 7-16,-2 2-24,-1-4-88,0-6-176,0-10-236,1-11-252,2-12-208,3-12-84,2-11 8,4-12 148,2-10 220,3-11 236,1-9 220,1-8 148,-3-7 128,-3-6 100,-4-3 92,-5-2 56,-5 0 32,-6 3 4,-6 3-44,-4 7-44,-5 7-64,-4 9-52,-2 10-32,-1 10-32,1 10-24,2 7-12,5 8-16,6 3-92,6 2-144,9-1-228,10-2-336,10-5-348,10-4-356,10-7-305,10-6-155,8-6 68,4-5 336,4-4 508,-3-4 592,-3-3 604,-6-1 512,-9 1 368,-7 1 168,-9 2 4,-6 2-68,-6 5-116,-3 5-92,-2 3-123,-1 4-125,4 2-164,5 0-200,7-1-212,9-4-212,9-4-152,9-6-100,5-6-16,5-6 51,0-5 133,-3-6 184,-6-4 180,-10-4 165,-12-2 139,-13-1 100,-15 0 56,-14 4-12,-11 6-64,-11 7-84,-6 9-120,-5 9-124,-1 10-68,2 8-72,4 6-56,7 5-80,8 2-92,9 0-100,10-1-116,10-4-56,10-4-32,9-6 44,8-7 120,7-5 128,4-7 176,2-6 196,1-5 176,0-4 184,-2-3 80,-4 0 36,-4 0-48,-6 5-104,-6 6-144,-7 9-164,-6 8-156,-5 9-164,-5 8-188,-1 5-240,1 2-364,4-1-380,6-4-340,9-5-193,8-7-11,9-7 176,7-9 464,4-7 504,2-6 612,-1-6 640,-4-6 564,-5-4 412,-6-6 264,-4-3 177,-7-3 23,-4-1-168,-4 1-284,-4 3-304,-2 6-336,-2 5-320,-3 8-264,-3 9-168,-3 12-124,-4 11-128,-3 14-128,-2 13-96,-2 11-64,2 7-64,2 3-76,3 1-60,7-2-108,6-6-156,11-8-380,9-8-424,10-10-476,9-10-361,7-8-83,6-10 148,2-8 556,-1-6 800,-3-4 960,-6-4 1000,-7-2 776,-7 0 504,-8 1 180,-7 3-48,-6 2-219,-4 4-389,-4 4-384,0 4-340,-2 4-288,0 5-232,0 8-168,0 7-180,2 8-188,2 6-180,4 5-264,4 2-356,3-1-532,5-2-676,4-6-757,2-5-459,2-8-80,1-6 164,0-8 443,-1-7 681,-5-2 1284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13.330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1 248 1452,'1'-7'2376,"2"-10"617,0-8 519,0-7 72,0-2-307,-1 0-541,-1 3-648,0 4-556,-1 5-604,1 9-724,-1 8-664,1 8-664,-1 9-780,-1 8-844,1 4-705,2 2-199,1-1 108,4-3 355,2-5 617,2-7 784,-1-5 1540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13.504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91 457 400,'-2'-11'1968,"-2"-12"608,-4-12 401,-2-8 11,-1-3-388,0 0-512,-1 2-635,2 5-685,1 5-688,3 4-812,1 5-1017,2 4-819,4 3-412,2 4-140,4 2 199,4 3 517,0 2 980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14.28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276 224 328,'2'-3'1536,"2"-2"340,1-2 349,-1-2 91,1-1-112,-1 0-176,-1 1-180,-1-1-180,-1 0-239,1 0-297,-1-1-292,0-2-224,0-1-180,0-1-132,-2 0-88,-2 0-72,-5-1-32,-3 0-8,-4 3 16,-6 4-16,-5 6-20,-5 8-4,-4 11-24,-3 12-36,1 10-124,4 10-152,7 6-152,8 3-132,9-1-156,11-4-176,10-6-72,9-8 52,8-10 83,6-11 153,5-9 284,2-9 380,-1-9 312,-2-6 244,-2-6 221,-2-6 139,-5-2 24,-3-1-64,-5 2-64,-4 3-92,-4 3-112,-4 6-156,-3 5-136,-2 7-124,-2 7-148,-1 8-160,-2 8-208,1 6-228,0 4-256,3 3-388,2 1-520,5-3-653,4-5-599,7-5-176,7-8 16,7-8 291,6-7 505,-4-3 808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15.277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114 609 296,'4'-8'2232,"4"-9"640,4-9 429,0-5 275,-2-1-492,-2 1-663,-5 3-769,-5 4-572,-6 5-400,-6 6-256,-5 6-156,-3 8-124,-1 6-56,0 6-52,2 6-16,4 4-16,6 3-36,6 1-40,8-1-52,8 1-48,7-3-32,6-1-12,5-1 4,3 0 44,2 0 36,-2 1 48,-3 2 24,-7 2 20,-7 1 16,-10 1 20,-10 1 8,-10-1 16,-9-2 0,-6-2-36,-5-3-92,-1-4-176,1-4-324,3-6-544,7-4-752,9-6-757,10-6-403,13-8-104,14-8 175,15-7 469,14-7 932,13-5 1496,10-3 1364,6 1 1036,2 3 637,-3 8 363,-6 8-12,-10 9-576,-10 12-735,-13 11-661,-11 11-420,-12 12-268,-9 9-168,-7 7-144,-5 2-232,-1 1-336,1-3-540,3-5-580,5-8-496,7-8-413,7-8-139,5-10 72,4-9 416,2-8 528,-1-9 548,-4-7 572,-3-9 492,-5-7 504,-5-8 488,-5-5 420,-3-5 248,-3-4 88,-1-1-80,0 1-247,2 1-325,3 3-320,5 3-232,4 4-88,6 3-20,5 5 40,3 5 20,5 5 20,3 6-8,2 9-104,4 8-140,1 12-140,1 14-136,-2 16-128,-4 16-144,-5 18-196,-8 13-172,-7 12-176,-7 5-180,-7 2-160,-5-2-96,-4-7-96,-3-10-244,0-10-276,1-12-309,0-11-331,2-11-256,2-10-20,0-10 244,-1-8 375,0-8 569,-3-7 776,-3-6 796,-3-4 652,-2-3 576,-2 1 565,1 0 411,1 2 144,3 2-88,5 2-280,7 1-383,10 2-561,12 0-596,13 1-556,14 0-596,13 0-752,13 1-1053,6 2-567,5 1-248,-1 2-12,-7 1 231,-9 2 593,-17 1 1364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17.36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50 4 1972,'-3'0'2640,"-3"-2"389,-2 1 255,-2 1-360,2 0-604,1 3-591,2 4-509,3 7-280,3 6-164,4 11-128,4 8-124,3 9-132,4 5-96,2 3-116,2 0-80,2-3-40,0-6-48,0-6-52,1-8-228,-1-9-156,1-9-76,1-9-56,2-7 4,1-9 20,1-6 204,-1-6 132,1-6 92,-1-6 120,-1-2 160,-1-3 168,-3 0 148,-3 2 104,-3 5 76,-3 3-28,-4 7-108,-2 4-132,-1 6-116,-2 5-88,-1 8-116,0 7-88,2 9-132,0 6-116,3 6-120,2 4-96,3 1-64,3-1-40,3-3-16,3-5 36,2-7 48,4-7 52,1-8 72,2-7 96,1-7 132,-2-8 124,-1-5 136,-5-4 132,-4-3 140,-4-1 120,-4-1 56,-4 2 12,-4 5-12,-2 3-56,-4 7-88,-4 5-88,-4 8-72,-3 7-48,-1 7-52,-2 10-32,1 6-52,1 6-68,5 4-148,4 1-196,6-1-220,5-3-292,6-5-348,6-7-308,6-7-120,4-7 19,3-7 161,2-5 316,-2-7 496,-2-3 616,-4-5 532,-3-1 376,-3-2 232,-5 0 48,-2 3-91,-4 2-237,-2 4-268,-2 5-232,-1 6-200,-1 6-160,0 8-152,1 5-188,2 5-188,2 2-68,4 0-80,3-3 55,4-3 157,5-7 316,4-6 332,3-6 192,2-8 261,0-6 143,-2-6 76,-3-6 12,-2-5-48,-4-6-84,-3-3-100,-3-1-104,-2 0-140,-3 4-152,-2 5-124,0 8-60,-1 9-32,2 11-20,2 14-16,2 13-36,3 15-28,4 15-36,1 12-100,1 11-112,0 8-84,-2 5-100,-3 4-192,-4-1-252,-5-1-200,-4-4-141,-4-6-43,-3-7 24,-2-9 184,-1-10 264,-2-10 300,-1-8 368,-1-10 404,-1-9 340,-3-8 296,-2-9 228,-2-8 96,-1-9-60,0-8-200,3-11-227,3-8-225,8-9-184,8-9-80,11-6-48,10-6-36,11-2-24,10 1-4,9 2 64,7 6 104,4 7 100,0 8 56,-2 11 48,-6 10 8,-8 12-64,-8 12-128,-10 12-100,-8 10-52,-7 8-28,-7 5-40,-4 3-76,0-1-216,1-3-276,4-5-368,6-7-340,9-8-200,7-6-33,6-8 221,6-8 316,1-7 484,-1-7 512,-3-5 420,-7-5 316,-10-3 140,-9 0 76,-13 3 13,-11 3-117,-11 8-180,-9 9-184,-9 9-140,-6 12-128,-4 11-108,1 10-104,2 9-92,6 5-100,7 4-84,8-1-88,9-3-60,10-5 48,8-7 64,9-7 108,7-8 104,8-9 116,4-7 112,5-9 48,3-7 68,3-6 44,-1-2 20,-1-1-24,-4 4-52,-4 7-120,-4 10-176,-5 13-248,-4 12-392,-4 12-536,-3 7-737,0 5-763,1 1-348,4-3-80,7-7 215,9-8 469,12-10 708,-3-6 1644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18.380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79 141 1800,'-4'-7'2600,"-4"-8"489,-3-6 347,-3-3-240,0-1-419,2 3-525,3 4-556,4 10-420,4 10-316,4 13-280,5 17-220,3 14-192,0 14-100,1 10-68,-1 5-76,-2 2-92,-1-2-132,-1-6-172,0-9-240,0-9-196,3-11-80,4-11 4,4-10 80,4-11 128,4-10 232,4-10 188,3-10 128,2-8 108,2-7 100,1-5 104,0-2 116,0 0 104,-1 4 72,-3 5 12,-2 8-40,-2 8-68,-3 9-68,-3 10-72,-4 9-76,-6 8-36,-5 9-20,-8 7-4,-8 6-24,-8 3-24,-8 2-20,-6-1-24,-5-2-104,-2-3-180,0-6-220,0-5-364,3-8-504,4-6-536,7-9-441,7-9-375,11-8-224,10-8 136,13-7 507,11-6 897,11-2 1068,8 0 1180,6 3 1073,2 5 679,0 6 332,-3 6-112,-6 5-355,-6 4-537,-7 5-532,-7 2-368,-6 1-244,-5 2-168,-4-1-112,-3-1-40,-3-1-48,0-1-84,0-3-84,0-1-76,1-3-68,0-3-68,0-2-40,0-3-24,-1-1 12,-2-2 12,-3 1 32,-5 2-8,-4 3 52,-6 3 16,-5 6 20,-6 7 0,-5 7-16,-2 9-44,-2 7-108,1 8-116,3 5-160,6 3-184,6 0-204,7-1-156,9-5-112,8-4-168,10-8-96,7-9 8,7-7 92,7-9 187,3-8 345,3-8 492,1-4 460,-2-5 404,-3-3 309,-5 1 131,-5 2-60,-6 3-188,-7 6-192,-4 7-216,-6 7-208,-5 9-252,-4 9-300,-2 9-340,-1 6-484,0 3-664,4 2-713,4-2-611,6-4-176,6-6 72,8-7 355,7-6 585,-2-5 836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18.712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1 311 1332,'3'-6'2368,"4"-7"613,2-7 427,1-6-80,1-3-408,-2-2-579,1-1-721,0 2-536,1 2-408,2 3-252,2 2-120,4 4-48,3 5-52,3 4-32,3 5-24,-1 7-40,-2 7-36,-4 6-44,-9 8-8,-10 6-16,-10 5-36,-11 6-36,-10 2-44,-6 1-16,-3-1-68,0-2-144,5-5-228,6-5-204,10-5-224,10-5-260,13-7-184,14-4-117,14-7-83,14-4-240,12-5-288,11-2-200,8-3 4,5 0 139,3 0 269,-2 0 444,-14 1 1292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30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88 1920,'-16'-9'1071,"-65"-36"5444,30 12 1228,54 37-7439,0-1 0,0 1 0,0 0 0,0 1 0,-1-1 0,1 1 0,-1-1 0,2 6 0,16 47-48,-10-17-103,-1 0 0,7 81-1,-11 82-168,6 62-883,-11-263 858,0 0 0,0 0 1,1 0-1,-1 0 0,0 0 0,1 0 1,-1 0-1,1 0 0,0 0 0,0 0 1,0 0-1,0 0 0,0 0 0,0 0 1,0 0-1,1-1 0,-1 1 0,0-1 1,1 1-1,0-1 0,-1 1 0,4 1 1,-3-3-36,0 0 0,1 0 0,-1 0 1,0 0-1,0 0 0,1 0 0,-1 0 1,0-1-1,0 1 0,1-1 0,-1 0 1,0 0-1,0 0 0,0 0 0,0 0 1,0 0-1,0 0 0,0-1 0,-1 1 1,1-1-1,1-1 0,30-26-2054,38-44-1,-40 39 838,37-31 0,-63 60 1209,2 0 270,0-1 0,0 1 0,0 0-1,0 0 1,1 1 0,8-4-1,-15 7-123,0 1 1,1 0-1,-1-1 0,1 1 0,-1 0 1,1 0-1,-1 0 0,1 0 0,-1 0 1,1 0-1,-1 0 0,1 0 0,-1 1 0,0-1 1,1 0-1,-1 1 0,2 0 0,-1 0-23,0 1 0,-1-1 0,1 1-1,-1-1 1,1 1 0,-1 0 0,1-1-1,-1 1 1,0 0 0,0 0 0,0 0-1,0 0 1,0 0 0,-1 0-1,2 3 1,-1 2-6,0 0 1,0 0-1,0 0 0,-1 0 0,0 0 1,-1 0-1,1 0 0,-1 1 0,-1-1 1,1-1-1,-1 1 0,-3 8 0,-1 1-42,-1 0 0,-1-1 0,-18 28 0,13-24 3,-1-1 0,0-1 0,-28 26 0,34-36-79,0-1 0,0 1 0,-1-1 0,0-1 0,0 0-1,0 0 1,-1 0 0,1-1 0,-1-1 0,-13 3 0,21-5-68,0 0 0,0-1-1,0 0 1,0 1 0,-1-1-1,1 0 1,0 0 0,0 0 0,0-1-1,-1 1 1,1 0 0,0-1-1,0 1 1,0-1 0,0 0 0,0 0-1,0 0 1,0 0 0,0 0-1,0 0 1,0 0 0,0-1-1,1 1 1,-1-1 0,1 1 0,-3-4-1,3 2-109,0 1-1,0-1 1,0 0-1,0 1 1,1-1-1,-1 0 0,1 0 1,0 1-1,0-1 1,0 0-1,0 0 1,0 0-1,1 1 1,-1-1-1,1 0 0,0 0 1,-1 1-1,1-1 1,1 0-1,1-4 1,16-25-1489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19.919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164 215 896,'2'-6'1984,"1"-9"597,0-6 459,-2-5-40,-1-2-160,-2 0-171,0 2-297,-2 3-380,1 5-296,1 4-248,2 5-272,2 8-280,2 8-228,3 11-195,4 11-137,3 12-112,1 11-80,1 7-112,-1 5-144,0 1-196,-1-2-232,-1-5-253,-1-6-247,1-9-176,-1-9-60,1-8 76,1-8 148,0-8 240,1-8 276,-1-6 288,-2-8 208,-3-6 156,-5-6 120,-6-5 72,-8-4 8,-7-2-16,-7 1-24,-9 1-48,-5 7-52,-5 6-56,-4 10-36,0 10-32,1 10-52,5 9-96,7 9-120,10 5-132,12 4-116,13 0-68,14-2-24,14-4 44,12-6-44,12-5-132,10-8-136,7-6-129,6-7-59,3-5 0,2-6 176,-2-4 384,-3-6 420,-6-3 436,-9-3 328,-9-2 236,-9 0 112,-10 1-11,-10 3-97,-9 3-156,-8 3-172,-8 5-132,-7 4-92,-6 7-68,-5 5-60,-4 8-52,-3 8-52,-1 7-44,0 7-68,1 5-116,5 4-124,7 0-184,9-1-196,9-4-204,11-3-268,12-7-180,10-7-177,10-6-15,7-7 84,4-6 156,2-5 280,-2-3 340,-5-3 428,-7-3 464,-9-1 472,-8-1 336,-8 0 220,-6 1 60,-5 2-83,-3 2-237,-3 3-324,-1 4-272,-1 5-224,1 4-124,3 6-72,4 4-40,4 3-24,5 2-4,5 0 4,7-2 8,5-3-8,5-5-4,4-5 0,2-5-16,-1-5-24,-3-6-8,-6-3 8,-8-5 20,-9-2 24,-10-4 24,-11 0 20,-10 0 16,-12 0-12,-9 4-12,-8 3-44,-6 5-32,-3 5-20,0 6-12,1 6-16,4 6-12,6 6-48,7 3-52,7 5-32,9 3-24,9 2 4,8 2 28,9 0 64,8 2 100,6 0 72,6 0 36,2 0 12,1 0-8,-1-1-56,-5-2-128,-8-1-164,-9-3-164,-10-1-240,-11-3-292,-9-4-348,-11-2-453,-8-5-459,-9-5-452,-6-6-96,-6-7 139,-2-6 285,1-8 496,11 1 1008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20.660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0 281 544,'10'-10'2216,"14"-10"649,14-9 523,12-5 280,7-2-184,4 3-407,1 3-589,-1 6-524,-4 6-456,-5 5-428,-5 6-408,-6 7-392,-3 7-396,-4 9-376,-4 8-292,-2 8-308,-3 8-216,-2 7-116,-1 3 24,-3 2 24,-2-1 12,-1-3 28,-4-6-5,-1-6 9,-2-8 48,0-7 140,-2-7 192,2-9 260,-1-6 352,0-9 416,0-7 504,0-9 468,0-7 364,0-6 276,1-6 136,-1-1-19,2 0-229,-1 3-320,0 3-288,1 5-284,1 5-324,2 3-352,3 4-324,4 3-320,6 3-356,7 3-356,7 3-212,7 3-73,7 3 29,5 2 196,0 3 348,-2 1 384,-4 1 320,-9 1 284,-9-1 352,-12 0 368,-12 1 212,-13 1 164,-13 1 136,-10 3 48,-8 3-135,-6 4-265,-2 4-220,1 4-172,3 4-164,5 3-140,9 2-124,8 0-104,10 0-80,10-3-40,11-2-8,8-6 36,8-3 56,6-6 80,2-3 72,1-4 44,-2-2 12,-6-1 12,-8-1 28,-8 2 0,-10 2 20,-10 2 0,-9 4 12,-7 4-4,-4 2-92,-2 4-152,-1 2-304,5 1-484,6-1-561,8-1-551,11-3-464,10-3-332,11-6 28,10-4 335,8-6 469,6-5 520,-5-3 1244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21.315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1 475 804,'6'-5'1556,"5"-8"492,5-5 405,0-5 139,0-2-60,-2 2-212,-4 2-304,-4 4-367,-4 6-457,-5 6-396,-2 8-292,-3 8-204,-2 9-164,1 7-156,-1 5-156,2 3-196,2 0-324,3-4-384,3-4-380,3-6-309,4-7-135,2-8 16,2-7 280,0-7 488,0-6 624,-1-8 752,-2-7 720,-1-6 528,-2-7 352,1-5 132,1-5-19,1-1-217,1 0-344,2 2-280,0 4-216,1 7-168,-2 7-120,0 7-132,-1 10-120,-2 9-180,-1 13-208,-1 13-236,-2 12-196,-4 12-188,-3 8-168,-2 7-80,-2 1-52,-1-2-192,2-4-260,3-6-245,4-9-203,6-9-100,8-8 32,6-9 364,7-8 560,6-8 632,3-7 664,3-7 584,1-7 500,-2-4 292,-3-3 64,-4 0-64,-5 2-187,-6 4-249,-7 7-304,-4 6-256,-6 8-200,-2 9-144,-4 8-92,0 8-72,1 5-60,2 5-120,5 1-124,7 1-112,7-2-116,9-4-180,8-4-240,10-6-268,6-6-328,6-6-481,2-6-587,1-7-364,-3-5-32,-5-5 191,-7-3 337,-9-4 524,-10 4 1316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22.697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772 66 1072,'1'-2'2052,"1"-3"361,0-3 223,0-2-228,0 1-564,-2-1-532,0 2-424,-2 2-308,0 2-156,-3 1-60,-2 3 4,-4 2 37,-5 3-1,-7 2-4,-6 2-44,-7 3-48,-8 1-64,-5 2-60,-4 2-8,-4 1-8,0 4 0,0 2 0,3 5-4,2 5-8,4 6-32,5 7-28,6 6-32,6 7-8,6 7 4,7 5 20,6 5 8,3 4 28,6 3 60,2 2 12,4 0 16,2-2 0,2-2-4,1-5-12,1-5-52,1-7-36,0-7-20,0-7-40,0-8-16,-2-6-28,1-6-12,0-5-44,1-3-64,2-2-64,2-1-88,3-1-108,4-1-144,4 0-156,4-2-208,6 0-308,5-1-341,5-3-571,4-1-524,4-4-176,4-3 80,3-5 279,5-4 373,-9-2 916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23.39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166 96 360,'0'-2'1176,"0"-4"316,-1-3 332,1-1 345,-2 0 227,0-1 88,0 2-40,0 0-131,0 2-233,0 1-324,0 1-284,1 1-232,3 1-224,2 1-232,7 0-240,7 2-196,9 0-152,7 2-132,7 2-64,6 3-52,3 6 0,3 6-8,-1 10-8,-5 12 0,-8 13-36,-10 14-36,-12 15-32,-12 11-28,-12 8-52,-8 7-16,-6 1 16,-3 0 20,0-3 20,3-5-20,5-6-32,6-9-12,8-8-48,5-9-92,6-11-68,4-10-32,2-8-28,-2-10-56,-2-7-28,-5-6-16,-6-6-156,-10-3-332,-12-3-545,-13-3-699,-16-3-404,-15-1-132,-16-4 115,-12-2 361,-10-2 596,13 0 1492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24.316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424 25 556,'2'-1'1964,"1"-1"360,0-1 253,-1 0 39,0 0-484,-2 0-464,-2-1-344,-2 2-256,-2 0-191,-1 1-157,-3 1-152,-1 0-180,-1 1-120,-3 1-96,-3 3-16,-2 2-4,-4 4 8,-3 5 12,-2 8 4,-4 8-16,-1 11-32,-1 10-44,2 12-32,3 10-24,3 7 4,5 6-8,5 3 8,6 1-4,5 1 4,4-2 4,4-3-12,4-3-16,3-4 0,3-4 8,2-4-12,3-4 4,3-4 0,1-5-16,3-4-64,3-5-108,2-6-164,2-4-312,2-5-444,0-6-548,2-3-681,-1-5-539,-1-2-168,-1-4 124,-4-4 355,-1-3 497,-6-3 1080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24.942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0 144 164,'1'-3'1000,"1"-3"132,2-4-12,3-1-64,1-2-31,2 0 83,0-1 192,0 2 268,-2 1 172,-2 1 76,-2 1-28,-1 2-115,-1 1-189,1 1-276,0 0-268,2 2-204,4 0-176,4 1-200,8 2-156,9 2-120,8 5-68,9 6-28,6 6-28,3 7 16,-1 8-20,-3 7-40,-5 8-44,-7 8-48,-9 7-60,-8 5-28,-8 6-4,-8 2 16,-4 3 16,-5 2 4,-3-1 16,0-2-20,-1-1-36,1-5-164,0-4-352,1-5-528,1-8-789,1-6-611,1-7-284,2-6 4,3-5 291,3-6 509,2-7 1092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25.509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1 119 880,'1'-1'2392,"2"-2"529,3-1 359,4-2 68,5 0-416,7-1-535,8 0-633,7 0-460,9 1-320,7-1-356,7 1-404,3-1-456,2 1-544,-3 0-884,-4 1-1220,-9-1-597,-9 1-187,-12-1 68,-14 1 323,-13-2 757,-7 1 1536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26.40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8 3 412,'-1'-1'1856,"0"-1"400,1 3 453,0 3 247,1 5-352,1 8-392,1 9-287,2 10-281,-1 11-356,-2 9-292,-2 7-256,-1 5-200,-1 2-160,-1 0-120,0-3-92,-1-6-108,0-7-236,2-7-296,0-8-488,1-8-668,1-8-788,2-8-681,2-7-299,3-7 28,3-8 327,5-7 585,3-8 752,0 0 1412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27.180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1 318 980,'5'-5'2596,"5"-7"493,4-3 279,1-3 156,0 1-740,-2 5-879,-3 7-713,-4 8-412,-2 10-240,-4 8-164,-2 9-104,-3 4-92,0 4-72,0 0-56,0-2-40,1-4-60,1-4-92,1-5-80,1-5-64,1-7-48,0-4-36,0-7 28,1-5 44,0-8 64,0-7 16,2-10 16,1-10 24,1-8 20,3-9 52,2-4 64,1-1 76,2 3 40,0 6-12,0 8-44,-2 10-124,1 10-300,-1 13-424,0 13-389,2 16-259,-1 14-104,2 13 4,1 10 288,0 6 584,1 2 740,-1-1 668,-1-6 512,-1-7 332,-1-8 16,1-10-236,1-9-419,4-9-497,4-9-464,4-8-332,3-7-124,2-6-5,1-5 117,0-4 144,-4-2 212,-3-2 204,-5 0 196,-7 0 176,-7 2 69,-8 3 19,-8 4-36,-7 4-60,-7 7-100,-4 5-96,-3 8-92,-1 8-56,1 7-48,4 8-52,4 6-48,7 7-76,8 4-88,7 4-88,9 1-52,8 0-24,7-1-4,5-1 44,4-2 64,1-3 72,-1 0 44,-5-3 36,-6-2 16,-8-1 56,-9-2 52,-9-3 80,-8-2 52,-8-4 56,-7-4 32,-7-4-12,-3-4-64,-3-6-184,-2-6-400,-1-8-780,3-8-1085,5-11-683,6-10-348,8-11-84,11-11 243,9-9 673,6 7 1312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31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1172,'9'-3'592,"84"-17"4670,-82 18-4092,0 1 1,1 0-1,-1 1 0,0 0 0,0 1 1,16 2-1,-24-2-1025,0 0-1,0 1 1,0-1 0,0 1 0,0 0-1,0 0 1,0 0 0,0 0-1,-1 0 1,1 1 0,-1-1 0,0 1-1,0-1 1,0 1 0,0 0-1,0 0 1,0 0 0,-1 0 0,1 0-1,-1 0 1,0 1 0,0-1-1,0 0 1,-1 1 0,1-1 0,-1 7-1,2 10-112,-1 0 0,-2-1 0,-2 28 0,2-36-33,-2 13-435,-1 43-1810,4-61 1343,0 0 0,1 0 0,0 0 0,0 0 0,3 6 0,-4-11 724,1 0 1,-1 0 0,0 0-1,1-1 1,-1 1 0,1 0 0,-1 0-1,1-1 1,-1 1 0,1 0-1,0-1 1,-1 1 0,1-1-1,0 1 1,-1-1 0,1 1-1,0-1 1,0 1 0,-1-1 0,1 0-1,0 1 1,0-1 0,0 0-1,0 0 1,-1 0 0,1 1-1,0-1 1,0 0 0,0 0 0,0 0-1,0 0 1,-1-1 0,1 1-1,0 0 1,0 0 0,0 0-1,0-1 1,-1 1 0,1 0-1,0-1 1,0 1 0,-1-1 0,1 1-1,0-1 1,1 0 0,11-14-1872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28.195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0 196 1204,'3'-8'2816,"2"-10"557,2-6 423,1-4 248,0 1-635,0 1-865,1 4-684,1 5-492,3 4-452,6 5-484,5 4-544,5 4-520,6 4-468,5 1-484,3 2-360,3 1-84,2 1 160,1 1 327,-3 1 529,-2 3 724,-4 1 672,-5 4 476,-4 4 260,-6 5 81,-5 6-81,-5 7-236,-6 5-212,-5 6-184,-6 3-120,-4 1-108,-3-1-76,-1-3-72,0-5-32,0-5-40,2-8-28,2-6-64,1-8-96,1-5-76,2-7-80,2-7-56,1-6-76,3-8-116,3-10-132,5-10-124,3-10-56,4-9 55,4-6 221,2 0 364,1 2 372,-1 6 312,-2 8 249,-3 9 111,-3 11-20,-2 10-68,-2 13-76,-3 12-60,-2 13-80,-4 11-88,-2 9-92,-3 7-104,-3 4-84,0 1-56,-2-3-32,0-5-32,1-6-4,2-7-20,0-8-40,3-6-56,0-8-48,2-6-36,1-6-28,2-6-16,2-8 20,3-7 20,3-10 0,4-9 12,5-10 4,4-6 48,4-6 40,5 0 76,1 3 84,0 6 72,-1 7 40,-2 9 4,-2 10-4,-3 10-32,-2 13-20,-3 11-4,-3 13-12,-3 11-16,-3 8-16,-3 5-32,-1 3-76,0-1-128,1-4-152,3-5-164,5-7-112,7-7-64,7-8 8,5-8 80,6-9 128,2-8 144,0-8 128,-1-10 120,-3-7 140,-7-6 120,-6-5 108,-8-1 92,-9 1 76,-8 5 20,-10 6-52,-8 9-56,-8 10-44,-5 11-56,-3 10-52,0 11-48,1 10-16,4 8-28,4 6-44,7 3-8,8 0-16,9-2-16,11-3-88,11-5-156,13-5-272,12-6-576,9-5-896,9-5-1068,7-5-513,4-3-155,4-5 108,2-3 463,1-5 849,-14-1 1584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30.420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25 59 128,'-3'1'1660,"-1"1"552,-1 0 505,-1 0 139,2-1-204,2-2-288,3-2-359,2-2-453,4-1-428,2-1-276,0 1-212,1 0-192,1 2-116,0 2-104,1 2-80,3 6-48,1 4-32,2 7-28,-1 6-8,-2 7-12,-5 8-12,-4 5-12,-7 5-12,-7 5-4,-6 1-4,-5 0 0,-3-2 0,-2-3-4,1-6 20,4-6-64,4-7-136,6-7-164,8-8-196,9-7-268,9-8-304,10-6-296,8-8-141,6-5-27,5-5 96,3-5 208,0-3 384,-2-2 484,-5-1 452,-5 1 372,-6 3 312,-7 3 256,-5 5 124,-6 4 4,-3 5-52,-2 5-116,-3 5-131,0 5-193,-1 6-156,1 6-120,0 5-80,0 3-68,2 3-48,0 2-20,2-1-48,2-2-112,2-3-144,2-4-148,3-6-92,2-4-48,3-6-4,-1-6 120,1-5 179,-2-5 225,-1-5 165,-4-5 151,-2-4 92,-5-3 48,-2-1-4,-5 0-28,-4 2-60,-4 4-56,-3 4-56,-4 5-56,-3 6-44,-4 6-36,-2 9-24,-3 7-24,0 9-8,-1 8-24,1 7-20,2 5-16,3 2-28,4 1-44,6-1-124,6-4-172,7-5-152,7-6-148,7-8-84,5-7 16,4-7 212,3-7 280,0-7 260,-1-6 264,-1-4 252,-1-6 164,-4-2 64,-2-2 12,-3 1 4,-4 3-48,-3 3-112,-2 5-140,-2 5-136,-1 6-124,-2 6-96,-1 6-64,-2 8-40,-1 6-44,-1 6-64,1 3-108,0 2-164,3-1-228,3-4-328,4-3-296,6-6-220,6-5-116,5-6 39,4-6 181,3-5 312,2-5 448,-2-6 464,-2-5 496,-4-2 356,-4-3 240,-5 1 109,-4 2-53,-5 5-136,-4 4-248,-3 7-220,-5 6-156,-2 6-108,0 7-64,-1 4-52,3 4-28,1 2-28,5-1-20,5-2-20,4-3 4,4-5 36,4-4 44,4-7 36,3-4 32,1-7 40,-1-5 44,0-6 12,-1-6-28,-3-6-28,-2-5-24,-2-3-20,-3-1-56,-2 1-40,-2 6-36,-2 6-4,-1 8 4,-2 10 4,-1 10 24,-2 11 68,1 13 60,0 12 52,1 13 28,3 10 16,2 10-8,2 8-56,2 5-40,1 4-52,0 2-68,-1-2-56,-2-3-76,-2-5-88,-4-7-72,-4-9-24,-4-7-8,-5-9 24,-3-8 64,-3-8 60,-3-7 48,-1-7-20,-1-7-36,0-9-80,2-8-80,6-10-92,6-9-112,10-10-40,12-10 16,11-8 68,11-4 200,9-2 228,5 2 260,1 5 224,0 6 180,-5 10 104,-6 8-12,-7 10-64,-9 10-92,-8 12-128,-7 12-108,-7 11-92,-7 11-124,-4 7-92,-1 6-108,-2 3-184,2-1-196,3-3-340,3-6-472,5-6-520,6-8-508,6-8-445,5-9-327,5-7 16,6-8 343,6-8 449,4-8 528,-4-1 1040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30.714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32 501 400,'7'-11'1880,"9"-13"580,6-13 525,3-9 231,1-6-308,-4 0-520,-3 0-499,-5 3-513,-6 3-488,-4 6-340,-7 5-200,-4 7-120,-6 9-48,-3 9-20,-5 12-4,-1 13-12,-1 15-8,0 14-28,1 14-40,4 11-32,4 8-36,5 6-8,6 1-20,5-1-52,6-3-124,6-5-240,3-7-408,3-8-588,3-8-764,-1-8-773,-1-7-335,-4-8-20,-4-6 279,-6-6 525,-8-6 728,-3-5 1560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30.87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25 358 828,'-4'-3'2448,"-3"-2"573,-1-4 347,3-3-44,6-4-476,10-3-747,11-4-897,14-4-632,13-2-496,11-1-584,11-2-744,6 1-1125,6 2-595,2 2-252,0 5-28,0 3 299,-2 4 601,-14 5 1452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32.375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15 1 1160,'0'-1'2532,"0"1"337,0 1 171,-1 3 16,-1 4-904,-2 6-820,0 5-535,1 6-241,2 5-116,5 2-60,6 1-24,6 1-24,8-4-20,4-3-40,5-6-24,3-6-16,0-8 4,0-6 16,-3-7 0,-4-5-20,-4-4-20,-6-1-4,-6-3-28,-6-1-68,-7-1-56,-6 0-32,-5 0-32,-5 1-24,-3 4-8,-4 3 0,-2 4-8,-1 6 4,-2 7 20,-1 7-32,-1 7-44,1 8-160,1 7-280,4 5-532,3 4-728,7 1-853,5 0-515,9-4-136,8-4 115,9-8 453,7-7 688,0-8 1380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32.72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1 214 1120,'3'-5'2240,"4"-7"553,2-6 387,0-3-112,0-1-324,-1 1-467,1 1-493,0 3-468,1 2-356,2 2-260,2 1-228,3 2-180,1 1-136,3 2-64,-1 1-52,1 2-12,-1 3-16,-3 3-4,-3 5 8,-4 5 8,-4 8 0,-6 6-12,-4 8 8,-4 6-8,-4 4-12,0 2-4,0-1-12,2-2-8,3-5-100,3-4-164,7-7-244,6-6-380,6-7-572,7-6-680,7-7-685,4-7-411,5-6-68,4-7 215,2-7 501,0-8 636,-6 2 1272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32.977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20 196 1408,'1'-9'2276,"1"-10"489,1-9 343,-1-3-232,-1-1-404,0 2-455,0 6-445,1 7-384,0 12-252,0 12-184,-1 16-160,1 14-152,-2 15-120,-2 12-104,-1 9-96,-2 5-80,-1 2-176,-1-3-264,1-5-396,0-8-620,3-10-840,1-9-857,2-10-347,3-8-16,1-8 255,0-7 545,0-7 804,-1-5 1596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34.076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28 634 624,'-2'-5'1892,"-2"-5"396,-3-4 353,1-4 99,0-1-416,3 0-508,5 1-448,7 2-375,6 1-329,7 3-336,7 4-180,5 5-88,5 6-76,2 6-72,-1 7-112,-3 6-132,-4 4-80,-4 4-53,-6 1 5,-4 0 24,-2-4 140,-3-3 124,1-5 116,2-5 36,2-6 12,4-6 8,2-5 24,2-6 88,1-5 96,0-5 132,-2-5 144,-3-4 105,-5-3-5,-6-2-48,-7-2-56,-8 2-96,-9 2-112,-8 4-72,-8 6-12,-6 6 0,-5 7-16,-2 9-4,-1 7-4,1 9-8,4 6-44,5 6-44,5 5-36,8 3-40,6 0-40,7 0-52,6-4-40,5-4-48,7-6-32,4-6 24,4-7 24,4-7 40,3-7 40,1-6 52,2-8 76,1-5 56,1-4 92,0-3 96,-1 0 56,-3 2 32,-4 3-8,-3 5-28,-5 5-80,-3 6-88,-3 7-56,-4 8-52,-2 5-80,-1 7-152,0 2-188,0 1-292,2 0-372,4-3-308,4-3-188,6-5-33,4-5 93,5-5 228,3-6 356,1-5 308,-1-6 328,-1-7 280,-3-7 360,-3-8 456,-1-9 356,-4-6 260,-3-6 92,-2-4-11,-2 1-189,-3 3-344,0 6-280,-2 9-224,-1 9-132,-2 10-92,-2 15-60,-2 15-48,-5 17-44,-4 19-36,-1 15-36,-2 13-8,0 7 12,1 3 80,3-3 52,5-6 0,4-9-32,8-10-112,7-11-116,7-11-220,8-10-180,6-10-80,4-8-24,3-7 80,0-7 88,-3-7 116,-3-5 140,-6-3 128,-6-1 96,-6-1 72,-6 2 56,-5 3 24,-5 4 8,-3 4-16,-4 6-4,-2 5 24,-1 6 16,-1 6 36,0 7 28,2 7 36,4 4 60,5 5 44,8 2 32,12 1-24,13 0-36,16-2-84,14-1-328,12-3-568,10-4-988,5-5-1508,0-5-788,-7-5-397,-9-7-11,-15-6 347,-17-5 841,-16-1 1468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38.976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131 0 608,'0'1'2248,"0"1"537,-1 1 331,0 3 176,1 2-496,1 4-583,0 5-573,3 7-432,2 8-280,2 10-208,2 9-176,2 8-140,2 8-112,0 5-104,1 3-80,-1-1-76,-1-3-84,-1-4-124,-2-7-164,-2-8-200,-3-7-264,-1-8-332,-1-8-328,-4-8-380,-2-7-485,-5-8-339,-4-8-84,-4-8 116,-4-9 267,-5-7 453,-2-6 912,-1-5 1120,0-2 1056,1 0 932,4 3 645,2 4 407,4 5 48,4 5-283,4 5-393,5 4-556,6 3-428,8 2-336,8 3-292,10 1-308,7 1-276,6 1-240,4-1-192,3-1-104,3-1-72,-1 0-40,-2-2 4,-3 1 56,-6 0 96,-6 2 64,-5 3 24,-5 5 24,-4 7-8,-3 8 20,-3 7 16,-3 7-12,0 4 0,-1 3-12,2 0 0,4-1-44,2-3-56,3-4-64,4-5-40,3-7-32,2-7-4,1-7 60,0-7 72,-1-6 88,-2-6 80,-4-5 44,-3-5 24,-6-5-8,-4-5-12,-6-4-24,-5-4-8,-4-2 0,-4 0-20,-3 1-4,-2 4-4,0 5 0,0 5 4,0 8-8,1 8 8,-2 9 4,-1 9-8,-1 11 8,-2 8-4,-1 9 0,2 4-4,1 3 12,4 0-8,4-2 16,5-5-20,5-6-36,5-6-32,7-7-36,4-8-28,5-6-48,2-7-20,2-6-4,0-7 12,-1-5 20,-2-4 28,-2-2 60,-3 0 60,-4 3 68,-3 4 52,-3 5 108,-3 7 48,-2 8 60,-3 9 16,-2 8-8,0 9-28,0 6-84,2 5-72,1 1-112,2 0-92,1-3-116,3-5-120,2-4-84,3-6-32,1-6 8,2-6 40,2-5 80,0-6 104,0-5 84,2-6 64,-1-6 44,2-5 24,2-6 16,1-6 36,3-4 20,3-3-8,3-2 0,2 3 24,2 3 24,0 5-12,-2 8-8,-3 10 0,-5 11 4,-4 13-16,-7 13-20,-4 11-24,-6 10 0,-3 7-16,-2 2-28,-1-1-32,2-2-144,4-5-248,4-6-304,5-7-368,6-6-372,7-6-232,3-7-13,2-5 169,1-7 272,-2-5 492,-4-4 564,-4-5 544,-5-2 476,-5-1 312,-3 0 192,-5 3-12,-1 2-111,-1 4-241,-1 3-276,1 5-212,-1 5-148,1 4-100,1 5-68,2 5-48,1 3-36,3 2-28,2 0-32,4-1-84,4-3-88,4-3-52,4-4-48,3-4-12,0-5 32,1-5 140,-1-3 120,-4-6 108,-4-3 100,-7-6 52,-5-4 28,-6-4-28,-6-3-24,-7 0-44,-6 2-36,-7 4-36,-6 8-40,-4 9-28,-5 10-24,-3 12 4,1 11-4,2 8 0,4 8 4,6 5 4,6 1-12,8-1 0,7-4-28,9-5-84,8-7-76,7-8-52,6-7-24,5-8-4,3-7 64,1-7 116,0-5 92,-1-6 56,-1-4 56,-3-2 32,-3-2-12,-4 2-40,-4 2-20,-4 4-8,-3 5-24,-3 6-12,-4 7-24,-3 6-16,-4 8-8,-1 7-4,-1 6-8,-1 6-20,2 1-16,2 1-88,3-2-144,4-4-132,4-5-116,4-5-48,6-7-4,5-6 72,3-7 148,4-6 156,2-9 128,0-7 148,-1-9 120,0-8 156,0-8 152,-2-6 104,-1-5 44,-3-2-32,-3 1-44,-3 4-120,-3 7-140,-3 9-92,-2 10-32,-4 11-36,-2 14 8,-5 15 44,-4 17 100,-4 15 116,-4 14 72,-2 12 36,-3 8-15,0 3-61,0 0-104,1-4-120,3-6-104,2-9-72,4-7-152,7-9-236,6-8-240,11-7-265,8-6-235,12-7-192,9-5-52,7-5 120,5-5 184,1-5 228,-1-4 240,-6-5 216,-6-3 228,-10-3 248,-10-4 168,-12-3 148,-9-2 120,-11-3 48,-9 1-28,-6 1-140,-7 2-116,-3 5-112,-3 6-120,0 8-72,-1 10-40,2 9-44,2 9-72,3 7-96,6 6-164,6 2-244,6 1-376,8-1-512,7-5-608,7-6-601,7-6-403,7-6-124,6-8 332,6-5 895,5-7 1125,6-6 1144,3-5 1024,2-6 813,-1-4 427,-2-1-108,-6 0-316,-5 3-351,-7 4-397,-6 5-372,-7 7-304,-5 7-192,-5 8-88,-4 10-24,-3 8-28,-2 8-56,-2 7-60,0 3-48,0 1-68,0-1-76,1-2-108,1-5-148,2-6-136,3-4-104,0-6-64,3-5-8,1-5 72,3-4 152,-1-4 148,1-4 128,0-3 156,1-3 132,-1-4 140,2-3 120,0-2 80,-1-1 24,0 0-52,-2 3-84,-1 2-108,0 5-124,-2 3-92,0 6-40,-2 4-36,-1 6-24,0 6-44,-1 7-16,-1 6-8,2 4-4,-1 2-8,2 1-68,0-3-204,2-3-268,1-6-220,2-4-164,1-5-104,2-6 8,2-4 168,0-4 248,0-5 244,1-4 192,0-5 184,0-4 192,-1-2 180,0 0 112,-1 0 56,-3 3 12,-1 3-24,-2 5-104,-1 4-68,-1 6-60,1 6-28,1 7-16,1 6-24,2 6-36,2 4-176,0 1-268,0-1-380,1-2-516,0-4-476,0-4-380,2-5-145,-1-3 97,0-4 284,-1-4 548,-1-3 616,-2-3 544,-1-3 520,-1-3 476,-1-1 332,-1-3 104,-2 0-8,1 1-59,-1 2-173,-1 1-220,0 4-172,-1 3-112,1 2-88,-1 3-92,0 1-96,1 2-120,2 1-100,1-2-84,2 0-36,1-2-28,1-3-20,2-2-4,0-2 0,1-3 12,-2-3 4,-2-3 4,-2-3 8,-4-2-8,-3-1 0,-4 1-4,-5 2 4,-5 5-4,-7 5 0,-5 6 8,-4 9-8,-4 7 4,-1 7-8,1 7-8,1 4-4,4 2-4,3 1-68,6-2-124,6-3-172,7-4-180,8-6-108,10-4-40,8-6 64,8-6 152,6-4 184,5-6 204,2-6 112,0-7 112,-2-7 84,-4-8 136,-3-6 156,-4-6 156,-4-3 116,-4-3 36,-5 1-68,-4 3-116,-3 4-156,-3 6-144,-1 8-108,-2 6-60,0 9-12,-2 6-8,0 10-16,-3 11-16,-1 13-12,-2 13-24,0 12-8,0 10-4,2 6-12,1 2-72,3-1-208,1-5-300,3-8-404,3-8-444,3-9-356,4-9-192,4-10 59,2-7 277,1-9 464,1-8 664,1-7 704,-1-6 572,-2-4 396,-2-2 216,-2 0 41,-4 3-137,-3 4-292,-2 5-296,-2 5-248,-2 5-160,-1 6-120,0 6-84,0 7-40,3 5-12,3 5 48,5 3 24,5 2 12,5-1 8,8-3-24,5-3-60,6-5-112,3-5-76,0-6-52,-1-5-20,-6-5 16,-6-5 52,-9-5 48,-8-5 68,-10-4 44,-8-3 20,-10-1-4,-7-1-8,-7 2-12,-6 4-24,-4 7-28,-3 6-8,-1 10-28,0 7-44,3 8-60,6 6-72,5 5-88,9 4-88,10 0-76,10-1-48,10-2 12,12-3 60,10-5 140,10-4 156,5-6 152,4-3 120,-1-5 56,-4-4 20,-5-2-48,-9-2-52,-7-2-44,-9 0-32,-7-1-8,-7 2 4,-4 1 4,-5 0-4,-2 1-8,0 1 20,-1 1 60,1-1 100,1 0 136,2-1 108,1-3 80,3-2 36,4-4-24,3-3-96,6-3-120,3-2-72,3 1-20,2 0 8,1 4 12,-1 4-4,-1 5 0,-3 7-40,-3 8-68,-4 8-140,-5 7-188,-5 6-252,-5 5-332,-3 1-616,-1 0-828,-1-1-901,3-3-367,6-3-44,9-3 175,13-3 553,13-3 792,0-5 1604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39.82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17 6 476,'0'-2'2448,"1"0"669,0 0 499,-1 4 320,0 5-407,-1 8-513,-1 9-720,-1 11-528,0 10-416,0 10-316,0 8-271,1 5-269,1 2-172,0-1-160,2-5-168,2-5-164,0-9-196,2-6-217,0-9-215,0-7-188,0-7-96,0-6-36,0-5-20,-2-7-4,0-5-68,0-6-80,2-9-120,-1-7-45,0-10 77,-1-8 152,-1-7 324,-1-7 440,-1-3 548,-2 0 508,-2 1 424,-1 6 304,0 5 152,0 6 29,-1 7-113,2 6-196,0 5-208,0 4-148,1 5-116,0 3-84,2 3-80,1 3-56,2 4-84,2 2-88,4 3-148,5 4-212,8 3-136,9 5-112,10 5-64,9 5-40,8 4 40,5 3 92,3 2 76,0 3 36,-4 1 52,-6 2 12,-9 0 16,-13 1 8,-13 0 4,-14-2 24,-13-1 8,-13-1 12,-11-2 0,-9-2 12,-7-2-4,-6-3-28,-2-3-40,-3-2-76,2-3-128,3-3-200,5-3-376,6-3-544,9-4-732,9-4-745,11-5-415,13-6-96,13-7 223,13-6 501,12-7 720,0 1 1404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31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0 352 28,'8'-88'3415,"-7"64"-1219,1-1 0,1 0-1,1 1 1,1 0 0,13-38 0,-17 59-2158,0 0 0,0 1 1,0-1-1,1 0 0,-1 0 1,1 1-1,0-1 1,0 1-1,0 0 0,0-1 1,0 1-1,0 0 0,1 0 1,-1 1-1,1-1 1,-1 0-1,1 1 0,0-1 1,0 1-1,0 0 0,3-1 1,-2 2-175,0-1 0,0 1 0,0 0 0,1 1 0,-1-1 0,0 1 0,0 0 0,0 0 0,0 0 0,0 0 0,0 1 0,0-1 0,5 5 0,7 3-595,-2 1 1,1 1 0,-1 1-1,-1 0 1,0 0 0,11 16 0,3 6-583,-3 0 1,0 2-1,26 56 0,11 50 734,-54-107 4803,-10-54-2543,0-1-990,0 0 0,2-1 0,0 1 0,2-1 0,0 1-1,1-1 1,1 1 0,6-23 0,-4 29-911,0 1 0,0-1-1,1 1 1,1 0 0,0 0-1,1 1 1,0 0 0,1 0-1,1 1 1,-1 0 0,2 1 0,15-13-1,-11 12-743,0 1 0,1 0 1,1 1-1,-1 1 0,2 0 0,24-7 0,7 2-1795,56-9 0,-37 11 1165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40.033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0 189 740,'12'-8'2192,"15"-8"713,11-7 531,6-5 384,0 0-315,-2 1-493,-6 3-624,-5 6-496,-7 6-380,-5 7-356,-4 11-303,-3 10-265,-3 11-216,-2 8-140,0 6-120,1 5-172,0 0-312,2-1-468,0-3-677,2-6-923,1-6-1068,-1-6-633,0-6-115,0-5 228,-1-6 547,-2-7 857,-2-2 1176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40.222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5 332 1732,'-1'-10'2960,"0"-13"653,-1-10 435,1-7-108,1-1-631,2 0-961,1 5-944,2 4-868,3 5-768,1 7-808,3 4-964,2 7-1052,3 6-569,3 7-123,2 7 148,3 6 467,2 5 765,-5-1 1284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41.092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1 284,'5'2'1504,"6"4"720,3 1 621,2 1 399,-1 0-228,-1-1-312,-3 1-363,-3 1-485,-3 4-456,-3 6-296,-2 8-220,-4 10-168,-1 9-108,-2 9-56,0 5-72,3 3-16,1 1-40,4-3-68,2-5-96,3-7-123,1-8-129,3-8-137,1-8-95,1-7-80,0-8-40,1-5 0,0-7 16,0-6 24,-1-7-60,-1-8-20,0-7-4,-2-7 20,-2-9 48,0-5 64,-1-5 108,-1-1 68,1 1 52,1 3 20,0 4 44,3 7 44,2 5 56,4 5 72,4 5 84,4 4 44,4 5 20,2 4-8,1 5-36,0 4-64,-2 5-80,-4 6-56,-6 6-44,-5 6-40,-8 6-16,-9 5-8,-7 5 0,-7 2 4,-6 3 4,-3-1 4,-2-1 4,1-2 4,4-3-12,4-3 4,4-3-28,6-1-24,5-3-40,5-2-20,6-2-36,5-1-68,6-1-76,4-3-72,6-2-100,2-2-84,3-4-52,2-3 8,1-4 68,2-4 72,0-5 104,0-5 96,0-5 88,-2-3 64,-2-3 104,-2-2 112,-4 1 88,-4 1 108,-4 2 104,-4 4 76,-3 3 32,-3 3-4,-4 3 4,-1 4-28,-2 2-64,-1 4-16,-2 2-48,0 4-68,-1 5-52,-1 5-56,-2 6-36,0 6-76,-1 4-28,0 3-24,1 2-32,2-1-68,2-1-120,3-2-124,4-3-88,5-4-52,5-4-28,5-3 12,4-4 24,4-4-8,1-3-96,2-4-164,0-4-336,-3-4-468,-3-5-512,-3-4-553,-4-4-475,-6-3-184,-5-2 160,-7 0 383,-8 1 557,-3 4 700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42.009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140 334 480,'-8'1'1688,"-8"1"692,-6 2 605,-4 0 191,1 2-104,4-1-291,6-1-393,8-1-584,10-2-544,8-2-440,10-3-372,8-3-352,6-2-340,5-2-316,3-3-412,1-1-484,-2-1-384,-4 0-237,-7 0-31,-9 1 128,-12 0 312,-11 2 432,-13 1 468,-12 1 580,-8 1 556,-8 1 508,-4 0 456,-1 2 348,3 0 208,4 1-4,8 0-211,9 2-365,11-1-424,13 0-372,11-1-312,14-1-280,11-2-220,10-2-92,10-2-16,5 0 16,3 0 68,-2 0 80,-5 3 100,-8 1 76,-8 1 76,-8 3 92,-9 2 108,-6 3 120,-7 3 80,-5 6 92,-5 8 52,-4 7 44,-2 7 12,-2 8-16,0 5-32,1 3-48,2 1-76,2 0-76,4-3-124,2-3-96,2-4-84,0-6-84,0-5-56,0-6-40,-2-5-32,-1-5-24,-2-3-8,-1-5 32,-2-4 32,-1-3 16,-1-5 28,-2-4 24,0-4 16,0-5 28,1-5 8,2-4 8,0-3 24,3-3 44,2-1 64,0 2 40,2 1 28,-1 4 56,1 4 44,-2 5 44,1 4 8,-1 6-8,0 5-32,0 7-52,1 6-72,2 7-88,1 8-80,4 8-24,3 7-24,7 5-24,6 3-8,9 1-64,8 0-92,11-2-88,8-4-92,7-4-56,5-5-52,2-6 20,-2-5 52,-5-9 108,-7-6 64,-9-8 68,-10-8 104,-11-9 92,-10-7 60,-9-8 36,-9-6 32,-7-4 20,-3-2-100,-4-1-212,-1 3-256,0 4-416,2 5-612,3 6-776,3 7-805,5 6-355,6 6-52,7 4 223,6 3 525,8 3 728,-2 2 1464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42.423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335 97 168,'3'-3'1652,"4"-5"560,1-2 513,2-4 227,-3 0-248,-1 0-392,-2 1-407,-5 3-461,-3 3-436,-6 3-296,-6 6-176,-6 6-80,-6 6-44,-5 9-8,-5 9-8,-3 9-52,0 8-24,2 8-56,3 4-64,6 3-72,8 1-64,9-3-124,7-4-156,10-7-156,8-8-72,9-7-40,6-8 0,5-7 96,5-9 124,2-8 140,2-6 84,0-7 144,-1-4 144,-2-4 112,-4-1 104,-4 2 96,-5 2 36,-5 4-52,-3 5-100,-5 6-96,-2 7-92,0 7-80,-2 6-76,2 6-108,1 3-256,2 2-384,4-2-720,3-3-1104,5-6-920,3-6-421,4-7-39,3-5 235,3-7 637,5-4 1056,-6-2 1620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43.320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4 55 1532,'0'6'2060,"0"8"361,-2 8 327,1 7-328,1 3-340,2 3-344,4-2-323,5-2-337,6-3-344,8-7-304,8-5-276,8-7-184,6-6-104,4-6-32,2-6 68,-1-4 92,-5-4 96,-4-1 72,-8-2 40,-7-1 16,-9-1-28,-8-2-36,-8-1-44,-9-2-32,-8 0-28,-6 0-20,-7 1 4,-4 4 8,-3 5 12,-3 6 4,1 6 4,-1 6 8,4 6-20,2 5-24,5 3-60,7 4-136,5 0-336,8 1-560,8-1-805,9-3-831,7-2-392,8-4-116,6-4 215,4-4 493,3-4 772,-5-3 1636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44.009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1 394 44,'3'-8'1828,"3"-12"760,4-11 517,1-10 423,0-5-292,-1-3-379,-3 2-457,-1 4-592,-3 7-400,-1 6-308,-1 9-228,-1 6-192,-1 9-152,1 9-132,-1 12-108,-1 11-104,0 13-76,1 10-64,0 9-44,1 5-116,2 3-144,2-2-208,2-4-252,4-7-296,2-7-332,4-9-268,3-8-208,3-8-56,3-7 79,1-7 205,0-7 304,0-7 384,-2-6 452,0-6 480,-1-6 428,-1-5 388,0-5 280,-1-1 148,-2-2 49,0 3-101,-3 4-160,-2 4-236,-2 7-180,-3 6-164,-2 9-128,-3 10-96,-1 11-68,-1 11-44,0 9-44,0 5-28,2 4-4,2 0-88,4-3-96,3-5-104,6-7-84,4-7-84,4-8-44,3-7 44,3-8 52,0-7 68,0-6 84,-1-6 72,-4-6 48,-2-6 36,-3-5 32,-4-3 40,-4-3 52,-4 0 40,-2 1 36,-4 4 32,-2 5 44,-1 5 28,-1 7 44,0 7 24,-1 6 28,-1 9 0,0 8-8,0 10-32,0 8-56,0 6-76,1 5-52,-1 1-96,2-2-208,1-2-336,2-6-556,5-5-732,5-6-812,5-7-685,8-4-231,5-6 92,4-4 443,2-5 641,-5-1 892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46.53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169 311 840,'0'-5'1828,"1"-6"640,-1-5 441,-2-3-1,-3-2-376,-5 0-440,-3 4-535,-3 3-541,-2 5-352,-3 6-200,1 6-88,0 7-12,2 5 4,4 6 8,4 3-32,7 2-32,7 1-20,6-2-64,9-2-64,7-4-24,6-3-60,5-5-80,2-3-64,0-3-32,-3-2-36,-3-2-36,-6-1 16,-6-1 44,-7-1 20,-9 1-8,-8 2 28,-9 1 20,-9 4 24,-6 3 36,-5 6 24,-2 4 48,1 6 0,2 6-4,5 3-68,7 1-180,8 1-264,10-3-412,9-4-452,10-6-400,9-6-357,7-8-223,6-6-36,4-6 232,3-7 392,-1-5 504,-1-7 551,-3-6 629,-3-5 581,-5-8 535,-3-6 512,-4-6 360,-5-4 176,-4-4-16,-2 1-131,-4 2-233,-3 5-324,-2 8-300,-2 7-180,-2 9-28,-1 7 16,0 9 16,0 10-36,-2 11-92,-2 13-87,-1 14-149,-2 12-168,-4 10-152,-2 7-88,-2 4-60,0-1-64,0-4-116,1-5-232,3-8-300,1-8-392,4-8-377,4-9-327,5-6-184,2-8 16,4-5 204,1-5 320,0-5 344,-1-5 355,-2-4 385,-1-3 352,-2-5 265,-2-2 155,-2-4 108,0-4 8,1-1-92,2-3-152,3 0-96,4 0 16,3 2 64,4 4 112,1 5 64,1 6 36,2 8-24,0 7-68,0 9-104,-2 8-112,-1 7-92,-3 7-44,-2 4-32,-2 2-48,-2 1-44,-2-1-24,1-3-60,0-4-76,2-5-20,3-5-28,4-6 0,1-5 20,2-5 76,1-4 96,-1-4 108,-1-5 168,-1-4 120,-1-5 72,1-5 28,-1-3-8,0-2-52,-1-1-136,-2 2-123,-2 5-89,-1 4-48,-4 7-32,-1 8-4,-3 7-8,-4 9-24,-1 8-88,-3 6-124,0 4-197,1 1-259,1-1-356,4-3-452,5-4-424,6-5-292,9-5-116,8-3 55,7-5 293,3-3 460,3-5 624,-1-4 592,-1-6 612,-5-4 624,-4-6 492,-6-3 360,-3-1 133,-5 0-49,-4 3-236,-4 3-384,-3 5-396,-3 6-340,-2 7-212,-2 6-116,-3 9-44,-2 7-20,-2 7 84,0 6 128,0 2 92,0 1 48,1-2 28,2-3 28,0-5-43,3-5-109,1-6-100,2-5-80,3-6-96,1-4-84,3-5-136,1-3-112,1-5-92,2-4-76,1-4-29,2-3-19,1-3 40,-1-1 40,1 1 76,-2 1 32,-3 4 88,0 4 108,-3 5 108,-1 3 60,-2 4 44,-1 5 60,0 2-16,1 5-48,0 4-76,1 4-72,2 5-112,0 5-108,2 3-92,1 4-64,1 3-52,1 0 4,1 0 48,1-3 72,0-3 68,0-4 56,-2-5 96,-1-4 124,-3-4 124,-1-4 80,0-4 72,-2-4 64,2-4-8,0-5-68,3-5-84,2-4-64,2-5-44,1-2-64,0-1-40,1 2-16,-2 3-16,-4 7-8,-4 7-4,-5 8 8,-5 10 12,-5 9 8,-3 7 8,-1 6 16,0 2 0,4-1-108,4-2-152,7-5-172,8-5-152,9-6-132,9-6-112,6-7-4,4-6 60,3-6 124,0-7 124,-2-7 112,-3-5 112,-3-6 136,-4-5 124,-4-2 84,-3-3 40,-3-2 16,-3 1 8,-2 2-16,-3 4-4,-2 4 12,-2 7 24,-3 6 60,0 7 40,-3 6 40,-1 6 16,-2 8-12,-2 8-40,-5 9-40,-4 9-56,-3 10-60,-4 7-44,-1 4-16,0 1-24,4 0-48,4-3-156,7-5-172,9-5-176,11-4-108,8-7-72,8-4 4,5-6 120,3-6 152,-1-6 160,-2-5 168,-5-5 168,-4-5 188,-5-4 216,-4-2 148,-4-2 96,-3 1 8,-3 1-52,-3 4-108,-1 2-160,-2 4-96,-2 5-60,-1 5-44,-2 6-24,0 6-28,-1 4 40,1 4 76,2 3 56,2-1 8,4-1-16,4-4-52,5-4-148,4-4-168,3-6-176,3-4-136,0-5-76,1-4-16,-2-5 36,-2-5 44,-1-2 92,-3-4 80,-2-2 92,-1 0 48,-2 1 44,-1 1 20,-3 4 12,-2 4 4,-2 5 20,-2 4 0,-1 5 4,0 4 4,-1 4-12,0 4 0,0 2-28,2 2-56,1 1-72,4-1-80,5 0-36,5-2-32,5-1-8,6-1 32,4-3 68,2-3 68,0-2 96,-1-2 116,-4-2 136,-4 0 104,-6-1 64,-4 1 48,-4 0-12,-4 1-68,-4 0-88,-1 1-92,-2 0-48,0 0-56,0 0-24,0 0-28,0 0-20,0-2 12,1 0 28,0-1 28,2-3 8,2-2 12,4-3 20,5-4-68,5-5-160,3-4-236,5-2-352,2-2-504,2-1-808,2 3-1096,2 2-605,4 3-155,5 5 116,7 3 387,9 6 753,-5 2 1272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47.25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 74 1332,'0'-2'2128,"-1"0"593,0-2 287,1 0-12,2 0-176,3 1-275,3 0-437,6 1-480,5 2-340,9-1-236,8 1-220,10-1-204,11-1-140,11-1-116,11-1-116,11-1-96,10 0-80,8 0-48,5 1-88,0-1-148,-5 1-212,-10 1-244,-13-1-208,-15 2-156,-19 0-76,-19 2-108,-21 2-244,-21 2-240,-20 3-297,-18 2-343,-14 3-280,-13 2-64,-9 2 284,-6 1 379,-4 2 477,-3 1 588,2 2 664,2 2 652,5 1 592,8 1 540,8 0 597,10-1 451,10-2 172,13-3-20,11-2-151,14-3-209,13-1-312,14-3-276,13-2-204,13-1-224,12-3-208,11-1-195,10-2-245,8-1-264,4 0-284,2-2-300,0 0-304,-2 0-329,-5-1-307,-6-1-300,-9 1-304,-8-1-276,-12-1-208,-11 1-160,-14-2-201,-14 1-191,-14 0-8,-14 1 188,-15 2 319,-13 2 377,-12 2 448,4 1 1176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47.46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133 106 812,'-9'3'1376,"-11"4"480,-7 2 233,-3 1 195,5 1 92,8-3-16,12-2-204,15-4-343,14-3-329,14-3-328,12-2-240,12-3-176,8-1-136,4-1-232,4-1-328,-1 0-336,-2 0-528,-3 0-700,-5 1-812,-6 1-741,-7 1-299,-7 0-24,-9 1 315,-8 0 549,-8-2 744,-7 2 1556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32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390 253 1520,'-1'-12'1041,"0"0"-1,1 0 0,0 0 1,0 0-1,1 0 0,1 0 1,4-16-1,-3 14-280,0 1-1,-1-1 1,-1 0-1,0-26 1,-2 38-679,1 0 0,0 0 1,-1 0-1,1 0 0,-1 0 1,0 0-1,0-1 1,0 2-1,0-1 0,0 0 1,0 0-1,0 0 0,-1 0 1,1 1-1,-1-1 0,1 1 1,-1-1-1,0 1 1,1-1-1,-1 1 0,0 0 1,0 0-1,0 0 0,0 0 1,0 0-1,0 1 1,0-1-1,0 0 0,0 1 1,-1 0-1,1-1 0,0 1 1,0 0-1,0 0 0,-1 0 1,1 1-1,-3 0 1,-6 0 27,0 1 0,0 0 0,0 0 1,1 2-1,0-1 0,-12 6 1,3 2-34,0 0 1,1 1-1,0 1 1,1 0-1,1 1 1,0 1-1,1 1 1,0 0-1,2 1 1,0 1-1,1 0 1,0 0-1,2 1 1,0 1-1,1-1 1,-10 33-1,17-43-120,0-1 0,1 1 0,-1 0 0,2-1 0,-1 1 0,1 0 0,0 0 0,1 0 0,0-1 0,4 16 0,-3-20-66,-1 0-1,0 0 0,1-1 0,0 1 1,0 0-1,0-1 0,1 1 0,-1-1 1,1 0-1,-1 0 0,1 0 0,0 0 1,0 0-1,1-1 0,-1 0 0,1 1 0,-1-1 1,1 0-1,-1 0 0,1-1 0,0 1 1,0-1-1,0 0 0,7 1 0,-3-1-114,0 0-1,0-1 1,0 1-1,0-2 1,-1 1-1,1-1 1,0-1-1,0 1 0,-1-1 1,1 0-1,-1-1 1,0 0-1,0 0 1,0-1-1,0 0 1,0 0-1,-1 0 1,1-1-1,7-8 0,6-7 849,-1-1-1,-1-1 0,-1-1 0,14-25 0,-1 2 3661,-30 46-4257,0 1 0,0-1 1,0 0-1,0 0 0,0 0 1,0 0-1,0 0 0,0 0 1,0 0-1,0 0 1,1 1-1,-1-1 0,0 0 1,0 0-1,0 0 0,0 0 1,0 0-1,0 0 0,0 0 1,0 0-1,0 0 0,0 0 1,0 0-1,0 1 0,1-1 1,-1 0-1,0 0 0,0 0 1,0 0-1,0 0 0,0 0 1,0 0-1,0 0 0,0 0 1,1 0-1,-1 0 1,0 0-1,0 0 0,0 0 1,0 0-1,0 0 0,0 0 1,0 0-1,0 0 0,1 0 1,-1 0-1,0 0 0,0-1 1,0 1-1,0 0 0,0 0 1,0 0-1,0 0 0,0 0 1,0 0-1,0 0 0,1 0 1,-1 0-1,0 0 1,0 0-1,0-1 0,0 1 1,0 0-1,0 0 0,0 0 1,0 0-1,0 0 0,0 0 1,1 14 479,-3 22-403,-6 29-266,3-33-744,1 0 1,2 0 0,2 49-1,0-78 632,1 0-1,-1 0 0,1-1 1,-1 1-1,1 0 0,0 0 0,0-1 1,0 1-1,1 0 0,-1-1 1,1 1-1,-1-1 0,1 0 1,0 1-1,0-1 0,0 0 1,0 0-1,0 0 0,0 0 1,1-1-1,-1 1 0,1-1 1,-1 1-1,1-1 0,0 0 1,-1 0-1,1 0 0,0 0 1,0-1-1,0 1 0,4 0 1,4-1-500,0 1 1,0-2 0,1 1 0,-1-2-1,0 0 1,-1 0 0,13-4 0,26-11-1109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48.170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14 1716,'1'-1'2648,"2"-1"525,2-1 407,2-1-212,2 1-415,2 2-533,3 2-564,2 3-392,5 3-276,6 5-208,4 4-124,6 5-152,6 4-155,7 2-125,7 2-108,9 2-108,6 0-132,8-1-76,3 0-60,1-3-100,-1-3-96,-5-4-48,-6-3-32,-11-3-1,-10-3 29,-12-2 64,-10-2 72,-10 0 48,-12 0 56,-13 2 36,-11 5 16,-14 5 24,-12 7 12,-10 6 8,-8 7-12,-3 4-40,-1 4-72,2 2-144,5-1-188,7-1-260,8-4-384,9-5-612,8-4-864,7-6-765,9-5-339,7-4-12,7-4 231,7-4 573,5-3 892,-1-3 1504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49.32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81 1104,'0'0'2564,"1"1"581,-1-1 451,0 0 80,0 0-427,0 0-605,0-1-676,2 0-480,2 0-360,4 1-264,4-1-220,6 1-136,7-1-112,6 1-88,8-2-83,7-1-73,5-1-56,5-1-88,2-2-120,-2 0-152,-4-1-161,-4 0-195,-7 1-196,-7 0-204,-8 2-140,-7 0-164,-9 1-220,-7 1-184,-9 2-48,-6 1 79,-6 4 157,-5 1 268,-3 4 488,-3 4 672,0 3 656,0 4 484,2 4 316,2 5 248,4 5 57,3 6-173,3 5-312,5 4-272,2 5-200,3 2-188,2 1-148,1-1-124,3-2-104,1-1-92,2-5-140,1-3-172,2-5-228,3-5-364,1-5-440,3-5-420,4-6-385,3-4-343,4-4-252,2-6 20,4-5 196,3-5 315,4-5 365,2-7 432,-4 0 788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53.589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169 418 1128,'5'-4'1780,"5"-4"400,5-5 409,-1-2-5,0-1-160,-1-1-144,-3 1-123,0 0-193,1 1-320,-1-1-344,2-1-288,1 0-248,1-2-240,1-1-188,0-1-140,-1-1-88,-1-2-68,-4 0-52,-2 0-40,-5 2-20,-5 1-20,-3 3 8,-6 2 20,-4 5 24,-5 6 48,-5 7 32,-6 9 16,-4 11 16,-4 10-4,-1 11-8,0 8-8,5 7-32,4 2-48,7-1-52,8-2-84,7-6-120,9-6-136,9-9-100,7-8-20,8-8-8,5-8 80,4-8 104,1-6 140,1-7 152,0-4 136,-2-5 144,-1-3 156,-4-2 156,-3-1 88,-3 1 36,-4 2-8,-4 4-76,-3 4-116,-3 6-120,-4 6-84,-3 8-68,-2 7-44,-3 7-28,-1 7-48,0 5-76,1 3-116,1 0-160,1-1-228,3-4-320,3-6-392,4-5-380,4-6-304,6-6-176,4-6-37,3-4 185,2-6 348,2-5 556,-2-5 628,-1-5 664,-2-5 648,-2-5 452,-3-3 316,-1-5 84,-3-1-23,-1 0-181,-3 1-288,-1 4-220,-1 5-168,-2 5-132,-2 6-128,-2 7-108,-1 8-88,-1 10-36,-3 10-44,-3 12-64,-1 10-48,-3 10-44,0 6-32,0 4-36,1 0-36,1-3-28,3-5-36,2-9-148,3-7-148,5-9-124,4-8-80,3-7-28,5-7-8,3-7 132,2-5 132,0-6 116,1-4 68,-2-5 44,-1-3 40,-1-4 48,-2-2 92,-1-2 92,-2 1 92,-1 1 84,-2 2 64,-2 4 44,-1 4 28,-2 4 8,-1 6-36,-1 5-35,0 6-65,0 7-68,0 7-96,1 7-96,0 6-68,1 5-108,1 1-104,-1 0-136,2-1-164,1-5-204,2-3-153,2-5-51,4-5 48,3-4 60,3-5 136,1-6 184,3-3 152,0-6 132,-1-4 156,0-5 196,-1-3 216,-1-2 152,-4 1 84,-3 1 20,-4 4-64,-2 5-136,-1 5-176,-3 6-140,-3 8-55,-2 8-61,-1 8-128,-2 7-197,0 3-255,-1 2-276,1 0-360,3-3-464,2-5-432,5-4-296,7-5-141,5-5 21,6-5 232,4-5 528,2-3 684,0-6 688,-1-4 740,-3-5 768,-4-4 528,-5-3 300,-4-3 132,-5 0-7,-2 2-233,-4 2-440,-1 4-364,-2 4-308,0 5-248,-1 6-176,-1 8-108,-1 9-48,-2 13-52,-1 12-36,-1 12-36,1 9-24,0 8 0,1 3-24,2-1-16,2-4-104,2-7-176,3-8-212,1-9-184,1-9-108,2-8-48,1-8 60,1-7 148,0-6 204,-1-6 184,-2-5 132,-2-5 76,-3-5 36,-3-5 20,-3-6 16,-2-4-8,-1-5-24,-1-5 0,1-3 8,2-3 48,5-2 32,4-2 88,6 1 76,6 1 128,4 4 128,4 4 92,1 6 100,1 4 84,2 7 24,-2 5-40,-2 7-112,0 5-123,-2 7-145,-2 8-152,-2 9-148,-4 9-128,-6 10-116,-5 8-112,-6 6-120,-7 4-89,-6 1-71,-3-1-48,-4-4-12,-3-4-40,1-6-36,-1-6-68,2-6-112,3-7-180,2-4-276,4-7-356,4-6-320,8-6-429,7-9-263,11-8-48,10-8 320,12-7 863,9-5 1129,6-2 1305,3 2 1011,0 5 684,-4 5 288,-7 6-152,-8 8-487,-9 9-589,-9 9-524,-8 11-316,-7 9-216,-5 8-180,-4 7-112,-2 4-68,2 2-4,2-1 4,6-3-24,6-3-104,8-6-160,7-5-132,9-6-92,8-6-108,3-6-48,4-7 20,0-6 60,-2-5 80,-4-7 72,-6-6 64,-8-4 68,-9-4 80,-10-2 52,-10 1 32,-11 2 8,-11 6 4,-9 6-16,-9 9-44,-3 10-20,-3 9-40,3 8-4,4 7-12,7 5-60,8 4-80,7 1-32,10 0-28,9-2-12,10-3 16,9-4 72,8-6 92,7-5 44,5-5 48,3-5 28,2-5 24,1-5 96,-1-3 144,-3-2 128,-3 0 80,-6 2 32,-7 1 8,-4 4-84,-5 3-140,-6 5-116,-4 5-92,-5 6-48,-4 6-24,-2 5-28,-1 4-16,-1 1 12,0 1-8,2-2 0,2-4-32,3-4-32,2-4-32,4-6-40,1-4-8,2-5-16,3-4 20,1-4 32,1-4 16,3-4 24,1-4 36,4-5 8,2-4 16,4-3 4,3-4 12,1 0 32,1 0 8,-1 4 20,-4 5 12,-2 6 4,-6 8-24,-2 9-40,-5 10-48,-3 11-80,-3 10-120,-2 6-172,-1 5-180,-1 1-212,0 0-360,1-5-544,3-3-496,3-7-356,5-5-173,5-5 53,5-5 372,4-6 624,3-6 640,3-7 636,0-8 540,0-8 476,-2-7 420,-2-9 492,-4-5 316,-4-3 132,-4-1-36,-5 2-199,-5 4-353,-2 7-460,-4 7-280,-1 6-132,-2 9-32,-2 8 56,-3 11 76,-2 12 100,-3 14 76,-3 14 28,0 12-28,1 8-99,2 4-129,3 1-156,3-3-276,3-5-400,6-7-448,6-9-385,6-8-315,7-8-256,6-8-124,5-8 84,2-6 248,1-6 272,-1-7 284,-3-4 327,-3-5 413,-3-4 365,-5-4 287,-3-1 208,-3-1 124,-3 2-12,-3 1-124,-3 4-100,-2 4-92,-1 3-56,-2 3-20,-1 5-4,0 3-12,-1 5-40,2 4-80,1 3-88,1 4-72,1 3-48,2 0-48,2 0-16,2-2-16,3-4-32,2-4-16,4-4-32,0-5-16,2-4 0,0-7-12,-1-5 28,-1-6 16,0-6 24,-3-4 28,-3-5 36,-5-2 20,-4 0-4,-7 1 0,-4 3-20,-7 4-8,-5 7-32,-5 8-16,-5 10-4,-5 10-4,-3 12 8,0 10 28,2 9 52,3 6 32,6 3 24,5 1 16,8-2 4,6-3-40,7-5-104,6-7-104,4-5-76,3-7-44,3-5-32,2-5 0,1-6 60,2-5 88,1-4 92,1-6 124,2-5 144,0-5 136,1-3 88,-1-1 24,-2 2-8,-4 1-72,-4 5-103,-4 4-137,-3 5-80,-3 6-64,-4 7-44,-3 7-36,-2 7-60,-4 9-40,0 6-40,0 4-53,4 2-75,4 0-88,6-3-80,5-3-72,6-5-64,5-5-12,4-7 24,3-4 88,1-7 104,1-7 100,-2-6 100,-1-7 164,-1-6 184,-2-6 192,-1-3 148,-1-3 88,-3 1 36,-3 3-52,-4 3-116,-4 6-124,-2 5-120,-3 6-76,-3 7-28,-3 7-44,-2 10-4,-3 8 44,-2 8 84,1 7 64,0 2 48,2 1 17,3-3-129,2-3-252,3-7-289,4-5-255,4-7-176,3-5-108,2-4 64,1-6 164,2-4 184,0-5 176,2-6 124,1-4 112,1-6 124,1-3 188,-1-1 116,-1-1 48,-3 2 64,-3 5 0,-4 4-44,-3 6-152,-3 7-100,-4 6-40,-2 9-72,-4 7-24,0 8-16,-2 6-32,1 2-60,3 1-116,3-1-152,5-2-168,6-5-144,6-5-84,7-4-12,6-5 68,5-4 148,4-6 164,3-5 152,0-4 188,-1-4 188,-4-2 176,-4-1 132,-6 1 72,-6 2 56,-5 3-8,-6 3-88,-3 5-112,-4 3-104,-1 6-72,0 5-56,2 4-64,5 4-44,7 1-88,6 1-80,9-1-56,7-4-20,7-4-24,2-5 4,2-4 64,-2-6 60,-3-4 56,-8-5 40,-6-4 48,-10-4 32,-8-2 16,-9-3 16,-8 0 4,-7 0 0,-6 1-44,-6 3-28,-5 4-32,-5 7-16,-5 7-32,-2 10 8,-2 9-16,-1 8 20,2 7-4,4 4 8,4 0 24,5-1 12,7-3-44,8-5-64,7-4-48,8-6-64,7-5-56,6-5-12,6-5 40,5-5 60,3-5 104,1-5 120,2-5 132,-1-3 84,-2-1 56,-4 2 12,-5 2-32,-5 4-60,-7 7-92,-7 9-120,-7 8-136,-6 10-168,-3 8-192,0 6-224,1 3-380,5 0-492,6-3-544,9-3-605,9-6-411,9-7-140,10-5 160,6-7 447,7-6 573,-7-2 932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54.003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0 447 148,'6'-11'1628,"7"-14"696,7-14 637,5-11 311,2-5-172,-1-2-320,-2 3-379,-3 6-509,-3 7-428,-4 9-212,-3 9-200,-3 12-84,-3 11-84,-2 13-88,-4 13-147,-3 14-201,-4 10-64,-3 7-124,-2 4-76,-1 0-84,0-4-164,2-5-288,2-7-384,3-8-445,3-7-735,2-6-864,5-5-812,2-3-421,3-2 9,1-1 244,-1 1 627,-2 1 869,-3 1 1520,-3-1 1420,-4 1 1200,-1 0 913,-1-2 739,-1-2 612,1-3-183,2-3-465,2-2-664,3-4-636,4-1-651,4-2-749,4 0-752,2-1-776,2 0-841,1 0-1087,1 1-1184,0 0-469,-3 1 5,-2 0 320,-5 2 575,-4 0 941,-3-1 1556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0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232 35 464,'-6'24'20108,"-3"0"-17260,-8 18-4499,-2 9 2275,-28 74-344,2-8-1722,-35 141-1,79-251 1182,-6 25-654,7-31 808,-1 1-1,1-1 1,0 0 0,0 1 0,0-1-1,0 0 1,0 1 0,0-1 0,1 0-1,-1 1 1,0-1 0,1 0 0,-1 1-1,0-1 1,1 0 0,0 0 0,-1 0-1,2 3 1,-1-4 53,0 0-1,-1 0 0,1 0 1,-1 0-1,1 0 1,0 0-1,-1 0 0,1 0 1,-1 0-1,1 0 1,0 0-1,-1 0 0,1 0 1,-1-1-1,1 1 1,-1 0-1,1 0 0,0-1 1,-1 1-1,1 0 1,-1-1-1,1 1 0,-1 0 1,0-1-1,1 1 0,-1-1 1,1 1-1,-1-1 1,0 1-1,1-1 0,-1 1 1,0-1-1,1 1 1,-1-1-1,0 1 0,0-2 1,14-24-693,-12 22 614,18-48-71,-2-1 0,-2-1 0,11-70 1,-7 31 1001,41-191 5687,-59 279-6292,7-25 1526,0 25-860,2 15-394,23 53-727,-4 0 0,40 116 0,-42-100-3507,53 103 0,-79-179 3616,39 65-4996,-38-63 4493,1 0 0,-1-1 0,1 0 0,0 1 0,0-1 0,1-1 0,-1 1 0,1-1 0,0 1 0,-1-1 0,9 3 0,-2-5-1008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1.0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201 318 1160,'-38'-11'3612,"-51"-8"0,23 5 1190,59 9-2672,16 0-1355,26-3-875,-30 6 177,10-1-196,321-81-2732,-266 63 3215,-2-4 1,113-55 0,-178 78-270,0 1 0,0-1 0,0 0-1,0 0 1,-1 0 0,1 0 0,-1 0 0,1-1 0,-1 1 0,0-1 0,2-2-1,-4 5-78,1-1 0,-1 1 0,0 0 0,0-1 0,0 1 0,0 0-1,0-1 1,0 1 0,0 0 0,0 0 0,0-1 0,0 1 0,0 0-1,0-1 1,0 1 0,0 0 0,0-1 0,0 1 0,0 0 0,-1 0-1,1-1 1,0 1 0,0 0 0,0 0 0,0-1 0,-1 1 0,1 0-1,0 0 1,0-1 0,0 1 0,-1 0 0,1 0 0,0 0 0,0 0-1,-1-1 1,1 1 0,-1 0 0,-23-2 196,6 4-177,1 0 1,0 2-1,0 0 1,1 1-1,-1 1 0,1 0 1,0 1-1,1 1 1,-1 1-1,2 0 1,-1 0-1,1 2 0,-22 21 1,33-30-66,1 1 0,-1 0 0,1 0 0,0-1 1,0 1-1,0 1 0,0-1 0,0 0 0,1 0 0,0 1 0,0-1 1,-1 0-1,2 1 0,-2 4 0,2-6-36,0 0 1,1 0-1,-1 0 0,0 0 1,1 0-1,0 0 1,-1 0-1,1 0 0,0 0 1,0 0-1,0 0 0,0 0 1,0 0-1,1-1 0,-1 1 1,0 0-1,1-1 0,-1 1 1,1-1-1,0 0 1,-1 1-1,1-1 0,0 0 1,3 1-1,12 7-437,0-2 0,1 0 0,1-1-1,32 7 1,-34-10 748,0 1 0,0 1-1,-1 1 1,0 0-1,0 1 1,18 11 0,-31-17-153,0 1 1,-1 0-1,0 0 1,1 0 0,-1 0-1,0 0 1,0 1 0,0-1-1,-1 1 1,1-1-1,0 1 1,-1-1 0,0 1-1,1 0 1,-1 0 0,0 0-1,-1 0 1,1 0-1,0 0 1,-1 3 0,0-1 7,0 1 0,0-1 0,-1 0 0,0 0 0,0 0 0,-1 0 0,1 1 1,-1-2-1,0 1 0,-6 9 0,3-4-137,-1-1 1,-1 0-1,0 0 0,0-1 1,-1 1-1,0-2 1,0 1-1,-1-1 0,0 0 1,-16 8-1,26-15-46,-1-1 0,0 1 0,0-1 0,1 1 1,-1-1-1,0 1 0,0-1 0,0 1 0,1 0 0,-1-1 0,0 1 0,0-1 0,0 1 0,0-1 0,0 1 0,0-1 0,0 1 1,0-1-1,0 1 0,0-1 0,-1 1 0,1-1 0,0 1 0,0-1 0,0 1 0,-1-1 0,1 1 0,0-1 0,0 1 0,-1 0 0,1-1 1,0 1-1,-1 0 0,1-1 0,0 1 0,-1 0 0,1-1 0,-1 1 0,1 0 0,0 0 0,-1-1 0,1 1 0,-1 0 0,1 0 1,-1 0-1,1 0 0,-1 0 0,1 0 0,-1-1 0,1 1 0,-1 0 0,1 0 0,-1 1 0,1-1 0,-1 0 0,1 0 0,-1 0 0,1 0 1,-1 0-1,1 0 0,-1 1 0,1-1 0,0 0 0,-1 0 0,1 1 0,-1-1 0,1 0 0,0 1 0,-1 0 0,16-39-4253,4 4 1830,7-7 277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1.4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1 547 152,'43'-17'1794,"-33"14"-296,1 0 0,-1 0 1,1 1-1,17-2 0,-24 4-1109,-1-1 0,1 1 0,-1 1 0,0-1 0,1 0 1,-1 1-1,1 0 0,-1-1 0,0 2 0,0-1 0,1 0 0,-1 0 0,0 1 0,0 0 0,0 0 0,0 0 0,-1 0 0,1 0 0,-1 0 1,1 1-1,-1-1 0,0 1 0,1-1 0,-1 1 0,-1 0 0,1 0 0,0 0 0,-1 0 0,0 0 0,1 1 0,0 5 0,6 23 538,-2 1-1,3 37 0,6 32-5399,-9-88 1291,8-36-5978,-14 20 8762,0-2 0,-5-87-2142,-16-48 4437,3 25 1458,14 83-2069,1 0-1,1-1 1,2 1 0,3-35 0,-1 53-1198,1 1 0,0-1 0,0 1 0,2 0 0,6-14 0,-6 15-553,1 1 0,1 0-1,-1 0 1,2 1 0,-1-1 0,13-10 0,-8 10-109,0 0 0,1 1 0,0 0 0,0 1 0,1 0 0,22-8 0,-21 10 785,0 1-1,1 1 0,-1 0 0,1 2 0,0-1 0,24 1 0,-30 1 117,0 1 0,-1 1 0,1 0 0,-1 0-1,1 1 1,-1 0 0,1 1 0,-1 0 0,0 0-1,0 1 1,-1 0 0,1 1 0,-1-1 0,0 2-1,0-1 1,0 1 0,-1 1 0,0-1 0,0 1 0,0 0-1,-1 1 1,0-1 0,-1 1 0,0 1 0,7 14-1,-5-6-101,-1 1-1,0 0 0,-1 1 0,-1-1 0,-1 1 0,-1 0 0,0 26 0,-4 13-209,-9 63 0,4-71-2017,3 0 0,2 51 0,10-59-2787,-7-40 4390,-1 0 0,1 1-1,0-1 1,0 0-1,0-1 1,1 1 0,-1 0-1,0 0 1,1 0 0,-1-1-1,1 1 1,0-1-1,-1 1 1,1-1 0,0 0-1,2 2 1,7-1-1934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1.8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68 172 132,'-24'-20'1704,"4"4"404,3 3 273,10 0 3,10 0-712,11 2-800,16 0-752,11-2-716,10 2-704,13 2-576,8 0-92,6 2 87,-1-4 161,-2-4 260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2.2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 91 1100,'-14'-11'1065,"7"6"-141,0 0 0,0 0-1,1-1 1,0 0 0,0-1 0,0 1 0,-5-9 0,11 14-788,0 1-1,-1-1 1,1 1-1,0-1 1,-1 1-1,1-1 1,0 1-1,0-1 1,0 1-1,-1-1 1,1 1-1,0-1 1,0 0-1,0 1 1,0-1-1,0 1 1,0-1-1,0 1 1,0-1-1,0 1 1,1-1-1,-1 1 1,0-1-1,0 1 1,0-1-1,0 0 1,1 1-1,-1 0 1,0-1-1,1 1 1,-1-1-1,0 1 1,1-1-1,0 1 1,0-1 87,1 0 1,0 0 0,-1 0-1,1 1 1,0-1 0,0 1-1,-1-1 1,1 1 0,0 0-1,3 0 1,47 4 1619,-21 3-1546,-1 2 1,0 1-1,-1 2 1,0 0-1,-1 2 1,0 1-1,-1 2 1,34 26-1,-39-26-161,-2 1-1,0 0 0,-1 2 0,0 0 1,-2 2-1,-1 0 0,0 0 1,-2 2-1,23 49 0,-30-56-177,-2 0 0,0 1 1,-1-1-1,-1 1 0,0 0 0,-1 1 0,-1-1 1,-3 31-1,0-28-476,-1-1 1,-1 1 0,-2-1-1,1 1 1,-2-2 0,-1 1-1,-10 19 1,5-17-521,0 0-1,-1-1 1,-1-1-1,-1 0 1,-1-1 0,-1-1-1,0 0 1,-2-1-1,0-2 1,0 0-1,-1-1 1,-1-1-1,-29 13 1,-23 3-1533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7:57.6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0 660,'0'14'694,"-1"-12"410,1 1 0,0 0 1,0-1-1,14 27 11367,-14-29-12155,1 0 1,0 0-1,0 1 0,-1-1 0,3 0 0,16-3 154,167-34 1123,-158 33-1589,0 2 0,-1 1 0,1 1 1,49 7-1,-70-6-11,0 0 0,-1 0 0,1 1 0,-1 0 0,1 1 0,-1-1 0,0 1 1,0 0-1,0 1 0,0-1 0,-1 1 0,10 9 0,-12-10 1,0 1 0,-1 0 1,1-1-1,-1 1 0,0 0 0,0 0 0,-1 0 0,1 1 1,-1-1-1,0 0 0,0 1 0,0-1 0,0 0 0,-1 1 1,0-1-1,0 1 0,0-1 0,-1 1 0,1-1 1,-2 7-1,-7 20 4,-2 1 0,0-2 1,-2 1-1,-1-2 1,-31 48-1,-7 15 24,31-53-13,2-3 5,-16 40 1,31-66-21,1 0 1,0 0 0,0 1 0,1-1-1,0 1 1,1-1 0,0 1 0,1 0-1,1 11 1,0-17-20,0 1 0,1-1 0,0 0 0,0 0 0,0-1 0,0 1 0,1 0 0,0-1 0,0 1 0,0-1 0,1 0 0,-1 0 0,1 0 0,0-1 0,0 1 0,0-1 0,1 0 0,-1 0 0,1-1 0,0 1 0,6 2 0,6 2-209,1-1 0,-1 0 0,1-1 0,34 5 0,-23-7-847,0-1 0,33-2 0,-42-1-1958,38-7 1,-57 8 2827,0 0 0,0 0-1,0-1 1,1 1 0,-1 0-1,0 0 1,0-1 0,0 1-1,0 0 1,0-1 0,0 1-1,0-1 1,0 0 0,0 1-1,0-1 1,0 0 0,0 1-1,0-1 1,0 0 0,0 0-1,-1 0 1,1 0 0,0 0-1,-1 0 1,1 0 0,-1 0-1,1 0 1,-1 0 0,1 0-1,-1 0 1,0 0 0,1-1-1,-1 1 1,0 0 0,0 0-1,0 0 1,0 0 0,0-1-1,-1-1 1,-4-13-1804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32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103 195 252,'0'0'311,"15"-18"2172,20-35 0,-32 48-1714,0 1 0,-1-1 0,0 0 0,1 0 0,-2 0 0,1 0 0,-1-1 0,1 1 0,-2 0 0,1 0 0,0-1 0,-1 1 0,0-1 0,-1-6 0,0 10-620,1 0 0,-1 0 1,0 0-1,1 0 0,-1 0 0,0 0 0,-1 0 0,1 0 0,0 1 0,0-1 0,-1 0 0,1 1 1,-1-1-1,0 1 0,1-1 0,-1 1 0,0 0 0,0 0 0,0 0 0,0 0 0,0 0 0,0 0 1,0 0-1,0 1 0,0-1 0,0 1 0,0-1 0,-1 1 0,1 0 0,0 0 0,0 0 0,0 0 1,-1 0-1,1 1 0,-4 0 0,-1 0-122,-1 1 0,1 0 0,0 1 0,0-1 0,0 1 0,0 1 0,0-1 1,0 1-1,-6 5 0,10-7-83,1 0 0,-1 0 0,1 0 0,0 1 0,0-1 0,0 0 1,0 1-1,0-1 0,0 1 0,1 0 0,-1 0 0,1-1 0,0 1 0,0 0 1,0 0-1,0 0 0,0 6 0,1-6-37,0 0 1,1-1-1,-1 1 1,1 0-1,0 0 1,0 0-1,0-1 1,0 1-1,0 0 0,1-1 1,-1 1-1,1-1 1,-1 1-1,1-1 1,0 0-1,0 0 0,0 0 1,1 0-1,2 2 1,18 13-649,0-2 0,1-1 0,1-1 0,37 14 0,19 10-242,-60-27 838,29 17-51,-47-25 216,0 0 0,0 0-1,0 1 1,0-1 0,-1 1-1,1 0 1,-1 0 0,1 0-1,-1 0 1,0 0 0,3 6-1,-5-8 13,1 0 1,-1 0-1,1 1 0,-1-1 0,0 0 0,0 0 0,0 1 0,0-1 0,0 0 0,0 1 1,0-1-1,0 0 0,0 0 0,-1 1 0,1-1 0,0 0 0,-1 0 0,1 0 0,-1 1 0,0-1 1,0 1-1,-2 1 36,1 0 0,0-1 0,-1 0 0,1 0 0,-1 1 0,1-1 0,-1-1 0,-4 3 0,-5 2 252,-1 0-1,-27 7 1,40-13-318,-37 9 213,0-2 0,-46 5 0,60-11-1778,0 0 1,-34-4 0,56 3 1471,1 0 0,0 0 0,-1 0 1,1 0-1,0 0 0,0 0 0,-1 0 0,1 0 1,0 0-1,-1 0 0,1 0 0,0 0 1,0-1-1,-1 1 0,1 0 0,0 0 1,0 0-1,-1 0 0,1 0 0,0-1 1,0 1-1,-1 0 0,1 0 0,0-1 1,0 1-1,0 0 0,0 0 0,-1-1 1,1 1-1,0 0 0,0 0 0,0-1 0,0 1 1,0 0-1,0-1 0,0 1 0,0 0 1,0 0-1,0-1 0,0 1 0,0 0 1,0-1-1,0 1 0,0 0 0,0-1 1,0 1-1,0 0 0,0 0 0,0-1 1,0 1-1,1 0 0,-1 0 0,0-1 1,0 1-1,0 0 0,0 0 0,1-1 0,-1 1 1,0 0-1,15-16-2621,-15 16 2659,27-22-2374,8-4 374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7:58.3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123 297 1436,'-70'-15'5003,"26"-1"1376,44 16-6263,0 0-1,-1 0 1,1 0 0,-1 0 0,1 0-1,0 0 1,-1 0 0,1 0 0,-1-1-1,1 1 1,0 0 0,-1 0-1,1 0 1,0-1 0,0 1 0,-1 0-1,1-1 1,0 1 0,-1 0 0,1 0-1,0-1 1,0 1 0,0 0 0,-1-1-1,1 1 1,0-1 0,0 1 0,0 0-1,0-1 1,0 1 0,0-1 0,0 1-1,0 0 1,0-1 0,0 1 0,0-1-1,0 1 1,0 0 0,0-1 0,16-9 1770,27-2-885,207-22-1555,-57 10-4084,-129 13 2674,-17 2 722,0 2 0,0 3 0,56 0 0,-98 5 1420,0-1 1,0 0-1,0 1 0,0 0 1,0 0-1,-1 1 1,1-1-1,0 1 0,-1 0 1,1 1-1,-1-1 1,1 1-1,-1-1 0,0 1 1,0 1-1,3 3 1,-1-1 327,-1 1 1,0 0-1,-1 1 1,0-1-1,0 1 1,0 0 0,-1 0-1,4 14 1,41 161 2928,32 97-2616,-70-257-57,-7-20-74,-3-16-447,-7-52-382,-2-6-39,3 0 0,4-103 0,3 154 179,1-1 0,1 1 0,1 0 0,1 0 0,0 0 1,2 1-1,0 0 0,1 0 0,1 1 0,1 0 0,0 0 0,1 1 0,17-19 1,-22 30 19,-1 0 1,1 0-1,0 1 1,0 0-1,1 0 1,-1 1-1,1 0 0,0 0 1,1 1-1,-1-1 1,0 2-1,1-1 1,0 1-1,0 0 1,-1 0-1,1 1 1,0 0-1,0 1 1,0 0-1,0 0 1,0 1-1,0 0 1,0 0-1,0 0 1,0 1-1,-1 1 1,1-1-1,13 8 1,-3-2-63,-1 2 1,0 0-1,-1 1 0,0 1 1,0 0-1,-2 1 1,1 1-1,-2 0 0,0 1 1,19 28-1,-13-12-328,-1 1-1,-1 1 0,-2 0 0,12 39 1,-19-43-1515,0 1 1,6 55 0,-14-84 1684,1 0 0,-1 0 0,0 1 1,0-1-1,0 0 0,0 0 0,0 1 0,0-1 1,-1 0-1,1 0 0,0 1 0,-1-1 1,1 0-1,0 0 0,-1 0 0,1 0 1,-1 0-1,-1 2 0,1-2 17,1-1 0,-1 1 0,0-1 0,1 0 0,-1 0 0,0 1 0,0-1 0,1 0 0,-1 0 0,0 0 0,0 1-1,0-1 1,1 0 0,-1 0 0,0 0 0,0-1 0,0 1 0,1 0 0,-1 0 0,0 0 0,-1-1 0,-4-1-515,1-1 0,-1 0 1,0 0-1,1-1 0,-8-6 0,-14-12-741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7:58.7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51 132 1380,'-20'-4'2120,"-11"-5"8337,38 5-8669,14 1-415,9-1-433,7-1-500,11-4-648,6-4-788,14-2-1029,10 0-707,10 3-360,3-1-76,4 0 291,7 0 569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7:59.1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184 35 1444,'-15'-11'1718,"9"7"-140,0 0 1,-1 0-1,1 0 0,-11-3 1,16 7-1422,0 0 1,0 0-1,0 0 1,0 0-1,0 0 1,0 0-1,0 0 1,0 1-1,0-1 1,0 0 0,0 1-1,0-1 1,0 1-1,0-1 1,0 1-1,1-1 1,-1 1-1,0 0 1,0-1-1,1 1 1,-1 0-1,0 0 1,1-1-1,-1 1 1,1 0-1,-1 0 1,0 2 0,-15 28 844,15-27-755,-13 33 588,1 2-1,-15 76 1,2 83 7,23-163-812,1 0 1,2 0-1,2 0 0,1 1 1,12 57-1,-11-76-331,1 0-1,0 0 0,2-1 1,-1 0-1,2 0 1,0-1-1,1 0 1,1 0-1,0-1 1,1 0-1,0-1 1,1 0-1,20 16 1,-16-18-576,1 0 0,0-1 1,1-1-1,0-1 0,0 0 0,1-1 1,0-1-1,0-1 0,0-1 0,1 0 1,0-2-1,-1 0 0,1-1 0,0-1 1,35-4-1,17-8-936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00.5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43 114 412,'-3'-2'615,"-1"1"1,1-1-1,0 0 0,-1 0 0,1 0 0,0 0 1,0 0-1,0-1 0,0 1 0,-4-7 1,6 8-395,1 0 0,-1 0 0,1-1 1,-1 1-1,1-1 0,0 1 1,-1 0-1,1-1 0,0 1 0,0-1 1,0 1-1,0 0 0,0-1 0,0 1 1,1-1-1,-1 1 0,0 0 0,1-1 1,-1 1-1,1 0 0,-1-1 0,1 1 1,0 0-1,0 0 0,-1-1 1,1 1-1,0 0 0,0 0 0,0 0 1,0 0-1,0 0 0,2-1 0,2-2 67,1 0-1,0 0 0,0 0 0,0 0 1,0 1-1,1 0 0,-1 1 0,1-1 1,0 1-1,0 0 0,0 1 0,9-1 1,0 0-145,1 1 0,-1 0 0,1 2 0,19 2 0,-31-2-141,1-1 0,-1 2 0,0-1-1,1 0 1,-1 1 0,0 0 0,0 0 0,0 1 0,-1-1-1,1 1 1,0 0 0,-1 0 0,0 1 0,0-1 0,0 1-1,0 0 1,0 0 0,-1 0 0,0 1 0,4 6 0,-3-3-1,-1-1 0,-1 1 0,0-1 0,0 1 0,0 0 0,-1 0 0,0 0 0,0 0 0,-1 0 0,0 0 0,0 1 0,-1-1 0,-2 8 0,-33 125 135,25-110-97,2 1 1,2 1-1,0-1 1,2 1-1,0 52 0,5-80-66,0-1-1,0 1 0,1 0 0,0-1 0,0 1 1,0-1-1,1 1 0,0-1 0,-1 0 0,2 0 1,-1 0-1,0 0 0,1 0 0,-1 0 0,1 0 0,0-1 1,1 1-1,5 4 0,-5-5-165,1 0 0,0-1 0,0 1 1,1-1-1,-1 0 0,0 0 0,1 0 0,-1-1 0,1 0 0,0 0 0,-1 0 1,1-1-1,0 0 0,-1 0 0,7-1 0,6-2-711,1-1-1,-1 0 0,0-1 1,0-1-1,0-1 1,-1 0-1,0-2 1,30-19-1,7-10-205,59-54-1,-61 48 2647,-22 16 864,1-1 3911,-21 25-3220,-10 4-3057,0 0 1,1 0-1,-1 0 1,1-1-1,-1 1 1,0 0-1,1 0 1,-1 0 0,0 0-1,1-1 1,-1 1-1,0 0 1,1 0-1,-1-1 1,0 1-1,0 0 1,1-1-1,-1 1 1,0 0-1,0-1 1,0 1 0,1 0-1,-1-1 1,0 1-1,0 0 1,0-1-1,0 1 1,0-1-1,0 1 1,0 0-1,0-1 1,0 1-1,0 0 1,0-1 0,0 1-1,0-1 1,0 1-1,0 0 1,0-1-1,4-21 44,0 1 1,-2-1-1,-1 0 0,0 0 1,-1 0-1,-5-27 0,5 48-79,0 0 1,0 0-1,-1 0 0,1 0 0,0-1 1,-1 1-1,1 0 0,-1 0 0,1 0 0,-1 0 1,0 0-1,1 0 0,-1 0 0,0 0 0,0 1 1,1-1-1,-1 0 0,0 0 0,0 0 0,0 1 1,0-1-1,0 1 0,0-1 0,0 1 1,0-1-1,-3 0 0,2 1 2,-1 0-1,1 0 1,-1 0 0,1 0-1,-1 1 1,1-1 0,-1 1-1,1-1 1,-1 1 0,1 0 0,-5 2-1,-3 2 8,1 1 0,-1 0 0,1 1 0,-12 10 0,11-6-6,1-1 0,1 1-1,-1 1 1,2 0 0,0 0 0,0 0 0,1 1-1,0 0 1,1 0 0,1 0 0,0 1 0,1-1-1,-1 15 1,2-16-87,0 0-1,2 0 1,-1 0-1,2 0 1,-1 0-1,2 0 1,0 0-1,0 0 1,1-1 0,0 1-1,1-1 1,0 0-1,1 0 1,0 0-1,11 15 1,-14-22-17,1 0 1,1 0-1,-1 0 1,1 0 0,-1-1-1,1 1 1,0-1-1,0 0 1,1 0 0,-1 0-1,1-1 1,-1 0-1,1 1 1,0-2-1,0 1 1,0 0 0,0-1-1,0 0 1,0 0-1,0-1 1,0 0-1,0 1 1,0-2 0,0 1-1,0 0 1,1-1-1,-1 0 1,0 0-1,0-1 1,-1 1 0,1-1-1,0 0 1,6-4-1,0 0 277,0-1 1,0-1-1,-1 0 0,0 0 0,0-1 0,-1 0 0,0-1 1,-1 0-1,1 0 0,-2-1 0,0 0 0,7-14 0,-6 5 572,-6 15-507,0-1 1,0 1-1,0 0 0,0 0 1,1 0-1,0 0 0,0 0 1,1 1-1,-1-1 0,7-5 1,0 38-264,2 24-654,-9-36 76,1 0 0,0 0 1,1 0-1,12 27 1,-16-42 518,0 1 0,-1-1 0,1 1 0,0-1 0,0 0 0,0 1 1,-1-1-1,1 0 0,1 0 0,-1 0 0,0 0 0,0 0 0,0 0 1,0 0-1,1 0 0,-1 0 0,1-1 0,-1 1 0,0-1 0,1 1 1,2 0-1,-2-1 36,-1 0 0,1-1 0,0 1 0,-1 0 0,1-1 0,-1 0 0,0 1 0,1-1 0,-1 0 0,1 1 0,-1-1 0,0 0 0,0 0 0,1 0 0,-1 0 0,0-1 0,1-1 0,6-7 89,0-1 1,-1-1-1,-1 1 1,6-14-1,-7 14 178,45-113 2636,-50 123-2850,0 1 0,0 0-1,0 0 1,0 0 0,0 0 0,0 0-1,0 0 1,0 0 0,0-1-1,0 1 1,0 0 0,0 0-1,0 0 1,0 0 0,0 0-1,1 0 1,-1 0 0,0 0-1,0 0 1,0 0 0,0-1 0,0 1-1,0 0 1,0 0 0,0 0-1,0 0 1,0 0 0,1 0-1,-1 0 1,0 0 0,0 0-1,0 0 1,0 0 0,0 0 0,0 0-1,0 0 1,1 0 0,-1 0-1,0 0 1,0 0 0,0 0-1,0 0 1,0 0 0,0 0-1,0 0 1,0 0 0,1 0 0,-1 0-1,0 0 1,0 0 0,0 0-1,0 0 1,0 1 0,0-1-1,0 0 1,6 9 155,5 26-201,-5-14-34,-3-15-34,-1 0-1,1 0 1,0 0-1,1-1 1,0 1 0,-1-1-1,2 0 1,-1 0-1,1-1 1,-1 1 0,1-1-1,0 0 1,1 0 0,-1 0-1,1-1 1,0 0-1,7 3 1,-5-3-91,0-1-1,0 0 1,1-1-1,-1 0 1,0 0 0,1-1-1,-1 0 1,0 0 0,1-1-1,-1 0 1,1 0-1,-1-1 1,9-3 0,-7 2 116,1-1 0,-1 0 0,0-1 0,0 0 0,-1-1 0,0 0 0,0 0 0,0-1 0,-1 0 0,0-1 1,10-11-1,-6 5 633,-2-2 1,0 1 0,0-1 0,-2-1 0,0 1-1,5-19 1,-9 32 571,-2 15-597,0 32-422,-2-15-9,30 245-1107,3 56-3220,-31-269 2905,-2 1 0,-3-1 1,-16 86-1,17-134 1252,-1 0-1,-1 0 1,0-1 0,-1 1-1,0-1 1,-1 0 0,-8 12 0,12-22 111,1 1 0,-1-1 0,0 0 0,0 0 0,0 0 1,-1 0-1,1 0 0,0 0 0,-1 0 0,1-1 0,-1 1 0,1-1 1,-1 0-1,0 0 0,-4 2 0,4-3 14,0 0-1,1 0 1,-1-1 0,0 1-1,0 0 1,0-1 0,1 0-1,-1 1 1,0-1 0,1 0 0,-1 0-1,1-1 1,-1 1 0,1 0-1,0-1 1,-1 0 0,1 1-1,0-1 1,-3-4 0,-2-1 15,1 0 0,0-1 1,1 1-1,0-2 0,0 1 1,0 0-1,1-1 0,1 0 1,-1 0-1,1 0 0,1 0 1,0-1-1,-1-10 0,0-8-154,1 1 0,1-1 0,4-36 0,2 21-445,2 0-1,2 0 1,2 0 0,2 2-1,1-1 1,33-64 0,-23 61 432,53-75 0,-50 84 1743,2 1-1,38-35 1,-62 65-1144,0 1-1,0 0 1,0 0-1,1 0 1,6-4-1,-11 8-408,0-1-1,0 1 0,1-1 1,-1 1-1,0-1 0,0 1 1,0 0-1,0 0 0,0-1 1,1 1-1,-1 0 0,0 0 0,0 0 1,0 0-1,1 1 0,-1-1 1,0 0-1,0 0 0,0 1 1,0-1-1,1 1 0,-1-1 1,0 1-1,0-1 0,0 1 0,0 0 1,0-1-1,0 1 0,0 0 1,-1 0-1,1 0 0,0-1 1,0 1-1,-1 0 0,1 0 1,1 2-1,2 5 66,0 1 1,-1-1-1,0 1 1,0-1-1,-1 1 1,0 0-1,1 10 1,2 70-111,-3-42-338,-1-28 311,-1 1-1046,2 0 0,0 0 0,1-1 0,10 31 0,-12-45 659,0-1 1,1 0-1,0 0 0,0 0 1,0 0-1,1 0 0,-1 0 1,1-1-1,0 1 0,0-1 0,0 0 1,0 0-1,1 0 0,-1 0 1,1 0-1,0-1 0,0 0 1,0 0-1,0 0 0,0 0 0,0 0 1,1-1-1,-1 0 0,0 0 1,10 1-1,29-3-1738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00.9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105 375 1680,'2'-49'4013,"-6"-80"0,2 109-3042,-1 0 1,-1 1-1,-1-1 0,-1 1 0,0 0 1,-16-32-1,21 48-917,-1 1 0,1-1 0,0 1 0,-1 0 0,0-1 0,0 1 0,1 0 0,-1 0 0,0 0 1,-5-3-1,7 5-48,0 0 1,-1 0-1,1 0 0,-1 0 1,1-1-1,-1 1 1,1 0-1,-1 0 1,1 0-1,0 0 1,-1 0-1,1 0 1,-1 0-1,1 0 1,-1 0-1,1 1 1,-1-1-1,1 0 1,-1 0-1,1 0 1,0 0-1,-1 1 0,1-1 1,-1 0-1,1 1 1,-11 17 26,8-6-92,1-1 0,0 1 1,0 0-1,2 0 0,0 19 0,9 66-681,-5-66 433,54 400-5014,-36-277 2288,-2-50-1857,-19-86 3345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01.3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61 213 1148,'-23'-8'2128,"2"1"509,8 0 267,9-3-116,11 0-728,17-7-888,17-5-964,20-4-924,17 3-1012,10 3-824,13 3-84,8 1 123,-1 3 281,4-4 364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01.7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118 164 356,'-6'-19'1986,"-5"-12"10281,-3 132-9053,-40 248-1565,22-115-2866,31-229 1009,1-1 1,0 0-1,0 0 1,1 0-1,-1 0 0,1 1 1,0-1-1,1 4 1,-2-8 136,0 1 0,1-1 0,-1 1 0,0-1 0,0 0 0,0 1 0,1-1 1,-1 0-1,0 1 0,0-1 0,1 0 0,-1 1 0,0-1 0,1 0 0,-1 0 0,0 1 1,1-1-1,-1 0 0,0 0 0,1 0 0,-1 1 0,0-1 0,1 0 0,-1 0 0,1 0 1,-1 0-1,1 0 0,-1 0 0,1 0 0,0 0-76,0-1 0,1 1 0,-1-1-1,0 0 1,0 1 0,0-1 0,0 0 0,0 0-1,0 0 1,0 0 0,0 0 0,-1 0 0,1 0 0,1-2-1,7-12-792,0 0-1,-2-1 1,0 1-1,0-2 1,5-20-1,16-92-1633,-13 57 1782,39-220 2728,-40 94 9340,-14 196-11025,-1 0 1,1 0 0,1 0-1,-1 0 1,0 0 0,0 0-1,1 0 1,-1 0 0,1 0-1,1-3 1,-2 5-205,0-1-1,1 1 1,-1 0 0,0 0-1,0 0 1,1 0 0,-1 0 0,0 0-1,0-1 1,1 1 0,-1 0-1,0 0 1,0 0 0,1 0-1,-1 0 1,0 0 0,1 0 0,-1 0-1,0 0 1,0 0 0,1 0-1,-1 1 1,0-1 0,0 0-1,1 0 1,-1 0 0,0 0-1,0 0 1,1 0 0,-1 1 0,0-1-1,0 0 1,1 0 0,-1 0-1,0 0 1,0 1 0,0-1-1,0 0 1,1 0 0,-1 1 0,5 5 186,-1 1 0,0-1 1,0 1-1,3 8 1,83 222-744,-25-57-3805,-47-137 1052,2 0-1,27 41 1,-40-73 2202,0 0 0,0-1 1,2 0-1,14 14 0,2-6-825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02.0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187 145 620,'-41'-7'1804,"4"-1"396,3 5 345,7 1-41,6 0-256,5 0-344,5-3 745,18 1-2081,13-3-648,18-1-653,6-3-635,17-1-632,7-1-520,6-2-160,8 1 147,-1-3 309,4 2 408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02.4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193 30 772,'12'-2'571,"-6"1"-6,-1 0 0,1 0 0,-1-1-1,1 1 1,-1-1 0,0 0 0,11-11 2718,-24 10-1853,-11 2 0,3 1-647,1 1 0,-1 1 1,1 0-1,-1 2 0,-19 5 1,26-6-598,-1 1 0,1 0 0,1 0 1,-1 1-1,0 0 0,1 0 0,0 1 1,1 0-1,-13 13 0,18-17-179,0 0 0,0 1 1,0-1-1,0 1 0,0-1 0,1 1 0,-1 0 0,1 0 0,0 0 0,0-1 0,0 1 0,0 0 0,1 0 0,-1 1 1,1-1-1,0 0 0,-1 0 0,2 4 0,0-3-75,0 0 1,0 0 0,0 0-1,1 0 1,0 0-1,-1-1 1,1 1-1,1 0 1,-1-1-1,0 0 1,1 0 0,3 4-1,7 5-357,1-1-1,0-1 1,0 0-1,1 0 1,19 8-1,-12-7 21,-7-5 308,-1 1 0,0 1 0,-1 0 0,0 1 0,0 0 0,0 1 0,12 13 1,-24-21 127,1 0 0,-1 0 0,0-1 0,1 1 0,-1 0 0,0 0 0,0 0 0,0 0 0,-1 0 0,1 1 0,0-1 0,-1 0 0,1 0 0,-1 0 0,0 1 0,0-1 0,0 0 0,0 0 0,0 1 0,0-1 0,-1 0 0,1 0 0,-1 0 0,1 1 0,-1-1 0,0 0 0,0 0 0,0 0 0,0 0 0,0 0 0,-1-1 1,1 1-1,0 0 0,-1 0 0,1-1 0,-1 1 0,0-1 0,0 1 0,-1 0 0,-8 6 112,0-1 0,0 0 0,0-1 0,-1 0 0,-17 6 0,-49 14 70,71-25-510,0 1-1,0-1 0,-1 0 0,1 0 1,-1-1-1,1 0 0,0 0 1,-14-3-1,21 3 171,-1 0 0,0-1 1,1 1-1,-1 0 0,0 0 1,1-1-1,-1 1 0,0-1 1,1 1-1,-1 0 0,1-1 1,-1 1-1,1-1 0,-1 0 1,1 1-1,-1-1 0,1 1 0,0-1 1,-1 0-1,1 1 0,0-1 1,-1 0-1,1 1 0,0-1 1,0 0-1,0 1 0,-1-1 1,1 0-1,0 0 0,0 1 1,0-1-1,0 0 0,1 1 0,-1-1 1,0 0-1,0 0 0,0 1 1,0-1-1,1 0 0,-1 1 1,0-1-1,1 0 0,-1 1 1,0-1-1,1 1 0,-1-1 1,2-1-1,25-32-3123,-24 31 2845,26-31-1771</inkml:trace>
  <inkml:trace contextRef="#ctx0" brushRef="#br0" timeOffset="1">342 188 600,'7'-4'531,"4"-1"980,-1 0-1,1 0 0,20-5 0,-29 10-1197,-1-1 0,1 1 1,0-1-1,0 1 0,-1 0 0,1 0 0,0 0 0,0 0 0,-1 0 1,1 0-1,0 0 0,0 0 0,-1 1 0,1-1 0,0 1 0,0-1 1,-1 1-1,1 0 0,-1 0 0,1-1 0,-1 1 0,1 0 0,-1 1 1,1-1-1,-1 0 0,0 0 0,0 0 0,0 1 0,1-1 0,-1 1 1,-1-1-1,1 1 0,1 1 0,4 18 384,0 0 1,-2 1 0,0 0-1,1 41 1,-3-36-1788,0 1 0,10 39 1,-10-60 643,15 41-4467,-17-47 4649,1 1 0,-1-1-1,1 0 1,-1 0 0,1 0-1,0 0 1,-1 1 0,1-1-1,0 0 1,0 0 0,0 0-1,0-1 1,0 1 0,0 0-1,0 0 1,0 0 0,0-1-1,0 1 1,0-1 0,1 1-1,-1-1 1,0 1 0,0-1-1,1 1 1,-1-1-1,0 0 1,1 0 0,-1 0-1,0 0 1,1 0 0,1 0-1,8-8-1974,-4-9 466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02.8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46 528 252,'-43'-241'12266,"42"234"-11916,0-1 0,0 0-1,1 1 1,0-1 0,1 1 0,0-1 0,0 0 0,3-10 0,-1 9-551,1 0 0,0 1 1,0-1-1,0 1 1,1 0-1,1 0 0,-1 0 1,1 1-1,1 0 1,7-7-1,2 0-303,1 1 0,0 0 0,1 2 0,1 0 0,0 1 0,0 1 0,27-8 0,-38 14 861,0 0-1,0 1 1,1 0-1,-1 0 1,1 1 0,-1 0-1,1 1 1,-1 0-1,1 0 1,9 2-1,-14-1-202,0 0 0,-1 0 0,1 0 0,0 1 0,-1-1-1,0 1 1,1 0 0,-1 0 0,0 0 0,0 1 0,0-1-1,0 1 1,0-1 0,-1 1 0,1 0 0,-1 0 0,0 1 0,0-1-1,0 0 1,0 1 0,0-1 0,-1 1 0,0-1 0,0 1-1,1 4 1,3 16 104,0 0-1,-2 0 1,0 43-1,-10 79-30,3-83-162,1-22-201,-1 99 66,5-123-643,1 1-1,0-1 0,7 20 0,-9-37 634,0 0 1,0-1-1,0 1 0,0 0 1,0 0-1,0-1 0,1 1 1,-1 0-1,0 0 0,0 0 1,0-1-1,0 1 1,1 0-1,-1 0 0,0 0 1,0 0-1,1-1 0,-1 1 1,0 0-1,0 0 1,1 0-1,-1 0 0,0 0 1,0 0-1,1 0 0,-1 0 1,0 0-1,0 0 0,1 0 1,-1 0-1,0 0 1,0 0-1,1 0 0,-1 0 1,0 0-1,0 0 0,1 0 1,-1 0-1,0 0 1,0 0-1,1 1 0,-1-1 1,0 0-1,0 0 0,1 0 1,-1 0-1,0 1 1,0-1-1,0 0 0,0 0 1,1 0-1,-1 1 0,0-1 1,0 0-1,0 0 0,0 1 1,0-1-1,0 0 1,0 0-1,1 1 0,-1-1 1,0 0-1,0 0 0,0 1 1,0 0-1,7-24-3716,-8 14 2660,0 0 1,-1 0-1,-4-16 1,-3-7-562</inkml:trace>
  <inkml:trace contextRef="#ctx0" brushRef="#br0" timeOffset="1">331 464 104,'-18'-15'1066,"-15"-12"2065,8-3 3388,25 30-6344,-1-1 0,1 0 1,0 0-1,0 1 0,0-1 1,0 0-1,0 0 0,0 0 1,0 1-1,0-1 0,0 0 1,1 0-1,-1 0 0,0 1 0,0-1 1,1 0-1,-1 1 0,0-1 1,1 0-1,-1 0 0,1 1 1,-1-1-1,1 1 0,-1-1 1,1 0-1,-1 1 0,1-1 1,0 1-1,-1-1 0,1 1 1,0 0-1,-1-1 0,2 1 1,29-16 1330,-26 14-1259,129-50-659,3 13-3375,146-17-6382,-225 46 8702,34-7-692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32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0 541 508,'63'-30'3244,"36"-20"8761,-99 50-11898,1 0 1,0 0-1,-1-1 1,1 1-1,-1 0 1,1 0-1,0 0 1,-1-1-1,1 1 1,0 0-1,0 0 1,-1 0-1,1 0 1,0 0-1,-1 0 1,1 1-1,0-1 1,-1 0-1,1 0 1,0 0-1,-1 1 1,1-1-1,-1 0 1,1 1-1,0-1 1,-1 0-1,1 1 1,-1-1-1,1 1 1,-1-1-1,1 1 1,-1-1-1,1 1 1,-1-1-1,0 1 1,1 0-1,-1-1 1,0 1-1,1-1 1,-1 1-1,0 0 1,0-1-1,0 1 1,0 0-1,0-1 1,1 1-1,-1 0 1,0 0-1,-1-1 1,1 1 0,0 0-1,1 43 466,-1-41-426,-2 28-48,0-13-533,1-1-1,0 1 1,2 0 0,0-1-1,1 1 1,4 20 0,-5-37 289,-1 0 0,0 0 0,0 0 0,0 0 0,1 0 1,-1 0-1,0 0 0,1 0 0,-1 0 0,1 0 0,-1 0 0,1 0 1,-1 0-1,1 0 0,0-1 0,0 1 0,-1 0 0,1 0 0,0-1 1,0 1-1,0-1 0,0 1 0,-1-1 0,1 1 0,0-1 0,0 1 1,0-1-1,0 0 0,0 1 0,0-1 0,1 0 0,-1 0 0,0 0 1,0 0-1,0 0 0,0 0 0,0 0 0,0 0 0,0 0 0,0-1 1,0 1-1,0 0 0,0-1 0,0 1 0,0 0 0,0-1 0,0 0 1,1 0-1,2-2-229,0 0 0,-1 0 0,0 0 0,1 0 0,-1 0 0,-1-1 0,1 1 0,0-1 0,-1 0 0,4-6 0,0-6 66,-1 0 0,-1-1 1,0 1-1,2-31 0,-1-73 1949,-4 83-820,-4-57 1892,1 67-1414,1 0 1,1-1-1,1 1 1,8-42 0,-7 61-1269,0 2 0,0-1 1,1 0-1,0 0 1,0 1-1,0-1 1,1 1-1,0 0 0,1 0 1,-1 1-1,1-1 1,0 1-1,0 0 1,1 0-1,-1 1 0,1-1 1,0 1-1,1 1 1,-1-1-1,0 1 0,1 0 1,0 0-1,0 1 1,0 0-1,9-1 1,-4 1-42,0 0 0,0 1 0,0 1 1,0 0-1,0 1 0,1 0 0,-1 1 1,0 0-1,-1 1 0,1 0 0,0 1 1,-1 0-1,0 1 0,16 9 0,-15-7 53,1 2-1,-1 0 0,-1 0 1,0 1-1,0 1 1,-1 0-1,0 0 0,-1 1 1,0 0-1,7 13 0,-7-6 21,0 0-1,-1 0 0,-1 1 1,-1 0-1,0 0 0,3 28 1,-4 16-765,-2 0 0,-3 0 0,-12 99 1,11-109-2468,11-21-2173,-10-33 5233,0 1-1,0-1 1,0 0 0,1 1 0,-1-1-1,0 0 1,0 0 0,0 1 0,0-1-1,1 0 1,-1 1 0,0-1 0,2 2-765,-2-2 765,0 0 0,1 0-1,-1 0 1,0 0 0,1 0 0,-1 0-1,0 0 1,1 0 0,-1 0 0,0 1-1,1-1 1,-1 0 0,0-1 0,1 1 0,-1 0-1,0 0 1,1 0 0,-1 0 0,0 0-1,1 0 1,-1 0 0,0 0 0,0 0 0,1-1-1,0-7-1972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03.3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43 1812,'34'-21'5117,"0"0"5328,-31 21-10222,0 0 1,-1-1 0,1 1 0,0 0-1,-1 0 1,1 1 0,-1-1 0,1 1-1,0-1 1,-1 1 0,1 0 0,-1 0-1,1 0 1,-1 0 0,0 0 0,1 1-1,-1-1 1,0 1 0,0-1 0,2 3-1,8 4 266,-10-7-465,258 159 1490,-225-135-1773,0 2-1,-2 1 1,-1 2-1,56 66 0,-79-84-6,-1 1-1,0 0 0,0 0 1,-1 1-1,-1 0 0,0 0 1,-1 0-1,-1 1 0,5 29 0,-8-32-92,0 0-1,-1 0 1,0 0-1,-1 0 1,0 0-1,-1 0 1,0 0-1,-1-1 1,0 1-1,-1-1 1,-1 0-1,0 0 1,-6 12-1,-3-2-1126,0 0-1,-1 0 0,-18 18 1,20-26-1005,0 0 0,-22 16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3.2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16 118 1004,'-12'-13'7005,"11"12"-6421,0 0-1,1-1 1,-1 1 0,1-2 0,0 2-272,0 0 1,0 0 0,0 0 0,0 0 0,0 1 0,6-11 4066,-4 10-4066,5-3 476,-1 1 1,0-1 0,1 1 0,0 0-1,10-2 1,-2 0-1378,23-10 789,61-13 0,-86 25-273,0 1-1,0 0 1,1 1 0,-1 0-1,1 1 1,-1 0 0,0 2-1,21 3 1,-30-4 32,0 0 1,0 0-1,0 0 0,0 0 1,-1 1-1,1 0 1,-1-1-1,1 1 0,-1 1 1,0-1-1,1 0 0,-1 1 1,-1 0-1,1-1 0,0 1 1,0 0-1,-1 1 1,0-1-1,0 0 0,0 1 1,0-1-1,0 1 0,-1-1 1,1 1-1,-1 0 0,0 0 1,0 0-1,-1 0 1,1 0-1,-1 0 0,0 0 1,0-1-1,0 1 0,0 0 1,-1 0-1,-1 7 1,-4 11-44,0-1 1,-2 0 0,0 0 0,-1-1 0,-14 22 0,20-36 79,-27 45-62,19-35 51,2 1 0,-1-1 0,2 1 0,0 1 0,-8 29-1,16-45 10,0-1-1,0 1 0,0-1 0,0 1 0,0-1 0,0 1 1,0-1-1,0 1 0,1-1 0,-1 0 0,1 1 0,-1-1 1,1 1-1,-1-1 0,1 0 0,0 0 0,0 1 0,0-1 1,-1 0-1,1 0 0,0 0 0,0 0 0,1 0 0,-1 0 1,0 0-1,0 0 0,0 0 0,1-1 0,-1 1 0,0 0 1,1-1-1,-1 1 0,1-1 0,-1 1 0,1-1 0,-1 0 1,0 0-1,4 0 0,7 2-58,0-1-1,0 0 1,20-2 0,-25 0 16,27-1-1038,45-10-1,35-14-5661,-69 16 2346,-25 4 1897,-8-1 439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3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38 105 1736,'-24'0'2236,"11"-7"2821,26 3-2817,18-1-568,6-1-516,14-1-344,0 1-212,3 1-344,4 1-520,-1-3-716,-2 1-876,-1 1-584,0-1-284,-3-3 35,3-2 277,0-5 528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4.1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53 271 72,'20'-17'1491,"24"-15"4373,-44 32-5779,0 0 0,1-1 0,-1 1-1,1 0 1,-1 0 0,1 0 0,-1 0 0,1 0 0,-1 0 0,0 0 0,1 0 0,-1 0 0,1 0 0,-1 0 0,1 0 0,-1 1 0,1-1 0,-1 0 0,0 0 0,1 0 0,-1 1 0,1-1-1,-1 0 1,0 0 0,1 1 0,-1-1 0,0 0 0,1 1 0,-1-1 0,0 0 0,1 1 0,-1-1 0,0 1 0,0-1 0,0 0 0,1 2 0,6 15 992,-7-16-1056,11 31 1021,2 0 1,1 0-1,1-2 0,23 36 0,87 106 185,-118-162-1412,0-1 0,1 0-1,0-1 1,16 13 0,-24-21 153,0 0 0,0 0 1,0 0-1,0 0 1,0 0-1,0 0 1,0 0-1,0 0 1,0-1-1,0 1 1,0 0-1,0 0 0,0 0 1,0 0-1,0 0 1,0 0-1,0 0 1,0 0-1,0-1 1,0 1-1,0 0 0,0 0 1,0 0-1,0 0 1,0 0-1,0 0 1,0 0-1,0 0 1,1 0-33,-1 0 33,0-1-1,0 1 1,0 0-1,0 0 1,0 0-1,0 0 1,0 0-1,0 0 1,0 0-1,1 0 0,-1 0 1,0 0-1,0 0 1,0 0-1,0 0 1,0 0-1,0 0 1,0 0-1,0 0 0,1 0 1,-1 0-1,0 0 1,0 0-1,0 0 1,0 0-1,0 0 1,0 0-1,0 0 0,0 0 1,0 1-1,1-1 1,-1 0-1,0 0 1,0 0-32,-4-15-1256,-11-18-502,-32-39-3160,-101-117 0,57 77 4530,7-5 4724,81 114-3780,1-1 0,-1-1 0,1 1 0,0 0 0,0-1 0,0 1 0,0-1-1,1 0 1,0 1 0,-2-10 0,4 12-333,-1-1-1,1 1 0,-1 0 0,1 0 0,0-1 0,0 1 1,0 0-1,0 0 0,0 0 0,0 0 0,0 0 1,1 0-1,-1 1 0,1-1 0,0 0 0,-1 1 1,1-1-1,0 1 0,0-1 0,0 1 0,0 0 0,0 0 1,0 0-1,3-1 0,7-3 29,1 0-1,-1 1 0,1 1 1,-1 0-1,1 1 1,0 0-1,0 1 1,0 0-1,23 3 1,-25-2-161,0 1 1,0 1 0,0 0 0,0 1-1,0 0 1,0 0 0,-1 1 0,0 1-1,0 0 1,0 0 0,16 12 0,-21-13-38,0 1 1,0-1-1,-1 1 1,1 0 0,-1 1-1,-1-1 1,1 1 0,-1 0-1,0 0 1,0 0-1,0 0 1,-1 0 0,0 0-1,0 1 1,-1-1-1,0 1 1,0 0 0,0 8-1,-2-3-24,0 0 0,0 0 0,-1 0 0,-1 0-1,0 0 1,-1-1 0,0 1 0,0-1 0,-8 12 0,3 3 4,9-25 10,0-1-1,0 1 1,0 0-1,0 0 1,0-1-1,0 1 1,0 0-1,1-1 0,-1 1 1,0 0-1,0-1 1,0 1-1,1-1 1,-1 1-1,0 0 1,1-1-1,-1 1 1,1-1-1,-1 1 1,1 0-1,3 1-98,-1-1 1,0 1-1,1-1 1,-1 0-1,1 0 0,-1 0 1,1-1-1,-1 1 0,8-1 1,-4 1 7,17 1-37,1 2-1,-1 1 0,1 1 1,-1 0-1,-1 2 1,0 1-1,0 1 1,32 20-1,-46-25 163,-1 0-1,0 1 1,0 0-1,-1 1 0,1 0 1,-1 0-1,-1 0 1,0 1-1,0 0 1,0 0-1,-1 1 1,0-1-1,-1 1 0,0 0 1,0 1-1,-1-1 1,0 1-1,-1-1 1,0 1-1,0 0 1,-1 0-1,0-1 0,-1 1 1,-1 11-1,0-12-54,-1 0 0,0-1 1,0 1-1,-1-1 0,0 1 0,0-1 0,-1 0 0,0 0 0,-1 0 0,0-1 0,0 0 0,0 1 1,-8 5-1,10-9-248,-1 0 0,0 0 0,0-1 0,0 1 0,0-1 0,-1 0 0,0-1 0,1 1 0,-1-1 0,0 0 0,0 0 0,0 0 0,0-1 0,0 1 0,-1-1 0,1-1 0,0 1 0,-1-1 0,1 0 0,0 0 0,-1 0 0,-9-3 0,14 3 166,0 0 0,0 0-1,1 0 1,-1-1 0,0 1 0,1 0 0,-1 0-1,0-1 1,0 1 0,1 0 0,-1-1 0,1 1-1,-1-1 1,0 1 0,1-1 0,-1 1 0,1-1 0,-1 1-1,1-1 1,-1 0 0,1 1 0,0-1 0,-1 0-1,1 1 1,0-1 0,-1 0 0,1 0 0,0 1-1,0-1 1,0 0 0,-1 0 0,1 1 0,0-1-1,0-1 1,5-15-1683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4.5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0 1216,'-1'0'389,"-1"0"0,1 1 0,0-1-1,-1 0 1,1 0 0,0 0 0,0 1 0,0-1-1,-1 1 1,1-1 0,0 1 0,0-1 0,0 1 0,0 0-1,0 0 1,0-1 0,0 1 0,-2 2 0,2-1-9,-1 0 1,1 0-1,0 1 1,0-1-1,0 0 1,0 1 0,0-1-1,0 0 1,0 4-1,-1 6 304,1 0 0,1 0 0,0 16 0,1-12 202,-3 75 830,1 7-1655,4-1-4073,-3-94 3591,1 0-1,-1 0 1,1-1 0,-1 1-1,1 0 1,0 0 0,0-1-1,0 1 1,0-1 0,1 1-1,1 2 1,-2-4 254,-1 0 0,1-1 0,0 1 1,-1 0-1,1-1 0,0 1 0,0 0 0,-1-1 0,1 1 0,0-1 0,0 0 0,0 1 0,0-1 0,0 1 0,0-1 1,0 0-1,-1 0 0,1 0 0,0 0 0,0 1 0,0-1 0,0-1 0,0 1 0,0 0 0,0 0 0,0 0 1,0 0-1,0-1 0,0 1 0,0 0 0,0-1 0,0 1 0,-1 0 0,3-2 0,14-12-1895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4.9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0 133 880,'9'-37'2719,"-5"19"584,0 0-1,-1 0 0,3-24 2117,-2 51-4769,4 15-491,20 117-542,0 2-3217,-23-125 2372,1 0-1,1 0 1,0 0 0,1-1 0,15 24 0,-18-33 710,1-1 0,0 0 0,0 0 1,0 0-1,1-1 0,0 0 0,0 0 0,1-1 0,-1 1 0,11 3 1,41 15-1597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5.3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4,'0'-2'12766,"11"23"-9143,15 36-2499,9 50 350,33 178-1,-40-154-3459,4-2-3651,-27-114-564,-8-34 1468,-6-4 2954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5.7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47 368 444,'-11'-40'1271,"-18"-82"3528,27 105-3625,-1 0 1,2 0 0,0-1-1,1 1 1,3-18 0,-3 31-966,1 0 1,0 0 0,0 1-1,0-1 1,0 1-1,0-1 1,1 1-1,0-1 1,0 1 0,0 0-1,0 0 1,0 0-1,1 0 1,-1 0-1,1 0 1,0 1 0,-1-1-1,5-2 1,-1 2-118,0 0 1,-1 1-1,1-1 1,0 1-1,1 0 1,-1 1-1,0-1 1,0 1 0,1 0-1,7 1 1,-1-1-130,0 2 1,0 0 0,1 1 0,-1 0 0,0 1 0,0 0 0,-1 1 0,1 0 0,-1 1-1,13 7 1,-20-9-20,1 1 0,-1 0 0,0 0 0,0 0-1,0 0 1,-1 1 0,1-1 0,-1 1 0,0 1-1,-1-1 1,1 0 0,-1 1 0,0 0 0,-1-1 0,1 1-1,-1 0 1,0 1 0,0-1 0,-1 0 0,0 0-1,0 1 1,0 9 0,-2 7-198,-1 0-1,-2 0 0,0 0 1,-13 41-1,17-62 236,-1 1-1,1-1 0,-1 1 0,1-1 0,0 1 0,0-1 0,0 1 0,0 0 1,0-1-1,1 1 0,-1-1 0,1 1 0,-1-1 0,1 0 0,0 1 0,0-1 1,0 0-1,0 1 0,1-1 0,-1 0 0,1 0 0,-1 0 0,1 0 0,3 3 1,3 1-83,1 1 0,0-1 0,0-1 0,17 8 1,0 1 0,-12-7 96,-1 1 0,-1 1 0,0 0 0,0 1 0,-1 0 0,0 0 0,-1 2 0,0-1 0,-1 1 0,0 0 0,12 23 0,-17-25-15,1 0-1,-2 1 0,1-1 0,-1 1 0,-1 0 0,0 0 1,-1 1-1,0-1 0,0 0 0,-1 0 0,-1 0 0,0 1 1,0-1-1,-1 0 0,-1 0 0,-4 14 0,2-12-85,0 0-1,-1 0 0,-1-1 0,0 0 1,0-1-1,-1 1 0,-1-1 1,-16 16-1,20-22-100,0 0 1,0-1-1,0 0 0,0 0 1,-1 0-1,1-1 1,-1 0-1,0 0 0,0 0 1,0-1-1,0 0 1,-1 0-1,1-1 0,-1 1 1,1-1-1,-1-1 1,1 1-1,-1-1 0,0 0 1,-7-2-1,12 2 27,1 0 0,-1-1-1,0 1 1,0-1 0,0 0 0,0 1 0,0-1-1,1 0 1,-1 0 0,0 0 0,1 0-1,-1-1 1,1 1 0,-1 0 0,1-1 0,0 1-1,-1-1 1,1 1 0,0-1 0,0 0-1,0 1 1,0-1 0,0 0 0,1 0 0,-1 0-1,0 1 1,1-1 0,0 0 0,-1 0-1,1 0 1,0-3 0,4-22-1573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6.1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132 159 176,'20'-4'430,"-7"1"1055,-1 0 0,0 0 0,0-1 0,18-8-1,-28 11-1181,1-1-1,-1 1 1,0 0-1,0-1 1,0 1-1,0-1 1,-1 1-1,1-1 1,0 0-1,-1 0 1,1 0-1,-1 0 0,0 0 1,1 0-1,-1 0 1,0 0-1,0-1 1,0 1-1,-1 0 1,1-1-1,-1 1 1,1-1-1,-1 1 0,0-1 1,0 1-1,0 0 1,0-1-1,0 1 1,-1-4-1,0 2-215,1 0-1,-1 1 1,0-1-1,0 1 1,0 0 0,-1-1-1,1 1 1,-1 0-1,0 0 1,0 0-1,0 0 1,0 0 0,0 0-1,-1 1 1,1-1-1,-1 1 1,-3-3-1,3 4-71,0-1-1,1 1 1,-1 0-1,0 1 0,0-1 1,0 0-1,0 1 1,0 0-1,0-1 0,0 1 1,0 0-1,0 1 1,0-1-1,0 0 0,0 1 1,0 0-1,0 0 0,0 0 1,1 0-1,-1 0 1,-3 2-1,-4 2 22,0 2 0,0-1 0,1 1 1,0 1-1,0 0 0,0 0 0,1 0 0,1 1 0,-1 1 0,1-1 1,1 1-1,0 0 0,0 1 0,-5 14 0,4-7 11,0-1 1,1 1-1,2 1 0,-1-1 0,2 1 1,1-1-1,0 1 0,1 23 0,1-38-79,0-1 0,0 0 0,1 1 0,-1-1 0,1 0-1,0 0 1,0 1 0,0-1 0,0 0 0,0 0-1,1 0 1,-1 0 0,1 0 0,0-1 0,0 1-1,0 0 1,0-1 0,1 1 0,3 2 0,-3-3-118,0 0 1,1-1 0,-1 1 0,1-1 0,0 1-1,-1-1 1,1-1 0,0 1 0,0 0 0,0-1 0,0 0-1,-1 0 1,1 0 0,5-1 0,4-1-371,-1 0 0,1-2 0,-1 1 0,0-1 0,-1-1 0,1 0 0,-1-1 0,0 0-1,12-10 1,-4 1 276,-1-2-1,-1 0 0,-1-1 0,0-1 0,23-37 0,6-7 3280,-45 63-3008,0 0 0,0-1 1,0 1-1,1 0 0,-1-1 0,0 1 1,0 0-1,0 0 0,0-1 0,1 1 1,-1 0-1,0 0 0,0 0 0,1-1 1,-1 1-1,0 0 0,0 0 0,1 0 1,-1 0-1,0-1 0,1 1 0,-1 0 1,0 0-1,0 0 0,1 0 0,-1 0 1,0 0-1,1 0 0,-1 0 0,0 0 1,1 0-1,-1 0 0,0 0 0,1 0 1,-1 0-1,0 0 0,1 0 0,-1 1 1,0-1-1,0 0 0,1 0 0,-1 0 1,0 0-1,0 1 0,1-1 0,-1 0 1,0 0-1,0 0 0,1 1 0,-1-1 1,0 0-1,0 0 0,0 1 0,0-1 1,1 0-1,-1 1 0,0-1 0,0 0 1,0 0-1,0 1 0,0-1 0,0 0 1,0 1-1,0-1 0,0 0 0,0 1 1,0 0-1,5 32 262,-4-20-154,2 7-646,1 0-1,1 0 1,1-1-1,1 1 0,10 20 1,-14-33-81,1 1 1,1-1 0,-1 0 0,1 0-1,1-1 1,-1 1 0,1-1 0,0 0-1,1-1 1,-1 1 0,1-1 0,0-1-1,0 1 1,1-1 0,7 3 0,16 3-1403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6.4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4 252 712,'-2'-12'780,"1"-1"0,0 0 0,1 0 0,1 0 0,0 0 0,0 1-1,2-1 1,-1 0 0,2 1 0,5-14 0,-7 20-595,2 0-1,-1 0 1,1 0-1,0 0 1,0 1-1,0-1 1,1 1-1,0 0 1,0 0-1,0 1 1,0 0-1,1 0 1,0 0-1,0 1 1,0-1-1,0 1 1,0 1-1,1-1 1,-1 1-1,11-2 1,-8 2 5,1 1 0,-1 0 0,0 0 0,1 1 0,-1 0 1,0 1-1,1 0 0,-1 0 0,0 1 0,0 0 0,0 1 0,10 3 0,-15-4-133,1 0-1,-1 1 1,1-1-1,-1 1 0,0 0 1,0 0-1,0 1 1,0-1-1,0 1 0,-1 0 1,0 0-1,0 0 0,0 0 1,0 0-1,0 1 1,-1-1-1,0 1 0,0 0 1,0-1-1,-1 1 1,1 0-1,-1 0 0,1 9 1,-2-2-47,0 0 0,-1 0 1,0 0-1,-1-1 0,0 1 0,-1 0 1,0-1-1,-1 0 0,-6 12 0,-9 17-37,-27 42 0,7-14 62,32-55-68,2-5 37,1-1 1,0 1-1,0 0 1,-3 12-1,6-19-41,1 0 0,-1 1 0,1-1-1,0 0 1,0 0 0,0 0 0,-1 1-1,1-1 1,0 0 0,1 0 0,-1 1 0,0-1-1,0 0 1,0 0 0,1 0 0,-1 1-1,1-1 1,-1 0 0,1 0 0,-1 0 0,1 0-1,0 0 1,-1 0 0,1 0 0,0 0-1,0 0 1,0 0 0,0 0 0,-1 0 0,1-1-1,1 1 1,-1 0 0,0-1 0,0 1-1,0-1 1,0 1 0,2 0 0,11 1-562,1-1 0,-1 0 0,0 0 0,1-2 0,-1 1 1,0-2-1,28-6 0,-5 2-519,17-2-396,257-42-4818,-203 29 4858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38.7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0 744,'-2'6'7912,"0"20"-3903,-1 77-152,3-47-2904,-1 42-531,4 1 0,23 144 1,-24-226-414,0-7-928,-1 0 0,1-1 0,1 1 0,7 17 0,-10-26 622,1 1-1,0-1 1,-1 0-1,1 1 1,0-1-1,0 0 1,0 0-1,0 0 1,0 0-1,0 0 1,0 0-1,0 0 1,0 0 0,1 0-1,-1 0 1,0-1-1,1 1 1,-1-1-1,0 1 1,1-1-1,-1 1 1,1-1-1,-1 0 1,0 1-1,1-1 1,-1 0 0,1 0-1,-1 0 1,1 0-1,-1 0 1,1-1-1,-1 1 1,1 0-1,-1-1 1,0 1-1,1-1 1,-1 0-1,0 1 1,2-2 0,11-6-1685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33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64 517 280,'-17'-22'1550,"12"16"-498,-1-1 0,1 0 0,1 0 0,-1 0-1,1 0 1,0-1 0,1 0 0,0 0-1,0 0 1,-2-10 0,6 17-894,-1-1-1,0 0 1,1 1 0,-1-1 0,1 0-1,0 1 1,-1-1 0,1 1 0,0-1-1,0 1 1,0 0 0,0-1-1,0 1 1,0 0 0,1 0 0,-1-1-1,0 1 1,2-1 0,32-19-313,-26 16 93,123-61-3339,-93 49 2341,-2-1 0,0-2 0,-1-2 0,66-52 0,-98 71 1067,70-71 624,-68 67 173,0-1 0,-1 0 0,0 0 1,8-17-1,-21 35 3290,-7 14-3118,4 2-835,2 0 1,1 0 0,1 1 0,1-1 0,1 2 0,2-1 0,0 0 0,2 1-1,1-1 1,1 1 0,2-1 0,1 0 0,8 33 0,-10-53-253,0 0 0,0-1 1,1 0-1,0 0 0,0 0 0,1 0 1,-1 0-1,1-1 0,1 1 1,-1-1-1,1 0 0,0 0 1,0-1-1,0 0 0,0 1 0,1-2 1,0 1-1,0-1 0,0 0 1,0 0-1,0 0 0,1-1 0,-1 0 1,1 0-1,0-1 0,-1 0 1,1 0-1,0-1 0,0 1 0,-1-1 1,1-1-1,0 1 0,0-1 1,-1-1-1,1 1 0,0-1 0,6-3 1,-2 0 16,1-1 1,-1 0-1,0-1 1,0 0 0,-1-1-1,0 0 1,-1-1-1,1 0 1,-2 0 0,1-1-1,8-13 1,-4 3 532,-1 1 1,0-1-1,-2-1 0,-1 0 1,11-33-1,-20 52-349,1 0-1,0 0 1,-1 1-1,0-1 1,1 0-1,-1 0 1,0 0-1,0 0 1,0 0-1,0 0 1,0 1-1,0-1 1,-1 0 0,1 0-1,-1-2 1,0 4-49,1-1 0,-1 0 0,1 1 0,-1-1 0,1 1 0,-1-1 0,1 1 0,-1-1 0,1 1 0,-1 0 1,0-1-1,1 1 0,-1 0 0,1-1 0,-1 1 0,0 0 0,0 0 0,1 0 0,-1 0 0,0 0 0,1 0 1,-1-1-1,0 2 0,0-1 0,1 0 0,-2 0 0,-2 1 36,-1 0 0,1 1-1,0-1 1,0 1 0,0 0 0,0 0-1,0 0 1,0 1 0,0-1 0,-6 7-1,1 1-71,-1 0-1,1 1 1,1 0-1,0 1 0,1 0 1,0 0-1,0 0 0,2 1 1,-1 0-1,2 0 1,0 1-1,0-1 0,1 1 1,1 0-1,0 0 0,1 0 1,1 20-1,1-29-37,0 0 0,0 0 0,0 0-1,1 0 1,0 0 0,0-1 0,0 1 0,0-1-1,1 1 1,0-1 0,0 0 0,0 0 0,0 0-1,5 5 1,-1-4-63,0 0 0,0 0 0,0 0 0,1-1 0,-1 0 0,1 0 0,15 4 0,1-1-415,1-1-1,0-2 1,0-1 0,46 1-1,-14-5-2105,80-10 0,-107 7 1139,0-2-1,0-1 0,0-2 0,35-14 0,-25 1-773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9.3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12 160,'-12'-12'13339,"20"41"-6557,-1-6-7032,18 108 1458,12 191 0,-24-184-4179,-6-96-602,-7-41 3220,1 1 0,-1-1-1,0 1 1,1-1 0,-1 0 0,1 1 0,-1-1 0,1 0-1,0 1 1,0-1 0,0 0 0,-1 0 0,1 0-1,0 0 1,1 1 0,-1-1 0,0-1 0,0 1 0,0 0-1,0 0 1,1 0 0,-1-1 0,3 2 0,-3-2 185,0 0 1,-1 0 0,1-1 0,0 1 0,0 0 0,-1 0-1,1-1 1,0 1 0,-1 0 0,1-1 0,0 1-1,-1-1 1,1 1 0,-1-1 0,1 1 0,-1-1 0,1 0-1,-1 1 1,1-1 0,-1 1 0,1-1 0,-1 0-1,0 0 1,1 1 0,-1-1 0,0 0 0,0 0-1,1 1 1,-1-1 0,0 0 0,0 0 0,0 0 0,1-22-1683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9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66 205 868,'-19'-37'2646,"7"16"1905,2-1 1,-13-37 0,22 58-4380,1 0-1,0 0 1,0 0-1,0 0 1,-1 0 0,1 0-1,1 0 1,-1 0-1,0 0 1,0 0 0,0-1-1,0 1 1,1 0-1,-1 0 1,0 0 0,1 0-1,-1 0 1,1 0-1,-1 0 1,1 1 0,0-1-1,1-2 1,0 1 5,0 0 1,1 0 0,0 0 0,-1 1-1,1-1 1,0 0 0,0 1 0,3-1-1,7-3 25,1 1 0,24-3 1,-36 6-150,22-2-219,1 0 0,-1 1 0,37 3 0,-52-1 23,-1 1-1,1 0 0,-1 1 1,0-1-1,1 2 1,-1-1-1,0 1 1,0 0-1,-1 1 1,1 0-1,-1 0 0,1 1 1,11 9-1,-17-11 104,0 0 0,0 0 0,0-1-1,0 1 1,-1 0 0,1 0 0,-1 1 0,1-1 0,-1 0-1,0 0 1,-1 1 0,1-1 0,-1 1 0,1-1-1,-1 0 1,0 1 0,0-1 0,0 1 0,-1-1-1,1 0 1,-1 1 0,0-1 0,0 0 0,0 1 0,-3 5-1,-5 9-42,0 0 1,-1 0-1,-17 22 0,7-11-60,19-26 86,-1-1-1,1 0 0,0 1 1,-1-1-1,1 1 0,0-1 1,1 1-1,-1-1 0,0 1 1,1 0-1,-1 0 0,1-1 1,0 1-1,0 0 0,0 4 0,1-4-59,0-1-1,0 0 0,0 0 0,0 0 0,0 0 1,0-1-1,1 1 0,-1 0 0,1 0 0,-1-1 1,1 1-1,0-1 0,-1 1 0,1-1 0,0 0 1,0 0-1,0 0 0,0 0 0,4 1 0,91 34-3328,18 7 2208,-103-37 1430,0 0 0,0 1 1,-1 0-1,0 1 0,0 0 1,18 18-1,-26-23-67,0 1 1,-1 0-1,1-1 0,0 1 0,-1 0 1,0 0-1,0 1 0,0-1 0,-1 0 0,1 0 1,-1 1-1,0-1 0,0 1 0,-1 0 1,1 6-1,-1-4 45,-1 1 0,0 0 0,0-1 1,-1 0-1,0 1 0,0-1 0,-1 0 0,-6 12 1,-1-1-30,-2 0 1,0 0-1,-1-1 1,-1-1-1,-27 26 1,35-37-392,4-3-18,0-1-1,0 1 1,0 0 0,0-1-1,0 1 1,0 0-1,1 1 1,-1-1-1,1 0 1,-1 0-1,1 1 1,-2 2 0,38-10-7619,-5-6 5472,6-3 354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20.2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229 379 640,'6'-8'593,"-1"0"0,1-1 1,-1 1-1,0-1 0,-1 0 0,0 0 0,-1-1 1,0 1-1,0-1 0,-1 1 0,0-1 0,-1 0 1,1-10-1,-2-11 1688,-1 1 0,-9-60 1,9 84-2108,0 0 0,-1 0 0,1 0 0,-1 0 0,0 0 0,-1 0 0,1 0 0,-1 1 0,0-1 0,-8-8 0,10 12-157,-1 1 0,1-1 0,-1 1 0,0 0 1,0-1-1,0 1 0,1 0 0,-1 0 1,0 0-1,0 1 0,-1-1 0,1 0 0,0 1 1,0-1-1,0 1 0,0 0 0,0 0 0,-1 0 1,1 0-1,0 0 0,0 0 0,0 1 0,0-1 1,0 1-1,0-1 0,-1 1 0,1 0 1,0 0-1,1 0 0,-1 0 0,0 0 0,0 0 1,0 0-1,-2 3 0,-5 3 50,-1 1-1,2 1 1,-1-1 0,1 1-1,0 1 1,1-1 0,0 1-1,-7 15 1,-1 6 148,-20 53-1,25-58-133,2 1-1,-6 31 0,12-50-118,1-1 0,0 1 0,1-1 0,-1 1 0,1 0 0,1-1 0,0 1 0,0-1 0,0 1 0,1-1 0,0 0 0,6 14 0,-7-18-68,1 0-1,0 0 1,0 0 0,1 0-1,-1-1 1,1 1 0,-1-1-1,1 1 1,0-1-1,0 0 1,0 0 0,0-1-1,0 1 1,0 0 0,0-1-1,5 2 1,-1-2-151,0 0 0,-1 0 0,1 0 1,0-1-1,0 0 0,-1 0 0,1 0 0,8-2 0,1-2-292,1 0 0,-1-1-1,-1-1 1,1 0 0,-1-1 0,18-11-1,-13 4 448,27-24 0,1 0 3120,-48 38-2959,0-1 0,0 1 1,1 0-1,-1 0 0,0-1 0,0 1 0,1 0 1,-1 0-1,0 0 0,1-1 0,-1 1 1,0 0-1,1 0 0,-1 0 0,0 0 0,1 0 1,-1 0-1,0 0 0,1 0 0,-1-1 0,1 1 1,-1 0-1,0 1 0,1-1 0,-1 0 1,0 0-1,1 0 0,-1 0 0,0 0 0,1 0 1,-1 0-1,0 0 0,1 1 0,-1-1 1,0 0-1,1 0 0,-1 0 0,0 1 0,0-1 1,1 0-1,-1 1 0,0-1 0,0 0 0,1 0 1,-1 1-1,0-1 0,0 0 0,0 1 1,0-1-1,0 0 0,1 1 0,-1-1 0,0 0 1,0 1-1,0-1 0,0 1 0,0-1 1,0 0-1,0 1 0,0-1 0,0 0 0,0 1 1,0-1-1,-1 0 0,1 1 0,0-1 0,0 0 1,0 1-1,-6 33 816,5-28-650,-1 5-256,0 0 1,1 0-1,0 0 0,1 0 1,0 0-1,1-1 0,0 1 1,1 0-1,3 13 1,-3-20-284,-1 0 0,1 0 1,0 0-1,0-1 0,0 1 1,0 0-1,1-1 0,-1 0 1,1 0-1,0 0 0,5 5 1,-5-6-211,1 0 1,0 0 0,-1 0 0,1 0-1,0 0 1,0-1 0,0 0 0,0 0-1,1 0 1,-1 0 0,0 0 0,0-1-1,6 0 1,-4 0-72,0 0-1,0-1 1,0 1-1,0-2 1,0 1-1,0 0 1,0-1-1,6-3 1,16-12-1346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20.6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1 294 856,'3'-38'2207,"-2"14"1182,1-1 0,8-32-1,-8 50-2856,-1 0 0,2 0-1,-1 1 1,1-1 0,0 1-1,0 0 1,1 0 0,0 0-1,0 0 1,1 1 0,-1 0-1,11-10 1,-5 8-316,0-1 0,1 2 0,0 0-1,0 0 1,1 1 0,-1 0 0,1 1 0,24-6-1,-32 9-204,1 0-1,-1 0 0,1 1 0,-1-1 0,1 1 0,-1 0 0,1 1 0,-1-1 0,0 1 0,1-1 0,-1 1 1,0 1-1,1-1 0,-1 0 0,0 1 0,0 0 0,0 0 0,0 0 0,0 1 0,-1-1 0,1 1 0,-1 0 1,1 0-1,-1 0 0,0 1 0,0-1 0,-1 1 0,4 5 0,-4-4-22,0 0 1,0 0-1,-1 0 0,0 1 0,0-1 1,0 0-1,-1 1 0,0-1 0,0 0 1,0 1-1,0-1 0,-1 1 0,0-1 1,0 0-1,-1 0 0,1 1 0,-1-1 1,-3 5-1,-3 7-17,0-1-1,-1 0 1,-1 0-1,-13 15 1,-46 50-182,42-52-181,2 0 0,-34 53 0,59-82 362,-1 1 1,1 0-1,-1 0 1,1 0-1,-1-1 1,1 1-1,-1 0 1,1 0 0,0 0-1,0 0 1,-1 0-1,1 0 1,0 0-1,0 0 1,0 0-1,0 0 1,0 0-1,0 0 1,0 0 0,0 0-1,0-1 1,1 1-1,-1 0 1,0 0-1,1 0 1,-1 0-1,1 1 1,0-1-20,1 0 0,-1 0-1,1 0 1,-1 0 0,1 0 0,-1 0 0,1-1 0,-1 1-1,1 0 1,0-1 0,-1 1 0,1-1 0,0 0 0,2 1-1,9-1-274,1 0-1,-1 0 0,16-3 1,-23 2 147,485-82-10961,-464 77 9011,44-17-1,-38 8 328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05.3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0 1516,'-12'13'9754,"11"-10"-9004,-5 21 4137,7 32-3219,0-31-517,-6 65-974,-3-1 0,-28 119 0,11-74-4627,23-120 3594,-1-4-300,1 1-1,0-1 1,1 1-1,0 0 1,1-1-1,0 1 1,1 0-1,0 0 1,4 17-1,2-15-1185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05.7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0 260,'10'0'4993,"-9"1"-4854,7 14 3186,2 29 574,-8-34-2962,20 92 2824,84 318-602,-84-352-3511,34 85-4348,-55-151 4375,0 0-1,-1-1 1,1 1-1,0-1 1,0 1-1,-1 0 1,1-1-1,0 1 1,1-1-1,-1 0 1,0 1-1,0-1 1,1 0-1,-1 0 1,0 0 0,1 0-1,-1 0 1,3 1-1,-3-2 170,-1 0 0,1 0 0,-1 0 0,1 0-1,-1 0 1,0 0 0,1 0 0,-1 0 0,1-1 0,-1 1 0,0 0 0,5-5-2186,-1-19 337,-3-10 120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06.1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89 1356,'27'-65'5726,"-17"42"3379,-65 205-6419,5-18-2691,42-131-268,1 1 1,-4 65-1,10-87 27,1 1-1,0 0 1,1 0-1,1-1 1,0 1-1,0-1 0,2 1 1,4 12-1,-6-21 50,0 1-1,0-1 0,1 0 1,0 1-1,0-1 1,0-1-1,0 1 0,0 0 1,1-1-1,0 0 0,0 0 1,0 0-1,0 0 1,0 0-1,0-1 0,1 0 1,-1 0-1,1 0 0,0 0 1,-1-1-1,1 0 1,0 0-1,7 0 0,7 0-834,1-1 0,0 0 0,-1-2-1,1 0 1,-1-2 0,1 0 0,-1-1-1,24-10 1,2-4-438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06.4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110 222 1500,'-9'-34'9796,"-2"47"-7170,-2 11-1511,1 0-1,1 2 1,1-1 0,-12 49 0,15-38-1063,1 0 0,2 1 1,1-1-1,2 1 0,6 62 1,-5-98-84,0 1 0,0-1 1,0 0-1,0 0 0,0 0 0,0 1 0,1-1 1,-1 0-1,0 0 0,1 0 0,-1 1 1,1-1-1,0 0 0,-1 0 0,2 2 1,-1-3 2,-1 0 1,1 0 0,-1-1 0,1 1 0,-1 0 0,0 0-1,1 0 1,-1 0 0,1-1 0,-1 1 0,0 0 0,1 0-1,-1 0 1,0-1 0,1 1 0,-1 0 0,0-1-1,1 1 1,-1 0 0,0-1 0,0 1 0,0 0 0,1-1-1,-1 1 1,0-1 0,0 1 0,0-1 0,1 1 0,13-43-1209,20-182-2558,-10 57 2877,9 4 3981,-30 154-2625,-2 4-96,0 1-1,0 0 1,1-1-1,-1 1 1,1 0-1,1 0 1,-1 0 0,6-8-1,-7 13-316,-1 0 0,1-1 0,-1 1 0,1 0 0,-1-1 0,1 1 0,0 0 0,-1 0 1,1 0-1,0 0 0,-1-1 0,1 1 0,0 0 0,-1 0 0,1 0 0,0 0 0,-1 0 0,1 1 0,0-1 0,-1 0 0,1 0 0,-1 0 0,1 0 0,0 1 0,-1-1 0,1 0 0,-1 1 0,1-1 0,0 0 1,0 1-1,17 15 185,-18-15-196,23 24 9,-2 1 0,-1 1 0,23 39 0,42 96-1030,0-2-3783,-77-145 3499,0-2-2242,0 0-1,18 22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06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65 200 1512,'-27'-4'2192,"10"2"413,-3-7 2863,23 2-3416,14-2-572,10-4-532,17-4-551,7-1-585,13 0-725,8-1-859,12 3-656,8-1-320,9 1-48,11-1 151,7-1 485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7.0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1 376,'4'1'564,"0"1"0,0-1 0,0 1-1,0 0 1,0 0 0,0 1 0,-1-1 0,1 1-1,-1 0 1,0 0 0,0 0 0,0 0 0,0 0 0,0 1-1,-1-1 1,0 1 0,1 0 0,-1 0 0,0 0 0,1 4-1,5 13 959,-1 0 0,8 34-1,-14-50-1338,43 269 3534,-31-174-3750,32 127 0,-43-220-330,0-1 1,0 1-1,1 0 0,0-1 1,0 0-1,8 12 1,-10-17 167,0 0 0,-1 0 0,1-1 1,0 1-1,0 0 0,0 0 0,0 0 0,0-1 0,0 1 0,1 0 1,-1-1-1,0 1 0,0-1 0,0 0 0,0 1 0,1-1 1,-1 0-1,2 1 0,-2-2-126,1 1 1,-1 0 0,1-1-1,0 1 1,-1-1-1,1 1 1,-1-1 0,0 0-1,1 0 1,-1 0 0,1 0-1,-1 0 1,0 0-1,0 0 1,0 0 0,1 0-1,-1 0 1,1-2-1,2-4-683,1 0 0,-1-1 0,0 1-1,4-11 1,-6 14 739,15-34-1780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34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60 92,'4'-7'843,"14"-25"3645,-17 30-3869,0 0 0,0 1-1,0-1 1,4-3 1855,-3 3-1855,-1 1 0,1 0-1,-1 0 1,1 0-1,0 0 1,1-1 0,-1 3-390,0 0 0,-1 0 1,1 1-1,-1-1 0,1 0 1,-1 1-1,0-1 1,1 1-1,-1 0 0,0-1 1,0 1-1,0 0 0,0 0 1,0-1-1,1 5 0,0-2 22,15 34 492,-1 0 0,-2 1-1,16 74 1,9 127 12,-38-232-734,35 409-1547,-35-278-2777,-5-1-4745,3-126 7748,-3 21-2632,-2-25 2051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7.4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229 117 336,'4'-15'750,"10"-33"2371,-11-5 6604,-9 61-8161,-5 17-490,10-23-968,-154 306 2332,94-192-2271,59-112-185,0 0-1,0 0 0,0 0 1,0 1-1,1-1 1,0 1-1,0-1 1,0 1-1,0 5 1,1-8-7,0-1 0,0 1 0,1-1 0,-1 1 1,1-1-1,-1 0 0,1 1 0,-1-1 0,1 0 1,0 1-1,-1-1 0,1 0 0,0 0 1,0 0-1,0 0 0,0 0 0,0 0 0,0 0 1,1 0-1,-1 0 0,0 0 0,0 0 0,1-1 1,-1 1-1,0 0 0,1-1 0,-1 0 0,1 1 1,-1-1-1,1 0 0,2 1 0,27 3-667,0-2 0,0-1 0,1-1 0,56-8 0,-27 2-348,-45 4 755,319-39-11126,-287 29 9653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7.8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40 1736,'-14'-40'16989,"14"65"-15723,7 62-266,23 108 0,19-12-2884,-47-177 1320,0-1 1,1 0-1,0 1 0,0-1 1,4 5-1,-6-9 354,-1-1 1,1 1-1,-1 0 1,0-1-1,1 1 0,-1-1 1,1 1-1,0-1 1,-1 0-1,1 1 0,-1-1 1,1 0-1,0 1 1,-1-1-1,1 0 1,0 0-1,-1 1 0,1-1 1,0 0-1,1 0 1,-2 0-21,1-1 1,0 1 0,-1-1-1,1 1 1,0-1-1,-1 0 1,1 1-1,-1-1 1,1 0 0,-1 1-1,1-1 1,-1 0-1,1 1 1,-1-1 0,0 0-1,1 0 1,-1 0-1,0 1 1,0-1 0,0 0-1,0 0 1,0 0-1,0 0 1,1-6-552,0 0-1,-1 1 1,0-1 0,0 1-1,-2-13 1,-4-19-949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8.1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35 252 1068,'-8'-30'1203,"-14"-58"4476,21 79-4657,-1 0 1,1 0 0,1 0-1,0 0 1,0-1-1,1 1 1,2-13-1,-2 19-849,0 1 1,-1 0-1,1-1 1,0 1-1,0 0 0,1 0 1,-1 0-1,0 0 0,1 0 1,-1 0-1,1 0 0,0 0 1,0 1-1,-1-1 0,1 1 1,0-1-1,4-1 0,-1 1-62,-1 0-1,0 1 1,1-1 0,-1 1-1,1 0 1,-1 1-1,1-1 1,-1 1-1,6 0 1,4 1-46,0 1 0,1 0 0,-1 1 1,0 0-1,15 7 0,-10-3-69,0 0-1,-1 2 0,-1 0 1,1 1-1,-1 0 1,23 21-1,-35-27-47,0 0 0,-1 1-1,0 0 1,0 0 0,0 0 0,-1 0 0,0 0 0,0 1-1,0 0 1,3 10 0,-5-12-8,0 1 0,0-1 0,-1 1-1,0-1 1,0 1 0,0-1 0,0 1 0,-1-1 0,0 1 0,0-1-1,0 0 1,0 1 0,-1-1 0,1 0 0,-1 0 0,-4 7-1,-4 4-164,0-1 0,-2 0-1,-19 19 1,-13 16-826,44-48 1009,-1-1 0,1 1 0,0-1-1,0 1 1,-1 0 0,1-1 0,0 1 0,0-1-1,0 1 1,-1-1 0,1 1 0,0 0 0,0-1-1,0 1 1,0-1 0,0 1 0,0-1 0,0 1-1,0 0 1,1-1 0,-1 1 0,0-1 0,0 1-1,0 0 1,1-1 0,-1 1 0,0-1 0,0 1-1,1-1 1,-1 1 0,1-1 0,-1 0 0,0 1 0,1-1-1,-1 1 1,1-1 0,-1 0 0,1 1 0,-1-1-1,1 0 1,-1 1 0,1-1 0,-1 0 0,1 0-1,0 0 1,0 1 0,35 10-1272,-27-9 1140,8 3 284,0 1-1,-1 1 1,0 0-1,0 1 1,0 0-1,-1 2 1,-1 0-1,0 0 0,0 1 1,-1 1-1,13 15 1,-20-21-15,0 1 0,-1 0 1,-1 0-1,1 0 0,-1 1 1,0 0-1,-1 0 0,0 0 1,0 0-1,0 0 0,-1 0 1,-1 1-1,1-1 0,-1 1 0,-1-1 1,0 1-1,0-1 0,0 1 1,-1-1-1,-1 1 0,1-1 1,-1 1-1,-1-1 0,-5 14 1,2-9-69,-1 0 1,0-1 0,-1 0 0,-1 0-1,0 0 1,0-1 0,-1-1-1,-1 0 1,0 0 0,0-1 0,-24 15-1,25-17-608,-1-2-1,1 0 1,-1 0-1,-1-1 0,1 0 1,-1-1-1,1 0 1,-1-1-1,-14 1 0,26-3 455,0 1-1,-1-1 1,1 0-1,-1 0 1,1 0-1,-1 0 1,1 0-1,0 0 1,-1 0-1,1 0 1,-1 0-1,1 0 1,-1 0-1,1 0 0,-1 0 1,1 0-1,0-1 1,-1 1-1,1 0 1,-1 0-1,1 0 1,0-1-1,-1 1 1,1 0-1,0 0 1,-1-1-1,1 1 1,0 0-1,-1-1 0,1 1 1,0 0-1,-1-2 1,7-13-3705,4 0 1540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8.5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1884,'4'2'2656,"-1"6"333,-3 6 191,0 12-296,0 12-712,-3 8-755,-1 5-549,4 6-340,-3-2-264,0-2-348,-1-5-532,4-8-636,0-7-881,4-8-651,6-8-260,3-12 12,4-10 335,7-12 521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18.8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10 1592,'4'-10'12861,"-4"29"-10212,-4 10-941,4 6-744,-3 7-660,3 2-852,3 0-1144,1-2-1021,6-2-519,7-7-224,6-4 75,8-10 525,13-8 948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26.7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552 39 60,'9'-19'10748,"-10"16"-10318,1 2-75,-1 0 1,0 0-1,0 0 0,0 0 0,0 0 0,1 1 0,-1-1 1,0 0-1,0 0 0,-1 1 0,1-1 0,0 1 0,0-1 0,0 1 1,0-1-1,-2 1 0,-3-2-137,0 1 0,0 0 1,0 1-1,0-1 0,0 1 1,0 0-1,-7 1 0,-5 4-180,1 0 1,0 0-1,0 2 0,0 0 0,1 1 0,0 1 0,1 0 0,-21 16 0,4 1 193,1 1 0,-44 50 1,52-52-41,2 2 0,1 1 0,1 0 1,1 1-1,1 1 0,-23 62 1,35-77-101,1 1 0,0 0 0,1 0 0,1 0 1,0 0-1,1 0 0,2 20 0,0-24-38,0-1-1,1 0 1,1 0-1,0 0 0,0-1 1,1 1-1,1-1 1,0 0-1,0 0 1,1 0-1,9 12 1,-5-10-18,1 0 0,0-1 0,0 0 0,1-1 0,0 0 0,1-1 0,0 0 0,0-1 0,1 0 0,18 6 0,-11-6-55,0-2 0,0 0 1,1-1-1,0-1 0,0-1 0,39 0 1,-28-5-130,-1 0 1,1-2-1,-1-1 1,0-2-1,-1-1 1,1-2-1,-2 0 1,1-3-1,55-30 1,-75 36 74,0 0 0,-1-1 0,0 0 0,0-1 0,-1 0 0,0-1-1,0 1 1,-1-2 0,-1 1 0,8-14 0,-12 19 61,-1 0-1,0 0 0,0 0 0,0 0 1,-1 0-1,1 0 0,-1-1 1,0 1-1,-1 0 0,1-1 0,-1 1 1,0 0-1,-1-1 0,1 1 0,-1-1 1,0 1-1,0 0 0,-1 0 0,0 0 1,0-1-1,0 1 0,0 1 1,-1-1-1,1 0 0,-1 1 0,-1-1 1,-3-3-1,-4-4 19,-1 1 0,-1 1 0,0 0 1,0 1-1,0 0 0,-1 1 0,-1 0 1,1 2-1,-1-1 0,-1 2 0,-20-5 0,-1 1 74,-1 1-1,0 3 1,-64-2-1,91 7-57,-99 2 313,95-1-267,1 1-1,-1 0 1,1 1-1,-1 1 1,-19 7-1,35-11-66,-1 0 0,0 0 0,0 0 0,0 0 0,0 0 0,0 0 1,0 1-1,0-1 0,0 0 0,0 0 0,0 0 0,1 0 0,-1 0 0,0 0 0,0 0 0,0 0 0,0 1 0,0-1 0,0 0 1,0 0-1,0 0 0,0 0 0,0 0 0,0 0 0,0 1 0,0-1 0,0 0 0,0 0 0,0 0 0,0 0 0,0 0 1,0 0-1,0 0 0,0 1 0,0-1 0,0 0 0,0 0 0,0 0 0,-1 0 0,1 0 0,0 0 0,0 0 0,0 0 0,0 1 1,0-1-1,0 0 0,0 0 0,0 0 0,0 0 0,-1 0 0,1 0 0,0 0 0,0 0 0,0 0 0,0 0 0,0 0 1,0 0-1,0 0 0,-1 0 0,1 0 0,0 0 0,0 0 0,0 0 0,0 0 0,0 0 0,0 0 0,-1 0 0,16 3 9,20-1 24,19-6 25,-1-1 0,0-3-1,77-22 1,-11 2-91,-86 21 23,62-9-12,-94 15 30,0 1 0,0 0 0,0 0 1,0 0-1,0 0 0,0 0 0,0 0 0,0 0 1,0 1-1,0-1 0,0 0 0,0 0 1,0 1-1,0-1 0,0 1 0,0-1 0,0 1 1,-1-1-1,1 1 0,0 0 0,0-1 1,0 1-1,-1 0 0,1-1 0,0 1 0,-1 0 1,1 0-1,-1 0 0,1 0 0,-1 0 1,1 0-1,-1 0 0,1 0 0,-1 0 1,0 0-1,0 0 0,0 0 0,1 0 0,-1 2 1,0 4 90,0 0 0,-1 1 0,0-1 0,-2 12 1,1-8-3,-9 48 341,2 0 1,4 0 0,2 1 0,2 0-1,9 73 1,1-80-377,16 57 0,-21-94 378,0-1-3285,-33-91-15059,16 45 15703,-7-19-90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28.1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585 33 1140,'-16'-27'16201,"13"26"-15874,-1 0 1,1 0-1,0 0 1,-1 1-1,1-1 1,-1 1-1,1 0 1,-1 0-1,-3 0 1,-9 2-537,1 0 0,-1 1 1,-16 6-1,3 0 315,1 2 0,0 2-1,1 0 1,1 1 0,0 2 0,1 1-1,0 1 1,2 0 0,-31 33 0,37-34-7,1 1 0,1 0 1,0 1-1,2 1 0,0 1 0,1-1 1,1 2-1,2 0 0,0 0 1,1 0-1,1 1 0,-6 34 0,12-46-61,0-1 0,0 1 0,1 0 0,1 0 0,0 0 0,0-1-1,1 1 1,0 0 0,1-1 0,0 1 0,1-1 0,0 0 0,7 12-1,-3-10-12,0-1-1,0 1 1,1-1-1,1-1 0,0 1 1,0-2-1,1 1 0,0-2 1,15 10-1,-2-5-54,0 0 1,1-1-1,1-2 1,-1-1-1,2-1 0,-1 0 1,1-3-1,0 0 0,55 2 1,-55-7-95,0-1 0,0-1 0,42-10 1,-53 8 58,-1 0 0,1-1 0,-1-1 1,0 0-1,-1-1 0,0-1 1,18-12-1,-27 16 33,-1 0 0,1 0 0,-1 0 1,0 0-1,0-1 0,-1 1 0,1-1 0,-1 0 0,0 0 1,0 0-1,-1-1 0,1 1 0,-1-1 0,0 1 0,1-10 1,-2 11 9,-1-1 1,0 1-1,0-1 1,0 1 0,0-1-1,0 1 1,-1-1 0,0 1-1,0-1 1,0 1 0,-1 0-1,0-1 1,1 1-1,-1 0 1,-1 0 0,1 0-1,0 0 1,-1 1 0,0-1-1,-4-3 1,-5-4-6,-1 1 0,0 0 0,0 2 0,-1-1 0,0 2 0,0-1 0,-1 2 1,0 0-1,0 1 0,-31-6 0,4 3 8,0 3 1,-81-1-1,118 6 17,-17-1-6,0 2 0,1 0 0,-41 8 1,57-5-155,16-2 91,16-1 47,22-3 127,62-11-1,-70 6 49,1 2 0,64 2-1,-104 3-132,0 0-1,0 0 0,0 1 0,-1 0 1,1-1-1,0 1 0,0 0 0,0 0 1,0 0-1,-1 0 0,1 0 1,0 0-1,-1 0 0,1 0 0,-1 1 1,0-1-1,1 1 0,-1-1 1,0 1-1,0 0 0,0-1 0,0 1 1,0 0-1,0 0 0,0 0 0,-1 0 1,1-1-1,0 5 0,1 6 163,0 0-1,0 0 1,-2 21-1,1-16-4,1 74 542,-2-26-559,3 0 0,3 0 0,23 103 0,-16-138-1016,-12-27 348,0-1 1,1 0-1,-1 0 0,1 0 0,0-1 1,0 1-1,-1 0 0,1-1 1,0 1-1,1-1 0,-1 1 1,0-1-1,4 2 0,-3-3-116,0 1 0,0-1 0,1 1 0,-1-1 0,0 0 0,1 0 0,-1 0 0,0-1 0,1 1 0,-1-1-1,0 0 1,0 0 0,0 0 0,0 0 0,0 0 0,0-1 0,0 0 0,0 1 0,5-5 0,21-13-1673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07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 14 1152,'1'0'175,"-1"-1"0,0 1-1,0-1 1,0 1 0,-5-11 4370,4 11-4371,-12 7 3562,-10 23-651,-2 19-1730,3 2 0,1 0 0,-14 58 1,22-60-1276,2 0 1,3 1 0,1-1 0,3 2-1,2-1 1,7 74 0,-3-102-550,2 1 0,0-1 0,1 0 0,2 0 0,0-1 0,1 0 1,1 0-1,19 31 0,-23-43-110,1-1 1,0 0 0,1 0-1,0 0 1,0-1 0,1 0-1,0 0 1,0-1 0,0 0-1,1 0 1,0-1-1,0 0 1,1 0 0,-1-1-1,1-1 1,0 0 0,0 0-1,0-1 1,0 0 0,19 1-1,22-5-1587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37.7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26 28,'7'-4'712,"-7"-1"-228,-3-1-264,-1 1-420,1-1-384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39.3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517 38 1380,'0'-2'602,"0"1"-1,0-1 1,0 1-1,0-1 1,0 1-1,-1-1 1,1 0 0,-1 1-1,-5-11 4813,3 8-4812,1 3-344,0 0 0,1 0 0,-1 0 0,0 1 1,1-1-1,-1 0 0,0 1 0,0-1 0,0 1 1,1 0-1,-1-1 0,0 1 0,-3 0 1,-6 1-313,0 1 1,0 0-1,0 0 1,-16 7-1,18-6 737,-13 5-582,1 0-1,0 2 0,0 0 1,1 2-1,1 0 1,0 1-1,0 1 0,2 1 1,0 0-1,0 2 1,-21 27-1,19-19-62,1 1-1,1 1 1,1 1-1,2 0 1,1 0 0,1 2-1,-16 58 1,25-75-53,1 0 0,0 0 1,0 0-1,1 1 1,1-1-1,0 0 1,1 0-1,1 1 0,0-1 1,6 22-1,-4-26-62,-1 1 0,1-2-1,1 1 1,0 0 0,0-1-1,0 0 1,1 0 0,1 0-1,-1-1 1,1 0 0,0 0-1,1-1 1,0 0 0,0 0 0,9 4-1,-1-1-195,2-1-1,-1-2 0,1 1 0,0-2 1,0 0-1,1-2 0,-1 0 1,1-1-1,0 0 0,0-2 1,-1 0-1,1-1 0,0-1 1,0-1-1,-1 0 0,0-2 0,0 0 1,0-1-1,0-1 0,-1 0 1,0-1-1,0-1 0,26-20 1,-39 26 284,-1 1 1,1-1-1,-1 0 1,0-1-1,0 1 0,0 0 1,0-1-1,-1 0 1,1 0-1,-1 0 1,0 0-1,0 0 1,-1 0-1,1 0 1,-1 0-1,0-1 1,0 1-1,0-1 1,-1 1-1,1-8 1,-2 7 14,0 0 1,0 0-1,0 0 1,-1 0-1,0 0 1,0 1-1,0-1 1,0 0-1,-1 1 1,0-1-1,0 1 1,0 0-1,0 0 1,-1 0-1,1 1 1,-1-1-1,-7-4 1,0 0-12,0 1-1,0 1 1,-1 0 0,0 1 0,0 0 0,0 1 0,-1 0 0,1 1-1,-1 0 1,0 1 0,-24-1 0,19 2 50,1 2 0,-1 0 0,1 1 0,0 0 0,0 1 0,0 1 0,0 1 0,-23 10 0,36-14-52,0 1 1,0 0-1,1 0 0,-1 1 1,0-1-1,1 1 0,0 0 1,-1-1-1,1 2 1,0-1-1,1 0 0,-1 0 1,0 1-1,-2 5 0,4-8-23,1 1 0,0-1 1,-1 0-1,1 1 0,0-1 0,0 0 0,0 1 0,-1-1 0,1 0 0,1 1 1,-1-1-1,0 0 0,0 1 0,0-1 0,1 0 0,-1 1 0,1-1 0,0 2 1,1 0-28,0-1 0,-1 0 1,1 0-1,0 0 1,0 0-1,0 0 0,0-1 1,1 1-1,-1-1 1,0 1-1,1-1 0,3 2 1,7 1-193,-1 0 0,1-1 0,-1 0 0,1-1-1,0 0 1,0-1 0,0-1 0,16 0 0,12-4-825,49-9 0,-30-1-26,108-41 0,-64 19 2893,-102 35-1725,-1 1 1,1 0 0,0-1 0,0 1 0,-1 0 0,1 0-1,0 0 1,-1 0 0,1 1 0,0-1 0,-1 0-1,1 1 1,0-1 0,-1 1 0,1 0 0,-1-1-1,1 1 1,-1 0 0,1 0 0,-1 0 0,0 0 0,1 0-1,-1 0 1,0 0 0,0 1 0,0-1 0,0 0-1,0 1 1,0-1 0,0 1 0,0-1 0,0 2 0,5 9 337,-1 0 1,0-1 0,4 20 0,-1-3 330,5 2 113,23 41 1,-30-60-735,1-1 0,-1 0 0,2-1 0,-1 1 0,1-1 0,1-1 0,12 11 0,-19-18-126,0 1 0,0-1 0,0 0 0,0 0 0,0 0 0,0 0 0,0 0 0,0-1 0,0 1 0,0-1 0,1 1 0,-1-1 0,0 0 0,0 0 0,1 0 0,-1 0-1,0 0 1,0 0 0,1 0 0,-1-1 0,3 0 0,-2-1-40,1 0-1,-1 0 0,0 0 1,1 0-1,-1-1 1,0 1-1,0-1 1,0 1-1,-1-1 1,1 0-1,2-5 0,2-3-65,0 0 0,-2 0-1,1 0 1,-1-1-1,-1 0 1,5-21 0,6-53 326,11-48 2164,-21 127-1727,-1 16-393,0 25-192,-3-29-34,0 7-42,19 120-95,-17-120-180,0 0 1,1 1-1,1-1 1,0-1-1,0 1 1,1-1-1,0 0 1,10 13-1,-13-21-49,0 0 1,0 0-1,1 0 0,-1 0 1,1-1-1,0 1 0,-1-1 1,1 0-1,0 0 0,0-1 1,0 1-1,0-1 0,1 0 0,-1 0 1,0 0-1,0 0 0,1-1 1,-1 0-1,0 0 0,1 0 1,-1 0-1,0-1 0,5-1 1,7-1-853,0-2 1,0 0 0,-1 0 0,27-15 0,5-4-575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35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34 285 1816,'-11'-15'2444,"8"12"-1462,1 1-1,-1-1 0,1 0 1,0 0-1,0-1 0,0 1 1,0 0-1,1-1 1,-3-5-1,5 8-827,0 1-1,0 0 1,1 0-1,-1-1 1,0 1 0,0 0-1,0 0 1,0 0 0,0 0-1,0 0 1,0 0 0,1 1-1,-1-1 1,0 0-1,0 0 1,0 1 0,0-1-1,0 1 1,0-1 0,1 2-1,0-2 49,23 8-544,0-2 0,0-1 0,1-1 0,-1-1 0,1-1 0,0-1 0,0-1 0,0-2 0,32-5 0,-29 1-99,-1 0 0,0-2 0,0-1 1,0-1-1,-1-2 0,-1 0 0,0-2 1,24-17-1,-33 18 652,0 1 1,18-20-1,-30 27 14,-1 0-1,1 0 1,-1-1-1,1 1 1,-2-1-1,1 0 1,-1 0-1,0-1 1,0 1-1,2-9 1,-4 14-188,-1 1 0,0-1 0,0 1 0,0-1 1,1 1-1,-1-1 0,0 1 0,0-1 1,0 1-1,0-1 0,0 1 0,0-1 1,0 1-1,0-1 0,0 1 0,0-1 1,0 1-1,-1-1 0,1 1 0,0-1 1,0 1-1,0-1 0,-1 1 0,1-1 0,0 1 1,-1-1-1,1 1 0,0 0 0,-1-1 1,1 1-1,-1-1 0,1 1 0,0 0 1,-1 0-1,1-1 0,-1 1 0,1 0 1,-1 0-1,1-1 0,-1 1 0,1 0 1,-1 0-1,1 0 0,-1 0 0,1 0 0,-1 0 1,1 0-1,-1 0 0,0 0 0,1 0 1,-1 0-1,1 0 0,-1 0 0,1 0 1,-1 0-1,1 1 0,-1-1 0,1 0 1,-1 0-1,1 1 0,0-1 0,-1 0 1,0 1-1,-33 19 899,23-11-795,0 0 0,1 1 0,1 1 0,0 0 0,0 0 0,1 1 0,1 0 1,0 0-1,-9 21 0,7-12-128,2 1 1,0 0 0,2 0 0,0 0 0,-2 29 0,6-38-153,1 1 0,0 0 0,0-1 0,2 1 0,0-1 0,0 0 0,1 1-1,1-1 1,0 0 0,8 15 0,-10-22-113,1-1-1,0 1 1,1-1-1,-1 0 1,1 0 0,0-1-1,0 1 1,1-1-1,-1 0 1,1 0-1,0 0 1,0-1-1,0 1 1,1-1-1,-1 0 1,1-1-1,-1 1 1,1-1-1,0-1 1,0 1-1,0-1 1,0 0-1,0 0 1,11 0-1,-2-2-178,0 0-1,1 0 1,-1-2-1,0 0 1,0-1-1,-1 0 1,1-1-1,-1-1 1,0 0-1,0-1 1,-1 0-1,0-1 1,0-1 0,-1 0-1,0 0 1,14-16-1,-9 7 848,-1 0 0,0-1 0,21-36 0,-20 24 1618,-1 1-1,13-36 1,-25 52-1023,6-15 2171,-6 26-1527,-2 19-331,-5 139-192,0 48-986,5-61-137,8 209-973,-10-315 472,-1-26 29,-4-23-253,-60-404-1315,54 277 2700,6-142-1,6 259-372,5-70 1077,-5 85-1228,0 0-1,1 1 0,0-1 0,0 1 1,1-1-1,0 1 0,0 0 0,1 0 0,5-8 1,-6 12-129,-1 1 1,1 0 0,-1 0 0,1 0-1,0 1 1,-1-1 0,1 1 0,0-1-1,0 1 1,0 0 0,0 0-1,1 0 1,-1 0 0,0 1 0,0 0-1,0-1 1,1 1 0,-1 0 0,0 0-1,0 1 1,0-1 0,1 1-1,-1-1 1,0 1 0,5 2 0,4 1-55,0 0 1,1 1-1,-2 1 1,1 0 0,12 8-1,-13-6-55,-1 1-1,0 0 0,0 1 0,0 0 1,-1 0-1,-1 1 0,0 1 0,0-1 1,-1 1-1,-1 0 0,0 1 0,-1-1 1,0 1-1,0 0 0,-2 0 0,0 1 1,0-1-1,-1 1 0,-1 0 0,0 18 1,-1-19 5,0 0 0,-1 0 1,-1 0-1,0 0 1,-1 0-1,0 0 0,-1-1 1,-1 1-1,1-1 1,-2 0-1,0-1 1,0 1-1,-1-1 0,-1 0 1,0-1-1,0 0 1,-1 0-1,0-1 0,-1 0 1,0 0-1,-17 11 1,20-16-249,0-1 0,0 0 1,-1 0-1,1 0 0,-1-1 0,-10 2 1,17-4 174,0 1 1,0-1 0,0 0 0,0 1 0,-1-1 0,1 0 0,0 0 0,0 0 0,0 0 0,0 0 0,-1 0 0,1 0 0,0-1-1,0 1 1,0 0 0,0-1 0,-1 1 0,1-1 0,0 1 0,0-1 0,0 1 0,0-1 0,0 0 0,0 1 0,0-1-1,1 0 1,-1 0 0,0 0 0,0 0 0,1 0 0,-1 0 0,0 0 0,1 0 0,-1 0 0,1 0 0,-1 0 0,1 0-1,0 0 1,-1-1 0,1 1 0,0 0 0,0 0 0,0 0 0,0 0 0,0-1 0,0 1 0,0 0 0,0 0 0,0 0 0,1-2-1,6-24-2017,9-8 314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39.7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181 139 1128,'13'-26'1830,"-9"19"-959,0 0 1,0 0 0,-1-1 0,0 1-1,0-1 1,-1 1 0,0-1 0,0 0-1,-1 0 1,0 0 0,0-10 0,-1 17-810,0 1 0,0-1 0,0 1 0,0-1 0,-1 1 0,1-1 0,0 1 0,0-1 0,-1 1 0,1-1 0,0 1-1,-1-1 1,1 1 0,0-1 0,-1 1 0,1 0 0,0-1 0,-1 1 0,1 0 0,-1-1 0,1 1 0,-1 0 0,1-1 0,-1 1 0,1 0 0,-1 0 0,1 0 0,-1 0 0,1-1 0,-2 1 0,-19 5 848,-17 17-53,25-10-734,-1 0 0,1 1 1,1 0-1,0 1 0,1 0 1,1 1-1,0 0 0,1 1 1,1 0-1,0 0 0,1 1 1,1 0-1,0 0 0,1 1 0,-2 17 1,6-31-144,1 1 0,0-1 0,0 0 0,0 0 0,0 1 0,1-1 0,-1 0 0,1 0 0,0 0 0,0 0 0,1 0 0,-1 0 0,1 0 0,0 0 0,0 0 0,0-1 0,1 1 0,2 3 0,-2-5-82,-1 0-1,1 1 0,0-2 0,0 1 1,0 0-1,0 0 0,0-1 1,0 0-1,0 0 0,1 0 1,-1 0-1,0 0 0,1-1 0,-1 1 1,0-1-1,1 0 0,-1 0 1,1 0-1,-1 0 0,0-1 1,1 1-1,5-3 0,3-1-366,0 0-1,0-1 1,0 0-1,-1-1 1,0 0-1,17-13 1,-14 9 782,-1-1 0,15-17 0,-28 29-288,0-1 1,-1 0 0,1 0-1,0 0 1,0 1 0,0-1-1,0 0 1,0 0 0,0 0-1,0 1 1,0-1 0,0 0-1,0 0 1,0 0 0,0 0-1,0 1 1,0-1 0,0 0-1,0 0 1,1 0 0,-1 1-1,0-1 1,0 0 0,0 0-1,0 0 1,0 0 0,0 1-1,0-1 1,1 0 0,-1 0 0,0 0-1,0 0 1,0 0 0,0 0-1,0 1 1,1-1 0,-1 0-1,0 0 1,0 0 0,0 0-1,1 0 1,-1 0 0,0 0-1,0 0 1,0 0 0,0 0-1,1 0 1,-1 0 0,0 0-1,0 0 1,0 0 0,1 0-1,-1 0 1,0 0 0,0 0-1,0 0 1,1 0 0,-1 0-1,0-1 1,0 1 0,0 0-1,0 0 1,1 0 0,-1 0-1,0 0 1,0 0 0,0-1-1,0 1 1,0 25 567,0-11-303,2 0-340,0-1 0,0-1 0,2 1 0,-1 0 0,11 21 0,-12-30-206,0 0-1,0-1 1,1 1 0,-1-1-1,1 1 1,0-1 0,0 0-1,0 0 1,0-1-1,1 1 1,-1 0 0,1-1-1,0 0 1,0 0-1,-1 0 1,1 0 0,0-1-1,0 0 1,1 0-1,-1 0 1,0 0 0,5 0-1,6 0-700,1-1 0,-1-1 0,0-1 0,0 0-1,1-1 1,-2 0 0,24-9 0,16-10-1074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40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7 154 1104,'-4'-101'8831,"1"48"704,6 98-8860,15 86-1,-5-55-502,1 10-623,37 128 0,-50-210 287,0 1 1,1-1 0,-1 0 0,1 0 0,0 0 0,1 0 0,-1 0 0,1 0 0,-1 0 0,1-1 0,0 1 0,1-1 0,-1 0 0,5 4 0,-5-5-79,1-1 1,-1 1-1,1-1 0,-1 0 0,1 0 0,0 0 1,-1 0-1,1-1 0,0 0 0,0 1 1,0-1-1,-1-1 0,1 1 0,0 0 1,-1-1-1,1 0 0,6-2 0,0 0-154,0-1 0,-1 0 0,0-1 0,0 0-1,0 0 1,0-1 0,15-13 0,1-4 1307,23-29 1,-22 22 1826,-26 30-2704,0 0 0,0 0 0,1 0 0,-1 0 0,0 0 34,0 0-35,0-1 1,0 1 0,0 0 0,0 0 0,0 0 0,0 0 0,0 0 0,1 0-1,-1 0 1,0 0 0,0 0 0,0 0 0,0 0 0,0 0 0,0 0 0,0 0 0,0 0-1,1 0 1,-1 0 0,0 0 0,0 0 0,0 0 0,0 0 0,0 0 0,0 0-1,0 0 1,0 0 0,1 0 0,-1 0 0,0 0 0,0 0 0,0 0 0,0 1 101,0-1-101,0 0 0,0 0 0,1 0 0,-1 0 0,0 0-1,0 0 1,0 0 0,0 0 0,0 1 0,0-1 0,0 0 0,2 11 887,0 24-460,-2-23-137,0-3-266,1 1 0,0-1 0,1 0 0,0 0 0,1 1 0,0-1 0,0-1 0,1 1 0,0 0 0,0-1 0,1 0 0,11 14 0,-11-16-112,1 0 0,0 0 0,0-1 0,1 0-1,-1 0 1,1-1 0,0 0 0,0 0 0,1 0 0,-1-1 0,1-1 0,0 1 0,0-1 0,-1 0 0,11 1 0,-5-2-147,1 0 0,0 0 1,-1-1-1,1-1 1,0 0-1,-1-1 0,1 0 1,17-7-1,-25 8 151,0-2 1,0 1-1,-1-1 0,1 1 0,-1-2 1,1 1-1,-1 0 0,-1-1 0,1 0 1,0 0-1,-1-1 0,0 1 0,0-1 1,0 0-1,0 0 0,-1 0 0,0-1 1,0 1-1,0-1 0,2-10 0,-1 2 338,-2-1 0,0 0 0,1-22 0,-3 20 202,2 1 0,4-26 0,-6 41-483,0-1-1,1 1 1,-1 0 0,0 0-1,0 0 1,1-1-1,-1 1 1,1 0 0,-1 0-1,1 0 1,0 0 0,-1 0-1,1 0 1,0 0-1,1-1 1,-2 2-3,1 0 0,-1 0-1,1 0 1,-1 0 0,0 1 0,1-1 0,-1 0-1,1 0 1,-1 1 0,0-1 0,0 0-1,1 1 1,-1-1 0,0 0 0,1 1 0,-1-1-1,0 1 1,0-1 0,0 0 0,1 1-1,-1-1 1,0 1 0,0-1 0,0 1 0,0-1-1,0 1 1,9 48 130,-7-41-125,0 9-860,2 0 1,0 0 0,1-1 0,11 27-1,-15-40 680,1 0-1,-1 0 1,1 0-1,-1-1 1,1 1-1,0 0 0,0-1 1,0 1-1,0-1 1,0 0-1,1 0 0,-1 0 1,1 0-1,-1 0 1,1 0-1,0-1 0,0 1 1,0-1-1,0 0 1,0 1-1,0-2 1,0 1-1,0 0 0,0-1 1,0 1-1,1-1 1,-1 0-1,0 0 0,0 0 1,0 0-1,1-1 1,3 0-1,-6 0-93,1 1 1,-1-1-1,1 0 1,-1 1-1,1-1 0,-1 0 1,0 0-1,1 0 0,-1 0 1,0 0-1,0 0 1,0 0-1,0 0 0,0 0 1,0-1-1,0 1 0,0 0 1,0-1-1,0-2 1,7-16-1872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40.8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36 1808,'-14'-10'1897,"11"7"-1255,1 1-1,-1-1 0,0 1 1,0 0-1,0 0 1,0 0-1,-1 1 1,1-1-1,0 1 0,-1 0 1,1-1-1,-1 1 1,0 1-1,-5-2 1,8 3-470,0 0 0,0 0 0,0 0 0,1 0 0,-1 0 0,0 0 0,0 0 0,0 0 0,1 0 1,-1 0-1,1 0 0,-1 1 0,1-1 0,-1 0 0,1 0 0,0 0 0,-1 1 0,1-1 0,0 0 0,0 1 1,0-1-1,0 0 0,0 1 0,0-1 0,1 2 0,4 41 672,-4-42-747,33 156-255,-25-130-2137,18 45 1,-23-66 1376,-1 0 1,2 0 0,-1 0 0,6 7-1,-9-13 651,0 1 0,0-1 0,0 0-1,1 1 1,-1-1 0,0 0 0,1 0-1,-1 0 1,1 0 0,-1 0 0,1 0-1,-1 0 1,1-1 0,-1 1 0,1-1-1,0 1 1,0-1 0,-1 1-1,1-1 1,0 0 0,-1 0 0,1 0-1,0 0 1,3-1 0,9-7-1764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41.1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2211 213 892,'3'-28'2036,"-3"6"348,3 6 205,-6-1 1727,0 21-3024,-4 12-536,0 10-596,-3 9-652,-7 3-884,3 8-704,-3-2-376,-3-2-149,-4-5 157,-6-10 400</inkml:trace>
  <inkml:trace contextRef="#ctx0" brushRef="#br0" timeOffset="1">0 0 1488,'7'4'1956,"3"5"181,1 6 159,-1 9-396,-3 5-568,3 4-408,0 5-276,0 1-192,-3-3-332,3-5-436,0-3-616,0-8-772,7-7-448,-3-10-196,3-10 47,-4-8 253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41.5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66 832,'3'-31'1976,"-3"11"404,-3 5 2905,-1 23-3257,-3 10-564,4 9-568,-4 6-824,7 4-1028,0 7-980,4-2-524,2 0-264,1-5-41,-3-6 381,2-2 704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22.6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1312,'1'2'4714,"4"10"-494,18 188 5656,-10 2-6905,31 252-4159,-38-420 840,2 14-1900,24 78 1,-31-124 1911,-1 0 1,1 0 0,0 0-1,0 0 1,0 0 0,0 0-1,0 0 1,0 0 0,0-1 0,1 1-1,-1 0 1,0-1 0,1 1-1,0-1 1,-1 0 0,1 1-1,0-1 1,3 2 0,-4-3 141,-1 0 1,1 0-1,0 0 0,-1 0 1,1 0-1,0 0 0,-1 0 1,1 0-1,0 0 0,-1 0 1,1-1-1,0 1 0,-1 0 1,1 0-1,-1-1 1,1 1-1,-1 0 0,1-1 1,0 1-1,-1-1 0,1 1 1,0-1-1,11-23-2541,-5-8 481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23.0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245 68 1408,'6'-19'1720,"-5"14"-830,1 0 0,-1 1-1,0-1 1,0 0 0,0 0 0,-1 0-1,-4-10 4169,3 15-4977,-8 8 1670,-7 11-403,-27 41 56,2 2-1,-60 127 1,92-169-1386,0 1-1,2 0 1,-7 31-1,13-47-50,0 0-1,0 0 0,1 0 0,-1 0 1,1 0-1,0 0 0,1 0 0,-1 0 1,1 0-1,0 0 0,0 0 1,1 0-1,-1-1 0,1 1 0,0 0 1,1-1-1,-1 1 0,1-1 0,-1 0 1,1 0-1,5 5 0,7 4-163,0-2-1,1 0 0,0-1 0,1 0 1,0-1-1,26 9 0,-10-6-1589,0-2 1,57 11-1,-54-15-992,0-2-1,-1-1 0,70-4 0,-56-7 658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23.5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81 462 1556,'2'-8'1243,"-1"0"0,1 0 0,-2 0 0,1-16 0,-2 20-272,1 0 0,-1 0 0,1 1-1,-1-1 1,0 0 0,-1 1 0,-2-8-1,4 11-866,0 0 0,0-1-1,-1 1 1,1 0 0,0-1-1,0 1 1,-1-1-1,1 1 1,0 0 0,0-1-1,-1 1 1,1 0 0,0 0-1,-1-1 1,1 1 0,0 0-1,-1 0 1,1-1-1,0 1 1,-1 0 0,1 0-1,-1 0 1,1 0 0,0 0-1,-1 0 1,1-1-1,-1 1 1,1 0 0,-1 0-1,1 0 1,0 0 0,-1 1-1,0-1 1,-10 11 1557,-5 22-565,6 4-872,1 0 1,2 1-1,1 0 1,2 0-1,2 0 0,5 74 1,4-24-266,3-123-440,5-220-1318,-2 24 1128,-7 179 869,2 0 0,21-72 0,-25 111-35,-3 8-56,0 0 0,0 0 1,0 0-1,1 0 0,0 0 1,0 0-1,1 1 1,-1-1-1,1 1 0,0-1 1,0 1-1,7-8 0,-8 12-84,-1 0-1,0-1 0,1 1 0,-1 0 0,1-1 0,-1 1 1,0 0-1,1 0 0,-1 0 0,1 0 0,-1 1 0,0-1 1,1 0-1,-1 1 0,0-1 0,1 0 0,-1 1 0,0 0 1,0-1-1,1 1 0,1 1 0,26 20 146,-5 1-119,-1 1-1,-1 0 0,-1 2 0,-1 1 1,-2 1-1,20 37 0,0 13-1865,35 98 0,-66-157 1221,-1-4-876,0 0 0,-1 0 1,-1 1-1,4 27 0,-8-40 1120,1 1 0,-1-1 0,0 1-1,0-1 1,-1 1 0,1-1 0,-1 1-1,0-1 1,0 1 0,0-1 0,0 0-1,0 0 1,-1 0 0,0 0 0,1 0-1,-1 0 1,0 0 0,-1 0 0,1 0-1,0-1 1,-1 1 0,1-1 0,-1 0-1,0 0 1,0 0 0,0 0 0,-4 2 0,-13 4-1056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23.9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69 152,'-20'-5'3036,"-15"-7"9480,49 12-7826,24-3-4555,-31 2 161,145-15-3523,65-4-7410,-153 16 7688,1-3 397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42.5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1 112 204,'22'-1'10137,"6"-1"-3963,24-4-2189,8-1-4077,40-5-2221,-39 6 3828,779-31-2961,-814 37 481,8-1-611,-11-3-2560,-44-2-1571,12 3 4684,-49-13-2354,22 6 2173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0 111 964,'72'-52'5383,"2"-3"6102,-73 55-11400,-1-1 1,0 1-1,1 0 0,-1 0 1,0-1-1,1 1 1,-1 0-1,0 0 1,1 0-1,-1-1 1,1 1-1,-1 0 1,0 0-1,1 0 0,-1 0 1,1 0-1,-1 0 1,1 0-1,-1 0 1,0 0-1,1 0 1,-1 0-1,1 0 0,-1 0 1,0 0-1,1 1 1,-1-1-1,1 0 1,-1 0-1,0 0 1,1 1-1,-1-1 1,1 0-1,7 17 1088,-3 32-852,-5-40-33,10 153 288,28 238-3997,-36-391 3018,-1-1-1,1 0 0,1 0 0,0 0 0,0 0 0,0-1 0,1 1 0,0-1 0,0 0 0,8 9 0,-10-14 221,0 0 0,0 0-1,1 0 1,-1 0 0,1 0 0,-1-1 0,1 1 0,0-1 0,-1 1-1,1-1 1,0 0 0,0 0 0,0-1 0,0 1 0,0-1 0,0 1 0,0-1-1,0 0 1,0 0 0,1 0 0,-1-1 0,0 1 0,0-1 0,0 1-1,0-1 1,0 0 0,-1 0 0,1-1 0,0 1 0,4-3 0,2-2 199,1 1 0,-2-2 0,1 1 0,-1-1 0,0-1 0,0 0 0,-1 0 0,0 0 0,7-11 0,8-15 1570,19-42 0,-17 30-167,1-8 438,5-9 414,-30 63-2261,0 0 1,0 0-1,0 0 1,0-1-1,1 1 1,-1 0-1,0 0 1,0 0-1,0 0 1,0 0-1,0-1 0,0 1 1,0 0-1,0 0 1,0 0-1,0 0 1,0 0-1,0 0 1,0-1-1,1 1 1,-1 0-1,0 0 0,0 0 1,0 0-1,0 0 1,0 0-1,0 0 1,1 0-1,-1 0 1,0 0-1,0 0 1,0-1-1,0 1 0,0 0 1,1 0-1,-1 0 1,0 0-1,0 0 1,0 0-1,0 0 1,0 0-1,1 0 1,-1 1-1,0-1 0,0 0 1,0 0-1,0 0 1,0 0-1,1 0 1,-1 0-1,0 0 1,0 0-1,0 0 1,0 0-1,0 0 0,0 0 1,0 1-1,1-1 1,-1 0-1,0 0 1,0 0-1,0 0 1,3 17 258,-2 31-171,-1-39-19,0-3-71,4 122 181,-2-113-319,0-1 0,1 0-1,0 1 1,1-1 0,0-1 0,12 24 0,-14-34-56,1 1 0,0-1 1,0 0-1,0 0 1,0 0-1,1 0 0,-1 0 1,1-1-1,0 1 0,0-1 1,-1 0-1,1 0 0,1-1 1,-1 1-1,0-1 0,0 0 1,1 0-1,-1-1 1,0 1-1,1-1 0,-1 0 1,1 0-1,-1 0 0,0 0 1,5-2-1,0 1-155,-1 0 0,1-1 0,0 0 0,-1 0 0,0-1 0,0 0 0,0 0 0,0-1-1,0 0 1,-1-1 0,14-10 0,-16 10 331,0 0 0,0 0 0,-1-1 0,0 0 0,0 0-1,-1 0 1,1 0 0,-1 0 0,-1-1 0,4-10 0,-2-2 1037,0 0 1,0-28-1,4-16 3758,-20 144-2698,9-56-2515,2 0-1,0 0 1,6 44-1,-5-67 185,0 0 1,1 0-1,-1 0 1,1 0-1,-1 0 1,1 0-1,0 0 1,0 0-1,0 0 1,0-1-1,0 1 1,0 0-1,0-1 0,1 1 1,-1-1-1,0 1 1,1-1-1,0 1 1,-1-1-1,1 0 1,0 0-1,-1 0 1,1 0-1,0 0 1,0 0-1,0-1 0,0 1 1,0-1-1,0 1 1,0-1-1,0 0 1,0 1-1,0-1 1,0 0-1,0 0 1,0-1-1,0 1 1,0 0-1,0-1 0,0 1 1,4-2-1,3-1-507,-1 0 0,1-1 0,0 1 0,-1-2-1,0 1 1,1-1 0,12-11 0,-12 7 1017,0 1-1,-1-2 1,0 1 0,0-1 0,-1 0-1,10-21 1,25-70 7725,-20 45-1350,-22 56-6613,0 0 0,0-1-1,0 1 1,0 0 0,0 0-1,0 0 1,0-1 0,0 1 0,0 0-1,0 0 1,1-1 0,-1 1 0,0 0-1,0 0 1,0 0 0,0 0 0,0-1-1,1 1 1,-1 0 0,0 0 0,0 0-1,0 0 1,1 0 0,-1-1 0,0 1-1,0 0 1,0 0 0,1 0 0,-1 0-1,0 0 1,0 0 0,1 0 0,-1 0-1,0 0 1,0 0 0,1 0 0,-1 0-1,0 0 1,1 0 0,6 9 327,3 16-278,9 40-175,-7-23-612,1 1 1,38 78-1,-49-116 487,1-1 0,0 0 0,0 1 0,0-1 0,1-1-1,-1 1 1,1 0 0,0-1 0,0 0 0,0 0 0,0 0 0,1 0-1,-1-1 1,1 0 0,-1 0 0,1 0 0,0 0 0,0-1-1,0 1 1,0-1 0,0-1 0,0 1 0,8-1 0,-6 0 141,-1-1 0,1 1 1,-1-1-1,1-1 0,-1 1 0,1-1 1,-1-1-1,0 1 0,0-1 1,0 0-1,-1 0 0,1-1 1,-1 1-1,1-1 0,-1 0 0,0-1 1,-1 1-1,5-7 0,7-11 1062,-1-1-1,-1-1 1,16-36-1,18-33 3347,-48 92-4314,0 1 0,0 0 1,0-1-1,1 1 0,-1-1 1,0 1-1,0 0 0,0-1 0,1 1 1,-1 0-1,0-1 0,0 1 1,1 0-1,-1 0 0,0-1 1,0 1-1,1 0 0,-1 0 1,0-1-1,1 1 0,-1 0 0,0 0 1,1 0-1,-1 0 0,1-1 1,-1 1-1,0 0 0,1 0 1,-1 0-1,1 0 0,-1 0 0,0 0 1,1 0-1,4 13 86,-3 26-174,-2-36 98,0 24-57,1 0 0,1 0 0,2 0 1,1-1-1,8 28 0,-12-50-47,1 0-1,-1 0 1,1 0 0,0-1-1,0 1 1,0-1 0,1 1-1,-1-1 1,1 0 0,0 0-1,0 0 1,0 0 0,0-1-1,0 1 1,1-1 0,4 3-1,-2-2-152,0-1-1,-1 0 1,1 0-1,1 0 0,-1-1 1,0 0-1,0 0 1,0-1-1,1 0 1,5 0-1,-1-1-133,0 0 0,-1-1 0,1 0-1,-1-1 1,0 0 0,0-1 0,0 0 0,0 0 0,0-1-1,-1 0 1,0-1 0,11-9 0,-6 2 319,-1-1 0,-1-1 0,0 0 0,-1 0 0,-1-1 0,14-29 0,-6 5 3136,22-75 0,-36 100-1803,-6 20-436,-6 27-464,5-13-410,2 1 0,0 0 0,1 0-1,0 0 1,2 0 0,6 27-1,-7-41-39,1 0 0,0 0 0,0 0 0,1 0 0,-1 0-1,1-1 1,1 1 0,-1-1 0,1 0 0,0 1 0,0-2-1,0 1 1,1 0 0,0-1 0,-1 0 0,2 0 0,-1-1 0,0 1-1,1-1 1,0 0 0,-1 0 0,1-1 0,10 3 0,-10-3-125,1-1 0,0 1 1,0-1-1,0-1 1,0 0-1,0 1 0,0-2 1,0 1-1,0-1 1,0 0-1,0-1 1,-1 0-1,1 0 0,0 0 1,-1-1-1,0 0 1,1 0-1,-1 0 0,-1-1 1,1 0-1,6-5 1,-4 1 159,0 0 1,-1 0-1,0-1 1,0 0-1,0-1 1,-1 1 0,-1-1-1,0 0 1,0-1-1,-1 1 1,0-1-1,2-13 1,15-64 2554,-22 98-2275,0-1 1,0 0 0,1 1-1,0-1 1,1 11-1,1 11-120,-3-22-95,1 0-1,1 0 1,0 1-1,0-1 1,1 0 0,0-1-1,6 17 1,-6-21-74,0-1 1,-1 0-1,2 0 1,-1 0-1,0 0 1,0 0 0,1-1-1,0 1 1,-1-1-1,1 0 1,0 1-1,0-1 1,0 0 0,1-1-1,-1 1 1,0-1-1,1 1 1,-1-1-1,1 0 1,-1 0 0,1-1-1,4 1 1,1 1-198,0-2 0,-1 1 0,1-1 1,0-1-1,0 1 0,-1-2 0,1 1 1,0-1-1,-1 0 0,0-1 0,16-7 0,-12 4 885,-1 0-1,-1-1 0,1-1 0,12-12 0,-23 20-607,1 0 0,-1-1 0,0 1 0,1 0 0,-1-1 0,0 1 0,1 0 0,-1 0 0,0-1 0,1 1 0,-1 0-1,1 0 1,-1 0 0,0 0 0,1-1 0,-1 1 0,1 0 0,-1 0 0,1 0 0,-1 0 0,1 0 0,-1 0 0,0 0 0,1 0 0,-1 0 0,1 0 0,-1 0 0,1 1 0,-1-1-1,0 0 1,1 0 0,-1 0 0,1 0 0,-1 1 0,0-1 0,1 0 0,-1 0 0,1 1 0,-1-1 0,0 0 0,0 1 0,1-1 0,-1 0 0,1 1 0,10 25-73,-1-2-501,-6-20 442,0-2-1,0 1 1,0 0 0,1-1 0,-1 1 0,1-1 0,-1-1 0,1 1 0,0-1 0,0 1 0,-1-1 0,1-1 0,0 1 0,0-1 0,0 0-1,0 0 1,0 0 0,6-1 0,2-1-83,1 0 0,-1 0 1,0-2-1,0 0 0,19-7 0,-20 4 144,1 1 1,-1-2-1,0 0 1,-1 0-1,0-1 0,0 0 1,-1-1-1,0-1 1,-1 1-1,0-1 0,12-21 1,-10 13 444,-1 0 0,-1-1 0,-1-1 0,0 1 0,-2-1 0,7-41 0,-10 23 645,-3 38-1027,0 0 0,0-1 0,0 1 0,0 0 0,0 0 0,-1 0 0,1 0 1,0 0-1,0 0 0,-1 0 0,1 0 0,-1 0 0,1 0 0,-1 0 0,1 0 0,-1 0 0,0 0 0,1 0 1,-1 0-1,0 0 0,0 1 0,1-1 0,-1 0 0,0 1 0,0-1 0,0 0 0,0 1 0,0-1 1,0 1-1,-2-1 0,2 1-24,0 0 1,0 0-1,1 0 1,-1 1-1,0-1 1,0 0-1,0 0 1,0 1-1,1-1 1,-1 0-1,0 1 1,0-1-1,1 1 1,-1-1-1,0 1 1,1-1-1,-1 1 1,0 0-1,1-1 1,-1 1-1,1 0 1,-1-1 0,1 1-1,0 0 1,-1 0-1,1-1 1,-1 2-1,-7 25 101,8-25-108,-3 16-31,1 1 0,0-1 0,2 1-1,3 33 1,16 78-224,-13-94 208,15 74-150,19 142-582,-37-217 346,-1 1 0,-2-1 0,-2 1-1,-1-1 1,-8 40 0,8-65 237,0 0 0,0 0 0,-1-1 0,0 1 0,0-1-1,-1 0 1,0-1 0,-1 1 0,0-1 0,0 0 0,-11 10 0,14-15 165,0 0-1,0-1 1,-1 1-1,1-1 1,-1 1 0,1-1-1,-1 0 1,0-1-1,0 1 1,0-1-1,0 1 1,0-1 0,0-1-1,0 1 1,-1 0-1,1-1 1,0 0-1,0 0 1,-1 0-1,1 0 1,0-1 0,0 0-1,0 0 1,0 0-1,0 0 1,0-1-1,0 1 1,0-1 0,-6-4-1,4 2 63,1 1 0,-1-1 0,1-1 0,0 1-1,0-1 1,1 0 0,0 0 0,-1 0 0,2-1 0,-1 1 0,1-1-1,-1 0 1,2 0 0,-1 0 0,1-1 0,0 1 0,0 0 0,0-1-1,1 0 1,0 1 0,1-1 0,-1 0 0,1 1 0,0-1 0,1 0-1,2-9 1,0-4-80,2 1 0,1 0-1,0 0 1,1 0-1,1 1 1,1 0 0,21-32-1,-2 11-360,1 2 0,2 0 0,2 3 0,58-49 0,163-105 1464,-176 134 669,-51 36-395,-1-1-1,-1-2 1,43-43-1,-67 62-1262,1 0 0,-1 0 1,1 0-1,-1 0 0,1 0 0,-1-1 0,0 1 0,0 0 0,0 0 0,0-1 0,-1 1 0,1-1 0,-1 1 0,1-1 0,-1 1 0,0-1 0,0 1 0,0-1 0,0 1 0,0-1 0,-1 1 0,-1-5 0,1 5-49,0 0 0,0 0 0,0 1 0,-1-1 0,1 1 0,0-1 0,-1 1 0,0 0 0,1-1 0,-1 1-1,0 0 1,0 0 0,1 0 0,-1 0 0,0 0 0,0 1 0,0-1 0,0 0 0,0 1 0,0 0 0,0-1-1,0 1 1,0 0 0,0 0 0,0 0 0,-1 0 0,1 1 0,-2 0 0,-3 0-11,0 1 0,1 0 0,-1 0-1,1 1 1,-1 0 0,1 0 0,0 1 0,0 0 0,0 0 0,1 0 0,-1 0 0,1 1 0,0 0-1,1 0 1,-1 1 0,1-1 0,-4 7 0,-5 7-2,2 1 0,0 0 0,-16 42 1,20-44-15,2 0 1,-1 1 0,2 0-1,1 0 1,0 0 0,0 39-1,3-52-29,0 0 0,1 1 0,0-1-1,0 0 1,0 0 0,1 0 0,0 1-1,0-2 1,0 1 0,1 0 0,0 0 0,0-1-1,1 1 1,-1-1 0,1 0 0,0 0-1,1-1 1,-1 1 0,1-1 0,0 0-1,0 0 1,0 0 0,0-1 0,11 5-1,0-2-278,1 0-1,0-1 0,0-1 0,0-1 0,0-1 0,1 0 1,-1-1-1,35-3 0,-30 0-649,0-1 1,-1-1-1,1 0 0,-1-2 1,0-1-1,35-16 1,-47 19 344,-1-1 0,0 0 0,0-1 0,0 0 0,10-9 0,-16 13 398,1-1 1,-1 0-1,0 0 0,1 1 1,-1-2-1,0 1 0,-1 0 1,1 0-1,-1-1 0,1 1 1,-1-1-1,0 1 1,0-1-1,-1 1 0,1-1 1,-1 1-1,1-5 0,-11-36-1656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42.8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60 508,'-22'-17'2043,"14"12"599,0-1 0,1-1 0,-11-17 3208,18 24-5789,12-1 1328,13 3-538,48 10-259,-1 3-1,0 2 1,88 36 0,-147-49-618,0 2 0,-1 0 1,0 0-1,0 1 0,0 1 1,14 12-1,-24-18 6,1 0 1,-1 0-1,0 0 0,0 0 1,0 1-1,0-1 0,-1 1 1,1 0-1,-1-1 0,1 1 1,-1 0-1,0 0 0,0 0 1,0-1-1,0 1 1,-1 0-1,1 1 0,-1-1 1,0 0-1,0 0 0,0 0 1,0 0-1,0 0 0,-1 0 1,0 0-1,1 0 0,-1 0 1,0 0-1,0-1 0,-1 1 1,1 0-1,0 0 0,-1-1 1,-2 3-1,-4 7-42,0-1 1,-2-1-1,1 0 0,-1 0 0,-1-1 0,-19 14 0,-78 39-908,33-21-2217,58-31 911,0 2 0,-17 14 0,33-26 2094,1 1-1,-1-1 0,0 1 1,1-1-1,-1 1 0,1-1 1,-1 1-1,1 0 0,-1-1 1,1 1-1,-1-1 0,1 1 0,0 0 1,-1 0-1,1-1 0,0 1 1,-1 0-1,1 0 0,0-1 1,0 1-1,0 1 0,0-2 68,1 1-1,-1-1 0,1 1 0,-1-1 1,1 0-1,-1 1 0,1-1 0,-1 0 1,1 1-1,0-1 0,-1 0 0,1 0 1,0 1-1,-1-1 0,1 0 0,-1 0 1,1 0-1,0 0 0,-1 0 1,1 0-1,0 0 0,-1 0 0,1 0 1,1-1-1,20-1-1449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44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0 100 956,'1'-2'404,"15"-43"4522,1 0 5499,-17 45-10350,0-1 0,1 1 0,-1 0-1,0-1 1,0 1 0,0 0 0,0-1 0,0 1 0,0 0 0,1-1 0,-1 1-1,0 0 1,0 0 0,0-1 0,1 1 0,-1 0 0,0 0 0,0-1 0,1 1-1,-1 0 1,0 0 0,1 0 0,-1-1 0,0 1 0,1 0 0,-1 0 0,0 0-1,1 0 1,-1 0 0,0 0 0,1 0 0,-1 0 0,0 0 0,1 0 0,-1 0-1,0 0 1,1 0 0,-1 0 0,0 0 0,1 0 0,-1 0 0,0 0 0,1 1 0,-1-1-1,0 0 1,0 0 0,1 0 0,-1 0 0,0 1 0,1-1 0,-1 0 0,0 0-1,0 1 1,0-1 0,1 0 0,-1 0 0,0 1 0,0-1 0,0 0 0,0 1-1,1-1 1,-1 0 0,0 1 0,0-1 0,0 1 0,12 23 796,-12-23-773,37 108 1637,37 194-1,-57-226-1565,4 24-132,54 202-2381,-75-301 2252,1 0 1,-1 0-1,1 0 1,0 0-1,0 0 1,0 0-1,0 0 1,0-1-1,0 1 1,0 0-1,1-1 1,-1 1-1,1-1 1,1 2-1,-3-3 25,1 0 0,0 1 1,-1-1-1,1 0 0,0 0 0,-1 0 0,1 0 0,0 0 0,-1 0 0,1 0 0,0 0 0,-1 0 0,1 0 1,0 0-1,0 0 0,-1 0 0,1 0 0,-1-1 0,1 1 0,0 0 0,-1 0 0,1-1 0,0 1 0,-1-1 1,1 1-1,0-1 0,2-3-130,1 1 1,-1-1-1,-1 0 1,1 0-1,0 0 0,-1-1 1,0 1-1,0 0 1,0-1-1,1-5 1,45-193-2230,12-38 2944,-3 64 2987,-55 161-3084,-2 16-415,0 0-1,0 0 1,0 0 0,0 0-1,0 0 1,0 0 0,0 0 0,0 0-1,0 0 1,0-1 0,0 1 0,0 0-1,0 0 1,0 0 0,0 0 0,0 0-1,0 0 1,0 0 0,-1 0-1,1 0 1,0 0 0,0 0 0,0 0-1,0 0 1,0 0 0,0 0 0,0 0-1,0 0 1,0 0 0,-1 0 0,1 0-1,0 0 1,0 0 0,0 0-1,0 0 1,0 0 0,0 0 0,0 0-1,0 0 1,0 0 0,0 0 0,-1 0-1,1 0 1,0 0 0,0 0 0,0 0-1,0 0 1,0 0 0,0 0-1,0 0 1,0 0 0,0 1 0,0-1-1,0 0 1,0 0 0,0 0 0,0 0-1,-1 0 1,1 0 0,0 0-1,0 0 1,-15 27 257,-3 12-189,3 0 0,1 2-1,2 0 1,2 0 0,1 1 0,3 0 0,-2 48 0,8-78-154,1 0 1,0 0 0,0 0-1,1 0 1,1-1 0,0 1-1,1 0 1,0-1-1,0 0 1,1 0 0,1 0-1,7 10 1,-9-16-113,0 0 0,0 1 0,1-2 0,0 1 0,0 0 0,0-1 0,1 0 0,-1 0-1,1-1 1,0 0 0,0 0 0,0 0 0,0 0 0,1-1 0,-1 0 0,1-1 0,-1 1 0,1-1 0,0-1 0,0 1 0,-1-1 0,12-1-1,-8 0-57,0 0 0,0-1 0,-1 0 0,1-1 0,0 0 0,-1-1-1,0 0 1,0 0 0,0-1 0,0 0 0,-1 0 0,0-1 0,0 0-1,9-10 1,0-2 979,0-2 1,-2 0-1,0-1 0,16-31 0,-31 51-656,1 0 0,-1 1 0,1-1 0,-1 0 0,1 0 0,-1 1 0,1-1 0,-1 0 0,1 1 0,-1-1 0,1 1 0,0-1 0,-1 0 0,1 1 0,0 0 0,0-1 1,-1 1-1,2-1 0,-1 1-44,-1 0 0,1 0 1,-1 0-1,0 1 1,1-1-1,-1 0 1,1 0-1,-1 0 0,0 1 1,1-1-1,-1 0 1,0 0-1,1 1 0,-1-1 1,0 0-1,1 1 1,-1-1-1,0 1 1,0-1-1,1 0 0,-1 1 1,0-1-1,0 1 1,0-1-1,0 1 1,9 41 491,-7-27-358,2 1-60,0 0 0,0 0 1,2 0-1,0-1 0,1 1 0,9 15 1,-13-27-110,0 1 1,0-1-1,0 1 1,1-1-1,-1-1 1,1 1 0,0 0-1,0-1 1,0 0-1,1 0 1,-1 0-1,1 0 1,0-1-1,0 1 1,0-1-1,0-1 1,0 1-1,0-1 1,0 0 0,0 0-1,1 0 1,8-1-1,-4 0-57,0-1 0,0 0 0,0-1 0,0-1-1,-1 1 1,1-1 0,-1-1 0,0 0 0,0 0 0,0-1 0,0 0 0,-1 0-1,13-12 1,-16 14 42,-1-1 0,-1 0 0,1 0 0,0 0 0,-1-1 0,0 1 0,0-1 0,-1 0 0,1 0 0,-1 0 0,0 0 0,0 0 0,0 0 0,-1-1 0,0 1 0,0 0 0,0-1-1,-1 1 1,0-1 0,0 1 0,0-1 0,-1 1 0,0-1 0,0 1 0,0 0 0,-3-7 0,-1-1 15,0 1 0,-2-1 0,0 1 0,0 0 0,-1 0 0,0 1 0,-1 0 0,0 1 0,-1 0 0,-15-12 0,20 17 4,-1 1-1,0-1 0,0 1 0,0 0 0,-1 0 1,1 1-1,-1 0 0,0 0 0,0 1 1,0 0-1,0 0 0,-1 0 0,1 1 0,0 0 1,-1 1-1,1 0 0,-1 0 0,1 0 1,-1 1-1,-12 3 0,16-3-7,0 1 1,0-1-1,0 1 1,1 0-1,-1 0 1,1 1-1,-1-1 1,1 1-1,0 0 1,0-1-1,0 2 1,0-1-1,1 0 1,-1 0-1,1 1 1,0-1-1,0 1 1,0 0-1,0 0 1,1-1-1,-1 1 1,1 0-1,0 1 1,0-1-1,1 0 1,-1 0-1,1 0 1,0 0-1,0 0 1,0 1-1,2 4 1,-1-2-6,0-1 0,0 1 0,1-1 0,-1 0 0,2 1 0,-1-1 0,1 0 0,0 0 0,0 0 0,0-1 0,1 1 0,0-1 0,0 0 0,1 0 0,-1 0 0,1-1 0,0 1 0,11 6 0,-6-6-68,1 0-1,-1-1 1,1-1 0,0 1-1,0-2 1,20 3-1,70-1-481,-60-4 375,-8 0 134,61 4-103,-84-3 321,1 0 0,-1 1 0,0 1 0,0-1 0,0 2 0,16 7 0,-26-11-122,0 0 0,1 1 1,-1-1-1,0 0 1,1 0-1,-1 1 0,0-1 1,1 0-1,-1 0 1,1 0-1,-1 0 0,1 1 1,-1-1-1,0 0 1,1 0-1,-1 0 0,1 0 1,-1 0-1,1 0 1,-1 0-1,0 0 0,1 0 1,-1 0-1,1 0 1,-1 0-1,1-1 0,-1 1 1,0 0-1,2 0 1,-1-15 684,-2 5-738,2-2 42,0 0 0,1 0 0,0 0 0,1 1 0,0-1 0,1 1-1,9-20 1,0 5-135,33-48 0,-38 62 102,1 1 1,0 0-1,1 0 0,1 1 0,-1 0 1,19-13-1,-26 22 17,0-1 0,0 0 0,0 1 0,0-1 0,0 1 0,0 0 0,0 0 0,0 0 0,1 1 0,-1-1 1,0 1-1,0-1 0,1 1 0,4 1 0,-5-1 3,-1 1-1,1 0 1,0 0 0,-1 1 0,1-1 0,-1 0 0,0 1-1,1-1 1,-1 1 0,0 0 0,0 0 0,0 0 0,0 0-1,0 0 1,-1 0 0,1 0 0,-1 1 0,1-1-1,-1 1 1,1 2 0,6 15-22,-2 0 0,0 0-1,-1 0 1,-1 1 0,-1-1 0,1 35 0,0-6-794,-3-43 246,-1-1-1,1 1 0,1 0 0,-1 0 0,1-1 0,0 1 0,1-1 1,-1 1-1,6 7 0,-6-11 130,-1 0-1,1 0 1,-1 0 0,1 0-1,0-1 1,0 1 0,0-1 0,0 1-1,0-1 1,0 0 0,0 0 0,0 0-1,1 0 1,-1 0 0,0 0 0,0-1-1,1 1 1,-1-1 0,1 1-1,-1-1 1,0 0 0,1 0 0,-1 0-1,1 0 1,2-1 0,15-5-1464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45.6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40 125 756,'8'-58'4429,"2"-8"6209,-5 75-7302,16 36-1994,94 310 291,-106-331-1620,60 187 92,-57-166-90,-2 1-1,8 79 0,-17-112-31,-1 0 0,0-1-1,-1 1 1,0 0 0,-1-1 0,0 1-1,-1-1 1,-1 0 0,0 0-1,-7 15 1,9-22 3,0-1 0,-1 0-1,0 0 1,0 0 0,0-1 0,0 1-1,0-1 1,-1 0 0,1 1 0,-1-1-1,0-1 1,0 1 0,0-1 0,0 1 0,-1-1-1,1-1 1,-1 1 0,1 0 0,-1-1-1,1 0 1,-1 0 0,0 0 0,0-1-1,1 0 1,-1 0 0,0 0 0,0 0-1,0-1 1,-8-2 0,6 2-8,0-1 0,0 0 0,0 0-1,0-1 1,1 0 0,-1 0 0,1-1 0,0 0 0,0 0 0,0 0-1,0-1 1,0 0 0,-4-5 0,3 2-40,1-1 0,0 0 0,0 1-1,1-2 1,0 1 0,1-1 0,0 1 0,-3-14 0,1 0-129,2 1 0,1-1-1,0 1 1,2-1 0,1 0 0,0 0 0,7-39 0,1 25-34,1 1 0,1 0 0,2 1 1,2 0-1,24-44 0,-12 32 882,3 1 0,2 1 0,39-44 0,-67 85-537,1-1 0,0 1 1,1 0-1,-1 0 0,1 0 0,0 0 0,0 1 0,0 0 0,0 0 0,0 0 1,1 1-1,-1 0 0,9-3 0,-11 5-94,1 0 0,0 0 0,-1 0 0,1 0 0,0 0 0,-1 1 0,1-1 1,0 1-1,-1 0 0,1 0 0,-1 1 0,1-1 0,-1 1 0,0 0 0,0-1 0,0 1 0,0 1 0,0-1 0,0 0 1,0 1-1,-1-1 0,5 6 0,1 2 0,-1-1 0,-1 1 1,1 1-1,-1-1 0,-1 1 0,5 13 1,20 74-181,-21-65-327,14 37 1,-22-69 437,-1 1 0,1 0 0,0 0 1,-1-1-1,1 1 0,0 0 0,0-1 0,0 1 0,1-1 0,-1 1 0,0-1 1,0 0-1,1 1 0,-1-1 0,1 0 0,-1 0 0,1 0 0,0 0 1,-1 0-1,1-1 0,3 2 0,-3-2 5,-1 0 1,1 0-1,0 0 1,0 0-1,0-1 1,0 1-1,0-1 0,-1 1 1,1-1-1,0 0 1,0 0-1,-1 1 0,1-1 1,0 0-1,-1-1 1,1 1-1,1-2 1,3-3-29,1-1 1,-2 0 0,1 0-1,-1 0 1,0-1 0,0 1-1,6-16 1,26-104 47,-29 91 315,2 0 1,20-45 0,-30 81-280,0-1 1,0 1 0,0 0-1,0-1 1,1 1 0,-1 0 0,0-1-1,0 1 1,0-1 0,0 1-1,1 0 1,-1 0 0,0-1 0,0 1-1,1 0 1,-1-1 0,0 1-1,1 0 1,-1 0 0,0-1-1,1 1 1,-1 0 0,0 0 0,1 0-1,-1 0 1,0 0 0,1-1-1,-1 1 1,1 0 0,0 0 0,6 10 301,2 25-62,-8-30-200,5 20 29,-2-5-241,1 0 0,1 0 0,1 0 0,11 24-1,-15-39-171,-1-1-1,1 1 0,0-1 0,0 1 1,1-1-1,-1 0 0,1-1 0,0 1 1,0 0-1,0-1 0,1 0 0,-1 0 1,1 0-1,-1-1 0,1 0 0,0 0 0,0 0 1,0 0-1,0-1 0,0 1 0,1-1 1,4 0-1,1-1-329,0 0 0,0-1 0,0 0 1,0 0-1,-1-1 0,1-1 0,-1 1 0,1-2 0,-1 0 1,0 0-1,0-1 0,-1 0 0,18-12 0,-16 9 893,-1-1 0,0 0 0,0 0 0,13-17 0,-16 16 1164,0 0 1,0 0 0,-1-1-1,-1 0 1,5-12 0,-10 25-963,-1 0 1,1 0 0,-1 0 0,1 0 0,0 0-1,0 0 1,0 0 0,0 0 0,0 0 0,1 0-1,-1 0 1,1 0 0,0 3 0,1 0-289,0-1 0,0 0-1,0 0 1,0 0 0,0 0 0,6 6 0,-4-6-248,1 0 1,-1 1 0,1-2 0,-1 1 0,1 0-1,0-1 1,1 0 0,-1 0 0,1 0-1,-1-1 1,1 0 0,0 0 0,8 2-1,2-2-223,1-1-1,0 0 1,0-1-1,0-1 1,29-4-1,-36 3 153,1 0 0,-1-1 0,-1 0 0,1 0 0,0-1 0,-1-1 0,0 1 0,0-1 0,0-1 0,13-10 0,-19 14 181,-1-1 1,1 0-1,0 1 0,-1-1 1,0 0-1,0 0 1,0 0-1,0 0 0,0-1 1,0 1-1,-1 0 1,0-1-1,1 1 0,-1-1 1,-1 0-1,1 1 0,0-1 1,-1 0-1,0 1 1,0-1-1,0 0 0,0 1 1,-1-1-1,1 0 1,-1 1-1,0-1 0,-3-6 1,2 5 75,-1 1 0,0-1 0,0 1 0,0 0 0,0 0 0,-1 0 0,1 0 0,-1 1 0,0-1 0,0 1 0,-1 0 0,1 0 0,-1 1 0,1-1 0,-1 1 0,0 0 0,0 0 0,0 1 0,-5-2 0,3 1-41,0 1-1,0 0 0,-1 0 0,1 1 0,0 0 0,0 0 1,0 1-1,0 0 0,0 0 0,0 0 0,0 1 1,0 0-1,1 0 0,-1 1 0,1 0 0,-1 0 0,1 1 1,0 0-1,0 0 0,0 0 0,1 0 0,-6 6 1,6-4-81,0 1 1,0-1 0,1 1 0,0 0-1,0 0 1,0 0 0,1 0 0,0 1-1,0-1 1,1 1 0,0 0-1,1 0 1,-1-1 0,2 1 0,-1 0-1,1 0 1,0 0 0,1 0 0,1 12-1,1-8-108,0-1-1,0 1 1,1 0-1,1-1 1,0 0-1,0 0 1,1 0-1,0-1 1,8 10-1,9 7-100,44 42 0,-47-51 463,-2 0 0,0 2 0,-1 0-1,25 38 1,-40-54-182,0 0 1,0 0-1,0-1 0,-1 1 0,1 1 1,-1-1-1,0 0 0,0 0 0,-1 0 1,1 1-1,-1-1 0,0 0 0,0 1 1,0-1-1,-1 0 0,1 0 1,-1 1-1,0-1 0,-1 0 0,1 0 1,-1 0-1,1 0 0,-1 0 0,0 0 1,-1-1-1,1 1 0,-1-1 0,-3 5 1,-1-1-16,-1 0 0,0 0 0,0-1 0,0 1 0,-1-2 0,0 1 1,0-1-1,-1-1 0,1 0 0,-18 5 0,26-8-32,0-1 0,0 1 0,0-1 0,0 0 0,0 1 0,-1-1 0,1 0 0,0 0 0,0 0 0,0 0 0,-1 0 0,1 0 0,0 0 0,0 0 0,-1 0 0,1 0 0,0-1 0,0 1 0,0 0 0,-3-2 0,4 1-18,0 1 1,0-1-1,-1 0 1,1 0-1,0 1 1,0-1 0,0 0-1,0 0 1,0 0-1,0 1 1,0-1-1,0 0 1,0 0-1,0 0 1,0 1-1,0-1 1,1 0-1,-1 0 1,0 1 0,1-1-1,-1 0 1,1-1-1,5-8-315,0 1-1,0-1 0,9-8 1,13-14-736,2 2-1,0 1 1,42-30-1,109-66 58,-106 77 4028,110-94-1,-178 136-2714,0-1 0,0 0 0,-1 0 0,0 0 0,-1-1-1,8-13 1,-12 20-271,0-1 0,0 0 0,-1 0-1,1 1 1,0-1 0,-1 0-1,1 0 1,-1 0 0,0 0 0,0 0-1,0 1 1,0-1 0,0 0-1,0 0 1,0 0 0,-1 0 0,1 0-1,-1 0 1,1 1 0,-1-1-1,0 0 1,1 0 0,-1 1 0,0-1-1,0 0 1,0 1 0,-1-1-1,1 1 1,0 0 0,0-1 0,-1 1-1,1 0 1,-1 0 0,1 0-1,-1 0 1,0 0 0,1 0 0,-5-1-1,2 0-28,0 0 1,-1 0-1,1 0 0,-1 1 0,0 0 0,0 0 1,1 0-1,-1 1 0,0 0 0,0-1 0,0 2 1,1-1-1,-1 1 0,0-1 0,0 1 0,1 0 1,-1 1-1,0-1 0,1 1 0,-1 0 0,1 0 1,0 1-1,0-1 0,0 1 0,0 0 0,0 0 1,0 0-1,1 0 0,0 1 0,-6 7 0,0 0 39,1 1 0,0 0-1,1 0 1,0 1 0,1 0-1,1 0 1,0 0-1,0 1 1,-3 19 0,6-22 8,1 0 0,-1 1 1,2-1-1,0 1 0,0-1 1,1 1-1,0-1 1,4 12-1,-4-17-29,1 1 0,1-1 0,-1-1 0,1 1 0,0 0 0,0-1 0,1 1 0,-1-1 0,1 0 0,1 0 0,-1 0 0,1-1 0,-1 0 0,1 0 0,0 0 0,7 4 0,4 0-43,0-1 1,1 0 0,0-1-1,0 0 1,0-2-1,1 0 1,0-1 0,0 0-1,29-1 1,-6-2-545,1-2-1,-1-2 1,45-10 0,-77 12 341,8-1-738,1 0-1,-1-1 1,0-1-1,0-1 0,0 0 1,-1-1-1,23-14 0,-38 21 787,1-1-1,0 0 1,-1 0-1,1 0 1,-1-1-1,1 1 1,-1 0-1,0 0 1,0-1-1,1 1 1,-1-1-1,0 1 1,0-1-1,0 1 1,-1-1-1,1 0 1,0 1-1,-1-1 1,1 0-1,-1 0 1,1 1 0,-1-1-1,0 0 1,0 0-1,0 0 1,0 0-1,0 1 1,0-1-1,0 0 1,0 0-1,-1 0 1,1 1-1,-1-1 1,0 0-1,1 0 1,-1 1-1,0-1 1,0 1-1,0-1 1,0 1-1,0-1 1,0 1-1,-1-1 1,1 1-1,0 0 1,-3-2-1,-30-24-1718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46.0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34 796,'-7'-33'18232,"91"186"-12929,-8 6-7367,-30-60-3477,-44-96 5125,20 37-4834,-21-38 4971,-1-1 1,1 0 0,0 0 0,0 0 0,0 0 0,0 0-1,0 0 1,0 0 0,0 0 0,0 0 0,0 0 0,0-1-1,0 1 1,0 0 0,1-1 0,-1 1 0,0-1 0,1 1-1,-1-1 1,0 1 0,1-1 0,-1 0 0,0 0-1,1 0 1,-1 0 0,3 0 0,7-9-2123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46.4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0 149 272,'4'-42'2340,"-1"7"689,-3 6 451,0 7 288,3 1 2093,1 27-4177,6 14-692,-3 11-628,6 9-608,1 6-840,3 0-1152,-4 2-889,8-3-403,3-6-64,6-8 207,7-5 617,14-8 1036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46.8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199 83 132,'-6'-39'4525,"-5"-4"10371,6 51-13096,0 15-709,-76 307 2670,-3 12-5510,83-337 1605,-5 42-739,10-27 135,-4-19 713,0-1 0,0 0 1,0 1-1,1-1 0,-1 0 0,0 1 1,0-1-1,1 0 0,-1 1 0,0-1 0,1 0 1,-1 1-1,0-1 0,1 0 0,-1 0 1,0 0-1,1 1 0,-1-1 0,1 0 0,-1 0 1,0 0-1,1 0 0,-1 0 0,1 0 1,-1 0-1,0 1 0,1-1 0,-1 0 0,1-1 1,-1 1-1,1 0 0,0 0 0,0-1-49,1 1-1,-1-1 0,1 0 0,-1 0 0,1 0 1,-1 0-1,0 0 0,0-1 0,1 1 1,-1 0-1,0 0 0,0-1 0,0 1 0,0-1 1,-1 1-1,1-1 0,1-2 0,11-33-692,-10 26 487,66-233-2471,24-68 5710,-87 294-2245,8-22 824,-13 38-1398,-1 0 0,1 0 1,0 1-1,0-1 1,0 0-1,0 1 0,0-1 1,0 1-1,1-1 0,-1 1 1,0 0-1,1 0 0,-1-1 1,1 1-1,3-2 0,-4 3-70,1 0 0,-1 0 0,1 0 0,-1 1 0,1-1 0,-1 0 0,1 1 0,-1-1-1,0 1 1,1-1 0,-1 1 0,1 0 0,-1-1 0,0 1 0,0 0 0,1 0 0,-1 0-1,0 0 1,0 0 0,0 0 0,0 0 0,0 0 0,1 2 0,22 32 451,-23-33-472,40 77 395,42 110 0,-41-87-1039,-28-67 161,0 0-1180,2 0-1,1-1 1,30 44-1,-19-49-2514,-27-27 3647,1-1 0,-1 0 0,1 1 0,0-1-1,-1 0 1,1 0 0,0 0 0,0 0 0,0 0 0,0 0 0,0-1 0,0 1 0,0-1-1,0 1 1,2-1 0,-4-1 159,0-1 0,0 1 0,-1 0-1,1-1 1,-1 1 0,1 0 0,-1-1-1,1 1 1,-1 0 0,0 0 0,0 0 0,1 0-1,-1-1 1,-2 0 0,-15-20-1370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47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159 294 1148,'-95'-14'7192,"31"6"2276,98 2-6153,15-3-3696,141-22-4086,202-61 0,-151 17 3317,-212 65 1600,-17 7 131,0-1 0,-1 0 0,1-1 0,-1 0 0,0 0 0,17-13 0,-28 18-547,-1 0 0,1 0 0,0 0 0,0 0 0,0 0-1,0 0 1,0 0 0,0 0 0,-1 0 374,1-1-374,0 1 0,0 0 0,0 0 0,0 0 0,0 0 0,0 0 0,0 0 0,-1 0-1,1 0 1,0 0 0,0-1 0,0 1 0,0 0 0,0 0 0,0 0 0,0 0 0,0 0 0,0 0 0,0 0 0,0 0 0,0-1 0,1 1 0,-1 0 0,0-1 373,0 1-373,0 0 0,1 0 0,-1 0 0,0 0 0,0 0 0,0 0 0,0 0 0,0 0 0,0 0 0,0 0 0,0 0 0,1 0 0,-14 0 1032,-14 6-218,8 0-365,1 1 1,-26 13-1,40-18-444,-1 1 1,1 0 0,0-1 0,-1 1 0,1 1 0,1-1 0,-1 0 0,0 1 0,1 0 0,0 0-1,0 0 1,0 0 0,0 1 0,1-1 0,-3 6 0,5-8-46,-1 0 1,1 0-1,0 1 1,0-1-1,0 0 1,0 0-1,0 0 1,0 0-1,1 1 1,-1-1-1,1 0 1,0 0-1,-1 0 1,1 0-1,0 0 1,0 0-1,0 0 1,1-1-1,-1 1 1,0 0-1,1 0 1,-1-1-1,1 1 1,-1-1-1,1 1 1,0-1-1,0 0 1,-1 0-1,1 0 1,4 2-1,8 4-133,1 0 0,-1-2 0,21 6 0,-14-4 7,-2-1 91,-1 1 0,1 1 0,-2 1 0,1 1 1,15 11-1,-29-19 68,0 1 0,-1 0 0,0 0 0,1 0 0,-1 0 0,0 1 0,-1-1 0,1 1 1,-1 0-1,1-1 0,-1 1 0,0 0 0,0 0 0,-1 1 0,1-1 0,-1 0 0,0 0 0,0 1 0,-1-1 0,1 1 0,-1-1 1,0 1-1,0-1 0,-1 1 0,1-1 0,-1 0 0,-2 9 0,-1-2-162,-1 1 0,-1-1 1,0 0-1,0-1 0,-1 1 0,-1-1 1,0-1-1,0 1 0,0-1 0,-1-1 1,-1 1-1,1-2 0,-1 1 0,-17 8 0,26-15 17,1-1-1,-1 1 1,1-1-1,-1 0 1,1 1-1,-1-1 1,0 0-1,1 1 1,-1-1-1,0 0 1,0 0-1,1 1 1,-1-1-1,0 0 1,1 0-1,-1 0 1,0 0-1,0 0 1,1 0-1,-1 0 1,0 0-1,0 0 1,1-1-1,-1 1 1,0 0-1,1 0 1,-1-1-1,0 1 1,1 0-1,-1-1 1,0 1-1,1 0 1,-1-1-1,1 1 1,-1-1-1,1 1 1,-1-1-1,1 0 1,-1 1-1,1-1 1,-1 1-1,1-1 1,0 0-1,-1 1 1,1-1-1,0 0 1,0 1-1,0-1 1,-1 0-1,1 0 1,0 1-1,0-1 0,0 0 1,0 0-1,0 1 1,0-1-1,0 0 1,1 1-1,-1-1 1,0-1-1,1-5-962,0 0-1,0 0 1,1-1-1,5-11 1,10-19-1636,5-7 404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47.8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1 515 388,'8'-7'782,"4"-4"671,1 2 0,17-11 0,-27 18-891,0 0-1,-1 1 1,1 0-1,0-1 1,0 1-1,0 0 1,0 0-1,0 0 0,0 1 1,0-1-1,0 1 1,0 0-1,1 0 1,-1 0-1,0 0 0,0 0 1,0 1-1,4 1 1,-5-1-243,0 0 0,0 0 1,0 1-1,0-1 0,-1 1 0,1 0 1,-1-1-1,1 1 0,-1 0 1,0 0-1,1 0 0,-1 0 0,0 0 1,0 0-1,0 0 0,-1 1 0,1-1 1,-1 0-1,1 3 0,6 51 1765,-5-32-1360,4 35-187,-4-36-1603,0-1 0,1 0-1,8 27 1,-11-48 760,1 0 0,-1 1 1,0-1-1,1 0 0,0 1 0,-1-1 1,1 0-1,-1 0 0,1 1 0,0-1 1,0 0-1,0 0 0,0 0 0,1 1 1,-1-2 153,-1 0 1,0 0-1,1 0 1,-1 0-1,0 0 1,8-13-4922,-6 8 4241,-1-1 1,0 0-1,0 0 1,0-7-1,-1-9 264,1-151 124,2 92 4438,17-98 0,-17 163-3494,1 1 1,1 0 0,0 0-1,1 1 1,0-1-1,1 1 1,1 1-1,0-1 1,1 1-1,0 1 1,1 0-1,0 0 1,1 1-1,20-17 1,-24 23-443,0 0 0,1 0-1,-1 0 1,1 1 0,0 0-1,0 0 1,0 1 0,1 0 0,-1 1-1,1-1 1,0 2 0,-1-1 0,1 1-1,0 1 1,0-1 0,0 2 0,0-1-1,-1 1 1,1 0 0,0 1 0,-1 0-1,1 1 1,-1 0 0,1 0 0,-1 0-1,0 1 1,7 5 0,-3 0-24,0 0 1,-1 0-1,0 1 1,-1 1-1,0 0 1,0 0-1,-1 1 1,-1 0-1,0 1 0,-1 0 1,0 0-1,-1 0 1,0 1-1,4 18 1,4 21-51,-2 0 0,7 79 0,-18-128 11,6 131-261,1 10-1313,0-116-351,-2-20-1095,-1-21-1839,-5 7 4098,0 0 0,0 0 0,-1 1 0,1-1 0,-1 1-1,0-1 1,-3-8 0,-1-1-696,-2 0 0,-12-23-1,-4 2 162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48.1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95 268 276,'-27'-24'1148,"3"6"620,7 2 669,4 3 335,2 4-36,8-2-284,10 0-436,10 0-655,10-2-905,10-2-900,7-1-873,10-1-903,11 3-552,9-3-148,11 1 127,14-6 349,9-2 524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48.5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4 128,'-5'-3'7125,"11"26"-2225,-2-10-3759,31 97 5127,6 59-2879,-19 35-1685,3 20-2950,-24-222 1052,-1 0 0,0 0 0,1 0 0,-1 0 0,1 0 0,-1 0 0,1 0 0,0 0 0,0 0-1,0 0 1,0-1 0,0 1 0,1-1 0,-1 1 0,0 0 0,1-1 0,-1 0 0,4 3-1,-4-4-32,0 0 0,1 0 0,-1 0 0,0 0 0,1 0 0,-1 0 0,1 0 0,-1 0 0,0 0 0,0-1-1,1 1 1,-1-1 0,0 1 0,1-1 0,-1 1 0,0-1 0,0 0 0,0 0 0,0 1 0,0-1 0,0 0-1,0 0 1,0 0 0,0 0 0,0 0 0,0 0 0,-1-1 0,2-1 0,7-9-1547,-1 0-1,-1-1 1,11-24-1,12-46-1952,-23 63 3117,19-54-1043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38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81 1984,'-10'-19'2956,"6"7"397,4 1 255,4-4 2557,-1 8-4573,1 3-720,-1-2-588,-3 3-736,3-1-984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48.9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225 213 116,'58'-127'7051,"-22"42"4420,-58 140-5341,-54 120-4714,19-68-1400,-87 186-2450,143-290 2390,-3 5-255,1 1 0,0 1 0,0-1 0,-2 15-1,5-22 206,-1 0 1,1 0-1,0 0 0,0 0 0,0 0 0,1-1 0,-1 1 0,0 0 0,1 0 0,-1 0 0,1 0 0,-1-1 0,1 1 0,0 0 0,0 0 0,0-1 1,0 1-1,0-1 0,0 1 0,0-1 0,1 1 0,-1-1 0,0 0 0,1 1 0,-1-1 0,1 0 0,0 0 0,-1 0 0,3 1 0,4 0-301,0 1 1,0-1-1,0 0 0,0-1 0,0 0 0,1 0 0,-1-1 0,11-1 0,72-10-2659,-64 6 2025,34-4-1119,225-29-6107,-223 33 6919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49.5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86 339 192,'-13'-106'4107,"6"57"2437,0-59 0,12 121-2596,3 19-3048,1 76 962,-6 144 0,-1 6-1607,4-208-738,-2-30-447,-3-17 53,1-8-365,-1-16 612,-1 1 0,-1-1 1,0 0-1,-2 1 0,-5-24 0,3 18-99,-17-154-4178,6 31 3071,10 110 3292,-21-68 0,25 100-1011,0 1 1,0-1-1,1 0 1,-1 1 0,1-1-1,1 0 1,0 0-1,0 0 1,0 0-1,2-9 1,-1 13-336,0-1 1,0 1-1,1 0 0,-1-1 1,1 1-1,0 0 0,0 0 0,0 0 1,1 0-1,-1 1 0,1-1 1,-1 1-1,1-1 0,0 1 1,0 0-1,0 0 0,0 0 0,0 0 1,1 1-1,-1-1 0,4 0 1,7-3 21,0 2 0,0 0 0,0 0 0,0 1 0,0 1 0,1 0 1,-1 1-1,27 4 0,-17-1-54,0 2 1,0 0-1,-1 2 1,31 12-1,-49-17-91,0-1 0,-1 1 0,1 1 0,-1-1-1,0 1 1,0 0 0,1 0 0,-2 0 0,1 0 0,0 1 0,-1-1 0,1 1-1,-1 0 1,0 0 0,-1 0 0,1 1 0,-1-1 0,1 1 0,-2-1-1,1 1 1,0 0 0,-1 0 0,0 0 0,0 0 0,0-1 0,0 1 0,-1 1-1,0-1 1,0 0 0,-1 0 0,1 0 0,-1 0 0,0-1 0,0 1-1,-1 0 1,1 0 0,-1 0 0,0-1 0,-1 1 0,1-1 0,-1 0 0,-4 6-1,-8 10-49,-1-1 0,-1 0 0,-31 25 0,-23 26-347,70-69 378,1 0 1,-1 0-1,0-1 1,1 1-1,-1 0 1,0 0-1,1 0 1,-1 0 0,1 0-1,0-1 1,-1 1-1,1 0 1,0 0-1,-1 0 1,1 0-1,0 0 1,0 0-1,0 2 1,0-3-1,0 1 1,1-1-1,-1 1 0,0-1 0,0 1 1,1-1-1,-1 1 0,1-1 0,-1 1 0,0-1 1,1 0-1,-1 1 0,1-1 0,-1 0 1,1 1-1,-1-1 0,1 0 0,-1 0 1,1 1-1,-1-1 0,1 0 0,0 0 1,0 0-1,44 2-1277,-31-3 1123,10 2 78,1 0 0,0 2 0,29 6 0,-42-6 263,0 0-1,0 1 1,-1 0-1,0 1 1,0 0-1,0 1 1,0 0-1,15 12 1,-23-15-135,-1-1 1,1 0 0,-1 1-1,1-1 1,-1 1 0,0-1 0,0 1-1,0 0 1,0 0 0,-1 0-1,1 0 1,-1 1 0,1-1 0,-1 0-1,0 0 1,-1 1 0,1-1 0,-1 1-1,1-1 1,-1 1 0,0-1-1,0 1 1,0-1 0,-1 0 0,1 1-1,-1-1 1,0 1 0,0-1-1,0 0 1,0 0 0,-1 1 0,0-1-1,1 0 1,-1 0 0,0 0 0,-4 4-1,-3 3-71,0 1-1,-1-1 1,0-1-1,0 0 0,-1 0 1,0-1-1,-1-1 1,-12 7-1,3-4-493,1-2 0,-1 0 0,0-1-1,-1-1 1,-35 5 0,40-8-895,0-2 0,-1 0 0,1-2 0,-25-2 0,12-5-2137,29 7 3396,0 1 1,0 0-1,0-1 1,0 0-1,0 1 1,0-1-1,1 0 1,-1 1-1,0-1 1,0 0-1,0 0 0,1 0 1,-1 1-1,0-1 1,1 0-1,-1 0 1,1 0-1,-1 0 1,1 0-1,0 0 1,-1 0-1,1 0 1,0-1-1,-1-1 1,6-14-1606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0.3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54 276 948,'-8'-3'1061,"-37"-29"17990,68 33-17345,63 6-962,1-3-1,164-14 1,-140 3-879,-92 6 31,232-15-1330,-86-5-2479,-163 21 3732,-1 0-1,1-1 1,0 1-1,-1 0 1,1 0 0,0-1-1,-1 1 1,1-1-1,0 0 1,-1 0 0,1 1-1,-1-1 1,1 0-1,-1 0 1,3-2-1,-4 2 79,0 1-1,0-1 1,-1 1-1,1-1 1,0 1-1,0-1 1,0 0-1,0 1 0,-1-1 1,1 1-1,0-1 1,0 1-1,-1-1 1,1 1-1,0 0 0,-1-1 1,1 1-1,-1-1 1,1 1-1,0 0 1,-1-1-1,1 1 1,-1 0-1,1-1 0,-1 1 1,1 0-1,-1 0 1,1-1-1,-2 1 1,-56-21-3949,52 19 3956,-201-57-5270,81 24 5538,1-2 4093,123 37-4318,-34-17 6769,49 14-5476,23 4-820,1 2-1,-1 2 1,0 1-1,-1 1 1,40 15-1,-68-21-356,-4 1-45,147 44 644,-125-37-545,-1 2 1,0 0-1,43 28 0,-63-36-127,0 0 0,0 0 1,0 1-1,0-1 0,-1 1 0,1-1 0,-1 1 0,0 1 0,0-1 0,0 0 0,-1 1 1,0-1-1,0 1 0,0 0 0,0-1 0,-1 1 0,1 0 0,-1 0 0,0 6 1,-1-5-48,0 0 1,-1 0 0,1 0 0,-1 0 0,-1 0 0,1-1 0,-1 1 0,0 0 0,0-1 0,-1 1 0,0-1 0,0 0 0,0 1 0,0-1-1,-8 7 1,-2 2-541,0-1 0,-1-1 0,0 0 0,-1 0 0,-1-2 0,-21 12 0,9-8-2819,0-1 0,-58 18-1,68-27 1092,9-7 468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1.6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52 96,'-15'-16'1557,"-20"-19"13952,46 56-14562,0 0 1,-2 1-1,0 1 0,9 36 0,13 95 288,-7 36-462,-16-112-1085,3-1 0,22 80-1,-33-154 175,1 0-1,0 0 0,0-1 0,0 1 1,0 0-1,1-1 0,-1 1 0,1-1 1,-1 1-1,1-1 0,0 0 0,0 0 1,0 1-1,0-1 0,0-1 0,1 1 1,3 2-1,-4-3-38,0 0 1,1-1-1,-1 1 0,0-1 1,0 0-1,1 1 1,-1-1-1,0 0 0,1 0 1,-1-1-1,0 1 0,1-1 1,-1 1-1,0-1 1,1 1-1,-1-1 0,0 0 1,0 0-1,0 0 0,0 0 1,3-3-1,3-2-299,0-1 0,0 1 0,-1-1 0,-1-1 0,1 1 0,-1-1 0,0-1 0,-1 1 0,1-1 0,6-17-1,3-10-249,14-55-1,-19 55 656,53-180 2179,-4-5 5528,-51 186-5990,-7 23-676,-4 22 191,-32 111-581,-20 81-550,49-171-359,1 0 0,1 1 1,2 0-1,3 46 1,-1-73 166,0 0 0,1-1 0,-1 1 0,1-1 0,0 1 0,1-1 1,-1 1-1,1-1 0,0 0 0,0 1 0,0-1 0,1 0 0,-1 0 0,1-1 0,0 1 1,0-1-1,0 1 0,1-1 0,-1 0 0,1 0 0,0 0 0,0-1 0,0 1 0,6 2 1,0-2-289,-1 0 0,1-1 1,-1 0-1,1 0 0,0-1 1,0-1-1,0 1 0,0-2 1,-1 1-1,19-4 0,-9 0 3,-1 0-1,1-1 0,-1-1 1,0-1-1,-1 0 0,0-1 1,0-1-1,0-1 1,22-18-1,-22 15 1098,-2-1 0,0-1 0,0-1 0,-1 0 0,11-19 0,-19 26-63,11-14 2959,-8 23-1775,-2 13-782,-4-2-806,2 8-56,1 0 0,0-1-1,2 1 1,11 20 0,-15-34-164,-1 1 0,1-1 0,0 0 1,0-1-1,1 1 0,-1-1 0,1 0 1,0 0-1,0 0 0,1-1 0,-1 0 1,1 0-1,-1 0 0,1 0 0,0-1 1,0 0-1,10 2 0,1-2-70,1 0 0,-1-1 0,1-1 0,-1-1 0,1 0 0,-1-1-1,0-1 1,0 0 0,0-2 0,20-7 0,-26 8 54,-1 1 1,-1-2-1,1 1 1,-1-1-1,0-1 0,0 0 1,0 0-1,-1-1 1,0 0-1,0 0 0,0-1 1,-1 0-1,-1 0 1,1-1-1,-1 1 0,-1-1 1,9-19-1,-12 21 86,0 1 0,-1 0 0,0 0 0,0-1 0,0 1 0,-1-1 0,0 1 0,0-1 0,-1 1 0,0 0 1,0-1-1,0 1 0,-1 0 0,0 0 0,0-1 0,0 2 0,-1-1 0,0 0 0,0 0 0,-1 1 0,0 0 0,0 0 0,0 0 0,0 0 0,-1 0 0,-6-5 0,5 5 12,-1 0 1,1 1-1,-1 0 1,0 0 0,0 0-1,0 1 1,-1 0-1,1 0 1,-1 1-1,1 0 1,-1 0-1,0 1 1,0 0-1,0 1 1,1-1 0,-1 1-1,0 1 1,0 0-1,0 0 1,0 0-1,-9 3 1,8 0-74,0 0 1,0 1-1,0 0 1,0 0-1,1 1 1,0 0-1,0 0 1,0 1-1,1 0 1,0 0-1,0 1 1,1 0-1,0 0 1,1 0-1,-1 1 1,2 0-1,-1 0 1,1 0-1,1 1 0,-1-1 1,2 1-1,-1 0 1,1 0-1,1 0 1,-1 17-1,2-24-28,0 1 0,0-1 0,0 0-1,1 0 1,-1 0 0,1 1 0,0-1-1,0 0 1,0 0 0,1 0-1,-1 0 1,0-1 0,1 1 0,0 0-1,0 0 1,0-1 0,4 5 0,-2-4-73,0 0 1,0 0-1,1-1 1,-1 1 0,1-1-1,-1 0 1,1-1 0,0 1-1,-1-1 1,9 2 0,9-1-336,0-1 1,0 0 0,0-2 0,27-4 0,-37 3 355,3 1-42,335-30 4268,-328 34-3686,-21-2-172,-9-4-138,5 1-123,0 1-1,1-1 0,-1 0 1,1 1-1,-1-1 0,1 0 1,0-1-1,0 1 0,0 0 0,0-1 1,0 1-1,0-1 0,1 1 1,-1-1-1,1 0 0,0 0 1,0 0-1,0 0 0,0 0 0,0 0 1,1 0-1,-1 0 0,1 0 1,0 0-1,0 0 0,0 0 1,0 0-1,0 0 0,1 0 1,0 0-1,1-5 0,1-4-21,0 1 0,1-1 0,1 1 0,0 1 0,0-1 0,13-18 0,-9 17 101,0 0 0,1 1 0,0 0 0,0 1 0,2 0 0,-1 0 0,1 2 0,21-13 0,-27 18-11,-1 0 0,1 0 0,1 1-1,-1 0 1,0 0 0,0 0 0,1 1 0,-1 0-1,1 0 1,-1 1 0,1 0 0,-1 0 0,1 1-1,-1-1 1,1 1 0,-1 1 0,1-1-1,-1 1 1,0 0 0,0 1 0,10 5 0,-8-3-39,1 0 0,-2 1 1,1 0-1,-1 0 1,0 1-1,0 0 1,0 0-1,-1 1 0,6 8 1,1 8-946,21 46-1,-3-3-4874,-30-65 5364,1 1 1,0-1-1,-1 0 1,1 0-1,0 1 1,0-1-1,0 0 1,0-1-1,0 1 1,1 0-1,-1-1 1,0 1-1,1-1 1,-1 0-1,1 0 1,0 0-1,-1 0 1,1 0-1,0 0 0,0-1 1,-1 1-1,1-1 1,0 0-1,0 0 1,0 0-1,4-1 1,20-2-1382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2.3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84 1996,'7'-79'19286,"-4"122"-18772,2 0 1,2 0-1,2-1 0,15 45 1,-5-13-501,0-2-187,3 8-402,-4 0-1,11 119 1,-28-180 340,-1-1 0,-1 1-1,-4 25 1,4-37 140,0 0-1,-1 0 1,0-1-1,0 1 1,-1 0-1,1-1 1,-1 0 0,-1 0-1,1 0 1,-1 0-1,0 0 1,-7 6-1,9-9 68,-1-1 0,0-1 0,0 1-1,0 0 1,0 0 0,0-1 0,0 0 0,0 0-1,0 0 1,0 0 0,-1 0 0,1 0-1,0-1 1,-1 0 0,1 0 0,0 0 0,-1 0-1,1 0 1,-1 0 0,1-1 0,0 0 0,0 0-1,-1 0 1,1 0 0,0 0 0,0-1 0,0 1-1,0-1 1,-4-3 0,-2 0-16,0-2 0,1 1 1,0-2-1,0 1 0,0-1 1,1 0-1,-12-17 0,11 10-79,1 1 0,0-2 0,1 1 0,0-1 0,1 0 0,1 0 1,1 0-1,0 0 0,1-1 0,1 0 0,1 1 0,0-1 0,1 1 0,1-1 0,0 1 0,7-23 0,1 0-214,2 1 1,2 1-1,1 0 0,2 1 0,37-58 0,-32 61 685,1 0 1,2 2-1,49-48 0,-55 62 189,0 0 1,0 2-1,2 0 0,0 2 0,1 0 1,0 1-1,26-10 0,-44 21-494,0-1 1,1 0-1,-1 1 0,1 0 0,-1 0 0,1 1 0,-1-1 1,1 1-1,0 0 0,-1 0 0,1 0 0,0 1 0,-1-1 1,1 1-1,-1 1 0,1-1 0,-1 0 0,0 1 0,0 0 1,1 0-1,-1 0 0,0 1 0,-1-1 0,1 1 1,0 0-1,-1 0 0,1 0 0,-1 1 0,0-1 0,0 1 1,-1-1-1,1 1 0,-1 0 0,1 0 0,-1 1 0,1 4 1,8 18-107,-2-1 1,-2 2-1,6 32 0,-8-32-154,2 0-1,0-1 1,13 29-1,-18-53 83,0 1 0,0 0 0,0-1 0,1 1 0,0-1 0,-1 0 0,1 0 0,0 0 0,1 0 0,-1-1 1,0 1-1,1-1 0,0 0 0,-1 1 0,1-2 0,0 1 0,0 0 0,0-1 0,0 0 0,0 0 0,0 0 0,1 0 0,-1-1 0,0 0 0,0 0 0,0 0 0,1 0 1,5-1-1,-4 0 25,0 0 0,0-1 0,1 1 0,-1-1 0,-1 0 1,1-1-1,0 1 0,0-1 0,-1 0 0,0-1 1,1 1-1,-1-1 0,-1 0 0,1 0 0,0-1 0,-1 1 1,0-1-1,5-8 0,-2-1 476,-2 1-1,0-1 1,0 0 0,-2 0-1,0-1 1,2-17 0,7-30 2208,-4 45-1267,-8 17-1289,0 0 0,0 0-1,1 0 1,-1 0 0,0 0 0,0 0 0,0 0-1,1 0 1,-1 0 0,0 0 0,0 0-1,0 0 1,1 0 0,-1 0 0,0 0-1,0 0 1,0 0 0,1 1 0,-1-1 0,0 0-1,0 0 1,0 0 0,0 0 0,1 0-1,-1 1 1,0-1 0,0 0 0,0 0 0,0 0-1,0 1 1,0-1 0,0 0 0,0 0-1,1 0 1,-1 1 0,0-1 0,0 0-1,0 0 1,0 0 0,0 1 0,8 38 362,-6-26-399,5 25-196,-4-20-10,1 1 0,0-1-1,1 0 1,9 19 0,-12-33-60,0 0 0,0 0 0,1 0 0,-1 0 0,1 0 1,0 0-1,0-1 0,0 1 0,1-1 0,-1 0 0,1 0 1,0 0-1,0-1 0,0 1 0,0-1 0,0 0 0,1 0 1,-1 0-1,1-1 0,-1 1 0,6 0 0,-1-1-481,0-1-1,1 1 0,-1-2 1,0 1-1,0-1 0,0 0 0,0-1 1,0 0-1,0-1 0,0 0 1,-1 0-1,1-1 0,-1 0 1,13-8-1,19-14-1348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3.2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1 203 1004,'34'-64'4233,"-3"6"9877,-29 111-13056,-2-50-1034,0 16 65,0 1 0,2-1 1,0 1-1,6 23 0,-7-39-103,0 0-1,0 0 1,0 0-1,1 0 0,0 0 1,0 0-1,0 0 1,0-1-1,0 1 0,1-1 1,0 0-1,-1 0 1,1 0-1,0 0 0,1 0 1,-1 0-1,0-1 1,1 0-1,0 1 0,-1-1 1,1-1-1,0 1 1,0 0-1,0-1 0,0 0 1,5 1-1,0-1 0,-1-1 0,0 0 0,1 0 0,-1-1 0,0 0 0,0 0 0,0-1 0,0 0 0,0-1 0,0 1 0,0-2-1,0 1 1,-1-1 0,0 0 0,0 0 0,0-1 0,0 0 0,-1 0 0,0-1 0,0 0 0,0 0 0,-1 0 0,0-1 0,0 0 0,0 0 0,-1 0 0,0 0-1,-1-1 1,0 1 0,0-1 0,0 0 0,-1 0 0,0 0 0,-1 0 0,1-1 0,-2 1 0,1 0 0,-2-12 0,1 16 16,-1 0 0,1 0 0,-1 0 0,-1 0 1,1 0-1,0 0 0,-1 0 0,0 0 0,0 0 0,0 0 0,0 1 1,-1-1-1,1 1 0,-1 0 0,0 0 0,0 0 0,-6-5 0,3 4 2,0 1-1,0-1 1,0 1-1,-1 1 1,1-1-1,-1 1 0,0 0 1,1 0-1,-1 1 1,-9-1-1,5 1-10,-1 1 0,0 0-1,0 1 1,1 0 0,-1 0 0,0 1-1,1 1 1,0 0 0,-1 1 0,1 0-1,1 0 1,-19 11 0,24-11-33,-1 0 0,1 0-1,0 1 1,1 0 0,-1 0 0,1 0 0,0 0 0,0 1 0,1-1 0,-1 1-1,1 0 1,-2 7 0,3-9-38,1 0-1,0 0 0,0 0 1,1 0-1,-1 0 1,1 0-1,0 0 0,0 0 1,0 0-1,1 0 1,-1 0-1,1 0 0,0-1 1,0 1-1,0 0 1,1 0-1,-1 0 0,1-1 1,0 1-1,4 6 1,5 3-314,0-1 1,1 1 0,0-2 0,1 0-1,17 12 1,76 42-440,-44-28 1035,57 43 1209,-104-69-1083,0 2 1,0 0 0,-2 1 0,0 0-1,15 21 1,-26-33-303,-1 0 1,1 0-1,0 1 1,-1-1-1,0 0 1,1 1-1,-1 0 0,0-1 1,-1 1-1,1-1 1,0 1-1,-1 0 1,1 0-1,-1-1 0,0 1 1,0 0-1,0 0 1,0 0-1,0-1 1,-1 1-1,1 0 1,-1 0-1,0-1 0,0 1 1,0-1-1,-1 4 1,-1-3-4,1-1 0,-1 1 1,0 0-1,0-1 0,0 0 1,0 0-1,0 0 1,0 0-1,-1 0 0,1-1 1,-1 1-1,1-1 0,-1 0 1,1 0-1,-1 0 0,0 0 1,1-1-1,-8 0 0,3 1 36,1-1-1,-1-1 1,0 1 0,0-2-1,1 1 1,-1-1-1,1 0 1,-15-6-1,20 8-52,0-1 0,0 0 0,0-1 0,0 1 0,0 0 0,0 0 0,0-1 0,0 1 0,1-1 0,-1 0 0,0 0 0,1 1 0,-1-1 0,1 0 0,0 0 0,0 0 0,0 0 0,0-1 0,0 1 0,0 0 0,0 0 0,1-1 0,-1 1 0,1 0 0,0-1 0,0 1 0,0 0 0,0-1 0,0 1 0,0 0 0,0-1 0,1 1 0,0-3 0,3-5-75,-1 1-1,2 0 1,-1 0-1,1 1 1,0-1-1,1 1 1,0 0-1,14-14 1,65-52-572,-26 32 834,2 2 0,2 3 1,74-32-1,88-50 3520,-218 114-3603,0 0 0,0 0 0,-1 0 0,0 0 0,0-1 0,0 0 0,-1-1-1,6-8 1,-9 13-107,-1 0-1,0 1 0,0-1 1,0 0-1,0 0 0,-1 0 0,1 0 1,0 0-1,-1-1 0,0 1 1,1 0-1,-1 0 0,0 0 0,0 0 1,0 0-1,0-1 0,0 1 0,-1 0 1,1 0-1,-1 0 0,0 0 1,1 0-1,-1 0 0,0 0 0,0 0 1,0 0-1,0 0 0,0 1 1,-1-1-1,1 0 0,-1 1 0,1-1 1,-1 1-1,1-1 0,-3 0 0,1 0-14,1 0-1,-1 0 0,1 1 0,-1 0 0,1-1 0,-1 1 0,0 0 0,0 0 1,0 1-1,0-1 0,0 1 0,0-1 0,0 1 0,0 0 0,0 0 0,0 0 0,0 0 1,1 1-1,-1-1 0,0 1 0,0 0 0,0 0 0,0 0 0,0 0 0,1 0 1,-1 1-1,1-1 0,-1 1 0,1 0 0,-1 0 0,1-1 0,-4 5 0,-2 2 2,0 1 0,1 0 0,0 0 0,0 0 0,1 1 0,0-1 0,-6 15 0,7-13-3,1 0-1,0 0 1,1 1-1,0 0 1,1-1-1,1 1 0,-1 0 1,2 0-1,0 0 1,0 0-1,1 0 1,0-1-1,4 16 0,-2-19-2,-1 0 0,1 0-1,0 0 1,1 0 0,0-1 0,0 0-1,1 0 1,0 0 0,0 0-1,0-1 1,1 0 0,0 0-1,0 0 1,1-1 0,-1 0 0,1 0-1,0 0 1,1-1 0,13 6-1,2-2-90,2-1 0,-1-1 0,1 0 0,0-2 0,0-1 0,38-1 0,-21-2-1166,-1-3 1,1-1-1,46-11 0,-76 12 446,35-9-2181,-45 11 2700,0 0 1,0 0-1,0 0 1,0 0-1,1 0 1,-2 0-1,1-1 1,0 1-1,0-1 1,0 1 0,-1-1-1,1 0 1,-1 0-1,1 0 1,-1 1-1,2-5 1,-2 5 162,-1 0 1,0 0 0,0 1-1,0-1 1,1 0 0,-1 0 0,0 0-1,0 0 1,0 0 0,0 0-1,0 0 1,-1 0 0,1 0 0,0 0-1,0 0 1,-1 0 0,1 1-1,-1-2 1,-16-20-2271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3.5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 1532,'11'-18'16843,"-11"19"-16652,10 16 4217,-1 3-4234,-8-18-527,26 72 1131,-18-47-2016,1 0 1,18 33-1,-26-56 559,0 0 0,1-1 0,0 1 0,-1 0 0,1-1 0,1 0 0,-1 1 0,0-1 0,1-1 0,0 1 0,5 3 0,-7-5 361,0 0 0,0-1 0,0 1 0,0-1 0,0 1 0,-1-1 0,1 0 0,0 0 0,0 0 0,0 0 0,0 0 0,0 0 0,0 0 0,0 0 0,0-1 0,0 1 0,0-1 0,0 0 0,-1 1 0,1-1 1,0 0-1,0 0 0,-1 0 0,1 0 0,-1-1 0,1 1 0,-1 0 0,1-1 0,1-1 0,14-19-1591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3.9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42 1232,'14'-42'11641,"-14"55"-9097,-4 9-631,4 9-769,0 6-760,0 3-880,0 0-1000,7 0-1017,0-5-547,3-4-200,10-5 95,11-8 485,13-5 772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4.3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 1260,'-1'10'7904,"3"50"-3132,34 206 2381,9 53-6095,-43-303-1335,14 56-765,-16-68 654,2-1 0,-1 1 0,0 0 0,1-1 0,0 1 0,0-1 0,0 0-1,0 1 1,0-1 0,1 0 0,-1 0 0,1 0 0,0-1 0,6 5 0,-8-6 147,0 0-1,1-1 0,-1 1 0,0-1 0,1 0 0,-1 1 0,0-1 1,1 0-1,-1 0 0,1 0 0,-1 0 0,0 0 0,1 0 1,-1 0-1,0 0 0,1-1 0,-1 1 0,0 0 0,1-1 0,-1 1 1,0-1-1,0 1 0,1-1 0,-1 0 0,0 0 0,0 0 1,0 1-1,0-1 0,2-2 0,0-1-283,0 1 0,-1-1 0,1 1 1,-1-1-1,0 0 0,0 0 0,0 0 0,2-7 0,4-25-1687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4.7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104 207 1268,'-24'-36'1876,"-17"-24"3226,6-1 3444,34 60-8408,1 0 1,-1 0-1,1 0 0,0 0 0,-1 0 0,1 0 1,0 0-1,0 0 0,-1 0 0,1 0 0,0 0 1,0 0-1,0 0 0,0 0 0,0 0 0,1 0 1,-1 0-1,0-1 0,0 1 0,1 0 0,-1 1 1,0-1-1,1 0 0,-1 0 0,1 0 0,0 0 0,-1 0 1,1 0-1,-1 0 0,1 1 0,0-1 0,0 0 1,0 1-1,-1-1 0,1 0 0,0 1 0,0-1 1,0 1-1,0-1 0,0 1 0,0 0 0,0-1 1,2 1-1,6-3 41,-1 1 1,1 1-1,0 0 1,10-1-1,-12 2-5,36-3-171,0 2 1,1 2-1,66 10 0,-92-8-201,-1 1 0,1 0 1,-1 1-1,0 1 0,0 0 0,-1 2 0,0 0 1,0 1-1,-1 0 0,0 1 0,18 16 0,-29-23 136,-1 0 0,0 0 0,0 0 0,0 0 0,-1 1 0,1 0 0,-1-1 0,0 1-1,0 0 1,0 0 0,0 0 0,-1 0 0,0 1 0,0-1 0,0 0 0,0 0 0,-1 1 0,1-1 0,-1 1-1,0-1 1,0 0 0,-1 1 0,1-1 0,-1 0 0,0 1 0,0-1 0,-1 0 0,-2 6 0,-5 8-98,-1-1 1,-1 0-1,-1-1 1,0 0-1,-16 16 1,-16 21-309,43-52 419,1 0-1,-1 0 0,0 0 0,1-1 0,-1 1 1,1 0-1,0 0 0,-1 0 0,1 0 1,0 0-1,-1 0 0,1 0 0,0 0 0,0 0 1,0 0-1,0 0 0,0 0 0,0 0 0,0 0 1,0 0-1,1 0 0,-1 0 0,0 0 1,1 1-1,0 0-54,0 0 1,1-1 0,-1 1-1,0 0 1,1-1-1,0 0 1,-1 1-1,1-1 1,-1 0 0,1 0-1,4 2 1,7 2-372,0 0-1,1-1 1,16 3 0,-7-1 120,7 4 332,1 1-1,50 27 1,-70-32 217,-1 0-1,1 1 1,-1 1 0,-1-1-1,1 2 1,-1-1 0,-1 1-1,0 0 1,0 1 0,9 14-1,-15-20-141,0 0 0,0 0-1,0 0 1,-1 0 0,0 1-1,1-1 1,-1 0 0,-1 1-1,1-1 1,-1 1 0,0-1-1,0 1 1,0-1 0,0 1-1,-1-1 1,-1 8 0,-1-5-5,1-1 1,-1 0-1,0 1 1,-1-1 0,1-1-1,-1 1 1,0 0-1,-1-1 1,1 0-1,-6 5 1,-3 1-21,0 0 0,-1-1 0,0-1-1,-1 0 1,0-1 0,0-1 0,0 0 0,-20 5 0,11-5-466,-40 5 0,55-11-29,0 0 0,1-1 0,-1 0 0,0 0 0,1-1 0,-1 0 0,0 0 0,-11-4 0,19 5 295,0-1-1,0 1 1,0 0 0,0-1-1,0 1 1,0 0-1,0-1 1,0 1 0,0-1-1,0 0 1,0 1 0,1-1-1,-1 0 1,0 1-1,0-1 1,1 0 0,-1 0-1,0 0 1,1 0-1,-1 1 1,1-1 0,-1 0-1,1 0 1,-1 0 0,1 0-1,0 0 1,-1-1-1,1 1 1,0 0 0,0-1-1,0-1-134,1 1 0,0 0-1,0-1 1,0 1-1,0 0 1,0 0 0,0-1-1,1 1 1,-1 0 0,1 0-1,-1 0 1,4-2 0,21-21-1540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38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86 936,'-38'-16'18584,"54"11"-16102,65 0-2001,-51 4-3626,40-7 0,-60 7 1755,-1-1-1,0-1 0,0 1 0,0-2 0,-1 1 1,1-1-1,-1-1 0,13-8 0,-4-1-1169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5.1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0 238 640,'56'-11'1637,"-10"2"2339,82-26 0,-115 30-3295,-1 0 1,0-1-1,0 0 1,-1 0-1,1-1 1,-1-1-1,-1 0 1,0-1-1,0 0 1,0 0 0,9-13-1,-17 20-625,-1 1 1,0-1-1,0 1 1,1-1-1,-1 0 1,0 1-1,0-1 1,-1 0-1,1 0 1,0 0-1,-1 0 0,1 1 1,-1-1-1,1 0 1,-1 0-1,0 0 1,0 0-1,0 0 1,0 0-1,0 0 1,0 0-1,-1 0 0,1 0 1,-1 0-1,1 0 1,-1 0-1,0 0 1,1 0-1,-1 1 1,-2-4-1,1 3-41,-1 0 0,0 0 0,1 0 1,-1 0-1,0 0 0,0 1 0,0-1 0,0 1 0,0-1 0,0 1 0,0 0 0,-1 1 1,1-1-1,0 0 0,-1 1 0,1 0 0,-5 0 0,-2 1 45,0 0-1,1 1 0,0 0 1,-1 0-1,1 1 0,0 0 1,0 1-1,1 0 0,-1 0 1,1 1-1,0 0 1,0 1-1,0 0 0,1 0 1,0 0-1,0 1 0,1 0 1,-10 13-1,-1 3-29,1 1 0,1 0-1,1 1 1,-20 53 0,33-75-62,-5 11-195,1 0 0,1 1 0,-5 23 0,9-35 115,-1-1 0,1 1-1,-1-1 1,1 1-1,0 0 1,0-1-1,0 1 1,1 0 0,-1-1-1,1 1 1,-1 0-1,1-1 1,0 1 0,0-1-1,0 0 1,0 1-1,0-1 1,1 0-1,-1 1 1,1-1 0,-1 0-1,1 0 1,0 0-1,0 0 1,0-1 0,0 1-1,0 0 1,3 1-1,3 0-284,1 0 1,-1-1-1,1 0 0,-1 0 0,1-1 0,-1 0 0,1-1 1,0 0-1,-1 0 0,1 0 0,0-2 0,-1 1 0,14-4 0,-3-1 80,-1 0 0,0-1 0,0-1 0,0 0 0,16-12 0,-19 9 901,0-1 1,0 0-1,-2-1 0,18-21 0,-20 22 1314,-1 0 0,-1-1-1,0 0 1,9-21-1,-27 57-2557,-11 45-1,18-60-77,1 0 1,0 0-1,0 1 0,0-1 1,1 0-1,1 0 0,-1 1 1,1-1-1,3 14 0,-3-20 399,0 0-1,0 0 1,0 0-1,1 0 1,-1 0 0,0 0-1,1 0 1,-1 0-1,1 0 1,-1-1-1,1 1 1,0-1 0,0 1-1,0-1 1,0 1-1,0-1 1,0 0-1,0 0 1,4 1-1,0 0-317,0-1 0,0 1 0,0-1 0,1-1 1,-1 1-1,10-1 0,20-3-1275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5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1 192 1600,'16'-36'2413,"-5"12"1198,1 0 1,17-24 0,-26 43-3025,0 0 0,0 1 0,1 0-1,0-1 1,0 1 0,0 0 0,0 1 0,0-1 0,1 1 0,0 0 0,0 0 0,0 0 0,0 1 0,0 0 0,9-3 0,-9 4-467,0 1 0,0 0 0,0 0 1,-1 0-1,1 1 0,0 0 0,0 0 0,-1 0 1,1 0-1,-1 1 0,1-1 0,-1 1 0,1 0 0,-1 1 1,0-1-1,0 1 0,0 0 0,0 0 0,-1 0 0,1 0 1,3 5-1,-2-3-122,-1 1 0,1-1 1,-1 1-1,0 0 0,-1 1 0,1-1 1,-1 0-1,0 1 0,-1 0 0,0 0 1,0 0-1,0 0 0,1 10 0,-3-7-107,0 0 0,-1 0 0,1 0-1,-2 0 1,0 0 0,0 0 0,0-1-1,-1 1 1,-1-1 0,0 0 0,-7 13-1,3-9-163,-1 0-1,-1-1 1,0-1-1,0 1 0,-1-2 1,-22 18-1,-81 54-1899,113-82 2158,1 1-1,-1-1 1,0 0 0,1 1-1,-1-1 1,1 0-1,-1 1 1,0-1-1,1 1 1,-1-1 0,1 1-1,-1-1 1,1 1-1,0 0 1,-1-1-1,1 1 1,0 0 0,-1-1-1,1 1 1,0 0-1,-1 0 1,12 2-352,26-6-83,-36 3 448,367-50-1840,-122 19-1548,-154 18-2312,146-42 1,-184 37 3259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8.5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1 848,'4'-1'549,"0"1"0,0 0 1,0 0-1,1 1 0,-1-1 0,0 1 0,0 0 0,0 0 0,0 0 1,0 1-1,-1-1 0,1 1 0,0 0 0,-1 0 0,1 0 0,-1 1 1,0-1-1,1 1 0,-1-1 0,0 1 0,5 7 0,1 1 536,0 1 0,0 0 0,-1 1 0,12 24 0,3 19 717,-2 0 1,25 112 0,6 124-259,-31-122-2018,10 56-5070,-19-180-190,-12-46 5538,0 1-1,1-1 0,-1 1 1,0-1-1,0 1 0,1-1 1,-1 1-1,9 4-3540,-8-5 3495,0-1 0,0 0 0,0 1 0,0-1 1,0 0-1,-1 0 0,1 0 0,0 0 0,0 0 1,-1 0-1,1 0 0,0 0 0,-1 0 1,1 0-1,-1 0 0,0 0 0,1 0 0,-1-2 1,8-24-2169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8.8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144 132 1760,'16'-65'6230,"-13"50"-2609,-1 0 0,1-22 0,-4 52-3121,-1-1-1,-1 1 1,0-1-1,-9 24 1,2-6-330,-46 140-442,-16 64-1349,69-227 1528,1 0 1,1 1-1,0-1 1,0 1-1,1-1 0,1 16 1,-1-22 76,1 0-1,-1-1 1,1 1 0,0 0 0,0 0 0,0 0 0,1 0-1,-1-1 1,0 1 0,1-1 0,0 1 0,0-1-1,0 0 1,0 1 0,0-1 0,0 0 0,1 0-1,-1-1 1,0 1 0,1 0 0,0-1 0,-1 1-1,1-1 1,5 2 0,6 1-124,-1-1 1,1-1-1,0 1 1,-1-2-1,26 0 1,73-10-1642,-74 5 865,41-4-1539,140-17-6961,-172 16 7386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9.3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294 257 1812,'4'-6'1102,"0"0"1,-1 0-1,0 0 0,0-1 0,0 0 1,-1 1-1,0-1 0,-1 0 0,1 0 1,-1 0-1,0 0 0,-1-1 1,0-11-1,-1 9-657,0 0 0,-1 1 0,0-1 0,0 0 0,-1 0 0,0 1 0,-1 0 0,0 0 1,-7-12-1,9 18-410,0 0 1,0 0 0,0 0 0,-1 0-1,1 0 1,-1 1 0,0-1-1,0 1 1,0 0 0,0 0 0,0 0-1,0 0 1,0 0 0,-1 1 0,1-1-1,-1 1 1,1 0 0,-1 0 0,0 0-1,1 1 1,-1-1 0,0 1-1,1 0 1,-1 0 0,0 0 0,0 0-1,1 1 1,-1 0 0,0-1 0,1 1-1,-1 1 1,1-1 0,-6 3-1,-1 1 48,0 0 0,1 0 0,-1 1 0,1 1 0,0 0 0,1 0-1,-1 0 1,2 1 0,-1 1 0,-7 9 0,5-3-29,1 0-1,1 1 1,0 0 0,0 1 0,2 0-1,-8 28 1,12-35-148,0-1-1,1 1 1,-1-1 0,2 1-1,-1-1 1,1 1 0,1-1 0,0 1-1,0 0 1,1-1 0,0 0-1,1 1 1,7 16 0,-8-22-22,-1-1 1,1 1 0,1-1 0,-1 0-1,0 1 1,1-1 0,0 0 0,-1-1-1,1 1 1,1 0 0,-1-1 0,0 0-1,0 0 1,1 0 0,-1 0 0,1 0-1,7 2 1,-6-3-43,-1-1-1,1 1 0,0-1 1,1 0-1,-1 0 1,0 0-1,0-1 1,-1 0-1,1 0 1,0 0-1,0 0 1,7-4-1,0-1 71,0 0 0,-1-1-1,1 0 1,-2-1 0,1 0-1,-1 0 1,0-1 0,-1-1 0,15-17-1,-3-6 871,-16 24-143,0 0 0,1 0 0,0 1 0,1 0 0,14-14 0,-21 21-596,1 1-1,-1 0 0,1 0 1,-1 0-1,0 0 1,1 0-1,-1 0 1,1 0-1,-1 0 1,1 0-1,-1 1 1,0-1-1,1 0 1,-1 0-1,1 0 0,-1 0 1,0 1-1,1-1 1,-1 0-1,0 0 1,1 0-1,-1 1 1,0-1-1,1 0 1,-1 1-1,0-1 1,0 0-1,1 1 0,-1-1 1,0 1-1,0-1 1,1 0-1,-1 1 1,0-1-1,0 1 1,0-1-1,0 0 1,0 1-1,0-1 1,0 1-1,0-1 0,0 1 1,0-1-1,0 0 1,0 1-1,0 0 1,5 30 184,-4-23-100,2 13 144,0 3-1219,1-1-1,1 0 1,1 0 0,13 31-1,-17-48 307,1 0-1,0-1 0,0 0 1,1 1-1,0-1 0,0 0 1,0 0-1,0-1 0,1 0 1,-1 1-1,1-1 0,0-1 1,1 1-1,-1-1 0,1 0 1,-1 0-1,1 0 0,0-1 1,0 0-1,0 0 0,10 1 1,26 0-2351,7-5 543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9.6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94 1204,'0'-4'737,"0"0"-1,0 0 1,0 1-1,0-1 1,1 0-1,0 1 1,0-1-1,0 0 1,0 1-1,0-1 1,1 1-1,2-5 1,-2 5-192,0 2-1,0-1 1,0 0 0,1 0 0,-1 0 0,0 1-1,0 0 1,1-1 0,-1 1 0,1 0 0,0 0-1,-1 0 1,1 0 0,0 1 0,-1-1 0,1 1-1,0 0 1,4-1 0,207-7 4896,-15 1-10578,-182 6 3526,28-2-2554,-42 3 3533,-1 0 1,1 0 0,-1 0-1,1 1 1,-1-1 0,1 1-1,-1-1 1,1 1 0,-1 0 0,0 0-1,1 0 1,-1 0 0,2 2-1,-12 11-5223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0.0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1 1688,'-30'25'2456,"6"-3"449,14-3 315,10-3-276,10-1-580,10-4-643,14-2-553,7-4-476,6-1-400,11 0-372,-4-4-488,7 0-608,0 0-853,-3 2-719,-1-1-320,-2 1-32,-5 2 247,1-4 489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0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677 83 1200,'10'-25'3615,"-8"22"-2745,-1 1-1,0-1 1,1 0 0,-1 0-1,0 0 1,-1 1 0,1-1-1,0 0 1,-1-6 0,0 8-726,-1 0 0,1-1 0,-1 1 0,1 0 0,-1 0 0,0 0 0,1 0 0,-1 0 0,0 0 0,0 0 0,0 0 0,0 1 0,0-1 0,0 0 0,0 0 0,0 1 0,0-1 0,0 1 0,-1-1 1,1 1-1,0-1 0,0 1 0,0 0 0,-1-1 0,1 1 0,0 0 0,-1 0 0,1 0 0,-2 0 0,-50-3 318,0 2 1,1 3-1,-1 2 0,-54 11 1,105-15-458,-145 27 402,131-23-355,0 1 1,-1 1-1,2 0 0,-1 1 0,1 1 0,-25 17 0,34-20-42,0 0 0,1 0 0,0 0 0,1 1 0,-1 0 0,1 0 0,0 0 0,0 0 0,1 1-1,0-1 1,0 1 0,0 0 0,1 0 0,0 0 0,1 0 0,-1 1 0,1-1 0,1 0 0,-1 8 0,2 15 19,1 0 0,1 0 0,10 39 0,-9-45-2,0-8-7,14 79 409,11 159 0,-19-21-87,-10-230-346,0 1-1,0 0 1,0 0-1,1-1 1,-1 1-1,1 0 1,0-1-1,0 1 1,1-1 0,-1 1-1,1-1 1,0 0-1,-1 1 1,1-1-1,1 0 1,-1 0-1,0-1 1,1 1 0,0 0-1,5 4 1,-1-3 4,0 0 0,1 0 0,-1-1 0,1 0 0,0 0 0,0-1 0,-1 0 0,14 1 0,47 5 206,118-1-1,68-18-1535,-235 10 1027,1-1-233,51-3-3067,-3-7-3823,-65 11 6965,-1 1-1,1-1 0,-1 0 1,1 0-1,-1 0 0,0 0 1,1-1-1,-1 1 0,0-1 1,0 1-1,0-1 0,0 0 1,3-2-1,5-12-1963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1.0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83 1184,'5'-35'3104,"3"-13"13827,-2 67-15203,6 18-888,60 352 1819,-12-50-8348,-58-331 5298,5 22-2229,11 31 1,-15-54 1786,-1 0 1,1 0 0,1 0 0,-1 0-1,1-1 1,1 1 0,-1-1 0,1 0-1,11 10 1,-14-14 491,0-1-1,1 1 1,-1-1 0,1 1 0,-1-1-1,1 0 1,-1 0 0,5 1-1,20 0-2190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1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0 157 2280,'5'-35'2394,"6"-49"5835,-9 46 2875,33 454-7033,-19-214-7138,3-1-4310,-15-164 4466,-1-21 159,-1 0-1,-1 0 1,-1 27 0,-3-34 234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40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97 250 1500,'-5'46'7679,"4"-38"-7002,0 1 0,0 0 0,1 0 0,0 0 0,1 13 0,0-16-548,1 0 1,-1 0-1,1 0 1,0 0-1,0 0 1,0 0-1,1-1 1,0 1-1,0-1 1,1 0-1,-1 0 1,1 0-1,0 0 1,0-1-1,1 0 1,0 1-1,-1-2 1,1 1-1,0 0 1,1-1-1,-1 0 1,1 0-1,-1-1 1,1 0-1,0 0 1,0 0-1,0 0 1,0-1-1,0 0 1,0 0-1,0-1 1,1 0-1,-1 0 1,10-1-1,-6 0-164,0-1 0,0 0-1,0 0 1,0 0-1,0-1 1,-1-1-1,1 0 1,-1 0 0,0-1-1,0 0 1,-1 0-1,1-1 1,-1-1-1,-1 1 1,1-1 0,-1 0-1,0-1 1,-1 1-1,1-2 1,8-14 0,-10 11 66,0 0 1,-1 0-1,-1 0 1,1-1-1,-2 0 0,0 1 1,-1-1-1,0 0 1,0 0-1,-2 0 1,1 0-1,-2 0 1,0 1-1,0-1 1,-1 0-1,-6-13 1,6 18 13,0 0 0,0 0 1,-1 0-1,-1 0 0,1 1 1,-1 0-1,0 0 0,-1 0 0,0 1 1,0-1-1,0 1 0,-1 1 1,1-1-1,-1 1 0,-1 1 0,1-1 1,-1 1-1,0 0 0,0 1 1,0 0-1,0 0 0,0 1 0,-1 0 1,-13-2-1,11 4-52,-1-1-1,1 2 1,0 0 0,0 0-1,0 1 1,0 0 0,0 1 0,0 0-1,1 1 1,-1 0 0,1 0-1,0 1 1,1 1 0,-1 0-1,1 0 1,0 1 0,0 0-1,1 0 1,0 1 0,0 0 0,-7 11-1,8-10-159,1 0-1,0 0 0,1 0 1,0 1-1,1 0 1,-1 0-1,2 0 1,0 0-1,0 1 0,1 0 1,0-1-1,1 1 1,0 0-1,0 0 0,1-1 1,1 1-1,0 0 1,0 0-1,1-1 1,1 1-1,7 19 0,-4-15-254,1-1 0,1 1 0,1-2 0,0 1-1,1-1 1,0 0 0,13 11 0,12 9-752,41 30 1,-45-40 680,-2 1 0,45 49 0,-70-69 472,0 1-1,0 0 1,-1 0-1,0 0 1,0 0-1,0 1 1,-1-1-1,0 1 0,0 0 1,2 8-1,-4-12 64,0 1-1,1 0 1,-1-1-1,-1 1 1,1 0-1,0-1 0,-1 1 1,1-1-1,-1 1 1,0 0-1,0-1 0,0 1 1,0-1-1,0 0 1,0 1-1,-1-1 0,1 0 1,-1 0-1,0 0 1,1 0-1,-1 0 0,0 0 1,0 0-1,0-1 1,-4 3-1,-2 1 258,-1 0 0,0-1 0,0 0 0,-1-1 0,1 0 0,-1 0 0,0-1 0,1 0 0,-1-1 0,0 0-1,0-1 1,-12 0 0,8-1-59,-1 0-1,1-1 0,0-1 0,-1 0 0,1-1 1,1 0-1,-25-12 0,35 15-352,0 0 0,-1-1 0,1 0 0,0 0 1,0 0-1,0 0 0,0 0 0,1-1 0,-1 1 0,0-1 0,1 0 0,0 1 0,0-1 0,0 0 1,0-1-1,0 1 0,0 0 0,1 0 0,0-1 0,-1 1 0,1-1 0,0 1 0,1-1 1,-1 0-1,1 1 0,0-1 0,0 0 0,0 1 0,0-1 0,0 1 0,1-1 0,0 0 1,-1 1-1,1-1 0,1 1 0,1-5 0,6-11-779,1 0 0,0 1 0,2 1 0,0-1 0,0 2 1,30-30-1,100-76-1036,28-3 5080,8 13 6765,-174 110-9562,0 0 1,1 0 0,-1 0 0,0 0 0,1 0-1,-1 1 1,1 0 0,8-1 0,-12 2-289,1 0 0,0 0 0,-1 0 0,1 0 0,0 1 0,-1-1 0,1 1 0,-1-1 0,1 1 0,-1 0 0,1-1 0,-1 1 0,1 0 0,-1 0 0,1 0 0,-1 0 0,0 0 0,0 0 0,0 1 0,0-1 0,1 0 0,-2 1 0,1-1 0,0 0 0,0 1 0,0-1 0,0 3 0,3 8 15,0 1 0,-1 0 0,0 0-1,-1 1 1,-1-1 0,0 22 0,2 12-141,1-3-121,-3-25-189,0 1-1,2-1 1,0 0-1,1-1 1,1 1-1,8 20 1,-13-38 281,0 0 0,1 0 0,-1 0 0,1 0 0,-1 0 0,1 0 0,0 0 0,-1 0 1,1 0-1,0-1 0,-1 1 0,1 0 0,0 0 0,0-1 0,0 1 0,0-1 0,0 1 0,0 0 0,-1-1 0,1 0 0,0 1 0,1-1 0,-1 0 0,0 1 1,1-1-1,0 0-27,-1-1 1,1 1-1,-1-1 1,1 1 0,-1-1-1,0 1 1,1-1 0,-1 0-1,0 0 1,1 0-1,-1 0 1,0 0 0,0 0-1,0 0 1,2-1-1,1-4-193,1 0 0,-1 0-1,0 0 1,-1 0-1,1 0 1,2-10-1,21-94-869,-24 86 1326,2 1 0,1 0 0,1-1 0,1 2 0,0-1 0,17-28 0,-24 48-92,1 1 1,-1 0-1,1-1 0,0 1 1,-1 0-1,1 0 0,0 0 1,0 0-1,1 0 1,-1 0-1,0 0 0,0 1 1,1-1-1,-1 1 0,1 0 1,0 0-1,-1 0 0,1 0 1,0 0-1,0 0 0,-1 1 1,1 0-1,0-1 0,0 1 1,0 0-1,4 1 0,-1 0 33,-1 1 0,0 0-1,-1 0 1,1 0-1,0 1 1,-1-1-1,1 1 1,-1 0 0,0 1-1,0-1 1,0 1-1,0-1 1,5 9 0,2 2 38,-2 0 0,1 1 0,-2 0 0,0 0 0,-1 1 0,0 0 0,-1 1 0,-1-1 0,4 26 0,-2 3 106,-2 0 0,-2 65 0,-4-93 152,-1-19-11,-2-29-179,4 7-232,1-1 0,1 0 0,1 1 0,1 0 0,1 0 1,2 0-1,0 0 0,1 1 0,1 0 0,2 1 0,21-37 0,-30 56 57,0 0-1,0 0 1,0 1 0,1-1 0,-1 0-1,1 1 1,-1-1 0,1 1-1,0 0 1,0 0 0,0 0 0,0 0-1,0 1 1,0-1 0,1 1 0,-1 0-1,0 0 1,1 0 0,-1 0 0,1 1-1,-1-1 1,1 1 0,-1 0-1,1 0 1,-1 0 0,1 0 0,-1 1-1,1-1 1,-1 1 0,1 0 0,-1 0-1,1 1 1,2 1 0,2 1 25,0 1 1,-1-1 0,0 2-1,0-1 1,0 1-1,-1 0 1,0 1-1,0 0 1,0 0 0,-1 0-1,0 0 1,4 10-1,9 21-300,-3 1 0,18 67 0,-26-84-100,-6-18 152,0 0 0,1 0 1,-1 0-1,1 0 0,0 0 1,0-1-1,1 1 0,-1-1 1,1 1-1,0-1 0,0 0 1,0 0-1,0 0 0,0-1 1,1 1-1,-1-1 0,1 0 1,-1 1-1,1-2 0,0 1 1,0 0-1,0-1 0,0 0 1,0 0-1,0 0 0,1 0 1,-1-1-1,0 1 0,0-1 1,0 0-1,1-1 0,-1 1 1,4-1-1,0-1-35,-1 1 1,1-1 0,-1 0-1,1-1 1,-1 1-1,0-2 1,13-7-1,-15 8 437,0-1 0,0 1 0,0-1 0,-1 0 0,0-1 0,1 1 0,-1-1 0,-1 0 0,7-10 0,-2-3 772,0-1 0,-1 0 1,-1-1-1,0 1 0,-2-1 1,-1 0-1,0 0 0,0-26 0,-4 40-957,0 0-1,0 0 1,-1 0-1,0 0 0,0 0 1,0 0-1,0 1 1,-1-1-1,0 1 0,-1 0 1,1 0-1,-1 0 1,-6-7-1,6 8-4,1-1 0,-2 1 0,1 0-1,0 0 1,-1 1 0,0-1 0,0 1 0,0 0 0,0 1 0,0-1 0,-1 1-1,1 0 1,-1 0 0,-6-1 0,8 3-13,-1-1 0,0 1-1,0 1 1,1-1 0,-1 1 0,1 0-1,-1 0 1,0 0 0,1 0 0,0 1 0,-1 0-1,1 0 1,0 0 0,-6 5 0,3-2-19,1 0 0,0 1 0,0 0 0,0 0 0,1 0 0,0 1-1,-7 12 1,0 5-223,1 1-1,1 0 0,-13 52 0,19-65-36,1 1 0,1-1 0,0 0 0,1 0 0,0 1 0,1-1 0,2 15-1,-2-24 70,0 0 0,1 0 0,0 0 0,0 0 0,0 0 0,0 0 0,0 0 0,0 0 0,1-1 0,0 1 0,-1 0 0,1-1 0,0 0 0,0 1 0,0-1 0,1 0 0,-1 0 0,0 0 0,1 0 0,-1 0 0,1-1 0,0 1 0,-1-1 0,1 0 0,0 0 0,0 0 0,0 0 0,0 0 0,0 0 0,0-1 0,0 0 0,0 0 0,5 0 0,1 1-381,0-2-1,0 1 0,0-1 1,0 0-1,0-1 0,0 0 1,0-1-1,-1 0 0,1 0 1,11-6-1,16-13-909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1.8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109 106 488,'-39'-22'3535,"-30"-24"12482,69 46-15895,11-4 1588,23 2-1410,-30 2-23,282-16-5072,-123 3 5249,-156 12 116,-5 1-391,1-1-1,-1 1 1,0 0 0,1-1-1,-1 1 1,0 0-1,1 0 1,-1 1 0,0-1-1,1 0 1,-1 1-1,0 0 1,1-1 0,-1 1-1,0 0 1,0 0-1,0 0 1,0 0 0,0 1-1,0-1 1,0 0-1,0 1 1,0 0 0,-1-1-1,1 1 1,-1 0-1,1 0 1,1 3 0,18 27-1,-2 1 0,-1 0 0,13 37 0,28 51-534,-43-90 226,-12-23-127,0 0-1,0 0 1,1-1 0,-1 0 0,2 1 0,-1-2 0,1 1 0,0-1 0,13 11 0,-13-13 380,1 1 1,-1 0-1,0 1 1,0 0 0,-1 0-1,0 0 1,0 0-1,0 1 1,-1 0 0,0 0-1,5 11 1,-7-13-50,-1 0 0,0 0 1,0-1-1,0 1 0,0 0 1,-1 0-1,0 0 0,0 0 1,0 0-1,-1 0 1,0 0-1,0 0 0,0 0 1,0 0-1,-1-1 0,0 1 1,0-1-1,0 1 0,0-1 1,-4 5-1,1-2-589,-1 0 0,1-1 0,-1 0 1,0 0-1,-1-1 0,0 1 0,0-1 0,0-1 1,0 1-1,-1-1 0,1-1 0,-1 1 0,0-1 0,0 0 1,-15 2-1,19-4 235,0 0 1,0-1 0,0 1-1,0-1 1,0 0-1,0 0 1,-1 0 0,1-1-1,0 0 1,0 1-1,0-1 1,0-1 0,0 1-1,1 0 1,-1-1-1,0 0 1,1 0 0,-1 0-1,1 0 1,-1-1-1,1 1 1,0-1-1,0 0 1,0 0 0,1 0-1,-1 0 1,1-1-1,-1 1 1,1-1 0,0 1-1,1-1 1,-1 0-1,0 0 1,0-4 0,-4-30-2588,7-6 453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2.2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1 212 452,'45'-49'4136,"5"-3"5421,-50 51-9375,1 0 1,-1 1-1,1-1 0,-1 0 0,1 1 0,-1-1 1,1 1-1,0-1 0,-1 1 0,1-1 0,0 1 1,0-1-1,-1 1 0,1 0 0,0-1 0,0 1 1,-1 0-1,1 0 0,0-1 0,0 1 0,0 0 0,0 0 1,-1 0-1,1 0 0,0 0 0,0 0 0,0 1 1,0-1-1,-1 0 0,1 0 0,0 0 0,0 1 1,0-1-1,-1 0 0,1 1 0,0-1 0,-1 1 1,1-1-1,0 1 0,-1-1 0,1 1 0,0 0 0,-1-1 1,1 1-1,-1 0 0,1-1 0,0 2 0,2 5 261,0-1-1,0 1 0,0 0 1,3 11-1,-4-9-107,8 20-323,0-1 0,1 0 0,2 0 0,1-1 0,1-1 0,27 35 0,-35-52-160,1 0 0,1 0-1,-1-1 1,1 0 0,1 0-1,-1-1 1,1 0 0,1-1 0,-1 0-1,1-1 1,0 0 0,0-1-1,1 0 1,-1 0 0,1-1 0,0-1-1,-1 0 1,1-1 0,13 0-1,-15-1 76,0 0 0,0-1 0,0 0 0,0-1-1,-1 0 1,1 0 0,-1-1 0,1 0 0,-1-1-1,0 0 1,0-1 0,-1 0 0,1 0-1,11-10 1,-12 8 49,-1-1 0,1 0 0,-1-1 0,-1 1 0,0-1 0,0-1 0,-1 1 0,0-1 0,0 0 0,-1 0 0,-1 0 0,5-22 0,-5 18 26,-1 0-1,0 0 1,-1 0-1,0-1 1,-2 1-1,1 0 1,-2-1-1,0 1 1,-1 0-1,-8-25 1,9 31-44,-2 1 1,1 0 0,-1-1 0,0 1-1,0 0 1,-1 1 0,0-1-1,0 1 1,-1 0 0,0 0 0,0 1-1,0-1 1,-1 1 0,1 1-1,-1-1 1,0 1 0,-1 1-1,1-1 1,-1 1 0,-10-3 0,8 4-399,-1 0 1,0 0-1,0 1 1,0 0-1,0 1 1,0 0 0,0 1-1,0 1 1,0-1-1,0 2 1,1-1 0,-1 2-1,-11 4 1,8-2-712,1 1 0,0 0-1,0 1 1,0 0 0,1 1 0,1 0 0,-1 1 0,2 0 0,-12 14 0,4-1-1025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2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17 101 1668,'-10'-12'2652,"4"2"433,9 1 335,7 4-144,10 1-659,8 2-749,12 0-648,4 2-532,4 0-544,3 0-736,-1-3-916,1-1-1149,-3-1-575,-8-3-208,-12-1 64,-8-4 415,-10-1 741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3.0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17 604,'-3'-2'525,"0"0"-1,-1 0 1,1 0-1,-1 1 1,1-1 0,-1 1-1,1 0 1,-1 0-1,0 0 1,-4-1 0,6 3-275,1-1 0,-1 0 1,1 0-1,0 1 1,-1-1-1,1 1 0,-1-1 1,1 1-1,0 0 1,-1-1-1,1 1 0,0 0 1,0 0-1,-1 0 1,1 0-1,0 0 0,0 0 1,0 0-1,0 0 1,1 1-1,-1-1 0,0 0 1,0 0-1,1 1 1,-1-1-1,1 1 0,-1-1 1,1 0-1,-1 3 1,-2 9 568,0 1 1,1-1 0,0 0 0,1 1 0,1 26 0,12 73 690,-5-65-1163,-4-21-356,21 141-1126,-18-140-880,1 0 0,1-1 0,21 50 1,-28-73 1565,1-1 0,-1 1 0,1 0 0,0-1 0,0 1 0,0-1 0,1 0 0,-1 0 0,1 0 0,-1 0 0,1 0 0,0 0 0,0-1 0,1 0 0,-1 1 0,0-1 0,1 0 0,-1 0 0,7 2 0,14-4-1655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3.4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1 207 756,'1'-42'2643,"-2"31"-1040,1 0 0,0-1 0,1 1 0,0 0 0,1 0 0,0-1 0,1 1 0,6-17 0,-7 25-1324,0 0-1,1 0 0,-1 0 0,1 1 0,0-1 1,-1 1-1,1 0 0,0 0 0,1 0 1,-1 0-1,0 0 0,0 1 0,1-1 1,-1 1-1,1 0 0,3-1 0,9-1 101,-1 0-1,22 0 0,-10 2-267,1 1 0,0 1 1,0 2-1,-1 0 0,1 2 0,-1 2 1,0 0-1,-1 1 0,0 2 0,0 1 0,-1 1 1,46 29-1,-59-32-118,-1 1 1,-1 0-1,0 0 1,0 1 0,-1 0-1,-1 1 1,1 0-1,-2 0 1,0 1-1,0 0 1,-2 0-1,1 0 1,-2 1-1,1 0 1,3 26-1,-1 13 4,-2 1 0,-4 101 0,-2-126 28,22 609-461,-20-629 341,-1-1 1,1 1-1,-1-1 0,-1 1 1,0-1-1,0 1 0,-1-1 1,0 1-1,0-1 0,-5 10 1,4-11 5,-1-1 1,0 0 0,0 0-1,0 0 1,-1-1 0,0 0-1,0 0 1,0 0 0,-1 0-1,1-1 1,-1 0 0,-10 5-1,-14 7-611,-1-2 0,0-1 0,-41 11 0,-101 17-7246,168-40 7375,-36 5-2737,39-5 3061,1-1 0,-1 0-1,0 0 1,0 0 0,1 0 0,-1 0 0,0-1-1,1 1 1,-1 0 0,0-1 0,1 0-1,-1 1 1,0-1 0,1 0 0,-1 1 0,1-1-1,-1 0 1,-1-2 0,0-11-1922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3.8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527 53 1512,'5'-4'980,"25"-26"10666,-30 29-11264,0 0 1,0 0-1,0 0 1,0 0-1,1 0 1,-1 0-1,0 0 1,-1 0-1,1 1 1,0-1-1,0 0 1,0 0-1,0 0 1,-1-1-1,-1 1-282,0 0 0,0 1-1,0-1 1,0 1 0,0 0 0,0 0 0,0 0-1,0 0 1,0 0 0,0 0 0,0 0-1,0 1 1,-3 0 0,2 0-3,-36 4-18,-1 2 0,1 2 0,-62 22 0,84-24-46,0 0 0,1 2 0,0 0 0,0 0 0,1 2 0,1 0 0,-1 1 0,2 0 0,0 1 0,-15 18 0,12-8 11,2-1-1,1 2 0,0-1 1,2 2-1,1 0 1,0 0-1,2 1 1,1 0-1,2 0 1,-4 28-1,1 39 29,5 145 0,4-137-29,-1-67-42,8 186 3,-7-214-22,0-1 1,0 1-1,1-1 0,0 1 0,0-1 1,0 0-1,1 0 0,0 0 0,0 0 1,0 0-1,1-1 0,-1 1 0,1-1 1,0 0-1,0 0 0,0-1 0,1 1 1,0-1-1,-1 0 0,1 0 0,0 0 1,0-1-1,11 4 0,9 2-121,0-1 1,0-1-1,49 5 0,-61-10 84,49 6-1209,102-2 1,-129-7-1379,0-1 0,45-11 1,-74 13 1865,1-1 0,-1 0 1,1 0-1,-1 0 0,0-1 1,1 0-1,-2 0 1,1-1-1,0 0 0,10-8 1,1-8-1315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4.4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48 1748,'-4'-7'902,"2"3"-251,0 1 1,0-1 0,0 1-1,0 0 1,0-1-1,-1 1 1,1 0-1,-1 0 1,0 1-1,0-1 1,-4-2-1,6 5-503,1 0 1,-1 0-1,1 0 0,-1 0 0,0 0 0,1 0 0,-1 0 0,1 1 0,-1-1 1,1 0-1,-1 0 0,1 1 0,-1-1 0,1 0 0,-1 1 0,1-1 0,-1 0 1,1 1-1,0-1 0,-1 1 0,1-1 0,0 1 0,-1-1 0,1 1 1,0-1-1,0 1 0,-1-1 0,1 1 0,0-1 0,0 1 0,0-1 0,0 1 1,0 0-1,0-1 0,-1 1 0,2-1 0,-1 1 0,0-1 0,0 1 0,0 0 1,0 0-1,-1 28 1842,10 126 2689,5 238-1898,-14-61-5452,-3-497 1745,2-98 621,4 209 459,2 0 0,21-96 0,-21 128 122,1 1 0,1-1 0,1 1 0,0 0 0,2 1 0,22-36 0,-30 54-235,-1 0 0,1 1 0,-1-1-1,1 0 1,0 1 0,0-1 0,0 1 0,0-1-1,0 1 1,0 0 0,0 0 0,0 0 0,0 0-1,1 0 1,-1 1 0,0-1 0,0 1 0,1-1-1,-1 1 1,1 0 0,-1 0 0,0 0-1,1 0 1,-1 0 0,1 1 0,-1-1 0,0 1-1,0 0 1,1-1 0,-1 1 0,0 0 0,0 0-1,0 0 1,0 1 0,3 1 0,6 5 23,0 0 0,0 1 0,-1 0 1,17 20-1,-6-3-88,-1 2 0,-1 0 0,-1 1 0,-1 1-1,14 38 1,53 166-1797,-75-203 1378,33 126-3605,-26-51-5114,-15-103 8363,-1 0-1,0 0 1,0 0-1,0 0 1,0 0 0,0 0-1,-1 0 1,1 0-1,-2 5 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4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99 281 1820,'-27'-21'2687,"16"14"-5,0-2 0,1 1 0,0-1 0,1-1 0,-11-12 0,20 22-2593,0-1 0,0 1 0,0-1 1,-1 1-1,1 0 0,0-1 0,0 1 0,0-1 0,0 1 0,0-1 0,0 1 0,0 0 0,1-1 0,-1 1 0,0-1 0,0 1 0,0 0 1,0-1-1,0 1 0,1-1 0,-1 1 0,0 0 0,0-1 0,1 1 0,-1 0 0,0-1 0,1 1 0,-1 0 0,0-1 0,1 1 0,-1 0 1,0 0-1,1 0 0,-1-1 0,1 1 0,-1 0 0,0 0 0,1 0 0,-1 0 0,1 0 0,-1 0 0,0-1 0,1 1 0,0 0 1,26-6 366,-22 5-276,73-12-339,-24 4-4528,70-20 0,-105 23 3074,-2-1 0,1 0-1,-1-1 1,0-1 0,-1-1 0,0 0 0,25-21 0,-6-4-661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5.1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46 2064,'-4'-9'2772,"14"-8"3773,4 12-3537,6 3-739,7 2-897,0 0-976,7 0-1044,0 0-1161,4 0-859,6 0-456,-4-2-152,1-1 235,3-5 589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5.4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147 143 1216,'-22'-57'6914,"20"50"-5204,0 1-1,1 0 0,-1 0 0,1 0 0,1-1 0,-1 1 0,2-11 0,-1 16-1524,1 0 1,-1-1-1,1 1 0,-1 0 0,1 0 0,0 1 0,-1-1 0,1 0 0,0 0 0,0 0 0,-1 0 1,1 1-1,0-1 0,0 0 0,0 1 0,0-1 0,0 0 0,0 1 0,0 0 0,0-1 1,1 1-1,-1 0 0,0-1 0,1 1 0,33-4 1156,-31 3-1144,12 0 29,0 1 0,0 0 0,0 1 0,0 1-1,0 0 1,29 9 0,-39-9-211,1 1 0,-1-1 0,1 1 0,-1 1 0,0-1 0,0 1-1,0 0 1,-1 0 0,0 1 0,1 0 0,-1 0 0,-1 0 0,1 1 0,-1-1 0,0 1 0,0 0 0,-1 0-1,4 8 1,-1 4-22,0 0-1,-1 1 0,-1-1 0,-1 1 0,-1 0 1,0 26-1,-9 120-148,3-119 98,-21 258-406,-14 235-916,39-505 1046,-1-7-894,0 0 0,-7 37 1,7-63 1029,1 1 0,0-1 0,-1 0 0,1 0 0,-1 0 0,0 0 0,1 0 0,-1 0 0,0 0 0,1 0 0,-1 0 0,0 0 0,0-1 0,0 1 0,0 0 0,0 0 0,0-1 0,0 1 0,0-1 0,0 1 0,0-1 0,0 1 0,-1-1 0,1 0 0,0 1 0,0-1 0,0 0 0,-1 0 0,1 0 0,0 0 0,0 0 0,-2 0 0,-46-9-4847,32 5 3560,-166-25-7277,101 18 6932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40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1 581 880,'21'-37'1761,"-1"-2"0,-2 0 0,22-72 0,21-128 6825,-56 217-7775,16-72 2755,-48 152-2102,10 5-1635,4 1-1,1 0 1,4 1-1,0 121 1,8-171-179,1-1-1,0 1 1,0 0 0,2-1-1,7 26 1,-8-33-71,1 0 1,0-1-1,1 1 1,-1-1-1,1 0 0,1 0 1,-1 0-1,1 0 1,0-1-1,0 0 1,0 0-1,1 0 0,11 7 1,-6-5-459,0-1 1,1 0-1,-1 0 0,2-1 1,-1-1-1,0 0 0,1-1 1,0 0-1,-1 0 0,1-2 1,0 0-1,25-1 1,7-9-976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6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83 456,'81'-23'6431,"50"-13"5567,-41 20-9971,13 10-1150,0 5 0,103 11 0,-71-2-557,1541 71-1594,-1093-46 267,388 14 597,-2-63 25,-538-6 246,-213 13-1997,-200 6-2644,-44 1-2555,1 1 4882,-2-4 53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7.7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651 17 696,'-16'-10'9831,"-6"5"-3770,-22 3-3027,17 4-2900,0 0 0,0 2 0,1 1-1,-1 1 1,1 1 0,1 1-1,-46 21 1,53-19-23,0 0 1,1 1-1,0 1 0,0 1 0,2 0 0,0 1 1,0 1-1,1 0 0,1 1 0,-21 33 0,15-15 36,2 0 0,2 1 0,1 1-1,2 0 1,1 1 0,2 0 0,1 1 0,-4 74-1,10-54-108,2 1 0,3-1 0,3 0 0,2-1 0,19 70-1,-24-113-71,1 0 0,0 0-1,2-1 1,-1 1-1,2-1 1,-1-1-1,10 14 1,-11-20-42,0-1-1,0 1 1,1-1 0,0 0 0,0 0 0,0-1-1,0 0 1,1 0 0,-1 0 0,1-1-1,0 0 1,0 0 0,0 0 0,1-1-1,8 1 1,17 2-573,1-1 0,1-1 0,-1-3 0,0 0 0,57-9 0,-6-6-4119,88-27-1,-140 33 2005,42-19 1,-30 6 593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8.1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87 1928,'-16'-42'5242,"-7"-3"8539,22 46-13689,-4 12 1770,1 22-849,-3 233 1147,19 0-5556,-11-252 2714,0 2-907,0 0-1,6 30 1,-6-45 1139,-1 0-1,1 0 1,0 0 0,0 0-1,0 0 1,0 0-1,1-1 1,-1 1-1,1 0 1,-1-1-1,1 1 1,0-1-1,0 1 1,0-1 0,0 0-1,1 0 1,-1 0-1,0 0 1,1 0-1,0-1 1,-1 1-1,5 1 1,11-4-2611,2-9 542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8.6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194 218 2096,'17'-85'5129,"-4"-1"3935,-12 83-8718,5-30 4043,-6 32-4329,0 1 0,0-1 0,0 1 0,0-1 0,1 1 0,-1 0 0,0-1 0,0 1 0,0-1-1,0 1 1,0-1 0,1 1 0,-1 0 0,0-1 0,0 1 0,1 0 0,-1-1 0,0 1 0,1 0 0,-1-1 0,0 1 0,1 0 0,-1 0 0,0-1 0,1 1 0,-1 0 0,1 0 0,-1 0 0,0 0 0,1-1-1,-1 1 1,1 0 0,-1 0 0,1 0 0,-1 0 0,0 0 0,1 0 0,-1 0 0,1 0 0,-1 0 0,1 0 0,-1 0 0,0 1 0,1-1 0,-1 0 0,1 0 0,-1 0 0,0 0 0,1 1 0,-1-1 0,1 0-1,-1 0 1,0 1 0,1-1 0,-1 0 0,0 1 0,0-1 0,1 0 0,-1 1 0,0-1 0,0 1 0,1 0 0,4 7 165,-1 1-1,1-1 1,-2 1 0,1 1-1,-1-1 1,-1 0 0,3 18-1,1-1-36,19 84-888,13 155-1,-29-138-3444,-6-1-4356,-3-117 7357,1-5 375,-1 0 1,0 0-1,0 0 0,0 0 1,-1-1-1,1 1 1,-1 0-1,0 0 0,0 0 1,-3 6-1,-2-7-1431</inkml:trace>
  <inkml:trace contextRef="#ctx0" brushRef="#br0" timeOffset="1">89 577 700,'-31'-16'2584,"11"5"533,0 0 343,9 2 240,5-1-655,12 5-913,15-2-836,16 1-656,10 1-600,8-3-712,6 1-808,6-2-893,1-2-635,3-2-288,1 0 40,-11-3 363,0-3 597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9.0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0 201 284,'44'-16'14346,"-54"57"-10225,-17 143 848,24-126-5042,2 0-1,11 106 1,-13-215-488,1-1 1,10-86-1,3 48 936,23-97-1,-30 169-70,1 1-1,0 0 1,2 0-1,0 1 1,14-25-1,-20 38-244,1 0-1,0 0 1,0 0-1,0 0 1,1 0 0,-1 1-1,0-1 1,1 1-1,0-1 1,-1 1 0,1 0-1,0 0 1,0 0-1,1 1 1,-1-1 0,0 1-1,0 0 1,1 0-1,-1 0 1,1 0 0,-1 0-1,1 1 1,-1-1-1,1 1 1,-1 0 0,1 0-1,-1 1 1,1-1-1,-1 1 1,1 0 0,-1-1-1,0 1 1,1 1-1,5 2 1,1 2-57,-1 0 0,0 0 0,0 1-1,-1 1 1,0-1 0,0 1 0,-1 1 0,0-1-1,0 1 1,-1 0 0,0 1 0,0 0 0,6 17-1,2 8-329,-1 1-1,13 64 0,8 120-3097,-27-72-5390,-7-144 7904,1 1 0,-2-1 1,1 0-1,0 1 0,-1-1 1,0 0-1,0 1 0,-3 5 0,-6-12-3094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9.4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51 105 2140,'-17'-13'2760,"0"3"385,7 0 271,3 3-376,10 2-691,11 1-781,13 2-624,10 0-488,11 2-420,6 0-556,7 0-860,7-2-1005,3 1-611,4-3-236,-4-3-20,-3-8 299,-7-7 717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19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184 250 956,'-33'-31'2506,"25"25"-1360,0-1 0,1 0 0,0-1-1,0 1 1,0-2 0,1 1 0,1-1 0,-10-17 0,14 23-979,1 1 0,-1 0 0,1 0 0,0-1 0,0 1 1,0 0-1,0-1 0,0 1 0,1 0 0,-1 0 1,0 0-1,1-1 0,0 1 0,0 0 0,0 0 0,-1 0 1,2 0-1,-1 0 0,0 0 0,0 0 0,1 0 0,-1 1 1,1-1-1,-1 0 0,1 1 0,0-1 0,0 1 1,-1 0-1,1 0 0,4-2 0,5-4 242,1 1-1,1 1 1,22-8-1,-33 12-370,33-9 393,1 2 0,0 1 0,1 1 0,0 2 0,-1 2 0,1 1 0,0 2 0,0 2 1,71 14-1,-95-14-337,-1 0-1,0 1 1,0 0 0,-1 1 0,1 1 0,-1-1 0,0 2 0,0 0 0,-1 0 0,0 1 0,13 13 0,-13-10-55,0 1-1,-1 0 1,-1 1 0,0 0-1,-1 0 1,0 0 0,-1 1-1,-1 0 1,5 20 0,3 24-35,-4 1 1,-1 1 0,-2 113 0,-4-58 4,15 270-105,-17-373 34,1 0 0,-2 0 0,0 0 0,0 0 0,-1 0 0,0-1 0,-1 1-1,-5 13 1,5-19-6,0 0-1,-1-1 1,1 1-1,-1-1 1,0 1-1,0-1 1,-1-1-1,1 1 1,-1 0-1,0-1 1,0 0-1,-1 0 1,1-1-1,-1 0 1,0 0-1,-8 3 1,-5 1-373,-1-1 0,0 0 0,0-2 0,0-1 0,-1 0 0,1-1 0,-1-2 0,-23-1 0,-26-5-3414,-71-16 1,107 15 2357,-232-46-7797,184 33 7400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32.8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32 188 332,'-2'-1'230,"0"0"1,0 1-1,0-1 0,0-1 0,1 1 1,-1 0-1,0 0 0,1-1 1,-1 1-1,1 0 0,0-1 0,-1 0 1,1 1-1,0-1 0,0 0 0,0 0 1,0 0-1,0 1 0,0-1 1,1 0-1,-1 0 0,1 0 0,-1 0 1,1 0-1,0 0 0,-1 0 1,2-4-1,-1-5 1144,1 0 0,1 0 0,0 1-1,3-13 1,-1 8 1499,-4 14-2782,0 1 0,0 0 1,0-1-1,0 1 1,0 0-1,0-1 1,0 1-1,0 0 1,0-1-1,0 1 1,0 0-1,0-1 1,0 1-1,0 0 1,0-1-1,1 1 0,-1 0 1,0 0-1,0-1 1,0 1-1,0 0 1,1-1-1,-1 1 1,0 0-1,0 0 1,1-1-1,-1 1 1,0 0-1,0 0 1,1 0-1,-1 0 0,0-1 1,1 1-1,-1 0 1,0 0-1,1 0 1,-1 0-1,0 0 1,1 0-1,-1 0 1,0 0-1,1 0 1,-1 0-1,0 0 1,1 0-1,-1 0 1,0 0-1,1 0 0,-1 0 1,0 0-1,0 0 1,1 0-1,-1 0 1,0 1-1,1-1 1,-1 0-1,0 0 1,0 0-1,1 1 1,-1-1-1,0 0 1,0 0-1,1 1 0,-1-1 1,0 0-1,0 1 1,13 21 1613,7 62-1256,-3 0 0,10 150-1,-14-103-363,17 127-835,-30-256 704,3 29-438,-3-29 424,0-1 0,0 0 0,0 1 0,0-1 0,0 0 0,-1 0 0,1 1 0,0-1 0,-1 0-1,1 1 1,0-1 0,-1 0 0,1 0 0,-1 0 0,0 0 0,1 1 0,-1-1 0,0 0 0,-1 1 0,1-2 34,1 0 0,-1 0 1,1 0-1,-1 0 0,1-1 1,-1 1-1,1 0 0,-1 0 1,1 0-1,-1 0 0,1-1 0,-1 1 1,1 0-1,-1-1 0,1 1 1,-1 0-1,1-1 0,0 1 1,-1 0-1,1-1 0,0 1 0,-1-1 1,1 1-1,0-1 0,-1 1 1,1-1-1,0 0 0,-10-17-142,9 17 144,-8-24-38,1 1-1,1-2 0,1 1 0,1-1 0,-3-41 1,2 2 251,4 0 1,2-1 0,3 1-1,3 0 1,3 1 0,3 0-1,39-125 1,-50 184-102,1 0 1,0 0-1,0 1 0,1-1 0,-1 0 1,1 1-1,0-1 0,1 1 1,5-6-1,-8 9-66,1 0 0,0 0 0,-1 0 0,1 0 1,0 0-1,0 1 0,0-1 0,0 1 0,-1-1 0,1 1 1,0 0-1,0 0 0,0 0 0,0 0 0,0 0 0,0 0 1,0 0-1,-1 1 0,1-1 0,0 1 0,0-1 0,0 1 0,-1 0 1,1 0-1,0 0 0,-1 0 0,1 0 0,0 0 0,2 3 1,11 7 37,0 2 0,-1 0 0,-1 1 0,0 0 0,-1 1 0,0 0 0,12 23 0,59 123 11,-46-69-1281,-3 2 0,-5 2 0,23 132 0,-35-107-2972,-16-107 2758,-1 0 0,0 1 0,-4 20 1,4-32 991,-1-1 0,1 1 0,-1 0 0,0-1 0,0 0 0,0 1 0,0-1 0,-3 5 0,4-7 299,-1 1-1,0-1 0,1 1 1,-1 0-1,0-1 0,1 1 1,-1-1-1,0 0 0,1 1 1,-1-1-1,0 0 0,0 1 1,0-1-1,1 0 0,-1 0 1,0 0-1,0 1 0,0-1 1,0 0-1,1 0 0,-1 0 1,0-1-1,0 1 0,0 0 1,0 0-1,1 0 1,-1 0-1,0-1 0,0 1 1,0-1-1,-22-12-1831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33.2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151 210 112,'-35'-28'1602,"-24"-19"2256,46 35-1220,0 0 1,-12-16-1,24 27-2502,1 1 0,-1 0 0,1-1-1,-1 1 1,1-1 0,0 1 0,-1-1 0,1 1-1,0-1 1,0 1 0,-1-1 0,1 1-1,0-1 1,0 0 0,0 1 0,0-1 0,0 1-1,0-1 1,0 1 0,0-1 0,0 0-1,0 1 1,0-1 0,0 1 0,0-1 0,0 0-1,0 1 1,1-1 0,14-7 1674,35 7-958,-41 1-582,63 2 320,131 0-3824,-158-4-214,-1-2 1,66-14-1,-62 3 316,-7-7 414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33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19 105 660,'-8'-17'1845,"6"14"-679,0 0 0,1 0 1,0 0-1,0-1 0,-1 1 0,2 0 1,-2-5-1,2 7-934,0 0 0,0 0-1,0 0 1,1 1 0,-1-1 0,0 0 0,1 0 0,-1 0 0,0 0 0,1 0 0,-1 1-1,1-1 1,-1 0 0,1 0 0,-1 1 0,1-1 0,0 0 0,-1 1 0,1-1 0,0 1-1,0-1 1,-1 1 0,1-1 0,0 1 0,0-1 0,0 1 0,0 0 0,-1 0 0,1-1-1,0 1 1,0 0 0,1 0 0,26-6 472,1 2 0,0 1 0,45 1 0,-1 0-1582,22-2-2498,77-7-10783,-148 6 11453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41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1 277 704,'2'-21'1443,"4"-26"3816,-4 1 3735,-12 150-7211,13 77-4999,-3-177 3028,0 0 0,1 0 0,-1 0 0,1 0 0,0-1 0,0 1 0,3 6 0,-4-10 175,0 0 0,0 1-1,0-1 1,0 0-1,0 0 1,0 0-1,0 1 1,0-1 0,0 0-1,1 0 1,-1 0-1,0 1 1,0-1 0,0 0-1,0 0 1,0 0-1,1 0 1,-1 0 0,0 1-1,0-1 1,0 0-1,1 0 1,-1 0-1,0 0 1,0 0 0,0 0-1,1 0 1,-1 0-1,0 0 1,0 0 0,0 0-1,1 0 1,-1 0-1,0 0 1,0 0 0,1 0-1,-1 0 1,0 0-1,0 0 1,0 0-1,1 0 1,-1 0 0,8-20 71,16-124 1719,3-13 116,-23 142-1769,0-2-99,1 1 0,8-22-1,-12 36-87,0-1-1,1 0 1,-1 0-1,1 0 0,-1 1 1,1-1-1,0 1 1,0-1-1,0 1 0,0 0 1,1 0-1,-1-1 1,1 2-1,-1-1 0,1 0 1,-1 1-1,1-1 1,0 1-1,5-2 0,-6 3 9,0 0 0,0 0 0,1 0 0,-1 0 0,0 1 0,0-1-1,1 1 1,-1 0 0,0-1 0,0 1 0,0 0 0,0 0 0,0 0-1,0 1 1,0-1 0,0 0 0,-1 1 0,1-1 0,0 1 0,-1 0 0,1-1-1,1 4 1,29 47-448,-31-50 485,41 98-283,-5-10 171,-35-87 86,0 1-1,-1-1 1,1 1-1,1-1 1,-1 0-1,0 0 1,1 0 0,-1 0-1,1-1 1,0 1-1,0-1 1,0 1-1,0-1 1,1 0-1,-1 0 1,0 0-1,1-1 1,0 1 0,-1-1-1,1 0 1,0 0-1,-1 0 1,1-1-1,0 1 1,0-1-1,0 0 1,0 0-1,-1 0 1,1 0 0,0-1-1,0 0 1,0 0-1,-1 0 1,5-1-1,0-1 28,0-1 0,-1 1 0,1-1 0,-1-1 0,0 1 0,0-1 0,0-1 0,-1 1 0,1-1 0,-1 0 0,-1 0 0,1-1 0,-1 0 0,6-11 0,-5 6 312,-1 1-1,-1-1 1,0 0-1,0 0 1,-2 0-1,1-1 0,-1 1 1,-1-1-1,0 1 1,-1-1-1,-2-15 1,2 23-187,-1 1 1,1-1 0,-1 0-1,-1 1 1,1-1 0,0 1-1,-1 0 1,0-1 0,0 1-1,0 0 1,-1 0 0,1 0-1,-1 0 1,0 1 0,0-1-1,0 1 1,-1-1 0,1 1-1,-1 0 1,0 1 0,1-1-1,-1 1 1,0-1 0,-1 1-1,1 0 1,0 1 0,-1-1-1,1 1 1,-1 0 0,1 0-1,-1 0 1,-7 0 0,5 1-127,0 1 0,1-1 0,-1 1 1,0 0-1,1 1 0,-1 0 0,1 0 0,0 0 1,-1 1-1,1 0 0,0 0 0,1 0 1,-1 1-1,0 0 0,1 0 0,0 0 1,0 1-1,0 0 0,1 0 0,0 0 0,0 0 1,0 1-1,0-1 0,-5 12 0,3-4-262,0 0 0,1-1 0,1 2 0,0-1 0,0 0 0,1 1 0,1 0 0,0-1 0,1 1 0,1 0 0,1 15 0,2-12-177,0 0 0,1 0 1,1 0-1,0-1 0,2 1 0,9 17 0,59 91-1023,-11-20 1303,-54-86 263,0 0 0,-2 0 0,0 1-1,-1 0 1,5 22 0,-11-38-39,0 1-1,0-1 1,-1 1-1,1 0 1,-1-1-1,0 1 1,-1-1 0,1 1-1,-1-1 1,0 1-1,0-1 1,0 1 0,0-1-1,-1 0 1,0 1-1,0-1 1,0 0-1,0 0 1,-1-1 0,0 1-1,1 0 1,-1-1-1,-1 1 1,1-1 0,0 0-1,-1 0 1,0-1-1,1 1 1,-9 3-1,2-1 23,0-2-1,0 1 0,0-2 0,-1 1 0,0-1 0,1-1 1,-1 0-1,0 0 0,0-1 0,1-1 0,-1 0 0,0 0 1,0-1-1,1 0 0,-18-7 0,8 3-464,1-2-1,0 0 1,0-2-1,1 0 1,0-1-1,0-1 1,-17-15 0,25 18-78,2 1 0,-1-1 0,1-1 0,0 1 0,1-2 0,0 1 0,1-1 0,0 0 0,0 0 1,1 0-1,1-1 0,0 0 0,-3-13 0,1-42-1509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33.9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1448,'7'6'10836,"-6"-6"-10435,22 3 3447,-15-3-2619,211 17 4000,172 19-5561,-361-32-384,29 3-1453,-22-9-2358,-36-20-4240,-25-2 5853,22 23 2670,-29-25-1886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34.3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74 932,'-29'-22'2019,"-9"-6"1926,-3 5 3290,41 23-7168,0 0-1,0 0 1,0 0-1,0-1 1,-1 1-1,1 0 1,0 0 0,0 0-1,-1 0 1,1 0-1,0 0 1,0 0-1,0 0 1,-1 0-1,1 0 1,0 0-1,0 0 1,-1 0-1,1 0 1,0 0-1,0 0 1,0 0 0,-1 0-1,1 0 1,0 1-1,0-1 1,0 0-1,-1 0 1,1 0-1,0 0 1,0 0-1,0 1 1,0-1-1,-1 0 1,1 0-1,0 0 1,0 0 0,0 1-1,0-1 1,0 0-1,0 0 1,-1 0-1,1 1 1,0-1-1,0 0 1,0 0-1,0 0 1,0 1-1,0-1 1,0 0-1,0 0 1,0 1 0,0-1-1,0 0 1,0 0-1,0 1 1,0-1-1,0 0 1,1 0-1,-1 0 1,0 1-1,0-1 1,0 0-1,0 0 1,1 1-1,6 22 564,-4-15-144,26 68 830,29 100-107,7 99-3773,-63-268 1805,0 0 0,0 1 0,1-1 0,0 0 0,0-1 0,0 1 0,1 0 0,8 9 0,-10-13 331,1-1-1,0 1 1,-1-1 0,1 0 0,0 1 0,0-2 0,0 1 0,0 0 0,1-1 0,-1 1 0,0-1 0,1 0-1,-1 0 1,1 0 0,-1 0 0,1-1 0,-1 0 0,1 1 0,-1-1 0,6-1 0,27-5-2198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34.7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28 1620,'-7'-27'11925,"22"43"-9765,0 5-1103,-1 1 0,0 0-1,-2 1 1,-1 0 0,11 32 0,34 130 766,-49-160-1572,66 370-211,-48-225-4152,-23-157 3243,0 0-780,0-1 1,7 23-1,-8-33 1276,0 0-1,0 0 1,0 0-1,0 1 1,0-1-1,0 0 1,0 0 0,0 0-1,1-1 1,-1 1-1,1 0 1,0 0-1,-1-1 1,1 1-1,0-1 1,0 0-1,0 1 1,0-1 0,0 0-1,0 0 1,4 1-1,12-5-2625,4-10 633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35.1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31 257 80,'16'-121'5886,"-8"-2"6737,-8 123-12548,-1 0 0,1-1-1,0 1 1,0-1 0,0 1 0,0 0-1,0-1 1,0 1 0,0-1 0,0 1 0,0-1-1,0 1 1,0 0 0,0-1 0,0 1-1,0-1 1,1 1 0,-1 0 0,0-1-1,0 1 1,0 0 0,1-1 0,-1 1 0,0 0-1,0-1 1,1 1 0,-1 0 0,0-1-1,1 1 1,-1 0 0,0 0 0,1-1 0,-1 1-1,0 0 1,1 0 0,13 9 1233,10 26-336,-2 6-682,-3 2 0,-1 0 0,-2 2 0,-2 0 0,10 55 0,23 237-7032,-42-272 3208,-4-37-610,1-1 1,10 43-1</inkml:trace>
  <inkml:trace contextRef="#ctx0" brushRef="#br0" timeOffset="1">106 662 1140,'-91'-60'11824,"90"59"-11572,0 0 0,0 1 0,0-1 0,0 0 0,0 0 0,0 0 0,0 1 0,0-1 0,0 0 0,1 0 1,-1 0-1,0 0 0,0-1 0,1 1 0,-1-1 0,1 1-175,0 1 0,0-1 0,0 1-1,0-1 1,0 1 0,0 0 0,0-1 0,0 1 0,1-1 0,-1 1 0,0-1 0,0 1-1,0 0 1,1-1 0,-1 1 0,0 0 0,1-1 0,-1 1 0,0 0 0,1-1 0,-1 1 0,0 0-1,1 0 1,-1-1 0,1 1 0,-1 0 0,1 0 0,41-10 709,-35 9-886,215-26-5035,3 14-6141,-190 13 9075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35.6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0 199 1452,'1'-3'783,"-1"1"1,0 0-1,0 0 0,1 0 1,-1 0-1,1-1 0,0 1 1,0 0-1,-1 0 0,1 0 1,0 0-1,1 1 0,-1-1 0,2-2 1,0 1-186,0-1 1,1 1 0,-1 0-1,1 1 1,0-1 0,5-3 0,3 1-174,-1 0 1,1 0-1,0 1 1,15-3-1,-12 5-202,0-1-1,1 2 0,-1 0 0,1 1 1,-1 0-1,1 1 0,-1 1 0,0 0 0,29 9 1,-38-8-188,0-1 0,0 0 0,0 1 0,-1 0 1,1 1-1,-1-1 0,0 1 0,0 0 0,0 0 0,-1 1 1,8 7-1,-10-7-24,1-1 1,-1 0 0,1 1-1,-1 0 1,-1-1-1,1 1 1,-1 0 0,1 0-1,-1 0 1,-1 0-1,1 0 1,-1 0 0,0 0-1,0 0 1,0 0-1,-2 7 1,-3 13-1,-2-2-1,-1 1 0,0-1 1,-2 0-1,-14 25 1,-22 54 9,44-98-42,1 1 1,-1 0-1,1 0 0,0 0 1,0 0-1,0 0 1,1 0-1,0 0 0,0 0 1,1 5-1,-1-8-17,1-1 1,-1 1-1,1 0 0,0-1 0,0 0 0,-1 1 1,1-1-1,0 0 0,0 1 0,0-1 0,1 0 1,-1 0-1,0 0 0,0 0 0,1 0 0,-1 0 1,1 0-1,-1 0 0,1 0 0,-1-1 0,1 1 1,-1-1-1,1 1 0,-1-1 0,1 0 0,0 1 1,-1-1-1,1 0 0,0 0 0,-1 0 0,1 0 1,0-1-1,2 0 0,31-3-982,1-3 1,-1 0 0,-1-3-1,0-1 1,46-21-1,-53 20 340,-1-1 0,0-2 0,-1 0 0,42-35 0,-41 26 1985,42-46 0,-55 58 1874,-9 27-961,-4-7-2310,1-1 150,0 0 0,0 1 1,0-1-1,1 0 0,0 0 0,1 0 1,0-1-1,0 1 0,0-1 0,1 1 1,-1-1-1,2 0 0,-1 0 1,1-1-1,0 1 0,0-1 0,0 0 1,1 0-1,-1-1 0,13 7 0,-8-5-37,0-2 0,1 1 0,0-2 0,0 1 0,0-1 0,0-1 0,1 0 0,-1-1 0,1 0 0,-1 0 0,1-1 0,18-3 0,-20 2-17,1-1 1,-1 0-1,1-1 0,-1 0 0,0 0 1,0-1-1,0 0 0,0-1 1,-1 0-1,1-1 0,-1 0 1,9-8-1,-13 8-1,1 1 0,-1-1 0,0 0 0,-1 0 0,0-1 0,0 1 0,0-1 0,-1 0 0,0 0 0,0 0 0,0-1 0,-1 1 0,0-1 0,-1 1 0,0-1 0,0 0 0,-1-11 0,0 5 65,-1 0 0,-1 1 1,0-1-1,-1 1 1,-1 0-1,0 0 1,-1 0-1,0 1 0,-1-1 1,0 1-1,-1 0 1,0 1-1,-1 0 0,0 0 1,-1 0-1,0 1 1,-1 1-1,0-1 1,-21-13-1,17 13-137,0 1 0,0 0-1,-1 2 1,-1 0 0,1 0 0,-1 1 0,0 1-1,0 1 1,-1 0 0,1 1 0,-1 1 0,0 1-1,0 0 1,0 1 0,-28 3 0,36-1-434,0 0 0,1 1-1,-1 0 1,1 0 0,0 1 0,0 0 0,0 0 0,0 0 0,1 1-1,-1 1 1,1-1 0,-7 9 0,11-11 97,0 0 0,0 0-1,1 0 1,-1 0 0,1 1-1,0 0 1,0-1 0,0 1 0,0 0-1,0 0 1,1 0 0,0 0-1,0 0 1,0 0 0,0 0 0,1 0-1,0 1 1,0-1 0,0 0 0,0 0-1,0 1 1,1-1 0,0 0-1,0 0 1,0 0 0,0 0 0,3 5-1,12 17-1978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36.0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63 307 1312,'-15'-8'1964,"-20"-12"2732,22 6 1541,14 13-6087,-1 0 0,0 0 0,1 0 0,-1 0 0,1 0 1,-1 1-1,1-1 0,0 0 0,-1 0 0,1 1 0,0-1 0,0 0 0,-1 1 0,1-1 0,0 1 0,0-1 0,0 1 0,0-1 0,0 1 0,-1 0 0,1-1 0,0 1 0,0 0 0,0 0 0,0 0 0,0-1 0,0 1 0,1 0 0,3-1 264,56-13 869,115-12 1,66 11-1473,-208 14 277,152-5-80,262-21 177,-431 25-195,-6 1-16,1 0 1,-1-1 0,0 0 0,1-1 0,-1 0 0,0-1 0,18-8 0,-28 12 23,-1 0 0,0-1-1,1 1 1,-1 0 0,0 0 0,1-1-1,-1 1 1,1 0 0,-1-1 0,0 1-1,0 0 1,1-1 0,-1 1 0,0 0 0,0-1-1,1 1 1,-1-1 0,0 1 0,0 0-1,0-1 1,0 1 0,0-1 0,0 1-1,0-1 1,0 1 0,1-1 0,-2 1 0,1-1-1,0 1 1,0 0 0,0-1 0,0 1-1,0-1 1,-13-13-40,-23-6-11,-1 5 3,-1 1 0,0 2 0,-1 2 1,-53-7-1,27 10-356,-124 0 1,163 8-306,1 0-1,-1 2 0,1 0 1,-26 8-1,46-10 217,-1 1 0,1-1 0,-1 1 1,1 1-1,0-1 0,0 1 0,0 0 0,0 0 0,0 0 0,1 0 0,-1 1 0,1 0 0,0 0 0,0 0 0,1 1 0,-1-1 0,1 1 0,0 0 0,0 0 0,1 0 0,-1 0 1,1 0-1,0 1 0,-1 5 0,-2 26-1954,2 3 642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36.4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1 488,'-13'11'1445,"7"-7"-207,1 0 0,-1 0 0,1 1 1,0 0-1,1 0 0,-1 0 0,-6 11 0,11-15-1096,0 0 0,0 0-1,0 0 1,-1 0 0,1 0 0,1-1-1,-1 1 1,0 0 0,0 0-1,0 0 1,0 0 0,1-1-1,-1 1 1,0 0 0,1 0-1,-1 0 1,0-1 0,1 1-1,-1 0 1,1-1 0,0 1 0,-1 0-1,1-1 1,-1 1 0,1-1-1,0 1 1,-1-1 0,1 1-1,0-1 1,0 1 0,-1-1-1,1 0 1,0 1 0,0-1-1,0 0 1,0 0 0,-1 0-1,2 1 1,43 9 754,-40-9-604,100 13 973,186-1 0,-177-11-934,-8 1-339,120 2-846,-78-13-3617,-137 7 3593,-7 1 212,0-1 1,0 1-1,0-1 0,1 1 0,-1-1 1,0-1-1,6-2 0,-25-8-5136,14 11 5590,-27-7-2178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36.8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 0 984,'-29'5'1035,"13"-3"85,1 0 0,-1 1 0,1 1-1,0 0 1,0 1 0,1 1-1,-26 13 1,38-18-972,1 0-1,-1 0 1,1 0-1,-1 1 1,1-1-1,0 0 1,-1 1-1,1-1 1,0 1 0,0-1-1,0 1 1,0-1-1,0 1 1,0 0-1,1-1 1,-1 1 0,0 0-1,1 0 1,0-1-1,-1 1 1,1 0-1,0 0 1,0 0-1,0 0 1,0 0 0,0-1-1,0 1 1,1 0-1,-1 0 1,0 0-1,1-1 1,0 1-1,-1 0 1,1 0 0,0-1-1,0 1 1,0-1-1,0 1 1,2 1-1,3 6 180,2-1 0,-1 0 0,1 0-1,0-1 1,14 10 0,10 4 106,0-1 0,63 28 1,76 19-1229,-91-38-3259,-2 3-3800,-63-27 4773,-5-2 377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42.6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65 128,'-3'-5'710,"-23"-31"3701,12 12 2382,30 53-1224,19 38 23,41 99-4241,-54-102-1148,-3 1-1,15 93 1,4 136-3045,-31-227 1231,-6-61 1054,-1 0 0,1-1 0,1 1 0,-1 0 0,1-1 1,0 1-1,0-1 0,1 1 0,-1-1 0,8 9 0,-9-12 288,0-1 1,1 1 0,-1-1-1,1 0 1,0 1 0,-1-1-1,1 0 1,0 0-1,0-1 1,0 1 0,0 0-1,0 0 1,0-1 0,-1 0-1,1 1 1,1-1 0,-1 0-1,0 0 1,0 0 0,0 0-1,0 0 1,0 0-1,0 0 1,0-1 0,0 1-1,0-1 1,-1 0 0,1 0-1,0 1 1,0-1 0,0 0-1,0 0 1,2-3-1,27-21-2481,2-12 542</inkml:trace>
  <inkml:trace contextRef="#ctx0" brushRef="#br0" timeOffset="1">579 237 280,'-7'-75'4574,"-3"1"4133,9 72-8244,1-1 0,0 1-1,-1 0 1,1 0 0,0-1 0,0 1-1,1 0 1,-1 0 0,1-5 0,-1 7-380,1 0 1,-1-1-1,0 1 1,0 0-1,0 0 1,0-1 0,1 1-1,-1 0 1,0 0-1,0 0 1,0-1-1,1 1 1,-1 0-1,0 0 1,0 0 0,1 0-1,-1 0 1,0-1-1,0 1 1,1 0-1,-1 0 1,0 0-1,1 0 1,-1 0-1,0 0 1,1 0 0,-1 0-1,0 0 1,0 0-1,1 0 1,-1 0-1,0 0 1,1 0-1,-1 1 1,0-1 0,0 0-1,1 0 1,-1 0-1,0 0 1,1 1-1,2 1 141,0 1-1,0 0 0,0-1 0,0 1 1,-1 1-1,1-1 0,-1 0 0,0 1 1,3 5-1,15 33 30,-2 1 0,-3 0 1,-1 1-1,14 77 0,10 187-4089,-35-278 3052,5 87-3947,-7-93 1827,-1 0 0,-6 41 0,6-64 2886,0 2-418,-1 0 0,1 0 0,-1 0 0,0 0 1,0 0-1,0 0 0,0-1 0,0 1 0,-1 0 0,1 0 0,-3 3 0,-9-1-1349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43.1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123 705 1332,'-12'-5'852,"-15"-7"4454,-44-25 0,70 37-5118,1-1 0,-1 1 0,0-1 0,0 1-1,0-1 1,1 1 0,-1-1 0,0 0 0,1 1 0,-1-1 0,1 0 0,-1 1 0,0-1 0,1 0 0,0 0 0,-1 0 0,1 1 0,-1-1-1,1 0 1,0 0 0,0 0 0,-1-2 0,1 3-91,1-1 0,-1 0 0,1 0 0,-1 0 0,0 1 0,1-1 0,-1 0 0,1 0 0,-1 1 0,1-1 0,0 0 0,-1 1 0,1-1 0,0 1 1,-1-1-1,1 1 0,0-1 0,0 1 0,0-1 0,46-14 645,-45 15-691,279-44-5260,-192 34 702,0-4 1,127-37 0,-148 25 5389,-3 1 7896,-64 25-8474,0-1-1,0 1 1,0 0 0,0-1 0,1 1 0,-1 0 0,0 0-1,0 0 1,0 0 0,0 0 0,0 0 0,0 0 0,0 1 0,0-1-1,1 0 1,-1 1 0,0-1 0,0 0 0,0 1 0,1 0-1,0 1-42,-1-1 1,1 1-1,-1-1 0,1 1 0,-1-1 0,0 1 0,0 0 0,0 0 0,0 0 0,1 2 0,2 8-31,0 0-1,-1-1 1,2 17 0,-2-6 421,95 383 716,-78-340-1733,-10-41-64,-7-21 111,-3-10-86,-12-373 280,16 296 207,3 0 0,27-125-1,-27 179 28,1 1 1,1 0-1,17-35 0,-21 55-20,-1 0 0,1 0 0,0 0 0,1 1 0,0 0 0,1 0 0,-1 0 0,1 1 0,1 0 0,-1 1 0,1-1 0,1 2 0,13-9 0,-18 12-45,0 1 0,0-1-1,0 1 1,0 0 0,0 0-1,1 0 1,-1 1 0,0-1 0,1 1-1,-1 0 1,0 1 0,0-1-1,1 1 1,-1-1 0,0 1-1,6 2 1,-3 0-5,0 1 0,0-1-1,-1 1 1,1 1 0,-1-1 0,0 1-1,-1 0 1,10 10 0,-1 2-39,0 2 0,-1 0 0,-1 0 0,-1 1 0,11 27 0,14 48-2530,44 187 0,-49-158-4236,-25-99 4634,-4-14 265,1-1-1,0 1 1,7 15-1,-4-19-431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42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0 271 324,'26'-52'2070,"-13"25"2207,1 0 1,25-35 0,-32 53-3186,0 1 0,0 0-1,0 1 1,1-1 0,12-7 0,-12 10-843,0 0 0,0 1 0,17-7 0,-9 6-373,-1 0 1,1 1-1,-1 1 0,19-1 0,-19 3-649,0 1 0,0 0 0,0 1 0,0 1 0,0 1 0,0 0 0,21 7 0,-24-6 169,0 1 0,-1 0 0,0 1 0,0 0 0,-1 1 0,1 0 0,-2 0 0,1 1 0,-1 1 0,0-1 0,-1 2 0,0-1 0,0 1 0,-1 0 0,0 1 0,-1-1 0,7 16-1,-6-5 873,0-1-1,-1 1 0,-1 0 0,-1 0 0,-1 1 0,0 35 0,-12 134 4060,1-103-3786,8-81-570,0 0 0,0 0 1,1-1-1,-1 1 0,3 7 0,-3-14-15,0 1 0,0 0 0,0 0 0,1 0 0,-1 0 0,0 0 1,0 0-1,1 0 0,-1 0 0,1-1 0,-1 1 0,1 0 0,-1 0 1,1 0-1,-1-1 0,1 1 0,0 0 0,-1-1 0,1 1 0,0-1 0,0 1 1,0-1-1,-1 1 0,1-1 0,0 1 0,0-1 0,0 0 0,0 1 1,0-1-1,0 0 0,0 0 0,-1 0 0,1 0 0,0 0 0,0 0 1,0 0-1,0 0 0,0 0 0,0 0 0,0 0 0,0 0 0,0-1 0,0 1 1,0 0-1,1-2 0,-1 1-31,1 0 1,-1 0-1,1 0 1,-1-1-1,1 1 1,-1 0-1,0-1 1,0 1-1,1-1 1,-1 0-1,0 1 1,-1-1-1,1 0 1,0 0-1,1-3 1,7-33 22,-7 27 196,10-56 1247,-9 42-368,1 0 1,1 1-1,1-1 0,2 1 1,0 0-1,13-24 1,-21 47-976,0 0 0,1 0 0,-1 0 0,1 1 0,-1-1 1,0 0-1,1 0 0,-1 1 0,1-1 0,0 0 0,-1 1 1,1-1-1,0 1 0,-1-1 0,1 0 0,0 1 1,0 0-1,-1-1 0,1 1 0,0-1 0,0 1 0,0 0 1,-1 0-1,1-1 0,0 1 0,0 0 0,0 0 0,0 0 1,0 0-1,1 0 0,0 1-13,0 0 0,-1 0 1,1 0-1,-1 0 0,1 1 0,-1-1 0,0 0 1,0 1-1,1-1 0,-1 1 0,0-1 0,0 1 1,1 3-1,5 10-33,0 0 0,6 26 0,-11-35 78,41 193 64,-32-132 34,-11-78-88,1-1-1,0 1 1,0-1 0,1 1 0,6-17 0,22-72 287,-24 81-268,2 0 1,0 0 0,2 0-1,0 1 1,0 0-1,2 1 1,0 0-1,1 1 1,1 1 0,0 0-1,27-21 1,-38 33-76,0 1 0,0 0 0,1 0 0,-1 0 1,0 0-1,1 1 0,0-1 0,-1 1 1,1 0-1,0 0 0,0 0 0,-1 1 0,1-1 1,0 1-1,0 0 0,0 0 0,0 0 0,0 1 1,0-1-1,-1 1 0,1 0 0,6 2 0,-4 0-4,-1 0-1,1 1 1,-1 0-1,0 0 0,0 0 1,0 0-1,-1 1 1,0 0-1,0 0 0,0 0 1,0 0-1,5 11 0,1 6-358,0 0-1,-2 1 1,9 33-1,-1 0-2201,-15-53 2047,0 0-1,0 0 1,0 0-1,1 0 1,-1 0-1,1 0 1,0 0-1,-1-1 1,1 1-1,0-1 1,1 1-1,-1-1 1,0 0-1,1 0 1,-1 0-1,1 0 1,0 0-1,4 1 1,-3-1-42,0-1 1,-1-1-1,1 1 1,0-1-1,0 1 0,0-1 1,0 0-1,0 0 1,0-1-1,0 0 1,0 1-1,0-1 1,0 0-1,6-3 1,23-9-1335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43.5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136 124 492,'-48'-14'2472,"11"3"525,10 0 359,10 2 292,10 0-552,21-1-903,16-1-917,21 2-652,17-2-588,10 0-836,14 2-1008,2 2-973,-2 5-399,-1 2-148,-9 4 91,-14 1 473,-18 3 808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54.9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24 296,'3'-2'18140,"21"-4"-14333,18-1-6004,-30 5 3736,6 1-1402,2-2 16,0 1 0,0 2 0,40 3 0,-53-2-151,-1 0 0,0 1-1,1 0 1,-1 0 0,0 0 0,0 1 0,-1 0-1,1 0 1,0 1 0,-1-1 0,0 1 0,0 0-1,0 1 1,-1-1 0,1 1 0,5 8 0,-5-7-10,-1 1 1,0 0 0,0 0 0,-1 0-1,0 1 1,0-1 0,-1 1 0,0-1-1,0 1 1,-1 0 0,1 10 0,-2-4-9,0 0 1,-1 0-1,0 0 1,-1 0 0,-7 24-1,-5 3-38,-2-1 0,-1-1 0,-26 42 0,30-59 24,3-4-14,-14 32 0,22-41 54,2-9-12,0 0 1,0 0 0,0 0 0,0 1 0,0-1-1,0 0 1,-1 0 0,1 0 0,0 1 0,0-1-1,0 0 1,0 0 0,0 0 0,0 0 0,0 1-1,0-1 1,0 0 0,-1 0 0,1 0 0,0 0-1,0 0 1,0 1 0,0-1 0,0 0 0,-1 0-1,1 0 1,0 0 0,0 0 0,0 0 0,-1 0 0,1 0-1,0 0 1,0 1 0,0-1 0,-1 0 0,1 0-1,0 0 1,0 0 0,0 0 0,-1 0 0,1 0-1,0 0 1,0-1 0,0 1 0,-1 0 0,1 0-1,-4 0-89,-8 0-13,1 1 1,-1 0-1,0 1 0,1 1 1,0-1-1,0 2 1,0-1-1,0 2 1,0-1-1,1 2 0,-13 7 1,15-4 88,16-5 127,20-6 136,-24 2-245,1 0 15,97-8-134,0-4 0,110-28 1,-187 33-406,-1 1-553,41-15 1,-59 18 206,1-1 0,-1 1 0,0-1 0,0 0 0,0 0 0,6-6 0,-12 10 716,1-1 1,-1 1 0,0 0-1,1-1 1,-1 1-1,0-1 1,0 1-1,1 0 1,-1-1 0,0 1-1,0-1 1,0 1-1,1-1 1,-1 1 0,0-1-1,0 1 1,0-1-1,0 1 1,0-1 0,0 1-1,0-1 1,0 1-1,0-1 1,0 1 0,0-1-1,0 1 1,-1-1-1,1 1 1,0-1-1,0 1 1,0-1 0,-1 1-1,1 0 1,0-1-1,-1 1 1,1-1 0,0 1-1,-1 0 1,0-1-1,-19-13-3801,4 5 2297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55.3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35 824,'-45'-14'17470,"64"16"-15903,14 1-1183,30 7 167,82 9-1258,-122-18-892,-1-1 1,33-5-1,-5-3-4611,69-22 1,-81 17 4011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56.0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0 140 648,'2'-1'365,"-1"0"-1,1 1 1,-1-1-1,1 0 1,0 0-1,-1 1 1,1-1 0,-1 1-1,1-1 1,0 1-1,0 0 1,-1-1-1,1 1 1,0 0 0,0 0-1,-1 0 1,1 1-1,0-1 1,0 0-1,-1 1 1,1-1 0,0 1-1,-1-1 1,1 1-1,-1 0 1,1 0-1,-1 0 1,1 0-1,1 1 1,2 4 396,-1-1 0,0 1 0,0 0 0,0 0 0,-1 0 0,4 10-1,-6-14-828,84 225 3288,-36-87-3026,-40-116-668,9 41 1,-18-65 450,0 0 0,-1-1 0,1 1 0,0 0 0,0 0 0,0 0 0,0 0 0,-1 0 0,1 0 0,0 0 0,0 0 1,0 0-1,0 0 0,-1 0 0,1 0 0,0 0 0,0 0 0,0 0 0,-1 0 0,1 0 0,0 0 0,0 0 0,0 0 0,0 0 0,-1 0 0,1 0 1,0 0-1,0 0 0,0 0 0,0 1 0,-1-1 0,1 0 0,0 0 0,0 0 0,0 0 0,0 0 0,0 1 0,-1-1 0,1 0 0,0 0 0,0 0 1,0 0-1,0 1 0,0-1 0,0 0 0,0 0 0,0 0 0,0 0 0,0 1 0,0-1 0,0 0 0,-13-17-914,-15-43-240,-24-80 0,33 79 2474,-13-88 1,30 140-1064,1 0 0,0-1 0,0 1 0,1-1 0,0 1 0,1 0 0,0-1 0,1 1-1,0 0 1,0 0 0,1 0 0,0 0 0,7-13 0,-6 16-188,0 0-1,0 0 0,1 1 0,0-1 1,0 1-1,0 0 0,1 0 0,0 1 0,-1 0 1,2 0-1,-1 0 0,0 1 0,1-1 1,0 2-1,-1-1 0,1 1 0,0 0 1,8-1-1,-4 1-131,0 0-1,0 1 1,0 1-1,0 0 1,0 0-1,0 1 1,0 0-1,0 1 1,0 0 0,0 1-1,0 1 1,-1-1-1,20 11 1,-25-12 13,0 1 0,-1 0 1,1 1-1,-1-1 0,1 1 0,-1 0 1,0 0-1,-1 0 0,1 0 0,-1 1 0,1 0 1,-2-1-1,1 1 0,0 0 0,-1 1 1,0-1-1,0 0 0,0 0 0,-1 1 1,0-1-1,0 1 0,0 0 0,-1-1 1,0 1-1,0 0 0,0-1 0,-1 1 1,0-1-1,-1 7 0,-4 12-43,-2 0 0,-10 24 0,7-23 63,-8 34 1,19-58 28,-1 0 1,1 0 0,0 0-1,0 0 1,0 0 0,0 0-1,0 0 1,0 0 0,0 0-1,0 0 1,0 0 0,0 0-1,1 0 1,-1 0 0,0 0-1,1 0 1,-1 0 0,1 0-1,-1 0 1,1 0 0,-1 0 0,1 0-1,0-1 1,-1 1 0,1 0-1,0 0 1,0-1 0,-1 1-1,1-1 1,0 1 0,0-1-1,0 1 1,0-1 0,0 1-1,0-1 1,0 0 0,0 1-1,0-1 1,0 0 0,0 0-1,0 0 1,1 0 0,8 1-278,-1 0 0,0-1 0,19-3 1,-12 2 9,14 0-113,72 0 15,-91 2 445,0 0 0,0 1 0,0 0 0,0 1 0,0 0 0,19 9 0,-28-11-46,0-1 0,0 1-1,0 0 1,0 0 0,0 1 0,-1-1 0,1 0-1,0 1 1,-1-1 0,1 0 0,-1 1 0,1 0 0,-1-1-1,0 1 1,0 0 0,1 0 0,-1 0 0,-1 0-1,1 0 1,0 0 0,0 0 0,-1 0 0,1 0-1,-1 0 1,0 0 0,1 0 0,-1 1 0,0-1-1,0 0 1,-1 0 0,1 0 0,0 0 0,-1 1 0,1-1-1,-1 0 1,0 0 0,0 0 0,1 0 0,-1 0-1,-1-1 1,1 1 0,-2 3 0,-3 3 21,0 0 0,-1 0 1,1-1-1,-1 0 0,-1 0 1,1-1-1,-1 0 0,-10 6 0,-13 4-12,0 0-1,-2-3 1,1 0-1,-2-2 1,0-2-1,-41 7 1,37-11-1119,0-1 1,-75-2-1,105-2 584,4 0 51,-1 0 0,1 0 0,-1 0 1,1-1-1,0 0 0,-1 1 1,1-2-1,0 1 0,-1 0 1,1-1-1,0 0 0,-4-2 1,8 3 369,-1 1 0,1-1 0,0 1 0,-1 0 0,1-1 0,0 1 1,-1-1-1,1 1 0,0-1 0,0 1 0,0-1 0,-1 1 0,1-1 1,0 0-1,0 1 0,0-1 0,0 1 0,0-1 0,0 1 0,0-1 1,0 0-1,0 1 0,0-1 0,1 1 0,-1-1 0,0 1 0,0-1 1,0 1-1,1-1 0,-1 1 0,0-1 0,0 1 0,1-1 0,-1 1 1,1-1-1,-1 1 0,0 0 0,1-1 0,-1 1 0,1 0 0,-1-1 1,1 1-1,0-1 0,15-11-1476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06.5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3 892,'-30'-2'10474,"30"4"-9742,0 1-1,1-1 0,-1 0 1,0 1-1,1-1 0,0 0 1,-1 1-1,1-1 0,0 0 1,2 4-1,3 7-1808,11 36 2213,-2 0-1,12 71 1,5 108-102,-23-159-750,-4-13-183,-3-28-311,2 1 1,9 36-1,-13-65 147,0 1 0,0 0 0,1 0-1,-1 0 1,0 0 0,0-1-1,1 1 1,-1 0 0,1 0 0,-1 0-1,1-1 1,-1 1 0,1 0 0,-1-1-1,1 1 1,0-1 0,-1 1 0,1 0-1,1 0 1,-1-1-3,-1 0 0,1 0-1,-1 0 1,1 0 0,0 0 0,-1 0 0,1 0 0,-1-1-1,1 1 1,-1 0 0,1 0 0,0 0 0,-1-1 0,1 1-1,-1 0 1,1-1 0,-1 1 0,1 0 0,-1-1 0,0 1-1,2-1 1,20-34-2398,-19 30 2194,25-51-2988,35-106 0,-33 82 2819,-19 50 636,24-63 2166,-29 72-341,0-1 0,4-30-1,-10 52-1972,0 0-1,1-1 1,-1 1-1,0 0 1,0-1-1,0 1 0,0-1 1,0 1-1,0 0 1,0-1-1,0 1 1,0 0-1,0-1 1,0 1-1,0 0 0,0-1 1,0 1-1,0-1 1,0 1-1,0 0 1,0-1-1,0 1 0,-1 0 1,1-1-1,0 1 1,0 0-1,0 0 1,-1-1-1,1 1 1,0 0-1,0-1 0,-1 1 1,1 0-1,-10 8 589,-15 28-539,22-31 22,-47 81 104,-62 148 1,106-221-240,0 1 1,1-1 0,0 1 0,2 1-1,-4 20 1,6-32-4,1 0-1,0 0 1,0 0-1,0 0 1,0 0-1,1 1 1,-1-1 0,1 0-1,0 0 1,0 0-1,0-1 1,0 1-1,0 0 1,0 0-1,1 0 1,0-1 0,-1 1-1,1-1 1,0 1-1,0-1 1,0 0-1,1 0 1,-1 0 0,1 0-1,-1 0 1,1 0-1,-1-1 1,1 1-1,0-1 1,0 0-1,0 0 1,3 1 0,8 1-281,0 0 1,0-1 0,0 0 0,0-2 0,0 0 0,0 0 0,1-1 0,-1-1 0,0 0-1,0-1 1,18-6 0,7-4-2986,-1-2-1,62-33 0,-87 41 2240,0-1 0,-1 0 0,0-1 0,12-12 0,4-8-869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07.0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0 190 1632,'23'-22'11828,"-19"33"-9442,6 166 4193,11 81-5518,-21-256-1080,0 0-1,0 0 1,1 0-1,-1 0 0,1-1 1,0 1-1,-1 0 1,1 0-1,0 0 1,2 3-1,-3-5 8,0 0 1,1 0-1,-1 0 0,0 0 0,0 0 0,1 1 1,-1-1-1,0 0 0,0 0 0,1 0 1,-1 0-1,0 0 0,0 0 0,1 0 0,-1 0 1,0 0-1,1 0 0,-1 0 0,0 0 1,0 0-1,1 0 0,-1 0 0,0 0 0,0 0 1,1-1-1,-1 1 0,0 0 0,0 0 0,1 0 1,-1 0-1,0 0 0,0-1 0,0 1 1,1 0-1,-1 0 0,0 0 0,0-1 0,0 1 1,0 0-1,1 0 0,-1-1 0,2-3-70,0 0 0,0 0-1,0 0 1,0-1-1,-1 1 1,0 0 0,2-10-1,13-174-471,0 6 702,-12 151 241,2-1-1,2 1 1,18-50 0,-26 79-338,1-1 0,0 1-1,0-1 1,1 1 0,-1-1-1,0 1 1,1 0 0,-1-1-1,1 1 1,0 0 0,0 0-1,0 0 1,0 0 0,0 1-1,0-1 1,0 1 0,0-1 0,1 1-1,-1 0 1,1-1 0,-1 1-1,1 0 1,-1 1 0,1-1-1,0 0 1,-1 1 0,1 0-1,0-1 1,0 1 0,-1 0 0,1 1-1,0-1 1,-1 0 0,1 1-1,0-1 1,-1 1 0,1 0-1,2 1 1,6 3-30,-1 0 0,0 0 0,0 1 0,0 1 0,-1-1-1,0 2 1,15 14 0,-4 1-178,-1 1-1,0 1 1,-2 0-1,-1 1 1,18 40-1,50 146-3925,-74-181 2638,3 8-1566,-2-16-2660,-36-49-1701,3-2 5549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07.4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93 308,'-41'-23'1903,"22"13"997,-1-1 0,-24-19 1875,43 30-4681,1-1 0,0 1 0,0 0-1,0 0 1,0-1 0,0 1 0,0 0 0,2-5 2250,-1 4-2250,19-3 1780,26 4-842,196-2-240,-86-1-4900,-143 3 3363,-6-1 84,0 1 0,-1-1 0,1 2 0,0-1 0,0 1 0,0 0 0,0 0 0,0 1 0,-1 0 0,1 0 0,-1 1 0,10 4 0,-15-6 499,0 0 0,0-1 1,-1 1-1,1 0 0,0 0 0,-1 0 1,1-1-1,0 1 0,-1 0 1,1 0-1,-1 0 0,0 0 1,1 0-1,-1 0 0,0 0 1,1 0-1,-1 1 0,-4 21-2234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0.9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26 326 1216,'-3'-4'396,"-18"-26"8608,21 29-8812,-1 1 0,1-1 0,0 0 0,0 1 1,0-1-1,0 1 0,0-1 0,-1 0 0,1 1 1,0-1-1,0 0 0,0 1 0,1-1 0,-1 1 1,0-1-1,0 0 0,0 1 0,0-1 0,1 1 1,-1-1-1,0 1 0,0-1 0,1 0 0,-1 1 1,0-1-1,1 1 0,-1 0 0,1-1 0,-1 1 1,1-1-1,-1 1 0,1-1 0,-1 1 0,1 0 1,-1 0-1,1-1 0,-1 1 0,1 0 0,-1 0 1,1-1-1,0 1 0,-1 0 0,1 0 0,-1 0 1,1 0-1,0 0 0,-1 0 0,1 0 0,0 0 1,-1 0-1,2 1 0,207-4 3296,-89 5-3150,-24-3-232,376-7-374,-3-27-1048,-433 31 1152,-19 3 46,1-1 0,-1-1 0,0 0 1,0-1-1,-1 0 0,1-2 1,17-8-1,-33 14 109,0 0 0,0-1 1,0 1-1,0 0 0,0-1 0,-1 1 0,1-1 0,0 1 1,0-1-1,-1 1 0,1-1 0,0 0 0,-1 1 0,1-1 1,-1 0-1,1 0 0,-1 1 0,1-1 0,-1 0 1,1 0-1,-1 0 0,0 1 0,1-1 0,-1 0 0,0 0 1,0 0-1,0 0 0,1 0 0,-1 0 0,0 0 0,0 0 1,-1 0-1,1 1 0,0-1 0,0 0 0,0 0 1,0 0-1,-1 0 0,1 0 0,-1 0 0,1 1 0,0-1 1,-1 0-1,1 0 0,-2 0 0,-1-3-16,-1 0 0,0 1 0,0 0 0,0 0 0,0 0-1,-1 0 1,-5-2 0,-22-10-55,-1 1 0,-1 2 0,-67-15 0,-111-8-134,118 24-1388,-167 2 1,252 9 675,0 0 1,1 0 0,-1 1-1,0 1 1,1 0 0,-1 0-1,1 0 1,0 1 0,0 0-1,0 1 1,0 0 0,0 0-1,1 1 1,0 0 0,-11 9-1,-5 9-1252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1.2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19 172 1472,'-19'26'16613,"106"-33"-11901,44-8-2378,20-1-1381,153-9-134,402-43-4286,-675 64 2814,-15 3-356,0-1 1,0-1 0,-1 0 0,29-11 0,-43 14 908,-1 0 0,0 0 0,1 0 0,-1 0 0,0 0 0,1 0 0,-1 0-1,0-1 1,1 1 0,-1 0 0,0 0 0,1 0 0,-1 0 0,0-1 0,0 1 0,1 0-1,-1 0 1,0-1 0,0 1 0,1 0 0,-1-1 0,0 1 0,0 0 0,0 0 0,0-1 0,1 1-1,-1 0 1,0-1 0,0 1 0,0-1 0,0 1 0,0-1 0,-10-5-2449,-23-1-641,32 7 3021,-111-12-5352,36 5 3427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1.6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142 1 1120,'-20'8'724,"-48"22"2234,64-28-2556,-1 1 0,1 0-1,-1 0 1,1 0 0,0 1-1,0-1 1,0 1 0,0 0-1,1 0 1,0 0 0,-3 5-1,5-7-242,0 0 1,1 0-1,-1 0 0,1 0 0,0 0 1,-1 0-1,1 0 0,0 0 0,0 0 0,0 0 1,1 0-1,-1 0 0,0 0 0,1 0 1,-1 0-1,1 0 0,0 0 0,0 0 0,0 0 1,0-1-1,0 1 0,0 0 0,0-1 1,0 1-1,1 0 0,-1-1 0,1 0 0,-1 1 1,1-1-1,0 0 0,-1 0 0,4 2 1,6 4 327,1 0 0,0 0 0,19 7 1,13 2-297,0-1 0,1-3 1,0-1-1,87 7 1,30-9-3477,-4-11-3628,-63-5 1434,-63 1 3541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39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541 59 1068,'-17'-21'3285,"14"17"-2246,1 0 0,-1 0 1,-1 0-1,1 1 0,0 0 0,-1-1 0,-5-3 1,7 7-918,0-1 0,0 0 0,0 1 1,0-1-1,0 1 0,0-1 0,0 1 1,0 0-1,0 0 0,0 0 0,0 0 0,0 0 1,0 1-1,0-1 0,0 0 0,0 1 1,0 0-1,0-1 0,1 1 0,-1 0 1,0 0-1,-2 1 0,-19 12 90,1 1 0,0 1 0,1 1-1,1 0 1,1 2 0,-26 30 0,-1 10 167,-40 68 0,58-83-152,-37 82 1,56-104-174,0 1 1,2 1 0,0-1-1,2 1 1,-6 47 0,11-63-48,0-1 0,0 1 0,0-1 1,1 1-1,0 0 0,1-1 0,0 0 1,0 1-1,0-1 0,1 0 0,0 0 0,1 0 1,6 11-1,-6-14-36,0 1 0,0 0 0,1-1 0,-1 0 0,1 0 0,0 0 0,0 0 0,0-1 0,1 0 0,-1 0 0,1 0-1,0-1 1,0 0 0,0 0 0,0-1 0,0 1 0,7 0 0,5-1-227,-1-1-1,0 0 0,0-1 0,0-1 1,0-1-1,0 0 0,0-1 0,-1-1 1,1 0-1,15-9 0,-9 4 57,0-2 0,-1-1-1,0 0 1,-1-2 0,-1 0-1,20-20 1,-22 14 1038,-16 18-581,0 0-1,0 0 1,1 0 0,-1 0-1,1 0 1,-1 1 0,1-1-1,0 1 1,0 0-1,0 0 1,0 0 0,5-2-1,-8 4-297,1 1 0,-1-1-1,0 0 1,1 0-1,-1 0 1,0 1 0,1-1-1,-1 0 1,0 0-1,1 1 1,-1-1 0,0 0-1,0 1 1,1-1-1,-1 0 1,0 1 0,0-1-1,0 0 1,0 1-1,1-1 1,-1 1 0,0-1-1,0 0 1,0 1-1,0-1 1,0 1 0,0-1-1,0 0 1,0 2-1,3 20-1749,-2-9 115,0-10 1352,0-1 0,-1 0 0,2 1 1,-1-1-1,0 0 0,0 1 0,1-1 0,-1 0 0,1 0 0,0 0 0,-1 0 0,1 0 0,0-1 0,0 1 1,0 0-1,0-1 0,1 0 0,-1 1 0,0-1 0,1 0 0,-1 0 0,1 0 0,-1-1 0,1 1 0,-1-1 1,1 1-1,-1-1 0,1 0 0,0 0 0,-1 0 0,1 0 0,-1 0 0,5-2 0,23-4-1382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42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158 359 1260,'73'-149'5508,"19"-38"8626,-91 185-13951,-1 1 0,1-1-1,0 1 1,0-1 0,0 1 0,0-1-1,0 1 1,0 0 0,0 0 0,0-1 0,0 1-1,1 0 1,-1 0 0,0 0 0,1 0 0,1 0-1,-2 1-132,0 0-1,0 0 0,0 1 0,0-1 1,1 0-1,-1 1 0,0-1 0,0 1 0,0-1 1,-1 1-1,1 0 0,0-1 0,0 1 1,0 0-1,0 0 0,-1 0 0,1-1 0,0 1 1,-1 0-1,1 0 0,0 0 0,-1 0 0,1 0 1,-1 0-1,0 0 0,1 2 0,5 11 32,0 1 0,-1-1 0,-1 1-1,5 26 1,4 65-277,-12-92 155,9 207-1285,-6-91-354,-4-122 1471,4 34-647,-4-40 762,0 0 0,0 0 1,0 0-1,1 0 0,-1-1 0,1 1 1,-1 0-1,1 0 0,0-1 1,0 1-1,0 0 0,0-1 0,0 1 1,0-1-1,0 1 0,1 1 0,-1-3 65,-1 0-1,1 0 0,-1 0 0,1 0 0,-1-1 0,0 1 0,1 0 0,-1 0 0,1 0 0,-1 0 0,0 0 0,1-1 0,-1 1 0,0 0 0,1 0 1,-1 0-1,0-1 0,1 1 0,-1 0 0,0-1 0,1 1 0,-1 0 0,0-1 0,0 1 0,1 0 0,-1-1 0,0 1 0,0 0 0,0-1 0,0 1 1,0-1-1,1 1 0,-1-1 0,0 1 0,0 0 0,0-1 0,0 1 0,0-1 0,0 1 0,0-1 0,2-20-440,-2 14 449,-1-1 1,0 0-1,0 0 1,0 1-1,-1-1 1,0 1-1,-1-1 0,1 1 1,-2 0-1,1 0 1,-1 0-1,0 1 1,0-1-1,-1 1 0,1 0 1,-2 0-1,1 0 1,0 1-1,-1 0 1,0 0-1,-1 0 0,-6-3 1,3 2 84,1 1 0,-1 1-1,0 0 1,-1 0 0,1 1 0,-1 0 0,1 1 0,-1 0 0,0 1 0,0 0-1,0 0 1,1 1 0,-1 1 0,0 0 0,-14 3 0,13-1-38,-1 1 0,1 1 1,0 0-1,0 0 0,1 1 0,0 1 1,0 0-1,0 1 0,-18 16 0,25-21-65,0 1 0,0 0-1,1 0 1,-1 0 0,1 0-1,0 1 1,0-1 0,0 1-1,1 0 1,-1 0-1,1 0 1,0 0 0,1 0-1,-1 0 1,1 0 0,0 1-1,0-1 1,1 1 0,0-1-1,0 0 1,0 1-1,1-1 1,-1 1 0,1-1-1,0 0 1,3 7 0,-1-6-67,1 1 0,-1-1 0,1 0 0,1-1 1,-1 1-1,1-1 0,0 0 0,0 0 0,1 0 1,-1-1-1,1 0 0,0 0 0,0 0 0,0-1 0,13 5 1,3 1-91,1-2 0,0 0 0,33 4 0,-18-5 231,0-2 0,0-2 0,0-1-1,0-2 1,0-2 0,0-1 0,0-2-1,70-21 1,-82 19 35,-1-2 0,0 0 0,0-2 1,-1-1-1,-1-1 0,0 0 0,-1-2 0,-1-1 0,0-1 0,-1 0 0,-1-1 0,-1-2 0,20-28 1,-33 42 105,0-1 0,-1 0 1,0 0-1,-1 0 1,0 0-1,0-1 1,0 1-1,-1-1 1,-1 0-1,2-8 1,-3 14-118,0 0-1,0 1 1,0-1 0,0 0 0,-1 1 0,1-1-1,-1 1 1,1-1 0,-1 1 0,0-1 0,0 1 0,0-1-1,0 1 1,-1 0 0,1-1 0,-1 1 0,1 0 0,-1 0-1,0 0 1,0 0 0,0 0 0,0 1 0,0-1 0,0 1-1,0-1 1,0 1 0,-1 0 0,1 0 0,-1 0-1,1 0 1,-1 0 0,1 0 0,-1 1 0,1-1 0,-1 1-1,-4-1 1,0 1-21,1 1 0,-1-1 0,1 1 0,-1 0 0,1 1 0,-1-1 0,1 1 0,0 1 0,0-1 0,0 1 0,0 0 0,1 0 0,-1 1 0,1 0 0,0 0 0,0 0 0,0 0 0,0 1 0,1 0 0,0 0 0,-4 5 0,-5 7-70,2 0 1,0 1 0,1 0 0,0 1 0,-9 26 0,15-34-48,1 0 0,-1 0 0,2 0 0,0 0 0,0 1 0,1-1 0,0 1 0,1-1 1,0 1-1,3 15 0,-2-21-5,1 0 1,0 0 0,0 0-1,0 0 1,1 0 0,0 0-1,0-1 1,1 1 0,-1-1-1,1 0 1,0 0 0,1 0-1,-1-1 1,1 0 0,0 1-1,0-2 1,0 1 0,1 0-1,-1-1 1,7 3 0,12 4-453,1-1 0,-1-1 0,1-2 0,1 0 0,-1-1 0,1-2 0,29 1 0,4-3-1856,0-3 0,60-9-1,-82 5-191,71-19-1,-51 5 609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2.8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21 296,'4'-19'9817,"-2"18"-9424,-1 1-83,0 0 0,0 0 0,0 1 0,-1-1 0,1 1 0,0-1 0,0 0 0,0 1 1,2 2 1239,-2-2-1240,0 0 0,-1-1 0,2 3 0,25 43 3325,-6-3-2381,-3 0-1,-1 2 1,18 82-1,11 142-689,-8-37-5769,-37-224 4105,1 1 1,1-1-1,-1 0 0,1 0 1,8 13-1,-10-19 848,-1-1 1,1 0-1,0 1 1,0-1-1,0 0 1,0 0-1,0 0 1,0 0-1,0 0 1,0 0-1,1 0 1,-1 0-1,0 0 1,0 0-1,1-1 1,-1 1-1,1 0 1,-1-1-1,1 0 1,-1 1-1,1-1 1,-1 0-1,1 1 1,-1-1-1,1 0 1,-1 0-1,1 0 1,-1-1-1,1 1 1,-1 0-1,1 0 1,-1-1-1,1 1 1,-1-1-1,0 1 1,1-1-1,-1 0 1,0 0-1,3-1 1,19-16-2230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3.2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0 155 56,'13'-35'1984,"11"-37"3794,-17 25 2873,-5 74-2926,2 7-4128,4 35-826,21 289-1091,10-121-9417,-16-141-2666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3.7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89 225 1904,'-14'-9'1984,"5"5"-238,1-1-1,0 0 1,0 0 0,1-1-1,0 0 1,0 0-1,-12-14 1,19 20-1647,0-1 0,0 0-1,-1 1 1,1-1 0,0 1 0,0-1 0,0 0-1,-1 1 1,1-1 0,0 1 0,0-1 0,0 0 0,0 1-1,0-1 1,0 0 0,0 1 0,1-1 0,-1 0-1,0 1 1,0-1 0,0 1 0,1-1 0,-1 1-1,0-1 1,1 0 0,-1 1 0,1-2 0,19-13 801,27-5-815,-46 20-62,93-27-2171,1 3-1,1 5 1,1 4-1,163-4 1,-249 19 2039,-5-1 244,0 1-1,1 0 1,-1 0 0,0 1-1,0-1 1,1 2-1,-1-1 1,9 3-1,-14-3 4,-1-1 0,1 0-1,-1 1 1,1-1-1,-1 1 1,1-1 0,-1 1-1,0-1 1,1 1-1,-1-1 1,0 1 0,1 0-1,-1-1 1,0 1-1,1-1 1,-1 1 0,0 0-1,0-1 1,0 1-1,0-1 1,0 1 0,0 0-1,0-1 1,0 1-1,0 0 1,0-1 0,0 1-1,0 0 1,0-1-1,0 1 1,-1 0 0,1-1-1,0 1 1,0-1-1,-1 1 1,0 0 0,-15 28 2804,9-19-2245,6-7-609,-1 0 0,1 0 0,0 1 0,-1-1 0,1 0 0,1 1 0,-1-1 0,0 1 0,1-1 0,0 1 0,0-1 0,0 0 0,0 1 0,0-1 1,1 1-1,0-1 0,1 5 0,0-3-53,0-1 0,0 1 0,1-1 0,0 1-1,0-1 1,0 0 0,1 0 0,-1 0 0,1 0 0,6 4 0,8 5-157,1-1-1,1-1 1,0 0 0,27 9-1,-32-14 84,-3-1-45,-1 0 44,-1-1 0,1 1 0,-1 1 0,0 0 0,14 11-1,-21-15 51,-1 0 0,0 0-1,0 1 1,0-1-1,-1 1 1,1-1 0,0 1-1,-1 0 1,0 0-1,1 0 1,-1-1 0,0 1-1,-1 0 1,1 0-1,0 0 1,-1 1 0,0-1-1,0 0 1,0 0-1,0 0 1,0 0 0,0 0-1,-1 0 1,0 0-1,-1 5 1,-4 9 40,-1 0 0,-1-1-1,-10 19 1,11-25-47,1 1-1,0 0 0,1 0 0,0 0 1,0 0-1,2 1 0,-1 0 0,2 0 1,-3 19-1,5-30-46,0 0 0,0 0 0,0 0 0,0 0 0,0 0-1,0 0 1,0 0 0,-1 0 0,1 1 0,0-1 0,-1 0 0,1 0 0,-1 0 0,1-1 0,-1 1 0,1 0 0,-1 0-1,0 0 1,1 0 0,-1 0 0,0-1 0,0 1 0,1 0 0,-1-1 0,-2 2 0,1-1-134,0-1 1,0 1-1,0-1 0,0 0 1,0 1-1,0-1 0,0 0 1,0 0-1,0 0 1,0-1-1,0 1 0,-3-1 1,-5-2-945,0 0 1,0-1 0,1 0-1,-12-7 1,11 6 268,1-1 0,0 0 0,0-1 0,1 1 1,0-2-1,0 1 0,1-1 0,-1 0 0,2 0 0,-1-1 1,1 0-1,-5-12 0,-1-16-950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4.0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36 2168,'38'-13'16951,"-41"57"-14734,5-21-2274,0 0 1,2 0-1,0-1 0,1 1 0,2-1 1,0 0-1,1-1 0,2 0 1,0 0-1,1-1 0,1 0 1,0-1-1,2 0 0,0-1 0,2 0 1,-1-2-1,2 0 0,0 0 1,1-2-1,35 22 0,-38-29-25,0 0 0,1-1 0,0-1 0,0 0 0,0-1 0,1-1 0,-1 0 0,1-1 0,0-1 0,0-1 0,-1 0 0,1-1 0,18-4-1,-28 4 77,0-1 0,0 1-1,0-1 1,0-1-1,0 1 1,0-1-1,-1-1 1,1 1-1,-1-1 1,0 0 0,0 0-1,-1-1 1,1 0-1,-1 0 1,0 0-1,0 0 1,0-1-1,-1 0 1,0 0 0,0 0-1,-1-1 1,0 1-1,0-1 1,0 0-1,-1 1 1,0-1-1,0 0 1,0-1-1,-1 1 1,-1 0 0,1 0-1,-1-9 1,-1 1 26,-1 0-1,0 0 1,-1 0 0,0 0 0,-1 0 0,-1 1 0,0 0 0,-1 0 0,-1 0-1,0 1 1,-1 0 0,0 0 0,-1 1 0,-1 0 0,0 1 0,0-1 0,-1 2-1,0 0 1,-1 0 0,-25-15 0,20 14-378,-1 1 0,-1 1-1,0 0 1,0 2 0,0 0 0,-33-7-1,35 11-561,0 0-1,0 1 0,0 1 0,0 1 1,-1 1-1,1 0 0,-34 7 1,45-7 292,-1 1 0,1 0 0,-1 1 0,1-1 0,0 1 0,0 0 0,0 1 0,-8 6 0,1 6-1692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4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10 126 1172,'-4'-14'1672,"-2"-18"4112,6 31-5533,1 0 0,-1 0 0,0 0 0,0 0 0,0 1 0,0-1 0,1 0 0,-1 0 0,0 0 0,1 0 0,-1 1 0,1-1 0,-1 0 0,1 0 0,-1 1 0,1-1 0,0 0 0,-1 1 0,1-1 0,0 0 0,-1 1 0,1-1 0,0 1 0,0 0 0,-1-1 0,1 1 0,0-1 0,0 1 0,0 0 0,0 0 0,1-1 0,15-1 498,1 1 0,0 1 0,0 0 0,-1 1 1,22 4-1,15 1-664,44-6-2393,-73-2-1635,47-9 0,-70 11 3579,1-1 0,-1 1 0,1-1 0,-1 1-1,0-1 1,0 0 0,1 0 0,-1 0 0,0 0-1,0 0 1,0-1 0,0 1 0,0 0 0,0-1-1,0 0 1,-1 1 0,1-1 0,0 0 0,-1 0-1,0 0 1,1 0 0,-1 0 0,0 0 0,1-3 0,2-14-1506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4.8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 1516,'-14'0'2720,"4"5"529,0 10 375,3 9-48,7 12-607,7 12-785,0 9-716,-1 8-620,5 5-608,-1 1-596,0-3-804,-3-7-980,3-7-989,-3-8-383,3-7-56,3-8 199,4-11 549,7-7 844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5.4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3 154 332,'-2'-10'12759,"15"5"-7936,26 4-4464,-34 1 426,366-14 2395,-2-25-3695,-351 36 111,-7 3-267,-1-2 1,1 1 0,-1-2-1,0 1 1,0-2 0,15-5-1,-25 9 550,1 0 0,-1 0 0,1-1 0,-1 1 0,0 0 0,1 0 0,-1 0 0,1 0 0,-1 0 0,0-1 0,1 1-1,-1 0 1,0 0 0,1-1 0,-1 1 0,0 0 0,1-1 0,-1 1 0,0 0 0,0-1 0,1 1 0,-1 0 0,0-1 0,0 1 0,0-1 0,1 1 0,-1 0 0,0-1-1,0 1 1,0-1 0,0 1 0,0 0 0,0-1 0,0 1 0,0-1 0,0 1 0,0-1 0,0 1 0,0 0 0,0-1 0,0 1 0,-1-1 0,1 1 0,0 0 0,0-1-1,0 1 1,-1-1 0,1 1 0,0 0 0,0-1 0,-1 1 0,1 0 0,0 0 0,-1-1 0,1 1 0,0 0 0,-1 0 0,0-1 0,-28-13-4502,22 12 3903,-23-11-1636,-4 1 611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5.8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2 700,'-2'-1'425,"0"1"1,-1 0-1,1 0 0,-1 0 0,1 0 1,0 0-1,-1 0 0,1 1 0,0-1 1,-1 1-1,1-1 0,0 1 0,0 0 1,0 0-1,-1 0 0,1 0 0,0 1 1,0-1-1,1 0 0,-1 1 0,0-1 1,0 1-1,1 0 0,-1 0 0,1 0 1,-1 0-1,1 0 0,0 0 0,0 0 1,0 0-1,0 0 0,0 0 0,-1 4 1,0 6 606,-1 0-1,2 1 1,0-1 0,0 1 0,2 14 0,-1-8-749,8 142 1899,15-2-4352,-22-152 1532,1 0 0,0 0 1,0 0-1,0 0 1,1-1-1,0 1 0,0-1 1,1 1-1,0-1 1,0 0-1,0 0 0,1-1 1,-1 1-1,8 5 0,-6-7-65,1 1-1,0-1 1,1 0-1,-1-1 1,1 0-1,-1 0 1,1 0-1,0-1 0,0-1 1,0 1-1,0-1 1,11 0-1,40 0-1626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6.2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0 325 836,'34'-73'6538,"-20"22"3160,-21 138-1872,9 14-5561,20 105-2123,16-35-1130,-31-148 511,1 0 0,1-1 0,1 0 1,1-1-1,17 24 0,-27-43 404,0 0 1,0 0-1,0-1 0,0 1 1,1-1-1,-1 1 1,1-1-1,-1 1 0,1-1 1,-1 0-1,1 0 0,0 0 1,0 0-1,0 0 0,2 1 1,-3-2 52,0-1 1,-1 1-1,1 0 1,0-1-1,0 1 1,0-1-1,0 1 1,0-1-1,0 1 1,0-1-1,-1 1 1,1-1 0,0 0-1,-1 1 1,1-1-1,0 0 1,-1 0-1,1 0 1,-1 0-1,1 1 1,-1-1-1,1 0 1,-1 0-1,0 0 1,1 0 0,-1 0-1,0 0 1,0 0-1,0 0 1,0 0-1,0 0 1,0-1-1,7-43-7,-3-1 0,-1 1 0,-5-58 0,1 27 94,0-16 99,-1 23 505,3-1 1,18-129-1,-16 186-400,1-1-1,-1 1 1,2 0-1,0 0 1,1 0 0,0 1-1,1 0 1,12-18-1,-16 27-198,-1 0-1,1-1 0,0 1 1,0 0-1,0 1 0,1-1 1,-1 0-1,1 1 0,-1 0 0,1 0 1,0 0-1,0 0 0,0 0 1,0 1-1,0 0 0,0 0 1,0 0-1,0 0 0,0 1 1,1-1-1,-1 1 0,0 0 0,0 1 1,1-1-1,-1 1 0,0-1 1,0 1-1,0 1 0,0-1 1,0 0-1,6 4 0,7 5-116,1 0-1,-1 2 0,-1 0 1,0 1-1,-1 1 0,0 0 1,-1 1-1,-1 0 0,0 1 0,-1 1 1,-1 0-1,0 0 0,8 20 1,-1 1-534,-2 2 0,-1 0 0,-2 1 1,-2 0-1,7 54 0,1 95-3578,-19-158 381,-7 62-1,6-90 3244,-5 20-3645,6-23 4054,0-1 0,0 1 1,0-1-1,-1 1 0,1-1 0,0 1 0,0-1 0,-1 0 1,1 1-1,0-1 0,-1 0 0,1 1 0,0-1 0,-1 0 1,1 1-1,0-1 0,-1 0 0,1 0 0,-1 1 1,1-1-1,-1 0 0,1 0 0,-1 0 0,1 0 0,-1 0 1,1 0-1,-1 1 0,1-1 0,-1 0 0,1 0 0,0-1 1,-1 1-1,1 0 0,-1 0 0,1 0 0,-1 0 1,1 0-1,-1 0 0,1-1 0,-1 1 0,1 0 0,-1-1 1,-9-7-1735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6.6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118 121 1820,'-57'-31'5469,"-3"8"4131,70 27-4940,58 15-3241,-21-12-3120,1-2 0,91-3-1,-107-4-422,-1-1-1,0-2 1,0 0-1,-1-3 1,46-16-1,-25-2-607,-6-5 659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44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318 127 464,'-4'-33'5289,"3"26"-4417,0 0-1,0 0 1,1 0-1,0-9 0,2 6-202,-1-18 1588,-1 27-2214,0 0 0,0 1-1,-1-1 1,1 1 0,0-1-1,-1 1 1,1-1-1,0 0 1,-1 1 0,1 0-1,0-1 1,-1 1 0,1-1-1,-1 1 1,1-1-1,-1 1 1,1 0 0,-1-1-1,0 1 1,1 0 0,-1 0-1,1-1 1,-1 1-1,0 0 1,1 0 0,-1 0-1,1 0 1,-1 0 0,0 0-1,1 0 1,-1 0-1,0 0 1,1 0 0,-1 0-1,1 0 1,-1 0 0,0 1-1,1-1 1,-1 0-1,0 1 1,-14 4 171,1 1-1,0 0 1,0 1-1,1 0 1,0 1-1,0 0 1,1 2-1,0-1 1,-15 16-1,15-13-255,1 0 0,0 1 0,1 0 0,0 1 0,1 0 0,1 0 0,0 1 0,-8 23 0,14-32-89,0 0 0,1 0-1,-1-1 1,1 1 0,1 0 0,-1 0 0,1 0 0,0 0 0,0 0-1,1 0 1,0 0 0,0 0 0,0 0 0,1 0 0,-1 0 0,4 6-1,-2-8-39,0 0-1,0 0 0,0 0 0,0 0 0,0 0 0,1-1 0,0 1 1,0-1-1,0 0 0,0-1 0,0 1 0,0 0 0,1-1 0,-1 0 1,1 0-1,0-1 0,-1 1 0,1-1 0,8 1 0,-5 0 114,0-1-1,1-1 0,-1 0 0,0 0 1,0 0-1,0-1 0,0 0 0,0 0 1,0-1-1,0 0 0,0-1 0,-1 0 1,1 0-1,-1-1 0,1 1 0,-1-2 1,-1 1-1,1-1 0,0 0 0,-1 0 1,0-1-1,8-9 0,-3 1 741,-1-1 0,0 0 0,-1 0 0,0-1 0,-2 0 0,0-1 0,0 1 0,-2-1 0,5-21 0,5-27 3366,-20 91-4173,1 1 0,2 0-1,0 38 1,10 86-1318,-2-77 550,0 11-270,6 236-2561,-13-272 3245,-3 0 1,-1-1 0,-3 1-1,-20 69 1,24-104 406,-1 0 1,-1 0 0,0 0-1,-1-1 1,0 0-1,-1 0 1,-1-1-1,-14 17 1,18-24 150,1-1 1,-1 1-1,0-1 1,0 0-1,-1-1 1,1 1-1,-1-1 1,0 0-1,0-1 1,0 1-1,0-1 1,0-1-1,0 1 1,-1-1-1,1 0 0,0 0 1,-1-1-1,1 1 1,-1-1-1,1-1 1,-12-2-1,9 2 80,0-2-1,0 1 0,1-1 1,-1 0-1,1-1 0,0 0 1,0 0-1,0-1 0,1 0 1,-1-1-1,1 1 0,1-1 1,-1-1-1,1 1 0,0-1 1,0 0-1,1 0 0,0-1 1,0 0-1,1 0 0,0 0 1,-3-9-1,3 4-81,0-1-1,0 0 1,2 0 0,0 0-1,0 0 1,1-1-1,1 1 1,0 0 0,1 0-1,1-1 1,0 1 0,1 0-1,6-18 1,3 1-73,1 0 1,2 0-1,1 2 1,1 0-1,1 1 1,2 0-1,1 2 0,1 0 1,26-23-1,-12 17 81,1 0-1,1 3 1,2 1-1,1 2 1,73-35-1,-99 54 62,0 0-1,0 1 1,1 1-1,-1 0 1,21-2 0,-32 6-139,1 1 0,-1 0 0,0 0 1,1 0-1,-1 0 0,1 1 0,-1 0 1,0 0-1,0 0 0,1 0 0,-1 1 1,0 0-1,0-1 0,0 1 0,-1 1 1,1-1-1,0 1 0,-1-1 0,0 1 1,1 0-1,-1 0 0,0 1 0,-1-1 1,4 4-1,5 11-201,0 1-1,9 23 1,-12-26-177,0 0 1,0 0 0,17 21-1,-21-32 176,0-1 1,0 1-1,1-1 0,0 0 0,0 0 0,0 0 1,0 0-1,1-1 0,-1 0 0,1 0 1,0-1-1,0 0 0,11 3 0,-8-3-4,0 0 1,0-1-1,0 0 0,1-1 0,-1 0 1,0-1-1,0 0 0,0 0 0,0-1 0,0 0 1,0 0-1,0-1 0,-1 0 0,1-1 1,11-6-1,-10 3 324,0 1-1,0-2 1,-1 1 0,0-1-1,-1-1 1,0 1 0,0-1-1,-1-1 1,0 0 0,0 0-1,6-13 1,-8 13 178,-1 0-1,0-1 0,0 0 1,-1 0-1,0 0 1,-1 0-1,0-1 0,-1 1 1,0 0-1,-1-1 0,-2-19 1,1 23-114,-1-1 0,0 0 0,-1 1 1,0-1-1,0 1 0,-1 0 0,0-1 0,0 2 1,-1-1-1,0 1 0,0-1 0,0 1 1,-1 1-1,-1-1 0,1 1 0,-8-6 0,9 8-280,0 1-1,0-1 1,-1 1 0,1 0-1,-1 0 1,1 1-1,-1-1 1,0 1-1,0 0 1,0 1-1,0 0 1,-1 0 0,1 0-1,0 1 1,0 0-1,0 0 1,-1 0-1,1 1 1,0 0 0,0 0-1,0 0 1,0 1-1,0 0 1,0 0-1,0 1 1,1 0-1,-1 0 1,-7 5 0,2 0-930,0 1 1,0 0-1,1 1 1,0 0 0,1 1-1,0 0 1,0 0-1,1 1 1,1 0-1,0 1 1,-8 19 0,5-9-1130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7.0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11 129 2148,'-7'-17'3184,"4"3"501,10 1 279,9 2-115,12 3-937,12 3-1056,4-1-820,11 3-724,6-3-704,-7 1-1028,0-1-1384,-7 3-709,-9-3-303,-4-1 40,-7-2 319,-7 0 809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25.4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0 92,'-5'23'11344,"6"-20"-10828,0-2-155,-1 0 1,1 0 0,0 0 0,0 0 0,0 0 0,0 0 0,1 0 0,-1 0 0,0-1 0,0 1 0,0 0 0,1-1 0,-1 1 0,0-1 0,3 1 0,7 2 194,0-1 0,0-1 0,21 1 0,-16-1-375,75 3 100,114-8 0,-106-5-2608,-2-6-3662,-87 12 4388,-2 1-700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25.7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4 96,'-23'16'1556,"17"-13"-677,0 1 1,0 0-1,1 0 0,-1 0 1,1 1-1,0-1 0,0 1 1,-5 8-1,10-13-811,0 1-1,0-1 1,0 0-1,0 0 1,0 0-1,0 1 1,0-1-1,0 0 0,0 0 1,0 1-1,0-1 1,0 0-1,0 0 1,0 1-1,0-1 1,0 0-1,0 0 1,0 0-1,0 1 1,0-1-1,0 0 1,1 0-1,-1 0 1,0 1-1,0-1 0,0 0 1,0 0-1,0 0 1,1 0-1,-1 1 1,0-1-1,0 0 1,0 0-1,1 0 1,-1 0-1,0 0 1,0 0-1,1 0 1,-1 1-1,0-1 1,0 0-1,0 0 0,1 0 1,-1 0-1,0 0 1,0 0-1,1 0 1,-1 0-1,0 0 1,0 0-1,1-1 1,16 1 1221,-15 0-1154,222-35 1962,-51 4-6766,-138 27 1279,0 2 0,70 3 0,-87 1 1737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08.9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1172 476,'-6'-15'535,"0"-1"-1,2 0 1,-1 0 0,2-1-1,0 1 1,1-1 0,1 0-1,0 1 1,1-1-1,5-32 1,0 26-23,0 0 0,2 0 1,0 1-1,2-1 0,0 2 0,1-1 0,16-23 0,-3 13-156,1 0 0,1 1 0,1 2 0,2 1 0,1 1 0,1 1 0,66-43 0,-7 16-263,175-77 1,-121 71-67,3 5 0,2 8-1,2 5 1,2 8 0,241-23-1,-266 47-76,1 6 0,0 6 0,-1 5 0,0 6 0,-1 6 0,-1 5 0,145 48 0,-206-51 43,-2 3 1,0 3-1,-2 2 0,-1 3 1,91 67-1,-108-67 29,-1 3 0,-2 0 0,-2 3 0,-1 1 0,-3 2 0,-1 1 0,43 77 0,-33-38 61,-5 1 0,-3 2-1,-4 2 1,23 107 0,-30-78-17,-4 1-1,5 213 1,-24-268-48,-3 1 1,-3 0-1,-2-1 0,-3 0 0,-3-1 1,-2-1-1,-3 0 0,-3-1 1,-2-1-1,-3-1 0,-2-2 0,-2 0 1,-50 64-1,29-55-25,-3-2 1,-2-3-1,-2-2 0,-3-3 1,-3-2-1,-1-4 1,-3-2-1,-143 70 0,106-68 42,-2-6 0,-1-4-1,-2-5 1,-2-5-1,-206 24 1,241-44 31,0-4 1,0-4-1,-1-3 1,-152-26-1,177 18 36,1-3-1,0-2 0,1-2 1,1-3-1,1-2 0,1-2 0,-88-60 1,73 36-461,2-4 1,2-2-1,3-2 1,-58-74-1,67 67-937,2-2 0,3-2 0,3-1 0,-38-93-1,58 112 222,2-1-1,3-1 1,1 0-1,-6-60 1,11 8-313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40.4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95 1040,'13'-23'16575,"-6"22"-14228,5 1-3281,34 2 4234,-45-3-3019,-8-1-299,7 2 22,0-1 2,0 0-1,0 1 6,0-28-501,0 27 483,1-3-24,1-1 0,-1 0 1,1 1-1,-1-1 1,1 1-1,5-8 0,-13 14 223,6-2-198,0 1 3,1-1 4,0 1 0,-1 0 0,1 0 0,-1-1 0,1 1-1,-1 0 1,1 0 0,-1 0 0,0 0 0,1 0 0,-1 0 0,0-1-1,0 1 1,0 0 0,1 2 0,15 190 81,-5-102-39,62 468 267,-34-319-2630,-36-226 1579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40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86 1856,'3'-27'2621,"7"-32"12093,-9 59-14639,5 14 1235,5 20-817,75 439 422,-57-153-8440,-23-267 4583,-4-40 1428,0 1 0,-1-1 0,0 1 0,-1-1 0,-3 25 1,-3-27-493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41.1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77 349 1896,'-19'-15'2165,"13"11"-1191,1 1 1,0-1 0,0 0-1,0 0 1,1-1 0,-1 1-1,1-1 1,0 0 0,0 0-1,1-1 1,-5-8 0,8 13-866,0-1 0,0 1 0,0-1 0,0 1 0,0-1 0,1 1 0,-1-1-1,1 1 1,-1 0 0,1-1 0,-1 1 0,1-1 0,-1 1 0,1 0 0,0 0 0,0-1 0,0 1 0,0 0 0,0 0 0,0 0 0,0 0 0,0 0 0,0 0 0,1 0 0,-1 0 0,0 1 0,1-1 0,1 0 0,45-21-67,-40 19 73,45-16-644,0 3-1,2 2 1,96-12-1,-74 19-115,0 3 0,91 7 0,-148-2 630,1 1 1,-1 1 0,34 9-1,-48-10 100,0 0-1,0 0 0,0 1 1,-1-1-1,0 1 0,1 1 1,-1-1-1,0 1 0,-1 0 1,1 0-1,-1 0 0,1 1 1,-1-1-1,0 1 0,-1 0 1,7 11-1,-3 4 405,0 0 1,0 0-1,-2 1 0,5 39 1,-7-37-249,1-1-1,0 0 1,2 0 0,11 26 0,-12-36-221,1-1-1,0 0 1,1 0 0,0-1 0,1 0 0,0 0-1,1 0 1,0-1 0,0-1 0,20 15 0,-24-20-65,0 0 0,0 0 1,1 0-1,-1-1 0,1 0 1,0 0-1,0 0 1,0-1-1,0 0 0,0 0 1,0 0-1,0-1 0,0 0 1,0 0-1,0 0 0,0-1 1,0 0-1,0 0 1,0-1-1,0 0 0,0 0 1,-1 0-1,1 0 0,9-7 1,-10 6 3,1-1 0,-1 0 1,0 0-1,0 0 0,0-1 1,-1 0-1,0 0 0,0 0 1,0 0-1,0-1 0,-1 0 0,4-7 1,-3 3 21,-1 0-1,0 0 1,0-1 0,-1 1 0,0-1-1,0-20 1,-2 4 49,-2 1 0,-1-1 0,-2 1 0,0 0 0,-12-34 0,9 36 14,0 1 1,-2 0 0,-1 0 0,-1 1-1,-28-38 1,35 52-251,0 1 1,-1 0 0,-1 0-1,1 1 1,-1-1-1,0 1 1,0 1-1,-1 0 1,0 0 0,0 0-1,0 1 1,0 0-1,-1 1 1,1-1 0,-1 2-1,0-1 1,0 1-1,0 1 1,-11-1-1,17 2-155,0-1-1,0 1 1,0 1-1,-1-1 1,1 0-1,0 1 1,0 0-1,0 0 1,0 0-1,0 0 1,0 0-1,0 0 1,0 1-1,1-1 1,-1 1-1,0 0 1,1 0-1,-1 0 1,1 0-1,0 0 0,0 1 1,0-1-1,0 1 1,0-1-1,0 1 1,1 0-1,-1 0 1,1-1-1,0 1 1,-1 4-1,1 9-1980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41.5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38 187 32,'-10'-40'2052,"-4"10"540,7 5 381,0 6 287,7 7-392,11 3-636,6 3-627,10 4-497,17 2-460,3 0-568,11-2-824,6-1-1220,4-1-837,3-1-439,0-3-144,1-3 179,2 0 581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41.8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63 1208,'-1'0'233,"0"1"0,1-1-1,-1 1 1,0 0 0,0-1 0,1 1-1,-1 0 1,0 0 0,1-1 0,-1 1-1,1 0 1,-1 0 0,1 0 0,-1 0-1,1 0 1,0 0 0,-1 0-1,1 0 1,0-1 0,0 1 0,0 0-1,0 0 1,0 2 0,0-2 6,1 0 1,-1 0-1,1 0 1,0 0-1,-1 0 0,1-1 1,0 1-1,0 0 1,0 0-1,-1-1 1,1 1-1,0-1 0,0 1 1,0-1-1,0 1 1,0-1-1,0 1 1,1-1-1,7 3 637,0-1 0,-1-1 0,1 1 0,11-1 0,182-4 3511,3-14-3278,-33 2-1506,-154 14 52,73-7-2558,-33-4-3426,-57 12 6164,-1 0-1,1 0 1,-1 0 0,1 0-1,0 0 1,-1-1 0,1 1-1,-1 0 1,1 0 0,-1 0-1,1 0 1,-1-1 0,1 1-1,-1 0 1,1-1 0,-1 1-1,1 0 1,-1-1-1,1 1 1,-1-1 0,0 1-1,1 0 1,-1-1 0,0 1-1,1-1 1,-1 1 0,0-1-1,0 1 1,1-1 0,-1 0-1,0 1 1,0-1 0,0 1-1,0-2 1,-15-15-3274,-10-3 1532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42.2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59 1280,'-18'-11'1289,"-1"-1"2232,0 2 0,-33-14 1,52 24-3438,0-1 1,-1 1 0,1 0 0,0 0 0,0 0 0,-1 0-1,1 0 1,0 0 0,-1 0 0,1 0 0,0 0 0,-1 0 0,1 0-1,0 0 1,-1 0 0,1 0 0,0 0 0,-1 0 0,1 0-1,0 0 1,-1 0 0,1 0 0,0 1 0,-1-1 0,1 0-1,0 0 1,0 0 0,-1 0 0,1 1 0,0-1 0,0 0 0,-1 0-1,1 1 1,0-1 0,0 0 0,0 1 0,0-1 0,-1 0-1,1 0 1,0 1 0,0-1 0,0 0 0,0 1 0,0-1 0,0 0-1,0 1 1,0-1 0,0 0 0,0 1 0,0-1 0,0 0-1,0 1 1,0-1 0,4 23 1626,-3-20-1589,73 222 4315,-10 15-4139,-34-122-2563,-26-103 1165,0-1 0,1 0 0,0 0 0,1 0 0,0-1 0,1 0 1,10 13-1,-13-21 584,-1-1 1,1 1 0,1-1-1,-1-1 1,1 1 0,-1 0 0,1-1-1,0 0 1,0 0 0,0-1-1,1 1 1,-1-1 0,1 0-1,-1-1 1,1 1 0,-1-1-1,1 0 1,0-1 0,0 1 0,11-1-1,36-6-1576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44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28 168 2056,'0'-8'478,"-1"-71"4826,-7-1 5959,8 80-11203,-3 13 744,-2 22-533,-5 283-3773,10-310 2942,0-1 0,0 1 0,1-1 0,1 1 0,-1-1 0,1 1-1,0-1 1,1 0 0,5 11 0,-7-16 345,0 0 1,0-1-1,1 1 0,-1 0 1,0 0-1,1-1 0,0 1 0,-1-1 1,1 0-1,0 1 0,0-1 1,-1 0-1,1 0 0,0 0 0,0 0 1,0 0-1,0-1 0,1 1 1,-1-1-1,0 1 0,0-1 1,0 0-1,0 0 0,1 0 0,-1 0 1,0 0-1,0 0 0,0 0 1,0-1-1,1 1 0,-1-1 0,0 0 1,0 0-1,0 0 0,0 0 1,2-1-1,23-17-1559,-3-8 471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43.9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0 110 1112,'344'-9'12481,"4"-14"-6582,1-9-5837,-3-7-5209,-338 38 5200,29-3-6126,-62 2-24,-22 4 4071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44.3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143 26 1260,'-54'22'2868,"10"0"449,-1 7 6712,69-29-8353,17-5-720,27-4-448,23-2-372,14-4-476,17-2-928,7 3-1208,-3 3-641,2 3-343,-16 3-32,-10 1 235,-17 4 813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01.3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 1372,'3'-9'1824,"5"-11"6339,-7 19-8024,-1 1-1,1-1 1,-1 1 0,1 0-1,-1 0 1,1-1 0,-1 1-1,1 0 1,-1 0 0,1 0-1,0 0 1,-1-1 0,1 1-1,-1 0 1,1 0 0,0 0-1,-1 0 1,1 0 0,-1 1-1,1-1 1,0 0 0,-1 0-1,1 0 1,-1 0 0,1 1-1,-1-1 1,1 0 0,-1 1-1,1-1 1,-1 0 0,1 1-1,-1-1 1,1 0 0,-1 1-1,1-1 1,-1 2 0,9 5 164,-1 1 1,-1 1 0,0-1 0,0 1 0,0 1-1,-1-1 1,-1 1 0,1 0 0,-2 1 0,6 16-1,3 14 62,9 62 0,-16-71-90,22 160 357,-1-3-2254,-27-187 1278,0 1 1,1 0 0,0-1-1,-1 1 1,1-1 0,0 1-1,0-1 1,0 1 0,1-1-1,-1 0 1,1 0 0,-1 0-1,1 1 1,0-1 0,0-1-1,2 3 1,-3-3 55,1-1-1,-1 1 1,1-1 0,-1 0-1,1 1 1,-1-1 0,1 0-1,-1 0 1,1 0 0,-1 0-1,1-1 1,-1 1 0,1 0-1,-1-1 1,1 1 0,-1-1 0,1 1-1,-1-1 1,0 0 0,1 1-1,-1-1 1,0 0 0,1 0-1,-1 0 1,0 0 0,0 0-1,0 0 1,0 0 0,0-1-1,1 0 1,14-20-2227,1-6 499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01.7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145 99 128,'5'-13'1039,"10"-31"3032,-14 41-3454,0 0-1,-1 1 0,1-1 1,-1 0-1,0 0 1,0 0-1,0 0 0,0 0 1,0 1-1,-1-1 0,1 0 1,-2-4-1,2 7-549,-1 0 0,1 0-1,-1 0 1,1 0 0,-1 0 0,1 0-1,-1 0 1,1 0 0,-1 0 0,1 0-1,-1 0 1,1 0 0,-1 0 0,1 1-1,-1-1 1,1 0 0,0 0 0,-1 0-1,1 1 1,-1-1 0,1 0 0,0 1-1,-1-1 1,1 0 0,0 1 0,-1-1-1,1 0 1,0 1 0,-1-1 0,1 1-1,-14 14 429,-7 19-249,1 0 0,1 1 0,2 1-1,2 1 1,1 0 0,-11 48 0,23-78-239,1-1 0,0 0 0,0 1 0,0-1 1,1 1-1,0-1 0,0 1 0,1-1 1,0 1-1,0-1 0,3 10 0,-3-13-11,1 1-1,0-1 1,0 0-1,0 1 0,0-1 1,1 0-1,-1 0 1,1-1-1,0 1 1,-1 0-1,1-1 0,1 0 1,-1 0-1,0 0 1,0 0-1,1 0 1,-1-1-1,1 1 0,0-1 1,4 1-1,8 2-427,-1-2 0,1 1 0,0-2 0,0 0 0,0-2-1,0 1 1,-1-2 0,20-3 0,1-3-2848,-1-1 0,51-21 0,-48 15 1039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02.1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106 170 64,'-6'1'12336,"1"6"-11597,-6 11 429,1 1 0,1 1 0,0-1 0,-10 42 0,7-13-909,-5 53-1,13-62-272,1 44 1,26-157-329,-2-10 308,-5 10 299,3 1 0,3 2 1,42-93-1,-62 160-173,0 0 0,0 0 1,0 1-1,0-1 0,1 0 1,-1 1-1,1-1 0,0 1 1,0 0-1,5-3 0,-7 5-70,1 0-1,0 1 0,-1-1 1,1 1-1,0 0 1,0-1-1,0 1 1,-1 0-1,1 0 1,0 0-1,0 0 0,0 1 1,-1-1-1,1 0 1,0 1-1,0-1 1,-1 1-1,1 0 0,0 0 1,-1-1-1,1 1 1,0 0-1,-1 0 1,0 1-1,1-1 1,1 2-1,19 17 25,-2 1 1,0 1-1,-2 0 1,0 2-1,25 43 1,-12-18-128,-17-28-403,58 91-708,-51-73-2191,-3-1-3357,-58-45-3199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02.5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101 120 312,'-33'-2'1972,"23"1"-491,0 1 0,0-1 0,1 0 0,-1-1 0,-8-7 3224,38 1-3214,168-24-1679,-132 26-4026,-1-3 1,84-25 0,-104 20 2040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05.5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214 3 32,'-2'-1'244,"1"1"-1,0 0 1,-1-1-1,1 1 1,0 0-1,-1-1 1,1 1 0,-1 0-1,1 0 1,0 0-1,-1 1 1,1-1-1,0 0 1,-1 0 0,1 1-1,0-1 1,-1 1-1,1-1 1,0 1-1,0-1 1,-1 1 0,1 0-1,0 0 1,0-1-1,0 1 1,0 0-1,-2 2 1,-26 33 2339,24-29-2239,-18 29 375,1 1 1,2 1-1,1 1 1,3 1-1,-22 74 1,37-113-702,1 0 1,0 0-1,-1-1 1,1 1-1,0 0 1,-1 0-1,1 0 0,0 0 1,0 0-1,0 0 1,0 0-1,0 0 0,0 0 1,0 0-1,0 0 1,0 0-1,0 0 1,1 0-1,-1 0 0,0 0 1,1 0-1,-1 0 1,1 0-1,0 1 1,0-2-5,0 1 0,0-1 1,0 0-1,0 0 1,0 0-1,0 0 0,0 0 1,0 0-1,0 0 0,0 0 1,0 0-1,0 0 1,0 0-1,0-1 0,0 1 1,0 0-1,0-1 1,0 1-1,1-1 0,44-29 60,1-11-318,58-66 0,9-9 1553,-113 115-1279,0 0 1,0 0-1,-1 1 1,1-1-1,0 0 1,0 1-1,0-1 1,0 0 0,0 1-1,0-1 1,0 1-1,0 0 1,0-1-1,0 1 1,0 0-1,0-1 1,2 1-1,-3 0-18,1 1 1,-1-1-1,0 0 0,1 0 0,-1 1 0,0-1 0,1 0 1,-1 1-1,0-1 0,0 1 0,1-1 0,-1 0 0,0 1 1,0-1-1,0 1 0,1-1 0,-1 0 0,0 1 0,0-1 1,0 1-1,0-1 0,0 1 0,0-1 0,0 1 0,0-1 0,0 1 1,0 0-1,-9 44 264,7-40-259,-56 168 406,39-124-332,2 1 1,2 0 0,-12 75 0,26-123-92,1 0 1,0-1-1,0 1 1,0 0-1,0 0 1,0-1-1,0 1 1,0 0-1,0 0 1,1-1-1,-1 1 1,1 0-1,-1-1 1,1 1-1,0-1 1,-1 1-1,3 2 1,-2-3-8,0 0 1,0 0 0,0-1 0,0 1 0,0-1 0,0 1-1,0-1 1,0 1 0,1-1 0,-1 1 0,0-1-1,0 0 1,0 0 0,0 0 0,1 0 0,-1 0-1,0 0 1,0 0 0,2 0 0,5-2-58,-1 0 1,0 0-1,0-1 0,0 0 1,0 0-1,12-8 1,23-16-301,-2-3 0,56-51 0,64-80 1409,-149 150-844,19-25 543,-22 24-289,-19 26-68,-19 24-324,2 1 1,1 1-1,3 1 1,1 1 0,-24 63-1,46-102-74,0 0 1,0 0-1,0 1 0,0-1 1,1 1-1,0-1 0,-1 0 0,1 1 1,1 5-1,-1-9 1,0 1-1,1 0 1,-1 0 0,0-1-1,1 1 1,-1 0 0,0-1 0,1 1-1,-1 0 1,1-1 0,-1 1-1,1 0 1,-1-1 0,1 1-1,0-1 1,-1 1 0,1-1 0,-1 1-1,1-1 1,0 0 0,0 1-1,-1-1 1,1 0 0,0 0-1,0 1 1,-1-1 0,1 0 0,0 0-1,0 0 1,-1 0 0,1 0-1,0 0 1,0 0 0,0 0-1,-1 0 1,1 0 0,0 0 0,0-1-1,-1 1 1,1 0 0,0-1-1,1 0 1,13-6-181,1-1 0,-1-1 0,0 0-1,-1-1 1,0 0 0,-1-2 0,17-16 0,-7 7-3,255-247 1440,-290 285-1064,0 0 0,2 1 0,-12 24 0,6-13-92,11-19-73,-18 29 18,2 2-1,2 0 0,-16 53 0,34-91-46,0 0 0,0 0-1,1-1 1,0 1 0,-1 0-1,1 0 1,0 0 0,0 0-1,1 0 1,-1 0 0,1 0-1,0 3 1,0-5-2,-1 0 0,1 0 0,-1-1 0,1 1 0,0 0 0,-1 0 0,1-1 0,0 1 0,0 0 0,0-1 0,-1 1 0,1-1 0,0 1 0,0-1 0,0 1 0,0-1 0,0 0 0,0 1 0,0-1 0,0 0 0,0 0 0,0 0 0,0 0 0,0 0 0,0 0 0,0 0 0,0 0 0,0 0 0,0 0 0,0 0 0,0-1 0,0 1 0,0 0 0,0-1 0,0 1 0,-1-1 0,3 0 0,10-5-150,0-1 0,-1 0-1,0-1 1,0 0 0,20-19-1,52-58-321,-54 54 441,131-140 1160,-177 208-623,4-17-461,1 1-1,0 0 1,2 1 0,1 0 0,0 0 0,2 1 0,-6 33-1,12-54-44,0-1-1,0 0 0,0 1 0,0-1 1,0 0-1,0 1 0,0-1 0,0 0 1,0 1-1,1-1 0,-1 0 0,1 1 1,-1-1-1,1 0 0,-1 0 0,1 0 1,0 1-1,1 0 0,-2-1-12,1-1-1,0 1 1,0-1 0,0 1-1,-1-1 1,1 0 0,0 0-1,0 1 1,0-1 0,0 0-1,0 0 1,-1 0 0,1 0-1,0 0 1,0 0 0,0 0 0,0 0-1,0 0 1,0-1 0,1 1-1,6-4-211,0 1 0,0-1-1,-1 0 1,12-9 0,-13 9 129,158-130-2313,-90 70 2632,-63 57 59,-9 9 96,-12 17 12,-31 31-450,-16 19-1254,53-63 810,0 0 1,1 0 0,-1 0-1,2 0 1,-1 1-1,0-1 1,1 1-1,0 0 1,-1 12-1,3-18 382,0 0-1,0 0 0,0 0 0,0 0 1,0 0-1,0 0 0,0 0 0,0 0 0,1 0 1,-1 0-1,0 0 0,1 0 0,-1 0 0,1 0 1,-1 0-1,1 0 0,-1 0 0,1 0 1,0 0-1,-1 0 0,1-1 0,0 1 0,0 0 1,0-1-1,0 1 0,0 0 0,0-1 0,0 1 1,-1-1-1,2 1 0,-1-1 0,0 0 0,0 1 1,0-1-1,0 0 0,2 0 0,25 1-2129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10.9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2624 248,'-9'-17'915,"0"0"1,0 0-1,2-1 0,0 0 1,1-1-1,1 1 0,1-1 1,1 0-1,0 0 0,1-1 1,1 1-1,4-38 1,4-13 642,4 1 0,24-83 0,-22 101-1298,150-515 792,-134 489-905,3 2 0,4 0 0,3 3 1,3 1-1,57-74 0,-33 66-98,2 4 0,4 3 0,3 2 0,3 5 0,100-66 0,-47 48-149,3 7 0,247-104-1,-331 160 133,2 3 0,0 1 0,87-14 0,-97 25 1,-1 2-1,1 1 1,-1 3-1,1 1 1,55 10-1,-17 5-29,-1 4 0,-1 3 0,-1 4 0,-1 3 0,-2 3 0,-1 3 0,-2 4 0,-2 2-1,93 78 1,-74-46-99,-3 3 0,-4 5 0,-3 2-1,-4 5 1,-5 2 0,66 114-1,-72-97 126,-5 3-1,-4 2 0,74 241 0,-115-304-34,-2 1 0,-3 0 0,-2 0 0,-2 0 0,-6 95 0,-5-72 13,-3-1-1,-4 0 1,-33 104 0,-159 398 242,166-484-205,-4-3 0,-5-1 1,-2-3-1,-71 88 0,68-105-39,-3-2-1,-3-3 1,-130 105 0,160-145 2,-2-2 1,0-1-1,-2-1 1,0-2-1,-1-1 1,0-2-1,-2-2 1,1-1-1,-1-1 1,-1-2 0,-52 3-1,24-9 59,0-3-1,-1-3 0,-90-17 1,-194-59 110,161 34-125,68 19-11,-184-46 54,226 49 85,-134-57 0,175 61-127,1-1 1,1-2-1,1-2 1,1-2-1,1-1 1,2-1-1,0-2 1,3-1-1,0-1 1,2-2-1,2 0 1,-28-52-1,17 18-141,3-2 0,3-1-1,3-2 1,3-1 0,4 0-1,-11-80 1,-31-274-1846,42 141-4542,20 237 3678,2 0 1,13-77-1,-2 63 558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7.2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1320,'3'20'16812,"0"-8"-13001,4 5-3028,4 18 118,39 274 1165,-18 3-4921,-28-240 1024,0 9-2943,4-29-3629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7.6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0 119 796,'33'-63'5838,"-13"7"7393,-15 68-10884,-1 31-1587,-3-37-321,29 373-674,-12-125-7310,-7-126-4438,-11-116 9703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45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1 184 532,'18'-36'1180,"25"-52"3875,-23 29 2599,-28 97-4122,-1 26-3485,0-1-1433,4-31-728,1 0 1,1 46 0,3-64 1178,1 0 0,1-1 0,0 1 0,1-1 0,0 1 0,1-1 0,0 0 0,10 17 0,5 1-700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8.0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54 160 1372,'-13'-22'2612,"-4"4"477,3 1 275,8 6-104,2 2-696,14 2-799,7 3-729,17 0-504,17 3-412,10-1-396,10-2-552,11-1-680,9-3-769,7-1-591,-3 0-220,4 0 28,-8-2 359,-10 2 613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8.4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1 134 112,'9'1'442,"1"0"0,-1 1 0,0 0 1,0 0-1,13 6 0,-19-6-133,0-1 1,0 1-1,0 0 1,-1 0-1,1 0 1,0 0-1,-1 0 1,0 1-1,1-1 1,-1 1-1,0-1 1,0 1-1,-1 0 1,1 0-1,0 0 1,-1 0-1,0 0 1,0 0-1,1 4 1,2 10 1377,-1-1 0,-1 1 0,0 33 1,-9 53 1521,1 22-1575,6-111-1572,1 4 8,0 0-1,0 0 1,6 21-1,-7-36-138,1 0 0,-1 0 0,1-1 0,0 1 0,0 0 1,0-1-1,0 1 0,0-1 0,1 1 0,-1-1 0,1 0 0,-1 0 0,1 1 0,0-1 0,0 0 0,0-1 0,0 1 0,0 0 0,0 0 0,1-1 0,-1 1 0,0-1 0,1 0 0,-1 0 1,1 0-1,0 0 0,-1 0 0,5 0 0,-5-1-4,-1 0-1,1 0 1,0 0 0,0-1 0,-1 1-1,1-1 1,0 1 0,0-1 0,-1 1 0,1-1-1,-1 0 1,1 0 0,0 0 0,-1 0-1,0 0 1,1 0 0,-1 0 0,0-1 0,1 1-1,-1 0 1,0-1 0,0 1 0,0-1 0,0 1-1,0-1 1,-1 0 0,1 1 0,0-1-1,-1 0 1,1 1 0,-1-1 0,0 0 0,0 0-1,1 0 1,-1-2 0,1-8 15,-1 1-1,0-1 1,0 0-1,-3-11 1,-13-81 726,-9-79 892,24 162-1329,1-1 0,0 0-1,2 1 1,0-1-1,2 1 1,7-28-1,-8 40-106,0 0-1,1 0 0,0 0 0,0 1 0,1-1 0,0 1 0,1 0 1,-1 1-1,9-9 0,-11 14-80,-1-1-1,1 1 1,0 0 0,-1 0 0,1 0 0,0 0-1,0 1 1,0-1 0,1 1 0,-1 0 0,0 0 0,0 0-1,1 0 1,-1 1 0,1-1 0,-1 1 0,0 0-1,1 0 1,-1 0 0,1 0 0,-1 1 0,0-1 0,1 1-1,-1 0 1,0 0 0,1 0 0,-1 1 0,4 1-1,3 4 7,0-1 1,-1 1-1,0 1 0,0-1 0,-1 2 0,0-1 0,-1 1 0,0 0 0,0 1 0,-1-1 0,0 1 1,0 1-1,7 19 0,-2 2-171,0 0 1,-2 1 0,7 50-1,-10-45-370,12 97-1286,-17-111-1111,-2 41 0,1-62 2409,0-1 0,0 1 0,-1 0 0,1-1 0,-1 1 0,1-1 0,-1 1 0,0-1 0,0 1 0,0-1 0,0 1-1,0-1 1,-1 0 0,1 0 0,-1 1 0,0-1 0,1 0 0,-1 0 0,0-1 0,0 1 0,0 0 0,-5 2 0,-9 4-1648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8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44 122 1232,'-5'-2'964,"-33"-17"8976,37 18-9636,3 0 28,1 0 0,-1 0 0,0 0 0,0 0 1,0 0-1,0 1 0,1-1 0,-1 1 0,0-1 0,0 1 1,1 0-1,-1 0 0,0 0 0,4 0 0,3 0 230,207-23-90,108-18-11934,-275 35 8982,11-4-53,-3-1 648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47.7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156 6 1340,'3'-5'19168,"-6"17"-19507,-71 387 2731,27-173-2943,45-214 228,2-8 17,-1 0-1,0-1 0,1 1 1,-1 0-1,0 0 0,-1-1 0,1 1 1,-1-1-1,-2 5 0,-8-30-8365,8-40 2594,0 19 3608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48.0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1 121 4,'9'-45'3366,"-7"34"-709,0 0 0,1 0 0,7-20-1,-10 30-2517,1 1 0,-1-1 0,0 0 0,1 1 0,-1-1 0,1 1 0,-1-1 0,0 0 0,1 1 0,-1-1 0,1 1 0,0-1 0,-1 1 0,1 0 0,-1-1 0,1 1 0,0 0 0,-1-1 0,1 1 0,0 0 0,-1 0 0,1-1 0,0 1 0,0 0 0,-1 0 0,2 0 0,21 8 1443,18 28-751,-38-33-647,31 33 333,-1 2 0,43 67 0,44 92-162,-110-180-342,17 30-306,54 93-706,-33-44-5372,-41-74 2029,-5-18 2946,-2-4 1256,0 0 0,0 1 1,0-1-1,0 0 1,0 1-1,0-1 0,0 0 1,0 1-1,0-1 0,0 1 1,0-1-1,-1 0 1,1 1-1,0-1 0,-18 1-5722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48.4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68 160 956,'-24'-7'2168,"7"-2"501,4 3 387,2-1-12,8 0-512,10-3-600,13-1-563,11-1-521,9-5-492,18 2-556,3 1-632,0-1-805,3 2-859,1 6-464,-11 2-156,-7 1 139,-13 4 413,-13 2 720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48.8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56 104,'-16'-42'20466,"36"37"-20537,9 1 233,0 1 1,1 2 0,-1 1 0,1 1-1,-1 1 1,45 10 0,-70-11-173,0 0 1,-1 0-1,1 0 1,0 0-1,0 1 0,0 0 1,-1-1-1,1 1 1,-1 1-1,0-1 0,1 0 1,-1 1-1,0 0 1,0-1-1,-1 1 1,1 0-1,0 1 0,2 3 1,-3-2-9,0 0 0,0 0 0,-1 1-1,0-1 1,0 0 0,0 1 0,0-1 0,-1 1 0,0-1 0,0 1 0,0-1 0,-1 0 0,-1 8 0,-3 9-14,-1 0 0,-1 0 0,0 0 0,-19 34 0,-52 81-23,46-85 28,-27 57 1,58-106-2,0-1 0,0 0 0,0 1 1,0-1-1,0 1 0,1-1 0,-1 1 1,1-1-1,-1 1 0,1-1 1,0 1-1,0 0 0,0-1 0,0 1 1,1-1-1,-1 1 0,2 3 0,-1-4-119,1 0 0,-1-1-1,0 1 1,1-1 0,-1 1-1,1-1 1,0 0 0,-1 1-1,1-1 1,0 0 0,0 0-1,0 0 1,0-1-1,0 1 1,0 0 0,0-1-1,0 1 1,0-1 0,0 0-1,0 0 1,0 0 0,3 0-1,187 5-14546,-145-2 12702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49.1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1656,'34'15'16918,"-31"-15"-16034,4 0-600,0 0-712,3 0-964,0 0-1021,7 2-623,0-2-280,0 2 0,0-2 383,3-4 773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24.8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1 401 60,'0'8'4946,"0"-8"-4861,19 1 1461,29-9-1681,-42 7 531,235-48 532,242-40-632,-178 48-283,653-109-287,-847 126 81,90-18-5007,-191 38 3972,-6 2 588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25.9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61 364,'3'-4'834,"0"0"-1,1 1 1,0-1 0,0 1 0,0-1-1,0 1 1,0 1 0,10-6-1,-25 9-814,-1-1 924,22-8 654,-10 8-1570,5-3 125,1 0 1,-1 0-1,1 1 0,-1 0 1,1 0-1,6-1 0,-10 3-183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46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1 480 1000,'42'-83'6240,"35"-58"5602,-76 140-11781,-1 0 1,1 0-1,-1 0 0,1 0 1,-1 0-1,1 1 1,0-1-1,-1 0 1,1 0-1,0 1 0,0-1 1,0 0-1,-1 1 1,1-1-1,0 1 0,2-1 1,-3 1-43,0 0 0,1 0 0,-1 0 0,0 1 0,0-1 0,1 0 0,-1 0 0,0 0 0,1 0 0,-1 1 0,0-1 0,0 0 0,1 0 0,-1 1 0,0-1 0,0 0 0,1 1 0,-1-1 0,0 0 0,0 0 0,0 1 0,0-1 0,0 0 0,1 1 0,-1-1 0,0 1 0,0-1 0,0 0 0,0 1 0,-1 35 162,-28 79-804,20-88 75,1 0 0,2 0-1,0 1 1,-2 47 0,8-71 389,0 0 0,1-1 0,-1 1 0,1 0 0,0-1 0,0 1 0,0-1 0,0 1 0,1-1 0,-1 0 1,1 1-1,0-1 0,0 0 0,0 0 0,0 0 0,0 0 0,1-1 0,0 1 0,-1-1 0,1 1 0,0-1 0,0 0 0,0 0 0,0 0 0,1-1 0,-1 1 0,0-1 1,1 1-1,-1-1 0,1 0 0,-1-1 0,7 2 0,5 0-252,-1-1 0,1 0 0,-1-1 1,1-1-1,-1 0 0,1-1 0,15-3 0,-12-1 392,1 0-1,-1 0 1,0-2-1,-1 0 1,0-1-1,0-1 0,-1-1 1,0 0-1,-1-1 1,-1 0-1,1-1 0,-2-1 1,0-1-1,-1 1 1,0-2-1,18-32 0,-14 18 923,-1 0 0,-1-2 0,-2 1 0,-1-1-1,-2-1 1,-1 0 0,-2 0 0,5-65 0,-11 97-853,-1-48 1364,1 46-1322,0 1 1,0-1-1,-1 0 0,1 0 1,-1 0-1,0 1 0,0-1 0,0 1 1,0-1-1,0 1 0,-1-1 1,1 1-1,-1-1 0,-2-1 0,4 3-73,-1 1-1,0-1 1,0 1-1,0-1 1,0 1-1,0 0 1,0-1-1,0 1 1,0 0-1,0 0 1,0 0-1,0 0 1,0 0-1,0 0 1,0 0-1,0 0 1,0 0-1,0 0 1,0 1-1,0-1 1,0 0-1,0 0 1,0 1-1,0-1 1,1 1-1,-1-1 1,0 1-1,0 0 1,0-1-1,0 1 1,1 0-1,-1-1 1,0 1-1,1 0 1,-1 0-1,1-1 1,-1 1-1,1 0 0,-1 1 1,-22 38 14,14-15-206,2 1 0,0 0 0,1 0 0,-3 53 0,6-24-445,7 77 0,-2-107 432,0 0-1,2 0 1,1-1-1,15 45 1,-17-59 54,1-1 0,1 0-1,-1-1 1,2 1 0,-1-1 0,1 0-1,0 0 1,1-1 0,0 1 0,0-1-1,0-1 1,1 0 0,0 0 0,0 0-1,11 5 1,-6-5-142,-1-1 0,1-1 0,0 1 0,0-2 0,0 0 0,0 0 0,0-2 0,1 1 0,-1-2 0,1 0 0,-1 0 0,1-1 0,-1-1 0,1 0 0,-1-1 0,0 0 0,0-1 0,21-10 1,-23 8 281,-1 1 1,1-2 0,-1 1 0,-1-1 0,1-1 0,-1 0 0,-1 0 0,1-1 0,8-12 0,-11 12 346,1-1 1,-2 0-1,1 0 0,-2 0 1,1-1-1,-1 0 1,-1 0-1,0 0 0,0 0 1,1-17-1,-4 20 21,0 1 0,-1 0 0,1-1 0,-2 1 0,1-1 0,-1 1 0,0 0 0,0 0 0,-6-11 0,7 16-321,1 0 0,-1 0 0,0 0 0,0-1 0,-1 1-1,1 1 1,0-1 0,-1 0 0,1 0 0,-1 0 0,1 1-1,-1-1 1,0 1 0,0-1 0,0 1 0,0 0 0,0-1-1,0 1 1,0 0 0,0 1 0,0-1 0,-1 0 0,1 1-1,0-1 1,0 1 0,-1-1 0,1 1 0,0 0 0,-1 0-1,1 0 1,0 1 0,-1-1 0,-2 1 0,1 1-62,1-1 0,0 1-1,0 0 1,0 0 0,0 0 0,0 1 0,0-1 0,0 1 0,1 0 0,-1-1 0,1 1 0,0 0-1,0 1 1,-2 4 0,-21 51-342,21-49 292,-6 19-130,1 1-1,2 0 1,0 0 0,3 0-1,0 1 1,2 0 0,1 31-1,2-59 144,-1 0-1,0 0 1,1 0-1,-1 0 0,1 1 1,0-1-1,0 0 1,0 0-1,0 0 0,1 0 1,-1-1-1,1 1 1,0 0-1,0-1 1,0 1-1,0-1 0,0 1 1,4 2-1,-2-3-75,0 1 0,0-1 0,0 0 0,0 0 0,1 0 0,-1-1 0,1 1 0,-1-1-1,1 0 1,-1-1 0,8 1 0,0 0-178,-1-2 0,1 0 0,0 0 1,-1-1-1,0 0 0,1-1 0,-1 0 0,0-1 0,16-9 0,-11 4 202,0 0 1,-2-2-1,1 0 0,-1 0 1,-1-2-1,13-14 0,-15 15 1139,-1-1-1,-1-1 1,16-28-1,-9 17 1599,-11 28-1554,-1 14-976,-1 36-191,-3-30-18,2 0 0,1 1-1,9 37 1,-12-59 105,0-1 0,1 0 0,-1 0 0,0 0 0,1 0 0,-1 0 0,1 0 0,-1 0 0,1 0 0,0 0 0,-1 0 0,1 0 0,0 0 0,-1 0 0,1-1 0,0 1 0,0 0 0,0-1 0,0 1 0,0 0 0,0-1 0,0 1 0,0-1 0,0 1 0,0-1 0,2 1 0,-1-1-6,0-1-1,0 1 0,0 0 1,0-1-1,0 1 1,0-1-1,0 1 1,0-1-1,0 0 1,0 0-1,0 0 1,-1 0-1,4-2 1,7-7-48,-1 0 0,0-1 0,12-15 0,-16 17 23,19-20 29,14-17 871,1 2-1,3 1 1,68-51-1,-111 93-830,0 0 1,0 0-1,0 1 1,0-1-1,0 1 0,0-1 1,0 1-1,0-1 1,0 1-1,1 0 0,-1 0 1,0-1-1,0 1 0,0 0 1,0 0-1,0 0 1,1 0-1,-1 0 0,0 0 1,0 1-1,0-1 0,0 0 1,0 0-1,0 1 1,0-1-1,0 1 0,0-1 1,0 1-1,0 0 1,0-1-1,0 1 0,0 0 1,0-1-1,0 1 0,0 0 1,-1 0-1,1 0 1,0 0-1,-1 0 0,2 2 1,2 5-77,0 0 0,0 1 1,-1-1-1,3 13 0,0-4-41,16 47-643,-11-29-1885,30 64 1,-39-96 2292,-1-1 0,1 1 0,-1-1 0,1 1 0,0-1 0,0 1 0,0-1 0,0 0 0,1 0 0,-1 0 0,0 0 0,1 0 0,-1-1 0,1 1 0,0-1 0,0 1 0,-1-1 0,1 0 0,0 0 0,0-1 0,0 1 0,0 0 0,0-1 0,0 0 0,0 0 0,1 0 0,-1 0 0,0 0 0,0 0 0,0-1 0,0 0 0,0 0 0,0 1 0,-1-2 0,1 1 0,3-2 0,4-2 118,0 0 0,0-1 1,0 0-1,-1-1 0,0 0 0,-1 0 0,0-1 0,11-13 0,-3 1 2117,22-41-1,-8 4 4490,-30 56-6322,0 1 0,0-1 1,0 1-1,0-1 0,1 1 0,-1-1 0,0 1 1,0-1-1,1 1 0,-1-1 0,0 1 0,1-1 1,-1 1-1,1 0 0,-1-1 0,0 1 0,1-1 1,-1 1-1,1 0 0,-1 0 0,1-1 0,-1 1 0,1 0 1,0 0-1,6 8 1246,-1 24-721,-4 15-630,-2-26-623,1 0 0,1 0 1,5 20-1,-7-40 529,0 0-1,0 0 1,0 0 0,1 0-1,-1-1 1,0 1-1,0 0 1,1 0-1,-1 0 1,1-1 0,-1 1-1,0 0 1,1-1-1,0 1 1,-1 0-1,1-1 1,-1 1-1,1-1 1,0 1 0,-1-1-1,2 2 1,-1-2-4,0 0-1,-1 0 1,1 0 0,0 0 0,-1-1 0,1 1 0,0 0-1,-1 0 1,1 0 0,-1-1 0,1 1 0,0 0 0,-1 0 0,1-1-1,-1 1 1,1-1 0,-1 1 0,1 0 0,-1-1 0,1 1-1,0-2 1,1-1-156,1 0-1,-1-1 0,1 1 0,-1-1 0,0 0 1,0 0-1,1-5 0,3-18 694,-1 0 1,-2 0-1,1-49 0,-4 42 2049,10-60 0,-10 93-2527,0 0 0,0-1 0,1 1-1,-1 0 1,0-1 0,0 1 0,1 0-1,-1 0 1,1 0 0,-1-1 0,1 1 0,0 0-1,-1 0 1,1 0 0,0 0 0,0 0-1,0 0 1,0 0 0,-1 0 0,1 0-1,1 1 1,-1-1 0,0 0 0,0 1 0,0-1-1,0 0 1,0 1 0,1-1 0,-1 1-1,0 0 1,0 0 0,1-1 0,-1 1 0,0 0-1,1 0 1,-1 0 0,0 0 0,0 0-1,1 0 1,-1 1 0,0-1 0,0 0-1,2 1 1,4 2-415,0 0-1,0 0 0,0 1 0,0 0 1,-1 0-1,7 6 0,14 13-350,0 1-1,-2 1 0,0 2 1,22 31-1,17 33 1700,-5 3 3314,-61-100-3476,1 1 0,-1 0 1,1 0-1,1-1 1,-1 1-1,1 0 1,0-1-1,0 1 1,2-7-1,0-6-157,0 1 0,6-20-1,-2 20-428,0 1-1,0 1 1,2-1-1,0 1 1,10-15-1,-7 16-726,0-1 0,1 1 0,0 1 0,27-23 0,-28 28-337,0 0-1,1 0 1,0 1-1,0 1 1,1 0-1,23-8 1,-26 11-54,0 1-1,1 0 1,-1 0 0,0 1 0,0 1 0,1 0 0,-1 0 0,0 1-1,19 3 1,2 5-1180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36.5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1 372,'0'15'1280,"0"-4"64,-3-4 40,3-2-320,0 1-467,0-2-317,0-3-160,0 3-64,3-4-120,7-2-1861,-3-1 733,10-3-84,0-3 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49.9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85 1104,'-5'-43'5685,"0"1"5312,7 74-9572,2-1 0,8 35 0,0 2-889,8 86 202,-11-69-1136,4-2 0,30 107 0,-42-185 81,1 0 0,-1 0 0,1-1 0,1 1 0,-1 0 0,1-1 0,-1 0 0,1 0 0,1 0 0,-1 0 0,0 0 0,7 5 0,-8-8 23,0 0 0,0 0 0,0 0 0,0 0 0,0-1 0,0 1 0,0 0 0,1-1 0,-1 0 0,0 0 0,0 0 0,0 0 0,0 0 0,1 0 0,-1 0 0,0 0 0,0-1 0,0 1 0,0-1 0,0 0 0,0 0 0,0 0 0,0 0 0,0 0 0,0 0 0,0 0 0,-1 0 0,1-1 0,0 1 0,-1-1 0,3-3 0,4-3-808,0 0-1,-1 0 1,-1-1-1,8-12 1,4-16-966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50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169 230 456,'10'-28'880,"24"-69"4956,-30 82-3696,0 0 1,-1 0-1,0 0 0,0-22 1,-3 37-2108,0-1 0,0 1 0,0 0 0,0 0 0,0 0 0,0-1 0,0 1 0,0 0 0,0 0 0,0-1 0,0 1 0,0 0 0,0 0 0,0 0 0,0-1 1,0 1-1,0 0 0,0 0 0,-1 0 0,1-1 0,0 1 0,0 0 0,0 0 0,0 0 0,0-1 0,0 1 0,-1 0 0,1 0 0,0 0 0,0 0 0,0 0 0,0-1 0,-1 1 0,1 0 1,0 0-1,0 0 0,0 0 0,-1 0 0,1 0 0,0 0 0,0 0 0,-1 0 0,1 0 0,0 0 0,0 0 0,0 0 0,-1 0 0,-12 8 398,-12 20-442,24-27 51,-25 30 11,-60 77-18,73-91-11,1 1 0,1 1 0,1 0 0,-10 25 1,19-41-14,0 0 0,0 1 1,0-1-1,0 0 0,1 1 1,-1-1-1,1 1 0,-1-1 1,1 0-1,1 1 0,-1-1 1,0 1-1,1-1 0,0 1 1,-1-1-1,1 0 0,1 0 1,-1 1-1,0-1 0,1 0 1,2 3-1,-1-2-49,0-1 1,0 0-1,1 0 0,-1 0 1,1 0-1,0 0 0,0-1 1,0 1-1,0-1 0,0 0 1,1 0-1,-1-1 0,1 0 1,8 2-1,8 0-919,0-1 0,0-1 0,0 0 0,0-2 1,-1-1-1,38-7 0,-9-3-4127,80-28 0,-87 22 2945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50.6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1 283 60,'23'-11'11873,"-12"14"-8569,-5 1-663,5 5-753,-5 2-628,5 4-572,-1 0-580,0 3-768,3-2-1116,-2 1-1104,2-4-581,1-4-199,6-4 112,0-7 451,8-5 937</inkml:trace>
  <inkml:trace contextRef="#ctx0" brushRef="#br0" timeOffset="1">540 50 1404,'3'-49'18139,"8"89"-16241,6 74-455,17 110-1081,-12-75-5532,-27-187-5881,-7-54 6422,-1 30 2781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51.1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33 183 1684,'-14'-49'4526,"10"38"-1836,0-1-1,1 0 1,0 0 0,-2-24 0,5 35-2470,1-1 1,-1 0-1,1 0 1,-1 1-1,1-1 0,0 0 1,-1 1-1,1-1 0,0 1 1,0-1-1,0 1 0,0-1 1,0 1-1,1 0 1,-1 0-1,0-1 0,1 1 1,-1 0-1,1 0 0,-1 0 1,1 1-1,-1-1 1,1 0-1,-1 0 0,1 1 1,3-1-1,52-11 729,-49 11-715,5-1-294,1 1-1,-1 0 1,0 2-1,1-1 0,-1 1 1,1 1-1,-1 1 1,0 0-1,0 0 0,18 8 1,-27-9-23,0 0 0,0 0 0,1 0 0,-2 1 0,1-1 0,0 1 0,-1 0 0,1 0 0,-1 0 0,0 1 0,0-1 0,0 1 0,0 0 1,-1 0-1,1 0 0,-1 0 0,0 0 0,-1 0 0,1 0 0,-1 1 0,1-1 0,-1 1 0,0-1 0,-1 1 0,1-1 0,-1 1 0,0 0 0,0-1 0,-1 1 0,1-1 0,-1 1 0,0-1 0,-3 9 0,-4 10-97,-1 0-1,-1-1 0,-2 0 0,-21 33 0,17-30 101,1 2 1,-15 34-1,29-60 75,1 1 1,0-1-1,-1 0 0,1 1 1,0-1-1,0 1 0,0-1 0,0 0 1,0 1-1,0-1 0,0 0 1,1 1-1,-1-1 0,0 0 0,1 1 1,-1-1-1,1 0 0,0 1 1,-1-1-1,1 0 0,0 0 0,0 0 1,-1 0-1,1 0 0,0 0 1,0 0-1,0 0 0,0 0 1,1 0-1,-1 0 0,0-1 0,2 2 1,6 3-29,0-1 1,0 0-1,16 4 1,-12-4-2,11 5-19,12 3 35,64 32-1,-91-40 54,-1 1 1,0-1 0,0 2 0,-1-1 0,0 1-1,0 1 1,0-1 0,0 1 0,-1 0-1,-1 0 1,1 1 0,-1 0 0,5 10-1,-8-13-14,0-1-1,-1 1 0,0-1 0,0 1 1,0 0-1,0 0 0,-1-1 1,0 1-1,0 0 0,0 0 0,0 0 1,-1-1-1,0 1 0,0 0 1,-2 5-1,0-2-5,0-1-1,-1 0 1,1-1 0,-2 1-1,1-1 1,-1 1 0,0-1 0,-11 10-1,6-7-431,-1 0 1,0-1-1,0 0 0,-1-1 0,0 0 0,-1-1 0,1 0 0,-1-1 0,0-1 0,-20 5 0,18-7-778,-1-1-1,1 0 1,-1-1-1,1-1 1,-28-5-1,7-1-2123,-47-17-1,19 3 400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37.3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1 808,'-10'20'1376,"0"-7"-4,3-1-24,0-4-463,0-1-525,4-2-292,-1-1-112,1-2-128,3-6-385,3-1-355,4-2-196,0-4-104,0-4-52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40.6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 40,'11'-23'20388,"-5"31"-20524,9 27 635,-1 0 1,-1 2-1,-2-1 1,10 66 0,6 158-615,-13-94-2120,-13-146 1203,1 10-1444,4-14-2720,5-38-3386,-4 1 6448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41.0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166 163 152,'11'-81'5439,"-5"0"5973,-8 101-10933,0 1 1,-1-1-1,-1 0 0,-1 0 1,-11 29-1,-49 105-812,50-119 507,-5 7-190,-18 42-20,35-76 21,1 0 1,0 0-1,0 0 1,0 0-1,1 1 1,0-1-1,1 0 1,1 13-1,-1-18-8,1 1 0,0 0 0,0-1 0,0 1 1,1 0-1,-1-1 0,1 0 0,-1 1 0,1-1 0,0 0 0,1 0 0,-1 0 0,1 0 0,-1 0 0,5 3 0,-1-2-34,0 1-1,0-1 0,1 0 1,0-1-1,0 0 0,0 0 1,8 3-1,11 0-489,0-1-1,0-1 0,34 1 1,-58-5 466,28 2-886,50 3-3187,-63-5 1607,1-1 1,23-3-1,-28 0 605,-5-3 355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41.6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 1500,'2'-14'12591,"3"37"-5482,-2-5-7591,47 368 1333,-38-272-1573,-11-25-297,-2-46-778,-4-51-1403,-1-16 2493,5 16 707,0 0 0,1 0 0,0 0 0,0 0 1,1 0-1,0 0 0,0 0 0,1 1 0,-1-1 0,2 0 0,4-10 1,-3 7 180,2 0 0,-1 0 0,2 1 0,-1-1 0,1 1 0,1 1 1,8-9-1,-5 7 63,1 1 1,0 0-1,17-10 0,-26 18-172,1-1-1,0 1 0,1 0 1,-1 0-1,0 0 0,0 0 1,1 1-1,-1 0 0,1 0 1,0 0-1,-1 0 0,1 1 1,-1 0-1,1 0 0,7 1 1,-10-1-62,0 1 1,-1-1 0,1 1 0,0 0-1,-1-1 1,1 1 0,0 0-1,-1 0 1,1 0 0,-1 0 0,0 0-1,1 1 1,-1-1 0,0 0-1,0 1 1,1-1 0,-1 1 0,0-1-1,-1 1 1,1-1 0,0 1 0,0 2-1,0-1-18,0 1-1,0 0 0,-1-1 1,0 1-1,0 0 0,0 0 1,0-1-1,-1 1 1,1 0-1,-2 4 0,-2 6-102,-1-1 0,0 0 0,-1 0 0,-12 20 0,11-23-102,0 0-1,-1-1 0,1 0 1,-2 0-1,1-1 1,-1 0-1,-1 0 0,1-1 1,-1 0-1,-15 6 1,17-8-373,0-2 0,-1 1 0,0-1-1,1-1 1,-1 0 0,0 0 0,0 0 0,-16-1 0,23-1 280,0 0-1,0 0 1,0 0-1,0 0 1,0-1-1,0 1 1,0-1 0,1 0-1,-1 1 1,0-1-1,-2-1 1,3 1 187,1 1 0,-1-1 0,1 1 0,-1-1 0,1 1 1,-1-1-1,1 1 0,-1-1 0,1 1 0,0-1 0,-1 0 0,1 1 1,0-1-1,0 0 0,-1 1 0,1-1 0,0 0 0,0 0 0,0 1 1,0-1-1,0 0 0,0 1 0,0-1 0,0 0 0,0 0 0,0 1 1,0-1-1,0 0 0,1 1 0,-1-1 0,0 0 0,0 1 0,1-2 1,8-14-1422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41.9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39 1304,'16'-28'12129,"-11"24"-11196,12-1 3331,8 3-3880,168 11 881,-63 2-3516,-93-3-4058,-57 7-1937,3-6 6097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46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1560,'0'20'2756,"0"-7"397,7-4 215,-4-2-240,11-5-1016,3-4-1383,0-3-1586,3-2-1295,-3-1-688,-3-1-272,-1-4-2661,-13 8 3925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42.3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1 944,'-2'2'435,"1"0"0,-1 0 0,0 0 0,1 1 0,-1-1 0,1 1 0,0-1 0,0 1 0,0 0 0,0-1 0,0 1 0,0 0 0,1 0-1,0 0 1,-1 4 0,2-5-190,-1 0 0,1 0 0,0 0 0,-1 0 0,1-1 0,0 1 0,0 0 0,0 0 0,0-1 0,1 1 0,-1-1 0,0 1 0,1-1 0,-1 0 0,1 1 0,-1-1 0,1 0-1,0 0 1,0 0 0,-1 0 0,1 0 0,3 1 0,7 2 245,0 0 0,0 0 0,1-1 0,-1-1 0,17 2 0,68-1-1352,0 1-4082,-78-2 2435,0 1-1,20 5 1,-27-5 482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53.0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18 684,'30'-10'16482,"-20"7"-16118,13-1 1754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54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1 154 224,'21'-2'8364,"1"-2"-4992,16-2-2141,221-25 2450,-73 7-2053,802-53-984,-455 83-871,-170 2 135,630 5 249,-647-32 538,-96 1-207,315 24 401,-228 14-1591,-327-18-2635,-57 9-13458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57.9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356 33 436,'4'-2'756,"-2"1"-305,-1 1 0,0-1-1,1 1 1,-1-1 0,0 0 0,1 1 0,-1-1 0,0 0 0,0 0 0,0 0 0,0 0 0,0 0 0,0 0 0,0 0-1,0 0 1,0-1 0,0 1 0,-1 0 0,1-1 0,0-1 0,-1 3-291,-4-7 2882,3 7-2882,1-1 0,0 1 0,-1 0 1,1 0-1,0 0 0,-1 0 0,1-1 0,-1 1 0,1 0 0,-1 0 0,1 0 0,-1 0 1,1 0-1,-1 0 0,-26 2 944,-33 15-2424,52-14 1833,-18 4-524,1 2 0,1 2 0,-35 18 0,51-24 19,0 0 1,0 1-1,0-1 1,1 2-1,0-1 1,0 1 0,1 0-1,0 0 1,0 1-1,0 0 1,1 0-1,0 0 1,-4 12 0,-2 12 99,2-1 1,2 1-1,0 0 1,-3 53-1,8 133 310,3-149-251,8 126 244,-6-168-321,1 0 0,1 1 0,2-1 0,18 48 0,-22-68-27,0-1 1,1 1 0,0-1-1,0 1 1,1-1-1,-1 0 1,1-1 0,1 1-1,-1-1 1,1 0-1,0 0 1,0-1 0,0 0-1,1 0 1,-1 0-1,1-1 1,0 0 0,12 4-1,1-3-49,0 0 1,0-1-1,0-1 0,0 0 0,38-4 0,-13-1-1126,78-15 0,-15-12-8720,-107 30 9598,0 0 0,0 0 0,0-1 0,-1 1 1,1-1-1,0 1 0,0 0 0,0-1 0,-1 1 0,1-1 1,0 0-1,-1 1 0,1-1 0,-1 1 0,1-1 0,0 0 1,-1 0-1,1 1 0,-1-1 0,1-2 0,2-5-1742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58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21 900,'-13'-21'18957,"18"32"-18669,1 1-1,-1 0 1,-1-1-1,0 1 0,-1 1 1,0-1-1,1 14 1,-2-10-98,38 270 1077,-10-61-4513,-30-222 3294,7 25-5515,32-72-8586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59.0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45 1884,'17'-44'14076,"-17"44"-14000,4 14 1556,2 20-858,13 231 1166,-9-107-3188,4-1-5773,-14-148 4563,-23-40-6629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59.5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72 367 208,'-14'-10'1002,"-18"-17"2524,28 23-2223,0 0 1,1 0-1,-1 0 0,1 0 1,-4-8-1,7 11-1176,0 1-1,-1-1 1,1 0-1,1 0 0,-1 1 1,0-1-1,0 0 1,0 0-1,0 1 0,0-1 1,1 0-1,-1 1 1,0-1-1,1 0 0,-1 1 1,0-1-1,1 0 1,-1 1-1,1-1 0,-1 1 1,1-1-1,-1 0 1,1 1-1,0 0 0,-1-1 1,1 1-1,0-1 0,-1 1 1,1 0-1,0-1 1,-1 1-1,1 0 0,0 0 1,0 0-1,-1-1 1,1 1-1,1 0 0,36-10 57,-31 8-105,200-38-7581,-173 36 6386,0 2 0,0 1 0,0 1 0,41 7 0,-70-7 1385,0 1 1,0 0-1,0 0 0,0 1 1,0-1-1,-1 1 1,1 0-1,0 1 1,-1-1-1,0 1 1,1 0-1,-1 0 0,0 0 1,0 0-1,3 5 1,-2-1 339,0 1 0,0-1 0,-1 1 0,0 0 0,-1 0 0,0 0 0,4 16 0,-2-5-19,1 0 0,1-1 0,14 29 0,-19-42-582,1 0 0,0-1 1,0 1-1,1-1 0,-1 0 0,1 0 1,0 0-1,0 0 0,0-1 0,1 0 0,-1 0 1,1 0-1,0 0 0,0-1 0,0 1 1,0-1-1,0 0 0,6 1 0,-5-2-44,0-1-1,0 1 1,-1-1 0,1 0-1,0 0 1,0-1 0,0 0-1,0 0 1,0 0-1,-1-1 1,1 0 0,0 0-1,-1 0 1,0 0 0,1-1-1,-1 0 1,0 0-1,0-1 1,-1 0 0,1 1-1,-1-1 1,0-1 0,0 1-1,0-1 1,0 1-1,4-9 1,-1 1 100,0 0-1,0-1 1,-2 0-1,1 0 1,-2 0 0,0 0-1,0-1 1,-1 0-1,-1 0 1,1-16-1,-3 15 45,-1-1 0,0 1-1,-1 0 1,0 0-1,-2 0 1,0 0 0,0 1-1,-1-1 1,-1 1-1,0 0 1,-16-23 0,17 30-257,0 0 0,0 0 0,-1 1 0,0 0 0,0 0 1,-1 0-1,0 1 0,1 0 0,-15-8 0,14 11-268,1-1 1,-1 1-1,1 0 0,-1 0 1,0 1-1,0 0 0,0 0 1,1 0-1,-1 1 0,0 0 0,0 0 1,0 1-1,-10 2 0,11-1-347,0-1-1,0 1 0,0 1 1,0-1-1,0 1 0,0 0 1,1 1-1,-1-1 0,-8 9 1,2-2-1095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0:59.8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27 134 1204,'-7'-16'2332,"-3"3"409,3 0 299,4 6-48,3-4 1052,10 7-2935,7 4-513,10-2-536,7 0-636,7-1-873,3-3-967,3-1-476,1-2-148,-1 0 87,4-6 361,-3-2 692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00.2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73 56,'0'-2'620,"0"0"1,0 0-1,0 0 1,1 1-1,-1-1 1,1 0-1,0 0 0,-1 0 1,1 0-1,0 0 1,0 1-1,0-1 1,0 0-1,0 1 0,1-1 1,2-2-1,-1 1 47,1 0 0,0 0-1,0 1 1,0-1 0,0 1-1,9-4 1,-1 2-175,1 0 0,0 1 1,0 1-1,17-2 0,-18 3-422,-1 1 1,1 0-1,0 1 0,-1 1 1,1-1-1,0 2 0,-1-1 1,0 2-1,0 0 0,0 0 0,0 1 1,-1 0-1,1 0 0,-1 1 1,-1 1-1,1 0 0,-1 0 1,11 12-1,-10-8-44,0 0 0,-1 1 0,-1 0 0,0 0 0,0 1 0,-2 0 0,1 0 0,-1 1 0,-1-1 0,-1 1 0,0 1 0,-1-1 0,0 1-1,1 16 1,-6 345 72,-3-271-132,-19 116-287,15-163-26,9-55 288,0 0-1,-1 0 0,1 0 0,-1 0 0,0-1 0,0 1 0,0 0 0,0 0 0,0-1 0,0 1 1,-1-1-1,1 1 0,-1-1 0,0 1 0,0-1 0,0 0 0,0 0 0,-2 2 0,0-3-90,1 1-1,0-1 0,-1 0 0,1 0 0,-1 0 0,0 0 0,1-1 0,-1 1 0,0-1 1,1 0-1,-1 0 0,0-1 0,-6-1 0,-4 1-334,-51-9-6219,-119 0-1,153 10 5173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00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411 70 728,'7'-5'1126,"0"0"-1,0-1 1,-1 0 0,9-10-1,-15 16-930,1-1 1,0 1-1,-1-1 0,0 0 0,1 1 0,-1-1 1,1 0-1,-1 0 0,0 1 0,1-1 1,-1 0-1,0 0 0,0 0 0,0 0 0,0 1 1,0-1-1,0 0 0,0 0 0,0 0 1,0 1-1,0-1 0,0 0 0,-1-1 0,0 1-18,0 0 0,0 0 0,0 0 0,0 0-1,0 1 1,0-1 0,0 0 0,-1 1-1,1-1 1,0 0 0,-1 1 0,1-1-1,0 1 1,-1 0 0,1 0 0,-1-1-1,1 1 1,0 0 0,-3 0 0,-26-1 1753,-50 2 0,27 4-1464,-59 14 0,101-17-437,1 0 0,0 1 0,0 0 0,0 1 0,0 0 0,0 0 1,1 1-1,-11 8 0,16-10-15,-1 1 0,1 0 0,0 1 1,0-1-1,1 1 0,-1 0 0,1-1 1,0 1-1,1 1 0,-1-1 1,1 0-1,0 1 0,0-1 0,0 1 1,1 0-1,-1 7 0,-1 22 54,2-1 0,1 1 0,6 49 0,2 32 80,-15 3-34,3-86-100,2-1-1,1 0 1,1 1 0,2-1-1,6 33 1,-7-60-34,1 1 1,0-1-1,0 0 0,0 0 0,0 0 0,1 0 0,0 0 0,0-1 1,0 1-1,1-1 0,-1 0 0,1 0 0,6 5 0,-3-4-35,0 0 0,0-1 0,1 1 0,0-1 0,0-1 0,0 1-1,14 2 1,4 0-607,-1-2-1,1-1 1,0-1-1,43-3 1,-49 0-771,1 0 1,0-1 0,-1-2 0,1 0-1,-1-1 1,0-1 0,0 0 0,27-15 0,-12 0-732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01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1 612,'3'99'11152,"5"1"-4504,7 20-3018,13 62-3807,4 35-2254,-17-73 3665,-13-120-1434,7 140-4511,-7-135 810,12-52-6134,-10-8 8246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01.1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82 1432,'-7'-41'5358,"0"1"3494,42 225-1999,25 113-11139,-59-293 4053,3 11-1325,0 0 0,0 0 0,11 22 0,-13-35 1133,-1 0 0,1 0 0,0 0 0,0 0 0,0 0 0,0-1 0,0 1 0,1-1 1,-1 1-1,4 1 0,-4-3 208,-1 0 0,1 0 0,-1-1 0,1 1 0,-1-1 0,1 1 0,-1-1 0,1 0 0,0 0 0,-1 1 0,1-1 0,-1 0 0,1 0 0,-1-1 0,1 1 0,0 0 0,-1 0 0,1-1 0,-1 1 0,1-1 0,-1 1 0,3-2 0,19-13-1514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01.5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315 155 636,'1'-5'512,"8"-54"3432,-5-1 3917,3 29 266,1 45-7142,19 70-1125,-4 1-1,23 162 0,-33-104-4588,-8-1-5129,-5-138 9395,-4 26-4016,1-25 2701</inkml:trace>
  <inkml:trace contextRef="#ctx0" brushRef="#br0" timeOffset="1">115 576 420,'-34'-9'1756,"7"4"400,7-3 373,3 3 99,7-1-296,3 3-440,17 1-632,7 0-684,17-2-760,7-1-920,6-2-960,11 1-564,3-3-104,0 2 147,3-4 317,-3-4 564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02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0 342 116,'13'-15'1218,"-11"12"-603,0 0 1,0 0 0,1 0 0,0 0 0,-1 1 0,1-1 0,0 1 0,4-3 0,-6 5-520,-1 0-1,0 1 1,0-1 0,1 0 0,-1 0 0,0 0 0,0 1 0,1-1 0,-1 0-1,0 0 1,0 1 0,0-1 0,0 0 0,1 0 0,-1 1 0,0-1 0,0 0-1,0 0 1,0 1 0,0-1 0,0 0 0,0 1 0,0-1 0,0 0 0,0 1-1,0-1 1,0 0 0,0 1 0,0-1 0,0 0 0,0 0 0,0 1 0,0-1-1,0 0 1,0 1 0,0-1 0,-3 19 944,3-15-619,-4 35 1117,2 1 0,5 63 0,19 81-858,-7-63-601,-11-106-89,0-22 7,1-25-4,-5-71 291,4-1 0,5 1 0,27-125 0,-30 204-18,1 0-1,1 0 1,1 0-1,13-22 1,-17 37-155,0 0 1,1 0-1,0 0 0,0 1 1,1 0-1,0 0 0,0 1 1,1 0-1,0 0 0,0 0 1,1 1-1,12-6 0,-18 10-98,1 1 0,-1-1 0,1 1 0,-1 0 0,1 0 0,0 1 0,-1-1-1,1 1 1,0-1 0,0 1 0,-1 1 0,1-1 0,0 0 0,0 1 0,-1 0 0,8 2 0,-5-1-10,0 1 0,-1 0 0,1 1 0,-1-1 0,0 1 0,0 0 0,0 0 0,0 1 0,4 6 0,3 4-40,0 2 1,-2-1-1,0 1 0,-1 1 0,11 28 0,0 13-586,26 122 1,-10 65-5983,-32-195 69,-21-66 788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02.4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61 108 768,'-23'-3'1808,"-15"-7"8153,49 9-8037,12-1-520,11-2-611,4-1-677,12-1-693,8-1-679,0-2-816,9-1-528,-2 3-212,-4-4 91,0-3 369,-7-5 492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02.8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278 124 1208,'1'-4'690,"1"0"0,-1 0 0,1 0-1,0 0 1,0 0 0,0 0 0,0 1 0,1-1 0,-1 1-1,1-1 1,0 1 0,5-4 0,-2 2 200,1 0 1,1 0-1,-1 0 1,0 1-1,15-6 1,1 2 114,0 2 1,1 0-1,37-4 0,-37 6-851,-1 2-1,1 1 1,0 0-1,-1 2 1,1 1-1,0 1 1,-1 1-1,0 0 1,0 2-1,0 1 0,-1 1 1,0 1-1,0 1 1,-1 0-1,0 2 1,-1 1-1,-1 0 1,25 22-1,-31-24-129,-2 0 0,1 1-1,-2 0 1,18 27 0,-23-30-25,0 0-1,-1 0 1,0 0 0,-1 0 0,0 1 0,-1-1 0,0 1 0,0 0 0,0 14-1,0 384-29,-3-212-508,1-178 388,0-4-86,0 0 0,0 0-1,-1 0 1,-5 20 0,5-32 193,1-1 0,-1 0 0,1 0 0,-1 0 0,0 1 0,1-1 1,-1 0-1,0 0 0,0 0 0,0 0 0,0 0 0,0-1 0,0 1 0,0 0 0,0 0 0,0-1 1,0 1-1,0 0 0,-1-1 0,1 1 0,0-1 0,0 0 0,-1 1 0,-1-1 0,-35 0-462,26 0 376,-54-4-645,-236-6-4299,211 11 1959,-120 17 0,3 22-904,114-15 2391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03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89 1052,'28'-8'3092,"-18"4"-1613,0 1 1,1 0-1,-1 1 0,0 0 1,1 1-1,-1 0 0,1 0 0,11 2 1,22 2-210,0-2 0,49-6 0,-47 2-979,-20 2-206,585-21-288,296-2 151,-706 11-455,341 22 0,-350 0-2235,-165-14-2957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05.1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900 15 1068,'-15'-7'15432,"15"6"-15309,-1 1 0,0-1 0,0 0 0,0 1 0,0-1 0,-1 0-1,1 1 1,0-1 0,0 1 0,0 0 0,0-1 0,0 1 0,-1 0 0,1 0 0,0-1-1,0 1 1,-1 0 0,-1 1 0,-34 5-54,-38 11 0,1 0 4,-103 10 33,80-13-80,-129 35-1,211-45-2,-1 1 0,0 1 0,1 1 0,-23 13 0,33-16-3,0-1 0,0 1 0,0 0 0,1 0 0,-1 0 0,1 1 0,0-1 0,1 1 0,-1 0 0,1 0 0,0 0 0,0 1 0,1-1 0,-1 1 0,-2 10 0,1 5 58,0 1 0,2 1 0,0-1 1,2 0-1,2 28 0,22 113 242,-13-104-205,3 70 0,-13-44-51,-1-35-5,8 61 0,-7-105-38,0-1 1,0 0 0,1 1 0,0-1 0,0 0 0,1 0 0,-1-1-1,1 1 1,0 0 0,0-1 0,1 0 0,-1 0 0,1 0-1,0 0 1,0 0 0,0-1 0,1 0 0,-1 0 0,1 0 0,0 0-1,-1-1 1,1 1 0,1-1 0,-1-1 0,9 3 0,9 1 16,-1-1 0,1-1 1,0 0-1,40-3 1,163-14-401,-77-6-2610,-117 13 40,-13-1-2778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05.9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83 204,'-6'6'8048,"5"8"-3950,4 19-1045,-2-29-2308,31 208 3744,7 54-4208,-30-181-513,-13-101 198,1 0 0,0 0 1,1-1-1,1 0 0,2-30 0,2 6 46,12-50 0,-6 48 33,2 0 0,2 1 0,26-55 0,-28 74 77,1 0-1,1 0 1,0 2 0,2-1 0,1 2 0,1 0-1,20-20 1,-34 38-90,0-1-1,-1 1 0,1 0 1,0 0-1,0 0 0,0 0 1,1 1-1,-1-1 0,0 1 0,1-1 1,-1 1-1,1 0 0,-1 1 1,1-1-1,-1 1 0,1-1 1,-1 1-1,6 0 0,-5 1-11,1 0 0,-1 1 0,0-1 0,1 1 0,-1 0 0,0 0-1,0 0 1,0 0 0,-1 1 0,1-1 0,0 1 0,5 6 0,0 1-23,0 1 0,0 0 0,-1 1 0,-1 0 0,0 0 0,0 1 0,-2-1 1,7 20-1,3 21-347,-3 0 0,9 85 0,-5 112-3746,-15-214 2956,-1 0-550,1 11-2035,5-18-1639,-6-46 136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06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72 120 196,'-21'-19'1640,"4"7"544,4-1 545,3 4 107,3 1-232,3 3-332,11 1-440,3 2-515,11 1-585,2 1-548,8 0-620,3-4-792,6-2-929,1 1-563,7-1-324,6 1-8,3-2 311,1-6 621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06.6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44 154 1100,'-8'-6'1517,"5"4"-507,-1 0 1,1 0 0,0 0 0,0-1-1,0 1 1,1-1 0,-1 0 0,1 0 0,-1 0-1,1 0 1,-2-4 0,5 5-703,1 1 0,0 0 0,0 0 0,0 0 1,0 0-1,-1 0 0,1 0 0,0 1 0,0-1 0,1 1 0,-1-1 0,0 1 0,0 0 0,0 0 1,2 0-1,0-1 74,69-8 674,41-7-2597,-59 0-2732,-4-11-3611,-30 7 2534,-11 7 3524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02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64 508,'2'-15'1315,"10"-33"12951,-6 76-12799,60 480 2094,-58-446-3479,38 208-1419,-24-146-2422,-19-108 2482,-1-9 281,-1 0-1,1-1 1,-1 1-1,0 0 1,-1 0 0,0 0-1,0 0 1,0 1-1,-2 6 1,-15-18-3326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07.0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970 141 1512,'1'-9'2398,"1"1"0,1-1 0,0 1-1,0 0 1,8-16 0,11 1 2077,12 4-3561,-14 12-757,0 0-1,1 2 1,0 1 0,0 0-1,0 1 1,0 2 0,0 0-1,1 1 1,-1 1 0,0 1-1,0 1 1,0 1 0,0 1-1,0 0 1,24 11 0,-38-12-153,0-1 1,0 1-1,0 0 0,-1 1 1,0 0-1,0 0 0,0 0 1,0 0-1,-1 1 0,0 0 1,0 0-1,0 1 1,-1-1-1,0 1 0,0 0 1,-1 0-1,0 0 0,0 1 1,-1-1-1,0 1 0,0 0 1,-1-1-1,1 1 0,-1 15 1,-1 11 5,-2 0 1,-1-1 0,-2 1-1,-11 43 1,-13 59-4,6 1 0,-5 141 0,27-269-19,1 4-143,-1 1-1,-5 24 1,6-35 93,-1 0 0,1 0 0,-1-1 0,0 1 0,0 0 0,0-1 0,-1 1 0,1-1 1,-1 0-1,1 1 0,-1-1 0,0 0 0,0 0 0,0 0 0,0 0 0,0 0 0,0 0 0,0-1 0,-1 1 0,-3 1 0,-4 0-128,1-1 0,0 0 0,-1-1 0,1 0 0,-1 0 0,0-1 0,-14-1 0,-74-14-1352,65 9 880,-898-120-15711,717 103 14551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08.1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1160 107 240,'-34'0'4326,"-60"8"0,52 1-4502,1 6-3704,-114 47 594,39-17 4175,-209 115 0,110-22 2094,84-35 1993,124-95-3345,14-11-428,17-12-78,227-156 630,472-241 0,-691 396-2034,54-17 0,-84 32 251,-1 0 0,1 1 0,0-1 0,0 1 1,0-1-1,0 1 0,0 0 0,0 0 0,0 0 0,0 0 1,0 0-1,0 0 0,0 1 0,0-1 0,4 2 1,-6-2 9,1 1 1,-1-1 0,1 1 0,-1-1 0,1 1 0,-1-1 0,1 1-1,-1 0 1,1-1 0,-1 1 0,0 0 0,1 0 0,-1-1-1,0 1 1,0 0 0,0 0 0,1-1 0,-1 1 0,0 0 0,0 0-1,0 0 1,0-1 0,0 1 0,-1 0 0,1 0 0,0 1 0,-2 5-41,-1 0 1,0-1-1,0 1 1,0-1-1,-1 1 1,0-1-1,-5 7 1,-51 58 19,-2-3 0,-86 73 0,-57 59 700,200-195-623,0 0 12,0 0 0,0 0-1,1 1 1,0 0 0,-1-1-1,2 1 1,-1 0-1,1 1 1,0-1 0,-3 11-1,6-16-45,0 0-1,0 0 0,0-1 1,0 1-1,0 0 0,0 0 0,1-1 1,-1 1-1,0 0 0,0-1 1,1 1-1,-1 0 0,0 0 1,1-1-1,-1 1 0,1-1 1,-1 1-1,1-1 0,-1 1 1,1 0-1,0-1 0,-1 0 0,1 1 1,-1-1-1,1 1 0,0-1 1,-1 0-1,1 1 0,0-1 1,0 0-1,-1 0 0,1 0 1,0 1-1,0-1 0,-1 0 1,3 0-1,32-2 14,41-12-158,94-29 0,-100 22-93,132-19-1,-191 38 175,-1 2 1,1-1-1,-1 1 1,1 1-1,-1 0 1,18 3-1,-24-3 47,0 1 0,-1-1-1,1 1 1,-1-1 0,1 1 0,-1 0-1,0 0 1,1 0 0,-1 1 0,0-1-1,-1 1 1,1 0 0,0-1 0,-1 1-1,0 1 1,1-1 0,-1 0 0,0 0-1,-1 1 1,1-1 0,1 5 0,1 8 154,-1 1 0,-1-1 0,0 1 0,-1 0 0,-1 0 1,0 0-1,-4 22 0,2-15 149,1 0 0,0-1 1,4 26-1,-2-42-265,1 1 0,-1-1 1,1 0-1,1 0 0,-1 0 0,1 0 1,1 0-1,-1 0 0,1-1 0,0 0 0,0 0 1,1 0-1,10 10 0,39 26-421,-39-32-108,-1 1 0,0 0-1,15 16 1,-26-24 152,1 1 0,-1 1-1,0-1 1,0 0 0,-1 1 0,1-1 0,-1 1-1,0 0 1,0 0 0,-1 0 0,0 0 0,1 0-1,-1 0 1,-1 0 0,1 7 0,-2-3-401,1 0 0,-2 0 0,1 0 1,-1 0-1,-1 0 0,1-1 0,-2 1 1,1-1-1,-1 1 0,-9 13 0,-7 5-1498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9.1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1 323 1596,'7'-12'14007,"9"7"-8062,25 3-4096,-32 3-724,233 11 1283,-36-1-3731,-150-10-2416,90-11-1,-140 9 3070,27-6-3994,-32 7 4498,-1 0 0,1 0 0,-1 0 0,1-1-1,-1 1 1,1 0 0,-1 0 0,1-1 0,-1 1 0,0 0 0,1-1-1,-1 1 1,1-1 0,-1 1 0,0 0 0,1-1 0,-1 1-1,0-1 1,0 1 0,1-1 0,-1 1 0,0-1 0,0 1-1,0-1 1,1 0 0,-1 1 0,0-1 0,0 1 0,0-1-1,0 1 1,0-1 0,0 1 0,0-1 0,0 0 0,-1 1 0,1-1-1,0 1 1,0-1 0,0 1 0,-1-1 0,1 1 0,0-1-1,0 1 1,-1-1 0,1 1 0,0 0 0,-1-1 0,0 0-1,-15-15-2349,-6-6 612</inkml:trace>
  <inkml:trace contextRef="#ctx0" brushRef="#br0" timeOffset="1">319 21 356,'-54'-21'16811,"62"47"-14447,55 168 2129,-16 5-6136,-42-177 1259,1 5-315,14 57-3085,-17-76 2900,0-1 0,0 1 0,1 0 0,0-1 0,0 0 0,1 0 0,0 0 0,6 6 0,-9-11 489,1 1 0,-1-1 0,1 0 0,0 0-1,-1-1 1,1 1 0,0 0 0,0-1 0,1 0 0,-1 0 0,0 0-1,0 0 1,0 0 0,6 0 0,19-1-1976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9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0 116 1380,'12'-45'4782,"8"-20"9739,-20 64-14440,0 1 1,0 0-1,0-1 0,0 1 0,1 0 1,-1 0-1,0-1 0,0 1 0,0 0 1,0 0-1,1-1 0,-1 1 0,0 0 1,0 0-1,1 0 0,-1-1 0,0 1 1,0 0-1,1 0 0,-1 0 0,0 0 1,1 0-1,-1-1 0,0 1 0,1 0 1,-1 0-1,0 0 0,1 0 0,-1 0 1,0 0-1,1 0 0,-1 0 0,0 0 1,0 0-1,1 0 0,-1 1 0,0-1 1,1 0-1,-1 0 0,0 0 0,1 0 1,-1 0-1,0 1 0,0-1 0,1 0 1,-1 0-1,0 0 0,0 1 0,1-1 1,-1 0-1,0 0 0,0 1 0,0-1 1,0 0-1,1 0 0,-1 1 0,0-1 1,0 0-1,0 1 0,0-1 0,12 21 1413,9 33-817,-2 1 0,-3 1 0,15 100 0,4 179-4679,-29-265 2509,-4-30 139,-2-27 202,0 1 1,1-1 0,1 0 0,0 0-1,1-1 1,0 1 0,9 22-1,-11-33 839,0 0-1,0-1 0,0 1 1,0 0-1,0 0 1,1-1-1,-1 1 0,1 0 1,-1-1-1,1 0 0,0 1 1,-1-1-1,1 0 1,0 0-1,0 0 0,0 0 1,0 0-1,0 0 0,0-1 1,0 1-1,0-1 1,0 1-1,0-1 0,0 0 1,0 1-1,1-1 1,-1-1-1,0 1 0,0 0 1,3-1-1,19-8-2153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8:59.8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0 244 1080,'31'-114'8265,"-10"-4"8874,-17 107-14959,2 15-416,5 22-618,8 46-1432,21 145 1,-25-69-1853,-4 1-4118,0-3-6064,-10-123 5911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0.1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99 188,'-27'-15'2196,"3"4"612,4 2 397,3 2 207,3 0-420,7 1-651,4 1-825,10-3-752,6 3-672,14-3-764,14 1-908,3 0-909,14 3-583,6 4-168,1 4 131,2 1 433,-2 1 684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9:00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0 273 840,'4'-3'1343,"-1"-1"0,1 1 1,-1-1-1,0 0 0,0 0 0,-1 0 0,1 0 0,2-7 0,-2 6-559,0 0 0,0 0 0,0 0-1,0 0 1,1 1 0,6-7-1,0 3-534,1 1-1,-1 0 1,2 1-1,-1 0 1,1 1-1,-1 0 1,1 1-1,25-6 1,-29 8-205,0 1 1,1 0 0,-1 1 0,0 0-1,0 0 1,15 2 0,-19-1-8,0 0-1,0 0 1,0 1-1,0-1 1,0 1 0,0 0-1,0 0 1,-1 0 0,1 0-1,-1 1 1,0-1-1,1 1 1,4 5 0,-5-4 5,-1 1 0,1 0 0,-1-1 0,0 1 1,0 0-1,0 0 0,0 0 0,-1 0 0,0 0 1,0 0-1,-1 0 0,1 1 0,-1-1 1,0 0-1,0 0 0,-1 1 0,0-1 0,0 0 1,-1 5-1,-5 15 96,-1 0 0,-17 37 0,16-41-94,1-1-27,0-4-126,1 0 0,1 1 0,1-1 0,1 1 0,-4 25 0,8-40-15,0 0-1,0 0 1,0 0 0,0 0-1,0 0 1,1 0 0,-1-1-1,1 1 1,-1 0 0,1 0-1,0-1 1,0 1 0,0 0-1,0-1 1,0 1 0,0-1-1,0 1 1,0-1 0,1 1-1,-1-1 1,0 0 0,1 0-1,-1 0 1,1 1 0,0-2-1,-1 1 1,1 0 0,0 0-1,-1 0 1,1-1 0,0 1-1,0-1 1,0 0 0,0 1-1,0-1 1,3 0 0,8 1-844,0-1 0,0 0 0,1-1 0,12-3 0,-22 4 723,36-6-1462,-1-2 1,0-1-1,0-3 0,56-23 0,-72 24 1791,-1-1 0,0-1 0,24-18 0,-31 19 742,-1 0 1,-1-1-1,0 0 1,-1-1 0,19-23 6287,-35 53-5043,-4 16-1026,8-28-1031,0-1 1,0 1-1,1-1 0,0 0 0,0 1 0,0-1 0,0 0 0,0 1 0,0-1 0,1 0 1,0 0-1,-1 0 0,1 0 0,0 0 0,1-1 0,-1 1 0,0 0 0,1-1 0,0 0 0,-1 0 1,1 1-1,0-2 0,0 1 0,0 0 0,0-1 0,0 1 0,1-1 0,-1 0 0,0 0 0,7 1 1,7 1-156,0 0 1,0-1 0,0-1 0,32-2 0,0-2-184,-1-3-1,88-20 1,-115 20 254,-1 0 0,0-1 1,0-1-1,-1-1 1,0 0-1,-1-2 0,0 0 1,0-1-1,16-15 1,-29 22 51,0 0 1,0 0-1,0-1 1,-1 1 0,1-1-1,-2 0 1,1-1 0,0 1-1,-1-1 1,0 1 0,-1-1-1,0 0 1,0 0 0,0 0-1,-1 0 1,0-1 0,0 1-1,-1 0 1,0 0 0,0 0-1,-2-8 1,1 7 66,-2-1 0,1 1 0,-1 0 1,0 1-1,-1-1 0,0 0 0,0 1 0,0 0 0,-1 0 1,0 0-1,-1 1 0,0 0 0,0 0 0,0 0 0,0 0 1,-1 1-1,-12-7 0,1 2 115,0 1-1,0 2 1,-1-1 0,0 2 0,0 0-1,0 2 1,-26-4 0,18 5-680,-1 1 0,1 2 1,-1 0-1,-45 7 0,68-6-1,0 0 0,0 1 0,0-1 0,0 1 0,1 0 0,-1 0-1,-4 3 1,8-4 363,1-1-1,-1 0 1,1 1-1,-1-1 1,1 1-1,-1-1 1,1 0-1,0 1 1,-1-1-1,1 1 1,-1-1-1,1 1 0,0 0 1,-1-1-1,1 1 1,0-1-1,0 1 1,0 0-1,-1-1 1,1 1-1,0-1 1,0 2-1,0-1-3,1 0 0,-1 0-1,1 0 1,-1 0-1,1-1 1,-1 1 0,1 0-1,0 0 1,0-1 0,-1 1-1,1 0 1,0-1 0,0 1-1,-1-1 1,1 1 0,0-1-1,0 1 1,0-1-1,0 0 1,1 1 0,30 8-2281,19-1 442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09.2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62 552 96,'-61'7'20613,"97"-28"-19758,301-161-83,338-158-2211,-666 336 1351,-6 2 50,0 1-1,-1-1 1,1 1-1,0 0 0,0 0 1,0 0-1,0 0 1,0 1-1,0-1 1,0 1-1,0 0 1,0-1-1,1 2 1,-1-1-1,4 1 1,-7-1 29,0 0 0,1 1 0,-1-1 0,0 0 0,1 1 1,-1-1-1,0 0 0,0 1 0,1-1 0,-1 1 0,0-1 1,0 1-1,0-1 0,0 1 0,1-1 0,-1 0 1,0 1-1,0-1 0,0 1 0,0-1 0,0 1 0,0-1 1,0 1-1,-1-1 0,1 1 0,0-1 0,0 1 1,0-1-1,0 1 0,0-1 0,-1 0 0,1 1 0,0-1 1,0 1-1,-1-1 0,1 0 0,0 1 0,-1-1 0,-16 20-60,14-16 39,-41 40 140,-83 65 0,4-5 181,101-83-234,2 0 0,0 2 0,-22 33 1,38-51-57,1 0 0,0 0 0,0 1 0,1-1 0,-1 1 0,1 0 0,0 0 0,1 0 0,0 0 1,0 0-1,0 0 0,0 8 0,2-10-22,-1-1-1,1 1 1,-1 0 0,1 0 0,0-1-1,1 1 1,-1-1 0,0 1-1,1-1 1,0 0 0,0 1 0,0-1-1,0 0 1,1 0 0,-1 0 0,1-1-1,0 1 1,0-1 0,-1 1 0,2-1-1,2 2 1,6 3-198,1 0-1,-1-2 1,1 1 0,1-1-1,-1-1 1,22 4-1,86 5-1824,-89-11 1386,0 1 0,-1 2 0,36 9 0,-62-13 716,-1 1 1,1 0 0,-1 0 0,0 0 0,0 0 0,1 1 0,-2-1 0,1 1 0,0 0 0,0 0-1,-1 1 1,0-1 0,0 1 0,0 0 0,0-1 0,0 1 0,-1 0 0,1 1 0,-1-1-1,0 0 1,-1 1 0,1-1 0,-1 1 0,0 0 0,1 6 0,0 10 594,-1 0 1,-1-1-1,-1 1 0,-5 34 1,0-7 121,4-14-176,1 1-1,5 51 0,-3-75-652,0 0 0,1 1 0,1-1 0,-1 0 0,2-1 0,0 1 0,0-1 0,1 1 0,0-1 0,1-1 0,11 16 0,-15-22-238,1 0 0,0-1 0,0 1 0,0-1 1,0 0-1,0 0 0,0 0 0,0 0 0,1 0 1,-1-1-1,1 0 0,-1 1 0,1-1 0,0-1 1,-1 1-1,1 0 0,0-1 0,0 0 0,-1 0 1,1 0-1,0 0 0,5-2 0,6-1-1354,-1-1-1,0-1 0,-1 0 1,20-11-1,-2 2-523,12-3-322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09.6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2224,'27'58'3068,"-6"-1"561,2-6 351,-9-3-199,0-6-881,-4-4-1064,3-8-928,-6-5-944,3-10-1188,0-4-1472,1-11-781,-1-22-4067,-10 0 4055,3-4 805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28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10 204,'30'-10'16759,"-21"24"-16275,3 10 4,-1 0-1,-2 1 1,0 0-1,-1 0 1,-2 1-1,-1 0 1,-1 0 0,-1 1-1,0 40 1,-7 15-1532,-24 140 0,13-127-1187,14-63-1841,42-89-9060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02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69 216 900,'-24'-22'2352,"7"7"509,3 3 323,4-1 32,7 4-596,6 3-655,7-1-649,7 1-524,14-1-424,6-2-392,14 0-552,0-4-744,6 0-1001,4 0-615,0-1-240,0-1 4,-3-1 315,-7-1 609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29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254 97 1404,'4'-6'528,"12"-18"5778,24-42-1,-155 286-785,66-133-5655,3 2 1,-44 126-1,87-207 108,0 1-1,1-1 1,0 0-1,1 1 1,0-1 0,0 14-1,1-19-21,0-1 1,0 0-1,1 1 0,-1-1 0,1 0 1,0 0-1,0 0 0,-1 0 0,1 1 0,1-1 1,-1 0-1,0-1 0,0 1 0,1 0 1,-1 0-1,1 0 0,0-1 0,-1 1 1,1-1-1,0 1 0,0-1 0,0 0 1,0 0-1,0 0 0,0 0 0,0 0 1,0 0-1,1-1 0,2 2 0,29 3-2489,0 0 0,1-2 0,52-3 0,-28 0-693,-8 0 912,-3 0 437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29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288 176 944,'2'-2'794,"1"0"0,0-1-1,-1 0 1,0 1 0,1-1 0,-1 0-1,0 0 1,-1-1 0,1 1 0,0 0-1,-1 0 1,0-1 0,0 1 0,0-1-1,0 1 1,0-6 0,2-6 453,-1-1 1,0-21-1,-2 35-1227,0 0-1,0-1 1,0 1-1,0 0 0,0 0 1,-1 0-1,1 0 0,-1 0 1,1 0-1,-1 0 1,0 0-1,1 0 0,-1 1 1,0-1-1,0 0 1,-1 0-1,1 1 0,0-1 1,-1 0-1,1 1 1,-3-3-1,2 3-9,-1 0 1,1 0-1,0 0 0,-1 1 1,1-1-1,-1 0 0,1 1 1,-1 0-1,1 0 0,-1-1 1,1 2-1,-1-1 0,1 0 1,-1 0-1,-2 1 1,-6 2 18,-1 1 1,1 0 0,1 0 0,-1 1-1,1 0 1,-14 10 0,8-3 22,0 0 1,2 1-1,0 1 0,0 0 1,1 1-1,-20 29 0,26-33-63,0 1 0,0 0 0,1 0 0,1 0-1,0 0 1,1 1 0,0 0 0,1 0 0,0 0 0,-1 25-1,3-34-42,1 0-1,0-1 0,0 1 1,1-1-1,-1 1 0,1-1 0,-1 1 1,1-1-1,0 1 0,1-1 0,-1 0 1,1 1-1,-1-1 0,1 0 0,0 0 1,0 0-1,0 0 0,0 0 1,1-1-1,-1 1 0,1-1 0,0 1 1,0-1-1,5 3 0,-3-3-102,-1-1 1,1 1-1,0-1 0,0-1 1,-1 1-1,1 0 0,0-1 0,0 0 1,0 0-1,0-1 0,0 1 1,0-1-1,-1 0 0,1-1 0,0 1 1,-1-1-1,9-3 0,-3-1 85,-1 0-1,1 0 0,-1-1 1,0 0-1,0-1 0,-1 0 1,0 0-1,8-12 0,27-25 3150,-52 104-2001,5-41-2586,1 0-1,1 1 0,1 35 0,1-50 1073,0 0 0,1 1 0,-1-1 0,1 0 0,0 0 0,0 0 0,0 0 0,1 0 1,-1 0-1,1 0 0,0 0 0,0-1 0,0 1 0,1-1 0,-1 1 0,1-1 0,0 0 0,0 0 0,0 0 0,0 0 0,1-1 0,6 5 0,17 2-1580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30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2 233 1244,'-1'-23'1796,"1"17"-97,-1-1 1,1 1-1,0 0 0,1-1 0,1-10 1,-1 15-1414,0 1 1,-1-1-1,1 0 0,0 0 1,0 1-1,0-1 1,0 1-1,0-1 1,0 1-1,1-1 1,-1 1-1,0 0 1,1-1-1,-1 1 1,1 0-1,-1 0 1,1 0-1,0 0 1,-1 0-1,1 1 1,0-1-1,0 0 1,3 0-1,36-7 649,59-4 0,-69 10-1493,-1-2 0,1 0 0,-1-2 0,36-13 0,-60 17-237,0-1-1,0 0 1,-1 0 0,0 0-1,1-1 1,5-5 0,-10 8 597,0 1 1,0-1-1,-1 1 1,1-1-1,0 0 1,-1 1-1,1-1 1,0 0-1,-1 0 1,1 0-1,-1 1 1,0-1 0,1 0-1,-1 0 1,1 0-1,-1 0 1,0 0-1,0 0 1,0 0-1,0 0 1,1 0-1,-1 0 1,0 0-1,-1 0 1,1 0-1,0 0 1,0 0-1,0 1 1,0-1-1,-1 0 1,1 0-1,-1 0 1,1 0-1,0 0 1,-1 0-1,1 1 1,-1-1-1,0 0 1,1 0 0,-1 1-1,0-1 1,1 0-1,-1 1 1,0-1-1,0 1 1,0-1-1,1 1 1,-1-1-1,-2 0 1,-15-7-2069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30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0 160,'-29'19'2032,"-36"29"1,58-43-1435,1 1 1,-1 0 0,1 1 0,0 0-1,1-1 1,0 2 0,0-1 0,0 1-1,1-1 1,-6 17 0,9-22-447,1-1 1,-1 1-1,1 0 1,-1 0-1,1 1 1,0-1-1,0 0 1,0 0-1,0 0 1,1 0-1,-1 0 1,0 0-1,1 0 1,-1 0-1,1-1 1,0 1-1,0 0 1,0 0-1,0 0 1,1 2-1,1-1 16,-1 0-1,1-1 1,0 1-1,0-1 1,0 1-1,0-1 1,1 0-1,-1 0 1,0-1-1,5 2 1,5 2 110,1-1 0,0 0 0,0-2 0,25 3 0,210-4-2877,8 0-8654,-215 1 9075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33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6 1384,'-2'-2'622,"2"2"-415,-1 0 1,1-1-1,-1 1 0,1 0 1,-1-1-1,1 1 0,-1 0 1,0-1-1,1 1 0,-1 0 1,1 0-1,-1 0 0,0 0 1,1 0-1,-1 0 0,0 0 1,1 0-1,-1 0 0,0 0 1,1 0-1,-1 0 0,1 0 1,-1 0-1,0 0 0,1 1 1,-1-1-1,1 0 0,-1 1 1,0-1-1,1 0 0,-1 1 1,-1 0 621,2 0-622,0-1 1,-1 1-1,1-1 0,0 1 1,-1 0-1,1-1 0,0 1 1,-1-1-1,1 1 0,0 0 1,0-1-1,0 1 0,0 0 0,0 0 1,2 42 4638,-1-31-4718,9 248 3214,-27 130-3668,16-371 68,-1-9-250,1 1 0,1-1 0,-1 1 0,2 0 0,-1-1 0,2 1 0,-1-1 0,6 18 0,-7-27 361,0-1-1,1 1 1,-1-1 0,0 1-1,1-1 1,-1 1-1,0-1 1,1 1 0,-1-1-1,0 0 1,1 1-1,-1-1 1,1 0 0,-1 1-1,1-1 1,-1 0-1,1 0 1,-1 1 0,1-1-1,-1 0 1,1 0-1,-1 0 1,1 0 0,-1 0-1,1 1 1,-1-1 0,1 0-1,0 0 1,0-1-1,16-8-3142,10-22-804,-7-1 1624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33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219 78 1960,'-1'-36'5410,"-5"-1"3305,6 37-8663,0 0-1,0 0 1,0-1-1,0 1 0,0 0 1,0 0-1,0 0 0,-1-1 1,1 1-1,0 0 0,0 0 1,0 0-1,0 0 0,0-1 1,0 1-1,0 0 0,-1 0 1,1 0-1,0 0 1,0 0-1,0-1 0,0 1 1,-1 0-1,1 0 0,0 0 1,0 0-1,0 0 0,-1 0 1,1 0-1,0 0 0,0 0 1,0 0-1,-1 0 0,1 0 1,0 0-1,0 0 0,0 0 1,-1 0-1,1 0 1,0 0-1,0 0 0,-1 0 1,-9 8 694,-6 13-423,-31 68-223,-64 175 1,106-249-128,1 0 0,0 0 0,1 0 0,1 0 0,0 22 0,2-32 23,0 0 0,0-1 0,1 1 0,-1 0 0,1-1 1,1 1-1,-1-1 0,1 1 0,-1-1 0,1 0 0,1 1 0,-1-1 0,0 0 0,1 0 0,0-1 0,0 1 0,0 0 0,0-1 1,1 0-1,-1 0 0,8 5 0,-1-3-227,0-1 1,0 0 0,0 0-1,1-1 1,-1 0 0,1-1 0,0 0-1,0-1 1,0 0 0,0 0-1,0-1 1,0-1 0,0 0-1,19-4 1,6-4-2844,1 0 1,-2-3-1,35-15 1,-42 14 750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33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 66 224,'1'-2'546,"0"0"0,0-1 0,0 1 0,0-1 0,0 1 0,-1-1 0,1 1 0,-1-1 0,0 0 0,0 1 0,1-1 0,-2 0 0,1 1 0,0-1 0,-1 1 0,1-1 0,-1 0 0,-1-2 0,2 4-220,-1 0 1,0 0-1,0 0 1,0 0-1,0 0 1,0 0-1,0 0 1,0 0-1,0 1 1,0-1-1,0 0 1,0 1-1,0-1 0,-1 1 1,1-1-1,0 1 1,0 0-1,-2-1 1,-23 1 274,17 2-450,0 0 1,0 0-1,0 1 1,0 0-1,0 1 0,1 0 1,0 0-1,-10 7 1,13-7-138,-1-1 0,1 1 1,0 1-1,1-1 0,-1 1 1,1 0-1,0 0 0,0 0 0,0 0 1,1 1-1,0-1 0,-4 10 0,6-12-8,0 0-1,1 1 0,-1-1 1,1 0-1,0 1 0,0-1 1,0 0-1,1 1 0,-1-1 1,1 0-1,0 1 0,-1-1 1,2 0-1,-1 0 0,0 0 1,1 0-1,-1 0 0,1 0 1,0 0-1,3 4 0,6 6-4,0-1 1,1 0-1,13 10 0,-1 0-5,-20-19 6,-1 0 1,1 1-1,-1-1 0,0 1 1,0 0-1,0 0 0,-1 0 1,1 0-1,-1 1 0,0-1 1,-1 1-1,1-1 0,-1 1 1,1 0-1,-1-1 0,-1 1 1,1 7-1,-2-5 7,0 0 0,0 0 0,-1 0-1,0 0 1,0 0 0,-1 0 0,1-1 0,-2 1 0,1-1 0,-9 12-1,4-6-50,-1 0 0,-1-1 0,1 0 0,-2 0 0,0-1 0,0-1 0,0 1 0,-20 10 0,32-21 6,-1 1 0,0 0 0,0-1 0,0 1 0,0 0-1,0 0 1,0-1 0,0 1 0,0 0 0,0-1 0,0 1 0,0 0-1,0-1 1,0 1 0,0 0 0,0-1 0,0 1 0,0 0-1,0-1 1,0 1 0,0 0 0,0 0 0,0-1 0,-1 1-1,1 0 1,0-1 0,0 1 0,0 0 0,0 0 0,-1 0 0,1-1-1,0 1 1,0 0 0,-1 0 0,1 0 0,0-1 0,0 1-1,-1 0 1,1 0 0,0 0 0,-1 0 0,1 0 0,0 0-1,-1-1 1,1 1 0,0 0 0,-1 0 0,1 0 0,0 0 0,0 0-1,-1 0 1,1 0 0,0 1 0,-1-1 0,1 0 0,0 0-1,-1 0 1,1 0 0,0 0 0,-1 0 0,1 1 0,0-1-1,0 0 1,-1 0 0,12-26-2646,8-2-664,1 0 0,33-35 0,-40 48 2463,24-27-1160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34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45 772,'48'-45'19118,"-51"71"-18510,3-22-145,0 11-338,0 0 1,1 1 0,1-1 0,0 1 0,1-1 0,0 0 0,11 26 0,-10-31-262,0 0 0,1 1 1,0-1-1,1-1 1,0 1-1,1-1 1,0 0-1,0 0 1,1-1-1,0 0 1,12 9-1,-17-15 100,0 0 1,0 0-1,0 0 0,0 0 1,1 0-1,-1-1 0,1 0 0,-1 0 1,1 0-1,-1 0 0,1 0 0,0-1 1,-1 1-1,1-1 0,0 0 0,-1 0 1,1-1-1,0 1 0,-1-1 1,1 1-1,0-1 0,-1 0 0,5-3 1,-3 1 54,0 0 0,0 0 0,0-1 0,-1 0 0,0 0 0,0 0 0,0 0 0,0-1 0,-1 1 0,0-1 0,1 0 0,-2 0 0,1 0 0,2-7 0,33-108 1895,-38 120-1901,0 0 0,0 0 1,0 0-1,0 0 0,0 0 0,0 0 0,0 0 0,0 1 0,0-1 0,0 0 0,0 0 0,0 0 0,0 0 0,0 0 0,0 0 0,1 0 0,-1 0 0,0 0 0,0 0 1,0 1-1,0-1 0,0 0 0,0 0 0,0 0 0,0 0 0,0 0 0,1 0 0,-1 0 0,0 0 0,0 0 0,0 0 0,0 0 0,0 0 0,0 0 0,0 0 1,0 0-1,1 0 0,-1 0 0,0 0 0,0 0 0,0 0 0,0 0 0,0 0 0,0 0 0,0 0 0,0 0 0,1 0 0,-1 0 0,0-1 0,0 1 0,0 0 1,0 0-1,0 0 0,0 0 0,0 0 0,3 20 191,0 25-324,-3-24-572,0-1 0,1 1 0,2-1 0,0 0 0,10 37 1,-11-52 172,0 0 0,0 0 0,1 1 0,-1-2 1,1 1-1,0 0 0,1 0 0,-1-1 0,1 0 0,0 1 1,0-1-1,0-1 0,0 1 0,1-1 0,-1 1 1,1-1-1,0-1 0,0 1 0,0-1 0,1 0 1,-1 0-1,0 0 0,1-1 0,-1 1 0,12 0 0,26-2-2056,4-6 564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34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527 123 1164,'1'-4'554,"23"-50"5394,-21 47-3961,-1 0 0,0 0-1,0 0 1,-1-1 0,1-13 0,-4 14 489,-2 11-1166,-5 16-489,-213 473 766,47-113-2076,32 13-4086,141-386 3802,0 1 1,1 0-1,0 0 0,-1 9 0,2-16 597,0 0 0,0-1 0,0 1 0,0 0-1,0-1 1,-1 1 0,1 0 0,1 0 0,-1-1 0,0 1 0,0 0 0,0 0 0,0-1 0,0 1-1,1 0 1,-1-1 0,0 1 0,0 0 0,1-1 0,-1 1 0,1-1 0,-1 1 0,0 0-1,1-1 1,-1 1 0,1-1 0,0 1 0,-1-1 0,1 0 0,-1 1 0,1-1 0,0 1-1,-1-1 1,1 0 0,0 0 0,-1 1 0,1-1 0,0 0 0,-1 0 0,1 0 0,0 0-1,0 0 1,-1 0 0,1 0 0,0 0 0,-1 0 0,1 0 0,0 0 0,0 0 0,-1 0 0,1-1-1,0 1 1,-1 0 0,1-1 0,0 1 0,-1 0 0,1-1 0,-1 1 0,2-1 0,14-12-2679,1-6 491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35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76 356,'3'-13'820,"6"-29"2509,-7 22 5586,-2 51-2811,4 64-4011,11 183-151,7 57-4475,-21-326 1908,1-1 0,0 0 0,0 0 0,0 0 0,1 0 0,6 12 0,-8-19 388,-1 1 0,1-1 0,0 0 1,0 1-1,0-1 0,0 0 0,0 0 0,0 0 0,0 0 0,0 0 0,0 0 0,0 0 0,1 0 0,-1 0 0,0-1 0,1 1 0,-1 0 0,0-1 0,1 1 0,-1-1 1,1 0-1,-1 1 0,1-1 0,-1 0 0,1 0 0,-1 0 0,1 0 0,-1 0 0,1 0 0,-1 0 0,1-1 0,-1 1 0,1-1 0,-1 1 0,1-1 0,-1 1 0,0-1 1,1 0-1,-1 1 0,0-1 0,0 0 0,1 0 0,0-2 0,18-15-2550,0-10 448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03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0 198 324,'12'9'5954,"-11"-8"-5640,-1 0-1,1 0 1,-1-1-1,0 1 0,0 0 1,1 0-1,-1 0 0,0-1 1,0 1-1,0 0 1,0 0-1,0 0 0,0-1 1,0 2-1,-2 40 2966,0-26-1870,4 36-205,2-1 0,2 1 1,17 65-1,56 146-929,-65-216-419,-42-113-665,10 8 674,3-2 1,2 1-1,-8-97 1,19 129 144,1-1-1,2 0 1,0 0 0,2 0 0,2 1 0,0 0 0,1-1 0,2 2 0,1-1 0,15-30 0,-19 47 14,0 1 0,1-1 0,0 1-1,1 1 1,-1-1 0,2 1 0,-1 0 0,1 1 0,1 0 0,-1 0-1,1 1 1,18-10 0,-21 13-10,0 0 1,0 1-1,1 0 1,-1 0-1,1 1 0,-1 0 1,1 0-1,0 1 1,-1-1-1,1 1 0,0 1 1,-1-1-1,1 1 1,-1 1-1,1-1 0,-1 1 1,1 0-1,-1 0 1,0 1-1,0 0 0,11 6 1,-4 1 11,-1 0 1,1 1 0,-2 0-1,1 1 1,-2 0-1,1 0 1,-2 1-1,0 1 1,0 0 0,-2 0-1,1 0 1,-2 1-1,7 20 1,2 15-121,-1 0 0,11 93 0,-14-45-402,4 20-1398,-1-41-2588,-6-51 285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35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 66 2148,'1'-10'1350,"5"-28"3474,-6 36-4412,0 1 0,1 0 1,-1 0-1,1 0 1,-1 0-1,1 0 1,-1 0-1,5-5 2063,-3 4-2063,-1 2-311,-1 0 1,1 0-1,-1 0 1,0 0-1,1 0 1,-1 0-1,1 0 1,-1 0-1,0 0 0,1 0 1,-1 0-1,0 1 1,1-1-1,-1 0 1,0 0-1,1 1 1,-1-1-1,0 0 0,1 0 1,-1 1-1,0-1 1,0 0-1,1 1 1,-1-1-1,0 0 1,0 1-1,0-1 0,1 0 1,-1 1-1,0-1 1,0 0-1,0 1 1,0-1-1,0 1 1,0-1-1,0 0 1,0 1-1,0-1 0,0 1 1,0 0-1,3 19 920,-3-1-693,0 0 0,-2-1 0,0 1 0,-6 25 0,-25 72-125,-57 102-647,16-44-459,73-172 882,0-1 0,1 1 0,-1 0 0,0-1 0,1 1 1,0-1-1,-1 1 0,1 0 0,0-1 0,0 1 0,0 0 0,0-1 0,0 1 1,0 0-1,0 0 0,1-1 0,-1 1 0,1-1 0,-1 1 0,1 0 0,-1-1 1,1 1-1,0-1 0,1 2 0,0-1-18,0-1 0,0 1 0,0-1 1,0 0-1,1 0 0,-1 0 0,0 0 0,1 0 0,-1-1 1,1 1-1,-1-1 0,0 0 0,1 1 0,-1-1 0,1 0 1,2-1-1,189 15-5359,-44-1-3011,-109-13 6005,-3-5 341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35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89 616,'0'-19'1815,"1"12"-540,0 1 1,-1 0 0,0-1 0,-1 1 0,1 0 0,-1-1 0,-1 1 0,1 0 0,-3-7 0,0 30 3578,1 11-4383,1 187 701,4-172-1859,2 0 0,20 83 0,-22-117 356,1-1 0,0 0 0,1 0-1,6 11 1,-9-17 237,0-1 0,0 0 0,0 1-1,0-1 1,0 0 0,0 0 0,1 0-1,-1 0 1,0 0 0,1 0 0,-1 0-1,0 0 1,3 1 0,-3-2 42,0 0 1,0 0-1,0 0 1,0 0-1,0 0 1,0 0-1,0 0 1,0 0-1,0 0 1,0-1-1,0 1 1,0 0-1,0-1 1,0 1-1,-1-1 1,1 1-1,0-1 1,0 1-1,0-1 0,-1 0 1,1 1-1,0-1 1,-1 0-1,1 1 1,0-3-1,12-14-242,-2-1 0,11-22 0,-12 20 314,2 1 0,-1 0 0,17-20 0,-24 35 34,0 0-1,0-1 1,0 1-1,1 1 0,-1-1 1,1 1-1,0-1 1,0 2-1,0-1 1,1 0-1,-1 1 0,1 0 1,-1 0-1,1 1 1,0-1-1,8 0 0,-10 2 7,-1-1-1,0 1 1,0 0-1,1 0 1,-1 0-1,0 1 0,0-1 1,1 1-1,-1 0 1,0 0-1,0 0 0,0 0 1,0 0-1,0 1 1,0-1-1,0 1 1,-1 0-1,1 0 0,0 0 1,-1 0-1,0 0 1,1 1-1,-1-1 1,0 1-1,0-1 0,0 1 1,-1 0-1,1 0 1,-1 0-1,1 0 1,-1 0-1,0 0 0,0 0 1,0 4-1,1 1 50,-2 0 0,1 0 0,-1 0 0,0 0 0,0 0-1,-1 0 1,0 0 0,-1 0 0,1 0 0,-2-1 0,1 1 0,-7 13-1,2-9-105,0 0-1,-1 0 1,0-1 0,-1 0-1,0 0 1,-1-1-1,0 0 1,-1-1-1,0 0 1,0-1-1,-1 0 1,0-1 0,0 0-1,-1-1 1,0 0-1,-13 4 1,23-10-184,1 1 1,0 0-1,-1-1 0,1 0 1,0 0-1,-1 1 0,1-1 1,-1 0-1,1-1 1,0 1-1,-1 0 0,1-1 1,0 1-1,-1-1 0,1 0 1,0 0-1,-3-1 1,4 1-43,0 0 1,0 0 0,0 0 0,1-1-1,-1 1 1,0 0 0,1 0 0,-1 0-1,1 0 1,-1-1 0,1 1 0,0 0 0,-1-1-1,1 1 1,0 0 0,0 0 0,0-1-1,0 1 1,0 0 0,0-1 0,1 1-1,-1 0 1,0-1 0,0 1 0,1 0-1,-1 0 1,1-1 0,-1 1 0,1 0-1,0 0 1,0 0 0,1-2 0,3-4-492,0 0 1,0 0-1,1 1 1,0-1-1,0 2 1,1-1-1,11-7 1,30-22-1470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36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34 107 576,'-13'-19'2604,"6"6"689,-7-9 4635,14 13-4331,0 2-841,14 0-868,-1 1-748,11 1-744,0-1-728,-1 1-892,-2 1-1080,-1 0-1056,-6 4-457,-4 2-47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36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359 0 1052,'-1'85'9342,"-22"142"-1,11-164-7215,-23 75 1,25-110-2217,-21 45 0,20-51-1174,-2-1 1,-22 30-1,24-36-562,-1-2 0,-1 1 0,-27 21 0,28-26 39,-1-1 0,1 0 1,-2-1-1,1 0 0,-20 6 0,18-9-141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37.0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1 968,'4'96'11223,"8"-1"-4685,25 94-3517,12 101-11156,-46-270 5323,0-12 293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37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171 219 1164,'12'-45'2284,"-3"18"1991,-2-1-1,-1 0 1,4-57 0,-10 85-4249,0 0 1,0-1-1,0 1 1,0 0-1,0 0 1,0 0 0,0 0-1,0 0 1,0-1-1,0 1 1,0 0-1,0 0 1,0 0 0,0 0-1,0 0 1,0-1-1,0 1 1,0 0 0,0 0-1,0 0 1,0 0-1,0 0 1,0-1-1,0 1 1,0 0 0,0 0-1,0 0 1,-1 0-1,1 0 1,0 0-1,0 0 1,0-1 0,0 1-1,0 0 1,0 0-1,-1 0 1,1 0-1,0 0 1,0 0 0,0 0-1,0 0 1,0 0-1,0 0 1,-1 0 0,1 0-1,0 0 1,0 0-1,0 0 1,0 0-1,-1 0 1,1 0 0,0 0-1,0 0 1,0 0-1,0 0 1,-1 0-1,-9 9 473,-9 15-296,-17 40-277,3 1 0,3 1 0,-30 95 0,55-146-61,1-1 1,0 1-1,1 0 1,1 0-1,0 0 1,1 29-1,1-39 58,0 0 0,1 0 0,0-1 0,0 1 0,1 0 0,-1 0 0,1-1-1,0 1 1,0-1 0,1 1 0,-1-1 0,1 0 0,0 0 0,0 0 0,0 0 0,1-1 0,-1 1-1,1-1 1,0 0 0,0 0 0,0 0 0,0 0 0,1-1 0,6 3 0,6 2-701,0-2 1,1-1 0,-1 0-1,1-1 1,-1 0 0,23-1-1,3-2-3562,60-7 1,-57-1 1871,4-4 395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37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28 412,'-4'-27'11895,"4"26"-11772,-2 4 515,0 0 1,0 1-1,1-1 0,-1 0 0,1 1 0,-1-1 0,1 1 0,0-1 0,-1 8 0,-2 4 293,-4 12-338,1 0 0,2 0 0,0 0 0,0 31 0,4-35-832,1 0-1,2 0 1,0 1-1,1-1 1,8 28-1,-11-50 181,1 1-1,-1-1 1,0 1-1,1-1 1,-1 0 0,1 1-1,0-1 1,-1 0-1,1 0 1,0 1 0,0-1-1,0 0 1,0 0-1,0 0 1,0 0 0,0 0-1,2 1 1,-2-1 20,-1-1 0,1 0 0,0 0 0,0 0 0,-1 0 0,1 0 0,0 0 0,0 0 0,-1 0 0,1 0 1,0 0-1,0 0 0,-1-1 0,1 1 0,0 0 0,0 0 0,-1-1 0,1 1 0,0-1 0,-1 1 0,1 0 0,-1-1 0,2 0 0,1-2-38,0-1 0,0 1 0,0-1 0,0 0 0,-1 0 0,1 0 0,-1 0 0,0 0 0,2-5 0,18-65-65,16-43 336,-31 102-96,0 0 1,1 0 0,0 0-1,1 1 1,14-17 0,-21 28-67,0 0 0,1 1 0,-1-1 0,1 1 0,-1-1 0,1 1 0,0 0 0,0 0 0,0 1 0,0-1 0,0 0 0,0 1 0,0 0 0,1 0 0,-1 0 0,0 0 0,1 0 0,-1 1 0,1 0 0,-1-1 0,0 1 0,7 1 0,-7 0 7,0 0-1,1 0 1,-1 1 0,0-1 0,0 1-1,0 0 1,0 0 0,-1 0-1,1 0 1,0 0 0,-1 1 0,0-1-1,1 1 1,-1-1 0,0 1-1,0 0 1,-1 0 0,1 0 0,0 0-1,-1 0 1,0 0 0,0 1 0,1 3-1,0 3 11,0 1-1,-1-1 0,0 0 1,-1 1-1,0-1 1,-1 0-1,0 0 0,-1 1 1,0-1-1,0 0 1,-1 0-1,0 0 1,-1-1-1,0 1 0,-1-1 1,0 0-1,-6 9 1,6-10-319,0-1 1,0 0 0,0 1 0,-1-2-1,-1 1 1,1-1 0,-1 0 0,0 0-1,0-1 1,0 0 0,-1 0 0,0-1-1,0 1 1,0-2 0,-1 1 0,1-2-1,-1 1 1,0-1 0,-15 2-1,22-3-11,0-1 0,-1 0 0,1 0-1,0 0 1,0 0 0,0 0-1,0-1 1,0 1 0,0-1-1,0 1 1,0-1 0,0 0-1,0 1 1,0-1 0,0 0-1,0-1 1,1 1 0,-1 0-1,0 0 1,1-1 0,-1 1-1,1-1 1,-1 1 0,1-1-1,0 0 1,0 1 0,0-1-1,0 0 1,-2-3 0,2 0-174,0 0 0,1 0 0,-1 1 0,1-1 0,0 0 0,0 0 0,0 0 0,1 1 0,0-1 0,0 0 0,0 1 0,3-8 1,17-34-1400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38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1 108 1148,'2'-2'472,"47"-37"5325,-2-5 6406,-44 41-11787,0 1-1,0 0 0,0 0 0,0 0 1,0 0-1,1 0 0,-1 1 0,1-1 1,-1 1-1,1 0 0,0 0 0,-1 0 1,1 1-1,5-1 0,59 2-883,-41 0 346,15 0-673,118 3-3334,-54 0-2435,-105-4 6400,24 3-2770,-15 2 420,-27 11-4013</inkml:trace>
  <inkml:trace contextRef="#ctx0" brushRef="#br0" timeOffset="1">248 218 1072,'-44'35'1820,"10"-6"472,7-3 337,10-4-133,14-6-324,9-5-340,15-4-380,13-5-459,6-4-485,8-5-496,9-4-624,1-2-797,6 4-915,-3 0-460,4 2-148,-4 1 95,-3 2 397,-8 1 652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40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96,'4'-21'11648,"-4"31"-9433,6 112 2639,1 2-3759,-5-65-1179,1-1-1,4 1 1,2-1 0,31 107-1,-34-139-1060,7 20-4584,-12-43 4940,0-1 0,1 1 1,-1 0-1,1 0 0,0-1 1,-1 1-1,1-1 0,0 1 1,0-1-1,1 0 0,-1 0 1,3 2-1,5 1-1258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14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1 688,'-7'10'9254,"7"-8"-8813,2 17 3848,13 20-2346,-12-31-1128,8 22-144,0 2 1,-3-1-1,6 39 0,6 100-74,-13-103-405,11 155-103,-3-30-1489,0-66-3058,-15-121 3595,4 14-1324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40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16 159 980,'2'-7'759,"2"-15"6622,-7 27-7007,0 1 0,0-1 0,1 1-1,0 0 1,0 0 0,0 0 0,1 0 0,-1 0 0,2 0-1,-1 0 1,1 0 0,0 0 0,0 1 0,0-1-1,1 0 1,0 0 0,0 0 0,5 12 0,-4-11-292,0-1 0,1 1 0,0-1 1,0 0-1,1 1 0,-1-1 0,1-1 1,1 1-1,-1-1 0,1 1 0,0-1 1,0-1-1,1 1 0,-1-1 0,1 0 1,10 6-1,-4-6-213,0 0 0,1-1 0,-1 0 0,1-1 0,-1 0 0,1-1 0,0 0 0,23-3 0,0-2-809,66-15 0,-71 11 520,0-1 0,0-1 0,37-19 0,-60 25 474,1 0 0,-1-1 0,0 0 0,0 0 0,0-1 0,-1 0 0,0 0 0,0-1 0,-1 0 0,0 0 0,0 0 0,0-1 0,-1 0 0,0 0 0,7-17 0,-11 20 21,0 1 0,0-1-1,0 0 1,0 0 0,-1 0 0,1 0 0,-1 0-1,-1 0 1,1 0 0,-1 0 0,0 0 0,0 0 0,0 0-1,0 0 1,-1 1 0,0-1 0,0 1 0,-1-1-1,1 1 1,-1 0 0,0-1 0,0 1 0,0 1-1,0-1 1,-5-4 0,1 3-43,1 0-1,-1 0 0,0 0 1,-1 0-1,1 1 1,-1 1-1,1-1 1,-1 1-1,0 1 1,-1-1-1,1 1 0,0 1 1,-1-1-1,-10 1 1,1 1-358,-1 1 0,1 1 1,-1 1-1,1 0 0,0 1 1,0 1-1,-26 11 0,25-7-947,1 0 0,0 1 0,0 0 0,1 2-1,1 0 1,-25 24 0,25-18-776,10-2 269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03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69 167 1848,'-27'-13'2544,"10"4"429,0 2 267,10 0-376,7-1-648,17 1-675,7 0-649,13-3-612,10 1-708,14-5-900,11 1-1029,5-2-527,12 2-248,-1 2 47,3 0 361,1-1 692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15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242 43 1480,'0'-3'739,"0"-1"-1,0 0 1,0 1-1,0-1 0,-1 1 1,0-1-1,-2-5 1,3 8-594,0 1 0,-1-1 0,0 0 0,1 1 0,-1-1 0,1 1 0,-1-1 0,1 1 0,-1-1 0,0 1 0,0-1 0,1 1 0,-1 0 0,0-1 0,1 1 0,-1 0 0,0 0 0,0 0 0,0-1 1,1 1-1,-1 0 0,0 0 0,0 0 0,0 0 0,1 0 0,-1 0 0,0 1 0,0-1 0,1 0 0,-1 0 0,0 1 0,0-1 0,1 0 0,-1 1 0,0-1 0,1 0 0,-1 1 0,0-1 0,1 1 0,-1-1 0,0 2 0,-12 7 376,0 0-1,1 1 0,0 1 0,1 0 1,0 0-1,0 1 0,-16 25 0,11-10-373,0 0 0,2 0 0,-12 33 0,21-47-194,0 1 0,1 0 0,0 0 0,2 0 0,-1 0 1,2 0-1,0 1 0,0-1 0,2 0 0,2 21 0,-1-26-20,0-1-1,0 1 1,1-1-1,0 0 1,1 0-1,0 0 1,0-1-1,0 1 1,1-1 0,0 0-1,1 0 1,-1 0-1,1-1 1,1 0-1,-1 0 1,1-1-1,0 0 1,11 6-1,0-1-771,1-1 0,-1-1-1,2 0 1,-1-2-1,39 8 1,-11-7-3491,68 2 0,-64-7 2287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15.8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277 244 80,'5'-8'9652,"-4"-7"-4723,-3-21-2046,1 27-2231,0-6-516,0 0 0,-1 0 0,-1 0 1,0 0-1,-1 0 0,-1 1 0,0-1 1,-12-20-1,16 33-127,0 0 1,-1 1-1,1-1 1,-1 1-1,1-1 1,-1 1-1,0-1 1,0 1-1,1 0 1,-1 0-1,0 0 0,0 0 1,0 0-1,0 1 1,0-1-1,0 0 1,0 1-1,-1 0 1,1-1-1,0 1 1,0 0-1,0 0 1,0 0-1,-1 0 1,1 1-1,0-1 1,0 1-1,0-1 1,0 1-1,0 0 1,0-1-1,-2 2 0,-4 2 44,-1 0 0,1 0-1,0 1 1,0 0 0,1 1 0,-8 6-1,4-1-48,0 0 0,1 1 0,0 0 0,1 1 0,0 0 0,1 0 0,1 1 0,0 0 0,-7 23 0,11-28-103,0-1 1,0 1-1,1 0 0,1 1 0,0-1 0,0 0 1,1 0-1,0 1 0,0-1 0,1 0 0,0 0 1,1 0-1,0 0 0,0 0 0,1 0 1,0 0-1,6 10 0,-7-15 22,0-1-1,0 0 1,0 0 0,1 0-1,-1 0 1,1-1-1,-1 1 1,1-1 0,0 1-1,0-1 1,0 0 0,1 0-1,-1 0 1,0-1-1,1 1 1,-1-1 0,1 1-1,0-1 1,-1-1 0,1 1-1,0 0 1,0-1-1,-1 0 1,1 0 0,0 0-1,0 0 1,-1 0 0,1-1-1,0 0 1,0 0 0,-1 0-1,7-3 1,1 0 1,-1-1-1,1 0 1,-2-1 0,1 0 0,0-1 0,-1 0 0,-1 0-1,1-1 1,12-15 0,-5 2 366,-2-1 1,0 0-1,11-28 0,15-25 2340,-25 164-129,-12-72-3407,0 1 1,2-1-1,0 0 0,1-1 1,8 17-1,-12-28 586,1-1 0,0 1 0,0-1 0,0 0 1,0 0-1,1 0 0,-1 0 0,1-1 0,0 1 0,0-1 0,1 0 0,-1 0 0,1 0 0,-1-1 1,1 0-1,0 0 0,0 0 0,0 0 0,0-1 0,0 0 0,8 1 0,0-1-851,0-1 0,0-1-1,0 0 1,22-5 0,16-6-1099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16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313 21 712,'-11'-18'8077,"8"16"-7602,2 2-226,0 0-1,1-1 0,-1 1 1,1 1-1,-1-1 0,-9 5 4222,9-4-4221,-4 6 699,0 0 0,1-1 0,0 2 1,-3 9-1,3-10-1375,-140 305 2038,46-106-4721,85-184 569,14-71-8652,1 37 11229,7-40-2478,1-10 534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16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92 712,'-2'-24'1781,"1"12"737,0-1-1,-1 1 0,-7-19 5353,9 42-6033,2 15-886,4-6-672,0 1 0,2-2 0,0 1 0,1-1 0,18 28 0,-7-15-1056,3-2 1,32 36-1,-42-52-130,-1-2 0,2 1 0,0-2-1,0 0 1,1-1 0,0 0 0,1-1 0,0 0 0,0-2-1,1 0 1,0-1 0,0 0 0,0-2 0,1 0-1,0-1 1,0 0 0,0-2 0,0 0 0,22-2 0,34-8-949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16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46 180,'-5'-8'1177,"-33"-30"15068,44 62-14330,13 43 214,10 74 1,0 72-2252,2 12-5084,-30-220 4969,0 4-912,1-1 0,0 0 0,0 0-1,6 15 1,-7-22 966,-1 0 0,1 0 1,-1 0-1,1-1 0,-1 1 0,1 0 0,0 0 1,-1 0-1,1 0 0,0-1 0,0 1 1,-1 0-1,1-1 0,0 1 0,0-1 0,0 1 1,0-1-1,0 1 0,0-1 0,0 0 0,0 1 1,0-1-1,0 0 0,0 0 0,0 0 0,0 0 1,0 0-1,0 0 0,0 0 0,0 0 1,0 0-1,0 0 0,0 0 0,0-1 0,0 1 1,0 0-1,0-1 0,0 1 0,0-1 0,0 1 1,0-1-1,0 0 0,-1 1 0,1-1 0,0 0 1,0 0-1,-1 1 0,2-2 0,21-20-2149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17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84 151 1856,'28'-74'6149,"-6"-3"4996,-30 134-7158,-7 29-3672,-21 50-101,-31 140-637,64-264 255,1 0 0,1 0 1,0 1-1,0-1 1,3 21-1,-2-30 79,1-1 0,-1 1 0,1-1 0,0 1 0,-1-1 0,1 1 0,0-1 1,1 0-1,-1 0 0,0 1 0,1-1 0,-1 0 0,1 0 0,-1 0 0,1 0 0,0-1 0,0 1 0,0 0 0,0-1 1,0 0-1,0 1 0,0-1 0,1 0 0,-1 0 0,0 0 0,1 0 0,-1 0 0,1-1 0,-1 1 0,1-1 0,-1 0 1,1 0-1,3 0 0,15-1-869,0-2-1,0 0 1,-1-2 0,1 0 0,-1-1-1,27-12 1,-15 6-438,-4 3 186,45-18-2371,-66 24 3040,0-1 0,-1 0 0,1 0 1,-1 0-1,0 0 0,0-1 0,10-10 0,-2-7-895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17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98 812,'-1'-2'449,"0"1"-1,1-1 1,-1 1 0,0-1-1,1 0 1,-1 1-1,1-1 1,-1 0 0,1 0-1,0 1 1,0-1-1,-1 0 1,1 1 0,1-1-1,-1 0 1,0 0-1,0 1 1,1-1 0,-1 0-1,1 0 1,-1 1-1,1-1 1,0 1 0,1-4-1,2-1 321,1 1-1,-1-1 1,1 1 0,10-9-1,3-2 2063,-11 56-1177,-2 16-1091,-4 90 1,3 32-643,20 10-1190,-24-184 1243,1-1 0,0 0 1,0 0-1,0 0 0,0 1 0,0-1 0,1 0 1,2 5-1,-3-8 24,-1 1-1,0-1 1,1 0 0,-1 1 0,0-1 0,1 0-1,-1 1 1,0-1 0,1 0 0,-1 0 0,1 1-1,-1-1 1,0 0 0,1 0 0,-1 0 0,1 0-1,-1 0 1,1 0 0,-1 1 0,0-1 0,1 0-1,-1 0 1,1 0 0,-1 0 0,2-1 0,-1 1-1,0-1 0,0 0 0,0 1 0,0-1 0,0 0 1,0 0-1,0 0 0,0 0 0,0 0 0,-1 0 0,1 0 0,0 0 1,-1 0-1,2-1 0,39-82-469,-28 55-79,30-51-1,-42 80 541,20-32-611,50-57 0,-65 82 704,1 1 0,-1-1 0,1 1 0,0 1 1,0-1-1,1 1 0,-1 1 0,1-1 1,0 1-1,1 1 0,-1-1 0,0 1 1,1 1-1,13-3 0,-20 5-38,1-1 1,-1 1-1,1 0 1,-1 0-1,1 1 1,-1-1-1,0 0 0,1 1 1,-1-1-1,1 1 1,-1 0-1,0 0 1,1 0-1,-1 0 1,0 0-1,0 0 0,0 1 1,0-1-1,0 1 1,2 2-1,-2-2-6,0 1-1,0 0 1,-1 0 0,1 0 0,-1 0-1,0 0 1,0 0 0,0 1-1,0-1 1,0 0 0,-1 0-1,1 1 1,-1 3 0,-1 7 23,0-1-1,0 1 1,-2-1 0,1 1 0,-2-1 0,-5 15 0,1-7-25,-1-1 1,-1 0-1,-16 24 0,21-36-120,0-1 0,-1 0-1,1 0 1,-1 0 0,-1-1-1,1 0 1,-1 0 0,0 0-1,-1-1 1,1 0-1,-10 3 1,15-6-80,0-1 1,0 0-1,0-1 0,-1 1 1,1 0-1,-1-1 0,1 1 1,0-1-1,-1 0 0,1 0 0,-1 0 1,1 0-1,0 0 0,-1 0 1,1-1-1,-5 0 0,6 0-86,0 0 1,-1 0-1,1 0 0,0 0 1,0 0-1,0 0 0,0 0 1,0 0-1,0 0 0,0 0 0,0-1 1,0 1-1,1 0 0,-1 0 1,1-1-1,-1 1 0,1-1 1,-1 1-1,1-1 0,-1-1 0,1-3-434,0 0 0,0-1 0,0 1 0,0 0 0,1 0 0,0 0 0,1 0 0,-1 0 0,1 0 0,0 0 0,5-9 0,15-22-1522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18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51 896,'28'-12'2133,"-9"4"2845,-1 0 0,1 1-1,23-5 1,3 9-3011,169 20-5348,-75 7-6549,-139-24 9880,25 8-3689,-25-8 3651,1 0 0,-1 0 0,0 0 0,1 0 0,-1 0-1,0 0 1,1 1 0,-1-1 0,0 0 0,1 0 0,-1 0 0,0 0-1,1 1 1,-1-1 0,0 0 0,0 0 0,1 1 0,-1-1 0,0 0-1,0 1 1,0-1 0,1 0 0,-1 1 0,0-1 0,0 0 0,0 1-1,0-1 1,0 0 0,0 1 0,0-1 0,0 0 0,0 1-1,0-1 1,0 0 0,0 1 0,0-1 0,0 0 0,0 1 0,0-1-1,0 0 1,0 1 0,0-1 0,0 0 0,0 1 0,-1-1 0,1 0-1,0 1 1,0-1 0,0 0 0,-1 1 0,1-1 0,0 0 0,0 0-1,-1 0 1,1 1 0,0-1 0,-1 0 0,1 0 0,0 0 0,0 1-1,-1-1 1,-14 7-1942</inkml:trace>
  <inkml:trace contextRef="#ctx0" brushRef="#br0" timeOffset="1">174 198 336,'-44'24'1896,"3"-2"592,14-4 453,7-2 79,13-3-292,14-2-488,10 0-619,10-3-645,13-1-588,11-2-556,7-1-520,3-2-696,3 2-925,11 3-511,-7-2-168,-1-1 87,-2-6 261,-8-2 572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18.5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33 924,'-8'-33'18145,"15"44"-16271,-1 0-1413,-1 0 0,0 0 0,-1 1 1,0-1-1,-1 1 0,0 0 0,1 17 1,4 89 192,-8-98-508,10 290-3732,-10-307 3220,0 1-1,1 0 1,-1-1-1,0 1 1,1-1-1,0 0 1,0 1 0,0-1-1,0 0 1,1 1-1,-1-1 1,1 0-1,0 0 1,2 3-1,-3-5 77,0-1-1,0 1 1,0 0-1,0-1 1,0 1-1,0-1 0,0 1 1,0-1-1,0 1 1,0-1-1,0 0 1,0 1-1,0-1 1,0 0-1,0 0 1,0 0-1,3 0 1,-2 0-148,1-1 0,0 0 1,0 0-1,0 1 1,-1-2-1,1 1 0,-1 0 1,1 0-1,3-3 1,1-1-399,-1-1 0,1 1 0,-1-1 0,0 0 0,9-14 0,9-14-845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18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180 161 660,'17'-33'2037,"14"-31"4101,-28 57-4442,0 0 0,-1 0 0,1 0 1,-2-1-1,1 1 0,0-14 0,-19 58 1222,-98 199-2178,31-74-1228,82-158 457,-3 6-122,0 1 0,1 0 0,1 0 0,-4 13 0,7-23 90,-1 1 0,1 0-1,0 0 1,-1 0 0,1-1 0,0 1 0,0 0-1,0 0 1,1 0 0,-1 0 0,0-1 0,1 1 0,-1 0-1,1 0 1,-1-1 0,1 1 0,0 0 0,0-1 0,0 1-1,0-1 1,0 1 0,0-1 0,0 1 0,0-1-1,1 0 1,-1 1 0,1-1 0,-1 0 0,1 0 0,-1 0-1,1 0 1,-1 0 0,3 0 0,13 3-729,0 0 1,-1-1-1,1-1 0,1-1 1,-1-1-1,33-2 0,5 0-1914,-45 2 2194,35 0-2659,1-1 0,54-10-1,-55 1 1260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03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56 4,'3'-19'1649,"-11"-17"10204,8 36-11676,-1-1 0,1 1 0,-1 0 0,1 0 0,-1 0 0,-1 1-12,0 0 0,0-1 0,0 1 0,1 0 0,-1 0 0,0 0 1,0 0-1,1 1 0,-1-1 0,1 0 0,-1 1 0,-1 1 0,-15 17 169,1 0 0,1 1-1,1 0 1,1 2 0,1 0 0,1 0-1,-12 33 1,7-10-178,2 2 1,2-1-1,-7 52 1,14-55-175,2 0 1,1 0-1,7 89 1,-1-107-403,1 0 1,1-1-1,1 1 0,1-1 1,2 0-1,0-1 0,2 0 0,15 25 1,-20-39-191,1 0 1,1 0 0,0 0-1,0-1 1,1 0 0,0-1-1,1 0 1,0 0 0,0-1-1,0-1 1,1 1-1,0-2 1,0 1 0,1-2-1,-1 1 1,1-2 0,0 1-1,0-2 1,1 0 0,-1 0-1,0-1 1,25-1 0,26-4-1331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19.5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5 800,'-22'-5'10481,"18"6"-9608,-23 8 3870,-24 26-3728,36-23-52,12-10-941,-1 1 0,0 0 0,1 0 0,-1 0 0,1 1 0,0-1 0,0 1 1,0-1-1,1 1 0,-1 0 0,1 0 0,0 0 0,-2 6 0,4-8-45,-1 1 0,1 0 0,0-1 0,0 1 0,0 0 0,0-1 0,1 1 0,-1 0 0,1-1 0,-1 1-1,1-1 1,0 1 0,0-1 0,0 1 0,0-1 0,1 0 0,-1 1 0,1-1 0,-1 0 0,1 0 0,0 0 0,0 0 0,3 3 0,7 5-99,0-1 1,1 0-1,13 7 1,-15-10 115,-1 1 0,1 0 0,-1 0 0,17 17 0,-24-20 24,0 0 1,-1 0 0,1 0 0,-1 0-1,1 0 1,-1 0 0,-1 1-1,1-1 1,-1 1 0,1 0-1,-1-1 1,0 1 0,-1 0-1,1-1 1,-1 1 0,-1 9-1,0-4-16,-1 0 0,-1-1 0,1 1-1,-2-1 1,1 0 0,-1 0-1,0 0 1,-1-1 0,0 0 0,-1 1-1,-7 7 1,6-6-517,-1-1 0,0-1 1,-1 1-1,0-1 0,0-1 0,0 0 1,-1 0-1,-20 10 0,14-14-2515,29-39-5603,6 10 6876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19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34 140,'30'-33'17416,"-32"48"-16757,1 1 0,1-1 0,0 1 0,1-1 0,5 28 0,-2-25-966,0 0-1,2 0 0,0-1 1,1 0-1,0 0 0,2 0 1,19 29-1,-24-40 194,0-1-1,0-1 1,0 1-1,0-1 0,1 1 1,0-1-1,0-1 1,0 1-1,0-1 1,1 0-1,-1 0 1,1 0-1,0-1 1,-1 1-1,1-2 1,0 1-1,1-1 1,-1 0-1,0 0 1,0 0-1,0-1 1,1 0-1,-1 0 1,0-1-1,0 0 1,0 0-1,1 0 1,-1-1-1,0 0 0,-1 0 1,1 0-1,0-1 1,-1 0-1,1 0 1,-1 0-1,0-1 1,8-6-1,-5 1 330,1 0-1,-1 0 1,0-1-1,-1 0 0,-1 0 1,1-1-1,5-12 1,0-9 1157,12-40 0,0-2 1274,-19 69-1577,-1 16-641,0 27-440,-3-27 61,2 25-252,-2-18-271,0 0 0,2-1 0,0 1 0,1-1-1,0 0 1,12 27 0,-15-41-40,1 0 1,0 0-1,1 0 0,-1-1 1,0 1-1,1 0 0,-1-1 1,1 0-1,0 1 0,0-1 1,0 0-1,6 2 0,-7-3 81,-1 0 0,1 0 0,0-1-1,0 1 1,0 0 0,0-1-1,0 0 1,0 1 0,0-1 0,0 0-1,0 0 1,0 0 0,0 0 0,0-1-1,0 1 1,0-1 0,-1 1-1,1-1 1,0 1 0,0-1 0,0 0-1,0 0 1,-1 0 0,3-1 0,6-7-1601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21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26 932,'5'4'12381,"8"-2"-7637,18-4-4124,-24 1 492,276-8 1977,-95 5-3570,-1-10-4292,-162 12 1294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22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1 124,'-30'13'2473,"-7"3"2146,16 2 4148,21-18-8702,1 0 1,-1 0 0,0 0-1,0 1 1,0-1 0,0 0-1,1 0 1,-1 0 0,0 0-1,0 0 1,0 0 0,0 0-1,1 0 1,-1 0 0,0 0-1,1-1 592,0 1-592,13 0 500,148 7 687,24 0-2370,-94-12-2714,-2-11-3451,-90 16 7262,3 0-403,0-1 0,-1 0 0,1 1 0,0-1 0,-1 0 0,1-1 0,-1 1 1,1 0-1,-1-1 0,0 1 0,3-3 0,3-8-1467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22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41 1820,'-8'-4'1494,"-28"-19"6289,36 22-7477,-1 0 0,1 1 0,0-1 1,-1 0-1,1-1 0,0 1-160,0 1 0,1-1 1,-1 1-1,0 0 0,1-1 0,-1 1 1,1-1-1,-1 1 0,0 0 1,1-1-1,-1 1 0,1 0 0,-1-1 1,1 1-1,-1 0 0,1 0 0,0-1 1,-1 1-1,1 0 0,-1 0 1,1 0-1,-1 0 0,1 0 0,0 0 1,-1 0-1,1 0 0,0 0 0,20 0 1242,11 2-678,0 2 0,0 2 0,33 9 0,94 36-380,1 15-286,-143-58-63,-1 1 1,-1 0-1,0 1 1,0 1-1,-1 1 1,0 0-1,17 20 1,-29-30-9,1 1 0,-1 0 1,-1 0-1,1 0 1,0 0-1,-1 0 0,1 0 1,-1 0-1,0 0 0,0 1 1,0-1-1,-1 0 1,1 1-1,-1-1 0,0 1 1,0-1-1,0 0 1,0 1-1,-1-1 0,1 1 1,-1-1-1,0 0 0,0 1 1,0-1-1,0 0 1,-1 0-1,1 0 0,-1 0 1,0 0-1,0 0 1,0 0-1,-4 4 0,-5 4-188,0 0 0,0-1 0,-1-1 0,0 0 0,-1 0 0,-16 8-1,-140 63-5598,-5-14-4832,149-58 8668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45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300 92 152,'2'-9'1197,"3"-34"5409,-4 41-6031,-1 0 0,0 0 0,0 0 0,-1-1 0,1 1-1,0 0 1,-1 0 0,1 0 0,-1 0 0,1 0 0,-1 0 0,0 1 0,0-1 0,0 0 0,0 0 0,0 0 0,-2-1 0,3 3-491,-1 0 0,1-1 0,0 1 0,-1 0 0,1 0 0,-1-1 0,1 1 0,0 0 0,-1 0 0,1 0 0,-1 0 0,1 0 0,-1 0 0,1 0 0,-1 0 0,1 0 0,-1 0 0,1 0 0,0 0 0,-1 0 0,1 0 0,-1 0 0,1 0 0,-1 0 0,1 1 0,0-1 0,-1 0 0,1 0 0,-1 1 0,-14 14 1008,-9 22-437,22-34-497,-38 76 703,-51 143 0,65-148-848,4 0 0,4 1 0,2 1-1,4 0 1,-4 140 0,15-159-191,4 0 0,1-1 0,3 1 0,3-1 1,2-1-1,3 0 0,1-1 0,40 84 0,-42-109-312,2-1 0,1 0 0,1-2 0,2 0 0,0-1 0,2-1 0,0-1 0,48 38 0,-47-45-410,0-1-1,1-1 1,1-1-1,0 0 1,1-2-1,0-2 1,0 0-1,1-1 1,0-2-1,42 5 0,-27-8-574,0-2 1,0-2-1,53-7 0,23-11-697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41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6 612,'7'-5'14860,"-6"6"-14671,9 10 447,0 0 0,-1 1 0,0 0-1,-1 1 1,-1 0 0,0 0 0,0 1 0,-1 0 0,6 23 0,3 18-113,8 67-1,-16-78-32,25 196-357,-18-121-2173,-9-97 1598,-4-19-154,-1-1 1,1 1 0,0 0 0,0-1-1,1 0 1,-1 1 0,1-1 0,2 4-1,4-1-2785,-8-5 3156,1 0 0,0 0-1,-1 0 1,1 0-1,-1 0 1,1 0 0,0 0-1,-1 0 1,1 0-1,-1 0 1,2-1 0,0 0-157,-1 0 1,1 0-1,0 0 0,-1-1 1,1 1-1,-1-1 1,1 1-1,-1-1 1,0 1-1,0-1 1,0 0-1,2-2 0,9-20-2040,-1-6 486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41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100 106 1444,'11'-32'2440,"12"-41"8179,-40 134-5512,-26 44-3377,-12 39-1651,51-130-115,0 0 0,1 0 0,0 0 0,1 1 0,0 19 0,2-31-7,0 1 0,0 0 0,1-1 0,-1 1 0,1 0 0,0-1 0,0 1 1,0-1-1,0 1 0,1-1 0,-1 0 0,1 1 0,0-1 0,0 0 1,0 0-1,1 0 0,-1-1 0,1 1 0,-1 0 0,1-1 0,0 0 0,0 1 1,0-1-1,0 0 0,0-1 0,5 3 0,3-1-444,0 1-1,0-2 0,0 1 1,1-1-1,0-1 1,-1 0-1,1-1 1,18-2-1,96-18-8179,-106 16 7129,20-5-992,1-4 412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42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266 55 84,'0'-3'447,"-1"1"0,0-1 0,0 1 1,0 0-1,0-1 0,0 1 0,-1 0 0,1 0 0,0 0 1,-1 0-1,0 0 0,0 0 0,1 1 0,-1-1 0,0 0 0,-5-2 1,2 2 234,0-1 0,0 1 0,0 0 0,-1 1 1,1-1-1,0 1 0,-9-1 0,3 1-123,-1 0-1,1 1 1,0 1-1,0 0 1,0 0 0,0 1-1,-14 5 1,20-6-524,1 1 1,-1 0 0,1 0 0,0 0 0,0 1-1,0-1 1,0 1 0,1 0 0,-1 1 0,1-1 0,-1 0-1,1 1 1,0 0 0,1-1 0,-1 1 0,-3 8-1,5-10-36,0 1 0,0 0 0,0 0 0,0 0 0,1 0 0,0 0 0,-1 0 0,1 0-1,0 0 1,0 0 0,1 0 0,-1 0 0,0 0 0,1 0 0,0 0 0,0 0-1,0 0 1,0-1 0,0 1 0,1 0 0,-1-1 0,1 1 0,-1-1 0,1 1 0,0-1-1,4 4 1,15 15 94,-10-11 16,0 1 1,-1 0-1,-1 0 0,17 25 1,-24-31-100,0 0 0,0 0 0,0 0 0,0 0 0,-1 0 0,0 0 0,0 0 0,-1 1 0,1-1 0,-1 0 1,0 0-1,0 1 0,-1-1 0,0 0 0,0 0 0,0 1 0,0-1 0,-3 5 0,-1 2-247,-1-1 1,0 1-1,0-2 0,-1 1 1,0-1-1,-1 0 0,0 0 1,-1-1-1,0 0 0,0-1 1,-17 12-1,25-19 72,1 0 1,-1-1-1,1 1 0,-1-1 1,1 1-1,-1-1 0,0 1 1,1-1-1,-1 0 1,1 1-1,-1-1 0,0 0 1,0 1-1,1-1 1,-1 0-1,0 0 0,1 0 1,-1 1-1,0-1 0,0 0 1,1 0-1,-1 0 1,0 0-1,0 0 0,1-1 1,-1 1-1,0 0 0,1 0 1,-1 0-1,-1-1 1,2 0-98,-1-1-1,1 1 1,0 0 0,0 0 0,0-1 0,0 1 0,0 0 0,0-1 0,0 1 0,0 0-1,0 0 1,1-1 0,-1 1 0,0 0 0,2-2 0,21-48-4264,0 17 2644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42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76 184,'28'-23'2378,"5"-3"1801,3 0 9181,-36 25-13274,2 27 315,-1-15 100,2 11-303,1 1 0,2-1 0,0 1 0,15 32 0,-18-47-258,1-1 1,0 1-1,0-1 1,0 0-1,1 0 1,0 0 0,0-1-1,1 0 1,0 0-1,0 0 1,0-1-1,1 1 1,0-2-1,0 1 1,0-1-1,8 4 1,-11-7 2,0 0 0,0 0 0,0 0 0,0 0 1,0 0-1,0-1 0,0 0 0,0 0 0,0 0 0,1 0 0,-1-1 1,0 0-1,0 0 0,0 0 0,-1 0 0,1 0 0,0-1 0,0 0 1,-1 1-1,1-2 0,-1 1 0,1 0 0,-1-1 0,0 1 0,0-1 1,0 0-1,0 0 0,3-4 0,5-9 63,0-1 0,-1 0 1,0 0-1,11-30 0,-9 20 494,-12 27-477,0-1-1,0 1 1,0-1 0,0 1 0,0 0 0,0-1-1,0 1 1,0-1 0,1 1 0,-1 0 0,0-1-1,0 1 1,0 0 0,1-1 0,-1 1 0,0 0-1,0-1 1,1 1 0,-1 0 0,0 0 0,1-1-1,-1 1 1,0 0 0,1 0 0,-1 0 0,0-1-1,1 1 1,-1 0 0,0 0 0,1 0 0,-1 0-1,1 0 1,-1 0 0,0 0 0,1 0 0,0 0-1,6 14 278,0 33-413,-7-43 101,2 22-124,-1-14-498,0 1 0,0 0 0,8 23-1,-8-32 276,0-1-1,0 0 0,1 0 1,0 0-1,-1 0 0,1 0 1,0 0-1,1 0 0,-1 0 0,0-1 1,1 1-1,-1-1 0,1 0 1,0 1-1,0-1 0,0-1 1,0 1-1,0 0 0,4 1 1,3 0-520,1-1 0,1 0 0,-1 0 0,0-1 0,0 0 0,1-1 0,-1 0 0,0-1 0,21-4 0,31-7-1153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05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13 248 48,'-3'-12'1077,"0"1"-1,0-1 1,2 0-1,-1 0 1,2 0-1,-1 0 1,2 0-1,2-21 1,-2 27-673,1 0 0,0 0 0,0 1 1,0-1-1,0 1 0,1 0 0,0 0 1,0 0-1,0 0 0,1 0 0,0 0 1,0 1-1,0 0 0,0 0 0,1 0 1,-1 0-1,1 1 0,0 0 0,11-5 1,-8 4-256,0 0 0,0 1 1,0 1-1,0-1 0,1 1 1,-1 1-1,1 0 0,-1 0 1,12 0-1,-17 1-136,0 1-1,0-1 1,0 1-1,0-1 1,0 1-1,0 0 1,0 0 0,0 0-1,0 0 1,0 1-1,0-1 1,0 1-1,-1 0 1,1 0-1,-1 0 1,1 0-1,-1 0 1,0 0 0,0 1-1,0-1 1,0 1-1,0 0 1,-1-1-1,1 1 1,-1 0-1,1 0 1,-1 0 0,1 4-1,0 2-3,-1 1-1,1-1 1,-2 1-1,1 0 1,-1 0 0,-1-1-1,0 1 1,0-1-1,-1 1 1,-5 15-1,-5 12 9,-22 47 0,16-44-6,2-1-3,-36 92 35,44-107-38,2-1 1,0 1 0,-4 41-1,10-59-53,0 1 0,0-1-1,0 1 1,1 0-1,-1-1 1,2 1 0,-1-1-1,1 0 1,0 0 0,0 1-1,4 6 1,-4-10-82,0 0 0,0 0 1,0 0-1,1 0 0,-1 0 0,1-1 0,-1 1 0,1-1 1,0 0-1,0 0 0,0 0 0,1 0 0,-1 0 0,0-1 1,1 1-1,-1-1 0,1 0 0,-1 0 0,1 0 1,0 0-1,3-1 0,7 1-459,-1-1-1,0-1 1,1 0 0,-1-1 0,0 0-1,0-1 1,0-1 0,0 0-1,0-1 1,-1 0 0,0-1 0,0 0-1,0-1 1,12-9 0,-8 4 142,0-1 1,0 0-1,19-23 0,-23 21 1052,0-1 0,0 0 0,12-24 0,-15 16 1408,-3 8 1318,-6 31-711,-1-2-2418,1-1 1,0 1 0,1 0-1,0 0 1,1 0-1,0-1 1,1 1-1,1-1 1,-1 0 0,10 18-1,-11-24-256,1 0 0,1 0-1,-1-1 1,1 1 0,0-1-1,0 0 1,1 0 0,-1-1-1,1 1 1,0-1 0,0 0-1,1 0 1,-1 0 0,1-1-1,0 0 1,0 0 0,0-1-1,0 1 1,0-1 0,1-1-1,-1 1 1,8 0 0,5-1-279,-1-1 1,1-1 0,0 0 0,-1-2 0,1 0 0,-1-1 0,18-7-1,-22 7 183,-1-1 0,0-1 0,0 0 0,0 0 0,-1-1 0,0-1 0,-1 0 0,1-1 0,18-19 0,-27 24 213,0 1 1,0-1 0,0 0-1,-1 0 1,1 0 0,-1-1-1,0 1 1,0 0-1,-1-1 1,1 1 0,-1-1-1,0 0 1,0 1-1,-1-1 1,0 0 0,1-6-1,-2 5 146,0-1-1,-1 1 0,1 0 1,-1 0-1,0 0 0,0 0 1,-1 0-1,0 0 0,0 0 1,-8-10-1,3 6 94,-1 0-1,0 0 0,-1 1 1,0 1-1,0-1 1,-1 1-1,0 1 1,0 0-1,-1 1 1,0 0-1,-15-5 1,22 9-279,0 0 0,-1 0 0,0 1 0,1 0 1,-1 1-1,0-1 0,1 1 0,-1 0 1,0 0-1,0 1 0,1 0 0,-1 0 1,0 0-1,1 0 0,-1 1 0,1 0 1,-10 5-1,8-2-22,0 0-1,1 0 1,0 0 0,0 1 0,0 0-1,1 0 1,0 0 0,0 1 0,0-1-1,1 1 1,-6 11 0,4-3-90,0 0 1,0 1-1,2-1 1,0 1 0,0 0-1,2 0 1,0 0-1,0 0 1,2 0-1,0 1 1,1-1-1,3 19 1,-3-30-31,1 1 1,-1-1-1,1-1 0,-1 1 1,2 0-1,-1 0 1,0-1-1,1 1 1,0-1-1,0 0 0,0 0 1,0 0-1,1 0 1,0 0-1,0-1 0,0 0 1,0 0-1,0 0 1,0 0-1,8 3 1,-6-4-26,0 0 1,1 0-1,-1-1 1,0 0 0,1 0-1,-1-1 1,1 0-1,-1 0 1,1 0 0,-1-1-1,1 0 1,-1 0 0,1-1-1,-1 0 1,0 0-1,6-3 1,-2 1 203,0-1 0,-1 0 0,0-1 0,0 0 0,0 0 0,-1-1-1,0 0 1,0-1 0,-1 1 0,0-2 0,10-13 0,0-5 1069,-1-2 1,17-43-1,-13 27 184,-20 46-1312,0-1 1,0 0-1,0 0 1,0 0-1,0 0 1,0 0-1,0 0 1,0 0-1,0 0 1,0 0-1,0 0 1,0 0-1,0 0 0,0 1 1,0-1-1,0 0 1,0 0-1,0 0 1,0 0-1,0 0 1,0 0-1,0 0 1,0 0-1,1 0 1,-1 0-1,0 0 1,0 0-1,0 0 1,0 0-1,0 0 1,0 0-1,0 0 0,0 0 1,0 0-1,0 0 1,0 0-1,0 0 1,1 0-1,-1 0 1,0 0-1,0 0 1,0 0-1,0 0 1,0 0-1,0 0 1,0 0-1,0 0 1,0 0-1,0 0 1,0 0-1,0 0 0,0 0 1,1 0-1,-1 0 1,0-1-1,0 1 1,0 0-1,0 0 1,0 0-1,0 0 1,0 0-1,0 0 1,0 0-1,0 0 1,0 0-1,0 0 1,0 0-1,0 0 1,0-1-1,3 12-1,0 11-49,-2-2-23,0-2-164,0 1 1,1-1 0,1 0 0,0 0-1,2 0 1,7 21 0,-11-37 51,0 0 0,1 0 0,-1-1 1,0 1-1,1-1 0,-1 1 0,0-1 0,1 1 0,0-1 1,-1 0-1,1 1 0,0-1 0,0 0 0,0 0 0,-1-1 1,1 1-1,0 0 0,0-1 0,0 1 0,0-1 0,1 1 0,-1-1 1,0 0-1,0 0 0,0 0 0,0 0 0,0 0 0,0-1 1,0 1-1,0 0 0,0-1 0,0 0 0,0 1 0,2-2 1,8-3-825,0 0 0,-1 0 0,0-1 1,13-10-1,-11 7 803,-2 0-1,1-1 1,-1-1 0,-1 0-1,0 0 1,-1-1 0,0 0-1,12-22 1,-14 21 1589,-1 0 0,0 0 1,-1-1-1,-1 0 0,4-18 0,-8 26 1084,-3 13-1463,-3 18-517,5-19-506,1-1 1,1 1-1,-1 0 0,1 0 0,0-1 1,1 1-1,-1-1 0,1 1 0,0-1 1,0 1-1,1-1 0,0 0 0,0 0 1,0 0-1,4 5 0,-4-7-62,1 0 0,-1-1 0,1 1-1,0 0 1,0-1 0,0 0 0,0 0 0,0 0 0,0 0-1,0-1 1,1 0 0,-1 0 0,0 0 0,1 0 0,-1 0 0,1-1-1,-1 0 1,1 0 0,0 0 0,4-2 0,-2 2 67,1-2 1,0 1 0,-1-1 0,1 0-1,-1 0 1,1-1 0,-1 0 0,0-1 0,0 1-1,0-1 1,-1-1 0,1 1 0,-1-1-1,0 0 1,-1 0 0,10-12 0,-9 9 262,-1 0 1,0 0-1,-1-1 1,0 0-1,0 0 1,-1 0-1,0 0 1,0 0 0,-1-1-1,0 1 1,-1-1-1,0 1 1,-1-13-1,0 4 372,-1 11-393,1 1 0,0-1 0,0 0 0,1 1 0,0-1 0,2-9 0,-3 15-232,0 1-1,1 0 1,-1 0-1,0 0 1,0 0-1,1 0 1,-1 0-1,0 0 1,0 0-1,1 0 1,-1 0-1,0 0 1,0 0-1,1 0 1,-1 0-1,0 0 1,0 0-1,1 0 1,-1 0-1,0 0 1,0 0-1,0 0 1,1 0-1,-1 0 1,0 0-1,0 0 1,1 0-1,-1 1 1,0-1-1,0 0 1,0 0-1,0 0 1,1 0-1,-1 1 1,0-1-1,0 0 1,0 0-1,0 0 1,0 1-1,1-1 1,-1 0-1,0 0 1,0 1-1,0-1 1,0 0-1,0 0 1,0 1-1,0-1 1,0 0-1,0 0 1,0 0-1,0 1 1,8 15-123,41 104-221,-24-62 285,-3 1 1,20 78-1,-31-87-30,-3 1-1,3 57 0,-10-90-4,-1 1 0,0 0 0,-2-1 0,0 1 0,-1-1 0,-1 0 0,-1 0 0,-1 0 0,-10 23 0,15-39 77,1 0 0,-1 0 1,0-1-1,0 1 0,0 0 1,0-1-1,0 1 0,0-1 0,0 1 1,-1-1-1,1 1 0,0-1 1,-1 0-1,1 0 0,-1 0 1,0 0-1,1 0 0,-1 0 1,0 0-1,0 0 0,1-1 0,-1 1 1,0-1-1,0 1 0,0-1 1,0 0-1,0 1 0,0-1 1,-3-1-1,3 1-37,-1-1 0,1-1 0,0 1 0,0 0 1,0 0-1,0-1 0,0 1 0,1-1 0,-1 1 0,0-1 0,1 0 1,-1 0-1,1 0 0,-1 0 0,1 0 0,0 0 0,0 0 0,0 0 0,0-1 1,0 1-1,1 0 0,-1-1 0,0-3 0,-1-9-405,1 1 0,0-1 0,1 0 1,1 1-1,1-1 0,0 0 0,0 1 0,1-1 0,1 1 0,1 0 0,7-17 0,7-11-928,2 1-1,33-49 1,87-107 658,-38 73 6821,-99 119-5796,0 0 561,1 0 0,0-1 1,0 2-1,11-9 0,-16 12-749,1 1 0,0-1 0,-1 1 0,1 0 1,0-1-1,0 1 0,-1 0 0,1 0 0,0 0 0,0-1 0,-1 1 0,1 0 1,0 0-1,0 0 0,-1 0 0,1 0 0,0 0 0,0 0 0,-1 1 0,1-1 1,1 0-1,-1 1-28,0 0 0,0 0 1,-1 0-1,1 0 0,0 0 1,0 0-1,0 0 0,-1 0 1,1 0-1,-1 0 0,1 0 1,-1 0-1,1 0 0,-1 0 1,0 1-1,1-1 1,-1 2-1,6 33 649,1 59-1,-6-69-1178,0-1 0,2 1 0,0-1-1,2 0 1,12 36 0,-16-58 176,0 0 1,0 0-1,1-1 1,0 1-1,-1-1 1,1 1 0,0-1-1,0 0 1,0 0-1,1 1 1,-1-2-1,0 1 1,1 0-1,-1 0 1,1-1-1,4 2 1,-2 0-229,1-2 1,0 1-1,0-1 0,-1 0 1,1 0-1,0 0 0,0-1 1,6 0-1,3-1-638,0-1 0,0-1 1,-1 0-1,1 0 0,26-12 0,7-9-1086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42.8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434 131 2216,'6'-21'1624,"0"2"1850,-2 0 0,0 0 0,0-33 3291,-22 99-5811,-108 287 160,-28-9-1696,26-56-3489,126-265 3824,-2 5-811,-1 1 0,1 0 1,0 0-1,1 0 0,0 0 1,1 1-1,-2 15 1,4-25 949,0-1 1,0 0-1,0 1 1,0-1-1,0 1 1,0-1-1,0 0 1,0 1-1,0-1 1,0 1-1,0-1 1,0 1-1,0-1 1,0 0-1,0 1 1,0-1-1,0 1 1,0-1-1,1 0 1,-1 1-1,0-1 1,0 1-1,0-1 1,1 0-1,-1 1 1,0-1-1,1 0 1,-1 0-1,0 1 1,0-1-1,1 0 1,-1 0 0,1 1-1,-1-1 1,0 0-1,1 0 1,-1 0-1,0 0 1,1 1-1,-1-1 1,1 0-1,-1 0 1,1 0-1,-1 0 1,0 0-1,1 0 1,-1 0-1,1 0 1,-1 0-1,1 0 1,-1 0-1,0-1 1,1 1-1,-1 0 1,1 0-1,15-9-2318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43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0 163 1696,'20'-32'1879,"2"-6"5157,21-44 1,-35 71-3818,-2 20-1367,0 29-386,-5-30-1177,20 174 1951,35 216-3230,-55-389 423,1 0 0,1 0 0,-1-1 1,1 1-1,0-1 0,1 0 0,6 10 0,-8-16 85,0 1-1,0-1 0,0 0 0,1 1 0,-1-1 0,1 0 0,-1-1 0,1 1 0,0 0 0,0-1 0,0 0 0,0 1 0,0-1 1,0 0-1,0 0 0,0-1 0,0 1 0,1-1 0,-1 0 0,0 0 0,0 0 0,7 0 0,-4-1-355,0 0 0,0 0 0,0-1 0,0 0-1,0 0 1,0 0 0,9-5 0,13-11-1655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43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244 135 1232,'12'-58'4950,"-4"2"4093,-5 36-2651,-10 68-6171,-3-1 0,-1 0 0,-3 0 0,-1-1 0,-34 67 0,-15-3-806,40-74 135,2 2-1,-21 49 0,42-85 391,0-1 1,0 1-1,0 0 0,1-1 1,-1 1-1,0 0 1,1-1-1,0 1 0,-1 0 1,1 0-1,0-1 0,0 1 1,0 0-1,0 0 1,0 0-1,0-1 0,1 1 1,-1 0-1,0 0 0,1-1 1,0 1-1,-1 0 1,1-1-1,0 1 0,0-1 1,0 1-1,0-1 0,0 1 1,2 1-1,1-1-129,-1 0-1,1 0 0,0-1 1,0 1-1,0-1 1,0 0-1,0 0 1,0-1-1,0 1 1,0-1-1,0 0 0,5 0 1,27-1-1584,0-1-1,0-2 1,0-1 0,0-2-1,-1-2 1,0-1 0,53-23-1,-41 11-44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44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213 141 1432,'3'-2'690,"0"0"-1,-1 0 1,1 0-1,-1 0 1,1 0-1,-1-1 1,0 1 0,0-1-1,0 1 1,0-1-1,0 0 1,-1 0-1,1 0 1,-1 0 0,0 0-1,0 0 1,0 0-1,0 0 1,0-1-1,-1 1 1,1 0-1,-1 0 1,0-1 0,0 1-1,-1-6 1,0 5-542,0-1 0,0 0 0,-1 0 0,1 1 1,-1-1-1,-4-6 0,5 9-143,0 1 0,0-1 1,0 1-1,0-1 0,0 1 1,-1-1-1,1 1 0,0 0 0,-1 0 1,1 0-1,-1 0 0,1 0 1,-1 0-1,0 0 0,1 0 0,-1 0 1,0 1-1,0-1 0,1 1 1,-1-1-1,-2 1 0,0 0-16,0 0-1,0 0 1,1 1-1,-1-1 1,0 1-1,1 0 1,-1 0 0,0 0-1,-6 4 1,1-1-5,-1 2 1,1 0 0,1 0-1,-1 0 1,1 1 0,-11 12 0,8-6 34,1 1 1,1 0-1,0 0 1,1 1-1,1 0 1,-11 31 0,15-38-46,0 0 1,1 1 0,0-1-1,1 1 1,-1-1 0,2 1-1,-1 0 1,1-1 0,1 1-1,0 0 1,0-1 0,0 1-1,1-1 1,0 1 0,4 8-1,-4-14-11,-1 0 0,1-1 0,-1 1 0,1 0-1,0-1 1,0 1 0,0-1 0,0 0 0,0 0-1,1 0 1,-1 0 0,1 0 0,-1 0-1,1-1 1,0 1 0,0-1 0,0 1 0,5 0-1,-3-1-29,0 0 0,-1-1-1,1 0 1,0 0 0,0 0 0,0 0-1,-1-1 1,1 0 0,0 0-1,0 0 1,4-3 0,8-3-34,-1-1 0,0-1 0,0 0 0,-1-1 0,18-15 0,-20 14 209,-8 6 65,1 0 0,0 0-1,1 1 1,9-6 0,-16 10-149,1 0 1,-1 0-1,1 0 1,-1 0 0,0 0-1,1 0 1,-1 0-1,1 0 1,-1 0-1,0 0 1,1 0-1,-1 0 1,1 0 0,-1 0-1,0 0 1,1 0-1,-1 1 1,0-1-1,1 0 1,-1 0-1,0 0 1,1 1 0,-1-1-1,0 0 1,1 1-1,-1-1 1,0 0-1,0 0 1,1 1-1,-1-1 1,0 0 0,0 1-1,0-1 1,1 1-1,-1-1 1,0 0-1,0 1 1,0-1-1,0 1 1,0-1 0,0 0-1,0 1 1,0-1-1,0 1 1,0-1-1,0 0 1,0 1-1,0-1 1,0 1 0,0-1-1,-1 1 1,-1 27 411,1-24-330,-2 18-2,0-2 147,0 0 0,1 29-1,2-45-495,0 0-1,1 0 1,-1-1-1,0 1 0,1 0 1,0 0-1,0-1 1,0 1-1,0-1 0,1 1 1,-1-1-1,1 0 1,0 1-1,0-1 0,0 0 1,1 0-1,-1 0 1,1 0-1,4 3 1,-3-4-478,1 0 1,-1-1 0,1 0-1,0 0 1,-1 0 0,1-1-1,0 1 1,0-1 0,-1 0-1,1 0 1,0-1 0,0 0-1,-1 0 1,1 0 0,0 0-1,-1 0 1,8-5 0,15-4-1860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1:46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343 2 1736,'-1'-1'12904,"3"27"-10011,25 39-456,69 119 1,14 32-1302,-95-177-1096,-2 0 0,-1 2 0,-2-1 0,-2 1 0,-1 1 0,-2-1 0,-2 52 0,-4-58-193,-2 1 1,-1 0 0,-2-1-1,-1 0 1,-2 0 0,-2-1-1,-1 0 1,-28 56 0,14-45-816,-1-1 1,-3-1-1,-48 54 0,-117 105-6963,40-45 78,109-107 5555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23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59 1088,'-12'-8'15594,"26"6"-11714,3 1-3307,-11 1-1437,290-20 1883,97-2-3577,-311 20 182,-42 0-823,0 1-4130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24.3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0 116,'-3'0'333,"-1"0"0,1 0 0,0 1 0,-1-1 0,1 1-1,0-1 1,-1 1 0,1 0 0,0 1 0,0-1 0,0 0 0,0 1 0,0 0 0,0-1 0,0 1 0,1 0 0,-6 5-1,6-3 41,-1 0 0,0 0-1,1 0 1,0 0-1,0 0 1,0 1-1,0-1 1,1 1-1,-1-1 1,1 1 0,1 0-1,-2 7 1,-1 36 2070,4 76 0,32 135-742,-26-218-1899,2-1 1,18 47-1,-20-68-681,2 0-1,12 21 0,-13-28-690,0 1 0,1-1-1,18 18 1,-24-27 1071,1 0 0,-1 0-1,1 0 1,-1-1 0,1 1 0,0-1-1,0 0 1,0 0 0,8 2 0,14 1-1511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24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247 229 1840,'13'-11'9506,"-3"-4"-3663,-9 11-5277,1-1 0,-1 1 0,0-1 0,0 1 0,0-1 0,-1-5 0,0-7-1353,0 0 0,-6-29 0,4 37 1439,2 5-670,-1 0 1,1 1-1,-1-1 0,0 1 1,0-1-1,0 1 1,-1-1-1,1 1 1,-1 0-1,0-1 0,0 1 1,0 0-1,0 0 1,-1 0-1,1 1 1,-1-1-1,0 1 0,1-1 1,-1 1-1,0 0 1,0 0-1,-7-3 1,6 4 8,-1 0 0,1 0 0,0 0 1,-1 1-1,1 0 0,-1-1 0,1 2 0,0-1 1,-1 0-1,1 1 0,-1 0 0,1 0 1,0 0-1,0 1 0,0-1 0,0 1 1,0 0-1,-7 5 0,0 0-12,1 1 0,1-1 0,-1 2 0,1-1 0,1 2 1,0-1-1,0 1 0,1 0 0,0 0 0,0 1 0,1 0 0,-7 21 0,9-23-109,1 0 1,0 1-1,1-1 0,0 1 1,0-1-1,1 1 0,1 0 1,-1 0-1,2 0 0,-1-1 1,1 1-1,1 0 0,0-1 1,0 1-1,1-1 0,7 18 1,-6-21-83,-1 1 0,1-1 0,1-1 0,-1 1 1,1-1-1,0 0 0,0 0 0,1 0 0,0-1 0,-1 1 1,1-1-1,1-1 0,-1 1 0,1-1 0,-1 0 0,1-1 1,0 0-1,0 0 0,0 0 0,0-1 0,8 1 0,-9-1 216,-1-1-1,1 0 0,0 0 1,0-1-1,0 1 0,0-1 1,-1-1-1,1 1 1,0-1-1,-1 0 0,1 0 1,-1 0-1,0-1 0,0 0 1,0 0-1,0 0 0,0-1 1,-1 0-1,1 0 1,-1 0-1,0 0 0,0 0 1,-1-1-1,1 0 0,-1 0 1,3-6-1,0-2 762,-1-1-1,0 0 1,-1 0-1,-1-1 1,3-25-1,-1 8 862,-5 31-1578,0 0 0,0 0 0,1 0 0,-1-1-1,0 1 1,0 0 0,1 0 0,-1 0 0,1 0 0,-1-1-1,1 1 1,0 0 0,-1 0 0,1 0 0,1-1-1,-2 2-40,0 0 0,1 0 0,-1 0 0,1 0 0,-1 0 0,0 0 0,1 0 0,-1 0 0,0 0 0,1 0 0,-1 0 0,1 0 0,-1 1-1,0-1 1,1 0 0,-1 0 0,0 0 0,1 0 0,-1 1 0,0-1 0,0 0 0,1 0 0,-1 1 0,0-1 0,0 0 0,1 0 0,-1 1-1,0-1 1,0 0 0,1 1 0,18 38-227,-16-31 217,8 18-272,-1-1-610,2-1 0,14 24-1,-22-42 313,-1-1 0,1 1 0,0-1-1,1 0 1,-1 0 0,1-1 0,0 0-1,0 1 1,0-1 0,1-1-1,-1 1 1,1-1 0,11 5 0,-13-7 243,-1-1 1,1 1-1,0-1 1,0 1-1,0-1 0,-1 0 1,1 0-1,0-1 1,0 1-1,0-1 1,-1 0-1,1 0 1,0 0-1,-1 0 0,1-1 1,-1 1-1,7-5 1,11-11-1062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25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1 275 104,'10'-20'1364,"13"-35"-1,2-22 5198,-16 45-2220,-9 31-4239,1 0 0,-1 1 0,0-1 0,0 0 0,0 1 0,0-1 0,0 1 1,1-1-1,-1 0 0,0 1 0,1-1 0,-1 1 0,0-1 0,1 1 0,-1-1 1,1 0-1,-1 1 0,0 0 0,1-1 0,-1 1 0,1-1 0,0 1 0,-1 0 1,1-1-1,-1 1 0,1 0 0,0 0 0,0-1 0,0 1-45,0 1-1,0-1 1,-1 1-1,1-1 1,0 1-1,0-1 0,0 1 1,-1 0-1,1-1 1,0 1-1,-1 0 1,1 0-1,0-1 1,-1 1-1,1 0 1,0 1-1,20 48-271,-19-42 416,7 15-589,1 1 1,1-2-1,0 1 1,2-2-1,29 40 1,-37-55 161,1-1 0,-1 0 1,1 1-1,0-2 0,0 1 1,1-1-1,-1 0 0,1 0 1,0-1-1,9 4 1,-10-6 94,-1 1 1,1-1 0,0 0 0,0-1 0,0 1-1,0-1 1,0-1 0,0 1 0,0-1 0,0 0-1,0 0 1,0-1 0,-1 1 0,11-6 0,-1 0 144,-1-1 1,-1 0 0,1-1-1,-1 0 1,-1-2-1,1 1 1,-2-1 0,0-1-1,0 0 1,-1-1 0,14-22-1,-5 3 1265,-3 0-1,0-1 0,-2 0 1,11-40-1,-25 72-1246,0 0 0,0 0 0,1 0 0,-1 0 0,0 1-1,0-1 1,1 0 0,-1 0 0,1 0 0,-1 1 0,1-1 0,-1 0 0,1 0 0,-1 1 0,1-1 0,-1 1 0,1-1-1,0 0 1,0 1 0,-1-1 0,2 0 0,-1 1-27,0 0 1,-1 1-1,1-1 1,0 0-1,-1 0 0,1 0 1,-1 1-1,1-1 0,0 0 1,-1 1-1,1-1 1,-1 0-1,1 1 0,-1-1 1,1 1-1,-1-1 0,1 1 1,-1-1-1,0 1 1,1-1-1,-1 1 0,1 0 1,19 44-335,-16-35 351,8 18-191,2 7-490,22 39 1,-31-65 317,1 1 1,0-1-1,1 0 1,0 0-1,0-1 1,1 0-1,0-1 1,15 11-1,-20-16 171,0 0-1,0 0 1,1 0-1,-1-1 1,1 0 0,-1 0-1,1 0 1,-1 0-1,1 0 1,0-1-1,-1 1 1,1-1 0,0 0-1,7-1 1,-5 0-86,1-1 0,-1 0 1,0 0-1,1 0 1,-1-1-1,0 1 0,10-8 1,-1-1 34,-1 0 0,0-1 0,-1 0 0,0-1 0,13-17 0,10-26 2329,-8-2 4249,-22 46-4460,-4 15-1801,1 0 0,-1 0 0,0 0 0,0 1 0,0-1 0,0 1 0,0-1 0,1 6 0,4 9-689,2-1 0,-1 0 0,2 0 0,0-1 0,1 0 0,1-1 0,0-1 0,1 1 0,1-2 0,29 23 0,-30-26-159,1-2-1,-1 1 1,1-2-1,1 0 0,-1-1 1,1 0-1,0-1 1,1-1-1,-1 0 0,1-1 1,0-1-1,0 0 0,25-1 1,-3-4-439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26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0 418 260,'4'-12'1249,"0"0"-1,-1 0 0,0 0 1,-1 0-1,-1 0 1,0 0-1,-1-1 1,-1-14-1,1 8 1511,2 13-39,1 16-1744,5 30-1074,-6-30 371,64 243 17,2 8-832,-65-239 678,-9-30-99,-13-40-178,17 41 83,-33-91-1030,-30-142 0,53 181 950,3 0 0,3-1 1,2-113-1,4 165 399,1 0 0,-1 0 0,2 0 0,-1 0 0,1 0 0,0 0 0,7-14 0,-8 20-200,0-1-1,1 1 1,0 0-1,0 0 1,0-1-1,0 1 1,0 0-1,0 1 1,0-1-1,0 0 1,1 1-1,-1-1 0,1 1 1,-1 0-1,1-1 1,0 1-1,-1 1 1,1-1-1,0 0 1,0 1-1,0-1 1,-1 1-1,1 0 1,0 0-1,4 0 1,8 1-12,0 1 0,0 1 0,0 0 0,0 1 1,0 0-1,24 12 0,-12-4-47,-1 2 0,38 27 0,-58-36-46,0-1 0,0 1-1,-1 0 1,0 1 0,0-1-1,0 1 1,0 0 0,-1 1-1,0-1 1,0 1 0,-1-1-1,0 1 1,0 0 0,3 13-1,-4-14-1,-2-1 0,1 1 0,-1-1-1,0 1 1,0-1 0,0 1 0,-1-1-1,0 1 1,0-1 0,0 1 0,-1-1-1,1 0 1,-1 1 0,-1-1 0,1 0-1,-1 0 1,0-1 0,0 1 0,0-1 0,-7 8-1,2-4-30,0 1-1,-1-2 0,1 1 1,-2-1-1,1-1 1,-1 1-1,0-2 0,0 1 1,0-2-1,-1 1 0,0-1 1,0-1-1,-18 4 1,28-7-33,-1 1 0,1-1 1,0 0-1,0 0 1,0 0-1,-1 0 1,1 0-1,0 0 1,0 0-1,0-1 1,0 1-1,-1 0 0,1 0 1,0-1-1,0 1 1,0-1-1,0 1 1,0-1-1,0 0 1,-2-1-1,3 2-69,0-1 0,-1 0 0,1 0 0,0 0 0,0 1 0,0-1 0,0 0 0,-1 0 0,1 0 0,0 0 0,1 1 0,-1-1 0,0 0 0,0 0 0,0 0 0,0 1 0,1-1 0,-1 0 0,0 0 0,1 1 0,-1-1 0,1 0 0,2-5-650,1 1 0,0 0 0,0 0-1,0 0 1,0 1 0,6-5 0,18-12-1368,5-1 410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05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63 396 1732,'13'-39'2590,"-2"0"1,-2-1-1,-2 0 0,-1-1 1,-3 1-1,-1-76 0,-9 85-2137,6 31-456,1-1 0,0 1 1,0-1-1,0 1 0,-1-1 1,1 1-1,0-1 0,-1 1 1,1-1-1,-1 1 0,1-1 1,0 1-1,-1 0 0,1-1 1,-1 1-1,1 0 0,-1-1 1,1 1-1,-1 0 0,1 0 1,-1-1-1,1 1 1,-1 0-1,0 0 0,1 0 1,-1 0-1,1 0 0,-1 0 1,1 0-1,-1 0 0,0 0 1,1 0-1,-1 0 0,1 0 1,-1 0-1,1 0 0,-1 1 1,1-1-1,-1 0 0,1 0 1,-1 1-1,1-1 0,-1 0 1,1 1-1,-1-1 0,1 0 1,-1 1-1,1-1 1,-1 1-1,-4 4-26,1 0 0,0 0 0,0 1-1,1-1 1,-1 1 0,1 0 0,0 0 0,1 0 0,-1 0 0,-1 9 0,-15 71-107,17-77 118,-8 53-151,3 0 1,1 96-1,7-116-372,3 0-1,0 0 1,3 0-1,20 69 1,-21-98-598,0 1-1,0-1 1,2 0 0,-1 0-1,2-1 1,-1 0 0,2-1-1,0 0 1,22 19 0,-13-10-1665,-8-9 912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26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1 173 716,'52'-17'4915,"-14"4"3063,-36 12-7809,-1 1 0,0 0-1,0 0 1,0 0 0,0 0 0,0 1-1,0-1 1,0 0 0,0 0 0,0 1-1,0-1 1,0 0 0,0 1 0,0-1-1,0 1 1,-1-1 0,1 1-1,0 0 1,0-1 0,0 1 0,-1 0-1,1-1 1,0 1 0,-1 0 0,1 0-1,0 1 1,18 30 87,-11-18 27,-2-5-336,0 0-1,0-1 0,0 1 0,1-2 0,1 1 1,-1-1-1,1 0 0,0 0 0,1-1 0,-1 0 1,1-1-1,0 1 0,1-2 0,-1 0 0,1 0 1,0 0-1,0-1 0,0-1 0,1 0 1,-1 0-1,16 0 0,-7-2-221,-1-1 0,1-1 0,-1-1 0,1 0 0,-1-1 0,26-10 0,-35 10 219,1 1 1,-1-2-1,0 1 1,0-1-1,0-1 1,0 0-1,-1 0 0,0 0 1,0-1-1,-1 0 1,0-1-1,0 0 1,6-10-1,-11 14 127,1 0 1,-1-1-1,-1 1 1,1-1-1,-1 0 0,1 1 1,-1-1-1,-1 0 1,1 0-1,-1 0 0,0 0 1,0 0-1,0 1 1,0-1-1,-1 0 0,0 0 1,0 0-1,-1 1 1,1-1-1,-1 0 0,0 1 1,0 0-1,0-1 0,-1 1 1,1 0-1,-1 0 1,0 0-1,-1 0 0,-4-4 1,1 2-65,1 0 0,0 0 1,-1 1-1,0 0 0,-1 0 1,1 1-1,-1 0 0,0 0 0,1 1 1,-2 0-1,1 0 0,0 1 0,-1 0 1,1 1-1,-1 0 0,-8-1 1,8 3-68,0 0 1,1 0 0,-1 1-1,1 0 1,-1 1 0,1 0-1,0 0 1,0 1 0,0 0-1,1 0 1,-1 0 0,1 1-1,0 1 1,0-1 0,1 1-1,-1 0 1,-8 11 0,11-11-247,-1 0 1,1 0 0,1 1 0,-1-1-1,1 1 1,0 0 0,1 0 0,-1 0 0,1 0-1,1 1 1,-1-1 0,1 0 0,0 10-1,1-14 46,0 0 0,1 0 0,-1 0 0,1 0 0,-1 0 0,1 0 0,0 0 0,0 0 0,0 0 0,1 0 0,-1-1 0,1 1-1,-1-1 1,1 1 0,0-1 0,0 1 0,0-1 0,0 0 0,1 0 0,-1 0 0,0 0 0,5 2 0,0-1-201,-1 1 1,1-1-1,0-1 1,0 1-1,0-1 1,1-1-1,-1 1 1,10 0-1,29-1-1027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26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0 191 1112,'19'-12'2342,"-14"9"-877,0-1 1,-1 1 0,1 1-1,0-1 1,6-2 0,-10 6-1346,0-1 1,-1 0-1,1 0 0,-1 0 1,1 1-1,0-1 1,-1 0-1,1 1 0,-1-1 1,1 0-1,-1 1 1,1-1-1,-1 1 0,0-1 1,1 1-1,-1-1 1,0 1-1,1-1 0,-1 1 1,0-1-1,1 1 1,-1 0-1,0-1 0,0 1 1,0-1-1,1 1 1,-1 0-1,0-1 0,0 1 1,0 0-1,5 29 529,-5-23-288,7 22-144,1-1 0,2 1 0,15 33-1,-1-2-95,-22-76-661,1-1 0,1 1 0,7-22 0,-6 21 35,4-16-920,3 0 0,29-61 0,-33 78 1540,1 1 0,1 0 0,0 1 0,1 0 0,0 1-1,1 0 1,24-20 0,-33 31 32,0-1 0,1 1 0,-1 0 0,0 0 0,1 0 0,0 1 0,-1-1 0,1 1 0,0 0 0,0 0 0,0 0 1,-1 0-1,1 1 0,0 0 0,0 0 0,0 0 0,5 0 0,-4 2-26,1-1 1,-1 1 0,0 0 0,0 0-1,0 0 1,0 1 0,0 0-1,0 0 1,-1 0 0,9 7-1,3 6 75,-1 2 1,0-1-1,-1 2 0,18 31 0,-31-47-170,20 34 66,-13-22-814,0-1-1,0 0 0,13 14 1,-18-24 224,1 0 0,-1-1 0,1 0 0,0 1 0,0-1 0,0-1 0,0 1 0,1 0 0,-1-1 0,0 0 0,1 0 0,0-1 0,0 1 0,8 1 0,-3-2-298,-1 0-1,1-1 0,-1 0 1,1-1-1,13-2 1,20-7-1022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27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416 32 1356,'-1'-3'383,"-1"1"-1,1 0 0,-1 0 1,0 0-1,0 0 1,0 0-1,0 0 1,0 1-1,0-1 0,0 1 1,-1-1-1,1 1 1,0 0-1,-1 0 1,1 0-1,-5-1 1,2 1-51,0 1 0,-1-1 0,1 1 0,0 0 0,0 0 0,0 1 0,0-1 0,-6 3 0,-5 1 201,0 1 1,1 1-1,-1 1 0,-19 11 1,17-7-147,0 0 0,1 1 1,0 1-1,1 1 0,0 1 1,2 0-1,-1 0 0,2 2 1,-15 22-1,20-27-308,1 0 1,1 1-1,0 0 0,0 0 0,2 1 1,-1-1-1,2 1 0,0 0 0,0 0 1,2 0-1,-1 1 0,2-1 1,0 0-1,3 22 0,-2-28-132,1-1 0,0 1 0,0-1 1,0 1-1,1-1 0,0 0 0,1 0 0,0 0 0,0 0 0,0-1 1,1 1-1,0-1 0,0 0 0,0-1 0,1 1 0,0-1 0,0 0 1,1-1-1,-1 1 0,1-1 0,0 0 0,0-1 0,8 3 0,1-1-100,-1 0-1,1-2 0,-1 1 1,1-2-1,0-1 0,0 0 1,0 0-1,0-2 0,0 0 1,21-4-1,-19 0 493,9 0 1556,-27 5-1852,1 0 1,-1 0-1,1 0 0,0 0 1,-1 0-1,1 0 1,-1 1-1,1-1 1,-1 0-1,1 0 1,-1 0-1,1 1 1,0-1-1,-1 0 0,1 1 1,-1-1-1,0 0 1,1 1-1,-1-1 1,1 1-1,-1-1 1,0 0-1,1 1 0,-1-1 1,0 1-1,1-1 1,-1 1-1,0 0 1,0-1-1,1 1 1,-1-1-1,0 1 1,0-1-1,0 2 0,2 12-101,1 1-1,1-1 0,0 0 1,1 0-1,0 0 0,9 15 1,-12-25-222,0 0 0,0 0 0,1 0 0,0-1 0,-1 1 0,1-1 0,0 0 0,1 0 0,-1 0 0,0 0 0,1 0 0,0-1 0,0 1 0,-1-1 0,1 0 0,1-1 0,-1 1 0,0-1 0,0 1 0,0-1 0,1 0 0,-1-1 0,1 1 0,6-1 0,6-2-1003,0-1-1,-1 0 0,1-2 0,-1 0 0,0 0 0,0-2 0,21-11 0,4-4-357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27.9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1 205 968,'3'-7'1478,"0"1"0,0-1 0,0 1 0,2-11 0,6-8 7832,-5 32-8318,5 19-1048,-8-16 289,4 4-292,0 0 1,1 0-1,0-1 0,1 0 0,1 0 1,0-1-1,0 0 0,15 12 1,-17-18-41,0 0 0,0 0 1,1-1-1,0-1 1,-1 1-1,2-1 0,-1-1 1,0 0-1,1 0 1,-1-1-1,1 0 0,0 0 1,0-1-1,12 0 1,-9-2-19,-1 1 1,0-1 0,0-1-1,0 0 1,0-1-1,0 0 1,-1-1 0,1 0-1,-1-1 1,0 0 0,19-12-1,-23 12 101,0-1-1,0 0 0,-1 0 0,1 0 0,-1-1 0,-1 0 0,1 0 0,-1-1 1,0 1-1,-1-1 0,0 0 0,0 0 0,-1-1 0,0 1 0,0-1 1,2-13-1,-4 13 5,1 0 0,-1 0 0,-1 0 0,0 0 0,0 0 0,-1 0 0,0 0 0,0 0 0,-1 0 0,-6-16 0,7 21 10,-1 0 0,-1 0-1,1 0 1,0 0 0,-1 1-1,0-1 1,0 1 0,0 0-1,0 0 1,-1 0 0,1 0-1,-1 1 1,1-1 0,-1 1-1,0 0 1,0 0 0,0 0-1,0 1 1,-1-1 0,1 1-1,0 0 1,-1 0 0,-7 0-1,-2 0 7,0 2-1,0-1 0,0 2 1,0-1-1,1 2 0,-1 0 0,1 1 1,-1 0-1,-19 10 0,3 0-564,0 2-1,-49 35 0,65-40-649,0 0 0,-16 17 0,25-24 59,1 1-1,0 1 1,0-1-1,0 1 1,-3 7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28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76 312,'-10'-21'1832,"7"13"-55,-1 0 0,0 1 0,0-1 0,-1 1 0,-13-10 3278,18 17-5006,1 14 1342,5 22-909,-5-29-123,5 24-470,2-1 1,1 0-1,15 36 0,-23-64-63,-1 0 0,1 0 0,0 0-1,0 0 1,0 0 0,1 0-1,-1 0 1,0 0 0,1-1 0,-1 1-1,1 0 1,-1-1 0,1 1 0,0-1-1,0 0 1,-1 0 0,1 0-1,0 0 1,0 0 0,0 0 0,1 0-1,-1 0 1,0-1 0,0 1 0,4 0-1,-2-2-140,-1 1 0,0-1 0,0 1 0,0-1 0,-1 0 0,1 0 0,0 0 0,0-1 0,0 1 1,-1-1-1,1 1 0,-1-1 0,1 0 0,-1 0 0,0 0 0,1 0 0,-1-1 0,2-2 0,8-12-908,1-1 1,13-27-1,3-13 2799,-9 20 4776,-18 43-4553,0 16-85,-1 25-603,-1-23-385,-1 0-1433,2 0-1,0-1 0,1 1 1,9 41-1,-9-58 242,0 1-1,1-1 1,-1-1 0,1 1 0,0 0-1,1-1 1,-1 1 0,1-1 0,0 0 0,0 0-1,1-1 1,-1 1 0,1-1 0,0 0-1,0 0 1,1-1 0,-1 0 0,1 0-1,0 0 1,0 0 0,0-1 0,7 2 0,30 6-1530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29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1 387 1760,'2'-39'11315,"-1"36"-10836,1-1-1,-1 1 1,0-1 0,1 1 0,0 0-1,0-1 1,0 1 0,4-4 0,2-4-233,1 2 1,0-1 0,1 1-1,0 1 1,1-1 0,0 2-1,0 0 1,22-11 0,-28 16-248,-1 0 0,1 0 0,0 0 0,-1 1 0,1 0 1,0-1-1,0 2 0,0-1 0,0 1 0,0 0 0,0 0 1,0 0-1,0 0 0,0 1 0,0 0 0,0 0 0,0 1 1,-1-1-1,1 1 0,0 0 0,-1 0 0,1 0 0,-1 1 1,0 0-1,0 0 0,6 5 0,-7-4-4,1 0-1,-1 1 1,0-1-1,-1 1 1,1 0-1,-1 0 1,0 0-1,0 0 1,0 0-1,-1 0 1,1 1-1,-1-1 1,-1 0-1,1 1 1,-1-1-1,0 11 1,-2 8-13,-1 1-1,-9 33 1,6-30 7,4-16-17,-1-1-56,1 0 0,1 1 0,-1-1 0,2 1 0,0 11 0,0-21-15,0 1 0,1-1 0,-1 0-1,0 0 1,1 0 0,0 0 0,-1 0-1,1 0 1,0 0 0,0 0 0,0 0 0,1 0-1,-1 0 1,0 0 0,1-1 0,-1 1-1,1-1 1,-1 1 0,1-1 0,0 1-1,-1-1 1,1 0 0,0 0 0,0 0-1,0 0 1,0 0 0,0 0 0,0-1-1,0 1 1,1-1 0,-1 1 0,4-1-1,13 1-561,-1-1 0,0-1-1,0-1 1,1 0-1,-1-1 1,0-1-1,30-11 1,-30 8 592,-1 0 0,0-1 1,-1 0-1,0-2 0,0 0 1,-1 0-1,24-22 0,-29 20 612,0 1-1,0-2 1,-1 1 0,0-1-1,-1-1 1,-1 1 0,0-1-1,-1-1 1,-1 1-1,0-1 1,0 0 0,2-25-1,-6 40-506,-1-1-1,0 0 1,0 0-1,1 1 1,-1-1-1,0 0 1,0 0-1,0 0 1,0 1-1,0-1 1,0 0-1,0 0 1,0 1-1,-1-1 1,1 0 0,0 0-1,0 1 1,-1-1-1,1 0 1,0 1-1,-1-1 1,1 0-1,-1 1 1,1-1-1,-1 0 1,1 1-1,-1-1 1,1 1-1,-1-1 1,0 1-1,1-1 1,-1 1-1,1-1 1,-1 1-1,0 0 1,0 0-1,1-1 1,-2 1 0,0 0-16,1 0 1,-1 0 0,1 1 0,-1-1-1,1 1 1,-1-1 0,1 1 0,-1-1 0,1 1-1,-1 0 1,1 0 0,0 0 0,-1 0 0,1 0-1,0 0 1,0 0 0,-2 2 0,-5 8 11,0-1 0,1 1 0,0 1 1,1-1-1,0 1 0,1 0 0,1 1 1,-5 17-1,4-10 5,1 0 1,1 0-1,1 0 1,1 36-1,1-53-38,0 1 0,1 0 0,-1-1 1,1 1-1,-1 0 0,1-1 0,0 1 0,1-1 0,-1 1 0,1-1 0,-1 1 0,1-1 1,0 0-1,0 0 0,0 0 0,1 0 0,-1 0 0,1-1 0,-1 1 0,7 4 0,-3-4-69,0-1 0,0 1 0,0-1-1,0 0 1,0 0 0,1-1-1,-1 0 1,1 0 0,-1 0 0,1-1-1,7 0 1,11-1-298,1-2-1,-1 0 1,0-1-1,-1-1 1,1-2-1,-1 0 1,0-2-1,-1-1 1,0 0-1,0-2 1,34-23 0,-40 22 465,-1 0 0,0-1 0,-1 0 0,0-1 0,-1-1 0,-1 0 0,0-1 0,-1-1 0,-1 0 0,-1 0 0,-1-1 0,0 0 0,-2-1 0,8-28 0,15-138 4807,-29 176-4620,-1 8-207,0 0-1,0 1 1,1-1-1,-1 1 1,1-1-1,-1 1 1,1-1-1,-1 1 1,1-1-1,0 1 1,0-1-1,1-2 1,4 6 422,-3 13-254,3 96 146,5 51-85,-7-131-348,1-1 0,1 0 0,14 36 0,-17-58-160,0-1-1,1 0 1,0 0-1,0 0 1,1-1-1,0 1 1,0-1 0,0 0-1,1-1 1,0 1-1,0-1 1,0 0-1,1-1 1,0 1-1,0-1 1,0-1-1,0 1 1,0-1-1,1-1 1,0 1-1,-1-1 1,1 0-1,14 1 1,0-1-875,-1-1 0,1-1 1,-1-1-1,1 0 0,-1-2 1,0 0-1,36-11 0,-45 10 709,0 0 0,-1-1 0,1 0 0,-1-1 0,0 0 0,-1 0 0,0-1 0,0-1 0,0 0 0,-1 0 0,0-1 0,11-14 0,-11 11 686,-1 0 0,-1-1 1,0 0-1,-1 0 0,0 0 0,-1-1 1,-1 0-1,0 0 0,0-1 0,1-16 1,5-124 6453,-1 15 328,-4 122-5444,0 30-782,2 33-515,-1 126-58,-6-112-713,2 0 0,15 84-1,-16-137 44,0 0 0,1 0 0,0 0 0,0 0 0,1-1 0,-1 1 0,1-1 0,0 1 0,1-1-1,6 8 1,-8-11-127,1 0-1,-1 1 1,1-2-1,-1 1 1,1 0-1,0 0 1,0-1-1,-1 1 1,1-1-1,0 0 1,0 0-1,0 0 0,1-1 1,-1 1-1,0-1 1,0 1-1,0-1 1,0 0-1,1 0 1,-1 0-1,0-1 1,4 0-1,-7 1 387,0 0-1,1 0 1,-1 0 0,0 0-1,1 0 1,-1 0 0,1 0-1,-1 0 1,0 0 0,1 0-1,-1 0 1,1-1 0,-1 1-1,0 0 1,1 0 0,-1 0-1,0 0 1,1-1 0,-1 1-1,0 0 1,0 0 0,1-1-1,-1 1 1,0 0 0,1-1-1,-1 1 1,0 0-1,0-1 1,0 1 0,0 0-1,1-1 1,-1 1 0,0 0-1,0-1 1,0 1 0,0-1-1,0 1 1,0 0 0,0-1-1,0 1 1,0-1 0,0 1-1,0 0 1,0-1 0,0 1-1,0 0 1,0-1 0,0 1-1,-1-1 1,-7-11-1895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29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134 115 696,'-34'-11'2108,"-17"-7"2929,5-6 3714,44 18-6311,10 1-1988,17-2-1497,-22 7 1076,67-14-2406,107-8 1,71 14 4146,-247 8-1741,15 0 406,0 0 0,0 1-1,0 1 1,23 5 0,-35-6-386,-1 0 0,1 0 0,0 1 0,0 0-1,-1-1 1,1 1 0,-1 1 0,0-1 0,0 0-1,1 1 1,-2 0 0,1-1 0,0 1 0,0 0 0,-1 1-1,0-1 1,1 0 0,-1 1 0,-1-1 0,1 1-1,0-1 1,1 8 0,1 6-14,-1 1 1,-1-1-1,-1 1 1,-1 21-1,0-20-746,0 0-1,2 0 1,4 21 0,-7-40 573,1 1 0,0 0 0,0-1 0,0 1 1,0-1-1,0 1 0,1 0 0,-1-1 0,0 1 0,0 0 0,0-1 0,0 1 1,1-1-1,-1 1 0,0-1 0,1 1 0,-1-1 0,0 1 0,1-1 1,-1 1-1,1-1 0,-1 1 0,1-1 0,-1 1 0,1-1 0,-1 0 1,1 1-1,-1-1 0,1 0 0,-1 0 0,1 1 0,-1-1 0,1 0 1,0 0-1,-1 0 0,1 0 0,-1 0 0,1 0 0,0 0 0,-1 0 0,1 0 1,0 0-1,-1 0 0,1 0 0,-1 0 0,1 0 0,0-1 0,-1 1 1,1 0-1,-1 0 0,2-1 0,0-1-309,0 1 1,0-1-1,0 0 1,0 0-1,-1 0 1,1 0-1,-1 0 0,1 0 1,-1 0-1,0-1 1,2-2-1,4-23-1762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30.1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55 246 2084,'-14'-32'2784,"1"3"421,3 5 211,3 6-428,0 3-779,4 3-1061,3 1-1200,10-2-1549,0 0-963,10-4-496,4-1-188,10-4 111,10 0 445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30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73 124 48,'-13'3'218,"7"-2"1274,0 1 0,-1 0 0,1 0 0,-11 5 0,16-6-1229,0 0 1,-1-1-1,1 1 0,0 0 0,0 0 0,0 0 0,0 0 1,0 0-1,1 0 0,-1 0 0,0 0 0,0 0 0,1 0 1,-1 1-1,0-1 0,1 0 0,-1 0 0,1 1 0,0-1 1,-1 0-1,1 1 0,0-1 0,0 0 0,0 1 0,0-1 1,0 0-1,0 1 0,1 1 0,7 40 639,2-1-1,30 80 1,-32-104-866,0 1 0,2-1 0,0-1-1,2 1 1,-1-2 0,2 0 0,0 0 0,25 21 0,-33-32-88,0-1 1,1 0 0,0 0 0,0-1-1,0 1 1,0-1 0,1-1-1,-1 1 1,1-1 0,0 0 0,-1 0-1,1-1 1,0 0 0,0 0-1,0-1 1,0 0 0,0 0 0,0-1-1,0 0 1,0 0 0,-1 0 0,1-1-1,0 0 1,12-5 0,-11 3-52,-1 0 0,1-1 1,-1 0-1,1 0 0,-1-1 0,-1 0 1,1 0-1,-1 0 0,0-1 1,0 0-1,-1 0 0,0 0 0,0-1 1,-1 0-1,0 0 0,-1 0 1,1 0-1,-1 0 0,2-12 0,-3 5 54,0-1 0,-1 1 0,0 0 0,-1-1 0,-1 1 0,-1-1 0,-3-16 0,-32-104 59,36 134-9,-3-12 32,-1-1 1,-1 1-1,0 0 1,-1 0-1,0 1 1,-1 0-1,-1 0 1,0 1-1,-11-12 1,18 23-18,1-1 0,-1 1 0,1-1 0,-1 1 1,0 0-1,0 0 0,0-1 0,0 1 0,1 1 0,-1-1 1,-1 0-1,1 0 0,0 1 0,0-1 0,0 1 0,0 0 1,0-1-1,0 1 0,-1 0 0,-3 1 0,3 0 6,0 0-1,1 0 1,-1 0 0,0 0-1,0 1 1,1-1 0,-1 1-1,1 0 1,-1 0-1,1 0 1,0 0 0,0 0-1,-2 3 1,-3 5 17,0-1 0,1 1 0,0 1 0,1-1 0,0 1 0,-5 17-1,6-13-96,1-1 0,0 1 0,1 0 0,0 0-1,1 0 1,1 0 0,1 0 0,0 0 0,3 16 0,-3-26-15,0-1 1,0 0 0,0 1 0,0-1 0,1 0 0,0 0 0,0 0 0,0 0 0,0 0-1,1-1 1,-1 1 0,1-1 0,0 1 0,0-1 0,0 0 0,1 0 0,-1 0 0,1-1 0,0 1-1,-1-1 1,1 0 0,0 0 0,0 0 0,0 0 0,1-1 0,-1 0 0,0 0 0,1 0-1,-1 0 1,0-1 0,1 0 0,-1 1 0,1-2 0,6 0 0,6-1-121,-1-1 0,0-1 0,0-1 0,-1 0 0,1-1-1,-1-1 1,0 0 0,-1-1 0,23-16 0,10-11 402,54-53 0,-98 85-183,102-98 2131,-104 100-2113,0 0 0,-1 0 0,1 1 1,0-1-1,-1 0 0,1 1 0,0-1 0,0 1 0,-1-1 1,1 1-1,0-1 0,0 1 0,0 0 0,0-1 0,-1 1 1,1 0-1,0 0 0,0 0 0,0 0 0,0-1 1,0 1-1,0 0 0,0 1 0,0-1 0,0 0 0,0 0 1,0 0-1,-1 0 0,1 1 0,0-1 0,0 0 0,0 1 1,0-1-1,-1 1 0,1-1 0,0 1 0,0-1 0,-1 1 1,1 0-1,0-1 0,-1 1 0,1 0 0,-1 0 0,1-1 1,-1 1-1,1 0 0,-1 0 0,1 0 0,-1 1 0,4 6 190,-2 1 0,1-1-1,-1 1 1,1 13-1,0-3 54,7 26 134,19 74 23,-25-103-784,2-1 0,0 0-1,0 0 1,2-1 0,11 18-1,-17-29 15,1 0 0,0 0 0,0 0 0,0 0-1,0-1 1,0 1 0,1-1 0,-1 0 0,1 0 0,-1 0 0,1-1-1,0 1 1,0-1 0,0 0 0,0 0 0,0 0 0,0 0-1,0-1 1,0 0 0,0 0 0,0 0 0,0 0 0,5-1 0,2-1-415,0 0 0,0-1-1,-1 0 1,1-1 0,-1 0 0,0 0 0,15-10 0,19-15-1043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31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1 258 104,'16'-128'6202,"-9"-2"7232,-9 192-11209,1 33-1777,3-55-423,14 191-92,-9-169-2044,25 102-1,-6-90-3857,-5-17-2896,-20-47 6863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05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55 289 1224,'-24'-11'2316,"7"0"485,7-2 291,7-1-300,6-4-568,7-3-720,14-4-919,3-1-942,14 1-851,6-3-700,11 1-600,3 3-300,7 6 115,0 3 353,6 2 508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31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86 251 84,'-12'-4'739,"5"2"35,1 0 0,-1 0 1,1-1-1,0 0 0,0 0 0,0 0 1,0-1-1,1 0 0,-8-6 0,12 9-604,1 0 0,-1 1-1,1-1 1,-1 0 0,1 0-1,-1 1 1,1-1 0,0 0 0,0 0-1,-1 0 1,1 1 0,0-1-1,0 0 1,0 0 0,0 0-1,0 0 1,0 0 0,0 1-1,0-1 1,0 0 0,0 0-1,1 0 1,-1 0 0,0 1-1,1-2 1,18-21 1765,-10 16-1588,1 0 0,20-11-1,-14 11-365,0 1 1,1 0-1,0 1 0,0 0 0,1 2 0,-1 0 0,1 1 1,0 0-1,23 2 0,-12 2-33,-2 0 0,1 2 0,0 1 0,-1 2 0,32 11 0,-47-14 10,-1 1-1,1 1 1,-1 0 0,-1 0-1,1 1 1,-1 0-1,0 1 1,-1 0 0,0 0-1,10 13 1,-1 3-92,0 1 0,-2 0 0,12 28 1,-25-48 60,-1 0 0,1 0 0,0 0 0,0 0 0,0 0 0,0-1 0,1 1 1,0-1-1,0 0 0,0 0 0,1-1 0,-1 1 0,1-1 0,0 0 0,0 0 0,0-1 1,0 1-1,0-1 0,1 0 0,-1-1 0,1 1 0,-1-1 0,1 0 0,0 0 0,-1-1 1,1 0-1,8 0 0,-4-1-58,1 1 1,0-2-1,0 0 0,-1 0 1,1-1-1,-1 0 0,0-1 1,0 0-1,0 0 1,0-1-1,-1-1 0,0 1 1,0-2-1,0 1 0,-1-1 1,0 0-1,7-10 1,-5 6 327,0-2 1,-1 0-1,-1 0 0,-1 0 1,1-1-1,-2 0 1,0-1-1,-1 1 1,0-1-1,-1 0 1,2-19-1,-5 27 28,0 1-1,-1-1 1,0 0-1,0 1 1,-1-1-1,0 1 1,0-1-1,0 0 0,-1 1 1,0 0-1,0-1 1,0 1-1,-1 0 1,0 0-1,0 1 0,-1-1 1,0 0-1,-7-7 1,8 10-151,0 0 0,0 0 0,-1 0 0,1 1 1,-1 0-1,1-1 0,-1 1 0,0 1 0,0-1 0,0 0 0,0 1 0,0 0 1,-1 0-1,1 0 0,0 1 0,0-1 0,-1 1 0,1 0 0,0 0 1,-1 0-1,1 1 0,0 0 0,0 0 0,-1 0 0,1 0 0,0 0 1,0 1-1,0 0 0,-3 2 0,-4 2-22,0 2 0,1-1 0,1 1 0,-1 0 0,1 1 0,0 0 0,1 1-1,0 0 1,1 0 0,0 1 0,0-1 0,1 1 0,1 1 0,-7 18 0,5-11-101,1 1 0,1 0 0,1 0 0,0 0 0,2 1 0,0-1 1,1 1-1,3 24 0,-2-41-27,0 0 0,0 0 0,1-1 0,0 1 0,0 0 0,0 0 0,0-1 0,1 1 0,-1 0 0,1-1 0,0 0 0,0 1 0,0-1 0,1 0 0,-1 0 0,1 0 0,0 0 0,-1-1 0,7 5 0,-4-5-92,0 1 0,0-1 0,0-1 0,-1 1 0,2-1 1,-1 0-1,0 0 0,0-1 0,0 1 0,0-1 0,1 0 0,-1 0 0,0-1 0,6-1 0,3-1 56,0 0 1,0-1-1,0-1 0,-1 0 0,0 0 0,0-2 0,-1 1 0,17-12 0,1-6 2740,51-49 0,-66 64-1999,-5 14-601,-1 26-886,-5-14 387,-2-8-71,1-1-1,0 1 1,0-1 0,1 0-1,0 0 1,0-1-1,8 10 1,-9-14 110,0 0 0,0 0 0,0-1 0,0 1 0,1-1 0,-1 0 0,1 0 0,0 0 0,0 0 0,0-1 0,-1 1 0,1-1 0,1 0 0,-1 0 0,0-1 0,0 1 0,8-1 0,-5 0-117,-1 0 1,1 0 0,-1-1 0,1 0 0,-1 0-1,0-1 1,9-3 0,13-10-1197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32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0 232 636,'14'-67'4196,"-3"-1"3888,-8 50-5165,1 9 752,0 19-2402,2 30-1581,-4-29 650,18 82-465,-17-82-59,1-1 0,0 1 1,0-1-1,1 0 0,1-1 0,10 16 0,-13-22-43,1 1 1,-1-1-1,1 0 0,-1-1 0,1 1 0,0-1 1,0 1-1,0-1 0,0 0 0,1-1 0,-1 1 1,0-1-1,1 0 0,-1 0 0,1 0 0,0 0 1,-1-1-1,1 0 0,-1 0 0,1 0 0,0-1 1,-1 1-1,6-2 0,-3 0-45,0 1-1,0-1 1,0-1-1,-1 1 1,1-1-1,-1 0 1,1-1-1,-1 1 1,0-1-1,0 0 1,-1-1-1,1 0 1,-1 0-1,6-7 1,-2-3 725,0 0 1,-2 0-1,0-1 0,0 0 1,-2 0-1,0-1 1,4-25-1,16-46 5285,-25 89-5717,0-1 0,0 0 0,0 1 0,0-1-1,0 0 1,1 0 0,-1 1 0,0-1 0,0 0 0,0 0-1,0 1 1,1-1 0,-1 0 0,0 0 0,0 0-1,1 1 1,-1-1 0,0 0 0,0 0 0,1 0-1,-1 0 1,0 0 0,1 0 0,-1 0 0,0 1 0,0-1-1,1 0 1,-1 0 0,0 0 0,1 0 0,-1 0-1,0 0 1,1 0 0,-1 0 0,0-1 0,0 1-1,1 0 1,-1 0 0,0 0 0,1 0 0,-1 0 0,0 0-1,0-1 1,1 1 0,-1 0 0,0 0 0,0 0-1,1-1 1,-1 1 0,0 0 0,0 0 0,0 0-1,0-1 1,1 1 0,-1 0 0,0-1 0,0 1 0,0 0-1,0 0 1,0-1 0,0 0 0,9 32 57,-8-27-46,5 17-28,-1 2-151,1-1 1,1 1-1,1-1 1,17 33-1,-22-50 48,0 0 1,0 0-1,1 0 0,-1 0 0,1-1 0,0 0 0,1 0 1,-1 0-1,1 0 0,0 0 0,-1-1 0,2 0 0,-1 0 1,0-1-1,1 1 0,-1-1 0,1 0 0,-1 0 0,1-1 1,0 0-1,0 0 0,0 0 0,8-1 0,-6 0 70,1-1-1,-1 0 1,0 0-1,0-1 1,0 0-1,0-1 0,0 0 1,-1 0-1,1 0 1,-1-1-1,0 0 1,0-1-1,0 1 1,0-1-1,-1-1 1,0 1-1,8-10 1,6-9 848,-1-2 1,-1 0 0,19-37 0,-8 13 1299,-28 49-2098,-1 1-1,0-1 0,0 1 0,0-1 0,1 0 0,-1 1 1,0-1-1,1 1 0,-1-1 0,0 1 0,1 0 0,-1-1 1,1 1-1,-1-1 0,1 1 0,-1 0 0,1-1 0,-1 1 1,1 0-1,-1-1 0,1 1 0,-1 0 0,1 0 0,0 0 1,-1-1-1,1 1 0,-1 0 0,1 0 0,0 0 0,-1 0 1,1 0-1,0 0 0,0 1-14,0 0 1,0 0-1,0 0 1,0 0-1,-1 0 0,1 0 1,0 0-1,0 0 1,-1 0-1,1 0 1,-1 0-1,1 1 1,-1-1-1,1 2 0,9 53-306,-9-50 333,17 91-386,-15-87 135,0 1-1,0-1 1,1 0-1,1 0 1,0 0-1,11 18 1,-13-25-13,-1-1 0,1 1 0,0 0 0,0-1 0,0 0 0,0 1 0,1-1 0,-1 0 0,0-1 0,1 1 0,-1 0 0,1-1 0,0 0 0,0 0 0,-1 0 0,1-1 0,0 1 0,0-1 0,0 0 0,0 0 0,-1 0 0,1 0 0,0-1 0,0 1 0,0-1 0,-1 0 0,1 0 0,0-1 0,6-2 0,2-2-517,1-1 0,-1 0 1,0 0-1,-1-1 0,0-1 1,20-19-1,-19 16 701,-1-2 0,0 0 1,-1 0-1,0-1 0,12-28 0,-7 8 3126,17-58-1,-22 68-1403,-10 25-1659,0 0 0,1 0 0,-1 0 0,0 0 0,0 0 0,0 0 0,1 0 0,-1 0 0,0 0 0,0 0 0,1 0 0,-1 0 0,0 0 0,0 0 0,0 0-1,0 0 1,1 1 0,-1-1 0,0 0 0,0 0 0,0 0 0,0 0 0,1 0 0,-1 1 0,0-1 0,0 0 0,0 0 0,0 0 0,0 1 0,0-1 0,0 0 0,0 0 0,1 0 0,-1 1 0,0-1 0,0 0 0,0 0-1,0 0 1,0 1 0,0-1 0,0 0 0,0 0 0,0 0 0,0 1 0,-1-1 0,1 0 0,0 0 0,0 1 0,0-1 0,1 55-386,-1-43 69,0 4 78,-1 4-916,2 0 0,0 0 1,1 0-1,5 23 0,-6-39 809,0 0 1,1 1-1,-1-1 1,1 0-1,0 0 1,0 1 0,0-1-1,1-1 1,-1 1-1,1 0 1,0-1-1,0 1 1,0-1-1,1 0 1,-1 0-1,1 0 1,0-1-1,-1 1 1,1-1-1,1 0 1,-1 0 0,0 0-1,0 0 1,5 0-1,22 3-1096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33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453 548 248,'-1'-13'1340,"0"9"-478,1 0 1,0 1-1,-1-1 1,2 0-1,-1 0 1,0 0-1,1 0 1,0-4-1,0 15 2015,1 31-1935,-2-9-597,-1-12 284,1 0 0,1-1 0,3 25 0,-4-40-593,1-1 0,-1 1 0,0 0 0,0-1 0,1 1 0,-1-1 0,0 1 0,1-1 0,-1 1 0,0-1 0,1 1 0,-1-1 0,1 1 0,-1-1 0,1 1 0,-1-1 0,1 0 0,-1 1 0,1-1 0,0 0 0,-1 1 0,1-1 0,-1 0 0,1 0 0,0 0 0,-1 0 0,1 1 0,0-1 0,-1 0 0,1 0 0,0 0 0,-1 0 0,1 0 0,-1-1 0,1 1 0,0 0 0,-1 0 0,1 0 0,0-1 0,-1 1 0,1 0 0,-1 0 0,1-1 0,-1 1 0,1-1 0,-1 1 0,1 0 0,-1-1 0,1 1 0,-1-1 0,1 0 0,26-24-1240,-25 20 1096,0 1 0,0-1 0,0 1 0,-1-1 0,0 0 0,0 0 0,0 0 0,0 0 0,-1 0 1,0 0-1,0 0 0,0 1 0,-1-1 0,0 0 0,1 0 0,-2 0 0,1 0 0,-1 1 0,1-1 1,-1 0-1,-3-4 0,1 1 77,-1 0 1,1 0 0,-1 0 0,0 1-1,-1 0 1,0 0 0,0 1-1,-1-1 1,1 1 0,-1 1-1,-9-6 1,8 6 33,-2 1 0,1 0 0,0 0-1,-1 1 1,1 1 0,-1 0 0,0 0 0,0 0 0,0 2 0,0-1 0,0 1-1,0 0 1,0 1 0,0 0 0,0 1 0,0 0 0,1 1 0,-1 0 0,1 0-1,-1 1 1,-12 7 0,5-1 10,0 0 1,0 2-1,1-1 0,1 2 1,0 1-1,0-1 0,1 2 0,1 0 1,-21 33-1,28-39 43,1 0-1,0 0 1,1 0-1,0 0 1,1 1-1,-4 16 1,6-24-46,0 0 1,1 1 0,0-1-1,-1 1 1,1-1-1,0 1 1,0-1 0,0 0-1,1 1 1,-1-1-1,1 1 1,-1-1 0,1 0-1,0 1 1,0-1-1,0 0 1,0 0 0,0 0-1,0 1 1,1-1-1,-1 0 1,1-1 0,-1 1-1,1 0 1,0 0-1,0-1 1,0 1 0,0-1-1,0 0 1,0 1-1,0-1 1,4 2 0,5 0-132,0-1 0,0 1 1,0-2-1,1 1 0,-1-2 1,0 1-1,0-2 0,1 1 1,20-5-1,-10 0 37,1 0-1,-1-2 0,41-17 1,-52 18 374,0 0-1,0-1 1,0 0-1,-1-1 1,-1 0 0,1-1-1,-1 0 1,11-14 0,4-10 362,26-45-1,-19 28-853,-20 31 232,-1 0-1,0-1 1,-2-1 0,0 1 0,8-36 0,12-109 1165,-18 92-268,1-10 728,-11 83-1649,0 1 0,0-1 0,0 0 0,0 0-1,0 0 1,0 0 0,0 0 0,0 0 0,0 0 0,0 0 0,0 0 0,0 0 0,0 0-1,0 1 1,0-1 0,-1 0 0,1 0 0,0 0 0,0 0 0,0 0 0,0 0 0,0 0 0,0 0-1,0 0 1,0 0 0,0 0 0,0 0 0,0 0 0,0 0 0,-1 0 0,1 0 0,0 0 0,0 0-1,0 0 1,0 0 0,0 0 0,0 0 0,0 0 0,0 0 0,0 0 0,0 0 0,0 0 0,-1 0-1,1 0 1,0 0 0,0 0 0,0 0 0,0 0 0,0 0 0,0 0 0,0 0 0,0 0 0,0 0-1,0 0 1,0-1 0,0 1 0,0 0 0,0 0 0,0 0 0,-1 0 0,1 0 0,0 0-1,-8 12 108,-7 16-76,4 10-32,0 0 1,3 1 0,1-1-1,-2 54 1,6-28-549,12 122 0,-8-176 261,0 0 1,1 0-1,0 0 1,0 0 0,1-1-1,1 1 1,0-1-1,7 15 1,-7-19-181,-1-1 1,1 1-1,0-1 0,0 1 1,1-1-1,-1 0 0,1-1 1,0 1-1,0-1 0,0 0 1,0 0-1,1-1 1,-1 0-1,1 1 0,8 1 1,-5-2-300,0 0 0,-1 0 0,1-1 0,0 0 0,0 0 0,0-1 1,0-1-1,-1 1 0,1-1 0,11-3 0,11-8-1123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34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28 409 300,'0'-2'453,"-1"-25"3504,-4 0 7406,8 30-9954,4 9-539,-4-3-820,0 0 0,1 0 0,0-1 1,0 1-1,1-1 0,0-1 0,1 1 0,0 0 0,0-1 0,8 7 0,-9-10-173,1 0 1,-1 0 0,1-1-1,0 1 1,1-1-1,-1-1 1,0 1-1,1-1 1,-1 0-1,1 0 1,0-1 0,-1 0-1,1 0 1,12-1-1,-8 0-28,0-1 0,0-1 0,0 0 0,0 0-1,0-1 1,0 0 0,-1-1 0,1 0 0,-1-1-1,0 0 1,-1-1 0,1 0 0,-1 0 0,0-1 0,15-15-1,-12 10 262,-1-1-1,0-1 0,-1 0 0,0 0 0,-1 0 0,-1-2 0,0 1 0,-1-1 0,8-29 0,-14 43-55,0-1 0,0 0 0,-1 1 0,1-1 0,-1 0 0,1 0-1,-1 1 1,0-1 0,0 0 0,-1 0 0,1 1 0,0-1 0,-1 0 0,0 1 0,1-1 0,-1 0 0,0 1-1,-1-1 1,1 1 0,0-1 0,-1 1 0,-1-3 0,0 2 5,0 1 0,0 0-1,0 0 1,0 0 0,-1 0 0,1 0 0,0 1-1,-1 0 1,1-1 0,-1 1 0,0 1 0,1-1-1,-1 0 1,0 1 0,1 0 0,-5 0 0,-7 0 54,0 2 0,0 0-1,0 0 1,0 1 0,1 1 0,-1 1 0,1 0 0,0 1 0,1 0 0,-1 1 0,1 0 0,0 1 0,-12 11 0,2-1-50,2 1 0,0 0 0,2 1 0,0 2 0,1 0 0,-15 25 0,26-37-118,1 0-1,1 0 1,-1 0-1,2 1 0,-1 0 1,-2 15-1,6-24-22,1 0 1,-1 0-1,1 0 1,0 1-1,-1-1 1,1 0-1,0 0 1,1 0-1,-1 0 1,0 1-1,1-1 1,-1 0-1,1 0 0,-1 0 1,1 0-1,0 0 1,0 0-1,0 0 1,0 0-1,1 0 1,-1-1-1,0 1 1,1 0-1,-1-1 1,1 1-1,0-1 1,-1 1-1,1-1 1,0 0-1,0 0 0,0 0 1,0 0-1,0 0 1,0 0-1,0 0 1,0-1-1,0 1 1,0-1-1,0 1 1,4-1-1,5 1-186,-1 0-1,1 0 1,0-1-1,-1-1 1,1 0 0,0 0-1,-1-1 1,1 0-1,-1-1 1,0 0-1,0-1 1,0 0 0,0-1-1,-1 0 1,0 0-1,0-1 1,0 0-1,8-7 1,12-14 1506,-1-1 0,-1 0-1,34-49 1,-57 72-886,-3 3-250,0 0 1,1 1-1,-1-1 0,1 1 1,-1-1-1,1 1 0,-1-1 1,1 1-1,0 0 0,2-1 1,-4 2-97,1-1 1,-1 1-1,0 0 1,1 0-1,-1 0 1,1 0-1,-1 0 1,0 0-1,1 0 1,-1 0-1,1 0 1,-1 0-1,0 0 1,1 0-1,-1 1 1,0-1-1,1 0 1,-1 0-1,0 0 1,1 0-1,-1 1 1,0-1-1,1 0 1,-1 0 0,0 1-1,1-1 1,-1 0-1,0 1 1,0-1-1,1 0 1,-1 1-1,2 4-100,0 0-1,-1 0 1,1 1 0,-1-1-1,0 0 1,0 7-1,3 14-321,-3-17 38,2 0 1,0 0-1,0 0 0,0 0 0,1 0 0,1-1 1,5 9-1,-8-14 135,1 0 0,-1-1 0,1 1 1,0-1-1,0 1 0,0-1 1,0 0-1,0-1 0,0 1 0,0 0 1,1-1-1,-1 0 0,1 1 0,-1-2 1,1 1-1,-1 0 0,1-1 0,-1 1 1,1-1-1,0 0 0,6-1 0,-3 1-75,0-1-1,1-1 1,-1 1-1,0-1 0,0 0 1,0-1-1,0 1 0,0-2 1,0 1-1,-1-1 1,12-8-1,-8 3 305,0 1 1,-1-1-1,-1-1 1,1 0-1,-1 0 1,8-15-1,3-11 1351,-1-2-1,-2 0 1,14-47 0,-29 83-1291,17-69 2971,-13 50-1534,0 1-1,1-1 1,15-33 0,-25 105-588,-18 148-692,21-164-302,1 0 0,2 1 0,9 58 0,-10-90 22,0 0 1,0 0-1,0 0 1,0 0-1,1-1 1,-1 1-1,1-1 1,0 1-1,0-1 1,0 1-1,0-1 0,1 0 1,0 0-1,-1 0 1,1-1-1,0 1 1,0 0-1,6 3 1,-4-4-106,0 0 0,0 0 0,0-1 0,1 1 0,-1-1 0,0 0 0,0-1 1,1 1-1,-1-1 0,1 0 0,-1 0 0,8-2 0,1-1-156,0 0 0,0-1 0,0-1-1,-1 0 1,1-1 0,-1 0 0,-1-1 0,1-1-1,16-12 1,-10 3 533,-2 0 1,0-1-1,28-37 0,7-25 4320,-45 73-3436,-5 15-613,-6 23-395,3-24-35,-7 40-278,4-22-142,-3 38-1,6-56 180,1-1 1,1 1-1,-1-1 1,1 1-1,0-1 1,1 1-1,-1-1 1,1 1-1,0-1 1,6 11-1,-6-15 25,0 0-1,0 1 1,0-1-1,1 0 0,-1 0 1,0 0-1,1-1 1,0 1-1,-1-1 1,1 1-1,0-1 1,0 0-1,0 0 1,0 0-1,0 0 1,0-1-1,0 1 0,0-1 1,0 1-1,0-1 1,6-1-1,1 1-308,0-1 0,1 0 0,-1-1-1,0 0 1,12-5 0,-5 1 148,-1-2 0,-1 0 0,0 0-1,0-2 1,0 0 0,-1 0 0,24-24 0,21-31 1936,-4-3 3893,-44 54-3701,-16 62 1539,-1-17-3263,2-18-378,1 0 0,1 0 1,0 1-1,1-1 1,0 1-1,1 0 1,1-1-1,3 21 1,-4-33 99,0 0 1,1 0 0,-1 0 0,0 0-1,1 0 1,-1 0 0,0 0 0,1 0-1,-1 0 1,1 0 0,0 0 0,-1-1-1,1 1 1,0 0 0,-1 0 0,1-1-1,0 1 1,0 0 0,-1-1 0,1 1 0,0-1-1,0 1 1,0-1 0,0 1 0,0-1-1,0 0 1,0 1 0,0-1 0,0 0-1,0 0 1,0 0 0,0 0 0,0 0-1,0 0 1,0 0 0,0 0 0,0 0-1,1-1 1,0 1-120,0-1-1,0 0 0,0 0 1,0 0-1,0-1 0,-1 1 1,1 0-1,0-1 0,-1 1 1,1-1-1,-1 1 0,1-1 1,-1 0-1,0 0 0,0 0 1,0 1-1,2-4 0,4-23-1913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34.9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79 309 540,'-17'-32'2560,"0"4"549,0 6 323,7 2 168,0 4-628,6 3-1015,1 0-1109,3-4-1648,7-1-1397,0-4-755,6-2-392,1-3-112,3-1 143,3-1 1049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36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722 11 1104,'-1'0'204,"1"-1"0,0 1 0,0-1 0,-1 0 0,1 1 0,0-1 0,-1 1 0,1-1 0,-1 1 0,1-1 0,-1 1 0,1-1 0,-1 1 0,1 0 0,-1-1 0,1 1 0,-1 0 0,0-1 0,1 1 0,-1 0 0,1 0 0,-1-1 0,0 1 0,1 0 0,-1 0 0,0 0 0,1 0 0,-1 0 0,-1 0 0,-27-1 2834,23 1-2138,-20 1 1710,-47 7 0,-27 16-981,45-6-1566,-81 38 1,116-46-46,-1 1 0,2 1 1,-1 1-1,2 0 1,0 2-1,0 0 0,1 1 1,1 0-1,-23 32 0,29-34 19,1 1-1,1 0 0,0 0 0,1 0 1,1 1-1,0 1 0,1-1 1,1 1-1,0-1 0,1 1 0,1 0 1,1 0-1,1 29 0,4-8 40,1-1 1,2 0-1,2 0 0,13 36 0,65 138 39,-84-203-122,1 1 1,1-1-1,-1 0 0,1-1 1,1 1-1,-1-1 0,13 11 0,-13-13-2,1-1-1,0 0 0,0 0 0,1-1 0,-1 0 0,1 0 0,0-1 0,0 1 0,0-1 0,9 1 0,90 12-2204,0-4 0,128-5-1,-160-5-689,-66 0 2540,21-1-1851,-1 0 0,47-7 0,-34-1 305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36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57 1620,'-2'-10'1256,"-1"-14"2533,1 1 3281,3 39-2809,5 14-2502,3 21-1419,40 304 467,5-122-3729,-51-222 2008,0-1-1,1 1 0,1-1 0,-1 0 1,13 19-1,-15-27 635,-1 0-1,0 0 1,1 0 0,-1 0 0,1-1 0,0 1 0,0 0 0,-1-1-1,1 0 1,0 1 0,0-1 0,0 0 0,0 0 0,1 0-1,-1 0 1,0-1 0,0 1 0,0 0 0,1-1 0,-1 0 0,0 1-1,1-1 1,-1 0 0,0 0 0,1 0 0,-1-1 0,0 1-1,1-1 1,-1 1 0,0-1 0,0 0 0,1 1 0,-1-1 0,0-1-1,3 0 1,21-15-1726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37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88 504,'13'-87'18110,"7"415"-15446,-6-163-5048,-7 0-3938,-7-159 5773,-3 36-3603,3-42 4015,0 1 0,0 0 0,0 0 0,0-1 0,-1 1 0,1 0 0,0 0 0,0-1 0,-1 1 0,1 0 0,0-1 0,-1 1 0,1 0 0,-1-1 1,1 1-1,-1-1 0,1 1 0,-1 0 0,1-1 0,-1 1 0,0-1 0,1 0 0,-1 1 0,0-1 0,1 1 0,-1-1 0,0 0 0,1 0 0,-1 1 0,0-1 0,0 0 0,0 0 0,1 0 0,-1 0 0,0 0 0,0 0 0,1 0 0,-1 0 1,0 0-1,0 0 0,1-1 0,-1 1 0,0 0 0,0 0 0,0-1 0,-18-8-1310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37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68 611 1104,'-27'-5'2048,"-13"-1"8101,53 12-8441,14-1-444,11 1-495,2-1-633,11-3-780,3-4-1165,7-1-731,0-5-376,4-3-112,-1-3 183,1-6 489</inkml:trace>
  <inkml:trace contextRef="#ctx0" brushRef="#br0" timeOffset="1">831 106 328,'0'-1'281,"-1"0"0,1-1 0,0 1 0,0 0 0,0 0 0,-1-1 0,1 1 0,1 0 0,-1-1 1,0 1-1,0 0 0,0-1 0,1 1 0,-1 0 0,0 0 0,1 0 0,0-1 0,-1 1 0,1 0 0,-1 0 0,1 0 0,0 0 0,0 0 0,0 0 0,1-1 0,1 0 172,0 0 0,0 0 0,0 0 0,0 1 0,0-1 0,0 1 0,0 0 0,1 0 0,4-1 0,9 0 459,-1 0 0,1 1 0,16 1 1,-32 0-898,74 4 525,27 1-2356,-80-5-84,-1-2 1,36-5 0,-53 6 1453,-1 1 1,1-1-1,0 0 0,0-1 1,-1 1-1,1-1 1,0 1-1,-1-1 1,0 0-1,1 0 0,-1-1 1,0 1-1,0-1 1,0 1-1,5-7 0,-3-10-1223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37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12 1004,'-13'-11'5668,"13"21"-2163,19 33-305,-14-33-2589,17 43 864,22 78 0,1 61-7137,-42-178 3899,1 1 0,0-1 0,1 0 0,7 16 0,-6-24 110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06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272 241 1012,'10'-6'1197,"-1"0"-1,0-1 0,0 0 1,0 0-1,-1-1 1,0 0-1,0 0 0,-1-1 1,0 0-1,-1 0 1,1-1-1,6-15 0,-8 14-395,-1 1-1,-1-1 1,0 0-1,3-14 0,-6 24-742,1-1 0,-1 0 0,0 0 0,1 0-1,-1 0 1,0 0 0,0 1 0,0-1 0,-1 0 0,1 0-1,0 0 1,-1 0 0,1 0 0,-1 1 0,1-1-1,-1 0 1,0 1 0,0-1 0,0 0 0,0 1 0,0-1-1,0 1 1,-1-1 0,0 0 0,-1 0-24,1 1-1,-1 0 1,0 0 0,1 0 0,-1 0-1,0 0 1,1 0 0,-1 1 0,0 0-1,0-1 1,1 1 0,-1 0 0,0 0 0,-4 1-1,-5 1-7,0 1 0,-1 0 0,1 0 0,0 1 0,-22 12 0,15-5-58,1 1-1,0 1 1,1 1-1,0 0 1,1 2-1,1-1 0,1 2 1,0 0-1,1 1 1,1 0-1,0 1 1,2 0-1,0 1 0,1 0 1,1 0-1,1 1 1,1 0-1,1 0 1,-4 31-1,8-47-30,1 0 0,0 0 0,0 0 0,0 1-1,0-1 1,1 0 0,0 0 0,0 0 0,1 0 0,-1 0 0,1-1 0,0 1 0,0 0-1,1-1 1,-1 1 0,1-1 0,0 0 0,0 0 0,1 0 0,5 5 0,-5-6-83,1 0 1,0 0 0,-1 0-1,1-1 1,0 0 0,0 0-1,1 0 1,-1-1-1,0 0 1,1 0 0,-1 0-1,0 0 1,1-1 0,-1 0-1,1 0 1,-1-1 0,0 1-1,1-1 1,5-2 0,-1 0-78,-1 0 0,0-1 0,0 0 1,-1-1-1,1 0 0,-1 0 0,0 0 1,0-1-1,0-1 0,-1 1 0,0-1 0,-1 0 1,1-1-1,9-15 0,-5 5 1129,0 0 1,-1-1-1,-1-1 0,0 0 0,9-35 0,-5 129-531,-11-63-530,16 83-1816,-16-87 1527,0 1 0,0-1-1,1 0 1,0 0-1,0-1 1,1 1 0,-1-1-1,2 1 1,-1-1-1,7 7 1,-8-11 251,0 1-1,1-1 1,-1 0 0,1 0-1,-1 0 1,1 0 0,0-1 0,0 1-1,0-1 1,0 0 0,0 0-1,0-1 1,0 1 0,0-1 0,0 0-1,0 0 1,0 0 0,0 0-1,0-1 1,1 1 0,-1-1-1,0 0 1,-1-1 0,1 1 0,6-4-1,-2 1 559,0 0 1,0-1-1,0 0 0,0 0 0,-1-1 0,0 0 0,0 0 1,-1-1-1,1 1 0,6-12 0,72-133 5541,-57 97-4837,35-52 1,-61 103-1044,-1 1 0,0 0 0,1 0 1,0 0-1,-1 0 0,1 0 0,0 0 1,0 0-1,0 1 0,0-1 0,0 1 0,0-1 1,1 1-1,-1 0 0,0 0 0,1 0 0,-1 0 1,1 0-1,4 0 0,-3 1 4,-1 1 1,0-1-1,1 1 1,-1 0-1,0 0 0,0 1 1,1-1-1,-1 0 1,0 1-1,0 0 0,-1 0 1,1 0-1,0 0 1,4 5-1,12 11-18,-1 0 1,-1 2 0,-1 0-1,-1 1 1,0 0-1,-2 1 1,-1 1-1,0 0 1,-2 1-1,11 35 1,-18-49-22,-1-1-1,-1 1 1,0 0-1,0-1 1,-1 1-1,0 0 1,0 0-1,-1 0 1,-1-1 0,0 1-1,0 0 1,-7 17-1,7-21-144,-1-1 0,0 1 0,0 0 0,-1-1 0,1 0 0,-1 1 0,-1-2 0,1 1 0,0 0 0,-1-1 0,0 0 0,0 0 0,-1 0 0,1-1 0,-1 0 0,1 0 0,-1 0 0,0 0 0,0-1 0,-9 2 0,13-4-29,1 1-1,0-1 1,0 1 0,0-1 0,-1 0-1,1 0 1,0 0 0,-1 1-1,1-1 1,0 0 0,-1-1 0,1 1-1,0 0 1,0 0 0,-1-1 0,1 1-1,0 0 1,0-1 0,0 1-1,-1-1 1,1 0 0,0 1 0,-2-2-1,3 0-69,-1 1-1,1 0 1,-1 0-1,1-1 0,-1 1 1,1 0-1,0-1 1,0 1-1,0 0 1,0-1-1,0 1 0,0-1 1,0 1-1,0 0 1,0-1-1,0 1 1,1 0-1,0-2 0,3-8-1111,0 1-1,1-1 0,11-18 0,10-12-775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38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31 128,'-13'-14'3655,"13"14"-3555,0-1 0,0 1 0,0 0-1,0-1 1,3-4 2098,-3 5-2099,1 0 1,-1 0 0,0 0 0,0 0 0,1 0 0,-1 0 0,1-1 0,36-3 4602,-20 4-4601,13-3 402,0 1-1,1 2 0,-1 1 1,0 2-1,0 0 0,31 9 1,-52-10-488,0 1 1,-1 0 0,1 0-1,-1 1 1,1 0 0,-1 0-1,0 1 1,-1 0-1,1 1 1,-1 0 0,0 0-1,0 0 1,-1 1 0,0 0-1,0 0 1,-1 0-1,0 1 1,0 0 0,0 0-1,-1 0 1,-1 1 0,1-1-1,-1 1 1,2 11-1,2 25 230,-3-1-1,-1 1 1,-7 89-1,2 48 93,11-115-825,2 0-1,28 90 0,-17-73-281,-20-76 741,0 0 0,-1 0 1,0 0-1,0 1 0,-1-1 0,0 0 0,0 0 1,-1 1-1,-1 8 0,0-13 93,1 0 1,0 0-1,-1-1 0,1 1 1,-1 0-1,0-1 0,0 0 1,-1 1-1,1-1 0,-1 0 1,0 0-1,1 0 0,-1 0 1,-1-1-1,1 1 0,0-1 1,0 0-1,-1 0 0,0 0 0,-5 2 1,-5 1 105,0-1-1,0-1 1,0 0 0,0-1-1,-1 0 1,-18-1 0,-91-7-1343,89 3 384,-16 0-752,22 3-1160,0-3 1,-49-9-1,57 4 285,12-2 326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39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107 378 400,'-4'2'388,"1"1"-1,0-1 1,0 1-1,0 0 1,0 0-1,0 0 1,0 0-1,1 1 1,0-1-1,0 1 1,0-1-1,0 1 1,0 0 0,0 0-1,1 0 1,0 0-1,0 0 1,0 0-1,0 0 1,1 0-1,0 0 1,0 0-1,0 1 1,0-1-1,0 0 1,1 0 0,0 0-1,2 6 1,-1-3-129,0 0 0,1-1-1,0 1 1,0-1 0,0 0 0,1 0 0,0 0 0,0 0 0,1-1 0,-1 0 0,1 1 0,0-2 0,1 1 0,-1-1 0,1 0 0,7 5 0,0-4-375,0-1-1,0 0 1,1 0 0,-1-1-1,1-1 1,0 0 0,0-1 0,-1-1-1,1 0 1,0-1 0,0 0 0,0-1-1,-1 0 1,1-2 0,-1 1 0,0-2-1,23-10 1,-27 11-45,0-1-1,0 0 1,0-1 0,-1 0-1,0 0 1,0 0-1,-1-1 1,0 0 0,0-1-1,-1 0 1,7-9-1,-9 11 158,-1-1 0,0 0-1,0 1 1,-1-1-1,1 0 1,-2 0 0,1-1-1,-1 1 1,0 0-1,0 0 1,-1-1 0,0 1-1,0 0 1,-1-1-1,0 1 1,-2-11-1,1 11 66,0 0 0,-1 0-1,1 0 1,-1 1 0,0-1-1,-1 1 1,0-1-1,0 1 1,0 1 0,-1-1-1,1 0 1,-1 1 0,-1 0-1,-9-7 1,7 6 52,-1 1 0,0 0-1,0 1 1,-1 0 0,1 0 0,-1 1-1,0 0 1,0 1 0,-16-2 0,8 3 111,-1 0 1,1 1-1,-1 1 1,1 1-1,0 0 1,-1 2-1,1 0 1,1 1-1,-1 1 1,1 0-1,-19 10 1,26-10-70,0 1 1,0 0-1,1 0 1,0 1 0,1 0-1,0 1 1,0 0-1,0 0 1,2 1 0,-9 13-1,12-18-124,1 0 0,-1 0 0,1 1-1,1-1 1,-1 0 0,1 1 0,0-1 0,0 1-1,0-1 1,1 10 0,0-11-71,1-1 0,-1 1 1,1-1-1,0 1 0,0 0 0,1-1 0,-1 1 1,1-1-1,0 0 0,0 0 0,0 0 0,0 1 1,0-2-1,0 1 0,1 0 0,0 0 0,3 2 1,0-1-261,1 0 1,-1 0 0,1-1 0,0 0 0,0 0-1,0-1 1,0 1 0,0-2 0,1 1-1,-1-1 1,1 0 0,-1-1 0,1 1 0,-1-2-1,1 1 1,10-2 0,0-1-491,0-1 1,0 0-1,0-2 0,0 0 0,26-13 1,-30 11 698,1-1 1,-1 0 0,-1-1-1,0-1 1,0 0-1,-1-1 1,0 0 0,-1-1-1,-1 0 1,0-1-1,-1 0 1,0-1 0,-1 1-1,9-23 1,-2-5 2185,-2 1 0,-1-2 0,-3 0 0,7-60 0,-17 89-937,-5 25-451,-8 25-160,6-7-508,2 0 0,1 0 1,1 0-1,2 1 0,1 0 0,1-1 1,1 1-1,2 0 0,1-1 1,2 0-1,11 38 0,-14-58-225,1 0-1,0 0 0,0-1 1,1 0-1,0 0 1,1 0-1,0 0 1,0-1-1,1 0 0,-1 0 1,1-1-1,13 10 1,-9-9-243,1-1 0,-1 0 0,1 0 0,0-1 1,1-1-1,-1 0 0,1 0 0,20 2 1,-14-4 14,0-1 1,0 0-1,-1-2 1,1 0-1,0-1 1,0 0 0,-1-2-1,0 0 1,1-2-1,-2 1 1,1-2 0,33-18-1,-43 20 619,0-1 1,-1 0-1,1-1 1,-1 0-1,0 0 0,-1 0 1,0-1-1,0 0 1,-1 0-1,0-1 0,0 1 1,-1-1-1,5-14 0,-6 18 112,-2-1 0,1 0-1,-1 1 1,0-1-1,0 0 1,0 1-1,-1-1 1,0 0-1,0 0 1,0 1-1,-1-1 1,0 0-1,0 0 1,-1 1 0,1-1-1,-1 1 1,0-1-1,-1 1 1,1 0-1,-1 0 1,0 0-1,0 0 1,-8-8-1,10 11-276,-1 1-1,1-1 1,-1 1-1,1 0 0,-1-1 1,1 1-1,-1 0 1,1 0-1,-1 0 1,0 0-1,0 0 0,0 0 1,0 1-1,1-1 1,-1 1-1,0-1 1,0 1-1,0 0 0,0-1 1,0 1-1,0 0 1,0 0-1,0 1 0,0-1 1,0 0-1,0 1 1,0-1-1,0 1 1,0 0-1,0-1 0,1 1 1,-1 0-1,0 0 1,0 0-1,1 0 0,-1 1 1,-1 0-1,-1 3-31,0-1-1,0 1 0,0 0 1,1-1-1,-1 2 0,1-1 0,0 0 1,1 1-1,-1-1 0,1 1 1,-1 6-1,-2 10-94,0 1 0,2-1-1,0 46 1,3-57-69,0 1 0,1-1-1,1 0 1,0 0-1,1 0 1,0 0 0,0 0-1,1 0 1,0-1-1,7 11 1,-9-18-37,0 0 0,1 1 1,0-1-1,-1 0 0,1 0 0,0 0 1,1-1-1,-1 1 0,0-1 0,1 0 0,-1 0 1,1 0-1,0 0 0,0 0 0,7 1 0,-3-1-160,0-1 0,-1 0 0,1 0 0,0-1 0,0 0 0,0-1 0,-1 1 0,9-3 0,1-1-117,0-1-1,-1 0 1,0-1-1,0-1 1,0 0-1,-1-1 1,16-11-1,-12 3 890,0-1 0,-1 0 0,-1-1 0,19-25 0,11-12 4110,-47 55-4482,0-1 1,0 1 0,1 0-1,-1-1 1,0 1-1,0 0 1,0-1 0,1 1-1,-1 0 1,0-1-1,0 1 1,1 0 0,-1 0-1,0-1 1,1 1-1,-1 0 1,0 0 0,1 0-1,-1-1 1,0 1-1,1 0 1,-1 0 0,0 0-1,1 0 1,-1 0-1,1 0 1,-1 0-1,0 0 1,1 0 0,-1 0-1,0 0 1,1 0-1,-1 0 1,1 0 0,-1 0-1,0 0 1,1 0-1,-1 0 1,0 1 0,1-1-1,-1 0 1,0 0-1,1 0 1,-1 1 0,0-1-1,1 0 1,-1 0-1,0 1 1,0-1 0,1 0-1,-1 1 1,0-1-1,7 25 698,-4-9-511,-1-9-177,1 0 0,0-1 0,1 1 0,-1 0 0,1-1 0,1 0 0,-1 0 0,1 0 0,0 0 0,0-1 0,1 0 0,-1 0 0,14 8 0,-11-8-41,1-1 0,0 0 0,1 0 0,-1-1 0,1-1 0,0 1 0,-1-1 0,1-1 0,0 0 0,12 0 0,0-1-65,0-1 0,0-1 0,0-2 0,0 0 1,25-7-1,-38 8 42,-1 0 1,1 0 0,0 0-1,-1-1 1,0-1 0,0 1-1,0-1 1,0 0 0,-1-1-1,0 0 1,0 0 0,-1-1-1,1 0 1,9-14 0,-14 18 21,0 0 1,-1 0 0,0 0-1,1-1 1,-1 1-1,0 0 1,0-1 0,-1 1-1,1 0 1,-1-1 0,0 1-1,0-1 1,0 1-1,0 0 1,0-1 0,-1 1-1,1-1 1,-1 1-1,-1-4 1,-1 2 5,1 1 1,-1-1-1,0 1 0,0 0 1,0-1-1,0 2 0,-1-1 0,0 0 1,0 1-1,0-1 0,-7-3 1,-1-1-23,-1 1 0,0 1 0,-1 0 1,1 1-1,-1 0 0,0 1 1,-1 1-1,-16-2 0,21 4-49,0 0 1,0 1-1,0 0 0,0 1 0,1 0 0,-1 1 1,0 0-1,0 1 0,1-1 0,-1 2 0,1-1 1,0 2-1,0-1 0,-16 12 0,20-12-16,0 0-1,0 1 1,0 0-1,1 0 0,0 0 1,0 0-1,0 1 1,0-1-1,1 1 0,0 0 1,0 0-1,1 0 1,0 0-1,0 1 1,0-1-1,1 1 0,-1-1 1,2 1-1,-1 0 1,1-1-1,0 1 0,0 0 1,3 9-1,-2-6-21,1-1 1,1 1-1,0-1 0,0 1 0,1-1 0,0 0 0,1 0 0,0-1 1,0 1-1,1-1 0,9 10 0,6 3 226,0 0 0,35 24 0,-30-24 320,38 37 1,-61-55-408,0 0 1,0 1-1,0 0 0,-1 0 0,1-1 1,-1 2-1,0-1 0,0 0 0,0 0 1,0 1-1,-1-1 0,2 10 1,-3-12-38,0 0 1,0 1 0,0-1 0,-1 1 0,1-1 0,-1 0-1,0 1 1,1-1 0,-1 0 0,0 1 0,0-1-1,0 0 1,-1 0 0,1 0 0,0 0 0,-1 0 0,0 0-1,1-1 1,-1 1 0,0 0 0,0-1 0,0 1-1,0-1 1,0 0 0,0 0 0,-3 2 0,-9 3-285,0 0 0,0-1 0,-1-1 0,0 0 1,0-1-1,0-1 0,0 0 0,0-1 0,-30-1 0,21-2-940,-1 0-1,1-2 0,1-1 0,-1 0 0,-35-15 0,47 15 540,1 0 0,0 0 0,1-1 0,-1-1 0,1 0 0,0 0 0,-9-10 0,-14-23-1535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40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0 184 284,'15'-38'3319,"11"-23"9450,-6 36-7315,6 8-3526,2 7-2442,1 1 0,0 2 0,0 1 0,0 1 0,0 2 0,33 0 0,179 15-4941,-220-10 5037,111 16-895,-117-16 1553,-1 2 1,1 0-1,-1 1 1,0 0-1,0 1 1,21 12-1,-30-14-47,-1 0-1,1 0 0,0 0 0,-1 1 1,0 0-1,0-1 0,0 2 0,-1-1 1,1 0-1,-1 1 0,-1-1 0,1 1 1,-1 0-1,0 0 0,0 0 0,-1 0 1,2 11-1,0 10 115,-2 0 0,-1-1 0,-4 29 0,2-28-185,2 44 0,2-57-137,-2-7-35,0-1 0,1 1 1,-1-1-1,2 1 0,-1-1 0,1 1 0,0-1 1,0 0-1,7 12 0,-9-18 9,0 1 0,1-1 1,-1 1-1,1-1 0,-1 1 0,1-1 1,-1 1-1,1-1 0,-1 1 0,1-1 0,-1 0 1,1 1-1,0-1 0,-1 0 0,1 0 0,-1 1 1,1-1-1,0 0 0,-1 0 0,1 0 0,0 0 1,-1 0-1,1 0 0,0 0 0,-1 0 1,1 0-1,0 0 0,-1 0 0,1 0 0,0 0 1,-1-1-1,1 1 0,0 0 0,-1-1 0,1 1 1,-1 0-1,1-1 0,0 1 0,-1 0 0,1-1 1,-1 1-1,1-1 0,-1 1 0,0-1 1,1 1-1,0-2 0,1-1-166,1-1 1,-1 1-1,0-1 0,0 1 1,0-1-1,2-5 0,-1-8-29,0 1 0,-1 0 0,-1 0 0,-1-1 0,0 1 0,-1-1 0,0 1 0,-6-23-1,2 10-709,-1-42 0,7 69 697,-1-1 0,0 1 0,0-1 1,1 0-1,0 1 0,-1 0 0,1-1 1,0 1-1,0-1 0,0 1 0,0 0 0,1 0 1,-1 0-1,1 0 0,-1 0 0,1 0 1,0 0-1,-1 0 0,1 0 0,0 1 0,0-1 1,3-1-1,3-1-428,-1 1-1,0-1 1,1 1 0,0 1-1,14-4 1,21-2-977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40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30 748,'23'-1'2194,"1"-2"-1,-1 0 1,48-18 4249,-86 20-4782,-27 5-604,19 1-802,0 1-1,1 1 1,-23 11 0,37-15-347,0 1 0,0 0 1,0 1-1,1 0 0,0 0 1,0 0-1,0 1 0,1 0 1,0 0-1,0 1 1,-7 10-1,12-15-6,0-1 1,0 1 0,0 0-1,0 0 1,1-1 0,-1 1-1,1 0 1,-1 0-1,1 0 1,0 0 0,0 0-1,-1 0 1,1 0 0,1 0-1,-1-1 1,0 1-1,0 0 1,1 0 0,-1 0-1,1 0 1,-1 0 0,1-1-1,0 1 1,0 0-1,0 0 1,0-1 0,0 1-1,0-1 1,0 1 0,1-1-1,-1 1 1,1-1-1,-1 0 1,1 0 0,-1 0-1,1 0 1,-1 0 0,3 1-1,6 3-593,-1 0-1,1-1 1,0 0-1,0 0 1,16 2-1,111 15-5101,-43-9 4173,-93-12 1719,0 0 0,0 0 0,0 0 1,0 0-1,-1 0 0,1 1 0,0-1 1,0 0-1,0 0 0,0 1 0,-1-1 1,1 0-1,0 1 0,0-1 0,-1 1 1,1-1-1,0 1 0,-1-1 0,1 1 1,0-1-1,-1 1 0,1 0 0,0 0 0,-1 0 37,0 0 0,-1 0 0,1-1 0,0 1 0,-1 0 0,1-1 0,-1 1 0,1 0 0,-1-1 0,1 1 0,-1-1 0,1 1 0,-1 0 0,0-1 0,1 0 0,-1 1 0,0-1 0,1 1 0,-2 0 0,-50 21 4415,43-19-3904,-21 9 1052,0 1 1,-30 20 0,52-28-1756,-1 0-1,1 1 1,0 0 0,0 1-1,1 0 1,0 0 0,0 1-1,1-1 1,0 1-1,0 1 1,-5 8 0,11-16-83,-1 0 1,1 0 0,-1 0-1,1 1 1,-1-1-1,1 0 1,0 0-1,0 0 1,-1 0 0,1 0-1,0 0 1,0 1-1,0-1 1,0 0-1,0 0 1,1 0 0,-1 0-1,0 0 1,0 1-1,1-1 1,-1 0 0,1 0-1,-1 0 1,1 0-1,1 2 1,-1-2-146,1 1 1,0-1-1,0 0 1,0 1-1,0-1 1,0 0-1,0 0 1,0 0-1,0 0 1,0-1 0,0 1-1,4 0 1,5 1-940,1-1 0,0-1 1,23-1-1,15-5-1013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42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0 132 564,'11'-50'6017,"-5"14"6333,-7 125-11187,3 101-3828,5-151-656,-6-38 3191,-1-1 1,0 1-1,0 0 1,0-1 0,1 1-1,-1 0 1,0-1-1,1 1 1,-1-1 0,1 1-1,-1-1 1,1 1-1,-1 0 1,1-1 0,-1 0-1,1 1 1,-1-1 0,1 1-1,-1-1 1,1 0-1,0 1 1,-1-1 0,1 0-1,0 1 1,-1-1-1,1 0 1,0 0 0,-1 0-1,1 0 1,0 0-1,0 0 1,-1 0 0,1 0-1,0 0 1,-1 0 0,1 0-1,0 0 1,0-1-1,-1 1 1,1 0 0,-1 0-1,1-1 1,0 1-1,-1 0 1,1-1 0,0 1-1,-1-1 1,1 1 0,-1-1-1,1 1 1,0-1-1,1-2-8,0 1-1,1-1 1,-1 0-1,0 0 0,0 0 1,0 0-1,-1 0 0,1 0 1,-1-1-1,0 1 1,0 0-1,1-5 0,7-47 1196,-7 37-542,16-86 3065,-14 91-2754,-1-1-1,2 1 1,0 0 0,0 1 0,13-21 0,-18 32-771,1 0-1,0-1 1,0 1 0,0 0-1,0 0 1,0 0 0,0 0 0,0 0-1,0 0 1,0 0 0,0 1-1,0-1 1,1 0 0,-1 1-1,0-1 1,1 0 0,-1 1-1,0 0 1,1-1 0,-1 1-1,1 0 1,-1 0 0,0 0-1,1 0 1,-1 0 0,1 0-1,-1 0 1,1 0 0,-1 0-1,0 1 1,1-1 0,-1 1-1,0-1 1,1 1 0,-1-1 0,0 1-1,1 0 1,-1 0 0,0 0-1,0-1 1,0 1 0,0 0-1,0 0 1,0 1 0,1 0-1,4 5 14,0 0 0,0 0-1,-1 0 1,0 1-1,8 14 1,2 15-347,-2 0 0,-1 0 0,-1 2-1,-3-1 1,5 47 0,-13-84 251,0 1-1,0-1 1,0 0-1,0 0 1,0 0-1,1 0 1,-1 1-1,0-1 1,1 0-1,-1 0 1,1 0-1,-1 0 1,1 0-1,-1 0 1,1 0 0,0 0-1,-1 0 1,2 1-1,-1-2 24,-1 0 1,1 0-1,-1 0 1,1 0-1,-1 0 0,1 0 1,-1 0-1,1-1 1,-1 1-1,1 0 0,-1 0 1,1 0-1,-1-1 1,1 1-1,-1 0 1,1 0-1,-1-1 0,1 1 1,-1 0-1,0-1 1,1 1-1,-1 0 0,1-1 1,-1 1-1,0-1 1,1 0-1,21-38 74,7-22 1166,70-107 0,-99 168-1199,1-1-1,-1 1 0,0-1 1,0 1-1,1 0 1,-1-1-1,0 1 0,1-1 1,-1 1-1,0 0 0,1-1 1,-1 1-1,0 0 0,1-1 1,-1 1-1,1 0 1,-1 0-1,1-1 0,-1 1 1,1 0-1,-1 0 0,1 0 1,-1 0-1,1 0 0,-1 0 1,1 0-1,-1-1 1,1 1-1,-1 1 0,1-1 1,0 0-1,10 14 469,2 28-234,-12-39-228,3 20 59,1 37-1,-4-42-176,1-1-1,0 1 0,1-1 1,7 25-1,-9-40 37,-1-1 1,0 0-1,1 0 1,-1 0-1,0 1 1,1-1-1,0 0 1,-1 0 0,1 0-1,0 0 1,-1 0-1,1 0 1,0 0-1,0 0 1,0-1-1,0 1 1,0 0-1,0 0 1,0-1-1,0 1 1,0-1-1,0 1 1,0-1-1,0 1 1,2 0-1,-1-2 9,-1 1 0,1 0-1,-1-1 1,1 1 0,0-1-1,-1 1 1,1-1 0,-1 0-1,1 1 1,-1-1 0,0 0-1,1 0 1,-1 0 0,0 0-1,0 0 1,2-2 0,6-8 12,0 0-1,-1-1 1,9-18 0,-13 24 69,0-2 16,15-24 513,27-36 1,-40 59-373,1 1 0,0 1 1,0-1-1,1 1 0,0 0 1,0 1-1,1 0 0,0 0 1,12-5-1,-19 10-165,-1 0 0,1 0-1,0 1 1,-1-1 0,1 1 0,0 0 0,0-1-1,0 1 1,-1 0 0,1 0 0,0 0 0,0 0-1,0 0 1,0 0 0,-1 1 0,1-1-1,0 1 1,0-1 0,-1 1 0,1 0 0,0-1-1,-1 1 1,1 0 0,-1 0 0,1 0 0,-1 1-1,1-1 1,-1 0 0,0 0 0,0 1 0,3 2-1,1 4 25,0 0-1,-1 1 1,0-1-1,0 1 1,2 9-1,2 4-21,4 19-164,-11-33-123,1 0 0,1 0 1,-1-1-1,1 1 0,5 8 0,-7-14-5,1 1-1,-1-1 1,1 0 0,0 0-1,0 0 1,0-1 0,0 1-1,0 0 1,0-1 0,0 1-1,0-1 1,1 0 0,-1 0-1,0 0 1,1 0 0,-1 0 0,1 0-1,0-1 1,-1 1 0,5-1-1,3 1-651,-1-1 0,1 0-1,0-1 1,0 0-1,0-1 1,-1 0 0,1-1-1,-1 0 1,1 0 0,-1-1-1,0 0 1,-1 0-1,14-9 1,40-34-776,8-2 17924,-73 80-15907,2-19 282,0-5-774,1 0 0,0 1 0,0-1 0,1 0 0,2 12 0,-3-19 30,1 1-1,-1 0 1,0 0 0,0 0 0,1-1 0,-1 1 0,0 0 0,1 0 0,-1-1 0,1 1 0,-1 0 0,1-1 0,-1 1 0,1 0 0,0-1 0,-1 1 0,1-1-1,0 1 1,-1-1 0,1 1 0,0-1 0,1 1 0,-1-1-66,1 0 0,-1-1 0,0 1 1,1 0-1,-1-1 0,0 1 0,1-1 0,-1 1 0,0-1 0,0 1 0,0-1 0,1 0 0,-1 0 0,0 0 0,0 0 1,0 1-1,0-1 0,0-1 0,1 0 0,3-6-317,1 1 1,-2-1-1,1 0 1,-1 0-1,0 0 0,0-1 1,-1 1-1,-1-1 1,1 0-1,-1 0 0,1-15 1,1-15 2261,-2-53 0,-2 68 7,-1 15-927,1 6-313,0-1 0,0 0 1,0 0-1,1 1 1,-1-1-1,1 0 0,2-6 1,-3 10-520,0 0 0,1 0 1,-1 0-1,0 0 0,1 0 0,-1 0 0,1 0 1,-1 0-1,0 0 0,1 0 0,-1 0 1,0 0-1,1 0 0,-1 0 0,0 1 0,1-1 1,-1 0-1,0 0 0,1 0 0,-1 1 0,0-1 1,0 0-1,1 0 0,-1 1 0,0-1 1,0 0-1,1 1 0,-1-1 0,0 0 0,0 1 1,0-1-1,0 0 0,1 1 0,9 14-279,196 336 1440,-206-350-1168,0 0 0,1 0 0,0 0 0,-1 0 0,1 0 0,0 0 1,-1 0-1,1 0 0,0-1 0,0 1 0,0 0 0,0-1 0,0 1 1,1 1-1,-1-2 0,-1 0 0,1 0 0,-1 0-1,1 0 1,-1 0 0,0 0 0,1 0 0,-1 0 0,1 0 0,-1 0 0,1-1 0,-1 1 0,0 0 0,1 0 0,-1 0-1,1-1 1,-1 1 0,0 0 0,1 0 0,-1-1 0,0 1 0,1 0 0,-1-1 0,0 1 0,1-1 0,15-35-37,-10 19 65,12-17 190,0 0 0,3 1 0,43-53 0,-64 85-207,1 0 0,0 0 0,0 0 0,0 0 0,0 0 0,0 0 0,0 1 1,0-1-1,0 0 0,1 0 0,-1 1 0,0-1 0,0 1 0,1-1 0,-1 1 0,0 0 0,1 0 1,-1-1-1,0 1 0,0 0 0,1 0 0,-1 0 0,0 0 0,1 0 0,-1 1 0,0-1 0,1 0 1,-1 1-1,0-1 0,1 1 0,-1-1 0,0 1 0,0-1 0,0 1 0,0 0 0,0 0 0,2 1 1,4 4-9,-1 0 1,1 1-1,-1 0 1,8 12 0,-1-2-62,-3-7-199,0 0-1,1 0 1,0-1-1,1-1 1,0 0-1,0 0 1,0-1-1,1-1 1,0 0-1,1-1 1,-1 0-1,1-1 1,0-1-1,0 0 1,15 1-1,-12-2-8,0-1-1,0-1 0,0-1 0,0 0 1,0-1-1,0-1 0,0 0 0,-1-1 1,0-1-1,1-1 0,-2 0 0,24-13 1,-28 12 491,0-1 0,-1 0-1,0 0 1,0-1 0,-1 0 0,13-17 0,-18 22-20,-1 0-1,0-1 1,0 0-1,0 1 1,0-1-1,-1 0 1,0 0-1,0-1 1,0 1-1,-1 0 1,1-1-1,-1 1 1,0-1-1,-1 1 1,0-1-1,0 0 1,-1-9-1,1 13-134,-1 0-1,1 0 1,-1 0 0,1 0-1,-1 0 1,0 1-1,0-1 1,0 0-1,0 1 1,0-1 0,-1 0-1,1 1 1,0-1-1,-1 1 1,1 0-1,-1-1 1,1 1 0,-1 0-1,0 0 1,-2-1-1,1 1-14,0 0-1,0 0 1,-1 0-1,1 1 0,-1-1 1,1 1-1,0 0 1,-1 0-1,1 0 0,-1 1 1,-2 0-1,-4 1-8,1 0-1,0 1 0,0 0 0,0 1 1,0 0-1,0 0 0,-12 9 1,11-4-33,-1-1 1,2 2-1,-1-1 1,2 1-1,-1 1 1,1-1-1,-9 17 1,13-20-8,0 1 0,0-1 1,1 1-1,0 0 0,0 0 0,1 0 0,0 0 1,1 0-1,-1 1 0,2-1 0,-1 0 1,2 17-1,0-20-12,0 0 1,1-1-1,0 1 1,-1-1-1,2 1 0,-1-1 1,0 0-1,1 0 1,0 0-1,0 0 1,0-1-1,0 1 1,1-1-1,-1 1 0,1-1 1,0 0-1,0-1 1,0 1-1,0-1 1,1 0-1,7 3 0,6 2-279,1-1 0,0 0 0,38 5 0,-2-4-2292,0-2 0,1-2 0,-1-3 0,0-2-1,107-18 1,-107 7 366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45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88 405 432,'-2'17'8503,"8"8"-4178,-3-8-3049,-2-8-730,0 1-214,0 0-1,1 0 1,0 0 0,6 14 0,-7-21-333,0-1 0,0 1 0,0-1 0,1 0 1,-1 1-1,1-1 0,0 0 0,0 0 0,0 0 0,0 0 0,0 0 0,0 0 0,0-1 0,1 1 0,-1-1 0,0 1 0,1-1 1,0 0-1,-1 0 0,1 0 0,4 1 0,2-1-190,0-1-1,0 1 1,0-1 0,0-1 0,0 0 0,0 0-1,0-1 1,0 0 0,0 0 0,14-6-1,1-3-876,1 0-1,31-22 0,-33 19 132,-1-2-1,-1 0 1,0-2 0,25-27 0,-39 38 741,0-1 1,-1 0-1,0 0 1,0-1-1,-1 0 1,0 0-1,0 0 1,-1-1-1,-1 1 1,1-1-1,-1 0 1,-1 0-1,0 0 1,1-17-1,-3 22 199,0 0 0,-1 0 0,1 0 1,-1 0-1,0 0 0,-1 0 0,1 0 0,-1 0 0,0 0 0,0 0 0,0 1 0,-1-1 0,1 1 0,-1 0 0,-4-5 0,2 4 63,-1 0 1,1 0-1,-1 1 0,0 0 0,0 0 1,0 0-1,-1 1 0,1 0 1,-13-4-1,2 2 157,0 1 0,-1 0-1,0 2 1,0 0 0,1 1 0,-1 1 0,-34 3 0,30 1 45,0 0 1,1 1 0,-1 1-1,1 1 1,-37 18 0,48-19-170,-1-1 0,2 1 1,-1 1-1,1-1 0,0 2 1,0-1-1,0 1 0,1 1 1,1-1-1,0 1 0,0 1 1,-11 19-1,16-26-106,1 0 0,-1 0 0,1 0 0,0 0 0,0 0 1,0 0-1,0 0 0,1 1 0,-1-1 0,1 0 0,0 1 0,0-1 0,0 0 0,0 0 0,0 1 0,1-1 0,0 0 0,-1 0 0,1 1 0,1-1 0,-1 0 0,0 0 0,1 0 1,-1 0-1,1-1 0,0 1 0,0 0 0,0-1 0,0 1 0,0-1 0,1 0 0,-1 1 0,1-1 0,0 0 0,-1-1 0,1 1 0,0 0 0,5 1 0,3 1-212,0 0-1,-1 0 0,1-1 1,0-1-1,0 0 0,1-1 1,-1 0-1,0 0 1,1-1-1,14-2 0,-8-1 58,1 0 0,-1-2 0,0 0 0,0-1 0,0-1-1,0 0 1,-1-1 0,-1-1 0,0-1 0,0 0 0,17-15 0,-23 17 428,-1-1 1,-1 0 0,0 0-1,0 0 1,-1-1 0,0 0 0,0-1-1,-1 0 1,-1 0 0,0 0-1,0-1 1,-1 1 0,0-1-1,-1 0 1,-1 0 0,0 0-1,0 0 1,-1-14 0,-1 11 507,-3-51 4127,2 57-3556,3 12-428,3 20-475,-1 79-166,-2-45-266,1-1 1,23 110 0,-22-147-194,1 0 0,2 0 0,-1 0 0,2-1 0,1 0 0,11 18 0,-16-31-69,-1 0-1,1-1 1,-1 1 0,1-1-1,1 0 1,-1 0-1,1-1 1,-1 1-1,1-1 1,0 0-1,0 0 1,0-1-1,1 0 1,-1 0 0,1 0-1,-1 0 1,1-1-1,-1 0 1,1 0-1,0 0 1,0-1-1,0 0 1,-1 0 0,1 0-1,7-2 1,-2 0-323,1-1 0,-1 0 1,1-1-1,-1 0 0,0-1 1,0 0-1,-1-1 0,0 0 1,0-1-1,0 0 0,-1 0 0,0-1 1,0 0-1,-1-1 0,12-14 1,-11 11 563,0-1 1,-1 0-1,0-1 1,10-26-1,-13 27 838,-1-1 0,0 0 0,-1-1 0,-1 1 0,2-16 1,-4-56 10438,3 92-10555,0 15-467,1 29-43,0 29-346,21 110 1,-25-187 72,1 0 1,-1 0 0,1 0 0,-1-1-1,1 1 1,0 0 0,-1 0 0,1-1-1,0 1 1,0 0 0,0-1 0,0 1-1,2 1 1,-2-3-6,-1 1 0,1-1 1,-1 0-1,1 0 0,-1 1 0,1-1 0,-1 0 0,1 0 0,-1 0 0,1 0 0,0 0 0,-1 0 0,1 0 1,-1 0-1,1 0 0,-1 0 0,1 0 0,-1 0 0,1 0 0,-1 0 0,1 0 0,-1-1 0,1 1 1,-1 0-1,1 0 0,-1-1 0,1 1 0,0-1 0,2-2-219,0 1 1,-1-1-1,1 0 1,-1 0-1,0 0 1,0-1-1,0 1 0,0 0 1,-1-1-1,1 1 1,0-6-1,7-27-294,-2-1-1,-1-1 1,-3 1 0,0-48-1,-2 43 1490,1 1 0,2-1 0,10-42-1,-14 83-857,0-1-1,1 1 1,-1 0-1,0-1 1,1 1-1,-1 0 0,1 0 1,-1-1-1,1 1 1,0 0-1,0 0 0,-1 0 1,1 0-1,0 0 1,0 0-1,0 0 1,0 0-1,0 0 0,0 0 1,0 1-1,1-1 1,-1 0-1,0 1 1,2-2-1,-1 2-15,0 0-1,0 0 1,0 0 0,0 0 0,0 1-1,0-1 1,0 0 0,0 1 0,0 0-1,0-1 1,0 1 0,-1 0 0,1 0-1,3 2 1,4 3-16,0 1 1,0 0-1,-1 1 1,12 14-1,6 10-42,-2 2-1,-1 1 0,26 52 1,44 120 39,-61-132 80,-25-59 30,-3-10 182,-1 0 0,-1 0 0,1 0-1,-1 1 1,0-1 0,1 12 0,-3-18-254,0 0 1,0 0-1,0 0 0,-1 0 0,1 0 1,0 1-1,0-1 0,-1 0 0,1 0 1,0 0-1,0 0 0,0 0 0,-1 0 0,1 0 1,0-1-1,0 1 0,0 0 0,-1 0 1,1 0-1,0 0 0,0 0 0,0 0 1,-1 0-1,1 0 0,0 0 0,0-1 1,0 1-1,0 0 0,-1 0 0,1 0 1,0 0-1,0-1 0,0 1 0,0 0 0,0 0 1,0 0-1,-1-1 0,1 1 0,0 0 1,0 0-1,0 0 0,0-1 0,0 1 1,0 0-1,0-1 0,-8-11 127,1-8-564,1 0 1,1-1-1,1 1 1,0-1 0,2 0-1,1 0 1,0 0-1,2 0 1,0 0-1,1 0 1,1 0 0,1 0-1,12-33 1,-13 45 155,1 0 0,0 0 1,0 0-1,1 0 0,0 1 1,1 0-1,-1 0 0,2 0 1,-1 1-1,1 0 1,0 0-1,13-8 0,-15 11 275,1 1-1,0 0 1,0 0-1,1 1 1,-1-1 0,1 1-1,-1 1 1,1-1-1,-1 1 1,1 0-1,0 1 1,-1 0-1,1 0 1,0 0-1,0 1 1,-1 0 0,1 0-1,-1 1 1,8 2-1,8 4 293,-2 2 0,1 0 0,31 21 0,-33-18-133,2-1 0,-1-1 1,25 9-1,-37-18-200,0 1-1,0-1 1,0-1 0,0 1-1,0-1 1,0-1 0,0 0-1,0 0 1,0 0-1,0-1 1,0 0 0,0-1-1,8-2 1,-5 0-96,0 0 0,0 0 0,-1-1 0,1-1 1,-1 0-1,0 0 0,-1-1 0,1 0 0,9-11 0,-16 16 92,-1-1 0,1 1 0,-1-1 0,0 0 0,1 0 0,-2 0 0,1-1 0,0 1 0,-1 0-1,1-1 1,-1 1 0,0-1 0,0 1 0,0-1 0,-1 0 0,1 1 0,-1-1 0,0 0-1,0 1 1,0-1 0,-1 0 0,1 1 0,-1-1 0,0 1 0,0-1 0,0 1 0,0-1 0,-1 1-1,1-1 1,-1 1 0,0 0 0,-4-6 0,3 6 50,0 0-1,0 0 1,0 0 0,0 0 0,0 1-1,-1-1 1,1 1 0,-1 0 0,0 0-1,0 0 1,1 1 0,-1-1 0,0 1-1,-1 0 1,1 0 0,0 0 0,0 1-1,0-1 1,0 1 0,-1 0-1,1 0 1,0 1 0,0-1 0,0 1-1,0 0 1,-8 3 0,2-1 152,1 0 0,-1 1 0,1 0 0,0 1 0,0-1 0,1 2 0,-1-1 0,1 2 1,0-1-1,-8 9 0,9-6 0,1-1 1,0 1 0,0 0 0,1 0 0,0 1-1,1 0 1,0 0 0,0 0 0,1 0-1,0 1 1,1-1 0,0 1 0,1-1-1,0 21 1,1-24-168,0 1 0,1 0 0,0 0-1,1-1 1,-1 1 0,1-1 0,1 1-1,-1-1 1,1 0 0,1 0 0,-1 0-1,1 0 1,0-1 0,1 1 0,-1-1-1,1 0 1,1 0 0,-1-1 0,1 0 0,12 9-1,-5-6-222,1-2-1,0 1 1,0-2-1,0 0 1,0-1-1,1 0 1,0-1-1,22 1 1,17 0-1094,55-5 0,-62 0 519,140-5-747,-187 6 1552,1 0 0,-1 1-1,0-1 1,1 0 0,-1 0-1,0 0 1,1 0 0,-1 0-1,0 0 1,1 0-1,-1 0 1,0 0 0,1 0-1,-1 0 1,0 0 0,1-1-1,-1 1 1,0 0 0,1 0-1,-1 0 1,0 0 0,0 0-1,1-1 1,-1 1 0,0 0-1,1 0 1,-1 0-1,0-1 1,0 1 0,0 0-1,1-1 1,-1 1 0,0 0-1,0 0 1,0-1 0,0 1-1,1 0 1,-1-1 0,0 1-1,0-1 1,-10-11 2362,-3-6-1016,11 11-1400,1 0-1,0 0 1,0 0 0,1-1 0,0 1 0,0 0-1,0-1 1,1 1 0,0 0 0,1 0 0,0-1 0,0 1-1,0 0 1,1 1 0,0-1 0,0 0 0,1 1-1,5-8 1,2-3-347,1 1 0,1 1 0,0 0 0,0 1-1,26-20 1,-34 29 443,1 0 0,0 1-1,0 0 1,1 1 0,-1-1 0,1 1-1,0 1 1,-1-1 0,1 1-1,0 0 1,13-1 0,-17 2 11,0 2 0,1-1 0,-1 0 1,0 1-1,0-1 0,1 1 0,-1 0 0,0 0 1,0 0-1,0 1 0,0-1 0,0 1 1,0-1-1,0 1 0,-1 0 0,1 0 0,-1 0 1,1 1-1,-1-1 0,0 1 0,0-1 0,0 1 1,0 0-1,0-1 0,0 1 0,-1 0 0,2 5 1,2 4 60,-1 1 1,-1-1 0,0 1 0,0 0 0,0 15 0,-2-13-526,1 0 0,1-1 0,6 21 0,-7-32 34,-1 0 1,1 1 0,0-1-1,0 0 1,0 0-1,1 0 1,-1 0-1,1-1 1,-1 1 0,1-1-1,0 1 1,0-1-1,0 0 1,0 0 0,1 0-1,-1 0 1,0-1-1,1 0 1,-1 1-1,1-1 1,6 1 0,6 0-1036,0 0 1,0 0 0,27-3 0,-31 1 839,48-1-1829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45.5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 90 1808,'-4'-6'802,"0"0"0,1-1 0,-2 1 0,1 1 0,-1-1 0,0 1 0,0 0 0,0 0 1,-1 0-1,0 1 0,0 0 0,0 0 0,0 0 0,-13-4 0,15 6-655,0 0 0,0 1-1,0 0 1,0 0 0,0 0 0,0 0 0,0 1 0,-1 0 0,1-1 0,0 2 0,0-1 0,0 0-1,-1 1 1,1 0 0,0 0 0,0 0 0,0 0 0,0 1 0,0 0 0,0 0 0,1 0-1,-1 0 1,1 0 0,-1 1 0,1-1 0,-5 6 0,-2 4-102,0 1-1,1 0 1,1 1 0,0 0-1,1 0 1,1 1 0,0-1-1,1 2 1,0-1 0,1 0-1,1 1 1,0 0 0,2-1-1,0 1 1,0 0 0,1 0-1,1 0 1,1 0 0,5 24-1,-5-37-69,-1 0 0,1 0 0,-1 0 0,1 0 0,0 0 0,0 0 0,1 0 0,-1-1 0,0 1 0,1-1 0,-1 0-1,1 0 1,0 0 0,0 0 0,0 0 0,0 0 0,0-1 0,0 1 0,1-1 0,-1 0 0,0 0 0,1 0 0,-1-1 0,1 1-1,-1-1 1,1 0 0,6 0 0,6 0-262,1-1-1,-1-1 1,1 0-1,23-8 1,-15 2 10,0-1 1,0-2-1,37-21 0,0-1 938,-62 32-636,1 1-1,-1 0 1,1-1-1,-1 1 0,0 0 1,1-1-1,-1 1 0,1 0 1,0 0-1,-1-1 0,1 1 1,-1 0-1,1 0 0,-1 0 1,1 0-1,-1 0 0,1 0 1,-1 0-1,1 0 0,0 0 1,-1 0-1,1 0 0,-1 0 1,1 0-1,-1 0 0,1 1 1,-1-1-1,1 0 1,-1 0-1,1 0 0,-1 1 1,1-1-1,-1 0 0,1 1 1,-1-1-1,1 1 0,-1-1 1,1 1-1,0 24 780,-1-12-711,0-4-108,0 0 0,0 0 1,1 0-1,1 0 0,-1 0 1,2 0-1,-1 0 1,8 16-1,-7-20-252,-1 0 0,2-1 0,-1 0 0,0 1 0,1-1 0,0-1 0,0 1 0,0 0 0,0-1 0,0 0 1,1 0-1,0 0 0,-1-1 0,1 1 0,0-1 0,10 3 0,2-1-837,1 0 1,0-1 0,-1-1-1,1 0 1,31-2-1,-2-4-1237,46-9 0,-6-4 458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46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137 117 1380,'-17'-3'9378,"16"4"-9110,1 0 13,0 1 1,0-1-1,0 1 1,0-1-1,0 0 1,0 1-1,1-1 1,-1 0-1,0 1 1,1-1-1,-1 0 1,1 0-1,0 2 1,23 42 1935,-15-31-1818,1-1 0,0 0-1,0 0 1,1-1 0,22 18-1,-28-27-374,-1 0-1,1 0 0,0-1 1,0 1-1,0-1 0,0 0 1,0 0-1,0-1 0,1 0 1,-1 0-1,1 0 0,-1 0 1,1-1-1,-1 0 0,0 0 1,1-1-1,-1 1 0,1-1 1,-1 0-1,0-1 1,7-2-1,-4 2-41,-1-2 1,0 1-1,0-1 1,0 0-1,0-1 1,-1 1-1,0-1 1,0-1-1,0 1 1,0-1-1,-1 0 1,0 0-1,0 0 0,-1-1 1,7-12-1,-9 14 5,0 1 0,0-1 0,-1 0-1,1 0 1,-1 0 0,0 0 0,0 0-1,0 0 1,-1 0 0,0-1-1,0 1 1,0 0 0,-1 0 0,0 0-1,0 0 1,0 0 0,0 0 0,-1 0-1,0 0 1,0 1 0,0-1 0,0 0-1,-1 1 1,0 0 0,-5-7-1,1 4-8,-1 1 0,1 0 0,-1 0 0,0 0 0,-1 1-1,1 1 1,-1-1 0,0 1 0,0 1 0,0 0 0,-1 0-1,1 0 1,-1 1 0,0 1 0,0 0 0,1 0-1,-16 1 1,10 1-7,-1 0-1,1 0 0,-1 1 1,1 1-1,0 1 0,0 0 1,0 1-1,0 1 0,1 0 1,-18 11-1,25-13 4,1 0 1,0 1-1,0 0 1,1 0-1,-1 0 0,1 1 1,0 0-1,1 0 1,-1 0-1,1 0 1,1 1-1,-1 0 0,1 0 1,-4 12-1,5-14-73,1 0-1,1 1 1,-1-1 0,1 0-1,0 0 1,0 0-1,0 0 1,1 0-1,-1 0 1,1 1 0,1-1-1,-1 0 1,1-1-1,0 1 1,0 0 0,0 0-1,0-1 1,1 0-1,0 1 1,0-1 0,0 0-1,7 6 1,2 2-407,1-1 1,0-1 0,1 0-1,0-1 1,25 12-1,83 30-1718,-53-24 1338,-45-17 612,134 63-852,-142-64 1135,0 1 0,0 0 0,-1 2 0,-1-1 0,0 2 1,0 0-1,12 15 0,-23-23 98,1-1 0,-1 1 0,0-1 0,0 1 0,-1 0 0,1 0 0,-1 0 0,0 0 0,0 1 0,-1-1 0,0 0 0,0 1 0,0-1 0,-1 1 0,1 0 0,-1-1 0,-1 9 0,-1-9 74,1 0 0,-1 0 0,0-1 0,0 1-1,0 0 1,-1-1 0,1 0 0,-1 0 0,0 0-1,0 0 1,-1 0 0,1 0 0,-1-1 0,0 0-1,0 0 1,0 0 0,0 0 0,-1 0-1,-5 2 1,-3 1 193,1-1 0,-1 0 0,0-1 0,-1 0 0,1-1-1,-23 2 1,27-4-303,-1-1-1,0 0 0,0 0 1,0-1-1,0 0 1,1-1-1,-1 0 0,0-1 1,-17-6-1,25 8-129,-1-1 0,1 1-1,-1 0 1,1-1 0,-1 0 0,1 0-1,0 1 1,0-1 0,0-1-1,0 1 1,0 0 0,0 0 0,1-1-1,-1 1 1,1-1 0,0 1-1,-1-1 1,1 0 0,0 1 0,1-1-1,-1 0 1,0 0 0,1 0-1,0 0 1,-1 1 0,1-1-1,0 0 1,1 0 0,-1 0 0,0 0-1,1 0 1,-1 0 0,1 1-1,0-1 1,2-3 0,2-7-331,1 0 0,0 0 0,1 1 0,1 0 0,15-19 1,1 1 132,1 2 0,2 1 0,51-40 0,-57 51 981,1 1-1,0 0 0,2 2 1,0 1-1,0 1 1,29-9-1,-48 18-615,-1 1-1,1 0 1,0 0-1,-1 1 1,1 0 0,0-1-1,0 1 1,-1 1 0,1-1-1,0 1 1,-1 0-1,1 0 1,0 0 0,-1 1-1,8 3 1,0 1-7,-1 1-1,0 1 1,0 0 0,10 11-1,-11-10-101,0-1 1,0 1-1,1-2 0,0 0 0,18 9 0,-15-11-80,0-1 1,0-1-1,1 0 0,-1 0 0,1-2 1,0 0-1,-1-1 0,19-1 0,15-4-292,52-12-1,-63 9 186,63-21 0,-91 26 219,0-1-1,0 0 0,0 0 1,0-1-1,-1 0 0,0 0 1,0-1-1,0 0 0,-1-1 1,1 0-1,-2 0 0,9-11 1,-13 16-8,-1 0 0,1-1 0,-1 0 0,1 1 0,-1-1-1,0 0 1,0 0 0,0 1 0,0-1 0,-1 0 0,1 0 0,-1 0 0,0 0 0,0 0 0,0 0 0,0 0 0,0 0 0,-1 0 0,1 0 0,-1 0 0,0 0 0,0 1 0,0-1 0,0 0 0,0 0 0,-1 1 0,1-1 0,-1 1 0,0-1 0,1 1 0,-1 0 0,0 0 0,-1-1 0,1 1 0,-5-3 0,-2-1 7,-1 0 1,0 0 0,0 1-1,-1 0 1,1 1 0,-1 0-1,0 0 1,-15-2-1,5 3-122,0 0-1,0 1 0,0 1 0,0 1 0,-36 5 1,42-3-459,1 1 0,-1 1 0,1 0 1,0 1-1,-17 8 0,28-11 27,0 0 0,0 0-1,0 0 1,0 1 0,1-1-1,-1 1 1,-1 3 0,1 4-3670,4-9 3979,-1-1 1,1 0-1,0 1 0,-1-1 1,1 0-1,0 0 1,-1 1-1,1-1 1,0 0-1,-1 0 1,1 0-1,0 0 0,0 0 1,-1 0-1,1 0 1,0 0-1,0 0 1,-1 0-1,1 0 0,1-1 1,11-2-1715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46.9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89 1444,'-27'-45'4338,"1"2"4608,32 79-5224,-5-33-3678,41 114 1140,-36-102-1556,1-2 0,0 1 0,0-1 0,2 0-1,0 0 1,11 12 0,-18-23 94,0 0 1,0 0-1,0 0 1,0-1-1,0 1 1,0-1-1,0 1 1,0-1-1,1 0 1,-1 0-1,1 0 1,-1 0-1,1 0 1,-1 0-1,1-1 1,-1 1-1,1-1 1,0 0-1,4 0 1,-4 0-43,0-1 1,1 0-1,-1 0 1,0-1-1,0 1 1,0 0-1,0-1 0,0 0 1,0 0-1,0 0 1,0 0-1,-1 0 1,3-4-1,3-1 52,-1-2-1,-1 1 1,9-15-1,16-31 10427,-30 54-10001,1 13 2164,-3 36-2593,0-31 257,1-12-451,0 0-1,0 0 1,1 0 0,0 0 0,0 1 0,0-1 0,1 0-1,0-1 1,0 1 0,0 0 0,1-1 0,0 1 0,0-1 0,5 7-1,-3-7-115,0-1-1,0 1 0,0-1 1,1 0-1,-1 0 0,1-1 1,0 1-1,0-1 0,0-1 0,1 1 1,-1-1-1,1 0 0,6 1 1,39 7-1764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47.3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73 1312,'1'-1'289,"0"0"0,-1 0-1,1 0 1,0 0 0,0-1 0,-1 1 0,1 0-1,-1 0 1,1-1 0,-1 1 0,0 0 0,1-1-1,-1 1 1,0-1 0,0 1 0,0 0-1,0-1 1,0 1 0,0-1 0,0 1 0,-1 0-1,1-1 1,0 1 0,-1 0 0,0-3 0,-1 2 141,0 0 0,1 0 1,-1 0-1,0 0 0,0 1 1,0-1-1,-1 0 0,1 1 1,0 0-1,0-1 0,-1 1 0,-3-1 1,-4-2 218,0 1-1,0 1 1,0 0 0,0 0 0,0 1 0,-13 0-1,19 2-609,0-1 0,0 1 0,0 0 0,0 0-1,0 0 1,0 0 0,0 1 0,0-1 0,0 1-1,1 0 1,-1 0 0,1 1 0,-1-1 0,1 1-1,0 0 1,-4 4 0,6-6-57,0 1-1,-1 0 0,1-1 1,0 1-1,0 0 1,0 0-1,1 0 1,-1 0-1,0 0 0,1 0 1,-1 0-1,1 0 1,-1 0-1,1 0 1,0 0-1,0 0 1,0 0-1,0 1 0,1-1 1,-1 0-1,1 0 1,-1 0-1,1 0 1,-1 0-1,1 0 0,0 0 1,0-1-1,0 1 1,0 0-1,0 0 1,1-1-1,-1 1 1,0 0-1,3 1 0,7 6-133,1 1-1,0-2 1,0 1-1,1-2 1,0 0-1,28 11 1,19 11 259,-60-29-105,16 9 247,0 1 0,19 16 0,-32-24-191,0 0-1,0 0 0,-1 1 1,1-1-1,-1 1 0,1 0 0,-1 0 1,0 0-1,0 0 0,0 0 1,-1 0-1,1 1 0,-1-1 0,0 0 1,0 1-1,0-1 0,0 1 1,0 0-1,0 5 0,-2-6-41,0 0 0,0 0 0,-1 0 0,1 0 0,-1 0-1,1 0 1,-1-1 0,0 1 0,0 0 0,0-1 0,0 0 0,0 1-1,-1-1 1,1 0 0,-1 0 0,1-1 0,-1 1 0,0 0 0,0-1 0,1 0-1,-1 1 1,0-1 0,-4 1 0,-6 2-62,-1 0-1,1-1 1,-26 3 0,24-5-438,1 0 1,-1-1 0,1-1 0,-1 0-1,-24-6 1,35 6 91,0 0-1,0-1 1,-1 1-1,1-1 1,0 0-1,0 0 1,1-1 0,-1 1-1,0-1 1,-3-3-1,5 4 70,1 0-1,-1 0 0,1 0 1,-1 0-1,1 0 0,0 0 1,0-1-1,0 1 0,0 0 1,0-1-1,1 1 0,-1-1 1,1 1-1,-1-1 1,1 1-1,0-1 0,0 1 1,0-1-1,1-2 0,8-30-2449,10-4 355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06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1608,'14'-8'1169,"-6"3"212,1 0-1,-1 1 1,1 0-1,11-4 1,-19 7-1102,0 1-1,1-1 1,-1 1 0,1 0-1,-1-1 1,0 1 0,1 0-1,-1 0 1,1 0 0,-1 0-1,0 0 1,1 0 0,-1 1 0,1-1-1,-1 0 1,0 1 0,1-1-1,-1 1 1,0-1 0,1 1-1,-1 0 1,0-1 0,0 1-1,0 0 1,0 0 0,0 0-1,0 0 1,0 0 0,0 0-1,0 0 1,0 1 0,0-1-1,0 0 1,-1 0 0,1 2-1,6 17 607,-1 1 0,0 0 0,-2 0 0,2 22 0,-3-18-1504,1 0 0,12 40 1,-16-64 290,1 1 0,-1 0 1,1-1-1,-1 1 0,1-1 1,0 1-1,0-1 0,0 1 1,0-1-1,0 0 0,0 1 1,0-1-1,0 0 1,1 0-1,-1 0 0,0 0 1,1 0-1,-1 0 0,1 0 1,-1 0-1,1-1 0,-1 1 1,1-1-1,3 2 0,-4-3 64,0 1 0,0 0 0,0-1-1,0 1 1,1 0 0,-1-1 0,0 0-1,0 1 1,0-1 0,0 1 0,0-1-1,0 0 1,-1 0 0,1 0-1,0 1 1,0-1 0,0 0 0,-1 0-1,1 0 1,0 0 0,-1 0 0,1-1-1,-1 1 1,0 0 0,1 0 0,-1 0-1,0 0 1,1 0 0,-1-1 0,0 1-1,0 0 1,0 0 0,0 0 0,-1-2-1,1-27-2303,-2-9 608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47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1 140 932,'57'-74'5768,"-20"23"2868,-36 50-8459,-1 0-1,1 0 1,-1 0-1,1 0 1,0 1-1,0-1 1,-1 0-1,1 0 1,0 1-1,0-1 1,0 0-1,0 1 1,-1-1 0,1 0-1,0 1 1,0 0-1,0-1 1,0 1-1,1-1 1,-1 1-1,0 0 1,0 0-1,0 0 1,0 0-1,0 0 1,0 0 0,0 0-1,0 0 1,0 0-1,0 0 1,1 1-1,-1-1 1,0 0-1,0 1 1,0-1-1,0 0 1,0 1-1,-1 0 1,1-1-1,0 1 1,0 0 0,0-1-1,0 1 1,0 0-1,-1 0 1,2 1-1,4 5 178,-1 0 0,0 0-1,0 1 1,5 11 0,24 51 286,-4 1 1,33 116-1,-10 42-3595,-51-216 2143,9 38-3065,-10-48 2839,0 1 1,0-1-1,0 0 1,0 1-1,1-1 1,-1 0-1,1 0 1,0 0-1,0 0 1,4 4-1,-12-32-6448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48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22 297 900,'-9'-16'1859,"7"14"-740,0-1 0,1 0 0,-1 0 0,1 1 0,0-1 0,0 0 0,-2-6 0,3 8-946,0 0-1,1 0 1,-1 0-1,0 0 1,0 1-1,1-1 1,-1 0-1,0 0 1,1 1-1,-1-1 1,1 0-1,-1 0 1,1 1-1,-1-1 1,1 1-1,-1-1 1,1 0-1,0 1 1,-1-1-1,1 1 1,0 0-1,-1-1 1,1 1-1,0-1 1,0 1-1,-1 0 1,1 0-1,0-1 1,0 1-1,0 0 1,0 0-1,-1 0 0,1 0 1,0 0-1,1 0 1,42-4 628,-1 2 1,50 4-1,41-2-1188,-113-1 189,1-1-1,-1-1 1,0-1 0,0-1 0,34-13-1,-49 16 168,-1-1-1,1 1 0,-1-1 0,0 0 0,1-1 0,-2 1 1,1-1-1,0 0 0,-1 0 0,1-1 0,-1 1 0,-1-1 0,1 0 1,-1 0-1,1 0 0,-1 0 0,-1-1 0,1 1 0,-1-1 1,0 1-1,0-1 0,-1 0 0,1 0 0,0-10 0,-2 12 47,0 1 1,0 0-1,0 0 0,0 0 0,0 0 0,0 0 0,-1 0 0,0-1 0,1 1 0,-1 0 0,-1 0 1,1 1-1,0-1 0,-1 0 0,1 0 0,-1 1 0,-4-6 0,4 6 3,0 1 1,0-1-1,-1 0 0,1 1 0,-1 0 0,1-1 0,-1 1 1,1 0-1,-1 1 0,0-1 0,0 0 0,1 1 1,-1-1-1,0 1 0,0 0 0,-4 0 0,-1 1 13,0 0 0,0 0 0,1 1-1,-1 0 1,0 1 0,1 0 0,-1 0-1,1 0 1,0 1 0,0 0 0,0 0-1,1 1 1,-7 6 0,2 0 32,0 0 1,2 1-1,-1 1 0,2 0 1,-1 0-1,2 0 1,-12 30-1,15-34-37,1 0 1,0 0-1,0 0 0,1 1 1,1-1-1,0 1 0,0-1 1,0 1-1,1 0 0,1-1 1,0 1-1,0 0 0,1-1 0,3 11 1,-3-15-24,1 0 0,0 0 0,0-1 0,0 1 0,0-1 0,1 1 0,0-1 0,0-1 0,0 1 0,0 0 0,0-1 0,1 0 0,0 0 0,-1 0 0,1-1 0,10 5 0,8 1-36,-1-1-1,38 6 1,-49-11 20,222 35-161,-232-36 182,0-1 1,0 0-1,0 1 0,0-1 1,0 0-1,1 0 1,-1 0-1,0 0 0,0 0 1,0 0-1,0 0 1,0 0-1,0-1 0,0 1 1,0 0-1,0-1 1,0 1-1,0-1 1,0 1-1,0-1 0,0 1 1,0-1-1,0 0 1,0 1-1,-1-1 0,2-1 1,-1 0 10,-1 0 0,1-1 1,-1 1-1,0 0 0,0 0 1,0 0-1,0 0 0,0 0 1,-1 0-1,0-4 0,-1-10-81,2 10 4,0 0-1,0 0 1,1 0-1,0 1 1,0-1 0,1 0-1,0 0 1,0 1-1,0-1 1,1 1-1,-1-1 1,1 1 0,0 0-1,1 0 1,0 0-1,4-5 1,10-9-384,1 1 1,26-22-1,-40 36 372,8-6 147,1 0 0,0 1 0,0 0 0,1 1 0,0 0 0,0 2 0,1-1 0,-1 2 0,26-5 0,-35 8 75,0 1 0,0 0 0,1 1 0,-1 0 0,0 0 0,0 0 0,1 1 0,-1-1 0,0 2 1,0-1-1,0 1 0,0 0 0,0 0 0,0 0 0,-1 1 0,1 0 0,-1 0 0,1 0 0,-1 1 0,0 0 0,-1 0 0,1 0 0,-1 1 0,0-1 1,0 1-1,0 0 0,0 0 0,3 7 0,8 18 184,17 50 1,5 9-3521,-27-74-378,-9-50-7297,-22-50 9896,17 63 2556,1 1 0,1 0 0,1-1 0,2-32 0,0 45-893,1-1 1,-1 1-1,2 0 1,-1 0-1,1 0 1,0 0-1,1 1 1,0-1-1,8-11 1,-8 14-745,1 0-1,0 1 1,-1 0 0,2 0 0,-1 1-1,1-1 1,-1 1 0,1 0-1,0 1 1,1-1 0,-1 1 0,0 0-1,1 1 1,7-2 0,-7 2-206,-1 0 1,0 1 0,1 0-1,-1 1 1,1-1-1,-1 1 1,1 0-1,-1 1 1,1 0 0,-1 0-1,1 0 1,-1 1-1,0 0 1,0 0-1,0 0 1,0 1 0,0 0-1,0 0 1,-1 1-1,1-1 1,-1 1 0,0 0-1,0 1 1,8 8-1,-4-2 80,-1 0 0,0 1-1,-1-1 1,0 1 0,-1 1-1,0-1 1,-1 1-1,-1 0 1,0 0 0,4 24-1,2 31 1406,-6-32 419,2 0 0,18 61 0,-23-95-1592,-1-1-1,0 1 1,1-1 0,-1 0 0,1 1-1,0-1 1,-1 1 0,1-1 0,0 0-1,0 0 1,0 1 0,0-1 0,0 0-1,0 0 1,0 0 0,0 0 0,0 0-1,0 0 1,1-1 0,-1 1 0,0 0-1,1-1 1,-1 1 0,0 0 0,1-1-1,-1 0 1,1 1 0,-1-1 0,1 0-1,-1 0 1,1 0 0,-1 0 0,1 0-1,1 0 1,0-1-24,-1 0-1,0 0 1,1 0-1,-1 0 1,0-1-1,0 1 0,0 0 1,0-1-1,0 0 1,0 1-1,-1-1 1,1 0-1,0 0 1,-1 0-1,0 0 1,1 0-1,-1-1 1,0 1-1,0 0 1,1-3-1,5-19 39,-1-1-1,5-40 1,-9 44-225,2-1-1,0 1 1,1 0 0,11-26-1,-13 39-391,0 0-1,1 1 0,0-1 1,1 1-1,0-1 1,0 1-1,0 1 0,1-1 1,0 1-1,0 0 0,1 0 1,0 1-1,0 0 1,0 0-1,0 0 0,1 1 1,0 0-1,0 1 1,0 0-1,0 0 0,0 1 1,1-1-1,14 0 1,92-11-4266,-48 9 3067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48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0 134 480,'11'-56'4276,"2"-10"7136,-5 55-7181,-2 19-2439,1 26-911,-7-33-811,39 347 1248,-14-102-6666,-18-198-245,2 1 0,25 73 0,-23-85 3540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4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1224,'0'26'2840,"0"-4"537,3-4 299,-3-5 180,7-6-915,0-3-1157,6-1-1020,4-3-1096,-3-1-1304,3-3-1137,-7-3-579,0 1-188,-34-7-4889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50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46 1380,'25'0'10832,"8"2"-4108,26 2-2374,8 1-4460,47 3-2559,-44-4 4323,777 4-1113,-501-10-1289,-326 0-380,-20 0 390,0 2 676,0 0 1,0 0-1,0 0 0,0 0 1,0-1-1,0 1 1,-40-14-8599,30 11 7829,-77-32-7297,53 17 6254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50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34 1248,'-7'-3'1043,"3"1"-71,-1 1 0,1-1 0,0 0-1,0 0 1,0 0 0,-8-16 6919,33 17-6740,-20 1-987,31 1 274,0 2 1,0 1 0,0 2 0,48 14 0,120 55 204,-184-68-609,0 1 0,0 0-1,-1 0 1,0 2-1,-1 0 1,19 17 0,-30-25-35,0 1 0,-1 0 0,1-1 1,-1 1-1,0 0 0,0 0 0,0 0 1,0 1-1,0-1 0,-1 0 0,0 1 0,1-1 1,-1 1-1,-1 0 0,1-1 0,0 1 1,-1 0-1,0-1 0,0 1 0,0 0 0,0-1 1,0 1-1,-1 0 0,0-1 0,0 1 1,0-1-1,0 1 0,0-1 0,-1 1 0,1-1 1,-1 0-1,0 0 0,0 0 0,0 0 1,-1 0-1,1 0 0,-4 2 0,-9 11-54,0-1 0,-2-1 0,0 0 0,0-1 0,-1-1 0,-24 12 0,-126 51-4783,103-48-626,25-12-347,29-13 3402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55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 18 660,'28'-18'16336,"-30"24"-15911,1 1 0,0-1 0,0 1 0,0-1 1,1 10-1,-2 14 30,-14 56 244,-5 0-1,-50 133 0,7-23-454,47-143-333,9-32-398,2-1 0,0 1 1,1 0-1,1 0 0,-1 24 1,22-69-6743,34-104-1542,-31 67 6555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55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0 121 1600,'17'-72'6875,"-6"27"846,-11 45-7677,0 0 0,0 0-1,0 0 1,0 0 0,0 0 0,0-1-1,0 1 1,0 0 0,0 0 0,0 0-1,0 0 1,0-1 0,0 1-1,0 0 1,0 0 0,0 0 0,1 0-1,-1 0 1,0 0 0,0-1 0,0 1-1,0 0 1,0 0 0,0 0 0,1 0-1,-1 0 1,0 0 0,0 0-1,0 0 1,0 0 0,0 0 0,1 0-1,-1 0 1,0 0 0,0-1 0,0 1-1,0 0 1,0 0 0,1 0 0,-1 0-1,0 1 1,0-1 0,0 0-1,0 0 1,1 0 0,-1 0 0,0 0-1,0 0 1,0 0 0,0 0 0,0 0-1,1 0 1,-1 0 0,0 0 0,0 0-1,0 1 1,10 11 702,8 18-412,132 246 1003,-115-223-1451,1-1 0,87 91 0,-105-124-115,-8-8-218,1 0 0,0 0 0,0-1-1,1-1 1,0 0 0,22 12-1,-33-20 187,1 0-1,-1-1 1,1 1 0,-1-1-1,1 1 1,-1-1 0,1 1-1,-1-1 1,1 0-1,-1 0 1,1 0 0,0 0-1,-1 0 1,1 0-1,-1 0 1,1-1 0,-1 1-1,1-1 1,-1 1-1,1-1 1,-1 1 0,1-1-1,-1 0 1,1 1 0,-1-1-1,0 0 1,0 0-1,1 0 1,1-3 0,-2 3-64,0-1 0,0 0 0,0 0 1,0 0-1,-1 0 0,1 1 0,0-1 0,-1 0 1,0 0-1,1-1 0,-1 1 0,0 0 1,0 0-1,0 0 0,0 0 0,0 0 0,-1 0 1,1 0-1,0 0 0,-1 0 0,0 0 1,-1-3-1,-13-18-1492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55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41 468,'-83'7'4673,"28"4"2652,75-10-3657,-3 2-3555,100-9-7068,192-34 0,-214 23 5046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56.2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491 95 540,'-10'-10'856,"-1"1"0,0 0 0,0 1 0,-1 0 0,0 1 0,0 0 0,-1 1 0,0 0 0,0 1 0,0 0 0,-1 1 0,1 1 0,-1 0 0,0 1 0,0 1 0,0 0 0,0 0 0,-18 3 0,24 0-775,0 0 1,0 0 0,0 1 0,0 0 0,1 0-1,0 1 1,-1 0 0,1 0 0,1 0 0,-1 1-1,1 0 1,0 1 0,0 0 0,0-1 0,1 2-1,0-1 1,-9 14 0,11-15-65,0-1-1,1 1 1,-1 0 0,1 0 0,0 0-1,0 0 1,1 0 0,0 1 0,0-1-1,0 0 1,0 1 0,1-1 0,0 0-1,0 1 1,0-1 0,1 1 0,0-1-1,0 0 1,0 1 0,0-1 0,1 0 0,0 0-1,0 0 1,1 0 0,-1-1 0,1 1-1,6 7 1,0-3-14,0-1 0,0 0 0,1 0 0,0-1 0,0-1 0,1 0 0,-1 0 0,1-1 0,1 0 0,20 6 0,13 0-94,67 9 1,-96-18 68,68 8-113,54 10-45,-137-20 179,1 0 1,-1 0-1,0 0 1,0 0-1,0 1 1,1-1 0,-1 1-1,0-1 1,0 1-1,0-1 1,0 1-1,0 0 1,0-1-1,0 1 1,0 0-1,0 0 1,1 1 0,-2-1 1,0 0 1,0-1 0,0 1 0,1-1-1,-1 1 1,0 0 0,0-1 0,0 1-1,-1-1 1,1 1 0,0 0 0,0-1-1,0 1 1,0-1 0,-1 1 0,1 0-1,0-1 1,0 1 0,-1-1 0,1 1 0,0-1-1,-1 1 1,1-1 0,-1 1 0,-4 4 15,0-1 1,0 0 0,0 0 0,0-1 0,-7 4-1,-23 11 55,-2-1-1,1-2 1,-2-2-1,-49 11 1,-158 21-384,231-43 154,4 0-205,0 0 1,-1-1 0,1 0-1,-1-1 1,1 0 0,-1-1-1,1 0 1,-12-2 0,21 3 241,1 0 1,-1 0-1,0 0 1,0-1 0,1 1-1,-1 0 1,0 0-1,0 0 1,1-1 0,-1 1-1,0 0 1,1-1-1,-1 1 1,0-1 0,1 1-1,-1-1 1,1 1-1,-1-1 1,1 1 0,-1-1-1,1 1 1,-1-1-1,1 0 1,-1 1 0,1-1-1,0 0 1,-1 1-1,1-1 1,0 0 0,0 0-1,0 1 1,-1-1-1,1 0 1,0 0-1,0 1 1,0-1 0,0 0-1,0 0 1,0 0-1,1 1 1,-1-1 0,0 0-1,0 0 1,0 1-1,1-1 1,-1 0 0,0 1-1,1-1 1,-1 0-1,1 1 1,-1-1 0,1 1-1,-1-1 1,1 0-1,-1 1 1,2-1 0,3-5-729,0 1 1,1 0-1,0 0 1,9-6-1,21-12-1610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07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54 401 1084,'-33'-108'9025,"16"53"-1623,16 53-7219,0-1 0,1 0 0,-1 0 0,1 0 0,0 0 0,0 0 0,0 0 0,0 0 0,0 0 0,1 0 0,-1 0 0,1 0 0,0 0 0,0 1 0,1-5 0,1 2-437,0 0 0,0 1-1,0-1 1,0 1 0,1 0 0,0 0 0,8-7 0,2 1-1304,0 0 0,1 1 1,1 1-1,19-8 1,16-5-3043,87-21-1,-74 27 6760,1 1 5218,-64 14-7086,0-1 0,0 1-1,0 0 1,0 0 0,0 0 0,-1 0-1,1 0 1,0 0 0,0 0 0,0 0-1,0 1 1,0-1 0,0 0 0,0 0-1,-1 1 1,1-1 0,0 1 0,0-1-1,0 1 1,-1-1 0,2 2 0,-1-1-67,1 1 1,-1-1 0,-1 0 0,1 1 0,0 0-1,0-1 1,0 1 0,-1-1 0,1 1-1,-1 0 1,1 1 0,0 8-62,0-1 0,-1 1 0,-1 14 0,1-9 477,-1 39-618,4 1 0,1 0-1,3-1 1,3 0-1,2-1 1,28 81 0,-29-110-885,4 9-1749,-11-13-4012,-23-38-454,7 7 5505,-8-11-492</inkml:trace>
  <inkml:trace contextRef="#ctx0" brushRef="#br0" timeOffset="1">352 418 160,'-20'-13'2260,"7"0"664,-1 2 453,0-5 3495,18 7-4411,9 1-1045,11-1-820,10 0-732,10 0-712,7 0-728,7 0-849,-1 1-495,8-3-184,-4 0 72,-7-7 331,-7-10 517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56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0 221 1392,'19'-6'1717,"-12"3"-309,-1 0-1,0 1 1,1 0-1,0 1 1,-1-1-1,1 1 1,0 0-1,9 1 1,-15 0-1246,1 1 0,-1 0 0,0-1 0,0 1 0,1 0 0,-1 0 0,0 0 0,0 0 0,0 0 0,0 0 0,0 0 0,0 0 0,0 0 0,0 1 0,-1-1 0,1 0 0,0 1 0,-1-1 0,1 0 0,-1 2 0,10 33 301,-8-27-164,17 68 152,41 103 0,13-16-4862,-67-151 2911,1 0 0,0-1 0,13 16 0,-18-25 1110,0-1 0,0 1 0,0-1-1,0 0 1,1 1 0,-1-1 0,1 0 0,0-1-1,-1 1 1,1 0 0,0-1 0,0 1 0,0-1 0,0 0-1,0 0 1,0 0 0,1-1 0,-1 1 0,0-1 0,0 1-1,5-1 1,15-5-1426</inkml:trace>
  <inkml:trace contextRef="#ctx0" brushRef="#br0" timeOffset="1">604 159 1864,'-1'-1'458,"1"-1"-1,-1 1 1,1 0 0,-1-1-1,1 1 1,-1 0 0,1-1-1,0 1 1,0-1 0,0 1-1,0 0 1,0-1 0,0 1-1,0-1 1,1 1 0,-1 0-1,0-1 1,1 1 0,-1 0-1,1-1 1,-1 1 0,1 0-1,0 0 1,0-1 0,-1 1-1,3-2 1,0 1 148,1 0 1,0 0-1,-1 1 0,1-1 1,0 1-1,0 0 0,8-2 1,-7 2-909,234-42 2284,-101 20-3686,-3-6-4740,-115 22 3884,-13 3 356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56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0 624,'-8'3'488,"0"-1"0,0 1-1,1 0 1,-1 0 0,1 1 0,0 0 0,0 0-1,0 1 1,1-1 0,0 2 0,0-1-1,0 1 1,0 0 0,1 0 0,0 0 0,0 1-1,1 0 1,0 0 0,0 0 0,0 0-1,1 1 1,0-1 0,1 1 0,-3 12 0,1 5 483,1-1 0,1 1 0,1 0 1,4 37-1,20 100 812,-22-156-1774,7 46-483,3 0 0,1-1-1,21 51 1,-32-99-39,1 1 0,0 0 0,0 0 1,0 0-1,0-1 0,1 1 1,-1-1-1,1 0 0,0 0 0,0 0 1,0 0-1,0 0 0,1-1 1,-1 1-1,1-1 0,0 0 0,-1 0 1,1 0-1,0-1 0,0 1 1,0-1-1,0 0 0,0 0 0,0-1 1,1 1-1,-1-1 0,7 0 1,6-1-1894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57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0 652,'40'16'13952,"5"-8"-8004,49-4-5425,-42-3 537,147 9-764,8 0-2601,-69-2-4821,-123-8 4546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58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5 604,'-56'-4'18807,"79"10"-17915,142 28 306,52 15-1024,-144-28-274,1-1-458,-1 3 0,82 39 1,-152-61 510,0 0 1,0 1 0,-1-1-1,1 1 1,0 0-1,-1 0 1,0 0-1,1 0 1,-1 0 0,2 4-1,-3-6 36,-1 1-1,0 0 0,1 0 1,-1 0-1,0 0 0,0 0 1,0 0-1,0-1 1,0 1-1,0 0 0,0 0 1,0 0-1,0 0 0,0 0 1,-1 0-1,1 0 0,0-1 1,0 1-1,-1 0 1,1 0-1,-1 0 0,1-1 1,-1 1-1,1 0 0,-1 0 1,1-1-1,-1 1 0,0 0 1,1-1-1,-1 1 1,0-1-1,0 1 0,1-1 1,-1 1-1,0-1 0,0 0 1,-1 1-1,-25 13-707,-1-1 0,0-1 0,-1-1 0,-58 12-1,6 0-1955,36-10 147,0 3 0,2 1 0,-49 27 0,59-23 654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58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15 592,'1'-15'15055,"11"47"-12935,14 51-1,9 98-904,-14-62-985,22 71-1416,-4-67-5538,-39-122 6459,0 0 0,0 0 0,1-1 0,-1 1 0,0 0 0,1 0 0,-1 0 0,1 0 1,-1 0-1,1-1 0,-1 1 0,1 0 0,-1 0 0,1-1 0,0 1 0,0-1 1,-1 1-1,1 0 0,1 0 0,-1-2 86,-1 1 1,1 0-1,-1-1 0,1 1 1,-1-1-1,1 0 1,-1 1-1,0-1 0,1 1 1,-1-1-1,0 1 0,0-1 1,1 0-1,-1 1 1,0-1-1,0 0 0,0 1 1,0-1-1,0 0 1,0 1-1,0-1 0,0 0 1,0 1-1,0-1 0,0 0 1,0 1-1,0-1 1,-1-1-1,-2-23-1740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59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55 218 1164,'-13'-30'2180,"-2"-4"4548,-11-40 0,26 72-6585,0 1-1,0-1 1,0 1 0,0 0-1,0-1 1,0 1 0,0-1-1,1 1 1,-1-1 0,0 1-1,1 0 1,-1-1-1,1 1 1,0 0 0,-1 0-1,1-1 1,0 1 0,0 0-1,0 0 1,0 0 0,0 0-1,0 0 1,0 0-1,0 0 1,0 0 0,0 0-1,0 0 1,3 0 0,37-17 855,-12 11-913,-1 1 1,1 1-1,0 1 1,0 2 0,32 1-1,-40 1-287,1 2 1,-1 0-1,0 2 0,0 0 0,-1 1 0,0 2 0,33 13 0,-48-18 103,-1 0 0,1 1-1,0 0 1,-1 0 0,0 0 0,1 0-1,-1 1 1,-1-1 0,1 1 0,0 0-1,-1 0 1,0 1 0,0-1 0,0 1-1,-1-1 1,1 1 0,-1 0 0,2 6-1,-3-5 34,0-1-1,-1 1 0,0 0 1,0 0-1,0-1 0,0 1 0,-1 0 1,0-1-1,0 1 0,-1 0 0,0-1 1,0 0-1,0 1 0,0-1 0,-1 0 1,-5 7-1,-4 5 27,-1 0 1,0-2-1,-1 1 0,-20 15 1,-27 31 237,61-62-200,-1 1 0,1-1 1,-1 1-1,1-1 0,0 1 0,-1-1 1,1 1-1,0-1 0,0 1 0,-1 0 1,1-1-1,0 1 0,0-1 0,0 1 1,0 0-1,0-1 0,0 1 0,0-1 1,0 1-1,0 0 0,0-1 1,0 1-1,0-1 0,0 1 0,0 0 1,1-1-1,-1 1 0,0-1 0,0 1 1,1-1-1,-1 1 0,0-1 0,1 1 1,-1-1-1,1 1 0,-1-1 0,1 1 1,-1-1-1,1 0 0,-1 1 0,1-1 1,-1 0-1,1 1 0,-1-1 0,1 0 1,-1 0-1,1 1 0,1-1 0,36 11-376,-30-9 280,36 9-267,77 22 308,-103-27 292,-1 1 1,-1 0 0,1 2-1,26 17 1,-40-24-174,0 0 0,1 1 0,-1-1 1,0 1-1,-1 0 0,1 0 0,0 0 0,-1 0 0,0 0 0,0 1 1,0-1-1,0 1 0,0-1 0,-1 1 0,1 0 0,-1 0 0,0-1 1,0 1-1,-1 0 0,1 8 0,-1-8 7,-1 1-1,0-1 1,0 1 0,0-1-1,0 1 1,-1-1 0,0 0-1,0 0 1,0 0 0,-1 0-1,1 0 1,-1 0 0,0 0-1,0-1 1,0 1 0,0-1-1,-8 5 1,-3 2 17,0 0 0,-1-1 0,0-1 1,-1-1-1,0 0 0,0-1 0,-32 8 0,-124 14-1851,133-23 736,26-3 415,9-1 109,-1 0 0,0 0 0,1 0 0,-1-1-1,0 0 1,0 0 0,1 0 0,-1 0 0,0-1-1,1 0 1,-1 0 0,-7-3 0,12 4 347,-1-1 1,1 0 0,-1 1 0,1-1-1,0 0 1,-1 0 0,1 1-1,0-1 1,0 0 0,-1 0-1,1 1 1,0-1 0,0 0 0,0 0-1,0 0 1,0 0 0,0 1-1,1-1 1,-1 0 0,0 0 0,0 0-1,0 1 1,1-1 0,-1 0-1,0 0 1,1 1 0,-1-1 0,1 0-1,-1 1 1,1-1 0,-1 1-1,1-1 1,-1 0 0,1 1 0,0-1-1,-1 1 1,2-1 0,25-24-2199,-26 25 2253,37-29-1983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2:59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78 110 532,'32'-14'2548,"17"-7"12603,-64 43-14342,1 0-1,1 1 1,1 0-1,-14 41 1,16-38-605,-7 17-754,3 1 0,2 1 0,2 0 0,-5 47 0,34-121-9717,13-30 7327,38-90 704,-3-2 6872,-47 86 154,2-1 3168,-22 65-7877,0 1 1,0 0 0,1-1-1,-1 1 1,0 0 0,1-1-1,-1 1 1,0 0 0,1 0-1,-1-1 1,0 1 0,1 0-1,-1 0 1,1 0 0,-1 0-1,0-1 1,1 1-1,-1 0 1,1 0 0,-1 0-1,1 0 1,-1 0 0,0 0-1,1 0 1,-1 0 0,1 0-1,-1 0 1,1 0 0,-1 0-1,0 1 1,1-1 0,-1 0-1,1 0 1,-1 0 0,0 1-1,1-1 1,-1 0 0,0 0-1,1 1 1,-1-1 0,0 0-1,1 1 1,-1-1 0,0 0-1,0 1 1,1-1 0,-1 0-1,0 1 1,19 22 341,-17-20-238,44 60 436,161 206-222,-42-68-3579,-163-198 2909,0 0 0,0 1-1,0-1 1,0 0 0,0 1-1,-1-1 1,1 1 0,-1 0-1,0-1 1,0 1 0,0 4-1,-1-7 107,0 0 0,0 0 0,0 0 0,0-1 0,0 1 0,0 0 0,0 0 0,-1-1 0,1 1 0,0 0 0,-1-1 0,1 1 0,0 0 0,-1-1 0,1 1 0,-1 0 0,1-1 0,-1 1 0,1-1 0,-1 1 0,-1 0 0,0 0-169,0 0 0,1-1 0,-1 1 0,0 0 0,0-1 0,0 0 0,0 1-1,0-1 1,0 0 0,0 0 0,0 0 0,-3-1 0,-6 0-1109,1-1-1,-1 0 1,0-1-1,-12-5 1,-43-22-2346,65 30 3760,-51-26-1721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00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107 110 604,'-33'-12'2366,"-5"-2"1698,3-7 4295,35 21-8297,0 0 0,0 0 0,0 0 0,0 0 0,0-1 0,0 1 0,0 0 0,0 0 0,0 0 0,0 0 0,0-1 0,0 1 0,0 0 0,0 0 0,2-3 1239,-2 3-1239,0 0 0,0-1 0,14-4 810,17 0-669,150-1-2610,-123 7-1104,0-3 1,-1-2 0,87-17 0,-95 7 1521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01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57 96,'-3'-14'20772,"18"12"-20908,-13 2-386,427-33 6352,-406 26-7033,-42 6-1432,-49 10 1316,28-5 411,-62 14 0,92-16 526,0 1-1,0 1 1,0 0 0,0 0 0,1 0 0,0 2-1,0-1 1,0 1 0,0 0 0,-14 15 0,64-20-71,23-4 3738,98-18 1,-38 4-2404,-124 16-851,1 1-1,-1 0 1,0 0-1,1 0 1,-1 0-1,1 0 1,-1 0-1,0 0 1,1 0-1,-1 0 1,0 0-1,1 0 1,-1 0-1,1 1 0,-1-1 1,0 0-1,1 0 1,-1 0-1,0 0 1,1 0-1,-1 1 1,0-1-1,0 0 1,1 0-1,-1 1 1,0-1-1,1 0 1,-1 1-1,0-1 1,0 0-1,1 1 1,-3 13 391,-18 21-378,15-26-23,-197 330-438,76-115-411,126-224 808,0 0 0,0 1-1,-1-1 1,1 1-1,0-1 1,0 1 0,-1-1-1,1 1 1,0-1 0,0 1-1,0-1 1,0 1-1,0-1 1,0 1 0,0-1-1,0 1 1,0-1-1,0 1 1,0-1 0,0 1-1,0-1 1,0 1 0,0-1-1,1 1 1,-1-1-1,0 1 1,0-1 0,1 1-1,-1-1 1,1 1 0,17 6-147,35-8 433,-38 0-218,227-14 708,-202 10-1879,0-2 1,0-1 0,-1-3 0,38-15 0,-71 24 405,1-1 0,-1 0 1,0 0-1,0 0 0,0-1 1,-1 0-1,1 0 1,-1 0-1,0-1 0,0 0 1,0 0-1,-1 0 0,0-1 1,0 1-1,0-1 1,0 0-1,3-10 0,4-15-1893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02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38 260,'-26'14'16322,"28"-13"-16032,13 9 683,-3-5-609,1 0 1,0-1-1,0-1 0,0 0 1,24 1-1,70 0 40,-99-4-365,174-8 87,-157 5-738,-1-1 0,0-1 0,-1-1 0,1 0 0,31-15 0,-53 20 354,2-1-393,0 1-1,0-1 0,-1 0 1,1 0-1,0-1 0,-1 1 0,0-1 1,1 0-1,-1 1 0,4-6 1,-7 8 536,0-1 1,-1 1 0,1 0 0,0-1 0,0 1 0,0 0 0,0-1 0,0 1 0,-1 0 0,1-1 0,0 1 0,0 0 0,-1-1-229,1 1 229,-1 0 0,1-1 0,0 1 0,-1 0 0,1 0 0,0 0 0,-1 0 0,1 0 0,0-1-1,-1 1 1,1 0 0,0 0 0,-1 0 0,1 0 0,0 0 0,-1 0 0,1 0 0,-1 0 0,1 0 0,0 0 0,-1 1 0,1-1-1,0 0 1,-1 0 0,1 0 0,-1 1 0,-20 1-1382,8 0 1587,0 1-1,0 1 0,0 0 1,1 0-1,0 1 1,-1 1-1,2 0 0,-20 14 1,25-16 294,0 1 0,0 0 0,1 0 0,-1 1 0,1 0 1,0 0-1,1 0 0,-1 1 0,1-1 0,0 1 0,1 0 0,0 0 0,0 0 1,0 1-1,1-1 0,-2 11 0,1 14 1217,1 0 0,4 62 1,17 67 1026,-18-154-2546,25 145 844,-20-125-1025,1-1-1,2 0 0,18 41 0,-23-60-178,-1 0 1,2 0-1,-1-1 0,1 0 0,0 0 0,0 0 0,1 0 0,8 6 0,-7-8-342,-1 1 0,1-2 0,-1 1 0,1-1 0,0 0-1,0 0 1,1-1 0,-1 0 0,0 0 0,1-1 0,-1 0 0,1 0 0,0 0-1,-1-1 1,1-1 0,-1 1 0,1-1 0,-1 0 0,1-1 0,-1 0 0,15-6 0,9-7-1389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07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97 169 116,'-22'-30'1329,"-21"-30"2196,38 51-1971,-1 0-1,2 0 1,-1 0-1,-5-18 1,10 27-1424,0-1 1,0 1 0,0-1-1,-1 1 1,1-1-1,0 1 1,0-1 0,0 1-1,0-1 1,0 1 0,0-1-1,0 1 1,0-1-1,0 1 1,0-1 0,0 1-1,0-1 1,0 1-1,0 0 1,1-1 0,-1 1-1,0-1 1,0 1-1,1-1 1,-1 1 0,0-1-1,0 1 1,1 0-1,-1-1 1,0 1 0,1 0-1,-1-1 1,1 1 0,0-1-1,19 3 1968,24 19-575,-23-7-1364,-1 0 1,-1 2-1,0 1 0,-1 0 1,-1 1-1,-1 1 0,0 0 1,-2 1-1,0 1 0,-1 0 1,-1 1-1,-1 0 0,-1 1 1,10 35-1,-8-17-311,-2 0 0,-1 1 1,-3 0-1,-1 0 0,-2 1 0,-2-1 1,-7 71-1,-23 46-2327,8-62-3099,21-94 5052,-1 0 1,1-1 0,-1 1 0,1 0-1,0 0 1,0 0 0,1 0 0,-1 0-1,1 2 1,22-5-5757,-6-15 4292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02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32 568,'-7'-6'3152,"7"3"-2508,3 1-368,4-2-404,3 1-420,-3 1-316,3-4-164,-3 1-52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03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0 1208,'1'4'10802,"2"17"-8412,1 23-1018,-1 0 0,-5 65 0,-19 89-758,7-79-900,12-104-1244,4-29 235,3-31-199,2-331-1813,-6 350 3892,5-37 3818,-6 63-4373,0 0 0,0-1 0,0 1 0,0 0 0,0 0 0,0 0 0,0 0 0,0 0 0,1 0 0,-1-1-1,0 1 1,0 0 0,0 0 0,0 0 0,0 0 0,0 0 0,0 0 0,1 0 0,-1 0 0,0 0 0,0 0 0,0 0 0,0-1 0,0 1 0,1 0 0,-1 0-1,0 0 1,0 0 0,0 0 0,0 0 0,0 0 0,1 0 0,-1 0 0,0 0 0,0 1 0,0-1 0,0 0 0,0 0 0,1 0 0,-1 0 0,0 0 0,0 0 0,0 0-1,0 0 1,0 0 0,0 0 0,1 0 0,-1 1 0,0-1 0,0 0 0,0 0 0,0 0 0,0 0 0,0 0 0,0 0 0,0 1 0,0-1 0,0 0 0,0 0-1,0 0 1,0 0 0,0 0 0,0 1 0,0-1 0,0 0 0,0 0 0,0 0 0,0 0 0,0 1 0,12 20 473,9 29-471,-18-40-72,89 234 412,-78-212-1125,2 0-1,1-1 1,2-1 0,1 0 0,32 35-1,-20-36-2444,-30-28 2866,-1 0 0,1 1-1,-1-1 1,1 0 0,0 0-1,-1 0 1,1-1 0,0 1-1,0 0 1,-1-1 0,1 1-1,0-1 1,0 1 0,0-1-1,0 0 1,0 0 0,0 0-1,3 0 1,0-8-1854,-5-7 307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04.4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77 146 620,'-26'-1'617,"-25"3"9308,86-1-7498,96-9-302,0-12-3460,127-41-5488,-147 33 4649,-107 27 2065,-2 0 436,1 0 0,-1 1 0,0-1 0,1 1 0,-1 0 0,0-1 0,1 1 0,-1 0 0,0 0 0,3 1 0,-4 0-165,0-1 1,0 1 0,-1 0-1,1-1 1,0 1 0,-1 0-1,1 0 1,-1 0 0,1-1 0,-1 1-1,1 0 1,-1 0 0,1 0-1,-1 0 1,0 0 0,0 0 0,1 0-1,-1 0 1,0 0 0,0 0-1,0 0 1,0 0 0,0 0-1,0 0 1,-1 2 0,1 48 2325,10 71 1,-7-103-2366,0 0 0,2 0 0,0-1 0,1 1 0,1-1 0,19 33 0,-24-47-154,0 0-1,1 0 1,-1-1 0,1 1 0,0-1-1,0 0 1,0 0 0,1 0 0,-1 0-1,1 0 1,-1-1 0,1 0 0,0 0 0,0 0-1,0 0 1,0 0 0,1-1 0,4 1-1,-6-1-43,0-1-1,0 0 1,0 0-1,1-1 0,-1 1 1,0-1-1,0 1 1,0-1-1,0 0 0,0 0 1,0-1-1,0 1 1,0 0-1,0-1 0,0 0 1,-1 0-1,1 0 1,-1 0-1,1 0 0,-1 0 1,0 0-1,0-1 1,0 0-1,0 1 0,2-5 1,1-2-110,0 0 0,-1 0 0,-1 0 0,1 0-1,-1-1 1,-1 0 0,0 1 0,2-15 0,-2-10-121,-2-38-1,0 33 436,-10-119 3954,17 169-3439,4 14-530,22 61 128,-20-47-206,2 0 0,1-1 0,2-1 0,44 67 0,-58-99-105,0-1-1,0 1 0,0-1 0,0 0 1,1-1-1,0 1 0,-1-1 0,1 0 0,1 0 1,-1 0-1,0-1 0,1 0 0,-1 0 1,1 0-1,-1-1 0,1 0 0,0 0 0,0 0 1,-1-1-1,1 1 0,0-2 0,0 1 1,0 0-1,0-1 0,-1 0 0,1-1 0,0 1 1,-1-1-1,7-3 0,0 0-44,0-1 0,0 0 0,0-1 0,-1-1 0,1 1 0,-2-2 0,1 0 0,-1 0 0,-1 0 0,0-2 0,12-16 0,51-106 3908,-72 132-3758,1 1 0,-1-1 0,0 1 0,0-1-1,0 1 1,1 0 0,-1-1 0,0 1 0,1-1 0,-1 1 0,0 0-1,1-1 1,-1 1 0,1 0 0,-1 0 0,0-1 0,1 1 0,-1 0-1,1 0 1,-1-1 0,1 1 0,-1 0 0,1 0 0,-1 0 0,1 0-1,-1 0 1,1 0 0,-1 0 0,1 0 0,-1 0 0,1 0-1,-1 0 1,1 0 0,10 16 379,3 40-576,-12-44 189,3 9-605,0 0 0,1 0 1,1 0-1,1-1 0,21 38 0,-24-50-73,1 0 0,0 0 0,1 0 0,0-1 0,0 0 0,0 0 0,1-1 0,0 0 0,0 0 0,1-1 0,0 0 0,-1-1 0,2 1 0,-1-2 0,14 5 0,-10-5-376,1 0 0,-1-1 1,1 0-1,25 0 0,3-8-858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04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94 412 348,'-4'-84'5995,"2"61"-646,-10-38-1,27 195-2833,4-6-2300,25 128-73,-61-296-269,-32-111 14,-11-41 28,51 158-13,2 0 1,2 0-1,-2-63 0,7 88 51,0 0-1,1-1 1,0 1-1,1 0 0,0-1 1,0 1-1,1 0 1,0 0-1,0 1 0,1-1 1,8-12-1,-9 16 32,1 1 0,-1-1 0,1 1 0,1 0 0,-1 0 0,0 0 0,1 1 0,0 0 0,0 0 0,0 0 0,0 0 0,0 1 0,1-1 0,-1 1 0,1 1 0,0-1-1,-1 1 1,1 0 0,9 0 0,-1 1 28,1 0-1,0 1 1,-1 0 0,1 2-1,-1 0 1,0 0-1,1 1 1,-2 1-1,1 0 1,19 11-1,-25-12-5,-1 0 0,1 0 0,-1 1 1,0 0-1,-1 1 0,1-1 0,-1 1 0,0 1 0,0-1 0,-1 1 0,0 0 0,0 0 0,0 1 0,-1-1 0,-1 1 0,1 0 0,-1 0 0,0 0 0,1 10 0,-3-11-3,-1 0 0,0 0 1,0 0-1,0 0 1,-1 0-1,-1 0 0,1 0 1,-1 0-1,0-1 0,0 1 1,-1-1-1,0 1 0,0-1 1,-1 0-1,0 0 0,0 0 1,0-1-1,-6 7 1,0-2-537,0 0 1,-1 0-1,0-1 1,0-1-1,-1 0 1,0 0-1,0-1 1,-15 6-1,25-12-149,2-1 455,-1 1 0,1-1 0,-1 0-1,1 0 1,-1 1 0,0-1 0,1 0-1,-1 0 1,0 0 0,1 1-1,-1-1 1,0 0 0,1 0 0,-1 0-1,0 0 1,1 0 0,-1-1 0,0 1-1,1 0 1,-1 0 0,-1-1-1,17-12-4757,7-1 2861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05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1 256 524,'6'0'301,"3"0"792,1 0 1,-1 0-1,1 1 1,-1 0-1,1 1 1,10 3-1,-17-4-718,0 1-1,0-1 1,0 1-1,0 0 1,0 0-1,0 1 1,0-1-1,-1 1 1,1-1-1,-1 1 1,0 0-1,1 0 1,-2 0 0,1 0-1,0 0 1,0 0-1,-1 0 1,0 1-1,1-1 1,-1 4-1,7 19 155,0 0 0,2-1 0,0 0 0,2-1 0,16 27-1,-24-46-522,-1 0-1,1 0 1,0 0-1,1-1 1,-1 1-1,1-1 1,-1 0-1,1 0 1,1-1-1,-1 1 1,0-1-1,1 0 1,-1-1-1,1 1 1,0-1-1,0-1 1,0 1-1,0-1 1,0 0-1,1 0 1,-1 0-1,0-1 1,0 0-1,1 0 1,-1-1-1,0 0 1,0 0-1,9-3 0,-7 2-54,0-1 0,0 0-1,0-1 1,0 0-1,0 0 1,-1-1-1,0 0 1,0 0-1,0-1 1,0 0-1,-1 0 1,0-1-1,0 1 1,-1-1-1,0 0 1,0-1 0,-1 1-1,0-1 1,0 0-1,-1 0 1,0 0-1,0-1 1,2-13-1,0-3-84,-1 0-1,-2-1 0,0 1 0,-2 0 0,-1-1 1,-1 1-1,-5-26 0,4 37 109,0-1 0,0 1 0,-2 0 1,0 1-1,0-1 0,-1 1 0,-10-15 0,14 25 30,0-1 0,0 1 0,0 0 0,-1-1-1,1 1 1,-1 1 0,0-1 0,0 0 0,0 1 0,-1-1 0,1 1-1,0 0 1,-1 0 0,0 0 0,1 1 0,-1-1 0,0 1 0,0 0-1,0 0 1,0 0 0,0 1 0,0-1 0,0 1 0,0 0-1,0 0 1,0 0 0,0 1 0,0-1 0,0 1 0,-5 2 0,0 0 7,0 1 0,0 1 0,1 0 0,-1 0 0,1 1 0,0-1 1,0 2-1,1-1 0,0 1 0,0 1 0,0-1 0,1 1 0,0 0 1,1 0-1,-8 15 0,5-6-228,0 0 0,1 1 1,1 0-1,1 0 0,1 0 1,0 0-1,-2 28 0,6-40-126,-1 0-1,1 1 1,0-1-1,0 1 0,1-1 1,0 0-1,0 1 1,0-1-1,1 0 1,0 0-1,0 1 1,1-2-1,-1 1 1,1 0-1,1 0 1,-1-1-1,1 0 0,0 0 1,0 0-1,0 0 1,1 0-1,0-1 1,0 0-1,0 0 1,0 0-1,1-1 1,-1 0-1,1 0 1,0 0-1,0-1 1,0 0-1,0 0 0,0 0 1,1-1-1,-1 0 1,0 0-1,1 0 1,7-1-1,37-2-1486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05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0 191 420,'54'-61'4284,"4"-4"5839,-58 65-10067,1 0 1,-1 0-1,0 0 0,0 0 1,0-1-1,0 1 1,0 0-1,1 0 1,-1 0-1,0 0 1,0 0-1,0 0 1,1-1-1,-1 1 0,0 0 1,0 0-1,1 0 1,-1 0-1,0 0 1,0 0-1,0 0 1,1 0-1,-1 0 1,0 0-1,0 0 0,1 0 1,-1 0-1,0 0 1,0 0-1,0 0 1,1 1-1,-1-1 1,0 0-1,0 0 0,0 0 1,1 0-1,-1 0 1,0 0-1,0 1 1,0-1-1,0 0 1,1 0-1,-1 0 0,0 1 1,5 13 866,-1 18-275,31 278 1202,-23-222-1795,-10-70-417,1 1-1,1-1 0,7 20 0,-11-38 322,0 0 0,0-1 0,0 1 0,0 0-1,0 0 1,0 0 0,1 0 0,-1 0 0,0 0 0,0-1-1,0 1 1,0 0 0,0 0 0,0 0 0,0 0-1,1 0 1,-1 0 0,0 0 0,0 0 0,0-1-1,0 1 1,0 0 0,1 0 0,-1 0 0,0 0-1,0 0 1,0 0 0,0 0 0,1 0 0,-1 0 0,0 0-1,0 0 1,0 0 0,0 0 0,0 0 0,1 0-1,-1 0 1,0 0 0,0 1 0,0-1 0,0 0-1,0 0 1,1 0 0,-1 0 0,0 0 0,0 0 0,0 0-1,0 0 1,0 0 0,0 1 0,0-1 0,1 0-1,-1 0 1,0 0 0,0 0 0,0 0 0,0 1-1,0-1 1,0 0 0,0 0 0,0 0 0,0 0-1,0 1 1,0-1 0,3-14-2143,-4-32-3559,-12-73-1,-19-47 3188,0-2 8237,26 141-3463,4 21-1276,0 0 0,1-1 0,0 1 0,0-1 0,1 1 0,0-13 0,0 19-887,0-1 0,1 1 0,-1 0 0,0-1 0,0 1 0,0 0 0,0-1 1,1 1-1,-1 0 0,0-1 0,0 1 0,0 0 0,1 0 0,-1-1 0,0 1 0,1 0 0,-1 0 1,0-1-1,1 1 0,-1 0 0,0 0 0,1 0 0,-1 0 0,0-1 0,1 1 0,-1 0 0,0 0 1,1 0-1,-1 0 0,1 0 0,-1 0 0,0 0 0,1 0 0,-1 0 0,0 0 0,1 0 0,-1 0 1,1 0-1,-1 1 0,0-1 0,1 0 0,-1 0 0,0 0 0,1 1 0,16 8 515,20 24-125,61 68-1,-62-61-684,54 48 1,-69-72-418,0-1 1,1 0-1,1-1 1,41 18-1,-46-25-364,-1-1 1,1-1-1,0 0 0,0-1 0,0-1 0,1-1 0,26 1 1,-40-3 677,-1 0 0,1 0 1,-1-1-1,0 0 1,1 1-1,-1-2 0,0 1 1,0 0-1,0-1 1,1 0-1,-2 1 0,1-2 1,6-3-1,9-15-1431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06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113 271 84,'-41'-93'2868,"-25"-69"8465,61 146-8803,8 22-870,9 27-880,2 15-758,-2 1 0,-3 0 0,7 84 0,-10 10-2726,-6 0-4187,0-72 1371,0-38 2904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07.3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0 740,'-37'24'11640,"36"-23"-10937,0 1 0,-1 2 0,-1 18 1199,6 42-1437,3 0 0,2 0-1,4-1 1,2 0-1,34 94 1,-44-147-415,2 10 182,2-1 0,0 0 1,1 0-1,19 29 0,-26-45-195,0 0 0,1 1 0,-1-1 0,1 0 0,0 0-1,0 0 1,0-1 0,0 1 0,1-1 0,-1 0 0,1 0 0,-1 0 0,1 0 0,0-1 0,0 1 0,0-1-1,0 0 1,0 0 0,0 0 0,0-1 0,0 1 0,0-1 0,0 0 0,0 0 0,0-1 0,0 1 0,0-1 0,0 0-1,8-2 1,-4-1-47,0 1 0,1-1-1,-1 0 1,-1-1 0,1 0 0,-1 0-1,0-1 1,0 0 0,0 0-1,-1 0 1,7-10 0,-4 4-52,-1 0 1,0-1 0,-2 0-1,1 0 1,-1 0-1,5-19 1,-1-8-147,-2-1 1,-1 0-1,1-78 1,-2-14 196,-4 165 8,2-1 0,7 36 1,-7-43-32,73 306-4591,-60-278 1912,2 0 0,3-1 0,1-1 0,35 53 0,-30-58 886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08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93 728,'16'-19'17780,"-6"20"-16815,-4-1-2012,77 2 2329,0-4 1,89-13-1,-4-11-2319,-1-5-4345,-149 29 2189,-54 17-3081,20-9 6650,-2 1 464,1 0 1,1 1 0,-31 20 0,42-25-466,0 2 1,0-1-1,0 0 0,1 1 0,-1 0 1,1 0-1,0 0 0,1 1 0,-1-1 1,1 1-1,0 0 0,0 0 0,1 0 1,-3 11-1,1 2 243,2 1 0,0-1 0,1 0 0,4 37 0,16 78 404,-15-111-880,50 320-1035,-53-338 458,0 0 1,0 1-1,1-1 0,-1 0 1,1 0-1,0 0 1,1 0-1,-1 0 0,1-1 1,4 6-1,-6-8 126,1-1-1,0 0 0,-1 0 1,1 1-1,0-1 0,0 0 1,0-1-1,0 1 0,0 0 1,0-1-1,0 1 0,0-1 1,0 1-1,0-1 0,0 0 1,0 0-1,0 0 0,0 0 1,0 0-1,0 0 0,0-1 1,1 1-1,-1-1 0,0 1 1,-1-1-1,1 0 0,0 0 1,3-2-1,23-13-2127,2-6 343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09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0 236 1292,'44'-54'4678,"-17"17"1300,-14 19-974,-13 18-4923,1 0 1,-1 0 0,0 0 0,0 0 0,0 0 0,1 0 0,-1 0 0,0 0 0,0 0-1,1 0 1,-1 0 0,0 0 0,0 0 0,0 0 0,3 1 1146,-2 0-1146,2 15 1268,-2 24-807,-2 71-254,19 158 0,-17-258-366,0-4-37,-1 0-1,1 0 1,0 0 0,1 0 0,0 0 0,4 11 0,-3-18-168,0-8 189,1-15 109,-4 20-29,14-182 339,-8 139-173,8-57 1133,37-142 0,-51 243-1213,1 1 0,-1 0 0,1-1 0,-1 1 0,0 0 1,1 0-1,0-1 0,-1 1 0,1 0 0,0 0 1,0 0-1,0 0 0,-1 0 0,1 0 0,0 0 0,0 0 1,2-1-1,-2 2-43,-1-1 0,1 1 0,0 0 0,0 0 0,-1 0 0,1 0 0,0 0 0,-1 0 0,1 0 0,0 1 0,0-1 0,-1 0 0,1 0 0,0 0 0,-1 1 0,1-1 1,0 0-1,-1 1 0,1-1 0,-1 1 0,1-1 0,-1 1 0,2 0 0,3 5 20,1 0 0,-1 1 0,0 0 0,5 11 0,-4-8-130,28 51-625,30 76 1,-37-76-3076,51 87 1,-75-143 3119,0-1 0,0 1 0,0-1 0,0 0 0,1 0 0,0 0 0,0 0 1,0-1-1,0 0 0,1 0 0,-1 0 0,1 0 0,6 2 0,-11-5 590,0 0-1,0 0 1,0 0 0,0-1 0,-1 1 0,1 0-1,0 0 1,0 0 0,0-1 0,0 1 0,0 0-1,0 0 1,0 0 0,0-1 0,0 1 0,0 0-1,0 0 1,0-1 0,0 1 0,0 0 0,0 0 0,0-1-1,0 1 1,0 0 0,0 0 0,0 0 0,0-1-1,0 1 1,0 0 0,0 0 0,0 0 0,1-1-1,-1 1 1,0 0 0,0 0 0,0 0 0,0-1 0,1 1-1,-1 0 1,0 0 0,0 0 0,0 0 0,1 0-1,-1 0 1,0-1 0,0 1 0,0 0 0,1 0-1,-1 0 1,0 0 0,0 0 0,1 0 0,-1 0-1,0 0 1,0 0 0,0 0 0,1 0 0,-1 0 0,0 0-1,0 0 1,1 0 0,-15-20-759,12 18 681,-25-31 1103,-2 2 0,-41-35 1,4 5 4720,65 60-5592,0 1 1,0-1-1,0 1 0,1-1 0,-1 1 0,0-1 0,1 1 0,-1-1 1,1 0-1,-1 0 0,0 1 0,1-1 0,0 0 0,-1 0 0,1 1 0,-1-1 1,1 0-1,0 0 0,0 0 0,-1 0 0,1 1 0,0-1 0,0 0 0,0 0 1,0 0-1,0 0 0,0 0 0,0 0 0,0 0 0,0 1 0,1-1 1,-1 0-1,0 0 0,1 0 0,-1 0 0,0 1 0,1-1 0,0-1 0,2-1 28,1 1 0,-1 0-1,1 0 1,-1 0 0,1 1-1,0-1 1,7-1 0,447-131-481,-445 131 444,-4 0 72,0 1 1,1 0-1,-1 1 0,13-1 1,-20 2-103,0 0 0,0 0 0,0 0 0,0 0 0,-1 0 1,1 1-1,0-1 0,0 1 0,0-1 0,-1 1 0,1 0 0,0 0 0,0 0 0,-1 0 0,1 0 1,-1 0-1,1 0 0,-1 0 0,0 1 0,1-1 0,-1 0 0,0 1 0,0-1 0,0 1 1,0 0-1,0-1 0,1 4 0,3 13 151,-1 0 1,-1 0-1,-1 0 1,-1 1-1,0-1 1,-3 22-1,2 30 98,1-43-297,1 1 0,1-1 0,1-1 1,2 1-1,0 0 0,14 33 0,-19-57-64,1 0-1,-1 0 1,1 0-1,-1 0 1,1 0-1,0 0 0,0-1 1,0 1-1,0-1 1,1 1-1,-1-1 1,1 0-1,0 0 0,-1 0 1,1 0-1,0-1 1,0 1-1,0-1 1,0 1-1,0-1 0,0 0 1,1 0-1,-1-1 1,0 1-1,0-1 1,1 1-1,-1-1 1,0 0-1,1-1 0,-1 1 1,0 0-1,1-1 1,-1 0-1,0 1 1,0-1-1,0-1 0,0 1 1,0 0-1,0-1 1,0 0-1,0 1 1,0-1-1,-1 0 0,1 0 1,-1-1-1,1 1 1,-1-1-1,0 1 1,0-1-1,0 1 0,0-1 1,-1 0-1,1 0 1,-1 0-1,1 0 1,-1 0-1,0-1 1,1-4-1,2-11 196,0 0 0,-2-1-1,0 1 1,-1-33 0,-13-82 1530,2 24-73,6 21-167,28 204-437,-16-82-1006,-2 2-113,3-1 0,0-1 0,3 0 0,19 41 0,-29-70 26,1 1 0,-1-1 0,1 0 1,0-1-1,1 1 0,-1 0 0,0-1 1,1 0-1,0 0 0,0 0 0,0 0 0,0-1 1,1 1-1,-1-1 0,1 0 0,5 2 0,-2-2-141,0-1-1,0 0 1,0 0-1,0 0 1,1-1-1,-1 0 1,0-1-1,0 0 1,9-2-1,1-1-181,-1-1 0,0-1 0,0 0 0,-1-1 0,1-1 0,-2-1 0,1 0 0,17-15-1,-15 9 512,-1 0-1,-1-2 0,-1 0 0,15-21 0,-17 20 1581,-2 0 0,12-26 0,-23 44-1608,0-1 0,0 1 1,0-1-1,1 1 0,-1-1 1,0 1-1,0 0 0,0-1 1,0 1-1,1-1 0,-1 1 1,0 0-1,0-1 1,1 1-1,-1-1 0,0 1 1,0 0-1,1-1 0,-1 1 1,1 0-1,-1 0 0,0-1 1,1 1-1,-1 0 0,1 0 1,-1 0-1,0-1 0,1 1 1,-1 0-1,1 0 1,-1 0-1,1 0 0,-1 0 1,1 0-1,-1 0 0,0 0 1,1 0-1,-1 0 0,1 0 1,-1 0-1,1 0 0,-1 0 1,1 1-1,-1-1 0,0 0 1,1 0-1,-1 0 1,1 1-1,-1-1 0,0 0 1,1 0-1,-1 1 0,0-1 1,1 0-1,-1 1 0,0-1 1,1 0-1,-1 1 0,0-1 1,0 1-1,1-1 1,-1 1-1,0-1 0,0 0 1,0 1-1,0-1 0,0 1 1,0-1-1,0 1 0,15 41 52,-12-34 87,57 165-1284,-9-62-2887,-47-104 3291,0-1-1,0 1 1,1-1 0,0 1 0,0-1-1,0-1 1,1 1 0,0-1-1,11 8 1,-13-10 270,1 0 0,0-1 0,0 0 0,0 0 0,0 0 0,0-1 1,0 0-1,0 0 0,1 0 0,-1 0 0,0-1 0,1 0 0,-1 0 0,0 0 0,7-2 0,25-7-1415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07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81 436,'13'-20'2584,"1"5"765,0-6 4663,-11 11-4299,0-1 1015,1 8-3736,-1 3-864,1 2-864,-4 3-1076,0 6-1200,0 2-689,0 1-235,3 5 152,0-1 443,4 4 853</inkml:trace>
  <inkml:trace contextRef="#ctx0" brushRef="#br0" timeOffset="1">103 323 740,'-4'22'2200,"1"-2"425,3-5 243,-4-3-44,4-2-708,0-1-1036,4-4-1372,6 1-1312,-3-1-724,6-3-388,-3 0-105,1-6 265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10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14 423 820,'2'-16'983,"2"-54"4041,-4 56-1503,0 1 0,-5-28 0,35 174 1751,41 243-5350,-73-360-431,-5-22-34,-8-26 4,-6-24 279,3 0 1,2-1 0,-14-93 0,27 125 315,1 0 1,1 0-1,1 1 0,1-1 0,1 0 1,2 0-1,0 1 0,1 0 0,2 0 1,0 0-1,14-29 0,-17 45-5,1 0 1,-1 1-1,1-1 0,1 1 0,-1 0 1,1 1-1,0-1 0,1 1 0,0 0 1,0 1-1,0 0 0,0 0 0,1 0 0,0 1 1,13-5-1,-14 6-39,0 1 0,0 1-1,1-1 1,-1 1 0,1 0 0,-1 1 0,1 0-1,-1 0 1,0 1 0,1 0 0,-1 0 0,1 0-1,-1 1 1,0 0 0,0 1 0,0 0 0,0 0 0,12 8-1,-14-9-33,-1 1-1,1 1 0,-1-1 1,0 0-1,0 1 0,0 0 1,0 0-1,-1 0 0,0 1 1,0-1-1,0 1 1,0-1-1,-1 1 0,1 0 1,-1 0-1,1 6 0,-1-4-45,-1 0 0,-1 0 0,1 0 0,-1 0 0,0 0 1,-1 0-1,0 0 0,0 0 0,0-1 0,-1 1 0,-3 8 0,-2 2-149,-1 0 0,0-1 0,-1 0-1,-1 0 1,-1-1 0,0 0 0,-1-1 0,-20 19 0,19-22-406,-1 0 1,0 0-1,0-2 1,-1 1-1,-15 6 0,111-65-11270,-32 27 9861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10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46 232,'5'1'398,"0"0"1,0 0-1,0 0 0,0 0 1,-1 1-1,1 0 0,0 0 1,-1 0-1,0 1 1,1-1-1,4 5 0,-7-5 21,1 1 0,-1 0 0,1 1-1,-1-1 1,0 0 0,0 1 0,0-1 0,-1 1-1,1-1 1,-1 1 0,0 0 0,0 0 0,0-1-1,-1 1 1,1 6 0,4 71 3399,-4-50-2988,0 0 1,3 0-1,0 0 1,15 51-1,-16-74-817,-1-1 0,2 1 0,-1-1 0,1 0-1,0 0 1,0 0 0,1-1 0,0 0 0,0 0 0,1 0-1,0 0 1,0-1 0,0 0 0,0 0 0,1 0 0,0-1-1,0 0 1,0-1 0,0 1 0,1-2 0,-1 1 0,1-1-1,10 2 1,-6-2-150,-1 0-1,1-1 0,0 0 1,0-1-1,-1-1 0,1 0 1,0-1-1,-1 0 1,1 0-1,-1-1 0,18-7 1,-22 7 68,-1 0 1,1-1 0,-1 1 0,0-1 0,0 0-1,-1-1 1,1 1 0,-1-1 0,0 0-1,0-1 1,-1 1 0,1-1 0,-1 0-1,0 0 1,-1 0 0,0-1 0,0 1 0,0-1-1,0 0 1,1-10 0,-1 0 123,-1 0 0,-1 0 1,-1-1-1,-1 1 0,0 0 1,-1-1-1,0 1 0,-2 0 0,0 0 1,-11-28-1,10 31 74,-1 1-1,-1 0 1,0 0 0,0 0-1,-1 0 1,-1 1 0,0 1-1,0 0 1,-1 0 0,-1 0-1,0 2 1,-24-18 0,29 24-104,0-1 1,0 1-1,0 1 1,0-1-1,-1 1 1,1 0 0,-1 1-1,1 0 1,-1 0-1,0 0 1,1 0-1,-1 1 1,0 1-1,0-1 1,1 1-1,-1 0 1,-11 3-1,13-2-76,0 0-1,0 1 0,1-1 0,-1 1 0,0 0 0,1 0 0,0 0 0,0 1 1,0 0-1,0-1 0,0 1 0,1 1 0,0-1 0,0 0 0,0 1 0,0 0 1,1-1-1,0 1 0,0 0 0,0 1 0,0-1 0,0 7 0,0-4-345,1-1 0,0 0 0,0 0-1,1 0 1,0 1 0,1-1 0,-1 0 0,1 0-1,1 0 1,-1 1 0,1-1 0,0-1 0,1 1-1,0 0 1,0 0 0,0-1 0,1 0-1,7 11 1,-5-11-188,1 1-1,-1-1 1,1 0-1,0 0 1,0-1 0,1 0-1,0 0 1,0-1-1,0 0 1,0 0-1,1-1 1,-1 0-1,1-1 1,16 3 0,28 0-1233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11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82 600,'17'-16'1754,"17"-14"2737,-9 17 1653,-25 13-5957,1 0 0,0 0-1,-1 0 1,1 0 0,0 0-1,0 0 1,-1 0 0,1 0-1,0 0 1,0 0 0,-1 0-1,1 1 1,0-1 0,-1 0-1,1 0 1,0 1 0,-1-1-1,1 0 1,0 1 0,-1-1-1,1 1 1,-1-1 0,1 1-1,-1-1 1,1 1 0,-1 0-1,1-1 1,-1 1 0,0-1-1,1 1 1,0 1 0,9 27 1821,-7-20-1666,85 385 3477,-82-361-3922,-5-28 55,5 27-1303,4 58-1,-10-89 1283,0 0-1,0 0 1,0 0-1,0 0 1,0-1 0,0 1-1,0 0 1,0 0-1,0 0 1,-1-1-1,1 1 1,0 0 0,0 0-1,-1 0 1,1-1-1,-1 1 1,1 0 0,0-1-1,-1 1 1,0 0-1,0-1 26,1 0 0,0 1 0,-1-1 0,1 0 0,-1-1 0,1 1 0,-1 0 0,1 0 0,-1 0 0,1 0 0,-1 0 0,1 0 0,0 0 0,-1-1 0,1 1 0,-1 0 0,1 0 0,-1-1 0,1 1 0,0 0 0,-1-1 0,1 1 0,0 0 0,-1-1 0,-20-28-800,9 6 722,1-1 0,1 0 0,1-1 0,2 0-1,0 0 1,-5-41 0,8 31 276,1 0 1,2 0-1,2-1 1,6-46-1,-7 76-132,8-26 880,-7 31-878,-1 0 0,1 1-1,-1-1 1,1 1 0,-1-1 0,1 1 0,-1-1 0,1 1 0,0-1 0,-1 1-1,1-1 1,0 1 0,-1 0 0,1 0 0,0-1 0,-1 1 0,1 0 0,0 0-1,0 0 1,-1 0 0,1-1 0,0 1 0,0 0 0,-1 0 0,1 1 0,0-1-1,0 0 1,-1 0 0,1 0 0,0 0 0,0 1 0,-1-1 0,1 0 0,0 1-1,-1-1 1,1 0 0,0 1 0,0 0 0,17 11 56,-2 1-1,1 0 1,-2 1 0,23 26-1,-21-23-98,-2-1-97,22 22-440,1-1 1,58 43 0,-85-72-48,0 0 0,0-1-1,1 0 1,1-1 0,-1 0-1,1-1 1,0 0 0,0-1-1,0-1 1,0 0 0,1-1 0,-1 0-1,1-1 1,21-1 0,-32 0 353,1-1 1,-1 1 0,1-1-1,0 0 1,-1 0-1,0-1 1,1 1 0,-1-1-1,0 1 1,0-1 0,1 0-1,-2 0 1,1-1 0,0 1-1,0 0 1,-1-1-1,1 0 1,-1 0 0,0 0-1,0 0 1,0 0 0,0 0-1,0 0 1,-1 0 0,1-1-1,-1 1 1,0-1 0,0 1-1,0-1 1,-1 1-1,1-1 1,-1-4 0,1-13 99,-1 0 0,-1 0 1,-1 1-1,-6-31 0,5 34 547,-6-29 2031,-16-47 0,-5 3 5276,21 74-4808,6 26-1207,7 33-859,56 337-1198,-59-370-325,2 0 1,-1 0-1,1 0 0,1 0 0,0 0 0,0-1 0,1 0 0,10 16 0,-13-23 367,0 1 0,0-1 0,0 0 0,1 0 0,-1 0 0,0 0 0,1 0 0,0 0 0,-1-1 0,1 1 0,0-1 0,-1 1 0,1-1 0,0 0 0,0 0 0,0-1 0,0 1 0,0-1 0,0 1 0,1-1 0,-1 0 0,0 0 0,0 0 0,0-1 0,0 1 0,0-1 0,0 1 0,0-1 0,0 0 0,0 0 0,0-1 0,4-2 0,21-14-1554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11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1 375 72,'33'-77'4737,"-26"57"-942,-1 1-1,5-23 1,-5 56-250,2 14-3327,0 13-33,2 0 1,24 61 0,-28-89-243,-1 0 0,2 0 0,0-1 0,0 1 0,1-2 0,1 1 0,0-1 0,0 0 1,1-1-1,1 0 0,15 11 0,-23-18 0,1-1-1,0 1 1,0-1 0,0 0 0,0 0-1,1-1 1,-1 1 0,0-1 0,1 0-1,-1 0 1,1-1 0,-1 1 0,1-1 0,-1 0-1,1 0 1,-1-1 0,1 1 0,-1-1-1,1 0 1,7-2 0,-6 0 14,0 0 1,0-1-1,0 0 1,-1 0-1,1 0 1,-1 0-1,0-1 1,0 0-1,0 0 1,-1 0-1,0-1 1,0 1-1,4-8 1,11-27 110,-2 0-1,-1-1 1,-2-1 0,10-50-1,-14 51 71,-1 7-6,2-1 161,-2 0 1,-2-1-1,5-61 0,-12 97-290,-1 0 0,1 0 0,0 1 0,0-1 0,0 0 0,0 0 0,-1 0 0,1 0-1,0 0 1,0 0 0,0 0 0,-1 0 0,1 0 0,0 0 0,0 0 0,0 0 0,0 0 0,-1 0 0,1 0 0,0 0 0,0 0 0,0 0 0,-1 0 0,1 0 0,0 0 0,0 0 0,0 0 0,0 0 0,-1-1 0,1 1 0,0 0 0,0 0 0,0 0-1,0 0 1,0 0 0,-1 0 0,1-1 0,0 1 0,0 0 0,0 0 0,0 0 0,0 0 0,0-1 0,0 1 0,0 0 0,0 0 0,0 0 0,-1-1 0,1 1 0,0 0 0,0 0 0,0 0 0,0 0 0,0-1 0,1 1 0,-1 0 0,0-1 0,-9 18 72,3 8-11,1 1 0,1-1 0,1 1 0,1 0-1,3 49 1,1-54-37,1 0-1,0 0 0,2 0 0,0 0 1,1-1-1,1 1 0,16 31 1,-16-43-187,-1 1 0,1-1 0,0-1 0,1 1 0,0-1 0,0 0 0,1-1 0,0 0 0,1-1 0,-1 1 0,1-2 1,0 1-1,0-2 0,21 8 0,-21-9-570,1 0 0,-1 0 1,1-1-1,0-1 0,0 0 1,-1 0-1,1-1 0,0 0 0,0-1 1,0 0-1,-1-1 0,1 0 1,-1-1-1,1 0 0,17-8 1,-2-8-2144,-7-5 397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15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96 1260,'7'13'16745,"7"-13"-16966,118 4 710,-1-6 0,184-27 0,65-45-2386,-357 66-65,-76 13-12386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15.8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92 924,'-1'1'254,"-1"1"0,0-1 0,1 0 0,-1 1 0,1-1 0,0 1 0,-1 0 0,1-1 0,0 1 0,-2 3 0,3-5-160,0 1 0,0-1 0,0 0 0,0 1 0,0-1 0,0 1 0,0-1 0,0 0 0,0 1 0,0-1 0,0 0 0,0 1 0,1-1 0,-1 0 0,0 1 0,0-1 0,0 0 0,0 1 0,1-1 0,-1 0 0,0 1 0,0-1 0,0 0 0,1 0 0,-1 1 0,0-1 0,1 0 0,-1 0 0,0 1 0,0-1 0,1 0 0,-1 0-1,0 0 1,1 0 0,5 2 403,-1-1-1,1 0 0,-1 0 0,1-1 0,-1 0 0,9 0 0,168-10 4025,93-18-2684,-148 15-1919,-79 8-239,108-13-3033,-55-3-3342,-98 20 6390,-2 1 79,1 0-1,0-1 0,0 1 1,-1-1-1,1 1 0,0-1 1,-1 0-1,1 0 0,0 1 1,-1-1-1,1 0 0,-1 0 1,1-1-1,-1 1 0,0 0 1,0 0-1,1-1 0,0-1 0,0-9-1453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16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37 168,'-12'-11'1551,"-6"-9"5155,18 19-6631,0 1 0,0 0-1,0 0 1,0-1 0,0 1-1,0 0 1,0 0 0,0 0-1,1-1 1,-1 1 0,0 0-1,0 0 1,0-1 0,0 1-1,0 0 1,1 0 0,-1 0-1,0 0 1,0-1 0,0 1-1,1 0 1,-1 0 0,0 0-1,0 0 1,0 0-1,1 0 1,-1 0 0,0-1-1,0 1 1,1 0 0,-1 0-1,0 0 1,0 0 0,1 0-1,-1 0 1,0 0 0,0 0-1,1 0 1,-1 0 0,0 0-1,0 1 1,1-1 0,-1 0-1,0 0 1,0 0 0,1 0-1,-1 0 1,0 0 0,0 1-1,15 1 1137,168 71 2849,-96-35-3533,382 145 461,-465-182-1002,-1 1-1,1-1 1,0 1 0,0 0 0,-1 0 0,1 0-1,5 5 1,-8-6 9,-1 0-1,1 0 1,0 0 0,0 1-1,-1-1 1,1 0-1,0 0 1,-1 1-1,0-1 1,1 0 0,-1 1-1,0-1 1,1 1-1,-1-1 1,0 0-1,0 1 1,0-1 0,0 1-1,0-1 1,-1 0-1,1 1 1,0-1 0,-1 0-1,1 1 1,-1-1-1,1 0 1,-1 1-1,-1 0 1,-13 24-14,-1-1-1,-1 0 1,-2-1-1,-40 39 1,37-39-6,-108 118-348,-112 118-1455,78-92-7611,119-129 4693,28-27 2945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0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94 1024,'1'-2'13108,"21"-8"-9637,34-12-2932,8 5-255,0 3 0,1 3 0,0 2 0,96 1 0,-159 8-291,1 0-1,-1 0 1,1 0-1,-1 1 0,0-1 1,1 1-1,-1-1 0,1 1 1,2 1-1,-4-1 3,0-1-1,0 1 0,-1-1 0,1 1 1,0-1-1,-1 1 0,1 0 0,0-1 1,-1 1-1,1 0 0,-1-1 0,1 1 1,-1 0-1,0 0 0,1-1 0,-1 1 1,0 0-1,1 0 0,-1 1 0,0 1-5,0 1-1,-1-1 1,1 1-1,-1-1 1,0 0 0,0 1-1,0-1 1,0 0-1,0 0 1,-1 0-1,1 0 1,-4 4-1,-11 19-2,-1-1-1,-2 0 0,-31 32 0,-73 58 21,84-81-3,1 1 1,2 2-1,-54 71 0,88-106 0,1 0 0,-1 0 0,1 1-1,-1-1 1,1 0 0,0 1 0,0-1 0,0 1-1,0-1 1,1 1 0,-1-1 0,1 1-1,-1-1 1,1 1 0,0 0 0,0-1 0,0 1-1,0 0 1,0-1 0,1 1 0,-1-1-1,1 1 1,1 3 0,0-3 0,0 0 0,0-1 0,1 1 0,-1-1 0,1 1 0,-1-1 0,1 0 0,0 0 0,0 0 0,-1-1 0,1 1 0,1-1 1,-1 1-1,0-1 0,0 0 0,0 0 0,6 0 0,10 3-392,1-2 0,0 0 0,-1-1 0,1-1 0,0-1 0,27-4 0,116-31-8148,-160 35 8334,21-6-2578,46-19 1,-28 6 764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1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288 107 436,'-1'-1'186,"1"0"-1,0 0 1,0 0-1,-1 0 1,1 1-1,0-1 1,-1 0-1,1 0 1,-1 1-1,1-1 1,-1 0-1,1 1 1,-1-1-1,0 0 1,1 1-1,-1-1 1,0 1-1,1-1 1,-1 1-1,0 0 1,0-1-1,1 1 1,-1-1-1,0 1 1,0 0-1,0 0 1,0 0-1,1-1 1,-1 1-1,0 0 1,0 0-1,0 0 1,0 0-1,0 1 1,0-1-1,1 0 1,-1 0-1,0 0 1,0 1-1,0-1 1,1 0-1,-1 1 1,0-1-1,0 1 1,1-1-1,-1 1 1,0-1-1,1 1 1,-1-1-1,0 1 1,1 0-1,-1 0 1,-5 6 649,0-1 0,0 1 0,1 0 0,-4 9 0,5-10-801,-72 133 3115,-16 81-2576,61-142-421,26-63-142,-6 10 13,11-59-1069,15-74-1951,38-136 0,-20 128 3871,4 2 3671,-37 113-4519,0 1-1,0-1 1,0 1 0,0-1 0,1 1-1,-1 0 1,0-1 0,0 1 0,1-1-1,-1 1 1,0 0 0,1-1 0,-1 1-1,0 0 1,1-1 0,-1 1 0,1 0-1,-1 0 1,0 0 0,1-1 0,-1 1-1,1 0 1,-1 0 0,1 0 0,-1 0-1,1 0 1,-1-1 0,1 1 0,-1 0-1,1 0 1,-1 0 0,1 1 0,-1-1-1,1 0 1,-1 0 0,0 0 0,1 0-1,-1 0 1,1 0 0,-1 1 0,1-1-1,-1 0 1,0 0 0,1 1 0,-1-1-1,1 0 1,-1 1 0,0-1 0,1 0-1,-1 1 1,0-1 0,0 0 0,1 1-1,-1-1 1,0 1 0,1 0 0,18 25 163,45 100 196,-30-54-281,-11-27-143,59 112-38,-64-127-769,1-1 0,46 53 0,-57-73-48,1 0 0,1-1-1,-1-1 1,16 10-1,-23-15 586,0 0 0,0-1 0,1 0 0,-1 0 0,0 1 0,0-1 0,1 0 0,-1-1 0,0 1 0,1 0 0,-1-1 0,1 1 0,-1-1-1,1 0 1,-1 0 0,1 0 0,0 0 0,-1 0 0,1-1 0,-1 1 0,0-1 0,1 0 0,-1 1 0,1-1 0,-1 0 0,0 0 0,4-3 0,6-11-1897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1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57 904,'-24'8'1616,"7"1"4025,34-9-4345,10-2-308,14 0-292,9-3-456,8-1-628,6-1-792,8 0-560,-1-1-284,3-1-133,-6-2 117,-7-5 404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40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80 106 388,'-23'-36'3156,"13"20"789,-1-1 1,-16-17-1,27 34-3914,0-1-1,0 1 1,0 0-1,0 0 0,0 0 1,0 0-1,0 0 1,-1-1-1,1 1 1,0 0-1,0 0 1,0 0-1,0 0 1,0 0-1,0 0 1,0 0-1,-1 0 1,1 0-1,0-1 1,0 1-1,0 0 1,0 0-1,0 0 0,-1 0 1,1 0-1,0 0 1,0 0-1,0 0 1,0 0-1,-1 0 1,1 0-1,0 0 1,0 0-1,0 0 1,0 0-1,0 0 1,-1 0-1,1 0 1,0 1-1,0-1 1,0 0-1,0 0 1,0 0-1,0 0 0,-1 0 1,1 0-1,0 0 1,0 0-1,0 1 1,0-1-1,0 0 1,0 0-1,0 0 1,0 0-1,-1 1 1,-1 12 498,4 17-335,34 215-1687,3-85-5192,-38-155 6241,1-1 1,-1 1-1,0-1 1,1 0 0,0 0-1,0 0 1,0 0 0,1 0-1,-1 0 1,1-1-1,0 1 1,0-1 0,0 1-1,7 4 1,7-3-1366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0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1012,'2'5'996,"1"1"-1,-1 0 1,0 0 0,0-1-1,-1 1 1,0 1-1,0-1 1,0 0 0,-1 0-1,0 9 1,1 4 577,15 186 4696,-4 1-3837,18 229-4081,-29-429 1092,-1 0 1,1 0-1,0 0 1,1 0-1,0 0 1,0 0-1,0 0 1,3 6-1,-4-11 288,0 0-1,0 0 1,0 0-1,0 1 1,0-1 0,0 0-1,0 0 1,1 0-1,-1-1 1,0 1 0,1 0-1,-1 0 1,0-1-1,1 1 1,-1-1 0,1 1-1,-1-1 1,1 0-1,-1 1 1,1-1-1,-1 0 1,1 0 0,-1 0-1,1 0 1,-1 0-1,1-1 1,-1 1 0,1 0-1,-1-1 1,1 1-1,-1-1 1,0 1 0,1-1-1,-1 0 1,0 1-1,1-1 1,0-1-1,22-15-2312,3-7 482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1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47 1148,'-20'-17'12930,"42"38"-11749,25 31-1,6 5-711,-50-54-455,6 7 44,1-1-1,0 0 0,1 0 0,-1-1 0,19 10 1,-27-17-50,1 0 0,-1 0 0,1 0 0,-1 0 0,1-1 0,-1 1 0,1-1 0,0 1 1,-1-1-1,1 0 0,-1 0 0,1 0 0,0 0 0,-1-1 0,1 1 0,0-1 1,-1 1-1,1-1 0,-1 0 0,0 0 0,1 0 0,-1 0 0,0-1 0,1 1 0,-1-1 1,0 1-1,0-1 0,0 0 0,0 1 0,0-1 0,-1 0 0,1 0 0,-1-1 1,3-3-1,9-16-13,-1-1 1,-2-1 0,0 1-1,13-50 1,-13 39-32,-21 85 113,2 1 0,2 0 0,0 80 0,4-80-35,1 5-517,3-1 1,8 61 0,-9-114 240,0 0 1,1 0-1,-1 1 0,1-1 1,0 0-1,0 0 1,0 0-1,0-1 0,0 1 1,1 0-1,-1 0 1,1-1-1,0 1 0,0-1 1,0 1-1,0-1 1,0 0-1,0 0 0,1 0 1,-1 0-1,1 0 1,0 0-1,4 2 0,-2-3-206,0 0-1,0 0 0,0 0 0,-1-1 1,1 1-1,0-1 0,0 0 0,0-1 1,0 1-1,0-1 0,0 0 0,0 0 1,-1-1-1,7-2 0,26-14-1902,-3-6 533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2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1 117 356,'1'-77'7278,"-2"38"1754,3 45-7475,2 20-578,4 37-935,46 288-1045,-52-338 115,1-1 1,0 1-1,1-1 0,12 24 1,-15-34 560,0 1 1,1-1-1,-1 0 1,1 0-1,-1 0 1,1 0 0,0 0-1,0 0 1,0 0-1,0 0 1,0-1-1,0 1 1,1-1-1,-1 0 1,0 1-1,1-1 1,-1 0-1,1-1 1,-1 1-1,1 0 1,-1-1 0,1 1-1,0-1 1,-1 0-1,1 0 1,0 0-1,-1 0 1,1 0-1,0-1 1,4 0-1,17-9-2061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2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150 255 660,'-6'-39'14475,"5"61"-12886,1 20-949,-1 83 121,19 138 0,-13-208-777,-4-35-278,1 1 0,1 0 0,6 20 0,1-79-8114,-11-39 2828,-5 25 3274</inkml:trace>
  <inkml:trace contextRef="#ctx0" brushRef="#br0" timeOffset="1">48 176 640,'-17'-34'2180,"-6"-16"2710,21 47-4081,1-1-1,0 0 1,0 1 0,0-1 0,0 0-1,1 0 1,-1 0 0,1 0 0,0 0-1,1-5 1,-1 8-713,1 0 0,-1 1 0,0-1 0,1 0 0,-1 0 1,1 1-1,-1-1 0,1 0 0,-1 1 0,1-1 0,0 1 0,-1-1 0,1 1 0,0-1 0,-1 1 0,1-1 0,0 1 0,-1 0 0,1 0 0,0-1 0,0 1 0,1 0 0,22-4 523,-17 3-404,219-17-91,1 11-4967,-206 6 3814,-12 0 305,1 1-1,-1 0 1,0 0-1,0 1 1,1 0-1,-1 0 1,0 1-1,0 0 0,9 4 1,-17-6 620,-1 1 0,1-1 0,0 0 0,0 1 0,-1-1 0,1 0 0,0 1 0,-1-1 0,1 1 0,-1-1 0,1 1-1,0-1 1,-1 1 0,1 0 0,-1-1 0,1 1 0,-1-1 0,0 1 0,1 0 0,-1 0 0,0-1 0,1 1 0,-1 0 0,0 0 0,0-1 0,0 1 0,0 0 0,1 0 0,-1-1 0,0 1 0,0 0 0,-1 0 0,1 0 0,0-1 0,0 1 0,0 0 0,0 0-1,-1-1 1,1 1 0,0 0 0,-1-1 0,1 1 0,0 0 0,-1-1 0,0 2 0,-19 20-1626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3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1 544,'-15'11'408,"-2"1"405,1 0-1,1 1 1,0 1 0,-20 24 0,33-37-697,1 0 0,0 0-1,0 1 1,0-1 0,1 0 0,-1 1 0,0-1 0,0 0 0,1 1 0,-1-1 0,1 1 0,-1-1-1,1 1 1,0 0 0,-1-1 0,1 1 0,0-1 0,0 1 0,0 0 0,0-1 0,0 1-1,1-1 1,-1 1 0,1-1 0,-1 1 0,1-1 0,-1 1 0,1-1 0,0 1 0,-1-1-1,1 1 1,0-1 0,0 0 0,0 0 0,0 1 0,0-1 0,0 0 0,1 0 0,-1 0 0,0 0-1,1 0 1,-1-1 0,0 1 0,3 1 0,6 2 314,0 1 0,1-2 0,-1 1 0,1-2 0,12 3 0,57 6-160,162-1-1,-31-3-6333,-90 3 1184,-72-5 2894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3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42 688,'2'-8'1183,"-1"7"-642,-1-1 1,1 1-1,-1-1 1,1 1-1,-1-1 0,1 1 1,-1-1-1,0 0 1,0 1-1,1-1 1,-1 1-1,0-1 1,-1 0-1,1 1 1,0-1-1,0 0 0,-1 1 1,1-1-1,-2-2 1,0 7-225,1-1 0,-1 1-1,0 0 1,1 0 0,0 0 0,0 0 0,0 0 0,0 0-1,1 0 1,-2 5 0,1-1 54,-65 231 2245,-26 101-2614,82-437-10271,0-37 4776,6 54 3349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3.8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1 240 812,'4'-40'1133,"-2"9"1456,2 1-1,0-1 1,16-50-1,-20 80-2489,1 0 0,-1-1-1,0 1 1,1 0 0,-1 0 0,1-1-1,-1 1 1,1 0 0,0 0 0,-1 0-1,1 0 1,0 0 0,0 0 0,0 0-1,0 0 1,0 0 0,0 0 0,0 0-1,0 1 1,0-1 0,0 0 0,0 1-1,0-1 1,1 1 0,-1-1 0,0 1-1,0 0 1,1-1 0,-1 1 0,0 0-1,1 0 1,-1 0 0,0 0-1,1 0 1,-1 0 0,0 0 0,1 0-1,-1 1 1,0-1 0,0 1 0,1-1-1,-1 1 1,0-1 0,2 2 0,3 2 80,0 0 1,0 1 0,0 0-1,-1 0 1,1 0 0,7 10-1,32 50 154,-2 2 0,-3 1-1,32 78 1,-57-115-417,-7-15-182,34 76-1777,-38-80 492,-1-1 0,0 0 0,2 16 0,-4-26 1393,-1-1 0,0 1 0,0-1 0,0 1 0,0-1 0,0 0 0,0 1 0,0-1 0,0 1 0,0-1 0,0 1 0,0-1 0,0 0 0,0 1 0,0-1 0,0 1 0,0-1 0,0 0 0,0 1 0,0-1 0,-1 1 0,1-1 0,0 0 0,-17-2-4302,-2-12 2518</inkml:trace>
  <inkml:trace contextRef="#ctx0" brushRef="#br0" timeOffset="1">136 450 516,'-30'-5'1588,"10"1"296,3 4 305,3 2 7,7 0-80,7 3-220,14 3-252,10-1-224,13 2-291,7-3-489,17-3-716,10-3-821,7-3-759,7-5-756,3-1-424,3-2-88,-6-5 227,-3-3 537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4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273 25 488,'-2'-3'319,"0"1"-1,0 0 1,0 0-1,0 1 1,-1-1-1,1 0 1,-1 1-1,1-1 1,-1 1-1,0 0 1,0 0-1,1 0 1,-1 0-1,0 0 1,0 1-1,0-1 1,0 1-1,0 0 1,0 0-1,-4 0 1,-9 1 1022,0 0 1,-20 4-1,34-4-1216,-12 1 599,-1 1 1,1 1 0,0 1 0,0 0-1,-20 11 1,31-14-624,0 0-1,0-1 1,0 2 0,0-1-1,1 0 1,-1 0-1,1 1 1,-1-1 0,1 1-1,0 0 1,0 0-1,0 0 1,-1 3 0,2-4-68,1 1 1,-1-1-1,1 0 0,0 1 1,0-1-1,-1 0 1,2 0-1,-1 1 1,0-1-1,0 0 1,1 1-1,-1-1 0,1 0 1,0 0-1,0 0 1,0 1-1,0-1 1,0 0-1,0 0 0,0 0 1,3 3-1,5 4 2,0 0-1,1 0 0,-1-1 1,1 0-1,1-1 0,0 0 1,0-1-1,0 0 1,22 8-1,-17-8-58,-1 1 0,1 1-1,-1 1 1,20 15 0,-33-22 20,1 0 1,-1 0-1,0 0 1,0 0-1,0 0 1,0 1-1,0-1 1,0 1-1,-1-1 1,1 1-1,-1 0 1,0-1-1,0 1 1,0 0-1,0 0 1,0 0-1,-1 0 1,1 0-1,-1 4 1,0-3 16,-1-1 0,0 1 0,1-1 0,-2 1 0,1-1 0,0 0 0,-1 1 0,1-1 0,-1 0 0,0 0 0,0 0 0,0 0 0,-6 5 0,-5 4 93,-1 0 0,-1-1 0,0-1 0,-33 18-1,41-25-124,-4 4-194,0-1 0,0-1 0,-25 8 0,60-35-5083,114-74-3744,-68 48 8702,0 1 3505,-55 36-1435,-13 8-1285,1 1-1,-1 0 0,0 0 0,1 0 1,-1 0-1,1 0 0,0 1 0,0-1 0,0 1 1,-1 0-1,1 0 0,0 0 0,6-1 0,-7 3-285,0 1 0,0-1 1,-1 1-1,1 0 0,-1 0 0,0 0 0,1 0 0,-1 0 0,0 0 0,0 0 0,0 0 0,-1 1 0,1-1 0,0 0 1,-1 0-1,1 1 0,-1 4 0,1-1 89,16 83 958,-11-53-1742,2 0-1,22 68 0,-28-100-135,0 0 0,1 0 0,-1 0 0,1-1 0,-1 1 0,7 6-1,-8-10 503,-1 1 0,1-1 0,-1 0 0,0 1 0,1-1 0,-1 0 0,1 1 0,-1-1 0,1 0 0,-1 0 0,1 1-1,-1-1 1,1 0 0,-1 0 0,1 0 0,-1 0 0,1 0 0,-1 0 0,1 0 0,-1 0 0,1 0 0,0 0-1,-1 0 1,1 0 0,0-1-50,0 0-1,0 1 0,-1-1 0,1 0 0,-1 0 1,1 0-1,-1 1 0,1-1 0,-1 0 1,1 0-1,-1 0 0,0 0 0,0 0 1,1 0-1,-1 0 0,0 0 0,0 0 1,0 0-1,0-1 0,0-22-2170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4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7 348 1612,'-3'-55'2360,"0"4"489,3 9 283,0 5-376,3 8-572,0 2-607,8 5-789,2 3-924,4 1-901,10 4-915,4 4-696,9 3-308,4 2-8,0-1 347,1 2 573</inkml:trace>
  <inkml:trace contextRef="#ctx0" brushRef="#br0" timeOffset="1">417 1 60,'5'3'502,"-1"0"0,0 1 0,0-1 0,-1 1-1,1 0 1,-1 1 0,0-1 0,0 0 0,0 1 0,0 0 0,-1 0 0,0-1 0,0 1-1,0 1 1,-1-1 0,2 9 0,0 8 1441,-1 1 0,-1 39 0,0-22-713,1 59 852,19 279-349,-19-363-1906,1 0-735,-2 0 0,1 1 0,-3 27 0,1-43 787,0 1 0,0-1-1,0 1 1,0-1 0,0 0 0,0 1 0,0-1 0,0 0 0,0 1-1,0-1 1,0 1 0,-1-1 0,1 0 0,0 1 0,0-1 0,0 0 0,-1 1-1,1-1 1,0 0 0,0 0 0,-1 1-121,1-1 121,0 0 0,-1 1-1,1-1 1,0 0 0,-1 0 0,1 0 0,0 1 0,-1-1 0,1 0 0,-1 0-1,1 0 1,0 0 0,-1 0 0,-14-8-2976,-14-23-420,27 29 3203,-22-29-1683,-6-5 315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4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83 1012,'-13'-11'1980,"6"0"356,7 2 237,10 3-153,10 3-440,11 3-500,13-2-412,10 0-440,10-2-556,4-1-772,7-1-1056,3 1-640,-4-1-344,1 3-57,-4-3 229,-10 3 552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7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572 10 932,'-3'-6'15154,"1"5"-15001,1 1-1,-1-1 1,0 1 0,0-1-1,1 1 1,-1 0 0,0 0-1,0 0 1,1 0-1,-1 0 1,0 0 0,-2 0-1,-32 12-122,-1 0 0,2 3 0,0 1 0,1 1 0,1 2 0,0 1 0,-39 33 0,49-34-3,0 1 0,2 1-1,0 0 1,2 2 0,0 1 0,1 0-1,2 1 1,0 0 0,-22 53 0,35-70-23,0 1 0,1 0 0,0-1 0,0 1 0,1 0 0,0 0-1,1 0 1,-1 0 0,2 0 0,-1 0 0,1 0 0,1 0 0,0 0 0,0-1 0,1 1 0,0-1 0,0 1 0,1-1 0,0 0 0,8 13 0,-4-11-8,0 0-1,0-1 1,1 0-1,0 0 1,1-1-1,0 0 1,0-1-1,1 0 1,-1 0-1,2-1 1,-1-1-1,1 0 1,-1 0-1,16 3 1,-9-4-27,0-1 1,0 0-1,0-2 1,0 0-1,0-1 1,0 0 0,28-6-1,-34 4-12,0 0 0,-1-1-1,1-1 1,-1 1 0,0-2-1,0 0 1,0 0 0,0-1-1,-1-1 1,0 1 0,-1-2-1,13-10 1,-20 15 33,1 1 0,-1-1 0,1 0-1,-1 0 1,0 0 0,0-1 0,0 1 0,-1 0 0,1-1 0,-1 1-1,0-1 1,0 0 0,0 1 0,0-1 0,-1 0 0,1 1-1,-1-1 1,0-4 0,-1 2 5,0 1 0,0-1-1,-1 1 1,0 0 0,0-1-1,0 1 1,0 0 0,-1 0-1,0 0 1,0 1 0,-4-6-1,-3-1 4,-1 0-1,0 0 1,0 1-1,-1 0 0,0 1 1,0 1-1,-1 0 1,-19-8-1,18 9-35,-1 1 0,0 1 0,0 1 0,0 0 0,-1 1 0,1 0 0,-1 2 0,0-1-1,1 2 1,-1 0 0,0 1 0,-25 5 0,39-5-53,-1 0 0,0 0 1,0 0-1,0 0 0,1 1 0,-1-1 0,1 1 0,-1 0 0,-3 3 0,6-5 25,-1 1 0,1-1-1,-1 1 1,1-1 0,-1 1 0,1-1-1,0 1 1,0 0 0,-1-1 0,1 1-1,0-1 1,0 1 0,-1 0-1,1-1 1,0 1 0,0 0 0,0-1-1,0 1 1,0 0 0,0-1 0,0 1-1,0 0 1,1-1 0,-1 1 0,0 0-1,0-1 1,0 1 0,1 0-1,-1-1 1,0 1 0,1-1 0,-1 1-1,1 0 1,-1-1 0,0 1 0,1-1-1,-1 0 1,1 1 0,-1-1 0,1 1-1,0-1 1,-1 0 0,1 1-1,-1-1 1,1 0 0,0 1 0,-1-1-1,1 0 1,0 0 0,8 4-614,-1-1-1,1 0 1,0 0 0,-1-1 0,1 0-1,0-1 1,17 1 0,69-3-2994,-82 0 3226,57-4-1578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0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0 118 124,'8'-44'2718,"5"-29"8102,-12 85-7018,8 17-2364,0 5-910,28 289 1517,-13-77-2357,-18-192-350,3 27-1960,-7-72 1193,0 0 1,1 0 0,7 14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7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 1408,'26'-19'3552,"-22"15"-1962,1 1 1,-1-1-1,1 1 0,0 0 1,7-3-1,-12 6-1509,1 0-1,-1 0 1,1 1 0,0-1 0,-1 0-1,1 0 1,-1 0 0,1 0 0,-1 1-1,1-1 1,0 0 0,-1 1-1,1-1 1,-1 0 0,0 1 0,1-1-1,-1 1 1,1-1 0,-1 0 0,1 1-1,-1-1 1,0 1 0,0-1-1,1 1 1,-1 0 0,0-1 0,0 1-1,1-1 1,-1 1 0,0-1 0,0 1-1,0 0 1,0-1 0,0 1-1,0-1 1,0 2 0,4 25 488,-4-26-511,1 33 351,13 131 512,-10-138-898,1 0-1,1 0 0,19 50 0,-23-71-33,1 1-1,0-1 0,1 0 1,-1-1-1,1 1 1,0 0-1,0-1 0,1 0 1,-1 0-1,1-1 1,8 7-1,-10-10 1,0 1-1,0 0 1,0-1 0,0 0-1,0 0 1,0 0-1,0 0 1,1 0 0,-1-1-1,0 1 1,1-1 0,-1 0-1,0 0 1,1 0-1,-1 0 1,0-1 0,1 1-1,-1-1 1,0 0 0,0 0-1,0 0 1,0-1-1,0 1 1,5-4 0,1-1-20,0-1 0,0 0 0,-1 0 0,0 0 0,-1-2 0,0 1 0,0 0 0,-1-1 0,0-1 0,0 1 0,-1-1 0,5-12 0,5-15-82,19-76-1,-10-9 556,-20 134-236,-1 13-168,-5 32-28,0-30-583,2 1 0,5 44 1,-5-71 409,0 1 0,0-1 0,0 0 0,0 0 1,0 0-1,0 0 0,0 0 0,0 0 1,1 0-1,-1 0 0,0 0 0,1 0 0,-1 0 1,1 0-1,0 0 0,-1 0 0,1 0 1,0 0-1,-1 0 0,1 0 0,0-1 0,0 1 1,0 0-1,-1 0 0,1-1 0,0 1 1,0-1-1,0 1 0,0-1 0,0 1 0,0-1 1,1 0-1,-1 1 0,0-1 0,0 0 1,0 0-1,0 0 0,0 0 0,0 0 0,0 0 1,0 0-1,1 0 0,-1 0 0,0-1 1,0 1-1,0 0 0,0-1 0,0 1 0,0-1 1,0 1-1,2-2 0,0 0-394,1-1 0,0 0 0,-1 1 0,1-1 0,-1-1 0,0 1 0,0 0 0,0-1 0,0 1 0,-1-1 0,5-8 0,3-21-1446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8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71 84,'-10'-16'867,"6"8"-39,0 1 0,-1 0 0,0 0 0,0 0 0,-13-11 0,18 18-774,0 0 1,0 0-1,0 0 1,-1 0-1,1 0 1,0 0 0,0-1-1,-1 1 1,1 0-1,0 0 1,0 0-1,-1 0 1,1 1 0,0-1-1,0 0 1,-1 0-1,1 0 1,0 0-1,0 0 1,0 0 0,-1 0-1,1 0 1,0 0-1,0 0 1,0 1-1,-1-1 1,1 0 0,0 0-1,0 0 1,0 0-1,0 1 1,0-1-1,-1 0 1,1 0 0,0 0-1,0 1 1,0-1-1,0 0 1,0 0 0,0 0-1,0 1 1,0-1-1,0 0 1,0 0-1,0 1 1,0-1 0,0 0-1,0 0 1,0 1-1,0-1 1,0 0-1,0 0 1,0 0 0,0 1-1,0-1 1,0 0-1,0 0 1,0 1-1,2 17 1350,23 105 2357,31 61-3049,-52-170-1151,2 1 0,0-1 0,1-1-1,14 23 1,-20-34 189,1 1 0,0-1 1,0 1-1,0-1 0,1 0 0,-1 0 0,0 0 0,1 0 1,0-1-1,-1 1 0,1-1 0,0 1 0,3 0 0,-4-1 27,0-1-1,0 0 0,0 0 1,0 0-1,0 0 0,0 0 1,0-1-1,0 1 0,0 0 0,0-1 1,0 0-1,0 1 0,-1-1 1,1 0-1,0 0 0,0 0 0,-1 0 1,1 0-1,-1 0 0,1-1 1,-1 1-1,1-1 0,0-1 0,4-4-152,0 0-1,-1 0 1,0-1-1,0 1 1,-1-1-1,0-1 1,0 1-1,2-9 0,17-76 3017,-15 60 31,-6 14-451,-2 15-1488,0 0-1,0 0 0,1 0 0,0 0 0,0 0 1,0 0-1,2-5 0,0 46 1883,-2-2-3279,1-1 0,2 0 0,1 1 0,12 39 0,-11-51-493,2-1-1,0 0 0,2 0 0,0-1 1,1 0-1,1-1 0,18 21 1,9 3-1150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8.6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408 102 1440,'0'-5'556,"0"0"0,0-1-1,-1 1 1,1 0 0,-2 0 0,1 0 0,0 0-1,-1 0 1,0 0 0,0 1 0,0-1-1,-1 0 1,-4-5 0,5 7-290,0 1 1,0 0-1,-1-1 1,1 1-1,-1 1 1,0-1-1,0 0 1,1 1-1,-1-1 1,0 1-1,0 0 1,0 0-1,-1 0 1,1 0-1,0 0 1,0 1-1,0 0 1,-1-1-1,1 1 1,0 0-1,0 1 1,-6 0-1,-3 2 2,1 0 1,0 0-1,-1 1 0,1 1 1,1 0-1,-1 0 0,1 1 1,0 1-1,0-1 0,-13 13 1,6-3-75,-1 1 0,2 1 0,0 0 1,-15 25-1,16-21-24,2 2 0,-16 35 0,23-46-155,2 0 0,0 0 0,0 0 0,1 0 0,1 1 0,-2 23 0,4-33-39,0 0 1,0 0 0,1 0 0,-1-1-1,1 1 1,0 0 0,0 0-1,0-1 1,0 1 0,1 0-1,-1-1 1,1 0 0,0 1-1,0-1 1,0 0 0,1 0-1,-1 0 1,6 5 0,-4-5-79,1 0 0,0 0-1,0 0 1,0-1 0,0 0 0,0 0 0,0 0 0,1-1 0,-1 1 0,1-1 0,9 0 0,2 0-222,1-1 0,0-1 0,-1-1 0,1-1 0,0 0 0,-1-1 0,18-7 0,-7 0 369,-1-2 1,40-25-1,-14 8 1658,-62 75-969,8-41-880,1 1 1,-1-1-1,1 0 0,-1 0 1,1 1-1,1-1 1,-1 0-1,1 0 0,-1 1 1,1-1-1,0 0 0,1 0 1,-1 0-1,4 7 0,-3-8-240,1 0 0,-1-1 1,0 1-1,1-1 0,-1 0 0,1 0 0,0 0 0,0 0 0,-1 0 0,1 0 0,1-1 0,-1 0 0,0 1 0,0-1 0,0 0 0,1-1 0,-1 1 0,0 0 0,6-1 0,1 1-678,1-1-1,-1 0 1,0-1 0,16-3 0,8-5-1064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9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26 145 1624,'-5'-69'6019,"0"0"3286,4 62-7752,-1 13-900,-2 16-265,2 2-215,-4 130 462,6-131-778,2 0-1,0 0 1,2 0-1,11 38 0,-13-54-238,1 0 0,0-1 0,1 1-1,-1 0 1,1-1 0,1 0 0,-1 0-1,1 0 1,0-1 0,0 1 0,1-1-1,-1 0 1,1-1 0,1 1 0,-1-1 0,0 0-1,1-1 1,8 4 0,1-2-818,-1 0 0,1 0 0,0-2 0,0 0 0,0-1 0,1 0 0,23-2 0,4-3-614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9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59 1488,'-1'-2'425,"-25"-54"19093,45 158-19025,-15-70-685,2 0 0,1 0 0,1 0 0,2-1 0,21 45 1,-28-70 59,0-1 0,1 0 0,0 0 0,0 0 1,0-1-1,0 1 0,1-1 0,0 0 1,0 0-1,0 0 0,0-1 0,0 0 0,1 0 1,9 4-1,-6-5-23,-1 1 0,1-1 0,0 0 0,0-1 0,0 0 0,1-1 0,-1 1 0,0-2 0,14-1 0,-13 0 73,0 1-1,-1-2 1,1 1-1,0-1 1,-1-1-1,0 0 1,0 0-1,0-1 1,0 0-1,-1 0 1,0-1 0,0 0-1,0-1 1,-1 1-1,0-2 1,0 1-1,-1-1 1,0 0-1,6-10 1,-4-1 757,-1-1 0,-1 1 0,-1-1 0,-1-1 0,-1 1 0,0 0 0,-1-34 0,-1 45-226,2 13-206,2 17-209,-4 1-323,-2 1 1,-3 23 0,2-21-1398,0 42 1,3-59 593,0 0 1,0 1-1,1-1 1,0 0-1,3 9 1,-5-16 863,0 0 1,1 0-1,-1 0 1,0 0 0,1 0-1,-1 0 1,0 0 0,1 0-1,-1 0 1,1 0-1,-1 0 1,1 0 0,0-1-1,-1 1 1,1 0-1,0 0 1,0-1 0,-1 1-1,1 0 1,0-1-1,0 1 1,0-1 0,0 1-1,0-1 1,0 1 0,0-1-1,0 0 1,0 1-1,0-1 1,0 0 0,0 0-1,0 0 1,0 0-1,0 0 1,0 0 0,0 0-1,2 0 1,5-7-1790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29.7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122 117 248,'-8'-11'705,"-2"-6"896,-1 1-1,-1 1 1,0 0-1,-23-21 0,35 35-1500,-1 1-1,1-1 1,-1 1-1,0-1 1,1 1-1,-1-1 1,1 1-1,-1 0 1,0-1-1,1 1 0,-1 0 1,0-1-1,1 1 1,-1 0-1,0 0 1,0 0-1,1 0 1,-1 0-1,0 0 0,0 0 1,1 0-1,-1 0 1,0 0-1,1 0 1,-1 0-1,0 0 1,0 1-1,1-1 0,-1 0 1,0 1-1,0 0-10,-1 0 0,2 0 0,-1 1 0,0-1 0,0 0 0,0 1 0,1-1 0,-1 1 0,0-1 0,1 1 0,-1-1 0,1 1 0,-1 1 0,-1 54 668,2-56-735,1 36-28,2 0 1,1 0-1,3 0 0,19 70 0,-25-105-249,0 1 0,0-1 0,0 0 0,0 1 0,0-1 0,0 0 0,1 0 0,-1 0-1,1 0 1,-1 0 0,1 0 0,0 0 0,0 0 0,0-1 0,0 1 0,0-1 0,0 1 0,0-1 0,0 0 0,1 0 0,-1 0 0,0 0 0,1 0 0,-1-1 0,1 1 0,-1-1-1,1 1 1,-1-1 0,1 0 0,-1 0 0,1 0 0,-1 0 0,1-1 0,-1 1 0,1-1 0,-1 0 0,0 1 0,1-1 0,-1 0 0,0 0 0,3-2 0,16-12-1871</inkml:trace>
  <inkml:trace contextRef="#ctx0" brushRef="#br0" timeOffset="1">227 203 456,'10'-22'1852,"-3"9"408,3 6 281,-3 9 67,-1 9-556,1 13-608,0 7-536,0 7-608,0 4-820,6 4-1080,4 0-604,7-4-312,6-2-145,8-5 157,9-6 516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30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1320,'6'-10'10697,"1"41"-7409,14 307 1252,-10-110-5579,-4-171-1307,-6-54 1900,-1 0 1,1 0 0,0 0-1,0-1 1,0 1-1,0 0 1,1 0 0,-1-1-1,1 1 1,-1 0-1,1-1 1,0 0 0,0 1-1,0-1 1,3 2 0,-5-3 322,1-1 0,-1 0 0,1 1 0,-1-1 0,0 0 1,1 0-1,-1 0 0,1 1 0,-1-1 0,0 0 0,1 0 1,-1 0-1,1 0 0,-1 0 0,1 0 0,-1 0 0,1 0 1,-1 0-1,1 0 0,-1 0 0,1 0 0,-1 0 0,1 0 1,-1 0-1,0 0 0,1-1 0,-1 1 0,1 0 0,-1 0 1,0 0-1,1-1 0,-1 1 0,1 0 0,-1-1 0,0 1 1,1 0-1,-1-1 0,0 1 0,0 0 0,1-1 0,-1 1 1,0-1-1,0 1 0,1-1 0,-1 1 0,0 0 0,0-2 1,10-16-2228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30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90 308 228,'-22'-35'1500,"-21"-37"3177,39 64-3660,0-1 0,0 1 0,1-1 1,0 1-1,1-1 0,-3-14 0,5 19-833,0 0 0,1 0 0,-1 0 0,1 0-1,0 0 1,0 0 0,0 0 0,0 1 0,0-1 0,1 0 0,0 1-1,0-1 1,0 1 0,0 0 0,1-1 0,-1 1 0,1 0 0,-1 0-1,1 1 1,0-1 0,0 1 0,1-1 0,-1 1 0,7-3-1,2-1-146,0 0 0,0 1 0,0 1-1,0 0 1,1 0 0,16-2-1,-6 3-48,-1 1-1,1 1 1,23 2-1,-36 0-4,1 0 0,-1 0-1,0 1 1,1 1-1,-1 0 1,-1 0-1,1 1 1,17 9 0,-23-11 7,-1 0 1,0 0-1,0 0 0,0 1 1,0-1-1,0 1 1,-1 0-1,1 0 1,-1 0-1,1 0 0,-1 0 1,0 0-1,-1 1 1,1-1-1,0 1 1,-1-1-1,0 1 0,0 0 1,0-1-1,0 1 1,-1 0-1,1 0 1,-1 0-1,0 0 0,0 4 1,-3 7-17,0 0 0,-1 0 0,0-1 0,-1 0 0,-9 18 0,7-17-3,1 1-1,-7 25 1,12-37 35,1-1-1,0 1 1,0 0-1,0-1 1,0 1 0,0 0-1,1-1 1,0 1-1,-1-1 1,2 1 0,-1-1-1,0 0 1,1 1 0,-1-1-1,1 0 1,2 4-1,5 5 61,0-1 0,21 19 0,5 8 96,-28-29-102,-1 0 0,-1 0 0,1 0 0,-2 1 0,1-1 0,-1 1 0,-1 1 0,0-1 0,0 0 0,-1 1 0,0-1 0,0 13 0,-2-18-50,0 0 1,-1-1-1,1 1 0,-1 0 0,0 0 0,0 0 1,0 0-1,-1-1 0,0 1 0,1-1 0,-2 1 0,1-1 1,-1 0-1,1 0 0,-1 0 0,0 0 0,0 0 1,-1 0-1,1-1 0,-1 0 0,0 0 0,0 0 1,0 0-1,0 0 0,0-1 0,-1 0 0,1 0 1,-6 2-1,-1-1-362,-1 1 1,0-2 0,-20 3-1,27-4-192,0-1 0,0 1 0,0-1-1,0 0 1,0-1 0,0 1 0,0-1 0,0 0-1,1 0 1,-1-1 0,-8-3 0,13 5 437,0 0 1,0 0-1,-1 0 1,1-1-1,0 1 1,-1 0-1,1 0 0,0 0 1,-1 0-1,1-1 1,0 1-1,0 0 1,0 0-1,-1-1 1,1 1-1,0 0 1,0-1-1,0 1 1,-1 0-1,1 0 1,0-1-1,0 1 1,0 0-1,0-1 1,0 1-1,0 0 0,0-1 1,0 1-1,0 0 1,0-1-1,0 1 1,0 0-1,0-1 1,0 1-1,0 0 1,0-1-1,0 1 1,0 0-1,0-1 1,1 1-1,-1 0 1,0-1-1,0 1 1,0 0-1,1 0 1,-1-1-1,0 1 0,0 0 1,1-1-1,15-8-2642,7-1 595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31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208 184 1572,'3'-1'477,"0"0"0,1-1 0,-1 1 0,0-1 0,-1 0-1,1 0 1,0 0 0,0 0 0,-1-1 0,1 1 0,-1-1 0,0 1 0,0-1 0,0 0-1,0 0 1,0 0 0,-1 0 0,1 0 0,-1 0 0,0-1 0,0 1 0,0 0 0,0-1-1,-1 1 1,1-1 0,-1 1 0,0 0 0,0-1 0,0 1 0,-1-1 0,1 1 0,-1-1-1,-1-5 1,1 4-372,0 0-1,-1 0 0,1 0 0,-1 1 0,0-1 1,0 1-1,0-1 0,-1 1 0,0 0 0,1 0 1,-1 0-1,-1 0 0,1 0 0,-1 1 0,-4-4 1,6 5-64,-1 1 0,0-1 1,0 1-1,1 0 1,-1 0-1,0 0 0,0 0 1,0 1-1,0-1 1,-1 1-1,1 0 0,0-1 1,0 1-1,0 1 1,0-1-1,0 0 0,0 1 1,0 0-1,0-1 1,0 1-1,0 1 0,0-1 1,0 0-1,0 1 1,-3 2-1,-5 3-49,1 1 1,0 1-1,0 0 0,0 1 1,1-1-1,1 2 0,0-1 1,0 1-1,1 0 0,1 1 1,0 0-1,0 0 0,1 0 1,1 1-1,0-1 0,0 1 1,-1 14-1,4-23-51,0 0-1,1 0 1,0 0 0,0 0-1,0 1 1,0-1 0,0 0 0,1 0-1,0 0 1,0 0 0,0 0-1,0 0 1,0-1 0,1 1 0,0 0-1,0-1 1,0 1 0,0-1-1,0 1 1,1-1 0,-1 0 0,1 0-1,0 0 1,0-1 0,0 1-1,1-1 1,-1 1 0,0-1 0,1 0-1,6 3 1,-3-3-161,0 0 0,-1 0 0,1-1-1,0 0 1,0 0 0,0-1 0,-1 0 0,1 0 0,0 0 0,0-1-1,0 0 1,0 0 0,-1-1 0,1 0 0,0 0 0,-1 0-1,10-6 1,-10 4 346,1 0-1,0-1 1,-1 0-1,0-1 0,0 1 1,-1-1-1,0-1 0,8-10 1,14-16 3662,-27 33-3717,1 1 1,-1-1-1,0 1 1,1 0-1,-1-1 1,0 1-1,1-1 1,-1 1-1,0-1 1,0 1-1,0 0 1,1-1-1,-1 1 1,0 0-1,0-1 1,0 1-1,0-1 1,0 1-1,0 0 1,0-1-1,0 1 1,-1 0-1,1-1 1,0 1-1,0 0 1,-1 41-795,0 0-1233,1-38 1450,1 1 0,-1 0 1,1-1-1,0 1 0,1-1 0,-1 1 1,1-1-1,0 0 0,0 0 0,0 0 1,1 0-1,-1 0 0,1 0 1,0 0-1,0-1 0,0 0 0,1 1 1,-1-1-1,1 0 0,0-1 0,-1 1 1,1-1-1,1 1 0,-1-1 1,0-1-1,0 1 0,1 0 0,8 1 1,24 1-2001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31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6 175 364,'-2'-71'6602,"1"56"-3122,0 0 0,0 0-1,4-24 1,-3 38-3369,0 0 0,0 1-1,1-1 1,-1 0-1,0 0 1,1 0 0,-1 0-1,1 0 1,-1 1 0,1-1-1,-1 0 1,1 0 0,-1 1-1,1-1 1,0 0-1,0 1 1,-1-1 0,1 1-1,0-1 1,0 1 0,0-1-1,-1 1 1,1 0 0,2-1-1,-1 0-36,1 0 0,0 1 0,1 0 0,-1-1 0,0 1 1,0 0-1,6 1 0,-3 0-163,-1 0 1,1 1 0,0-1 0,-1 1-1,1 0 1,-1 0 0,10 6-1,-12-5 69,-1 0 0,1 0 0,-1 0-1,0 0 1,0 0 0,0 1-1,0-1 1,0 0 0,-1 1-1,0 0 1,0-1 0,0 1-1,0 0 1,0-1 0,-1 1 0,1 0-1,-1 0 1,0 0 0,0 0-1,-1-1 1,1 1 0,-1 0-1,0 0 1,-2 6 0,-2 7-17,-1 1 1,-1-2-1,-16 31 1,-7-1-22,23-37-26,0 1-1,1-1 1,0 1-1,0 0 1,1 1-1,1-1 0,-1 1 1,-3 17-1,8-28 23,0 1 0,0 0 0,0 0 0,0 0 0,0 0 0,1 0 0,-1 0 0,0 0 0,0-1 0,1 1 0,-1 0 0,0 0 0,1 0 0,-1-1 0,1 1 0,-1 0 0,1 0 0,-1-1 0,1 1 0,-1 0 0,1-1 0,0 1 0,0-1 0,-1 1 0,1-1 0,0 1 0,0-1 0,-1 1 0,1-1 0,0 0 0,0 1 0,0-1 0,0 0 0,0 0 0,1 0-1,39 2-1884,-32-2 1520,132-7-6891,250-42 0,-309 30 5548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1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122 499 452,'-45'-33'2866,"26"20"2174,-30-27 0,49 40-4909,-1-1-1,0 1 1,1-1 0,-1 1-1,1-1 1,-1 0 0,1 1-1,-1-1 1,1 0 0,-1 1-1,1-1 1,-1 0 0,1 0-1,0 1 1,0-1 0,-1 0 0,1 0-1,0 0 1,0 1 0,0-1-1,0 0 1,0 0 0,0 0-1,0 1 1,0-1 0,0 0-1,0 0 1,0 0 0,1 1-1,-1-1 1,0 0 0,1 0-1,-1 1 1,0-1 0,1 0 0,-1 0-1,1 1 1,-1-1 0,1 1-1,-1-1 1,1 0 0,0 1-1,-1-1 1,1 1 0,0-1-1,-1 1 1,1 0 0,0-1-1,1 0 1,6-3-123,0 1-1,1 0 1,15-5 0,-10 4-26,385-105-15999,-225 77 12362,-169 31 3963,0 0 0,1 0-1,-1 1 1,0 0-1,0 0 1,1 0 0,-1 1-1,0 0 1,0 0 0,0 0-1,0 1 1,0-1-1,7 4 1,-9-3 107,0 1 0,0-1 0,0 1 0,0 0 0,0 0 0,0 0 0,-1 0 0,0 0 0,1 1 0,-1-1 0,0 1 1,-1 0-1,1-1 0,-1 1 0,0 0 0,1 0 0,-2 0 0,2 4 0,25 169 6462,9 44-5070,2-87-2166,-42-234-749,-3 37 761,3 0 0,2-1 0,7-75-1,-1 107 272,1 1 0,2-1 0,1 1 0,1 1 0,1-1 0,2 2 0,1 0 0,23-37 0,-31 58 127,0 0 0,1 0-1,0 1 1,0 0 0,1 0-1,0 0 1,11-8-1,-14 13-25,-1 0 0,0 0 0,0 0 0,1 1 0,-1-1-1,0 1 1,1 0 0,0 0 0,-1 0 0,1 0 0,0 1-1,-1-1 1,1 1 0,0 0 0,0 0 0,-1 1-1,1-1 1,0 1 0,-1-1 0,1 1 0,0 0 0,3 2-1,3 3 18,0 0 0,0 0 0,-1 1 0,0 0 0,0 0 0,-1 1 0,0 1 0,0-1 0,0 1 0,-1 1 0,-1-1 0,0 1 0,5 11 0,10 21 62,26 81 1,-44-116-106,17 57-540,-2 1 1,10 69 0,-21-83-3459,1 78 0,-11-101 525,2-28 3344,1 1 1,0 0-1,0 0 1,-1-1-1,1 1 1,-1 0 0,1-1-1,-1 1 1,1 0-1,-1-1 1,1 1-1,-1-1 1,1 1-1,-1-1 1,0 1-1,1-1 1,-1 0-1,0 1 1,1-1-1,-1 0 1,0 1-1,0-1 1,1 0-1,-1 0 1,0 0 0,0 1-1,0-1 1,1 0-1,-1 0 1,0 0-1,0-1 1,-1 1-1,-14-4-1286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33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489 162 84,'-7'4'8937,"29"-5"-5907,37-4-1731,1437-123 3684,4 97-4268,814 89-543,-2261-56-174,921 13 797,-943-17-755,-18 0-34,-1 1-1,0 0 0,0 1 1,1 1-1,-1 0 0,23 5 0,-32-5-10,0 0 0,-1 1 0,1 0 0,0 0 0,-1 0-1,1 0 1,-1 0 0,0 0 0,1 1 0,-1-1-1,0 1 1,-1-1 0,1 1 0,0 0 0,-1 0-1,2 4 1,17 58-57,-12-38 46,114 444 44,-55-203 18,250 1147-502,-291-1252 5,7 221 0,-32-310 367,-3-1-1,-3 0 0,-4 0 1,-2 0-1,-31 103 0,35-156 72,0-1-1,-1 0 0,-1-1 1,-1 1-1,-1-2 0,0 1 1,-1-1-1,-27 28 0,18-25-28,-1-1-1,-1 0 1,-1-2-1,-1-1 1,-44 23-1,-16 0-94,-1-3 0,-100 26-1,-188 31 4,-113 1 100,-555 33 1,-505-45 1569,1293-72-1141,-712 24-135,-294 13 397,749-10-661,151-9-132,351-27-94,1 0 0,-1-1 1,0 0-1,1-1 0,-1 0 0,1 0 0,-1-1 0,-9-3 1,15 4-139,0-1 0,0 0 1,0 0-1,0 0 0,0 0 1,0 0-1,0-1 0,1 1 1,-1-1-1,1 1 0,0-1 1,0 0-1,0 0 0,0 0 1,0 0-1,1-1 0,-1 1 1,1 0-1,0-1 1,0 1-1,-1-8 0,-6-73-5671,5 29 3534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33.8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21 161 336,'-1'-28'2715,"-1"1"-1,-12-52 1,13 75-2506,-1-18 6368,4 26-6580,-1 0-1,0 0 1,1 0 0,-1 0-1,-1 1 1,1-1 0,-1 1-1,0 5 1,2 7 2,48 551 89,19 154 465,65 41 904,-48-319-631,-28-20-537,-48-297-245,-10 171 0,-8-200-34,-1 58-186,11-137-484,5 0-3824,10-11-2764,-16-8 6950,0-1-1,0 1 1,0-1-1,0 1 1,0-1-1,0 1 1,0-1-1,0 0 1,0 1-1,0-1 1,0 0-1,-1 0 1,2-1-1,5-8-1488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36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55 1356,'30'-54'19407,"-22"82"-18550,40 333 179,-22-125-1907,-19-181 222,10 58-1700,0-41-2136,-17-71 4073,0 1-1,1 0 1,0 0 0,-1-1 0,1 1-1,0 0 1,0-1 0,0 1-1,0 0 1,0-1 0,2 3 0,-2-4 257,-1 0 1,1 0-1,0 0 1,-1 0 0,1 0-1,-1 0 1,1 0-1,0 0 1,-1 0 0,1 0-1,-1-1 1,1 1-1,-1 0 1,1 0 0,-1-1-1,1 1 1,-1 0-1,1-1 1,-1 1 0,1 0-1,-1-1 1,1 1-1,-1-1 1,0 1 0,1-1-1,-1 1 1,0-1-1,1 1 1,-1-1 0,0 1-1,0-1 1,1 1-1,-1-1 1,0 1 0,0-1-1,0 0 1,0 1-1,0-1 1,10-21-1979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37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235 159 340,'32'-73'5019,"-26"57"-1331,-1 0 0,5-30 0,-11 38-1667,-7 13-1275,-10 16-572,16-19-57,-47 62 128,-51 86-1,80-116-295,2 2 0,1 0 0,2 1 0,-17 60 0,30-89-24,0 0 0,1-1 0,0 1 0,0 0-1,1 0 1,0-1 0,0 1 0,1 0 0,0 0 0,0-1-1,1 1 1,0 0 0,0-1 0,1 0 0,4 8 0,-4-9-153,1-1 0,-1 0 0,1 0 0,1 0 1,-1-1-1,1 1 0,0-1 0,0 0 0,0 0 1,0-1-1,1 1 0,-1-1 0,1-1 1,0 1-1,0-1 0,0 0 0,0 0 0,12 2 1,-1-2-827,0 0 0,0-1 0,0 0 0,0-2 0,0 0 0,0-1 0,0 0 0,0-2 0,-1 0 0,23-8 1,-4-6-771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37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0 164 332,'8'-18'1353,"-6"13"-574,0 0 1,1 0-1,-1 1 1,1-1-1,0 1 1,12-6 4604,-14 11-5269,6 12 1819,1 18-878,-8-29-763,2 7-41,3 18 341,2-1-1,0 0 1,19 44 0,-23-64-707,0 0 1,0 0 0,1 0 0,0 0 0,0-1 0,0 1 0,1-1 0,0 0 0,0-1 0,0 1 0,0-1 0,1 0 0,0 0 0,-1 0 0,2-1 0,-1 0 0,0 0 0,0-1 0,1 0 0,7 2 0,-4-2-194,1-1 1,-1 0 0,0-1-1,1 0 1,-1-1 0,0 0-1,0 0 1,1-1 0,-1 0-1,0-1 1,-1 0 0,1-1-1,16-8 1,-20 9 286,-1 0 1,0-1-1,1 0 1,-1 0 0,-1 0-1,1-1 1,-1 1-1,0-1 1,0 0-1,0-1 1,0 1-1,-1 0 1,0-1 0,0 0-1,-1 0 1,1 0-1,-1 0 1,-1 0-1,1 0 1,-1-1-1,0 1 1,-1 0-1,1-8 1,-2 3 171,0 0-1,0-1 1,-2 1-1,1 0 1,-1 0 0,-1 0-1,0 1 1,0-1 0,-1 1-1,0 0 1,-1 0 0,0 1-1,-1 0 1,0 0-1,0 0 1,-1 1 0,0 0-1,-1 0 1,0 1 0,0 0-1,0 1 1,-11-6-1,13 8-94,0 0 0,-1 0 0,0 1 0,0 0 0,0 1 0,0 0-1,0 0 1,0 0 0,-1 1 0,1 1 0,0-1 0,-1 1-1,1 1 1,0-1 0,-1 1 0,1 1 0,0 0 0,0 0 0,0 0-1,0 1 1,0 0 0,0 1 0,1 0 0,0 0 0,0 1 0,0-1-1,0 2 1,1-1 0,-1 1 0,-6 8 0,8-8-351,-1 1 0,1 0 1,1 0-1,-1 0 1,1 1-1,0-1 0,1 1 1,0 0-1,0 0 0,1 1 1,0-1-1,0 0 0,0 12 1,1-15-70,1 0-1,0 0 1,1 0 0,-1 0 0,1 0 0,0 0 0,0 0 0,1-1-1,0 1 1,-1 0 0,1-1 0,1 1 0,-1-1 0,1 0 0,0 0-1,0 0 1,0 0 0,0 0 0,1 0 0,-1-1 0,1 0 0,0 0-1,8 5 1,20 8-1613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37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0 153 1264,'31'-20'2889,"13"-9"5712,-43 29-8472,-1-1-1,0 1 1,1 0-1,-1 0 1,1 0-1,-1 0 0,1-1 1,0 1-1,-1 0 1,1 0-1,-1 0 0,1 0 1,-1 0-1,1 0 1,-1 0-1,1 1 1,-1-1-1,1 0 0,-1 0 1,1 0-1,-1 0 1,1 1-1,-1-1 0,1 0 1,-1 0-1,1 1 1,-1-1-1,1 1 1,11 17 1518,1 28-812,-12-42-613,37 209 420,-35-184-693,-1 1 0,-2 0 0,-1 0-1,-1 0 1,-8 36 0,-1-43 156,5-22 56,4-15-50,3-12-97,2 0 1,0 0-1,2 0 0,1 0 0,1 1 0,18-44 1,-1 15-143,60-97 1,-79 143 118,55-82-13,-50 77 86,0 1 1,0 0 0,1 1-1,22-18 1,-32 28-54,1 0 0,-1 0 1,0 1-1,1-1 0,-1 0 0,1 1 1,-1-1-1,1 1 0,-1-1 1,1 1-1,-1-1 0,1 1 0,-1 0 1,1 0-1,-1 0 0,1 0 1,-1 0-1,1 0 0,0 1 0,-1-1 1,1 0-1,-1 1 0,1-1 0,-1 1 1,0 0-1,1-1 0,-1 1 1,1 0-1,-1 0 0,0 0 0,0 0 1,0 0-1,1 0 0,-1 0 0,0 0 1,0 0-1,0 1 0,-1-1 1,2 3-1,4 4 26,-1 2 1,0-1-1,-1 0 0,5 17 1,-1 5-25,0 0-1,2 36 1,-7-42-1047,2 0-1,0 0 1,1 0 0,15 38-1,-18-58 460,-1 0-1,1-1 1,0 1 0,0-1-1,0 0 1,0 1 0,1-2-1,0 1 1,-1 0 0,2-1-1,-1 0 1,0 0-1,1 0 1,-1 0 0,1-1-1,0 1 1,-1-1 0,1-1-1,0 1 1,9 1 0,13-2-1827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38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 72 428,'19'-30'3077,"11"-11"10547,-30 41-13515,9 18 1812,0 24-1043,6 40-98,57 444-323,-70-482-707,-1 1 0,-7 52 0,5-82 110,-2 1 0,0-1 0,-1 1 0,0-1 0,-1 0 0,-1-1 0,0 1 0,-1-1 0,-15 22 0,19-32 125,-1 1-1,1-1 0,-1 0 0,0 0 1,0 0-1,-1-1 0,1 1 0,-1-1 1,1 0-1,-1-1 0,0 1 0,0-1 1,-1 0-1,1 0 0,0 0 0,-1-1 1,1 0-1,-1 0 0,1 0 0,-1-1 1,1 1-1,-1-1 0,1-1 0,-1 1 1,1-1-1,-1 0 0,1 0 0,-1-1 1,1 0-1,0 0 0,-10-4 0,4 0 61,0 0-1,0-1 1,1 0 0,-1-1-1,1 0 1,1-1-1,0 1 1,0-2 0,1 1-1,0-1 1,1-1-1,0 1 1,-7-15-1,9 15-26,1-2-1,0 1 0,0-1 1,1 1-1,1-1 0,0 0 1,0 0-1,2 0 0,-1 0 1,1 0-1,4-23 0,-1 18-70,2-1-1,0 1 1,1 0 0,0 0-1,1 1 1,1-1 0,13-18-1,4 0-400,1 1 0,2 2 0,1 1 0,1 1-1,68-52 1,-56 51-868,2 2 0,1 2 0,58-26 0,-70 39-1157,1 1 0,70-16 0,-72 24 630,2 4 315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38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0 556,'17'11'2064,"0"4"596,-10-1 513,-1 3 331,-2 1-480,3-3-547,-7 1-497,3-3-560,-3 0-528,3 0-596,1-4-732,-4 0-1092,3 2-1228,11-2-653,-4-1-283,14-3 16,3-5 371,7-9 909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38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254 0 1196,'6'1'11338,"-12"27"-7401,-15 42-1861,-184 587 465,199-637-2730,1-4-451,0 0 0,2 0 1,-1 1-1,2-1 0,-1 29 0,3-44 525,0 0 0,0 0 0,0-1 0,0 1 0,1 0 0,-1-1 0,0 1 0,0 0 0,0 0 0,1-1-1,-1 1 1,0 0 0,1-1 0,-1 1 0,0-1 0,1 1 0,-1 0 0,1-1 0,0 2 0,10-5-2307,9-21-729,-8-1 2240,-2 1 0,-1-1 1,11-47-1,-6 20 623,56-195 1082,-22 75 2148,2 1 3650,-29 91-1760,-21 79-4795,0 1 1,1-1-1,-1 1 1,0 0 0,0-1-1,0 1 1,0-1 0,1 1-1,-1 0 1,0-1 0,0 1-1,0 0 1,1-1-1,-1 1 1,0 0 0,1-1-1,-1 1 1,0 0 0,1 0-1,-1-1 1,0 1 0,1 0-1,-1 0 1,1 0-1,-1-1 1,0 1 0,1 0-1,-1 0 1,1 0 0,-1 0-1,1 0 1,-1 0 0,0 0-1,1 0 1,0 0 0,11 13 581,8 28-237,-20-39-340,68 195 421,6 16-1348,-57-170 278,4 10-1291,28 51 0,-39-86 197,1-1 0,15 19 0,-18-27-82,1 1 0,0-1 0,0 0 0,15 10 0,-13-14-651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39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72 1812,'-27'-4'2520,"-17"-9"11086,67 13-12462,5 2-628,16-2-744,6-3-836,11-3-1049,11 1-783,2-3-328,4-1-40,4-2 287,-1-3 537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1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28 508,'-24'-6'1808,"-17"-7"12934,55 13-13418,6 2-548,7-2-476,11 0-628,6-4-800,10 1-1009,10 1-739,11 0-304,6 4-80,7 0 307,4 0 597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39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0 137 1820,'7'-18'18036,"12"9"-11211,30 6-8017,-28 3 2328,45-5-1952,119-13-8237,-164 14 7144,-1 0 0,1-2 1,-1 0-1,0-1 0,-1-1 1,31-17-1,-15 1-594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40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0 168,'-3'5'6521,"-1"10"-3584,-1 193 5729,25 105-8432,-14-239-1194,1-18-2070,-6-52 2362,1 1 1,-1-1-1,1 0 0,-1 0 1,1 0-1,0 0 0,1 0 1,-1 0-1,5 6 0,-6-10 483,-1 1 0,1-1-1,-1 1 1,1 0 0,0-1-1,-1 0 1,1 1 0,-1-1-1,1 1 1,0-1 0,-1 0-1,1 1 1,0-1-1,0 0 1,-1 0 0,1 0-1,0 0 1,-1 1 0,1-1-1,0 0 1,0 0 0,-1 0-1,1 0 1,0-1 0,0 1-1,-1 0 1,2 0 0,6-8-1793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40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214 376 464,'-4'-50'1571,"1"24"1370,1 0 0,2 1 1,4-49-1,-2 65-2178,0 1 0,0-1 0,1 1 1,0 0-1,0 0 0,1 0 0,9-15 1,-8 16-623,0 0 1,1 1-1,0 0 1,0-1-1,11-6 1,-8 7-114,1 0 1,0 0 0,0 1-1,1 1 1,-1 0 0,1 0 0,0 1-1,0 0 1,0 1 0,0 0-1,1 1 1,-1 0 0,0 1 0,1 0-1,17 3 1,-12 0-97,1 0 0,-1 1 1,1 1-1,-1 0 0,0 2 1,-1 0-1,0 1 0,0 0 0,17 13 1,-28-18 11,0 0 0,-1 1 1,1 0-1,-1 0 1,0 0-1,0 1 1,0-1-1,0 1 0,-1 0 1,0 0-1,0 0 1,0 1-1,-1-1 1,4 11-1,-6-12-7,1 1 0,-1-1 0,0 1 1,0-1-1,0 1 0,-1-1 0,1 1 0,-1-1 0,0 1 0,0-1 0,-1 0 0,0 0 0,1 0 1,-1 0-1,-1 0 0,1 0 0,0 0 0,-1 0 0,0-1 0,-3 4 0,-6 5-185,-1-1-1,0 0 0,0-1 0,-1-1 0,0 0 0,-22 10 1,12-6-737,-28 20 0,51-33 955,1 0 1,-1 1 0,0-1 0,1 0-1,-1 1 1,1-1 0,-1 1-1,1-1 1,-1 1 0,1-1 0,-1 1-1,1 0 1,0-1 0,-1 1-1,1-1 1,0 1 0,-1 0 0,1-1-1,0 1 1,0 0 0,0-1-1,0 1 1,-1 0 0,1-1 0,0 1-1,0 0 1,0 0 0,0-1 0,1 1-1,-1 0 1,0-1 0,0 1-1,0 0 1,1-1 0,-1 1 0,0 0-1,0-1 1,1 1 0,-1-1-1,1 1 1,-1 0 0,0-1 0,1 1-1,-1-1 1,1 1 0,1 0-1,33 21-321,-24-17 333,28 17 741,-1 2 1,61 50 0,-89-67-528,-1 1 1,-1 1-1,0 0 1,0 0-1,0 0 1,-1 1-1,-1 0 1,0 0-1,0 1 1,-1 0-1,0 0 1,-1 0-1,0 1 1,-1-1-1,3 19 1,-6-23-164,0 0 0,0-1 0,-1 1 1,0 0-1,0 0 0,-1 0 1,1-1-1,-2 1 0,1-1 0,-1 0 1,0 1-1,0-1 0,0 0 0,-1-1 1,0 1-1,0-1 0,-1 1 1,1-1-1,-1-1 0,0 1 0,-1-1 1,1 0-1,-1 0 0,-7 4 0,-1 0-81,0-1 0,-1 0 0,0-1 1,0-1-1,0 0 0,-1-1 0,0-1 0,0 0 0,-22 0 0,8-3-736,0-1-1,0-2 1,0-1 0,1-1 0,-1-2 0,1-1-1,-40-17 1,36 11-951,0-1 0,2-2 0,0-1-1,1-1 1,-54-47 0,38 23-112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41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325 12 1648,'1'-11'16037,"-20"16"-12330,-23 18-3980,20-7 247,0 1 0,1 1 1,1 0-1,1 2 0,0 0 1,2 1-1,0 1 1,2 1-1,0 0 0,1 1 1,2 0-1,0 1 0,2 1 1,1 0-1,-7 29 1,14-46-138,1-1 1,0 1 0,1-1 0,0 1-1,0 0 1,0 0 0,1-1 0,1 1-1,0-1 1,0 1 0,0-1 0,1 0-1,6 12 1,-6-14-80,1 1-1,0-1 1,1-1-1,-1 1 1,1 0-1,0-1 1,1 0-1,-1 0 1,1-1 0,0 0-1,0 0 1,0 0-1,1 0 1,0-1-1,-1 0 1,11 2-1,2 0-185,0-1 0,0-1-1,1-1 1,-1 0 0,1-2 0,-1 0-1,1-1 1,-1-1 0,0-1-1,1-1 1,-1-1 0,24-8 0,22-12 1750,-2-3 0,67-40 1,-103 54 50,-25 13-1193,0 0 0,0-1 0,0 2 0,0-1 0,0 0 0,0 0 0,1 1 0,-1-1 1,5 1-1,-7 0-114,1 0 1,0 0 0,-1 0 0,1 0 0,0 0-1,-1 0 1,1 1 0,0-1 0,-1 0-1,1 0 1,-1 1 0,1-1 0,-1 0 0,1 1-1,0-1 1,-1 1 0,1-1 0,-1 1-1,0-1 1,1 1 0,-1-1 0,1 2 0,1 2 98,-1 1 0,0 0 0,0-1 0,-1 1 0,1-1 0,-1 1 0,0 9 0,0-9-212,0 17 448,-1 5-1094,1 1-1,2 0 1,1 0 0,7 28 0,-9-50 229,0-1 1,1 1-1,-1-1 1,1 1-1,1-1 1,-1 0-1,1 1 0,0-1 1,0-1-1,1 1 1,-1 0-1,1-1 1,0 0-1,0 0 1,1 0-1,-1 0 1,1-1-1,0 1 1,0-1-1,0 0 1,0-1-1,0 1 1,1-1-1,-1 0 1,10 2-1,22-1-1873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41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35 624,'-14'-22'2520,"4"13"493,-7 5 275,4 12 152,-1 10-716,4 11-875,3 10-829,4 7-652,6 1-660,4-3-672,6-2-829,4-5-839,4-6-416,2-9-72,5-7 263,-1-14 449,-4-6 720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42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0 351 4,'10'-177'9107,"-10"169"-8754,0 0 0,1-1 0,0 1 0,0-1 0,1 1 0,0 0 0,0 0 0,1 0 0,4-9 0,-5 13-527,1-1 1,0 1-1,0 0 1,0 0-1,1 0 1,0 1-1,-1-1 1,1 1-1,0 0 1,0 0-1,1 0 1,-1 1-1,1-1 1,-1 1 0,1 0-1,6-2 1,7-1-758,0 1 0,1 1 1,-1 0-1,35 0 0,78 9-1799,-72-2 2029,-13-1 515,-26 0 509,0-1 0,0-1 0,0-1 0,0-1 0,0-1 0,0-1 0,23-5 0,-36 3 1180,-13 1-209,-14 0 478,10 5-1359,0 0-1,1 1 1,-1-1-1,0 2 1,1-1 0,-1 2-1,1-1 1,0 1-1,0 0 1,1 1-1,-1 0 1,1 1 0,0-1-1,0 1 1,1 1-1,0 0 1,0 0-1,0 0 1,-9 14 0,4-3-218,1 0 1,0 0 0,1 2-1,1-1 1,1 1 0,1 0 0,0 1-1,-3 21 1,3-1-133,3 1 1,1-1-1,1 1 0,3 0 1,2-1-1,13 72 0,-3-52-1386,3-1 0,3-1 0,48 106-1,-64-159 616,0 0-1,-1 0 0,0 1 1,0-1-1,1 9 1,-3-14 553,0 0 1,1 0-1,-1 0 1,0 0 0,0 0-1,0 0 1,0 0-1,0 0 1,0 0 0,0 0-1,-1 0 1,1 0-1,0 0 1,0 0 0,-1 0-1,1 0 1,-1 0-1,1 0 1,0 0 0,-1-1-1,0 1 1,1 0-1,-1 0 1,0-1 0,1 1-1,-1 0 1,0-1-1,0 1 1,1 0 0,-1-1-1,0 1 1,0-1-1,0 1 1,0-1 0,0 0-1,0 1 1,0-1-1,0 0 1,0 0 0,0 0-1,0 0 1,0 0-1,0 0 1,-1 0 0,-20-4-1524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42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68 572 84,'-16'-12'650,"9"8"255,1-1 1,0 1 0,0-1-1,1-1 1,-10-10 0,14 14-723,0 1 0,0 0 1,1 0-1,-1 0 0,1-1 1,-1 1-1,1 0 0,-1-1 0,1 1 1,0-1-1,0 1 0,0 0 1,0-1-1,0 1 0,0-1 0,0 1 1,0 0-1,0-1 0,1 1 1,-1-1-1,0 1 0,1 0 0,-1-1 1,1 1-1,0 0 0,-1 0 0,1 0 1,0-1-1,0 1 0,0 0 1,0 0-1,0 0 0,0 0 0,0 0 1,0 1-1,0-1 0,0 0 1,2 0-1,13-10 808,-1 1 0,32-15 0,81-23-1110,-83 33-209,133-41-2382,-94 32-26,-1-4 1,131-63-1,-189 77 2691,-1-1 1,-1-1-1,31-28 1,-37 29 2432,-2-2 0,21-25 1,-41 60 4127,-8 44-5382,6-29-506,-6 35-434,2 0-1,-1 81 1,11-97-2661,11 86 0,-10-134 2158,9 44-3985,-8-45 3840,-1 0 1,1-1-1,0 0 1,0 1 0,0-1-1,0 1 1,0-1-1,1 0 1,-1 0-1,1 0 1,-1 0 0,1 0-1,0 0 1,0 0-1,2 2 1,4-3-1998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43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54 293 72,'-16'-16'701,"12"12"265,-1 0 0,1 0 1,0-1-1,0 0 0,0 1 0,1-1 0,-5-10 0,8 14-737,-1 0 1,1 0-1,0 0 1,-1-1-1,1 1 0,0 0 1,0 0-1,0-1 1,0 1-1,0 0 0,0-1 1,1 1-1,-1 0 1,0 0-1,1 0 1,-1-1-1,1 0 0,1 0-69,-1-1 0,1 1 0,-1 0 0,1 0 0,0 0 0,0 1 0,0-1-1,0 0 1,0 1 0,1-1 0,2-1 0,17-8-370,1 1 0,0 0 0,1 2 0,0 1 0,0 1 0,37-5 0,-7 5-1034,105 1 0,-140 6 1333,-1 0 0,1 1 0,-1 1 0,1 0 0,32 12 0,-45-13 42,0 0 1,0 1 0,0 0 0,-1 0-1,0 1 1,1-1 0,-1 1 0,0 0-1,-1 1 1,1-1 0,-1 1 0,0 0-1,0 0 1,0 0 0,-1 0 0,0 1 0,0 0-1,0-1 1,0 1 0,2 11 0,-2 3 155,0 0 0,-2 0 0,0 0 0,-1 1 0,-3 22 0,1 48-210,1-88-178,1-1 0,1 0 1,-1 0-1,0 0 0,0 0 0,1 0 0,-1 0 0,1 0 1,0 0-1,-1 0 0,1 0 0,0 0 0,0 0 0,0 0 0,1 0 1,-1-1-1,0 1 0,1-1 0,-1 1 0,1-1 0,-1 1 1,1-1-1,0 0 0,2 2 0,-3-3-23,1 0-1,0 1 1,0-1-1,0 0 1,0-1-1,-1 1 1,1 0-1,0 0 1,0-1-1,0 1 1,-1-1-1,1 1 1,0-1-1,-1 0 1,1 0-1,0 0 1,-1 0-1,1 0 1,-1 0-1,0 0 1,1 0-1,-1-1 1,0 1-1,1 0 1,-1-1 0,0 1-1,1-4 1,4-4-45,0-1 1,-1 1-1,-1-1 1,0 0-1,0-1 1,-1 1 0,3-17-1,9-79 1279,-14 100-994,2-62 1502,-3 46-632,1 0 0,1 0 0,1 0-1,6-22 1,-9 43-969,0 0-1,1 0 1,-1 0-1,0-1 0,1 1 1,-1 0-1,1 0 1,-1 0-1,1 0 0,-1 0 1,1 0-1,0 0 1,-1 0-1,1 0 0,0 0 1,0 0-1,0 0 1,0 0-1,0 1 0,0-1 1,0 0-1,0 1 1,0-1-1,0 1 0,1-1 1,-1 1-1,0-1 1,2 1-1,-1 0-31,0 1-1,0-1 1,0 1-1,0-1 1,0 1-1,0 0 1,0 0-1,0 0 1,0 0-1,0 0 1,0 1-1,0-1 1,-1 1 0,3 1-1,6 8-143,0 0-1,-1 0 1,11 18-1,-7-5-42,18 43-1,5 9-28,-35-73 147,1 0 0,0 0 0,0 0 0,0 0 0,0-1 0,0 1 0,1-1 0,-1 1 0,1-1 0,0 0 0,0 0 0,-1 0 0,1 0 0,1-1 0,-1 1 0,0-1 0,0 0 1,5 2-1,-3-3-69,0 1 0,-1-1 0,1 0 0,0-1 1,0 1-1,-1-1 0,1 1 0,0-2 0,-1 1 1,1 0-1,-1-1 0,5-2 0,4-3-54,0 0 0,0-1 0,-1-1 0,0 0 0,-1-1-1,0 0 1,15-18 0,12-23 2646,46-78 0,-60 90-13,-23 38-2336,-1-1-1,1 1 0,0-1 0,0 1 1,1-1-1,-1 1 0,0 0 0,0-1 1,1 1-1,-1 0 0,3-1 1,-4 2-72,0 0 0,1 0 0,-1-1 0,1 1 1,-1 0-1,0 0 0,1 0 0,-1 0 0,0 0 1,1 0-1,-1 0 0,0 1 0,1-1 0,-1 0 0,0 0 1,1 0-1,-1 0 0,0 0 0,1 0 0,-1 1 1,0-1-1,1 0 0,-1 0 0,0 1 0,0-1 1,1 0-1,-1 0 0,0 1 0,0-1 0,0 0 0,1 0 1,-1 1-1,0 0 0,2 4 42,0 0-1,0 1 1,-1-1 0,0 1-1,1 7 1,0-3-66,28 276 41,-18-146-48,-3-48 37,-4 0 0,-8 100 0,1-157-33,-2-1 1,-2 0-1,-1 0 1,-1 0-1,-2-1 0,-2 0 1,0-1-1,-32 56 0,39-81-4,1-1 0,-1 1 0,0-1 0,0 0-1,-1-1 1,1 1 0,-1-1 0,-1 0-1,1 0 1,-1-1 0,0 0 0,-11 5-1,14-8 4,0 1 0,0-1 0,0 0 0,-1 0-1,1-1 1,0 1 0,-1-1 0,1 0 0,0 0-1,0 0 1,-1-1 0,1 1 0,0-1-1,0 0 1,-1-1 0,1 1 0,0-1 0,0 1-1,1-1 1,-1 0 0,0-1 0,1 1-1,-1-1 1,-4-4 0,0-2-19,-1 0 0,2-1 0,-1 0 0,2 0 0,-1 0 0,1-1 1,1 0-1,0-1 0,0 1 0,1-1 0,1 0 0,0 0 0,1 0 0,0 0 0,0 0 0,2 0 0,0-19 0,2-2-22,1 0 0,1 0-1,2 0 1,1 1 0,16-44-1,4 7 148,3 1 0,3 2-1,2 1 1,62-84 0,-20 47 2133,154-158 1,-223 252-2014,-4 3-30,1 0-1,-1 0 0,2 1 0,-1-1 0,0 1 0,8-4 0,-12 8-163,0-1-1,1 1 1,-1 0 0,0-1-1,0 1 1,1 0-1,-1 0 1,0 0-1,1 0 1,-1 0-1,0 0 1,1 0-1,-1 0 1,0 0 0,1 1-1,-1-1 1,0 0-1,0 1 1,0-1-1,1 1 1,-1 0-1,0-1 1,0 1-1,0 0 1,0 0-1,0 0 1,0 0 0,0 0-1,0 0 1,0 0-1,-1 0 1,1 0-1,0 0 1,0 0-1,-1 0 1,1 0-1,0 3 1,8 18-23,-1 1-1,-1 1 1,-1-1-1,-1 1 1,3 42-1,-3-31-46,-2-14 31,3 27-198,2 0 0,2 0 1,21 60-1,-27-96 68,2 1 0,-1-1 0,1 0 0,1-1 0,0 1 0,1-1 0,0 0 0,1-1 0,0 0 1,0-1-1,1 0 0,0 0 0,1-1 0,0 0 0,0-1 0,25 12 0,-25-14 29,1-1-1,0 0 1,0-1 0,1 0 0,-1-1-1,0-1 1,1 0 0,0 0 0,-1-1-1,1-1 1,-1 0 0,1 0 0,-1-2-1,1 1 1,-1-2 0,0 1 0,18-10 0,-13 5 40,-1-2 1,-1 0 0,0 0 0,0-1-1,-1-1 1,0-1 0,-1 0 0,-1 0 0,0-2-1,-1 1 1,14-23 0,-16 20 74,0 1 0,-1-1 0,0-1-1,-2 0 1,0 1 0,-1-2 0,4-21 0,-9 33 58,1-1 0,-1 1 0,0 0 0,0 0 0,-1 0 1,0 0-1,0 0 0,0 0 0,-5-12 0,4 15 17,-1 0-1,1-1 1,-1 1 0,1 0-1,-1 1 1,0-1-1,-1 0 1,1 1-1,0 0 1,-1 0 0,0 0-1,0 0 1,0 0-1,0 1 1,-8-4 0,8 4-19,1 1 1,-1 0-1,1 0 1,-1 0 0,1 0-1,-1 1 1,0-1 0,1 1-1,-1 0 1,0 0-1,1 1 1,-1-1 0,0 1-1,1-1 1,-1 1 0,1 0-1,-1 0 1,1 1-1,-1-1 1,1 1 0,0 0-1,0 0 1,0 0 0,0 0-1,0 0 1,0 1 0,0-1-1,1 1 1,0 0-1,-1 0 1,1 0 0,-3 5-1,-1 2 38,0 0-1,1 1 1,0-1-1,1 1 1,0 0-1,1 0 1,0 0-1,1 0 1,-2 16-1,4-17-61,-1 0-1,2 0 1,-1 0-1,1 0 0,1 0 1,0-1-1,0 1 1,1 0-1,0-1 0,1 0 1,0 0-1,8 14 1,-5-12-48,1-1 1,0 0 0,1-1-1,-1 0 1,2 0 0,-1-1-1,1 0 1,1-1 0,10 7-1,2-2-514,1-1 0,0-1-1,1-1 1,0-2-1,0 0 1,0-1 0,1-2-1,0 0 1,31-1 0,-23-3-1554,0-1 0,60-11-1,-74 8 872,0 0 0,0-2 0,0-1 0,-1 0-1,34-19 1,-6-8-1599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49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15 712,'-2'-15'5038,"2"42"-2873,21 284 2658,32 401-2434,-49-666-2349,144 1641 314,-114-1028-473,-54-1 155,-15-302 138,-14 182 259,38 2 616,27-243-496,2 350-261,-24-166-328,12-364-43,5 0-1,29 126 1,-22-157 33,68 348-356,-74-343-322,-3 1 0,-6 165 0,-13-133-493,-3 94-3047,12-177 2417,3 0 0,1 0 0,10 48 0,-3-56 211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3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19 239 80,'-3'-4'438,"1"-1"-1,0 1 1,-1-1 0,2 0-1,-1 1 1,1-1 0,-1 0-1,1 0 1,1 0 0,-1 0-1,1 0 1,0 0 0,0-1-1,0 1 1,1 0 0,0 0-1,0 0 1,0 0 0,0 1-1,1-1 1,0 0 0,0 0-1,0 1 1,1-1 0,-1 1-1,1 0 1,0 0 0,0 0-1,1 0 1,-1 0 0,5-3-1,3-2 30,0 0 0,1 1 0,0 0 0,0 0 0,1 1 0,0 1 0,0 0 0,0 1 0,1 1 0,0 0 0,18-3 0,-22 5-406,0 1 0,1-1 0,-1 2 1,1-1-1,0 2 0,-1-1 0,1 1 1,-1 1-1,0 0 0,1 0 0,-1 1 1,0 1-1,0 0 0,-1 0 0,18 10 1,-24-11-59,1-1 1,-1 1-1,0-1 1,0 1-1,-1 0 1,1 1-1,0-1 1,-1 0-1,0 1 1,0-1-1,0 1 1,0 0-1,-1-1 1,1 1-1,-1 0 1,1 6-1,-1-4 4,-1 0-1,1 0 1,-2 1 0,1-1-1,-1 0 1,0 0-1,0 0 1,0 0 0,-5 11-1,-2 1 7,-1 0-1,0-1 1,-1 0 0,-1 0-1,-24 26 1,-9 3 11,-55 45 0,54-52 17,-59 66 1,102-102-40,0-1 1,0 0 0,0 1 0,0-1 0,1 1-1,-1 0 1,1 0 0,-1 0 0,1-1-1,0 1 1,0 0 0,1 0 0,-1 1 0,0 3-1,1-5-11,1 0-1,-1-1 1,1 1-1,-1-1 1,1 1-1,0-1 1,-1 1-1,1-1 1,0 0 0,0 1-1,0-1 1,0 0-1,0 0 1,0 0-1,1 0 1,-1 1-1,0-2 1,1 1-1,-1 0 1,0 0-1,1 0 1,-1-1-1,1 1 1,-1-1-1,1 1 1,0-1-1,-1 1 1,1-1-1,1 0 1,20 5-317,0-2-1,1-1 1,40 0 0,72-11-1780,-115 7 1652,14 0-573,-22 2 114,-1 0-1,1-1 1,-1-1-1,1 0 0,-1 0 1,0-1-1,0-1 1,20-8-1,-32 12 813,1-1 0,-1 1 0,1 0 0,-1-1 0,1 1 1,0-1-1,-1 1 0,0-1 0,1 1 0,-1-1 0,1 1 0,-1-1 0,0 1 0,1-1 0,-1 1 1,0-1-1,1 0 0,-1 1 0,0-1 0,0 0 0,0 1 0,0-1 0,0 0 0,0 1 0,0-1 0,0 0 1,0 1-1,0-1 0,0 0 0,0 1 0,0-1 0,0 0 0,0 1 0,-1-1 0,1 0 0,0 1 0,-1-1 1,1 1-1,0-1 0,-1 1 0,1-1 0,-1 1 0,1-1 0,-1 1 0,1-1 0,-1 1 0,1-1 0,-2 0 1,-16-18-1852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2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0 125 160,'15'3'10022,"-13"-4"-9586,23-4 2780,-22 4-2589,246-33 5032,-112 19-6992,-4-10-3405,-100 13-89,-32 12 4685,-1 0-1,1-1 1,-1 1 0,1 0 0,-1-1-1,1 1 1,-1 0 0,1-1 0,-1 1-1,1-1 1,-1 1 0,0 0 0,1-1-1,-1 1 1,0-1 0,1 1 0,-1-1-1,0 1 1,0-1 0,1 0 0,-1 1-1,0-1 1,0 1 0,0-1 0,0 1-1,0-1 1,0 0 0,0 1 0,0-1-1,0 1 1,0-1 0,0 0 0,0 1-1,0-1 1,0 1 0,-1-1 0,1 1-1,0-1 1,0 0 0,-1 1 0,1-1-1,0 1 1,-1 0 0,1-1 0,-1 1-1,1-1 1,0 1 0,-1-1 0,1 1-1,-1 0 1,0-1 0,-12-8-1371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4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213 300 112,'-79'-24'2692,"38"13"3021,-51-26 2313,100 34-7082,13-1-348,200-19-2057,-85 11-3645,158-34 0,-103-8 2638,-61 16 6889,-129 38-4239,0-1 0,0 1 0,0 0 0,0 0 0,0-1 1,0 1-1,0 0 0,1 0 0,-1 0 0,0 0 0,0 0 0,0 0 0,0 1 0,0-1 0,0 0 0,0 0 0,0 1 0,2 0 0,-2 0-65,-1-1 1,0 1 0,1-1 0,-1 1 0,1 0-1,-1-1 1,0 1 0,1 0 0,-1-1-1,0 1 1,0 0 0,0-1 0,1 1 0,-1 0-1,0 0 1,0-1 0,0 1 0,0 0-1,0 0 1,0-1 0,-1 2 0,0 6 484,-1-1 1,-1 1-1,0-1 0,-4 10 1,1-4-90,-118 385 2191,123-395-2760,-7 40-697,8-41 590,-1 0-1,1-1 1,0 1-1,0 0 1,0 0 0,0 0-1,0 0 1,0 0-1,1 0 1,-1 0 0,1-1-1,-1 1 1,1 0-1,0 0 1,-1 0-1,1-1 1,0 1 0,2 2-1,-2-4 70,-1 0-1,1 1 1,-1-1-1,1 0 0,-1 0 1,1 0-1,-1 1 1,1-1-1,-1 0 1,1 0-1,-1 0 0,1 0 1,-1 0-1,1 0 1,0 0-1,-1 0 1,1-1-1,-1 1 1,1 0-1,-1 0 0,1 0 1,-1 0-1,1-1 1,-1 1-1,1 0 1,-1-1-1,1 1 0,-1 0 1,1-1-1,-1 1 1,0 0-1,1-2 1,12-14-1159,-12 16 1192,15-29-147,-1 0 0,-2 0 0,-1-2 0,9-32 0,-4 12 810,-2 11 63,12-38 3495,50-101-1,-75 175-3872,1-1 1,0 0-1,-1 1 0,2-1 1,-1 1-1,0 0 1,1 0-1,0 0 0,0 1 1,5-5-1,-6 7-234,-1 0 0,0 0-1,1 0 1,-1 0 0,1 1 0,-1-1 0,1 1-1,-1-1 1,1 1 0,-1 0 0,1 0 0,-1 0-1,1 1 1,-1-1 0,1 0 0,-1 1 0,1 0-1,-1-1 1,1 1 0,-1 0 0,0 0 0,0 1 0,3 0-1,4 4-42,1 1 0,-1-1-1,-1 1 1,1 1 0,-1 0-1,0 0 1,-1 0 0,7 11-1,48 83-490,-32-50-21,-12-21 42,63 93-3692,-32-68-1005,-39-47 3037,0 0-1,0-1 1,16 10-1,-13-12-649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4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 86 1184,'-51'-9'2260,"7"2"489,10-1 335,17 3-192,10-3-544,17 1-628,17 0-691,17-4-757,17 2-776,14-1-849,10 7-983,10 1-492,-4 4-176,-3 3 139,-6-1 373,-11 0 616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12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1324,'16'1'11818,"-14"0"-11123,13 15 3683,4 27-3874,-16-35 503,6 22-533,0 1 1,-2 0-1,-1 0 1,-2 0-1,1 33 0,-9 162 598,0-135-737,2-36-292,0-16-1491,4 72 1,-2-111 1305,0 1 0,0-1 0,0 0 1,0 1-1,0-1 0,0 1 0,0-1 0,0 0 1,0 1-1,0-1 0,0 0 0,0 1 1,1-1-1,-1 1 0,0-1 0,0 0 1,0 1-1,0-1 0,7 4-2410,5-14-1875,8-20-1030,-9 4 2567,2-5 575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12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309 91 1280,'13'-56'6442,"-6"21"127,-28 90-1758,1-15-4814,-2-2 0,-40 56 1,-14-2 44,-33 46-2,107-136-36,0 0-1,0 1 1,1-1 0,-1 1 0,1-1 0,-1 1 0,1-1 0,0 1 0,0 0-1,0 0 1,0 0 0,1 0 0,-1 0 0,1-1 0,0 1 0,0 0-1,0 0 1,0 0 0,0 0 0,2 6 0,-1-6-1,1-1 0,0 1 0,0 0 0,0 0 0,0-1 0,0 1-1,0-1 1,1 0 0,-1 0 0,1 1 0,-1-2 0,1 1 0,0 0 0,0 0 0,5 1 0,11 4 10,1-1 0,0 0 0,1-2 0,32 3 0,-47-6-8,72 6-178,0-3-1,81-7 1,-25-7-6789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16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1 196,'-1'4'954,"0"1"0,0 0 0,1 0 0,0 0 1,0 0-1,0 0 0,1 0 0,1 9 0,-1-9-345,15 147 7059,1 78-3887,3 39-3102,-13-166-1995,6-155-7032,-16-88 3846,-11-70 2776,6 110 1736,6 27 708,1 39 1448,0 0 0,-9-44 0,9 29 4468,1 48-6551,1 0 0,0 0 0,0 1-1,0-1 1,0 0 0,0 1 0,0-1 0,0 1 0,0-1 0,0 1 0,0 0 0,0-1 0,0 1 0,0 0-1,0 0 1,0-1 0,0 1 0,0 0 0,1 0 0,-1 0 0,0 1 0,0-1 0,1 0 0,1 0-50,31 3 7,0 1 0,-1 1 1,0 2-1,0 1 0,0 2 0,-1 1 0,0 1 0,38 22 0,-61-30-109,0 1 0,-1 0 1,1 1-1,-1 0 0,11 10 0,-18-15 45,1 1 1,-1-1-1,1 1 0,-1 0 0,0-1 1,0 1-1,0 0 0,0 0 0,0 0 1,0 0-1,0 0 0,0 0 0,-1 1 1,1-1-1,-1 0 0,0 0 0,1 0 1,-1 0-1,0 1 0,0-1 0,-1 0 1,1 0-1,0 0 0,-1 1 0,1-1 1,-1 0-1,0 0 0,0 0 0,0 0 1,0 0-1,-1 2 0,-4 4-25,0 0 0,0 0 0,0-1 1,-1 0-1,0 0 0,-1-1 0,0 0 0,-9 6 0,-12 5 0,-33 15-1,37-21 52,1 2 0,-30 20 0,53-33-8,1 1 0,-1-1-1,0 1 1,1-1 0,-1 1 0,0-1 0,1 1 0,-1-1-1,1 1 1,-1-1 0,1 1 0,-1 0 0,1-1 0,0 1 0,-1 0-1,1-1 1,0 1 0,0 0 0,-1-1 0,1 1 0,0 0-1,0 0 1,0-1 0,0 1 0,0 0 0,0 0 0,0-1 0,0 1-1,0 0 1,0 0 0,0-1 0,0 1 0,1 0 0,-1 0-1,0-1 1,1 1 0,-1 0 0,0-1 0,1 1 0,-1 0 0,1-1-1,-1 1 1,1-1 0,-1 1 0,1-1 0,-1 1 0,1-1-1,1 1 1,37 21-448,-34-20 400,15 7-173,0-1 32,0 1-1,-1 1 1,0 1 0,26 20-1,-42-28 186,1-1 0,-1 1 0,0 0 0,0 0 0,-1 0 0,1 0 0,-1 0 0,1 1 0,-1-1 0,0 1 0,0-1 0,-1 1 0,1 0 0,-1 0 0,0 0 0,0 0 0,0 0 0,0 0 0,-1 0 0,1 0 0,-1 0 0,0 0 0,-1 0 0,1 0 0,-1 1 0,1-1 0,-1 0 0,-1 0 0,1-1 0,-3 6 0,-2 2 47,0 0-1,-1-1 0,0 0 1,-1 0-1,0-1 0,-1 0 0,0 0 1,0-1-1,-1-1 0,0 1 1,-19 9-1,3-2-2,-1-2 1,-1 0-1,-48 13 1,67-24-328,1 1 0,-1-2 1,-1 1-1,1-1 0,0-1 0,-9 0 1,16 0 105,0 0 1,1 0-1,-1 0 0,0 0 1,1 0-1,-1-1 1,1 1-1,-1-1 1,0 1-1,1-1 0,-1 1 1,1-1-1,-1 0 1,1 0-1,0 0 1,-1 0-1,1 0 0,0 0 1,-1 0-1,1 0 1,0 0-1,0-1 1,0 1-1,0 0 1,0-1-1,1 1 0,-1-1 1,0 1-1,1-1 1,-1 0-1,1 1 1,-1-1-1,1 1 0,0-1 1,0 0-1,-1 1 1,1-1-1,0 0 1,1 1-1,-1-4 0,2-2-456,0 0-1,1 0 0,0 0 1,0 0-1,1 0 0,-1 1 1,1-1-1,6-5 0,24-30-1608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16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17 117 1340,'-6'-19'1296,"4"15"-273,0-1-1,0 0 1,1 0-1,0-1 1,0 1-1,0 0 1,1 0-1,-1-8 1,2 11-766,-1 0-1,1 0 1,0 0 0,0 1-1,0-1 1,0 0 0,0 0-1,0 1 1,0-1 0,1 0-1,-1 1 1,1-1 0,-1 1-1,1 0 1,-1-1 0,1 1-1,0 0 1,0 0 0,-1 0-1,1 0 1,0 1 0,0-1-1,0 0 1,0 1 0,0-1-1,3 1 1,10-3 41,-1 0 0,1 2 0,0-1 1,-1 2-1,1 0 0,0 1 0,0 0 0,-1 1 0,23 7 0,-12-2-210,0 1-1,-1 1 0,-1 1 0,38 23 1,-47-25-107,0 2-1,-1 0 1,0 0 0,-1 1 0,0 1 0,-1 0 0,0 1 0,-1 0-1,11 17 1,-11-11-3,0 1-1,-1 0 1,-1 0-1,-1 1 0,-1 0 1,5 26-1,-3 21 24,-3 0 1,-3 1-1,-9 100 0,2-74 118,4-70-110,-2 27 18,3 1 0,10 85 1,-8-122-75,1-1-1,1 0 1,0 1 0,1-2 0,1 1 0,0-1 0,1 0 0,0 0 0,2 0 0,-1-1 0,1-1 0,1 1 0,15 13 0,33 25-362,-33-31 79,31 34 0,-48-45 256,-1 0 1,0 0-1,-1 1 0,0 0 1,0 0-1,-1 0 0,6 20 0,-2 7 19,-2 0-1,-2 1 1,-1 0-1,-2 1 0,-3 45 1,0-33 71,18 228 138,0-58-183,-17-204-52,1 0 1,-2 0-1,-1 0 1,0 0-1,-1 0 1,-8 29-1,8-39 23,0 0 1,0-1-1,0 1 0,-1-1 0,0 0 1,0 0-1,0-1 0,-1 1 0,0-1 1,0 0-1,0 0 0,0 0 0,-1-1 1,0 0-1,0 0 0,0-1 0,-1 1 1,-11 3-1,2-2-395,-1 0 0,0-1 0,0-1 0,-1-1 0,1-1 0,0 0 0,-1-1 0,-20-3 0,13 0-1042,1-1 0,0-1 0,0-1 0,1-1 0,-28-13 0,18 2-858,10-4 464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17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612 98 168,'20'-44'5141,"-19"41"-4306,0 0 1,-1 0 0,1-1-1,-1 1 1,1 0 0,-1 0 0,0 0-1,-1-1 1,1 1 0,0 0-1,-1 0 1,-1-6 0,1 8-769,0 1 0,1-1 0,-1 1 0,0-1 0,1 1 0,-1-1 0,0 1 0,0 0 0,0-1 0,1 1 0,-1 0 0,0 0 1,0-1-1,0 1 0,0 0 0,1 0 0,-1 0 0,0 0 0,0 0 0,0 0 0,0 0 0,0 0 0,0 1 0,1-1 0,-1 0 0,0 0 0,0 1 0,0 0 0,-28 8 264,1 5-132,1 0-1,0 2 1,1 1 0,0 1 0,-32 30 0,6 1 39,-56 69 1,72-75-127,3 0-1,-52 91 1,74-113-71,0 0 0,2 1 0,0 0 0,1 1 0,2 0 0,0 0 0,1 0 0,2 1 0,-1 26 0,4-41-28,0-1 1,1 0 0,0 0 0,0 0-1,1-1 1,0 1 0,0 0-1,1 0 1,0-1 0,0 0 0,1 1-1,0-1 1,0-1 0,1 1 0,10 12-1,-7-12-34,1 1 0,0-1-1,0-1 1,0 1 0,1-2 0,0 1-1,0-1 1,0-1 0,1 0 0,16 4-1,-7-3-94,1-1-1,0-1 0,0-1 0,0-1 0,1-1 1,-1-1-1,0 0 0,0-2 0,0-1 1,0 0-1,37-14 0,-51 15 75,0 0 0,0-1 0,0 0 0,-1 0 1,1 0-1,-1-1 0,0 0 0,8-9 0,-12 12 43,0 0 0,0-1 0,-1 1 0,1 0 0,-1-1-1,0 1 1,1-1 0,-1 1 0,0-1 0,-1 0 0,1 1 0,0-1 0,-1 0 0,1 1 0,-1-1 0,0 0 0,0 0 0,0 0-1,0 1 1,-1-1 0,1 0 0,-1 0 0,0 1 0,0-1 0,1 0 0,-2 1 0,-1-5 0,-2 0 28,0 1 0,0-1 0,0 1 0,-1 0 0,0 0 1,-1 1-1,1 0 0,-1 0 0,0 0 0,0 1 0,0 0 1,-14-5-1,2 1-20,-1 1 0,0 1 1,-41-6-1,52 11-72,-12 0-728,18-1-512,10 0-974,110-21-7102,0-8 4566,-87 20 5534,51-24-1,-61 24 1625,-1 0 0,-1-2 0,25-20 1,-36 27-1171,12-8 3591,-18 15-4705,-1-1-1,1 0 1,0 1 0,-1-1-1,1 1 1,-1-1-1,1 1 1,-1-1-1,1 1 1,-1-1-1,1 1 1,-1-1-1,1 1 1,-1 0-1,0-1 1,1 1 0,-1-1-1,0 1 1,1 0-1,-1 0 1,0-1-1,0 1 1,0 0-1,0-1 1,0 1-1,0 0 1,0 0-1,0-1 1,0 1 0,0 0-1,0 0 1,0 0-1,2 24 167,2-1-1,12 44 1,-12-56-243,1 1 0,0-1 1,0 0-1,1-1 1,0 1-1,1-1 0,10 12 1,-16-21 5,1 0 0,0-1 1,-1 1-1,1 0 0,0-1 1,0 1-1,-1-1 0,1 1 1,0-1-1,1 0 0,-1 0 0,0 0 1,0 0-1,0 0 0,1-1 1,-1 1-1,0-1 0,1 1 0,-1-1 1,0 0-1,1 0 0,2 0 1,-2-1 2,1 0 0,-1 0 0,0 0 1,1-1-1,-1 0 0,0 1 0,0-1 0,0 0 1,0 0-1,0-1 0,0 1 0,-1-1 0,3-2 1,6-9 42,-1 1 1,0-2-1,-1 0 1,12-27 0,20-50 594,-41 138-532,-2 42-663,3-73-517,0 0 0,1 1 1,7 27-1,-7-38 610,-1 0 0,1 1 0,0-1 0,0 0 0,1 0 0,-1 0 0,1-1 0,0 1 0,1-1 0,-1 1 1,1-1-1,-1 0 0,1 0 0,1-1 0,-1 1 0,0-1 0,1 0 0,0 0 0,0-1 0,-1 1 0,2-1 0,-1 0 1,0 0-1,0-1 0,1 1 0,-1-1 0,0 0 0,1-1 0,9 1 0,22-4-1251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18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236 111 1532,'1'-9'1242,"0"0"0,-1 1 0,0-1 0,0 0 0,-1 0-1,-4-15 1,5 22-1079,0 1-1,-1-1 0,1 0 1,-1 1-1,1-1 1,-1 1-1,0-1 0,0 1 1,1-1-1,-1 1 0,0 0 1,0-1-1,-1 1 1,1 0-1,0 0 0,0 0 1,0 0-1,-1 0 0,1 0 1,-1 0-1,1 0 0,-1 0 1,1 1-1,-1-1 1,1 1-1,-1-1 0,1 1 1,-1-1-1,0 1 0,1 0 1,-1 0-1,0 0 1,1 0-1,-1 0 0,0 0 1,1 0-1,-1 1 0,0-1 1,1 1-1,-1-1 1,1 1-1,-1 0 0,-1 0 1,-4 3-40,0 0 0,0 0 0,1 0 0,-1 1 0,1 0 0,0 0 1,0 1-1,1-1 0,0 1 0,-8 11 0,-1 5-39,-22 44 0,25-42-116,1 0 0,-7 28 1,14-42-40,0 1 0,1-1 0,1 1 0,0 0 0,0 0 0,1-1 1,2 21-1,-2-29 14,1 1 1,-1 0 0,1 0-1,0-1 1,0 1-1,0-1 1,0 1 0,0-1-1,1 1 1,-1-1-1,1 0 1,0 0 0,-1 0-1,1 0 1,0 0 0,0 0-1,0 0 1,1 0-1,1 1 1,0-1-73,0-1 0,0 1-1,1-1 1,-1 0 0,0 0 0,0 0-1,1 0 1,-1-1 0,0 0 0,1 0-1,4 0 1,4-2-55,0 0 0,0-1-1,0-1 1,0 0 0,-1 0 0,24-12-1,-36 16 226,0 0-1,0-1 1,1 1-1,-1 0 1,0 0-1,0 0 1,1 0-1,-1 0 1,0 0-1,1 0 1,-1 0-1,0 0 1,0 0-1,1 0 1,-1 0 0,0 1-1,1-1 1,-1 0-1,0 0 1,0 0-1,1 0 1,-1 0-1,0 1 1,0-1-1,0 0 1,1 0-1,-1 0 1,0 1-1,0-1 1,0 0-1,1 0 1,-1 0-1,0 1 1,0-1-1,0 0 1,0 0-1,0 1 1,0-1-1,0 0 1,0 1-1,1-1 1,-1 0-1,0 0 1,0 1-1,0-1 1,0 0-1,0 1 1,0-1-1,-1 0 1,1 0-1,0 1 1,0-1-1,0 0 1,0 0-1,0 1 1,-1-1 0,-2 33 787,0-2-389,11 9-561,-7-37-302,1 1 0,-1-1 0,1 0 0,0 0 0,0 0 0,0 0 0,0-1 0,4 4 1,-4-4-35,0 0 1,1 0 0,-1-1 0,0 0-1,1 1 1,0-1 0,-1 0 0,1 0-1,0 0 1,0-1 0,-1 1 0,1-1-1,0 1 1,0-1 0,0 0 0,0 0-1,0 0 1,0-1 0,-1 1 0,1-1-1,0 1 1,0-1 0,-1 0 0,1 0-1,4-3 1,15-6-1351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18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78 180 408,'6'-77'4133,"-5"-3"3885,-1 72-6852,-2-6 875,-3 14-115,-6 24-156,-14 89-1175,-16 208 0,40-311-1089,1 0 0,0 0 0,1 0 1,0 0-1,0 0 0,1 0 0,0 0 0,7 17 1,-8-24 141,1 0-1,-1 0 1,1 0 0,0-1 0,-1 1 0,1 0 0,0-1 0,1 1 0,-1-1 0,0 0 0,1 0 0,-1 0 0,1 0 0,0 0-1,0 0 1,-1-1 0,1 1 0,0-1 0,0 0 0,1 0 0,-1 0 0,0 0 0,0-1 0,0 1 0,1-1 0,-1 0-1,0 0 1,0 0 0,1 0 0,3-1 0,-2 0 113,0-1 0,0 0 0,1 0 0,-1 0 0,-1 0 0,1-1 0,0 0 0,0 0 0,-1 0 0,0 0 0,0-1 0,0 0 0,0 0 0,0 0 0,-1 0 0,0-1 0,1 1 0,3-9 0,19-42 2913,-8 4 3987,-20 59-5562,0 0 0,1 1 0,0-1 0,0 1 0,2 15 0,0-13-913,0 1 0,1-1 0,1 1 0,0-1-1,5 12 1,-6-17-335,0 0-1,1 0 1,-1 0-1,1-1 1,1 1-1,-1-1 1,1 0-1,0 0 1,0 0-1,1-1 1,-1 0-1,1 1 1,0-2-1,0 1 1,0 0-1,1-1 1,-1 0-1,1 0 1,0-1-1,0 0 1,0 0-1,0 0 1,0 0-1,0-1 1,0 0-1,8 0 1,-8-1 53,-1 0 0,1-1 0,-1 0 0,1 0 0,-1 0 0,1 0 0,-1-1 0,0 0 0,0 0 0,0-1 0,0 1 0,0-1 0,-1 0 0,1 0 0,-1-1-1,1 1 1,-1-1 0,0 0 0,-1 0 0,1 0 0,-1-1 0,0 1 0,0-1 0,0 0 0,3-8 0,4-11 1189,-1 0 1,-1-1-1,-1 0 0,4-30 0,-7 36 242,11 124-382,-13-95-1067,0-1 0,0 1 0,1-1 0,0 0 1,1 0-1,0-1 0,1 1 0,5 8 0,-7-12-296,1-1 0,-1 0 1,1 0-1,0 0 0,0 0 0,0 0 0,0-1 1,1 0-1,0 0 0,-1 0 0,1-1 0,0 1 0,0-1 1,0-1-1,10 3 0,-14-3 177,0-1 0,1 1 0,-1-1 0,0 0 0,0 0 0,1 0 0,-1 0 0,0 0 0,0 0 0,1 0 0,-1 0 0,0 0 0,0-1 0,1 1 0,-1-1 0,0 1 0,0-1 1,0 1-1,0-1 0,0 1 0,0-1 0,0 0 0,0 0 0,0 1 0,0-1 0,0 0 0,0 0 0,0 0 0,-1 0 0,1 0 0,0 0 0,-1 0 0,1 0 0,0-3 0,3-15-1976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19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53 118 756,'-19'-38'2914,"-2"-4"1674,9 4 6674,24 89-8945,-8 106-2014,-1-1-4504,-2-148 3277,0 0 0,1 1 0,0-1 0,0 0 0,0 0 0,8 14 0,-10-20 629,1 0-1,0 0 1,1 0-1,-1 0 1,0 0-1,0 0 1,1-1-1,-1 1 1,1 0-1,0-1 1,-1 1-1,1-1 1,0 0-1,0 1 1,0-1-1,0 0 1,0 0-1,0 0 1,0-1-1,0 1 1,1 0-1,-1-1 1,0 1-1,0-1 1,1 0-1,-1 0 1,0 0-1,1 0 1,3-1-1,17-7-1794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2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20 932,'-17'-7'1539,"13"5"-588,-1 0 1,1 0-1,-1 0 0,0 1 1,0-1-1,-7 0 1,11 2-796,0 1 1,1-1 0,-1 0-1,1 0 1,-1 1-1,1-1 1,-1 0-1,1 1 1,-1-1 0,1 0-1,-1 1 1,1-1-1,0 1 1,-1-1-1,1 1 1,-1-1 0,1 1-1,0-1 1,0 1-1,-1-1 1,1 1-1,0-1 1,0 1 0,0 0-1,-1-1 1,1 1-1,0-1 1,0 1-1,0 0 1,0-1-1,0 1 1,0-1 0,0 1-1,1 1 1,2 23 1487,-3-24-1604,46 222 3914,5 1-6103,-45-201 1081,12 46-4426,-17-65 4912,0-1 0,0 0 0,1 1 0,0-1 1,-1 0-1,1 0 0,1 0 0,-1 0 0,0 0 0,1 0 0,-1 0 1,1-1-1,0 0 0,0 1 0,4 1 0,6 1-1374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19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27 138 312,'14'-35'1912,"-4"6"496,-3 5 365,-4 4 271,1 6-456,-4 3-628,3 7-563,-3 8-425,-3 10-336,-1 10-320,1 9-444,-1 4-696,-2 3-1017,-1-4-767,0-1-396,-3-6-136,0-7 163,-4-7 541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20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1 1716,'-2'0'336,"0"0"-1,0 0 0,0 0 1,0 0-1,0 0 1,0 1-1,0-1 1,0 1-1,0-1 1,1 1-1,-1 0 0,0 0 1,0 0-1,1 0 1,-1 0-1,0 0 1,1 0-1,-1 0 1,1 1-1,0-1 0,-1 0 1,1 1-1,0 0 1,0-1-1,0 1 1,0 0-1,0-1 0,0 1 1,0 0-1,1 0 1,-1 0-1,1-1 1,-1 4-1,-2 8 657,1 0 1,0 1-1,1 26 0,0-12-199,-1-6-462,-3 41-656,5 88 0,0-149 153,0 0-1,0-1 0,0 1 1,1 0-1,-1-1 0,0 1 1,1 0-1,0-1 0,-1 1 1,1-1-1,0 1 0,1 1 1,-2-3 36,0 1 0,1-1 1,-1 0-1,1 1 0,-1-1 1,0 0-1,1 0 1,-1 1-1,1-1 0,-1 0 1,1 0-1,-1 0 0,1 0 1,-1 1-1,1-1 0,-1 0 1,1 0-1,-1 0 0,1 0 1,-1 0-1,1 0 1,-1 0-1,1 0 0,-1 0 1,0-1-1,2 1 0,0-1-214,0-1-1,0 1 1,1-1-1,-1 1 1,0-1-1,0 0 1,-1 0-1,1 1 0,0-1 1,-1-1-1,1 1 1,-1 0-1,0 0 1,2-3-1,7-19-541,0-1 0,-1 0 0,8-44 0,-4-8 3312,-7 13 9378,-14 99-10403,-8 47-2871,12-52-67,-3 26-2671,4 0-3651,3-46 5443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0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594 445 456,'-1'-6'13812,"8"-24"-8383,-2 13-4339,-3 0-1035,-1 1 0,0-1 1,-2 0-1,1 1 0,-2-1 0,0 0 0,-1 1 0,-1 0 0,-1 0 0,0 0 0,0 0 1,-2 1-1,0 0 0,-1 0 0,-14-19 0,15 24-83,0 0 0,-1 0 1,-1 1-1,0 1 0,0-1 0,0 2 0,-1-1 1,0 1-1,-17-8 0,18 11 49,1 0-1,-1 1 1,0 0-1,0 1 1,0 0-1,0 0 1,0 1-1,0 0 1,-1 1 0,1 0-1,0 0 1,-1 1-1,-13 3 1,10-1-1,0 1 0,0 0 0,0 1 0,1 1 0,-1 0 0,1 0 0,1 1 0,-1 1 0,1 0 0,-14 13 0,12-8-14,1 1 0,0 0 0,1 0 0,0 1 0,1 1 0,1 0 1,-9 21-1,8-14-36,2 1 0,0 1 0,2-1 0,1 1 0,0 0 1,2 0-1,1 0 0,1 1 0,1-1 0,2 0 0,6 38 0,-4-41-67,1-1-1,2 1 0,0-1 0,1-1 0,1 0 0,1 0 1,1-1-1,0 0 0,22 26 0,-24-35-146,0 0 0,0-1-1,1 0 1,0 0 0,1-1 0,-1-1-1,2 0 1,-1 0 0,1-1 0,0-1 0,0 0-1,1 0 1,-1-2 0,1 1 0,0-1-1,0-1 1,15 1 0,-9-3-559,0 0 0,0-1 0,0-1 1,0-1-1,0-1 0,0 0 0,-1-1 1,0-1-1,0-1 0,0-1 0,-1 0 0,0-1 1,0-1-1,-1-1 0,-1 0 0,0-1 1,14-14-1,9-15-710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0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87 332,'7'-28'1854,"-5"19"265,1 0 0,-1-1 1,-2-21 3565,-5 37-4127,-4 11-101,2 14-542,2-1 1,0 1-1,3 0 1,0 41 0,18 126-473,10-31-2699,3-61-4067,-28-101 5630,1 0 1,-1 0-1,1 0 1,0-1-1,0 1 1,1-1-1,0 0 1,-1 1-1,1-1 1,0 0 0,1-1-1,-1 1 1,7 5-1,4-5-1854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1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132 123 1256,'5'-59'4933,"1"-5"5774,0 90-6410,8 32-3935,23 350-2787,-24-231-8218,-15-150 5426</inkml:trace>
  <inkml:trace contextRef="#ctx0" brushRef="#br0" timeOffset="1">64 526 1884,'-13'-16'2332,"-1"1"297,1 4 283,6 2-300,-3 2-428,6 1-460,1 1-347,3 1-301,3 0-392,11 2-684,6-1-824,11-1-944,6 6-893,11 2-495,-1 1-144,4 4 251,3-5 501,-6 1 744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1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92 72,'-3'-4'1384,"1"0"0,0 1 0,-1-1-1,0 1 1,-3-4 1384,3 4-1384,-1 0 0,-7-4 0,11 7-1314,0 0 0,0-1 0,-1 1 0,1 0 1,0 0-1,-1 0 0,1 0 0,0-1 0,0 1 1,-1 0-1,1 0 0,0-1 0,0 1 0,0 0 1,-1 0-1,1-1 0,0 1 0,0 0 0,0-1 0,0 1 1,0 0-1,0-1 0,-1 1 0,1 0 0,0-1 1,0 1-1,0 0 0,0-1 0,0 1 0,0 0 1,0-1-1,0 1 0,1 0 0,-1-1 0,0 1 1,0 0-1,0 0 0,0-1 0,0 1 0,0 0 1,1-1-1,-1 1 0,0 0 0,0 0 0,0-1 0,1 1 1,-1 0-1,0 0 0,0-1 0,1 1 0,-1 0 1,0 0-1,1 0 0,-1 0 0,0 0 0,0-1 1,1 1-1,-1 0 0,1 0 0,22-9 846,-19 8-745,24-7 97,1 2-1,1 0 0,33-1 1,-44 6-230,0 1 1,0 0-1,0 1 0,0 1 1,37 10-1,-54-12-35,0 0 0,0 1 0,0 0 0,0-1 0,0 1 0,-1 0 0,1 0 0,0 0 0,-1 0 0,1 0 0,-1 0 0,1 1 0,-1-1-1,1 0 1,-1 1 0,0-1 0,0 1 0,0-1 0,0 1 0,0 0 0,0 0 0,0-1 0,0 1 0,0 3 0,-1-2-6,0-1 1,0 1 0,0 0-1,0 0 1,-1 0 0,1 0-1,-1 0 1,0 0 0,0-1-1,0 1 1,0 0-1,0-1 1,-1 1 0,1-1-1,-1 1 1,-2 2 0,-11 12-33,0-1 0,-2 0 1,0-2-1,-1 1 0,0-2 1,-35 19-1,-27 21-204,79-52 216,1-1 0,-1 0 1,1 0-1,-1 1 1,1-1-1,-1 1 1,1-1-1,-1 0 1,1 1-1,0-1 1,-1 1-1,1-1 1,-1 1-1,1-1 1,0 1-1,0-1 1,-1 1-1,1 0 0,0-1 1,0 1-1,0-1 1,-1 1-1,1 0 1,0 0-1,12 6-453,34-3-253,-31-3 492,17 2-239,53 12 0,-74-12 459,1 0 0,-1 1-1,0 1 1,0 0 0,-1 0 0,1 1 0,-1 0-1,9 8 1,-16-12 26,-1-1-1,0 1 0,0-1 0,0 1 1,0 0-1,-1-1 0,1 1 1,0 0-1,-1 0 0,0 0 0,1 1 1,-1-1-1,0 0 0,0 0 0,0 1 1,0-1-1,0 1 0,-1-1 1,1 1-1,-1-1 0,0 1 0,1-1 1,-1 1-1,0-1 0,-1 1 1,1-1-1,0 1 0,-1-1 0,1 1 1,-1-1-1,0 1 0,0-1 1,0 0-1,0 1 0,0-1 0,-1 0 1,1 0-1,0 0 0,-1 0 1,0 0-1,-3 3 0,-1 1 31,-1 0 1,0-1-1,0 1 0,-1-2 0,0 1 1,1-1-1,-2 0 0,1-1 0,0 0 0,-15 4 1,12-5-167,0-1 0,0 0 0,-1 0 0,1-1 0,-18-2 0,24 1-174,0 0-1,0 0 1,0 0-1,0 0 1,0-1 0,0 0-1,1 0 1,-1 0-1,0 0 1,1-1-1,0 0 1,-1 0-1,-6-7 1,10 9 69,0-1 0,-1 1 1,1-1-1,0 1 0,0-1 0,1 1 1,-1-1-1,0 0 0,0 1 0,1-1 0,-1 0 1,1 0-1,0 0 0,-1 1 0,1-1 1,0 0-1,0 0 0,0 0 0,0 0 1,1 1-1,-1-1 0,0 0 0,1 0 1,-1 0-1,1 1 0,1-4 0,1 0-272,0 1-1,0-1 1,0 0-1,1 1 1,0 0-1,-1-1 1,8-4-1,21-18-1407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2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104 270 116,'19'-12'1721,"0"-1"0,-1-1 0,17-16 0,-27 22-730,-1 0 0,0-1-1,0 0 1,-1 0 0,0 0 0,-1-1 0,0 1 0,6-16-1,-4 7 171,-3 7-392,0 0 0,0 0-1,-1 0 1,0-1 0,1-14 0,-4 25-750,0 1 0,-1 0-1,1 0 1,0-1 0,0 1 0,0 0 0,0 0 0,-1-1 0,1 1 0,0 0 0,0 0 0,-1-1 0,1 1 0,0 0 0,0 0-1,-1 0 1,1 0 0,0 0 0,-1-1 0,1 1 0,0 0 0,-1 0 0,1 0 0,0 0 0,-1 0 0,1 0 0,0 0 0,-1 0 0,1 0-1,0 0 1,-1 0 0,1 0 0,0 0 0,-1 0 0,1 1 0,0-1 0,0 0 0,-1 0 0,1 0 0,-1 1 0,-14 4 149,-2 5-95,1 0 0,-1 1 0,2 1 0,-1 1 0,2 0-1,0 0 1,0 2 0,-12 18 0,10-12-77,1 0 1,1 2-1,1 0 0,1 0 0,-13 40 1,21-53-58,2-1 1,-1 1-1,1 0 0,1 0 1,0 0-1,0 0 0,1 0 1,1 15-1,0-20-44,0-1 0,0 0 0,0 0 0,0 0 0,1 0 0,-1 0 0,1 0 0,0 0 0,0 0 0,1-1 0,-1 1 0,1-1 0,0 0 0,-1 1 0,2-1 0,-1-1 0,0 1 0,0 0 0,1-1 0,0 0 0,-1 1 0,6 1 0,3 0-486,0-1 0,0 0 0,1 0 0,-1-1-1,1-1 1,-1 0 0,1-1 0,-1 0 0,23-3 0,5-3-2701,66-19-1,-89 20 2543,1-1 0,-1-1 1,-1 0-1,1-1 0,-1-1 0,-1-1 0,1 0 1,24-22-1,-30 22 965,-1 0 1,0 0 0,0-1 0,-1 0-1,6-12 1,-7 11 1119,-2 0 0,0 0 0,0 0 1,-1-1-1,4-20 0,-5 14 1008,-1 5 2089,4 28-2318,-2-1-2082,1-1 0,0 1 1,0-1-1,1 0 0,1-1 0,0 0 1,1 0-1,0 0 0,1-1 1,0 0-1,0 0 0,1-1 0,0-1 1,1 0-1,0 0 0,0-1 1,1 0-1,15 6 0,-10-6-336,0 0 0,0-2 0,0 0 1,1-1-1,0-1 0,0 0 0,0-1 0,0-1 0,0-1 0,0-1 0,0 0 1,0-2-1,20-4 0,-34 6 249,1 0 1,-1 0-1,0-1 1,0 1-1,0-1 1,0 0-1,-1 0 0,1 0 1,-1 0-1,1-1 1,-1 0-1,0 1 1,1-1-1,-2 0 1,1-1-1,0 1 1,-1-1-1,1 1 1,2-6-1,-3 3 147,0 0 0,0 0 1,-1 0-1,0 0 0,0 0 0,-1 0 0,1 0 0,-1-1 0,-1 1 1,1 0-1,-1 0 0,0 0 0,-2-6 0,0 1 88,0-1 0,-1 1-1,0 0 1,-1 0 0,-1 1 0,1-1-1,-1 1 1,-1 1 0,0-1 0,0 1 0,-1 0-1,0 1 1,-1 0 0,0 0 0,-19-12-1,21 15-68,-1 1-1,-1 0 1,1 0-1,-1 1 0,1 0 1,-1 1-1,0-1 0,0 2 1,0-1-1,0 2 0,0-1 1,0 1-1,0 0 1,0 1-1,0 0 0,0 0 1,0 1-1,0 1 0,1-1 1,-1 1-1,-9 5 1,6-2-269,-1 1 0,2 0 0,-1 1 0,1 0 1,0 1-1,1 0 0,0 0 0,0 1 0,1 1 0,0 0 1,1 0-1,0 1 0,1-1 0,0 2 0,1-1 1,1 1-1,0 0 0,0 0 0,-4 24 0,9-34-125,-1 1 0,1 0 0,0 0 0,0 0 0,0 0 0,1-1 0,-1 1 0,1 0 0,0 0 0,0-1 0,0 1 0,1 0 0,-1-1-1,1 1 1,0-1 0,0 0 0,0 0 0,1 1 0,-1-2 0,1 1 0,-1 0 0,1 0 0,0-1 0,0 1 0,0-1 0,0 0 0,1 0 0,-1 0 0,0 0-1,1-1 1,6 2 0,3 2-569,1-2-1,0 0 1,-1-1-1,1 0 1,0-1-1,0 0 1,20-3-1,30-5-1057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2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0 107 196,'7'-9'1087,"-5"8"-570,0-2 1,6-20 9524,-8 23-9940,-8 12 1937,6-5-1766,1-1 0,0 1 0,1-1 0,0 1-1,0 0 1,0-1 0,0 1 0,1 0 0,0-1 0,1 1 0,0-1 0,0 1 0,0-1 0,0 0 0,1 0 0,0 0 0,1 0 0,5 7 0,0 1-243,1-1 1,1 0-1,1-1 0,-1 0 1,2 0-1,16 11 0,-8-10-279,0-1 1,1 0-1,0-2 0,1-1 1,0 0-1,0-2 0,1-1 1,-1-1-1,1-1 0,1 0 1,-1-2-1,0-1 0,38-4 1,-54 3 145,-1-1 1,1 0 0,0-1 0,-1 0 0,1 0 0,-1-1 0,0 0 0,0 0-1,0-1 1,0 1 0,11-10 0,-14 9 141,0 0 0,0 0 0,0 0 0,-1-1 0,0 1 0,0-1 0,0 1 0,-1-1 0,0 0 0,0 0 0,0-1 0,0 1 0,-1 0 0,0-1 0,0 1 0,0-1 0,0-8 0,-1 5 143,0-1 0,-1 1 0,0-1 0,0 1 0,-1-1 0,0 1 0,-1 0 0,0 0 0,0 0 0,-1 0 0,0 0 0,-1 1 0,-7-11 1,4 9-25,0 0 1,-1 1 0,0 0 0,0 0 0,-1 1 0,0 1 0,0 0 0,-1 0-1,-16-7 1,11 6-116,0 2 0,-1 0 0,0 0 0,0 2 0,0 0 0,-1 1 0,1 1 0,-1 1 0,0 0 0,1 1 0,-1 1 0,0 1 0,1 0 0,-28 8 0,32-6-243,1 1-1,0 1 1,0 0 0,0 0-1,1 1 1,0 1 0,0 0 0,1 0-1,-10 11 1,16-16-147,0 2 0,0-1-1,1 0 1,-1 1 0,1-1 0,0 1-1,1 0 1,-1 0 0,1 0 0,0 0 0,0 1-1,0-1 1,1 0 0,0 1 0,0-1-1,0 1 1,1 0 0,0-1 0,0 1 0,0-1-1,1 1 1,0-1 0,2 10 0,-1-10-32,1 0 1,0-1 0,0 1 0,0 0 0,1-1 0,-1 0 0,1 0-1,0 0 1,0 0 0,1-1 0,-1 1 0,1-1 0,0 0-1,0-1 1,0 1 0,0-1 0,0 0 0,0 0 0,1 0-1,-1-1 1,7 1 0,44 7-1474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2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1 191 336,'29'-45'2328,"15"-23"3538,-6-3 3794,-38 70-9591,0 1 0,0 0-1,0 0 1,0 0 0,0-1 0,0 1-1,0 0 1,0 0 0,0-1-1,0 1 1,0 0 0,1 0-1,-1 0 1,0-1 0,0 1-1,0 0 1,0 0 0,0 0 0,1-1-1,-1 1 1,0 0 0,0 0-1,0 0 1,0 0 0,1 0-1,-1-1 1,0 1 0,0 0 0,1 0-1,-1 0 1,0 0 0,0 0-1,0 0 1,1 0 0,-1 0-1,0 0 1,0 0 0,1 0-1,-1 0 1,0 0 0,0 0 0,1 0-1,4 11 1006,1 20-449,5 115 424,15 125-4193,-24-259 2229,1 0-1,0-1 1,0 1-1,1 0 1,1-1 0,0 0-1,6 11 1,-9-19 499,0 0 0,1 1 0,-1-1 0,0 0 0,1 0 0,0-1 0,0 1 0,0-1-1,0 1 1,0-1 0,0 0 0,0 0 0,1 0 0,-1 0 0,1-1 0,0 0 0,-1 1 0,1-1 0,0 0 0,0-1 0,0 1 0,0-1 0,-1 0 0,1 0 0,6 0 0,20-7-1736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3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210 153 1000,'4'-37'2290,"2"-62"9760,-6 98-11892,0 0 0,0 1 0,0-1 0,0 0 0,0 0 0,0 1 0,0-1-1,0 0 1,0 1 0,0-1 0,1 0 0,-1 1 0,0-1 0,0 0 0,0 1 0,1-1 0,-1 1 0,1-1 0,-1 0-1,0 1 1,1-1 0,-1 1 0,2-1 0,10 6 1458,12 25-887,7 28-1256,-2 2-1,42 124 1,-33-77-4280,-14-51-171,-21-51 4177,-1 0 0,1 0 0,0-1 0,1 1 0,-1-1 0,1 0 0,0 0 0,6 6 0,1-5-1342</inkml:trace>
  <inkml:trace contextRef="#ctx0" brushRef="#br0" timeOffset="1">193 334 792,'-61'-13'2352,"14"2"569,10 6 367,9-1 72,8 3 1449,37 5-3533,17-2-720,20 1-836,17 1-876,17 2-1069,14 0-703,10 1-300,17 2-36,10-5 371,7-6 585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3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42 716,'-26'-11'8412,"26"12"-8213,0-1 0,0 1 0,0 0 0,0-1 0,0 1 0,0 0-1,0-1 1,0 1 0,0 0 0,0-1 0,0 1 0,1-1 0,-1 1-1,0 0 1,1-1 0,-1 1 0,0-1 0,1 1 0,-1 0 0,0-1-1,1 1 1,-1-1 0,1 0 0,-1 1 0,2 0 0,12 22 742,0 0 1,-2 1 0,0 1 0,-2 0 0,13 47 0,19 138-1650,-14-55-3057,-26-144 2447,1 1 1,1-1-1,7 17 1,-10-26 1023,0 0 1,0 0-1,0 0 1,0 0-1,0 0 1,0-1-1,1 1 1,-1 0-1,1-1 0,-1 1 1,1-1-1,-1 1 1,1-1-1,0 0 1,0 0-1,0 1 1,0-1-1,0-1 1,0 1-1,0 0 1,0 0-1,0-1 1,0 1-1,1-1 1,-1 0-1,3 1 1,18-6-1601</inkml:trace>
  <inkml:trace contextRef="#ctx0" brushRef="#br0" timeOffset="1">573 77 448,'6'-41'5772,"-6"13"1766,0 20-4571,9 36 3142,6 21-5906,-2 8-247,40 197-407,-37-125-2155,-14 0-3298,-2-114 4593,0-7 284,0 0 0,0 0 0,-1 0 0,0 0 0,0 0 0,-1 0 0,0 0 0,0-1 0,-6 11 1,-1-9-946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20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41 1204,'-2'-1'610,"0"-1"0,1 0-1,-1 0 1,1 0 0,-1 0 0,1 0 0,0 0-1,-1 0 1,1-1 0,0 1 0,4-12 4647,-2 13-5071,18-2 1696,-10 3-1599,0 1-1,0 1 1,0 0-1,0 0 1,-1 1-1,1 0 1,-1 0-1,0 1 1,0 0-1,0 1 1,10 7-1,-2-1-218,-1 1-1,-1 1 0,0 0 0,17 22 1,-14-13-26,-2 2 1,0 0-1,-2 1 1,-1 0-1,-1 1 1,-1 0-1,-1 1 1,-2 0-1,8 50 1,-3 21 189,-1 138 1,-11-221-211,1 32 28,8 151 64,-6-170-132,1-1 0,1 1 0,2-1 0,19 51 0,-21-68-56,-1 0 0,2-1 0,-1 0 0,1 0 0,1-1 0,-1 1 0,1-1 0,1-1-1,0 1 1,0-1 0,0-1 0,1 0 0,0 0 0,0 0 0,0-1 0,1-1 0,0 1-1,17 4 1,-24-8 53,1 0 0,-1 0-1,0 0 1,0 1 0,0-1 0,0 1-1,0 0 1,0 0 0,0 0-1,0 0 1,-1 0 0,1 1 0,-1-1-1,0 1 1,0 0 0,0-1-1,0 1 1,0 0 0,0 0 0,-1 0-1,1 1 1,-1-1 0,0 0-1,0 0 1,0 1 0,-1-1-1,1 1 1,-1-1 0,0 5 0,15 102 151,25 141 366,-40-250-489,60 318 316,-59-312-316,0-1-1,0 1 1,-1 0 0,0-1-1,-1 1 1,0 0-1,0-1 1,0 1-1,-3 7 1,3-11-33,0 0-1,-1 0 1,0-1 0,1 1 0,-1-1-1,0 1 1,0-1 0,0 0 0,-1 0-1,1 1 1,0-2 0,-1 1 0,0 0-1,1 0 1,-1-1 0,0 0 0,0 1 0,0-1-1,0 0 1,0 0 0,0-1 0,-3 1-1,-27 3-1810,-1-1 0,0-2 0,0-1 0,-54-8 0,27 2-767,-16 1-202,-1 1 415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7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592 118 1352,'-2'-6'740,"1"0"-1,-1 0 1,0 0-1,0 0 1,-1 0-1,0 0 1,0 1 0,0-1-1,0 1 1,-1 0-1,0 0 1,0 0-1,0 1 1,-1 0-1,0-1 1,0 1 0,-10-6-1,9 7-522,0 1-1,0-1 1,0 1-1,0 0 1,-1 0 0,1 1-1,-1 0 1,1 0-1,-1 1 1,1-1-1,-1 1 1,0 1 0,1-1-1,-1 1 1,1 1-1,-1-1 1,-5 3-1,-7 3-108,2 1-1,-1 0 1,1 1-1,0 1 1,1 1-1,1 0 1,-1 1-1,-15 17 1,3 0 56,1 0 1,-45 66-1,56-71-126,1 0 0,1 1 0,1 1 0,1 0 1,1 0-1,-9 38 0,18-54-67,0 0 0,1 0 0,0 1 1,0-1-1,1 0 0,1 1 0,0-1 0,0 0 1,3 11-1,-1-14-48,-1 1 1,1-1-1,1 0 0,-1 0 1,1 0-1,0-1 0,1 1 1,-1-1-1,1 0 1,0 0-1,1-1 0,0 0 1,8 7-1,1-2-434,1-1 1,0 0-1,0-1 0,1-1 0,0 0 0,0-2 1,0 0-1,1 0 0,27 2 0,-1-3-2174,1-1 0,76-6 0,-60-4 279,-6-4 366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7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 1268,'4'-13'1560,"6"-23"4104,-1 13 2039,-10 31-4268,4 8-2503,-1-4-373,8 232 2135,-10-164-3575,3-1-1,16 88 1,-8-134-705,-9-30 1043,0 0 0,-1 0 0,1-1 0,0 1 0,1-1 0,-1 1 0,0-1-1,1 0 1,-1 0 0,1 0 0,5 3 0,-7-4 185,1 0 0,0-1 0,-1 1 0,1-1 0,-1 0 0,1 1-1,0-1 1,0 0 0,-1 0 0,1 0 0,0 0 0,-1 0 0,1 0 0,0 0 0,-1-1 0,1 1 0,2-1 0,-1-1 24,-1 1 0,1-1 1,-1 1-1,0-1 0,1 0 0,-1 0 1,0 0-1,0 0 0,0 0 1,-1 0-1,1-1 0,0 1 1,1-4-1,8-20-1521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8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0 233 1112,'1'-19'902,"5"-81"5478,-3-2 4986,0 91-9359,4 15-550,8 19-359,-6 4-837,0-1 0,-2 2 0,8 50 0,0 89-757,-9-84-75,-3-36-129,7 66-1601,-7-100 872,0 0-1,0 0 1,8 17 0,2-8-3998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8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92 133 440,'-17'-8'1378,"-26"-11"3745,40 17-4290,0 0 1,1 0-1,-1 1 0,0-2 0,0 1 1,1 0-1,0 0 0,-1-1 0,1 0 1,-3-3-1,5 5-732,0 1 1,0-1 0,0 1-1,0-1 1,0 1-1,0-1 1,0 1 0,0-1-1,0 0 1,0 1-1,0-1 1,0 1-1,0-1 1,0 1 0,0-1-1,1 1 1,-1-1-1,0 1 1,0-1 0,1 1-1,-1-1 1,0 1-1,1-1 1,-1 1 0,0-1-1,1 1 1,-1 0-1,1-1 1,-1 1-1,1 0 1,-1-1 0,1 1-1,-1 0 1,2-1-1,20-9-119,-19 9 89,37-11-2758,-1 2 1,2 2-1,-1 1 0,1 2 0,59 1 0,-78 3 1589,13-1-834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8.8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87 1348,'-2'-3'1260,"0"2"-630,1-1 0,0 1 0,0-1 0,0 1 0,0-1 0,0 0 0,0 0 0,0 1 0,0-1 0,1 0 0,-1 0 0,1 0 0,0 0 0,-1 0 0,1-2 0,0 2-390,1 0-1,0 0 1,-1 1-1,1-1 1,0 0 0,0 0-1,0 1 1,0-1-1,0 0 1,0 1 0,0-1-1,1 1 1,-1-1-1,0 1 1,1 0-1,-1 0 1,1 0 0,2-2-1,2 0-74,0 0-1,1 0 1,-1 0-1,1 1 1,0 0-1,0 0 1,0 0-1,0 1 1,0 0-1,0 1 1,0-1-1,0 1 1,0 1-1,1 0 1,11 2-1,-16-3-166,0 1 0,0 0-1,0-1 1,0 1-1,0 0 1,-1 1 0,1-1-1,0 0 1,0 1-1,-1 0 1,1-1-1,-1 1 1,0 0 0,1 0-1,-1 1 1,0-1-1,0 0 1,0 1-1,0-1 1,-1 1 0,1 0-1,-1-1 1,0 1-1,1 0 1,-1 0 0,0 0-1,-1 0 1,1 0-1,0 0 1,-1 0-1,0 0 1,0 0 0,0 0-1,0 0 1,0 1-1,-1-1 1,0 5-1,-14 31-75,12-33 30,0 0 0,1 1 0,-1-1 0,1 1 0,1-1 0,-3 13 0,5-18-31,-1 0-1,0 0 0,0 0 0,1 0 1,-1 0-1,1 0 0,-1 0 0,1 0 0,-1 0 1,1 0-1,0 0 0,-1 0 0,1 0 1,0 0-1,0-1 0,-1 1 0,1 0 0,0-1 1,0 1-1,0-1 0,0 1 0,0-1 0,0 1 1,0-1-1,0 1 0,0-1 0,0 0 1,0 0-1,0 0 0,1 1 0,0-1 0,45 2-2270,-26-1 1213,-10 1 1005,0 0 1,-1 1-1,0 0 0,1 0 1,-1 1-1,0 1 0,-1 0 1,19 12-1,-26-16 261,0 1 1,1-1-1,-1 1 1,0 0-1,0 0 0,0 0 1,0 0-1,-1 0 1,1 0-1,0 0 0,-1 1 1,0-1-1,1 1 1,-1-1-1,0 1 0,0-1 1,-1 1-1,1 0 1,0-1-1,-1 1 0,0 0 1,1 0-1,-1-1 1,0 1-1,-1 0 0,1 0 1,0-1-1,-1 1 1,1 0-1,-1 0 0,0-1 1,0 1-1,0-1 1,0 1-1,-1-1 0,1 1 1,-1-1-1,1 0 1,-4 3-1,-4 6-50,-2 0 1,0-1-1,0 0 0,-1-1 1,0 0-1,0-1 0,-1-1 1,0 0-1,-1 0 0,1-1 1,-1-1-1,0 0 0,-1-1 1,-26 4-1,40-8-234,-1 0 1,1 1-1,0-1 0,0 0 0,0 0 1,0 0-1,0 0 0,-1 0 0,1 0 1,0 0-1,0 0 0,0 0 0,0-1 1,0 1-1,0 0 0,-1-1 0,1 1 1,0-1-1,0 1 0,0-1 0,0 0 1,0 1-1,1-1 0,-1 0 0,0 0 1,0 1-1,0-1 0,1 0 0,-1 0 1,0 0-1,1 0 0,-1 0 0,1 0 1,-1 0-1,1 0 0,-1 0 0,1-1 1,0 1-1,0 0 0,-1 0 0,1 0 1,0 0-1,0 0 0,0-1 0,0-1 1,1-1-519,0-1 1,0 0 0,1 1-1,-1-1 1,1 1 0,0 0-1,0-1 1,0 1 0,1 0-1,4-5 1,18-21-1805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9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140 210 728,'16'-17'2092,"0"-1"0,-1 0 0,-1-1 0,-1-1 0,0 0 0,-2-1 0,16-40 0,-26 61-2025,-1 0 0,0-1 0,0 1 0,1-1 1,-1 1-1,0-1 0,0 1 0,0-1 0,0 1 0,0-1 0,0 1 0,0-1 0,0 1 0,0-1 0,0 1 0,0-1 0,0 0 0,0 1 0,0-1 0,0 1 0,0-1 0,0 1 0,-1-1 0,1 1 0,0 0 0,0-1 1,-1 1-1,1-1 0,0 1 0,-1-1 0,1 1 0,-1-1 0,-16 4 751,-21 19-306,21-10-395,2 2 0,-1 0 0,2 1 0,0 0 1,1 1-1,0 0 0,2 1 0,-14 25 1,13-18-136,1-1 1,1 2-1,1-1 1,1 1-1,2 1 1,-5 29-1,10-47-105,0-1 0,1 1 0,0-1 0,0 1 0,0-1 0,1 1 0,0-1 0,1 0 0,0 1 0,0-1 0,4 9 0,-4-11-178,1-1 0,-1 0-1,1 0 1,0 0-1,0-1 1,0 1 0,1-1-1,-1 1 1,1-1-1,0 0 1,0-1 0,0 1-1,0-1 1,0 1-1,1-1 1,-1-1-1,1 1 1,7 1 0,5 1-922,1-2-1,0 0 1,0-1 0,0-1 0,0 0 0,0-1-1,0-2 1,0 1 0,22-8 0,11-7-810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9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1 138 676,'15'-54'6121,"-7"17"6574,-10 51-12636,1 1 0,1-1 0,0 1 0,1-1 0,0 1 0,1-1 0,1 1 0,0-1 0,1 0 0,1 0 0,0-1 0,0 1 0,16 24 0,-14-27-300,0-1-1,1 0 1,0-1 0,0 0 0,1 0 0,0 0-1,1-1 1,0-1 0,0 0 0,1 0-1,-1-1 1,1 0 0,1-1 0,-1 0-1,1-1 1,20 5 0,-18-6-129,0-1 0,0 0 0,0-1 0,1-1 0,-1 0 0,0-1 0,1-1 0,-1 0 0,23-6 0,-30 6 380,0-1 0,-1 0 1,1 0-1,-1 0 1,1-1-1,-1 1 0,0-2 1,0 1-1,-1-1 1,1 0-1,-1 0 0,0 0 1,-1-1-1,1 0 1,-1 1-1,0-2 1,0 1-1,-1 0 0,0-1 1,4-12-1,-4 9 276,-1-1 0,-1 0-1,1 1 1,-2-1 0,1 0-1,-2 0 1,1 0 0,-1 0 0,-1 1-1,0-1 1,-1 0 0,0 1-1,0 0 1,-1-1 0,0 1-1,-1 1 1,-7-12 0,8 15-217,0 0 0,0 0 0,0 1 0,-1-1 0,1 1 0,-1 0 0,0 0 0,-1 1 0,1 0 0,-1-1 0,0 2 0,0-1 0,-1 1 0,1 0-1,0 0 1,-1 1 0,0 0 0,0 0 0,1 1 0,-1-1 0,0 1 0,0 1 0,0 0 0,0 0 0,0 0 0,0 1 0,-10 1 0,9 1-130,1 0 0,-1 0 0,1 0 0,0 1-1,0 0 1,1 0 0,-1 1 0,1 0 0,0 0 0,0 0 0,0 1 0,1 0-1,0 0 1,0 0 0,-5 10 0,1-1-641,1 0 1,0 0-1,1 1 1,1 0-1,1 0 1,-5 20-1,8-25-166,0-1 1,1 1-1,1-1 1,0 1-1,2 17 1,-2-22 430,1-1 1,0 0-1,0 0 0,1 0 1,0-1-1,-1 1 1,2 0-1,-1 0 0,0-1 1,1 0-1,0 1 0,0-1 1,7 7-1,19 9-1573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3:59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0 734 1440,'2'-2'354,"29"-46"4333,-17 15 5936,-20 45-9409,4-2-1073,1 0 0,0 0 0,1 1 1,0-1-1,1 0 0,0 1 1,0-1-1,1 0 0,0 0 0,1 0 1,0 0-1,1 0 0,0-1 1,1 0-1,-1 1 0,2-2 0,-1 1 1,9 9-1,-3-4-191,1-1 1,0 0 0,1-1-1,0-1 1,1 0-1,1-1 1,-1 0-1,1-1 1,1-1-1,16 7 1,-4-4-250,1-2 0,58 12 0,-72-19 139,-1 0 0,1-1 1,0 0-1,0-2 0,0 1 0,0-2 1,29-6-1,-40 7 137,-1 0 0,1 0 1,0-1-1,-1 0 0,1 1 0,-1-1 0,1-1 1,-1 1-1,0 0 0,0-1 0,0 1 0,0-1 1,0 0-1,0 0 0,-1 0 0,0-1 0,3-3 1,-3 2 42,0-1 0,0 1 0,-1 0 0,1-1 1,-1 1-1,0-1 0,-1 1 0,1-1 0,-1 1 0,0-1 1,-2-6-1,-1-5 137,0 0 0,-2 0 0,0 0 0,-1 1 0,-1-1 0,-15-27 0,12 28-43,0 1-1,0 0 1,-2 1 0,0 0 0,0 1-1,-1 0 1,-1 1 0,0 0 0,-25-15-1,33 23-258,0 1-1,-1 0 1,0 0-1,0 1 1,1 0-1,-1 0 0,0 0 1,-1 1-1,1 0 1,0 0-1,-12 1 0,13 1-290,0 0 0,0 0 0,0 1-1,0 0 1,0 0 0,1 0-1,-1 1 1,1 0 0,0 0-1,-1 0 1,1 1 0,1-1 0,-1 1-1,1 0 1,-8 9 0,-12 19-3616,23-30 3739,0 0-1,0 0 0,0 0 1,1 0-1,-1 0 0,0 0 1,1 0-1,-1 0 0,1 0 1,0 0-1,0 0 0,-1 0 1,1 1-1,1-1 0,-1 4 1,9 11-1821</inkml:trace>
  <inkml:trace contextRef="#ctx0" brushRef="#br0" timeOffset="1">543 26 96,'-33'-26'18480,"53"30"-16302,154 34 67,-86-29-5033,1-9-3476,-84 0 5513,-1-1 0,0 1 0,1-1 0,-1 0 0,1 0 0,-1 0 0,0-1 0,0 1 0,0-1 0,0 0 0,0 0 0,5-4 0,0-6-1873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01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21 836,'19'-19'10708,"-16"18"-9967,-2 1-551,0 0-1,0 0 1,0 1 0,0-1-1,0 0 1,0 1 0,0-1 0,-1 1-1,1-1 1,0 1 0,0-1 0,0 1-1,-1 0 1,1-1 0,0 1-1,-1 0 1,1 0 0,-1-1 0,1 1-1,-1 0 1,1 0 0,-1 0-1,1 0 1,-1 0 0,0 0 0,1 0-1,-1 1 1,5 11 196,0 2 1,0-1-1,-2 0 0,0 1 1,0 0-1,-2 0 0,1 15 0,-8 109 121,4-109-380,-5 52-220,2-31-657,1 1 1,3-1 0,8 72-1,-6-116 41,1-1-1,0 1 0,0-1 1,1 1-1,0-1 1,7 12-1,-10-17 521,1 0-1,-1 0 1,1 0-1,-1 0 1,1-1 0,-1 1-1,1 0 1,0 0-1,-1 0 1,1-1 0,0 1-1,0 0 1,0-1-1,-1 1 1,1 0 0,0-1-1,0 1 1,0-1-1,0 0 1,0 1 0,0-1-1,0 0 1,0 0 0,0 1-1,0-1 1,0 0-1,0 0 1,0 0 0,0 0-1,0 0 1,0 0-1,0-1 1,0 1 0,0 0-1,0 0 1,0-1-1,0 1 1,0-1 0,0 1-1,0-1 1,0 1-1,0-1 1,0 1 0,0-1-1,-1 0 1,1 0-1,0 1 1,-1-1 0,1 0-1,0 0 1,-1 0-1,1 0 1,-1 0 0,1-2-1,10-15-1900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3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54 118 1092,'-10'-19'2308,"-3"5"521,2 1 359,1 2-112,3 2-484,4 1-583,3 1-673,3 2-584,4-1-572,10-1-892,10-1-824,11 3-841,6 1-599,6 2-240,5 4 39,6 0 565,-4 0 628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01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36 185 552,'-19'-91'3757,"3"-2"7902,22 99-10446,6 12-487,21 42-267,3-1 1,2-2-1,68 78 0,-82-108-820,2-2-1,1-1 0,36 25 1,-40-34-688,0-1 1,0-1 0,2-1-1,50 17 1,-62-25-368,0 0 0,23 2 0,-34-5 1147,1-1 1,-1 0 0,1 1-1,-1-1 1,0 0-1,1 0 1,-1-1 0,1 1-1,-1 0 1,0-1-1,1 0 1,-1 1 0,0-1-1,1 0 1,-1 0-1,0 0 1,0-1 0,0 1-1,0 0 1,0-1-1,0 1 1,0-1 0,1-2-1,5-15-1625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01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50 106 1092,'-18'-42'3367,"-13"-21"12064,33 86-14090,1 13-1085,8 95 230,5 32-1535,-11-138-367,1-1 0,10 31 0,-14-50 882,-1-1 0,1 1 0,0-1 0,0 1 0,0-1 0,0 0-1,1 0 1,0 0 0,0 0 0,0 0 0,0-1 0,1 0 0,-1 1 0,1-1 0,0 0 0,0-1-1,0 1 1,0-1 0,0 1 0,1-1 0,-1-1 0,1 1 0,5 1 0,19 0-2044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10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366 110 388,'1'-4'1178,"1"1"0,-1-1 0,0 1 0,0-1-1,0 0 1,0 1 0,0-5 0,-1 5-622,0 1 0,-1-1 1,1 1-1,0 0 0,-1-1 0,1 1 0,-1 0 0,0-1 1,-1-2-1,0 2-328,0 0-1,0 0 1,0 0 0,0 1 0,-1-1 0,1 1 0,-1-1 0,1 1-1,-1 0 1,0 0 0,0 0 0,0 1 0,0-1 0,-4-1-1,-1 0-277,-1 0-1,0 1 0,0 0 1,1 0-1,-1 1 0,0 1 0,0-1 1,0 1-1,0 1 0,0-1 0,0 1 1,-11 3-1,9 1 70,-1 0 0,1 0 0,0 1 0,0 0 0,0 1-1,1 0 1,0 1 0,1 0 0,-1 1 0,1 0 0,1 0 0,0 1 0,-8 12 0,9-12-31,1 0 1,0 0-1,0 0 0,1 1 1,1-1-1,0 1 0,0 1 1,1-1-1,0 0 1,1 1-1,1-1 0,-1 1 1,2 0-1,1 16 1,-1-23-30,1 0 0,0 0-1,0 0 1,0-1 0,1 1 0,-1 0 0,1-1 0,0 1 0,1-1 0,-1 1 0,1-1 0,0 0 0,0 0 0,0 0 0,1-1 0,-1 1 0,8 5 0,-6-6-80,1 0 1,-1-1 0,1 1-1,0-1 1,-1 0-1,1-1 1,0 1 0,0-1-1,0 0 1,0-1 0,0 1-1,12-2 1,-5 0-49,0-1 0,0-1-1,0 0 1,-1 0 0,1-1 0,-1-1 0,0 0 0,0-1 0,-1 0 0,0-1-1,0 0 1,20-17 0,-19 10 536,-1 0-1,0-1 1,-1 0-1,0-1 1,-2 0-1,0 0 1,7-19-1,1-1 1085,-16 35-1382,1 0 0,-1 0 0,1 0 0,-1 0 0,1 0 0,-1-1 0,1 1 0,0 0 0,0 1 0,-1-1 0,1 0 0,0 0 0,0 0 0,2-1 0,-3 2-48,1 0 0,-1 0-1,0 0 1,1 0-1,-1 0 1,0 1-1,1-1 1,-1 0 0,0 0-1,0 0 1,1 0-1,-1 0 1,0 1-1,1-1 1,-1 0 0,0 0-1,0 1 1,1-1-1,-1 0 1,0 0 0,0 1-1,0-1 1,1 0-1,-1 1 1,0-1-1,0 0 1,0 1 0,0-1-1,0 0 1,0 1-1,1-1 1,6 42 398,-7-34-453,19 125-2329,-18-125 1557,0-1 1,0 0 0,1 0-1,1 0 1,-1 0 0,6 10-1,-8-16 549,1 1 0,0-1 0,-1 0 0,1 1 0,0-1 0,0 0 0,0 0 0,0 0 0,0 0 0,0 0 0,0 0 0,0 0 0,0 0 0,0 0 0,1 0 0,-1 0 0,0-1 0,1 1 0,-1 0 0,0-1 0,1 1 0,-1-1 0,1 0 0,-1 0 0,1 1 0,-1-1 0,1 0 0,-1 0 0,1 0 0,-1 0 0,1-1 0,-1 1 0,0 0 0,1-1 0,-1 1 0,1 0 1,-1-1-1,2 0 0,13-11-1661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11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1592,'1'-7'14513,"29"6"-10814,20 8-2569,-18-2-727,7 0-426,151 13-639,-154-17-1335,56-5-1,-63-4-2562,-34-12-3343,-9 9 5786,-2 0 420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11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1 668,'-31'4'14320,"33"11"-13462,29 209 2926,-12-77-4401,-18-137 444,2 11-1197,0-1 0,11 33 0,-13-48 817,1-1 1,-1 0-1,1 0 0,0 0 0,0 0 0,1 0 0,-1 0 1,1 0-1,0-1 0,0 1 0,0-1 0,0 0 0,0 0 1,1 0-1,0 0 0,-1-1 0,1 0 0,6 3 0,12 0-2029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43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7 360,'-27'-7'15617,"28"18"-15196,6 21-178,1 0 1,1 0-1,2-1 1,1-1-1,2 0 1,0 0-1,3-2 1,0 0-1,1-1 1,35 39-1,-27-39-199,0-1 0,2-1 0,1-1 0,1-2 0,1-1 0,1-1-1,1-2 1,0-1 0,37 13 0,-2-8-42,0-2 0,1-3 0,132 14 1,218-10-193,-234-16 106,443 46-187,-430-21 208,221 63-1,-282-53 88,93 24 78,-223-63-59,0 0 0,0 0 0,1-1 0,-1 0 0,0 0 0,0 0 0,0-1 0,0 0 0,0-1 0,10-3 0,4-3 22,-1 0 0,21-13 0,-19 9-132,34-13 0,0 8-82,-1 2-1,2 3 1,-1 2-1,70-2 1,235 9-324,516 46 221,-160-5 696,-58-25 396,-2-42-2050,-618 26 631,80-11-2712,-101 11 1545,0-1 0,19-7 0,-36 11 1551,0 0 1,0 0-1,0 0 1,0-1-1,0 1 0,0-1 1,0 1-1,0-1 0,0 1 1,0-1-1,0 1 0,0-1 1,-1 0-1,1 1 0,0-1 1,0 0-1,-1 0 0,1 0 1,0 0-1,-1 0 0,1 0 1,-1 0-1,1 0 0,-1 0 1,1 0-1,-1 0 0,0 0 1,1-1-1,-4-8-2082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45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359 96 956,'0'-2'892,"-1"-1"0,1 1 0,-1-1 0,0 1 0,0-1 0,0 1-1,0 0 1,-1 0 0,1-1 0,-1 1 0,-3-4 0,-24-25 3248,17 20-2911,11 9-1144,-1 0-1,1 0 1,-1 1-1,0-1 1,0 1-1,1-1 1,-1 1-1,0 0 1,-1-1 0,1 1-1,0 0 1,0 1-1,0-1 1,-1 0-1,1 1 1,0-1-1,-1 1 1,-3-1-1,1 2-87,1 0 0,-1 0 0,1 0-1,-1 1 1,1-1 0,0 1 0,0 0-1,0 0 1,-5 4 0,-8 5 33,0 1 0,1 1 0,0 0 0,1 2 0,1-1 0,0 2 1,1 0-1,1 0 0,0 1 0,1 1 0,1 0 0,1 0 0,-9 24 0,14-29-31,1-1 0,0 1 0,0-1 0,1 1 0,1 0 1,0 0-1,0 0 0,2 0 0,2 22 0,-1-25-47,1 0 0,0 0 0,0 0-1,1 0 1,1-1 0,-1 1 0,1-1 0,1 0 0,0 0 0,0-1 0,1 0 0,0 0 0,8 7 0,0-3-426,-1 0-1,1-2 1,1 0 0,0-1 0,1 0-1,-1-1 1,2-1 0,-1-1 0,1 0-1,29 5 1,-27-8-464,0 0 0,0-1-1,0-1 1,0-1 0,1-1 0,-1-1-1,0 0 1,0-2 0,30-8 0,-41 8 425,-1 1 1,1-1-1,13-9 0,17-17-1082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45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50 380,'-2'-16'1219,"-2"-17"9034,5 44-7815,0-4-2033,23 203 3524,14-2-7496,-34-191 2197,1-1 0,9 21 0,-12-32 808,1 0 1,-1-1 0,1 1 0,0-1 0,0 1 0,0-1 0,0 0 0,1 0-1,0 0 1,0-1 0,7 6 0,-10-9 386,0 1 0,1 0 0,-1-1 0,0 1 0,1-1 0,-1 1 0,1-1 0,-1 0 0,0 0 0,1 0 0,-1 1 0,3-2 0,16-5-1575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45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1 111 1052,'0'-36'2536,"0"-38"8126,9 266-4807,11 1-5384,5 78-8790,-18-222 76,-18-55 4469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46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39 146 1776,'-38'-25'14762,"38"25"-14595,22-13 1437,97-34-2921,-60 26-5036,67-15 1,-122 35 6258,41-2 13241,-38 7-12331,69 11 46,-70-13-866,0 0 0,0 0 0,0 0 0,0 0 0,-1 1 1,1 0-1,-1 1 0,0-1 0,1 1 0,5 5 0,-10-6-3,1-1-1,-1 1 1,1 0-1,-1 0 1,0 0-1,0 0 1,0 0 0,-1 0-1,1 0 1,-1 0-1,0 0 1,1 0-1,-1 0 1,-1 1-1,1-1 1,0 0 0,-2 6-1,-18 56 99,14-51-57,2-2-7,0 0 0,1 0 0,0 0 0,0 0 0,2 1 0,-1-1 0,2 16 0,0-20-17,1-1 0,1 1 0,-1-1-1,1 0 1,0 0 0,1 0 0,0 0 0,0 0 0,1 0 0,-1-1 0,1 1 0,1-1 0,6 8-1,18 18 15,-15-18-19,-1 1 0,21 31-1,-33-44-4,0-1 0,0 1-1,0 0 1,0-1 0,0 1-1,-1 0 1,1-1 0,-1 1-1,1 0 1,-1 0 0,0-1-1,1 1 1,-1 0 0,0 0-1,0 0 1,0 0 0,-1-1-1,1 1 1,0 0 0,-1 0 0,1-1-1,-2 3 1,1-2-12,0 0 0,-1 0 0,1 0 0,-1 0 0,0-1 0,0 1 0,0-1 0,1 1 0,-1-1 0,-1 0 0,1 0 0,0 0 0,0 0 0,-4 1 0,-2 1-246,1-1-1,-1-1 1,0 0 0,0 0 0,1 0 0,-1-1 0,0 0 0,0-1 0,-10-1 0,13 1-234,0-1-1,0 0 0,0 1 1,0-2-1,0 1 0,1 0 1,-1-1-1,1 0 0,0 0 1,-1 0-1,-3-5 0,6 6 158,1 0 0,-1 0 0,0-1-1,0 1 1,1-1 0,0 1-1,-1-1 1,1 0 0,0 1 0,0-1-1,0 0 1,1 0 0,-1 0 0,1 0-1,-1 0 1,1 0 0,0 0-1,0 1 1,1-1 0,-1 0 0,1-5-1,8-22-1834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3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18 242 96,'-1'0'389,"0"0"-1,0 0 1,-1-1 0,1 1-1,0 0 1,0-1 0,0 1 0,-1-1-1,1 1 1,0-1 0,0 0-1,0 1 1,0-1 0,0 0-1,0 0 1,5-11 4748,-3 12-4947,-1-1 0,0 1-1,1 0 1,47-16 4639,-42 15-5225,105-24 1706,-96 22-1208,-1 2 1,1 0-1,-1 0 0,1 1 0,26 5 0,-39-5-88,0 0 0,0 0-1,0 0 1,0 1 0,0-1 0,0 1 0,-1 0 0,1-1-1,0 1 1,0 0 0,-1 0 0,1 0 0,0 0 0,-1 0-1,1 1 1,-1-1 0,1 0 0,-1 1 0,0-1-1,1 1 1,-1-1 0,0 1 0,0 0 0,0-1 0,0 1-1,-1 0 1,1 0 0,0 0 0,-1 0 0,1 0 0,-1-1-1,0 1 1,0 0 0,1 0 0,-1 0 0,0 0-1,-1 0 1,1 0 0,0 0 0,-1 0 0,1 0 0,-2 3-1,-2 8 14,-2-1-1,0 1 0,0-1 0,-17 24 1,12-19-12,0 0-44,1-1 26,0 0-1,-8 21 0,16-33-73,0 1 1,1-1-1,-1 1 1,1 0-1,0 0 1,1 0-1,-1 0 1,1 0-1,0 0 1,0 0-1,0 0 1,1-1-1,1 8 1,-1-9-115,0 0 0,1-1 1,-1 1-1,1 0 0,0-1 0,0 1 0,0-1 1,0 0-1,0 1 0,0-1 0,0 0 0,1 0 1,-1 0-1,1-1 0,0 1 0,0-1 0,-1 1 1,1-1-1,0 0 0,0 0 0,0 0 0,0-1 1,0 1-1,5 0 0,7 1-1038,1-1 1,0-1-1,20-1 0,-35 1 1185,17-2-842,-1 0 0,1-1-1,-1 0 1,29-11 0,-30 8 690,0-1 1,-1-1-1,0 0 1,22-17-1,-22 13 733,0 0 1,-2-1-1,1 0 0,11-17 1,-12 13 1102,0-2 1,-2 1 0,13-29-1,-15 36 319,-3 20-1007,-3 28-498,-3-33-378,1 4-116,0 0-1,0-1 0,0 1 1,1-1-1,-1 0 0,2 1 1,-1-1-1,1 0 0,1 0 1,-1-1-1,1 1 0,0-1 1,0 0-1,1 0 0,0 0 1,0 0-1,0-1 0,1 0 1,0 0-1,0 0 1,0-1-1,0 0 0,9 4 1,-3-3-16,0 0 0,0-1 0,1 0 0,0-1 0,-1-1 1,1 0-1,0-1 0,0 0 0,0-1 0,0 0 1,0-1-1,23-4 0,-24 2 55,0 0 1,0 0-1,-1-1 1,1 0-1,-1-1 1,0-1-1,-1 0 1,1 0-1,-1-1 1,0 0-1,-1-1 1,0 0-1,13-14 1,-16 14 31,0 1 0,-1-2 1,0 1-1,0-1 0,0 1 1,-2-1-1,1-1 0,-1 1 1,0 0-1,-1-1 0,0 0 1,0 1-1,-1-1 0,-1 0 1,1 0-1,-2 1 0,-1-13 1,0 11 94,0 0 0,-1 0 0,-1 0 1,0 0-1,0 0 0,-1 1 0,0 0 1,-1 0-1,0 0 0,-1 0 0,0 1 1,0 0-1,-1 1 0,0 0 0,-1 0 1,0 1-1,0 0 0,-12-7 0,10 6-185,-1 2-1,0 0 0,0 0 1,-1 1-1,0 1 0,1 0 1,-1 0-1,-1 1 0,1 1 1,0 1-1,-1 0 0,1 0 1,-1 1-1,1 1 0,-17 3 1,24-3-320,0 1 0,0 0 0,0 0 0,0 0-1,0 1 1,1 0 0,0 0 0,-1 0 0,1 1 0,0 0 0,0 0 0,1 0 0,-6 7 0,8-9 64,-1 1-1,1 0 1,0 0 0,1 0 0,-1 1-1,0-1 1,1 0 0,0 1 0,0-1-1,0 1 1,0-1 0,0 1 0,1 0-1,0-1 1,-1 1 0,1-1-1,1 1 1,-1 0 0,0-1 0,1 1-1,0-1 1,0 1 0,2 6 0,15 20-1945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46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26 104 756,'13'-22'1815,"2"-2"5597,14-34 0,-48 108-6668,3 1 0,-11 53 0,20-67-848,1 1 0,1 0-1,3 0 1,1 44 0,2-73-129,0 0 0,0 0 1,1-1-1,0 1 0,0 0 0,1-1 1,7 17-1,-9-23 26,1 1 0,0 0 1,0-1-1,0 1 0,0-1 0,0 0 0,0 0 1,1 1-1,-1-2 0,1 1 0,-1 0 0,1 0 1,0-1-1,0 1 0,0-1 0,0 0 0,0 0 1,0 0-1,0-1 0,0 1 0,0-1 0,0 1 0,0-1 1,0 0-1,6-1 0,3-1-378,0 0 0,-1-1 0,0 0 0,1-1 0,-1-1-1,-1 0 1,1 0 0,-1-1 0,0 0 0,0-1 0,0 0 0,-1 0 0,-1-1-1,1 0 1,11-15 0,-1 0 599,-2 0-1,0-2 0,-2 0 1,0 0-1,12-33 1,-24 51 459,11-30 2357,-14 36-2608,1 0 1,-1-1-1,0 1 1,1 0 0,-1 0-1,0-1 1,0 1-1,0 0 1,0-1-1,0 1 1,0 0 0,0 0-1,-1-1 1,1 1-1,0 0 1,-1 0-1,1-1 1,-1 1 0,1 0-1,-1 0 1,0 0-1,1 0 1,-1 0-1,-1-1 1,2 1-135,-1 1-1,1 0 1,0 0-1,-1-1 1,1 1-1,0 0 1,-1 0-1,1 0 1,0-1-1,-1 1 1,1 0-1,0 0 1,-1 0 0,1 0-1,-1 0 1,1 0-1,0 0 1,-1 0-1,1 0 1,-1 0-1,1 0 1,0 0-1,-1 0 1,1 0-1,0 0 1,-1 0-1,1 1 1,-1-1 0,1 0-1,0 0 1,-1 0-1,1 1 1,0-1-1,-1 0 1,1 0-1,0 1 1,0-1-1,-1 1 1,-7 18 1549,3 24-455,6-29-1055,1 0 0,-1 0 0,2-1 0,0 0 0,1 1-1,0-1 1,1 0 0,1-1 0,8 17 0,-10-24-143,-1 1 1,1-1 0,-1 0 0,1-1-1,1 1 1,-1-1 0,1 0 0,0 0-1,-1 0 1,8 4 0,-8-7-13,-1 1 1,1-1-1,-1 0 1,1 1-1,0-2 1,-1 1-1,1 0 0,0-1 1,-1 0-1,1 0 1,0 0-1,0 0 1,-1 0-1,1-1 1,0 0-1,-1 0 1,1 0-1,4-2 1,-2 1 27,-1-2 0,1 1 0,-1-1 0,1 1 0,-1-2 0,0 1 0,-1 0 0,1-1 0,-1 0 0,0 0 0,0 0 0,0-1 0,-1 1 1,0-1-1,0 0 0,0 0 0,-1 0 0,0 0 0,0 0 0,0-1 0,0-8 0,2-4 55,-2-1 0,-1 1 0,0-1 0,-1 1 1,-6-39-1,4 47-50,0-1 0,-1 1 0,0-1 1,-1 1-1,-10-21 0,13 30-10,0-1 0,0 1 0,-1 0 0,1 0 0,-1 0 0,1 0 0,-1 0 0,0 0 0,0 0 0,0 0 1,0 1-1,0-1 0,0 1 0,0 0 0,-1-1 0,1 1 0,0 0 0,-1 0 0,1 1 0,-1-1 0,1 0 0,-1 1 0,0 0 0,1-1 0,-1 1 0,1 0 0,-1 0 0,0 1 0,1-1 0,-1 0 0,1 1 0,-1 0 0,-3 1 0,-1 1-35,1 0-1,-1 1 0,0 0 0,1 1 1,0-1-1,0 1 0,0 0 0,1 1 1,0-1-1,0 1 0,0 0 0,1 1 1,0-1-1,0 1 0,0 0 0,1 0 0,-4 10 1,2-2-429,0 1 0,0 0 1,2 0-1,0 0 0,0 0 1,2 1-1,0 19 0,1-28-69,1 0 1,0 0-1,0 0 0,1 0 0,0 0 0,1 0 1,-1 0-1,1-1 0,1 1 0,5 9 0,-7-14 281,1 0 1,-1 0-1,0 0 0,1 0 0,0-1 0,0 1 0,0-1 0,0 0 0,0 0 0,0 0 0,0 0 0,1 0 0,-1-1 0,1 1 0,-1-1 1,1 0-1,0 0 0,-1 0 0,1-1 0,0 1 0,0-1 0,-1 0 0,1 0 0,6-1 0,23-5-923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47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1 449 20,'11'-16'1375,"-1"-1"0,11-22 0,-15 24 1237,0-1 1,-1 1-1,4-17 487,-9 32-3059,0 0 1,0 0-1,0 0 1,1 0-1,-1 0 1,0 0-1,0 0 1,0 0-1,0 0 1,0 0-1,0 0 1,0 0-1,1 0 1,-1 0-1,0 0 1,0 0-1,0 0 1,0 0-1,0 0 1,2-1 567,-2 1-568,0 0 1,0 0-1,0 0 1,0 0-1,0-1 1,0 1-1,0 0 1,0 0-1,0 0 1,0 0-1,0 0 1,0 0-1,0 0 1,0-1-1,8 19 650,3 22-513,-7-25-159,0 0-1,1 0 1,0 0 0,1-1-1,1 0 1,8 14 0,-13-25-36,1 1 0,-1-1 0,1 0 0,0 0 0,0 0 0,0-1 0,0 1-1,0-1 1,1 0 0,-1 1 0,1-1 0,-1-1 0,1 1 0,0-1 0,0 1 0,-1-1 0,1 0 0,0 0 0,0-1 0,0 1 0,0-1 0,0 0 0,0 0 0,1 0 0,-1-1 0,0 1 0,0-1 0,5-1 0,6-3 16,0-1 1,-1 0 0,0-1-1,0-1 1,0 0 0,-1 0 0,0-2-1,0 1 1,-1-2 0,-1 0-1,1 0 1,-2-1 0,14-19-1,-13 16 39,-2 1 0,0-1 0,0-1 0,-2 0-1,0 0 1,0 0 0,-2-1 0,0 0 0,-1 0-1,-1 0 1,3-36 0,-6 47-27,0 0 0,-1-1 0,0 1 0,0 0 0,0-1 0,-1 1 0,0 0 0,0 0 0,-1 0 0,1 0 0,-1 1 0,-1-1 0,1 1 0,-1-1 0,0 1 0,0 0 0,0 1 0,-8-8 0,8 10-10,0-1-1,1 1 0,-1 0 1,0 0-1,0 0 1,0 1-1,-1-1 1,1 1-1,0 0 0,0 0 1,-1 0-1,1 1 1,0 0-1,-1 0 1,1 0-1,-1 0 0,1 0 1,0 1-1,-1 0 1,1 0-1,0 0 0,0 1 1,0-1-1,0 1 1,0 0-1,0 0 1,-6 5-1,-1 0-132,1 1 1,0 1-1,1-1 0,0 1 1,0 1-1,1 0 0,0 0 1,1 1-1,0 0 0,-5 12 1,7-14-451,1 1 1,0 0 0,1 0 0,0 0-1,0 0 1,1 0 0,1 0-1,-1 1 1,2-1 0,-1 1 0,2-1-1,1 19 1,-1-25 256,0 0-1,0-1 1,0 1-1,1 0 1,-1-1-1,1 0 1,-1 1 0,1-1-1,0 0 1,1 0-1,-1 1 1,1-2-1,-1 1 1,1 0-1,0-1 1,0 1-1,0-1 1,0 0 0,0 0-1,0 0 1,7 3-1,19 3-1277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47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1 114 220,'32'-61'4047,"1"9"9585,-34 106-12466,-3-4-771,-9 125-109,12-139-1751,2 0-1,9 65 0,-9-95 863,0 0-1,1 0 0,0 0 0,0-1 1,0 1-1,0-1 0,1 1 0,5 7 1,-7-11 355,1 0 0,-1-1 1,1 1-1,0-1 1,-1 1-1,1-1 1,0 0-1,0 0 1,0 0-1,0 0 1,0 0-1,0 0 1,0 0-1,0-1 1,0 1-1,1-1 0,-1 1 1,0-1-1,0 0 1,1 0-1,-1 0 1,0 0-1,0 0 1,1-1-1,3 0 1,24-11-1489,4-10 384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48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302 116 272,'13'-61'4854,"-5"7"8270,-10 99-12724,6 74-1,1-17-609,-7 44-652,0-6-5950,2-170-1925,-7 6 7073</inkml:trace>
  <inkml:trace contextRef="#ctx0" brushRef="#br0" timeOffset="1">116 356 364,'-34'-4'2352,"10"2"545,1-1 303,6 1 176,6 0-500,5-2-819,9 4-933,14 0-784,7-1-852,10-1-1189,6 0-943,4-4-464,11 1-132,9 0 135,17-1 485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48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50 940,'7'-2'2340,"7"4"433,3-2 251,6 2-36,5-2-624,9 0-704,14 0-647,0 0-461,10 0-412,0 0-488,3-2-568,-10 0-681,0-2-655,-13 1-408,-7-5-108,-17-1 159,-7 0 345,-13-6 560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48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1 832,'-3'0'395,"0"1"0,0-1 0,0 1 0,0 0 1,1 0-1,-1 0 0,0 0 0,1 0 0,-1 0 0,1 1 0,-1 0 0,1-1 0,0 1 1,-1 0-1,1 0 0,0 0 0,0 0 0,1 1 0,-1-1 0,0 0 0,1 1 0,-1-1 0,1 1 1,0 0-1,0-1 0,0 1 0,-1 5 0,0 5 654,1 0 1,0 0 0,1 0-1,0 0 1,3 14-1,-1 7-427,0 10 57,6 118 403,4-55-3499,-11-101 1880,0-1 0,0 0 0,1 0-1,-1 0 1,1 0 0,0 0-1,1 0 1,-1-1 0,1 1 0,3 4-1,-4-7 185,-1 0-1,1-1 0,0 1 1,0 0-1,0-1 0,0 1 1,0-1-1,0 1 0,0-1 1,1 0-1,-1 0 0,0 0 1,1 0-1,-1-1 0,0 1 1,1-1-1,-1 1 0,1-1 1,-1 0-1,1 0 0,-1 0 1,1 0-1,3-1 0,21-7-2066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49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53 376,'-3'-19'1601,"3"-11"9719,6 43-7695,2 11-1401,11 48 1,1 78-1193,-12-1-1224,2 19-4393,-7-157 2848,6-35-3485,-9-129 1527,-12-1 4811,-2-80 8804,14 233-9835,-1 0 1,1 0 0,0 0 0,0 0-1,0 0 1,0 0 0,0 0 0,0 0-1,0 0 1,1 0 0,-1 0 0,0 0-1,0 0 1,1 0 0,-1 0 0,1 0 0,-1 0-1,1 0 1,-1 1 0,1-1 0,0 0-1,-1 0 1,1 0 0,0 1 0,-1-1-1,1 0 1,1 0 0,-1 1-32,1 0 1,-1 0 0,0 0-1,1 0 1,-1 1-1,0-1 1,1 0-1,-1 1 1,0-1 0,0 1-1,1-1 1,-1 1-1,0 0 1,0-1 0,0 1-1,0 0 1,2 1-1,7 7 79,0 0 0,15 20-1,3 8-116,24 44 1,-38-57-588,1 1 1,1-2 0,1 0-1,1-1 1,1-1 0,31 27 0,-43-43-156,0 0 0,0-1 0,0 0 0,1-1 0,0 0 0,-1 0 0,1 0 0,14 2 0,-19-4 404,0-1 0,0 1 0,0-1 0,0 0 0,0 0 0,0 0 0,0 0-1,0-1 1,0 1 0,0-1 0,0 0 0,0 1 0,0-2 0,0 1-1,0 0 1,-1 0 0,1-1 0,0 1 0,-1-1 0,1 0 0,-1 0 0,0 0-1,0 0 1,0 0 0,0-1 0,2-2 0,9-20-1198,-2-7 501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49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22 226 240,'-5'-114'4227,"1"79"794,-9-42 0,17 124 827,0 141-5002,-7-62-641,3 90-4027,0-213 3428,0-1 1,0 1-1,1-1 1,-1 1 0,1-1-1,-1 0 1,1 1 0,0-1-1,0 0 1,0 1-1,0-1 1,0 0 0,0 0-1,0 0 1,1 0 0,-1 0-1,1 0 1,3 2-1,-3-2 1,1-1-1,-1 0 1,0 0-1,1 0 1,0 0-1,-1-1 1,1 1-1,-1-1 1,1 0-1,0 1 0,-1-1 1,1 0-1,0-1 1,-1 1-1,1 0 1,0-1-1,2 0 1,27-8-1787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49.8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271 262 1140,'22'-69'9647,"3"-6"-1984,-5-1-5849,-20 74-1810,0 1 1,1-1-1,-1 1 1,0-1 0,0 0-1,1 1 1,-1-1-1,-1 1 1,1-1-1,0 0 1,0 1-1,-1-1 1,1 1-1,0-1 1,-1 0-1,0 1 1,1-1 0,-3-2-1,2 3-5,0 0-1,0 1 1,0-1-1,0 0 1,0 1 0,0-1-1,0 0 1,0 1 0,-1-1-1,1 1 1,0 0-1,0-1 1,-1 1 0,1 0-1,0 0 1,-1 0-1,1 0 1,-2 0 0,-4 1 5,1 0 0,-1 0 0,1 1 1,-1 0-1,1 0 0,0 1 1,-11 5-1,-4 5 21,1 1 1,0 1-1,2 1 0,0 0 1,0 2-1,2 0 1,0 0-1,1 2 0,1 0 1,1 0-1,0 1 0,2 1 1,-11 29-1,19-45-76,1 0 0,1 0 0,-1 0 0,1 1 0,0-1-1,0 0 1,1 1 0,0-1 0,0 0 0,1 1 0,-1-1 0,1 0-1,2 7 1,-1-10-8,-1-1 0,0 1-1,1 0 1,0 0-1,-1-1 1,1 1 0,0-1-1,0 0 1,1 0-1,-1 1 1,0-1 0,1-1-1,-1 1 1,1 0-1,0-1 1,-1 1 0,1-1-1,0 0 1,0 0 0,0 0-1,0 0 1,0 0-1,0-1 1,0 1 0,0-1-1,0 0 1,1 0-1,3 0 1,0-1 8,0 1 0,0-2 0,0 1 0,0 0-1,0-1 1,0-1 0,-1 1 0,1-1 0,-1 0 0,0-1 0,1 1 0,-1-1-1,-1 0 1,1-1 0,-1 1 0,1-1 0,5-7 0,6-9 415,-1-1-1,0 0 1,13-28-1,-29 50-355,16-19 345,-16 19-348,0 0 0,1 0 0,-1 0 0,0 0 0,0 0 0,1 0 0,-1 0 0,0 0 0,0 0 0,1 0 0,-1 0 0,0 1 0,0-1-1,1 0 1,-1 0 0,0 0 0,0 0 0,1 0 0,-1 1 0,0-1 0,0 0 0,0 0 0,1 0 0,-1 0 0,0 1 0,0-1 0,0 0 0,0 0 0,1 1 0,-1-1-1,0 0 1,0 0 0,0 1 0,0-1 0,0 0 0,0 0 0,0 1 0,0-1 0,0 0 0,0 1 0,2 45 61,-2-33-111,-1 3-257,2 42-499,-1-56 576,0-1 0,0 0 1,0 1-1,0-1 0,0 0 0,0 1 0,1-1 0,-1 0 1,1 1-1,-1-1 0,1 0 0,-1 0 0,1 0 0,0 1 1,0-1-1,-1 0 0,1 0 0,0 0 0,0 0 0,0 0 1,0 0-1,0-1 0,0 1 0,1 0 0,-1 0 0,0-1 1,0 1-1,1-1 0,-1 1 0,0-1 0,0 0 1,3 1-1,-2-1-85,-1 0 0,1-1 1,0 1-1,0-1 0,-1 0 1,1 1-1,0-1 0,-1 0 1,1 0-1,-1 0 0,1 0 0,-1 0 1,1 0-1,-1-1 0,0 1 1,0 0-1,1-1 0,-1 1 1,0-1-1,0 1 0,0-1 1,-1 1-1,1-1 0,0-2 1,12-21-1681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0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1 250 1012,'12'-29'1764,"-10"23"-881,1-1 1,-1 1-1,1 0 1,1 0-1,-1 0 1,9-10-1,-12 16-771,1 0-1,-1 1 1,1-1-1,-1 1 1,1-1-1,-1 0 1,0 1-1,1-1 1,-1 1-1,0-1 1,1 1-1,-1-1 1,0 1-1,0-1 1,1 1-1,-1-1 1,0 1-1,0 0 1,0-1-1,0 1 1,0-1-1,0 1 1,0 0-1,0-1 1,0 1 0,0-1-1,0 1 1,0-1-1,0 1 1,-1 1-1,2 28 961,-1-28-888,0 13 281,0 0 0,1 1 0,0-1 0,2 0 0,0 0 0,9 29 0,-10-40-476,0 0 1,0 1 0,0-1 0,1 0-1,0 0 1,0 0 0,0-1-1,0 1 1,0-1 0,1 0 0,-1 0-1,1 0 1,0 0 0,0 0 0,0-1-1,0 0 1,1 0 0,-1 0-1,1 0 1,-1-1 0,1 0 0,-1 0-1,1 0 1,0 0 0,0-1-1,6 1 1,0-2-92,0 0-1,0 0 1,0-1-1,0 0 1,-1-1-1,1 0 1,-1-1 0,0 0-1,0 0 1,0-1-1,0-1 1,-1 0-1,0 0 1,0 0-1,0-1 1,-1-1 0,11-12-1,-8 8 333,-1-1 0,0 0-1,-2 0 1,1 0 0,-1-1 0,-1-1 0,-1 1-1,0-1 1,-1 0 0,0 0 0,3-27 0,-7 37-162,0 0 0,-1 0 0,0 0 0,0 0 1,0 0-1,-1 0 0,0 0 0,0 0 0,0 0 1,0 0-1,-1 0 0,0 1 0,0-1 0,0 1 1,0-1-1,-1 1 0,0 0 0,0-1 0,0 2 0,0-1 1,-1 0-1,1 1 0,-1-1 0,0 1 0,-9-5 1,8 5-71,-1 0 0,0 1 0,0-1 0,0 1 0,0 1 1,0-1-1,0 1 0,0 0 0,-1 1 0,1-1 0,0 1 0,0 0 1,-1 1-1,1 0 0,0 0 0,0 0 0,-1 1 0,1 0 0,0 0 1,-8 4-1,0 1-168,1 2 0,-1-1 0,2 2 0,-1-1 1,1 2-1,1 0 0,-1 0 0,-9 14 0,14-16-385,0 0-1,1 1 1,0 0 0,1 0-1,0 1 1,0-1-1,1 1 1,0 0 0,1 0-1,0 0 1,-2 22-1,5-30 263,0 0 0,0 1 0,0-1 0,0 0 0,0 0 0,0 1 0,1-1 0,0 0 0,0 0 0,0 0 0,0 0 0,0 0 0,0 0 0,1 0 0,-1 0 0,1 0 0,0-1 0,0 1 0,0-1 0,0 1 0,1-1 0,-1 0 0,0 0 0,1 0 0,0 0 0,-1 0 0,1 0 0,0-1 0,0 1 0,0-1 0,5 1 0,18 3-1283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4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0 157 1360,'7'-2'830,"0"0"0,-1 1 0,1 0 0,0 0 0,0 0 0,0 1 0,0 0 0,0 0 0,13 3 0,8-1 730,351-7 6136,188-38-7092,-529 39-636,-13 3-47,0-1 1,0-2-1,0 0 0,0-2 1,31-11-1,-55 17 72,-1 0-1,1 0 1,0 0-1,-1-1 0,1 1 1,-1 0-1,0 0 0,1 0 1,-1-1-1,1 1 1,-1 0-1,1 0 0,-1-1 1,1 1-1,-1 0 1,0-1-1,1 1 0,-1 0 1,0-1-1,1 1 0,-1-1 1,0 1-1,0-1 1,1 1-1,-1-1 0,0 1 1,0-1-1,0 1 1,0-1-1,1 1 0,-1-1 1,0 1-1,0-1 0,0 1 1,0-1-1,-1 0-3,0 0 0,0 0 0,0 0-1,0 0 1,0 0 0,0 0 0,0 0 0,0 1-1,-1-1 1,1 0 0,0 1 0,0-1-1,-2 1 1,-46-13-96,-25 1 65,-134-6 1,160 18-108,-1 2-1,1 1 1,-89 20 0,130-21-181,0-1 1,0 2 0,0-1 0,1 1-1,-1 0 1,-9 6 0,14-8 7,0 0 0,1 1 0,-1-1 0,0 1 0,1 0-1,-1 0 1,1 0 0,0-1 0,-1 1 0,1 0 0,0 1 0,0-1 0,0 0 0,0 0 0,1 0 0,-1 1 0,1-1 0,-1 0 0,1 0 0,0 1 0,0-1-1,0 0 1,0 4 0,7 38-4980,-1-21 3305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0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1 120 284,'21'-31'1962,"28"-43"6905,-48 73-8611,-1 0 0,1 0-1,-1 0 1,1 0 0,0 0-1,-1 0 1,1 0 0,0 0 0,0 0-1,-1 0 1,1 1 0,0-1 0,0 0-1,2-1 1,-2 2-172,-1 0-1,0 0 1,1 0-1,-1 0 1,0 0-1,1 1 1,-1-1 0,0 0-1,1 0 1,-1 0-1,0 0 1,1 0-1,-1 1 1,0-1-1,1 0 1,-1 0 0,0 0-1,0 1 1,1-1-1,-1 0 1,0 0-1,0 1 1,1-1-1,-1 0 1,0 1-1,0-1 1,0 0 0,0 1-1,0-1 1,1 1-1,7 37 1871,-7-33-1985,12 123 1206,3 26-649,-11-129-715,0-1-1,1 0 0,2 0 1,12 27-1,-15-42-348,1 1 0,0-1 0,0 0 0,1-1 0,0 1-1,1-1 1,0-1 0,0 1 0,1-1 0,-1-1 0,12 7 0,-16-11 101,0 0 1,0 0 0,1 0-1,-1 0 1,0-1 0,0 0-1,1 0 1,-1 0-1,1-1 1,-1 1 0,1-1-1,-1 0 1,5-1 0,-6 1 131,1-1 1,-1 0 0,0 0-1,0-1 1,0 1 0,0-1-1,0 0 1,0 1 0,0-1-1,-1 0 1,1-1 0,-1 1-1,1 0 1,-1-1 0,0 1-1,0-1 1,0 0 0,0 0-1,2-4 1,10-26-1218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1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234 147 940,'4'-14'990,"12"-45"3958,-2-1 3972,-14 60-8809,0-1 0,0 1 0,0-1 0,0 1 0,0-1-1,0 0 1,1 1 0,-1-1 0,0 1 0,0-1 0,0 1 0,0-1 0,1 1 0,-1-1 0,0 1-1,1-1 1,-1 1 0,0-1 0,1 1 0,-1 0 0,0-1 0,1 1 0,-1-1 0,1 1 0,-1 0-1,1 0 1,-1-1 0,1 1 0,-1 0 0,1-1 0,10 14 1226,4 28-859,22 189-537,-27-155-476,-4-28-206,4 32-1838,0-28-3801,-14-70-1245,-5-5 5669</inkml:trace>
  <inkml:trace contextRef="#ctx0" brushRef="#br0" timeOffset="1">116 301 1672,'-34'-9'2472,"7"2"497,3-1 299,7 3-312,4-3 1405,19 8-3137,8 2-560,10-2-556,9 2-688,12-4-976,5 0-1041,1-3-543,3-4-184,4-6 91,3-3 405,7-2 812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1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31 500,'12'-3'7513,"17"3"-1420,-28 0-5709,114 5 4565,2-4-3463,-1-9-3948,-3-10-4430,-98 13 4748,-11 2 51,-21 3-4537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1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0 792,'-44'28'1704,"10"-3"556,7-4 485,10-3-5,10-3-240,14-6-300,13-2-399,14-3-561,10-4-624,11-4-520,2-2-580,4-1-744,-7 2-917,1-1-631,-11 1-240,-7 1-36,-10 0 263,-7 1 585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2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8 1268,'-9'-8'12897,"22"9"-8322,21 8-2905,14 14-414,52 32 1,44 22-566,-44-40-576,1-4 0,109 20 0,-34-9-446,-151-34 9,-25-10 312,1 1 0,-1-1 0,0 0 0,0 0 0,0 0 0,1 1 1,-1-1-1,0 0 0,0 0 0,0 1 0,0-1 0,0 0 0,1 1 0,-1-1 0,0 0 0,0 0 0,0 1 0,0-1 0,0 0 0,0 1 0,0-1 0,0 0 0,0 0 0,0 1 0,0-1 0,0 0 0,0 1 0,-1-1 0,1 0 0,0 0 0,0 1 1,0-1-1,0 0 0,0 0 0,0 1 0,-1-1 0,1 0 0,0 0 0,-1 1 0,-3 2-53,0 0-1,-1-1 1,1 1 0,-1-1 0,0 0 0,-5 2-1,-1 0 124,-86 37-53,3 4-1,1 4 1,2 4-1,3 4 1,-124 103-1,114-65-1100,40-29-2774,55-62 3221,0-1 0,1 1 1,0 0-1,0-1 1,0 1-1,0 0 0,1 0 1,-2 6-1,2-9 429,1 0 0,0 0 0,0 0 1,0 0-1,0 0 0,0 0 0,0 0 0,0 0 0,0 0 0,0 0 0,0 0 0,0 0 0,0 0 1,1 0-1,-1-1 0,0 1 0,1 0 0,-1 0 0,1 0 0,-1 0 0,1-1 0,-1 1 1,1 0-1,-1 0 0,1-1 0,0 1 0,-1 0 0,1-1 0,0 1 0,0-1 0,0 1 0,-1-1 1,1 1-1,0-1 0,0 0 0,0 1 0,0-1 0,0 0 0,0 0 0,0 1 0,0-1 1,0 0-1,0 0 0,1 0 0,13-1-1563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3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589 104 72,'-2'-29'13070,"-1"17"-11062,-6-4 308,6 12-2222,-1 0-1,0 0 0,0 0 0,0 1 1,0 0-1,-1-1 0,1 1 1,-1 1-1,0-1 0,0 1 1,0 0-1,0 0 0,0 0 1,0 1-1,-1 0 0,1 0 0,0 0 1,-1 1-1,1 0 0,-1 0 1,1 0-1,0 0 0,-1 1 1,1 0-1,-6 2 0,-5 1-38,-1 0-1,1 2 1,1 0 0,-1 1-1,1 0 1,1 2 0,-16 10-1,0 2 67,2 2 0,1 1 0,1 2 0,-37 44 0,46-48-55,0 2 1,1 0-1,2 1 0,0 0 1,2 1-1,-12 36 1,20-50-55,1 0 0,0 1 0,1-1 0,0 0 0,1 1 0,0-1 0,1 1 0,1-1 0,0 1 0,1-1 0,0 1 0,1-1 0,4 14 0,-3-18-116,-1 1-1,2-1 1,-1 0-1,1 0 1,0 0-1,1-1 1,0 1-1,0-2 1,1 1-1,0 0 1,0-1 0,0-1-1,1 1 1,0-1-1,0 0 1,0-1-1,0 0 1,10 3-1,1-1-697,1-1-1,-1 0 0,1-2 0,0 0 0,0-1 1,0-2-1,0 0 0,36-4 0,-26-1-671,0 0 0,0-2 0,0-2 0,-1 0 0,30-15 0,-1-6-719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3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0 155 684,'3'-30'2084,"2"-21"3789,-4 39-3211,-1-1 1,0 0-1,-1 1 0,-2-11 2802,12 56-4632,2 188-247,6 53-4437,-16-265 3038,1 0 1,0 0 0,1 0-1,0 0 1,0-1-1,1 1 1,7 12 0,-10-18 456,1-1 0,-1 0 0,1 0 0,0 0 0,-1 0 0,1 0 0,0-1 0,0 1 0,0 0 0,0-1 0,1 0 0,-1 1 0,0-1 0,0 0 0,1 0 0,-1 0 0,1 0 0,-1-1 0,1 1 0,0-1 0,-1 1 0,1-1 0,-1 0 0,1 0 0,0 0 0,-1 0 0,1-1 0,-1 1 0,1-1 0,-1 0 0,4-1 0,21-12-2049,0-7 672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4.3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222 218 208,'23'-95'6530,"-18"72"-2070,-2 1-1,0-32 1,1 32-722,-4 22-3670,0 0-1,1-1 1,-1 1-1,0 0 1,0 0-1,1 0 1,-1 0-1,0 0 1,0 0-1,1 0 1,-1 0-1,0 0 1,0 0 0,1 0-1,-1 0 1,0 0-1,0 0 1,1 0-1,-1 0 1,0 0-1,1 0 1,-1 0-1,0 0 1,0 0-1,0 1 1,1-1-1,-1 0 1,0 0-1,0 0 1,1 0-1,-1 1 1,0-1-1,0 0 1,0 0-1,0 0 1,1 1 0,-1-1-1,0 0 1,0 1-1,3 2 110,-1 1-1,0 0 0,0 0 1,0 0-1,0 0 1,-1 1-1,2 6 1,5 42-217,-3 0 0,-2 1 0,-5 74 0,1-114-39,-18 237-5181,12-187-431,8-63 5295,-1 0 0,0 0 0,0 1 0,0-1 1,0 0-1,-1 1 0,1-1 0,0 0 1,0 0-1,-1 1 0,1-1 0,-1 0 1,1 0-1,-1 1 0,0-1 0,1 0 1,-1 0-1,0 0 0,0 0 0,0 0 1,0 0-1,0 0 0,0-1 0,0 1 0,-2 1 1,-16-4-4487,2-5 4520,-19-11 976,-56-37 0,14-3 10684,77 57-10884,-1 0 0,1 0 0,0 0 0,-1-1 0,1 1 0,0 0 0,0-1 0,0 1 0,0-1 0,0 1 0,-1-3 0,2 3-346,0 1 0,0-1 0,0 1 0,0-1 0,0 1-1,0-1 1,0 1 0,0 0 0,0-1 0,0 1 0,0-1 0,0 1 0,0-1-1,0 1 1,1-1 0,-1 1 0,0 0 0,0-1 0,1 1 0,-1 0 0,0-1-1,0 1 1,1 0 0,-1-1 0,0 1 0,1 0 0,-1-1 0,1 1 0,4-2-277,0 0 0,0 0 1,0 0-1,0 1 0,1 0 1,6-1-1,-3 0-423,35-3-5720,75-1 0,-51 4 2486,-30 0 2142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4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 1556,'25'-16'11678,"-19"10"-10218,12-10 5735,-1 8-7056,-6 4-40,0 0 1,0 2-1,0-1 1,1 1-1,-1 1 1,1 0-1,0 0 1,-1 2-1,1-1 1,-1 1-1,1 1 1,-1 0-1,22 7 1,-31-8-98,-1 0 1,1 0-1,-1-1 1,1 2-1,-1-1 1,1 0 0,-1 0-1,0 0 1,1 1-1,-1-1 1,0 0-1,0 1 1,0 0-1,0-1 1,0 1-1,-1-1 1,1 1-1,0 0 1,-1-1 0,1 1-1,-1 0 1,1 0-1,-1 0 1,0-1-1,0 1 1,0 0-1,0 0 1,0 0-1,0 0 1,-1-1-1,1 1 1,-1 0 0,1 0-1,-1-1 1,0 3-1,-4 7-9,0 0-1,0-1 1,-1 1 0,-10 12-1,6-8-18,7-10-49,0 0 0,0 0 0,0 0 0,1 0 0,0 0 0,0 1 1,-1 6-2,3-10 21,-1 0-1,1 0 0,1 0 1,-1 0-1,0 0 0,0 0 0,1-1 1,-1 1-1,1 0 0,-1 0 1,1 0-1,0 0 0,0 0 0,0-1 1,0 1-1,0 0 0,0-1 1,1 1-1,-1-1 0,0 1 0,1-1 1,-1 0-1,1 1 0,2 0 1,59 35-676,-48-29 865,0 0 0,0 1-1,19 17 1,-32-25-93,0 0-1,-1 0 1,1 1-1,-1-1 1,0 1-1,1-1 1,-1 1-1,0 0 1,0 0-1,0-1 1,0 1-1,0 0 1,0 0-1,-1 0 1,1 0-1,-1 0 1,1 0-1,-1 0 1,0 0-1,0 0 1,0 0-1,0 3 1,-1-2-15,0 0 1,0-1 0,0 1 0,0 0-1,-1-1 1,1 1 0,-1-1-1,0 1 1,0-1 0,0 0-1,0 0 1,0 0 0,-4 3-1,-7 4-107,0 0-1,-1-2 0,0 0 0,-22 9 0,25-12-179,-45 16-770,52-19 672,1 0-1,0-1 1,-1 1 0,1-1-1,-1 1 1,1-1-1,-1 0 1,1 0-1,-1-1 1,1 1-1,0-1 1,-1 0-1,-6-2 1,9 3 133,0-1 1,0 0 0,0 0-1,0 0 1,1 0-1,-1 0 1,0 0 0,0 0-1,0 0 1,1 0-1,-1 0 1,1-1 0,-1 1-1,1 0 1,-1 0-1,1 0 1,0-1-1,-1 1 1,1 0 0,0-1-1,0 1 1,0 0-1,0-1 1,0 1 0,0 0-1,1 0 1,-1-1-1,0 1 1,1 0 0,-1 0-1,0-1 1,2 0-1,20-43-3880,-20 42 3820,26-37-1986,10-5 622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5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61 174 552,'30'-38'2532,"32"-46"7819,-26 33-1745,-51 72-8169,1 1-1,1 1 0,-10 24 0,7-16-279,-54 118-89,62-128-228,1 0 0,1 0 0,1 0 0,0 0 0,-1 33 0,5-49-9,1-1 0,0 0 0,0 1 0,1-1 0,-1 0 0,1 1 0,0-1 0,0 0 1,1 0-1,-1 0 0,1 0 0,0 0 0,0 0 0,0 0 0,0-1 0,1 1 0,4 5 0,-3-6-212,0 0 0,0 0 1,1 0-1,-1 0 0,1-1 0,-1 0 0,1 0 0,0 0 0,0-1 0,0 1 0,0-1 0,0 0 0,0-1 1,9 1-1,1-1-453,-1-1 1,0 0-1,1-1 1,-1-1-1,0 0 1,0-1-1,-1 0 1,1-1-1,-1-1 1,0 0-1,0-1 1,-1 0 0,19-15-1,-14 9 627,-1-1 0,0 0 0,18-23 0,-20 19 2525,0 0 1,20-38-1,-26 20 6641,-15 47-6574,5-4-2182,0-1 1,0 1-1,1 0 0,0 0 0,0 0 0,0 0 0,1 0 1,0 0-1,2 10 0,-1-5-53,1 0 0,0 0-1,1 0 1,9 20 0,-7-21-133,0-1 0,1-1 0,1 1-1,-1-1 1,2 0 0,-1 0 0,1-1 0,1 0 0,-1 0-1,1-1 1,0 0 0,20 10 0,-20-12-112,0-1 1,1 0-1,-1 0 1,1-1-1,0 0 0,-1-1 1,1 0-1,0 0 1,1-1-1,-1-1 0,0 0 1,0 0-1,0-1 1,20-3-1,-24 2 71,0-1 0,0 1 0,1-1 0,-1 0 0,-1-1 0,1 0 0,-1 1 0,1-2 1,-1 1-1,0-1 0,0 1 0,-1-1 0,0-1 0,0 1 0,0 0 0,0-1 0,-1 0 0,0 0 0,0 0 0,3-10 0,-2 3 92,0-2 0,0 1-1,-1 0 1,-1 0-1,-1-1 1,0 0 0,-1 1-1,-2-21 1,2 27-45,-2 1 0,1 0 0,-1 0 0,0 0 0,0 0 0,-1 0 0,0 0 0,0 1 0,-1-1 0,0 1 0,0 0-1,0 0 1,-1 0 0,0 1 0,0-1 0,0 1 0,-1 0 0,1 1 0,-8-5 0,8 6-22,-1 0-1,1 1 0,-1-1 1,0 1-1,0 0 0,0 1 1,0 0-1,0-1 0,0 2 1,0-1-1,-1 1 0,1 0 1,0 0-1,0 1 1,0 0-1,0 0 0,0 0 1,0 1-1,0 0 0,0 0 1,0 0-1,-9 6 0,6-2-124,-1 1 0,2 0 0,-1 0-1,1 0 1,0 1 0,0 0-1,1 1 1,0 0 0,-8 12 0,11-13-299,0-1 1,0 1-1,0 0 1,1 0-1,0 0 1,0 0-1,1 0 1,0 1-1,1-1 1,0 1-1,0 0 1,1 12-1,1-17 83,-1 0 0,1-1 1,0 0-1,0 1 0,0-1 0,1 1 0,-1-1 1,1 0-1,0 0 0,0 0 0,0 0 0,0 0 1,0 0-1,1-1 0,-1 1 0,1-1 0,-1 0 0,1 1 1,0-1-1,0 0 0,0-1 0,4 3 0,0-1-240,0-1-1,0 1 0,0-1 0,1 0 0,-1-1 0,0 0 1,1 0-1,-1 0 0,13-2 0,24-5-1073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40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74 1160,'4'-20'2300,"-1"3"397,0 3 243,-3 3-196,0 0 800,0 16-2692,4 10-407,-1 9-461,1 5-501,-1 7-671,7 7-848,0 1-540,0 1-248,7 1 63,10-4 309,1-5 568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4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41 116 204,'-40'30'6471,"60"-32"1907,39-9-6379,361-63 643,4 38-4842,-297 26-1225,-45 1-4093,-102 5 1295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5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74 1920,'6'-11'996,"16"-29"3031,-18 17 4923,-13 47-7347,7-9-1399,-1-1 0,2 0 0,0 0 0,1 1 0,0-1 0,1 1 0,1-1 0,0 0-1,1 0 1,1 0 0,0 0 0,10 22 0,-9-26-210,0-1 0,1 0 0,0 0 0,0 0 0,1-1 0,1 0 0,-1 0 0,1 0 0,0-1 0,1-1 0,0 1 0,0-1 0,0-1 0,1 0 0,-1 0 0,1-1 0,18 6 0,-20-8-11,0 1 0,0-1 0,1 0 0,-1-1 0,1 0 0,-1-1 1,1 1-1,-1-1 0,1-1 0,-1 0 0,1 0 0,-1-1 1,1 0-1,-1 0 0,0-1 0,0 0 0,0 0 0,0-1 0,-1 0 1,0-1-1,1 0 0,-1 0 0,-1 0 0,1-1 0,-1 1 1,0-2-1,0 1 0,-1-1 0,0 0 0,0 0 0,-1 0 0,0-1 1,6-13-1,-6 13 100,-1-1 0,0 0 1,0 0-1,-1-1 0,0 1 1,-1 0-1,0-1 0,0 1 0,-1-1 1,0 1-1,-3-17 0,2 21-44,0 0-1,-1 0 0,0 0 0,0 1 1,0-1-1,0 0 0,-1 1 0,1-1 1,-1 1-1,0 0 0,-1 0 0,1 0 1,-1 1-1,1-1 0,-1 1 0,0-1 1,-1 1-1,1 1 0,0-1 0,-1 1 1,1-1-1,-10-2 0,3 2-127,1 1 0,-1 0 0,1 1 0,-1 0 0,1 1-1,-1 0 1,0 0 0,1 1 0,-1 1 0,1 0 0,-1 0-1,-19 8 1,24-8-401,-1 0-1,0 1 1,0 0-1,1 1 0,0 0 1,-1-1-1,1 2 1,1-1-1,-1 1 1,1 0-1,0 0 1,0 1-1,0-1 0,1 1 1,-1 0-1,2 0 1,-1 1-1,1-1 1,-5 13-1,7-16 130,1 0-1,-1 0 1,1 0-1,0 0 1,-1 1 0,1-1-1,1 0 1,-1 0-1,0 0 1,1 0 0,0 0-1,0 0 1,0 0-1,0 0 1,0 0-1,0 0 1,4 4 0,19 17-2229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6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13 1996,'3'-2'794,"-1"1"0,1-1-1,-1 1 1,1 0 0,-1 0 0,1 0-1,0 0 1,0 0 0,-1 1 0,1-1 0,0 1-1,0 0 1,0 0 0,0 0 0,-1 0-1,6 1 1,-7 0-394,1-1-1,-1 1 1,0 0-1,0-1 1,1 1-1,-1 0 1,0 0-1,0 0 1,0 0 0,0 0-1,0 0 1,0 0-1,1 2 1,8 26 1090,-9-13-1134,-1 1-1,0-1 1,-1 0-1,0 1 1,-2-1 0,-6 24-1,2-5-60,-10 46 73,8-45-651,2 0 1,1 1-1,2-1 0,0 57 1,8-70-962,0-15-307,4-23-2154,-6 7 3051,0 0 0,-1-1 0,0 1 1,0-1-1,-1 1 0,-1-11 0,-9-63-1794,4 43 1556,-26-131 1566,11 69 5635,19 71-2767,7 22-1741,9 16-720,13 20-834,-1 2-1,31 46 0,-41-51-915,2-1 1,0-1 0,2 0-1,1-1 1,42 34-1,-51-48-507,1 0-1,0 0 1,0-1-1,0-1 1,26 8 0,-34-13 678,0 1 1,0-1 0,0 0-1,0 0 1,0-1 0,0 0-1,1 0 1,-1 0-1,0 0 1,0-1 0,0 0-1,0 0 1,0 0 0,0-1-1,0 1 1,0-1 0,0-1-1,-1 1 1,8-5 0,9-14-1573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6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29 155 716,'3'-76'4998,"-12"-3"9497,7 94-13292,0 24-864,-6 72 218,-2 46-474,10-130-866,1 0 0,1 0 0,10 45-1,-11-66 172,1 1 0,0 0 0,0-1 0,0 0 0,1 1 0,0-1 0,0 0 0,1 0-1,0-1 1,0 1 0,0-1 0,0 0 0,1 0 0,0 0 0,0 0 0,0-1 0,1 0-1,0 0 1,-1-1 0,1 1 0,0-1 0,1 0 0,-1-1 0,13 4 0,14-2-1908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7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289 253 1340,'7'-14'1478,"0"-1"0,-2 0 0,0-1 0,-1 1 0,0-1-1,-1 0 1,1-20 0,-4 30-1201,0 0 0,0 1 0,0-1 0,-1 1-1,0-1 1,0 0 0,-1 1 0,0 0 0,0-1 0,-4-8-1,4 11-195,0 0 0,0 1-1,0-1 1,-1 0 0,1 1 0,-1-1-1,0 1 1,0 0 0,0 0-1,0 0 1,0 0 0,0 0-1,0 1 1,0-1 0,-1 1 0,1 0-1,-1 0 1,-4-1 0,2 2-11,-1-1 1,1 1-1,-1 1 1,1-1 0,0 1-1,-1 0 1,1 0-1,-1 1 1,1 0-1,0 0 1,0 0 0,0 1-1,0 0 1,1 0-1,-1 0 1,1 1-1,0 0 1,0 0 0,-8 8-1,1 1 81,-1 0-1,2 1 0,0 0 1,0 1-1,-15 30 0,19-30-91,0 0-1,1 0 0,1 1 0,0-1 1,1 1-1,1 0 0,-2 24 1,4-34-76,1-1 1,1 1 0,-1-1-1,1 1 1,0-1-1,0 1 1,0-1-1,1 0 1,0 0 0,0 1-1,4 4 1,-4-6-24,0-1 0,1 0 0,0 1 0,0-1-1,0-1 1,0 1 0,0 0 0,0-1 0,1 0 0,-1 1 0,1-1 0,0-1 0,0 1 0,-1-1 0,1 1 0,7 0 0,-5-1 7,-1 0 0,0 0 0,1-1 0,-1 0 0,1 0-1,-1 0 1,1-1 0,-1 0 0,1 0 0,-1 0 0,0-1 0,0 0 0,1 0 0,-1 0 0,-1 0 0,1-1 0,7-5 0,5-5 347,-1 0 1,-1-1-1,18-22 1,-22 24 161,-11 12-448,0-1 1,1 1 0,-1 0 0,0-1 0,1 1 0,-1-1 0,1 1-1,-1 0 1,0-1 0,1 1 0,-1 0 0,1-1 0,-1 1 0,1 0 0,-1 0-1,1 0 1,-1-1 0,1 1 0,-1 0 0,1 0 0,-1 0 0,1 0-1,-1 0 1,1 0 0,-1 0 0,1 0 0,-1 0 0,1 0 0,0 0-1,7 15 279,-4 39-683,-3-30-7,0-17-146,0 0 0,1-1-1,0 1 1,0-1 0,1 1 0,-1-1 0,2 0 0,5 9-1,-9-13 237,1-1-1,0 1 0,0-1 1,1 0-1,-1 0 0,0 1 1,0-1-1,0 0 0,1 0 1,-1 0-1,1 0 0,-1 0 1,1-1-1,-1 1 0,1 0 1,-1-1-1,1 1 0,0-1 1,-1 1-1,1-1 0,0 0 1,-1 0-1,1 0 0,0 0 1,-1 0-1,1 0 0,0 0 1,0-1-1,-1 1 0,1 0 1,-1-1-1,1 0 0,0 1 1,-1-1-1,1 0 0,-1 0 1,1 0-1,-1 0 0,0 0 1,2-1-1,11-14-2224,0-5 723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7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20 600,'9'-17'8509,"-8"16"-8182,1 1 169,0-1 1,0 1-1,-1 0 1,1-1-1,0 1 1,0 0-1,0 0 1,-1 0-1,1 0 1,3 1-1,3 1 313,0 0 0,-1 0 0,1 1 0,7 4 0,36 20 0,-26-13-1193,45 19-1,-60-30-515,0 0 0,0-1 0,0 1 0,19 0 0,-28-3 680,0 0 1,0 1-1,0-1 0,0 0 1,1 0-1,-1-1 1,0 1-1,0 0 0,0 0 1,0 0-1,0-1 0,0 1 1,0-1-1,0 1 1,0-1-1,0 1 0,0-1 1,0 1-1,-1-1 0,1 0 1,0 1-1,0-1 0,0 0 1,-1 0-1,1 0 1,0 0-1,-1 1 0,1-3 1,0 1-199,0-1 1,-1 1-1,1-1 1,-1 0-1,0 1 1,0-1-1,0 1 1,0-1-1,-1 1 1,1-1-1,-1-2 1,-5-20-1742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7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6 824,'-2'-1'407,"0"0"-1,1 1 1,-1-1-1,0 0 1,1 1-1,-1 0 1,0-1 0,0 1-1,1 0 1,-1 0-1,0 0 1,0 0-1,1 0 1,-1 0 0,0 0-1,0 1 1,0-1-1,1 1 1,-1-1-1,0 1 1,1 0 0,-3 1-1,2 0 48,0 0-1,0 0 0,0 1 1,0-1-1,0 1 1,0 0-1,1-1 0,-1 1 1,1 0-1,0 0 1,0 0-1,-1 5 0,-6 30 1045,1 0 0,-2 72 0,5-50-1328,-6 75-1868,3 1-5344,7-126 5897,-1 0 0,0 0 0,0 0 0,-1 0 0,0-1 0,-1 1 1,-4 12-1,-3-7-1033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8.2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0 956,'-14'9'7261,"14"-8"-7011,-1-1 1,1 1-1,0 0 0,1 0 113,0 0-1,0 0 0,0 0 0,1 0 1,-1-1-1,0 1 0,0 0 1,1-1-1,-1 1 0,0-1 1,1 0-1,-1 1 0,2-1 0,55 8 3916,-58-8-4220,72 5 1903,104-6-1,-13-17-7739,-129 9 1206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8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1200,'5'-7'8211,"8"4"-4068,15 2 59,156 11 2773,24 1-5841,-1-16-5846,-183-1 2422,-23 6 2106,-1-1-1,1 1 1,4-10-4062,-6 8 3804,0 0 0,0 0 0,0 0 0,0 0 0,-1 0 0,1 0 0,-1 0 0,1 0 0,-1 1 0,0-1 0,1 1 0,-1-1 0,0 1-1,0-1 1,-3 0 0,-59-39-4207,28 16 3087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9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56 160,'-12'-7'642,"-44"-22"2666,19 11 2822,36 17-5985,1 1 1,-1 0-1,1 0 0,-1 0 0,0 0 0,1 0 0,-1 0 1,1 0-1,-1 0 0,1 0 0,-1 0 0,1 0 0,-1 0 1,1 0-1,-1 0 0,0 0 0,1 1 0,-1-1 0,1 0 1,-1 0-1,1 1 0,0-1 0,-1 0 0,1 1 0,-1-1 1,1 0-1,-1 1 0,1-1 0,0 1 0,-1-1 0,1 0 1,0 1-1,0-1 0,-1 1 0,1-1 0,0 1 0,0-1 0,0 1 1,-1 0-1,1-1 0,0 1 0,0-1 0,0 1 0,0-1 1,0 1-1,0-1 0,0 1 0,0-1 0,0 1 0,0 0 1,1 0-1,1 37 1769,-1-32-1393,5 48 977,13 100 452,-14-129-2181,0 0-1,2 0 1,1-1 0,12 24 0,-17-41-192,1-1-1,0 1 1,0-1 0,0 0-1,1 0 1,0-1 0,7 7-1,-7-8-286,0 1 1,1-1-1,-1-1 0,1 1 0,0-1 0,0 0 1,0 0-1,1-1 0,-1 1 0,1-2 0,-1 1 1,1-1-1,-1 0 0,1 0 0,0 0 0,0-1 1,-1 0-1,1-1 0,0 0 0,-1 0 0,13-3 1,15-11-1653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9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1488,'47'-55'16803,"-46"55"-16670,4 16 2301,0 20-1096,-1 120 1011,4 79-1688,-3-183-1829,2 0 1,20 75-1,-25-118 293,1 0 0,0 0 1,1 0-1,0-1 0,1 0 0,-1 1 0,11 11 0,-14-18 600,1-1 0,-1 1 0,0-1 0,1 1-1,-1-1 1,1 0 0,-1 0 0,1 0 0,0 0 0,-1 0 0,1 0 0,0 0 0,0-1 0,0 1 0,-1-1 0,1 1-1,0-1 1,0 0 0,0 1 0,0-1 0,0 0 0,0 0 0,0-1 0,0 1 0,0 0 0,0-1 0,-1 1 0,1-1-1,0 1 1,0-1 0,0 0 0,-1 0 0,1 0 0,0 0 0,-1 0 0,1 0 0,-1 0 0,1-1 0,-1 1 0,0 0-1,1-1 1,-1 1 0,1-3 0,19-23-1581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5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1 1140,'-6'3'288,"-6"2"629,1 1 1,-1 1-1,1 0 0,-18 15 0,27-21-743,0 1-1,1-1 0,-1 1 1,1 0-1,-1-1 1,1 1-1,-1 0 0,1 0 1,0 0-1,0 0 1,0 0-1,0 0 1,1 0-1,-1 0 0,0 1 1,1-1-1,0 0 1,-1 0-1,1 1 0,0-1 1,0 0-1,0 0 1,0 1-1,1-1 1,-1 0-1,1 0 0,-1 1 1,1-1-1,0 0 1,0 0-1,0 0 1,0 0-1,0 0 0,3 3 1,3 3 208,0 0 0,0-1-1,1 0 1,0 0 0,0-1 0,0 0 0,1-1 0,0 0 0,18 8-1,10 2 327,43 10-1,-75-23-667,85 21-1277,115 15 0,-5-14-10698,-199-23 11801,21 1-1952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4:59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346 107 1408,'8'-17'1709,"11"-32"4148,-17 42-4149,3-26 12616,-19 102-12470,8-1-1893,3 1-1,8 98 0,0-111-3856,22 88 1,-25-136 2662,6 24-2222,-8-31 3052,0 0 0,1 0-1,-1 0 1,0 1 0,1-1 0,-1 0 0,1 0-1,0 0 1,-1 0 0,1 0 0,0 0 0,0 0-1,5 4-2015,-5-5 2267,-1 0 0,0-1 0,1 1 1,-1 0-1,1-1 0,-1 1 0,0 0 0,1-1 0,-1 1 0,0-1 0,1 1 0,-1-1 0,0 1 0,0-1 0,1 1 0,-1-1 0,0 1 1,0-1-1,0 1 0,0-1 0,0 1 0,1-1 0,-1 1 0,0-1 0,-1 1 0,1-1 0,0 0 0,0 1 0,0-1 0,0 0 1,-5-19-1341</inkml:trace>
  <inkml:trace contextRef="#ctx0" brushRef="#br0" timeOffset="0.53">191 345 1620,'-45'-13'2644,"5"2"433,6 2 283,7 2-80,6-1-591,5 3-613,9 1-584,10 4-504,11 0-492,16 0-548,7 2-904,8-2-1272,-1 0-849,10 0-419,3 0-76,-2 2 163,6 0 609,-7 0 1028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00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1 213 824,'21'-9'9966,"0"-5"-1633,-7 9-7261,7 1-601,1 2 1,1 0 0,-1 1 0,39 4 0,-47-1-516,1 0 0,-1 1 0,0 0 0,0 1 0,0 1 0,-1 0 0,1 1 0,16 9 0,-28-13 53,1-1 0,-1 1 0,1 0 0,-1 0 0,0 0 0,0 0 0,0 0 1,0 0-1,0 0 0,0 1 0,-1-1 0,1 1 0,-1 0 0,1-1 0,-1 1 0,0 0 0,0 0 0,0-1 0,-1 1 0,1 0 0,-1 0 0,1 0 1,-1 0-1,0 0 0,0 0 0,0 0 0,-1 0 0,1 0 0,-1 0 0,1 0 0,-1-1 0,0 1 0,0 0 0,-1 0 0,-1 3 0,-5 8 106,-1 0-1,0 0 1,-1-1-1,-1-1 1,-11 13-1,13-16-54,-8 9 45,9-12-107,2 1-1,-1 0 1,1 0 0,0 0-1,0 1 1,1 0-1,0 0 1,-6 14-1,11-20-75,0 0 0,0-1 0,-1 1 0,1-1 0,0 1 0,1 0-1,-1-1 1,0 1 0,0-1 0,1 1 0,-1-1 0,1 1 0,-1-1 0,1 1 0,0-1 0,-1 1 0,1-1-1,0 0 1,0 1 0,0-1 0,0 0 0,0 0 0,0 0 0,1 0 0,-1 0 0,0 0 0,0 0-1,1 0 1,-1 0 0,1-1 0,-1 1 0,1 0 0,-1-1 0,1 1 0,1-1 0,6 3-652,0-1 0,0 0-1,0 0 1,16 0 0,-9-1-97,0-2-1,0 0 0,0-1 1,0 0-1,0-2 1,-1 0-1,0 0 0,1-2 1,-2 1-1,1-2 0,23-14 1,-24 12 804,0-1 1,16-15 0,-18 14 1142,0-1 0,14-19 1,-20 21-261,6-2 4582,-12 12-5300,1 1-1,-1 0 0,1 0 0,-1-1 0,0 1 0,1 0 0,-1 0 0,0 0 1,0-1-1,1 1 0,-1 0 0,0 0 0,0 0 0,0 0 0,0 0 0,0-1 1,0 1-1,0 0 0,0 0 0,-1 1 0,1 3-79,0 0 0,0 0 0,1-1 0,0 1 0,0 0 1,0-1-1,0 1 0,0 0 0,1-1 0,0 0 0,0 1 0,0-1 0,1 0 0,0 0 0,-1 0 0,5 4 0,-2-4-43,0 0-1,-1 0 1,1-1 0,1 1-1,-1-1 1,0 0-1,1-1 1,0 0-1,-1 1 1,1-2 0,8 3-1,3-2-46,0 0-1,0-1 1,1 0 0,-1-2-1,0 0 1,0-1 0,0 0-1,19-6 1,-21 3-32,0 0 1,0-1-1,-1 0 1,0-1-1,0-1 1,-1 0-1,0-1 1,0 0-1,-1-1 0,22-23 1,-21 18 38,0 0 0,-1-2 0,-1 1 0,0-1-1,-2-1 1,0 0 0,-1 0 0,7-22 0,-13 32 47,0 1 0,0-1 0,0 0-1,-1 1 1,-1-1 0,1 0 0,-1 0 0,0 0-1,-1 1 1,-3-15 0,3 16-16,-1 1 0,0-1-1,-1 1 1,1-1 0,-1 1 0,0 0-1,-1 0 1,1 0 0,-1 0-1,0 1 1,0 0 0,-1-1 0,1 1-1,-9-5 1,-2-1-411,0 2 0,0 0 0,-1 1 0,0 0 0,0 1 0,-1 1 0,1 1 0,-1 0-1,0 1 1,0 1 0,-1 0 0,1 1 0,-25 3 0,15 0-968,0 2 0,1 1 0,0 1-1,0 1 1,0 2 0,1 0 0,0 1 0,-24 16 0,-3 4-603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01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331 15 1856,'-4'-15'9011,"-16"26"-4223,-1 10-3861,0 0 0,2 2 1,-29 43-1,-39 83-591,-18 80-1488,99-218-1426,11-29 865,10-33-290,45-120 146,11 3 8992,-71 167-7010,1 0 0,-1-1 0,1 1 0,-1 0 0,1-1 0,0 1 0,-1 0-1,1 0 1,0-1 0,0 1 0,0 0 0,0 0 0,0 0 0,0 0 0,0 0 0,1 1 0,-1-1 0,0 0-1,0 0 1,1 1 0,-1-1 0,0 1 0,1-1 0,-1 1 0,3-1 0,-2 2-46,1-1 1,-1 1 0,0 0-1,0 0 1,0 0-1,0 0 1,0 0 0,0 0-1,0 1 1,0-1-1,-1 0 1,1 1 0,0 0-1,-1-1 1,3 4-1,17 23 171,-1 2-1,30 59 1,10 15-2157,-51-90 509,1-1 0,0 0 0,1 0-1,1-1 1,13 11 0,-23-21 756,0 0 0,1 0 1,-1-1-1,1 1 0,-1 0 1,1-1-1,0 1 0,-1-1 1,1 0-1,0 0 0,0 0 1,0-1-1,6 2 0,-2-5-1648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02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91 984,'-26'-8'1852,"16"4"-552,0 1-1,0 0 1,0 0 0,0 1 0,0 1-1,-1 0 1,1 0 0,0 1 0,-11 1-1,21-1-1260,-1 0 0,1 0 0,0 0 0,0 0-1,0 0 1,0 0 0,-1 0 0,1 1-1,0-1 1,0 0 0,0 0 0,0 0 0,-1 0-1,1 0 1,0 1 0,0-1 0,0 0-1,0 0 1,0 0 0,0 0 0,0 1 0,0-1-1,0 0 1,0 0 0,0 0 0,0 1-1,0-1 1,0 0 0,0 0 0,0 0-1,0 1 1,0-1 0,0 0 0,0 0 0,0 0-1,0 1 1,0-1 0,0 0 0,0 0-1,0 0 1,0 1 0,0-1 0,0 0 0,1 0-1,-1 0 1,0 0 0,0 1 0,0-1-1,0 0 1,0 0 0,1 0 0,-1 0 0,0 0-1,0 0 1,0 0 0,1 0 0,-1 1-1,0-1 1,0 0 0,0 0 0,1 0-1,12 8 387,0-2-545,1-2-1,0 1 0,25 3 1,-16-5-1152,-1-1 1,0-1-1,42-4 1,-22-2-797,0-3-1,-1-1 1,44-16-1,-79 23 2124,55-21 1376,-57 21-593,1 0 1,-1-1-1,1 1 0,-1-1 0,0 0 1,0 0-1,0 0 0,-1 0 0,1-1 1,4-5-1,-21 17 2483,-1 0-3110,10-5-169,1 1 1,0-1-1,-1 1 0,1 0 0,1 0 0,-1 0 1,0 0-1,1 0 0,0 1 0,0-1 1,0 1-1,1 0 0,-1-1 0,1 1 0,0 6 1,0-8-49,1 1 0,0-1 0,0 0-1,1 0 1,-1 1 0,1-1 0,0 0 0,-1 0 0,1 0 0,1 0 0,-1 0 0,0 0 0,1 0 0,-1 0 0,1-1 0,0 1 0,0-1 0,0 1 0,0-1 0,1 0 0,-1 1 0,1-1 0,4 3 0,25 11-98,-26-14 96,0 0 0,-1 1 0,1 0 1,-1 0-1,0 0 0,0 0 0,0 1 0,0 0 1,6 6-1,-11-9 3,0 1 1,1-1 0,-1 0-1,0 0 1,0 0 0,0 1-1,0-1 1,0 0 0,0 0-1,0 0 1,0 1 0,0-1-1,0 0 1,-1 0 0,1 0-1,-1 0 1,1 0 0,-1 1-1,1-1 1,-1 0 0,1 0-1,-1 0 1,0 0-1,0 0 1,1-1 0,-1 1-1,0 0 1,0 0 0,0 0-1,0-1 1,-2 2 0,-33 23-178,35-25 173,-6 5-80,-1-2 1,0 1-1,0-1 0,-11 2 0,17-4-90,-1 0 1,0 0 0,0-1-1,0 1 1,0-1-1,0 0 1,0 0 0,0 0-1,0 0 1,0 0-1,0-1 1,0 1 0,0-1-1,0 0 1,-4-2-1,7 3 31,-1 0 0,1-1 0,-1 1 0,1 0 0,-1-1 0,1 1 0,0-1 0,-1 1 0,1-1 0,-1 1 0,1-1 0,0 1 0,0-1 0,-1 1 0,1-1 0,0 1 0,0-1 0,0 0 0,-1 1 0,1-1 0,0 1 0,0-1 0,0 0 0,0 1 0,0-1 0,0 1 0,0-1 0,1 0 0,-1 1 0,0-1 0,13-20-3074,25-12-989,-6 12 2118,-1 0 488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02.6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14 672,'1'0'349,"7"-3"1334,0 0 1,0 1 0,16-3 0,-23 5-1314,1 0 0,0 0 0,-1 0 0,1 0 0,-1 0 0,1 0 0,-1 0 0,1 0 0,-1 1 1,1-1-1,-1 1 0,1-1 0,-1 1 0,1-1 0,-1 1 0,0 0 0,1 0 0,-1 0 0,0 0 1,0 0-1,1 0 0,-1 0 0,0 0 0,0 0 0,0 0 0,0 1 0,1 1 0,1 7 133,1 0 0,-2 0 0,1 0 0,-2 0 0,2 20 0,-2-21-1173,-1 0-1,1 0 1,1 0-1,0 0 1,0 0-1,1 0 1,0-1-1,5 10 1,-7-16 326,-1-1 0,1 1-1,0-1 1,0 0 0,0 1 0,0-1 0,1 0 0,-1 0-1,0 0 1,0 0 0,1 0 0,-1 0 0,1 0-1,-1 0 1,1-1 0,-1 1 0,1 0 0,-1-1-1,1 0 1,0 1 0,-1-1 0,1 0 0,0 0 0,-1 0-1,1 0 1,0 0 0,-1 0 0,1 0 0,-1 0-1,1-1 1,0 1 0,-1-1 0,3 0 0,6-10-1824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03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3 410 540,'-1'-69'2654,"-1"20"1795,3-1-1,1 0 0,15-74 0,-16 120-4938,1 0 0,0 0 0,-1 1 0,2-1 0,-1 0-1,0 1 1,1 0 0,0-1 0,0 1 0,0 0 0,0 1 0,0-1 0,0 0-1,1 1 1,-1 0 0,1 0 0,0 0 0,0 0 0,0 0 0,0 1 0,0 0-1,0 0 1,0 0 0,0 0 0,8 0 0,-3 0-55,1 0 0,-1 1-1,1 0 1,16 2 0,-20-1 1047,1 0 0,-1 1 0,0 0 1,1 0-1,-1 0 0,9 5 0,-10-3-11,1 1 0,-1-1 1,0 1-1,-1 0 0,1 0 1,-1 0-1,0 1 0,0 0 1,0-1-1,-1 1 0,0 1 1,0-1-1,-1 0 0,1 1 1,-2-1-1,1 1 0,1 9 1,1 14 247,-1 0 1,-1 46 0,-2-65-661,0 19-189,2 96 436,7-43-4312</inkml:trace>
  <inkml:trace contextRef="#ctx0" brushRef="#br0" timeOffset="1">186 388 1808,'-7'-11'2324,"3"0"261,11-2 107,7 2-628,6-2-940,14 0-1108,7-1-1108,10 1-844,6 0-400,8 0-77,6 0 181,7 2 384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03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2124,'9'-6'11229,"-8"7"-10968,5 14 3931,1 30-2812,-7-42-1008,3 162 1913,-3-48-2148,0-74-495,2 29-1252,7-27-2267,0-31 480,11-36-6291,-20 17 9324,1-25-1422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03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34 171 1576,'-1'-4'275,"-28"-112"11687,29 115-11735,-1-1 1,1 1 0,-1 0 0,1-1 0,-1 1 0,1 0 0,0-1-1,0 1 1,0 0 0,0-1 0,0 1 0,0-1 0,0 1 0,0 0-1,1-1 1,-1 1 0,0 0 0,1-1 0,-1 1 0,1 0 0,0-1-1,-1 1 1,1 0 0,0 0 0,1-2 0,0 2-64,0-1 1,0 1 0,1-1-1,-1 1 1,0 0-1,1 0 1,-1 0-1,1 0 1,-1 1-1,1-1 1,-1 0 0,5 1-1,9-1-70,0 1-1,-1 1 1,25 3 0,-38-3-28,13 1-135,1 0 0,-1 2 1,0 0-1,-1 0 1,17 8-1,-29-11 47,1 0 0,0 1 0,-1-1 0,1 0 0,0 1 0,-1 0 0,0 0 0,1-1 0,-1 1 0,0 1 0,0-1 0,0 0 0,0 0 0,-1 1 0,1-1 0,0 1 0,-1 0 0,0-1 0,0 1 0,0 0 0,0 0 0,0-1 0,0 1 0,-1 0 0,1 0 0,-1 0 0,0 0 0,0 0 0,0 0 0,0 0 0,-1 0 0,1 0 0,-2 3 0,-6 19-96,6-20 62,0 0 1,0 0-1,1 0 0,0 0 0,0 0 0,0 8 1,1-11 17,0 1 1,1-1 0,-1 0-1,1 1 1,-1-1 0,1 0-1,0 1 1,0-1 0,0 0 0,0 0-1,1 0 1,-1 0 0,1 0-1,-1 0 1,1 0 0,-1 0-1,5 2 1,7 8-80,1 0 1,-1 1-1,-1 1 0,-1-1 0,16 25 0,-25-34 131,0 0 0,0 0 0,0 1-1,0-1 1,-1 1 0,1-1 0,-1 1-1,-1 0 1,1-1 0,-1 1 0,1 0-1,-1-1 1,-1 1 0,1 0 0,-1-1-1,1 1 1,-1 0 0,-1-1 0,1 1-1,-1-1 1,1 1 0,-1-1 0,-1 0 0,1 0-1,0 0 1,-6 6 0,3-4-30,0 0 1,0-1 0,-1 0-1,1 0 1,-1 0-1,0-1 1,-8 4 0,11-6-351,-1 0 1,1 0 0,0-1-1,-1 0 1,1 1 0,-1-1-1,0 0 1,1-1 0,-1 1-1,0-1 1,1 0 0,-1 1-1,0-2 1,1 1 0,-1 0-1,-5-2 1,30-22-9699,-18 22 9470,17-10-1262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04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103 157 824,'16'-8'2823,"-1"-1"1,1 0-1,24-21 0,-33 23-1492,0 1 0,0-1 0,0-1 0,8-12-1,-12 16-1133,-1 0-1,0 0 0,0 0 0,0 0 1,-1-1-1,2-5 0,-3 10-190,0-1-1,0 0 1,0 1-1,0-1 1,0 0-1,0 1 1,0-1-1,0 1 1,0-1-1,0 0 1,0 1-1,-1-1 1,1 1-1,0-1 1,0 0-1,-1 1 1,1-1-1,0 1 1,-1-1-1,1 1 1,-1-1-1,1 1 1,0 0-1,-1-1 1,1 1-1,-1-1 1,1 1-1,-1 0 1,0-1 0,1 1-1,-1 0 1,1 0-1,-1-1 1,0 1-1,1 0 1,-1 0-1,1 0 1,-1 0-1,0 0 1,1 0-1,-1 0 1,1 0-1,-1 0 1,0 0-1,1 0 1,-1 0-1,0 1 1,1-1-1,-1 0 1,-34 9 108,22-2-60,-1 0 1,1 1 0,0 0 0,1 1-1,0 0 1,1 1 0,0 0-1,-12 14 1,15-15-56,1 1-1,-1 0 1,1 0-1,1 1 1,0-1 0,1 2-1,0-1 1,0 0-1,1 1 1,-3 18-1,6-27-44,1 0 0,-1 0 0,1 0 0,0 0-1,0 0 1,0 0 0,0 0 0,0 0 0,1 0 0,-1 0-1,1 0 1,0 0 0,0-1 0,0 1 0,0 0-1,1 0 1,-1-1 0,1 1 0,0-1 0,-1 1 0,1-1-1,0 0 1,0 0 0,1 0 0,-1 0 0,0 0 0,1 0-1,-1 0 1,1-1 0,-1 1 0,1-1 0,0 0 0,0 0-1,0 0 1,-1 0 0,1 0 0,0-1 0,0 1-1,4-1 1,1 1-135,1-1 1,-1 1-1,0-2 0,1 1 0,-1-1 0,0 0 1,1-1-1,-1 0 0,0 0 0,0-1 0,-1 0 0,1-1 1,8-4-1,-8 2 220,0 0-1,-1-1 1,10-10 0,11-11 1920,-31 37-1738,0 0 0,1 1 0,0-1-1,0 18 1,1-25-498,1 1 1,0 0-1,0-1 0,0 1 0,1 0 1,-1-1-1,1 1 0,-1 0 0,1-1 1,0 1-1,0-1 0,0 1 0,0-1 1,1 1-1,-1-1 0,0 0 0,1 0 0,0 0 1,-1 0-1,1 0 0,0 0 0,0 0 1,0 0-1,1-1 0,-1 1 0,0-1 1,0 0-1,4 2 0,1 0-704,0-1 1,0 0-1,0-1 0,0 1 0,0-1 1,0-1-1,0 1 0,0-1 0,13-1 1,4-4-798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04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0 171 1736,'8'-36'4333,"-6"24"-2252,0 0 1,1 0-1,1 0 0,0 0 1,6-11-1,-8 20-1546,0-1 0,0 1 0,1-1 0,-1 1 0,1 0 1,0 0-1,6-5 0,-5 6-460,0-1 1,0 1 0,0 0-1,0 0 1,0 1-1,0-1 1,0 1 0,8-2-1,-7 2-20,1 1 0,-1-1 0,1 1 0,-1 0 0,1 0 0,0 1 0,-1-1 0,1 1 0,-1 0 0,1 1 0,-1 0 0,0-1 0,7 4 0,-10-3-54,1-1-1,-1 1 1,0 0-1,1 0 1,-1 0-1,0 0 1,0 0-1,0 0 1,-1 0-1,1 1 0,0-1 1,-1 0-1,1 1 1,-1 0-1,0-1 1,0 1-1,0 0 1,0 0-1,-1-1 1,1 1-1,-1 0 1,1 0-1,-1 0 1,0 0-1,0 0 1,-1 0-1,1 3 1,-4 8-2,0-1 0,0 1 1,-1-1-1,-1 1 0,0-1 0,-1-1 1,0 1-1,-17 20 0,-17 31 88,40-63-85,1 0 0,-1 0-1,0 1 1,1-1-1,-1 0 1,1 0 0,0 1-1,-1-1 1,1 0 0,0 1-1,0-1 1,-1 0 0,1 1-1,0-1 1,0 0 0,1 1-1,-1-1 1,0 0 0,0 1-1,1-1 1,-1 0 0,0 0-1,1 1 1,0 0 0,1 0-19,-1 0 1,1-1 0,-1 0-1,1 1 1,0-1 0,0 0 0,-1 0-1,1 0 1,0 0 0,0 0-1,0 0 1,0-1 0,4 2 0,7 0-209,0 0 1,0-1 0,24 0 0,2-3-1823,51-7 0,-78 7 836,0 0 1,0-1-1,0-1 1,0 0-1,0 0 1,-1-1 0,1-1-1,13-8 1,-20 9 196,1 0 1,-1 0-1,0-1 1,0 1-1,7-11 1,5-8-941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6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1200,'1'0'485,"1"0"0,0 1-1,0-1 1,0 0 0,0 1 0,0-1-1,-1 1 1,1 0 0,0-1 0,-1 1-1,1 0 1,0 0 0,-1 0 0,1 0-1,-1 1 1,2 0 0,0 2 151,0-1 1,0 1-1,0 0 0,-1-1 1,0 1-1,3 6 0,0 4 272,0-1 0,-1 1 1,3 17-1,3 40 516,-3 1 1,-5 131 0,-3-117-2236,12 118 1,-10-188 211,1-3-1067,0 1 0,6 23 0,-7-34 1215,-1-1 0,1 0 0,0 1 0,0-1 0,0 0 0,0 0 0,0 0 0,0 0 0,1 0 0,-1 0 0,1 0 0,-1 0 0,1-1 0,0 1 0,0 0 0,0-1 0,0 0 0,0 1 0,0-1 0,0 0 0,0 0 0,4 1 0,8-4-1889,-1-7 617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05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19 348,'17'0'2292,"3"2"424,7 0 237,7-2 139,7 0-576,6 0-904,4 2-751,0-2-561,3 1-600,-6-1-685,-4-1-755,-7-3-612,-3 0-328,-10-1-88,-7-1 243,-7 1 497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05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0 1184,'-17'15'1752,"0"5"364,-4 8 385,1 8-169,0 8-296,-1 7-292,4 1-296,1 1-300,2-2-367,7-2-553,0-5-692,7-7-949,7-4-887,10-8-488,3-4-236,8-5 111,2-7 413,4-7 780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06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62 420,'-1'-5'795,"-8"-37"5597,9 41-6233,0 1 0,0-1 0,0 0 0,-1 1 0,1-1 0,0 0 0,0 1 1,0-1-1,-1 1 0,1-1 0,0 1 0,-1-1 0,1 0 0,0 1 0,-1-1 0,1 1 0,-1 0 0,1-1 0,-1 1 0,1-1 0,-1 1 0,1 0 0,-1-1 0,1 1 0,-1 0 0,0 0 0,1-1 0,-1 1 0,1 0 0,-1 0 0,0 0 1,1 0-1,-1 0 0,0 0 0,1 0 0,-1 0 0,0 0 0,1 0 0,-1 0 0,1 0 0,-1 0 0,0 0 0,1 1 0,-1-1 0,1 0 0,-1 0 0,0 1 0,1-1 0,-1 0 0,1 1 0,-1-1 0,1 1 0,-1-1 0,1 1 0,-1 0 1,-1 2 55,0-1 0,0 1 0,1 0 1,-1 1-1,1-1 0,0 0 1,0 0-1,0 1 0,0-1 1,1 0-1,-1 1 0,1-1 1,0 5-1,1 46 526,1-35-674,0-1-1,2 1 1,6 21 0,-9-35-160,1 1 0,0-1 1,0 0-1,0 0 0,1-1 0,0 1 1,0-1-1,0 1 0,0-1 1,1 0-1,-1 0 0,1 0 1,0 0-1,0-1 0,1 0 0,4 3 1,-7-4-20,1-1 0,-1 0 0,1 0 0,-1-1 0,1 1 0,0 0 0,-1-1 1,1 1-1,-1-1 0,1 0 0,0 0 0,-1 0 0,1 0 0,0-1 0,-1 1 0,1-1 1,0 1-1,-1-1 0,3-1 0,-1 0-10,0 0 0,0-1 0,-1 1 0,1-1 0,-1 0 0,0 0 0,0 0 0,0-1 0,0 1 0,4-6 0,0-4 336,0 0 1,0 0 0,-2-1-1,1 0 1,5-26 0,-4-16 2837,-12 74-2954,2 1 1,0-1-1,2 0 1,-1 24 0,2-36-581,1 0 1,-1 0 0,1 0 0,0 0 0,0 0 0,1-1 0,0 1-1,0 0 1,0-1 0,1 1 0,-1-1 0,1 0 0,1 0-1,-1 0 1,1-1 0,0 1 0,0-1 0,0 0 0,6 5 0,-3-4-579,1 0 1,0-1-1,0 0 1,0-1-1,16 5 1,10-1-1574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06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1 180 916,'0'-9'1055,"0"-1"0,1 1-1,0 0 1,0 0 0,1 0 0,1 0-1,-1 0 1,1 1 0,1-1-1,-1 1 1,2 0 0,8-15 0,-9 19-514,0 0 0,-1 0 0,1 0 1,1 0-1,-1 0 0,0 1 1,1 0-1,0 0 0,7-3 0,-6 4-415,0 0 0,0 0 0,0 0 0,1 1 0,-1 0 0,0 0 0,1 1 0,-1-1 0,9 2 0,-13-1-89,1 0 0,-1 0-1,0 0 1,1 0 0,-1 1 0,1-1 0,-1 1 0,0 0-1,1-1 1,-1 1 0,0 0 0,0 0 0,0 1 0,0-1 0,0 0-1,0 1 1,0-1 0,0 1 0,0 0 0,-1-1 0,1 1-1,0 0 1,-1 0 0,0 0 0,1 0 0,-1 0 0,0 1-1,0-1 1,0 0 0,-1 0 0,1 1 0,0-1 0,-1 0-1,1 4 1,-1 3-19,-1-1 0,0 1-1,0 0 1,0 0-1,-1-1 1,0 1 0,-1-1-1,-5 11 1,8-17-42,-1-1 0,0 1-1,0 0 1,1 0 0,-1 0 0,1 0-1,-1-1 1,1 1 0,0 0 0,0 0-1,-1 0 1,2 0 0,-1 0 0,0 0-1,0 0 1,1 0 0,-1 0 0,0-1-1,1 1 1,0 0 0,0 0 0,-1 0-1,1-1 1,0 1 0,0 0 0,1-1-1,-1 1 1,0-1 0,0 0 0,1 1-1,-1-1 1,1 0 0,-1 0 0,1 1-1,0-1 1,-1-1 0,1 1 0,0 0 0,0 0-1,-1-1 1,4 2 0,8 1-539,0 0 0,1 0 0,-1-2 1,25 1-1,-25-1 86,29 0-1965,0-1 0,-1-2 0,1-1 0,0-3 0,61-16 0,-51 5-45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0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1 540,'13'9'9495,"-13"-9"-9305,1 27 2915,-2-21-2454,0 145 3759,-2-23-3779,6-1 0,19 129 0,-19-229-1402,-16-72-3475,-4-158 1101,20-1 6454,-4 175-2036,0 22-848,1 1 1,0-1 0,0 1-1,0-1 1,1 1-1,0 0 1,3-12 0,-2 20-370,-1-1 0,1 0 0,0 1 1,-1-1-1,0 1 0,1 0 1,-1-1-1,0 1 0,0 0 1,2 4-1,20 33 25,1 0 1,2-2-1,1-1 0,2-1 1,49 46-1,-41-49-454,1-1-1,51 31 1,-74-53-286,1-1 0,0 0 1,32 9-1,-38-14-106,0 0 0,0-1 1,1-1-1,-1 0 1,0 0-1,1-1 0,15-2 1,-21 1 328,-1 0 1,0 0 0,1 0 0,-1 0 0,0-1-1,0 0 1,0 1 0,0-2 0,0 1-1,0 0 1,-1-1 0,1 0 0,-1 0-1,0 0 1,0 0 0,0 0 0,0 0 0,3-7-1,6-19-1614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0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28 348,'-16'-27'10937,"21"55"-8222,3 49 1,-8 86-561,-1-34-1865,1-87-487,5 70-1615,-3-101 1149,-1-1 0,1 1 0,1-1 0,0 0 0,0 0 0,1 0 0,1 0-1,6 10 1,-9-16 293,0-1-1,1 0 0,0 1 1,-1-1-1,1-1 0,0 1 1,1 0-1,-1-1 1,0 1-1,1-1 0,-1 0 1,1 0-1,0-1 0,-1 1 1,1-1-1,0 0 0,0 0 1,0 0-1,0 0 1,0-1-1,0 1 0,5-1 1,22-4-1734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1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83 1140,'3'-12'1101,"5"-32"2759,-10 18 1825,-2 53 72,-1 5-5025,1 35-399,3 1-1,3-1 1,12 75-1,-2-68-3665,23 77-1,-32-138 2214,1 0 0,1 0 0,0 0-1,1-1 1,0 0 0,1 0 0,13 18 0,-2-13-1297</inkml:trace>
  <inkml:trace contextRef="#ctx0" brushRef="#br0" timeOffset="0.99">331 321 16,'13'-94'5103,"-9"-1"5803,-3 84-9266,2 13-375,4 19-371,5 69-1014,-3 0 0,-6 157 0,-4-145-1418,-1 24-2919,-3-44-2313,5-81 6642,0-1 1,0 1-1,0-1 1,0 1 0,0 0-1,0-1 1,0 1 0,0 0-1,0-1 1,0 1-1,0-1 1,-1 1 0,1-1-1,0 1 1,0 0-1,-1-1 1,1 1 0,0-1-1,-1 1 1,1-1 0,0 1-1,-1-1 1,1 1-1,-1-1 1,1 0 0,-1 1-1,1-1 1,-1 0 0,1 1-1,-1-1 1,1 0-1,-1 1 1,1-1 0,-2 0-1,-7-4-1544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1.7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58 123 468,'-17'-13'1984,"3"4"512,1 0 409,6 2 91,4-1-412,-1-1-600,8 2-639,13-2-793,0-2-908,13 0-1101,7 0-979,7 3-464,7 3-176,0 1 155,7 2 445,-11 2 808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2.0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1184,'12'-9'14208,"-12"9"-14010,18 2 623,0 1 1,0 1-1,27 10 0,-39-12-827,-1 0 0,0 0 0,1 0 0,-1 1 1,0 0-1,0 0 0,-1 0 0,1 1 0,-1-1 0,1 1 0,-1 0 0,0 0 0,-1 1 0,1-1 0,4 9 0,-7-11-4,0 1 0,-1-1-1,1 0 1,-1 1 0,1-1-1,-1 0 1,0 1 0,0-1-1,0 0 1,0 1 0,0-1-1,-1 1 1,1-1 0,-1 0-1,1 1 1,-2 2 0,-22 37-90,20-37 74,0 0 0,1 1 0,0 0 0,0 0 0,0 0-1,-2 8 1,5-13 2,0 0 0,0 0-1,0 0 1,1 0 0,-1-1-1,0 1 1,1 0 0,-1 0-1,0 0 1,1-1 0,-1 1-1,1 0 1,-1 0-1,1-1 1,-1 1 0,1 0-1,0-1 1,-1 1 0,1-1-1,0 1 1,0-1 0,-1 1-1,1-1 1,0 1 0,0-1-1,0 0 1,-1 1 0,3-1-1,31 11-554,-25-9 447,-8-2 126,23 7-318,41 19-1,-59-24 357,-1 1-1,0 0 1,0-1-1,0 2 0,-1-1 1,1 0-1,-1 1 1,0 0-1,0 0 0,0 0 1,0 1-1,-1-1 1,1 1-1,3 7 1,-7-9-5,1 0 1,0-1 0,-1 1 0,0 0-1,1 0 1,-1 0 0,0 0 0,-1 0-1,1 0 1,0-1 0,-1 1 0,0 0-1,1 0 1,-1 0 0,0-1 0,-1 1-1,1 0 1,0-1 0,-1 1 0,1-1-1,-1 0 1,0 1 0,0-1 0,0 0-1,0 0 1,0 0 0,0 0 0,-1-1-1,-3 3 1,-5 4 48,-1-1 0,1 0-1,-2-1 1,-23 8 0,35-13-100,-67 19-221,63-19-97,0 0-1,0 0 1,0-1-1,0 1 1,0-1-1,0 0 0,0-1 1,0 1-1,0-1 1,1 0-1,-1 0 1,-5-2-1,9 2 187,0 1 0,0 0-1,1-1 1,-1 1 0,0-1 0,0 1-1,1-1 1,-1 1 0,0-1-1,1 0 1,-1 1 0,0-1 0,1 0-1,-1 0 1,1 1 0,-1-1 0,1 0-1,-1 0 1,1 0 0,0 1-1,0-1 1,-1 0 0,1 0 0,0 0-1,0 0 1,0 0 0,0 0-1,0 0 1,0 0 0,0 0 0,0 1-1,0-1 1,0 0 0,0 0 0,1 0-1,-1 0 1,0 0 0,1 0-1,-1 1 1,1-1 0,-1 0 0,1 0-1,-1 1 1,1-1 0,-1 0 0,2 0-1,2-5-584,1 1 0,0 0 0,1 0 0,10-8 1,29-19-1218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2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41 900,'2'-2'543,"-1"0"0,1 0 0,0 1 0,0-1 0,0 0 0,0 1 0,0 0 0,0-1 0,0 1 0,0 0 0,0 0 0,1 0 0,3-1 1,36-6 2696,-33 6-2718,15-2-39,1 1 0,-1 1-1,1 1 1,0 2 0,0 0 0,-1 1-1,1 2 1,-1 0 0,0 2 0,0 1 0,42 17-1,-62-22-467,-1-1 0,1 1 0,-1 0-1,1 0 1,-1 1 0,0-1-1,0 1 1,0-1 0,0 1 0,-1 0-1,1 0 1,-1 0 0,0 1 0,1-1-1,-2 0 1,1 1 0,0-1 0,-1 1-1,1 0 1,-1 0 0,0-1-1,0 1 1,-1 0 0,1 0 0,-1 7-1,-1-3 6,0 0 0,-1 0-1,0-1 1,0 1-1,-1 0 1,0-1-1,0 1 1,-1-1 0,0 0-1,0 0 1,-10 11-1,-68 74 344,56-66-79,2 2 0,-38 52 0,61-78-262,-1 1-1,1-1 0,-1 1 1,1-1-1,0 1 0,0 0 1,0 0-1,0-1 1,0 1-1,1 0 0,-1 0 1,1 0-1,0 0 0,0 0 1,0 0-1,0-1 0,0 1 1,1 0-1,-1 0 1,1 0-1,0 0 0,0 0 1,0-1-1,2 5 0,0-3-31,1 1-1,-1-1 0,1 0 0,0 0 0,1 0 1,-1 0-1,1-1 0,0 0 0,0 0 0,0 0 1,9 4-1,14 4-633,1-1 1,1-1-1,0-1 0,58 7 1,-53-12-1466,-1-1 1,36-3 0,-64 1 1532,37-5-2527,-42 5 2931,1 0 0,-1-1 0,0 1 0,0 0 0,1-1 0,-1 1 0,0-1 0,0 1 0,0-1 0,1 0 0,-1 1 0,0-1 0,0 0 0,0 0 0,0 1 0,0-1 0,-1 0 0,1 0 0,0 0 0,0 0 0,-1-1 0,1 1 0,0 0 0,-1 0 0,1 0 0,0-2 0,-3-14-1818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6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0 134 540,'4'-26'1348,"6"-30"2675,-8 47-2036,0 1 1,1-1 0,8-16 587,-11 25-2526,0 0 0,0 0 0,0 0 0,0 0 0,0 0 0,1 0 0,-1 0 0,0 0 0,0 0 0,0 0 0,0 0-1,0 0 1,3 1 1077,-3-1-1077,0 0 0,0 0 0,0 0 0,0 1 0,0-1 0,0 0 0,0 0-1,0 0 1,0 0 0,0 0 0,0 1 0,0-1 0,0 0 0,0 0 0,0 0 0,0 0 0,5 14 908,-4-11-613,21 75 1469,18 116 0,-5-13-1701,-23-129-851,21 75-1069,-17-87-3113,4-3-4220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3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35 648,'-37'-9'2392,"10"4"457,0-3 6155,44 8-7223,16 0-697,8 2-580,13-4-692,7-1-932,4 1-1117,9-2-615,1 2-300,-1 2-32,4-2 323,-6 6 733</inkml:trace>
  <inkml:trace contextRef="#ctx0" brushRef="#br0" timeOffset="1">997 101 1548,'14'18'2276,"-8"1"381,-2-1 203,-1 2-336,-3 0-692,7 2-892,0-3-1132,3 1-1352,7 0-736,0-6-384,10 1-149,0-6 161,10-5 604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3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65 278 1740,'-3'-7'1433,"-1"0"0,-1 0 0,1 0 0,-6-6 0,9 12-1218,1 0 0,-1 1 0,1-1 0,-1 1 0,1-1 0,-1 1 0,0-1 0,1 1 0,-1 0 0,0-1 0,1 1 0,-1 0 0,0-1 0,1 1 0,-1 0-1,0 0 1,0 0 0,1-1 0,-1 1 0,0 0 0,0 0 0,0 0 0,0 1-71,0 0-1,0-1 1,0 1-1,0 0 0,0 0 1,1 0-1,-1-1 1,0 1-1,1 0 1,-1 0-1,0 0 1,1 0-1,0 0 0,-1 0 1,1 0-1,-1 1 1,1-1-1,0 0 1,0 0-1,-1 2 1,-3 21 528,1 0 1,1 0 0,2 45 0,13 78-915,-6-78-569,-6-55 242,3 26-820,-4-39 1126,0 1 0,0 0 1,0-1-1,1 1 0,-1-1 0,1 1 1,-1 0-1,1-1 0,0 1 0,-1-1 1,1 0-1,0 1 0,0-1 0,0 1 1,0-1-1,2 1 0,-3-2 132,0 0-1,1 0 1,-1 0-1,1 0 1,-1 0-1,1 0 1,-1 0-1,0 0 1,1-1-1,-1 1 1,0 0-1,1 0 1,-1 0-1,1-1 1,-1 1 0,0 0-1,0-1 1,1 1-1,-1 0 1,0-1-1,1 1 1,-1 0-1,0-1 1,0 1-1,0 0 1,1-1-1,-1 1 1,0-1-1,0 1 1,0 0-1,0-1 1,0 1-1,0-1 1,0 0-1,5-16-1584,1-43 1005,-1-94 1,0-1 5277,-3 127-3184,2 1 0,1-1 0,12-39 0,-13 57-1066,0 0-1,0 1 1,1-1 0,0 1 0,0 0 0,1 1 0,0-1-1,1 1 1,0 0 0,0 1 0,1 0 0,15-12 0,-19 17-298,0-1 0,0 1 0,0 0 1,0 0-1,0 1 0,1-1 0,-1 1 0,0 0 1,1 0-1,-1 0 0,1 1 0,-1-1 0,1 1 1,0 0-1,-1 1 0,1-1 0,-1 1 1,1 0-1,-1 0 0,0 0 0,1 1 0,-1-1 1,0 1-1,0 0 0,0 0 0,0 1 0,0-1 1,-1 1-1,1 0 0,-1 0 0,5 4 0,0 1-26,-1 0 1,0 1-1,0-1 0,-1 1 0,0 0 0,-1 1 0,0 0 0,-1-1 0,1 2 0,-2-1 0,0 0 0,0 1 0,2 14 0,-4-18-9,-1 0 0,1 0-1,-1 0 1,-1 0 0,1 0 0,-1 0-1,0 0 1,-1 0 0,0-1-1,0 1 1,0 0 0,-1-1 0,0 0-1,0 1 1,-1-1 0,1 0-1,-1-1 1,-1 1 0,1-1 0,-1 0-1,-7 7 1,-10 3-65,17-12 68,0 0 0,0 1 0,1-1-1,-1 1 1,1 0 0,-7 8 0,11-12 9,0 0-1,0 1 1,0-1 0,0 0 0,0 0 0,0 1 0,0-1 0,0 0 0,0 0 0,0 1 0,0-1 0,0 0-1,0 0 1,0 1 0,0-1 0,0 0 0,0 0 0,1 1 0,-1-1 0,0 0 0,0 0 0,0 1-1,0-1 1,0 0 0,1 0 0,-1 0 0,0 0 0,0 1 0,0-1 0,1 0 0,-1 0 0,0 0-1,0 0 1,1 0 0,-1 1 0,0-1 0,0 0 0,1 0 0,-1 0 0,0 0 0,0 0 0,1 0-1,-1 0 1,0 0 0,0 0 0,1 0 0,-1 0 0,1 0 0,18 1-290,-15-1 179,19 2-114,-1 0-1,0 1 1,34 10-1,-47-11 295,0 1-1,-1 1 0,1-1 1,-1 1-1,0 1 1,0-1-1,0 1 0,-1 1 1,0 0-1,0 0 1,10 10-1,-15-13-41,0-1 0,0 0 0,-1 1 1,1-1-1,-1 1 0,0 0 0,1-1 0,-1 1 0,0 0 1,-1 0-1,1-1 0,0 1 0,-1 0 0,0 0 1,1 0-1,-1 0 0,0 0 0,-1 0 0,0 4 0,0-3 2,0 0-1,-1 1 1,0-1-1,0 0 1,0 0 0,-1 0-1,1 0 1,-1-1-1,0 1 1,0-1-1,-4 5 1,-5 1-67,1 0 0,-1 0 0,-1-1 1,1-1-1,-1 0 0,-24 9 0,16-9-779,-1 0-1,-1-2 1,1 0-1,0-2 1,-41 2-1,47-5-96,0-1 0,0 0 0,0-1 0,0-1 0,1 0 0,-1-1 0,1-1 0,0 0-1,-15-9 1,-12-10-1630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6.4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47 1208,'6'-18'3340,"2"-11"7313,-9 117-4004,-13 124-5402,8-165-1328,-16 144-847,21-65-2491,1-123 3088,0 0 0,1 0 0,-1-1 0,1 1 0,-1 0 0,1 0 0,0-1 0,0 1 0,0-1 1,1 1-1,-1-1 0,0 1 0,3 1 0,-4-4 181,0 1 1,1-1 0,-1 1 0,1-1-1,-1 0 1,0 0 0,1 1-1,-1-1 1,1 0 0,-1 0 0,1 1-1,-1-1 1,1 0 0,-1 0-1,1 0 1,-1 0 0,1 0-1,-1 0 1,1 0 0,-1 0 0,1 0-1,0 0 1,-1 0 0,1 0-1,0-1 1,0 1-83,1-1 0,-1 0 0,0 0 0,0 0-1,1 0 1,-1 0 0,0 0 0,0 0 0,0-1-1,0 1 1,0 0 0,1-3 0,3-7-573,0 0 1,-1-1-1,-1 1 0,0-1 0,0 1 1,1-20-1,-3 30 766,5-46-1065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6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1 291 4,'1'-141'4956,"1"-1"9879,-2 142-14778,0 0 0,0 0 0,0-1 0,0 1 0,-1 0 0,1 0 1,0-1-1,0 1 0,0 0 0,0 0 0,0-1 0,0 1 0,0 0 0,0 0 0,0 0 0,0-1 0,0 1 0,1 0 0,-1 0 0,0-1 0,0 1 0,0 0 0,0 0 0,0 0 0,0-1 0,0 1 1,1 0-1,-1 0 0,0 0 0,0 0 0,0-1 0,0 1 0,1 0 0,-1 0 0,0 0 0,0 0 0,0 0 0,1 0 0,-1-1 0,0 1 0,0 0 0,1 0 0,8 9 981,11 23-642,-17-27-208,18 31-18,126 198-888,-128-209-131,1 0 0,1-1 1,1-1-1,2-1 0,0-1 0,42 28 0,-55-42-61,0 0 1,1-2 0,-1 1 0,1-1-1,1-1 1,22 5 0,-31-8 589,0 0 1,0-1-1,0 1 0,0-1 0,0 0 1,0 0-1,0-1 0,0 1 0,0-1 1,-1 0-1,1 0 0,0 0 0,0 0 1,-1-1-1,1 0 0,-1 0 1,1 0-1,-1 0 0,0 0 0,1 0 1,-1-1-1,-1 0 0,1 1 0,0-1 1,-1 0-1,4-5 0,11-25-1406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7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16 352 80,'-9'-173'9166,"4"78"5870,4 231-13582,3 164-4632,0-282 1660,-1 0 1,2-1-1,0 1 1,11 29-1,-13-43 1047,0 0 1,1 0-1,-1 0 1,1 0-1,0 0 1,0 0-1,1-1 0,-1 1 1,1-1-1,0 0 1,-1 0-1,2 0 0,-1 0 1,0 0-1,0 0 1,1-1-1,0 0 1,-1 0-1,1 0 0,0 0 1,0 0-1,0-1 1,0 0-1,0 0 0,6 1 1,20-4-1765</inkml:trace>
  <inkml:trace contextRef="#ctx0" brushRef="#br0" timeOffset="1">436 179 2156,'5'-40'2439,"5"-30"4327,4 2 5438,-9 76-11417,2 14-237,3 47-639,-2 0 0,-3 118 0,3 42-7217,3-160 2070,-10-65 4677,0 1-1,0-1 1,1 0-1,0 0 1,-1 0-1,1 0 1,1 0-1,-1 0 1,0-1-1,1 1 1,0-1-1,0 0 1,4 4-1,10-1-1873,6-10 630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7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21 154 1432,'1'-71'5634,"-1"-11"11796,11 152-16779,1 83-1,-13-1-2578,-8-26-2950,-9-2-4109,17-120 8424,1 0-246,-1 0 1,0-1-1,1 1 0,-2 0 1,1-1-1,-3 7 0,-2-6-1623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7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62 103 2104,'-14'-17'2944,"4"5"397,0-1 235,0 2-264,3 2-739,0 1-921,4 3-688,6-1-564,7 1-648,7-1-804,10-1-1060,7 5-889,7 0-431,6 4-52,-3 0 291,1 2 585,-1-3 920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8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1128,'27'-3'18643,"-24"5"-17631,3 2 1309,3 4-3885,0 1 1568,-1 0 0,1 0 0,-1 1 0,-1 0 0,0 0 0,0 1-1,-1 0 1,-1 0 0,1 1 0,-2-1 0,0 1 0,0 0 0,-1 0 0,-1 1 0,0-1 0,0 0 0,-1 16 0,-1-27-48,1 1 0,-1-1 0,1 1 0,-1-1 0,1 0 0,-1 1 0,1-1 0,0 0 0,0 0 1,0 1-1,0-1 0,0 0 0,0 0 0,0 0 0,0 0 0,0 0 0,0 0 0,0-1 0,1 1 0,1 1 1,34 15-403,-23-11 326,-1 0 186,-1 1 1,0 0-1,-1 1 0,1 0 0,-2 0 0,1 2 0,12 13 1,-20-20-26,-1 0 1,0-1 0,0 1-1,0 0 1,0 0 0,-1 0-1,1 1 1,-1-1 0,0 0-1,0 0 1,0 1 0,0-1 0,-1 1-1,1-1 1,-1 0 0,0 1-1,0-1 1,0 1 0,0-1-1,-1 1 1,0-1 0,1 1-1,-1-1 1,0 0 0,0 1 0,-1-1-1,1 0 1,-1 0 0,0 0-1,0 0 1,0 0 0,0-1-1,-5 6 1,-1 1 40,-1 0 0,-1-1 0,1 0 0,-20 12 0,23-17-284,0 1 1,-1-1-1,1 0 0,-1-1 0,1 1 0,-1-1 0,0 0 0,0-1 0,-13 2 0,19-3 8,0 0 1,0 0-1,-1 0 0,1 0 0,0 0 0,0 0 0,0-1 0,-1 1 1,1 0-1,0-1 0,0 1 0,0 0 0,0-1 0,-1 0 1,1 1-1,0-1 0,0 1 0,0-1 0,0 0 0,0-1 1,0 1-43,1 0 1,-1 1 0,1-1 0,0 0 0,0 0 0,0 0 0,-1 0 0,1 0 0,0 0 0,0 0 0,0 0 0,0 1 0,1-1 0,-1 0 0,0 0 0,0 0 0,0 0 0,1 0 0,-1 0-1,1-1 1,2-3-580,-1 1-1,2-1 0,-1 0 1,0 1-1,1-1 0,0 1 1,5-4-1,24-18-1960,10-1 799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8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1 342 1572,'2'-2'869,"1"0"-1,-1 0 1,1 0-1,-1 0 1,1 1-1,0-1 0,0 1 1,-1 0-1,1 0 1,0 0-1,0 0 1,0 1-1,6-1 1,44-1 4110,-30 2-3966,-1 0-535,233-11 1111,-88-12-7047,-161 22 4647,0-1 1,0 1-1,0-1 1,0 0 0,0-1-1,-1 1 1,7-4 0,-12 5 598,1 1 1,0-1-1,-1 1 1,1-1-1,-1 1 1,1-1 0,-1 0-1,1 1 1,-1-1-1,1 0 1,-1 0-1,1 1 1,-1-1 0,0 0-1,0 0 1,1 1-1,-1-1 1,0 0-1,0 0 1,0 0 0,0 1-1,0-3 1,0 1-11,-1 1 1,0-1 0,1 0 0,-1 0-1,0 1 1,0-1 0,0 1-1,0-1 1,0 1 0,-1-1-1,1 1 1,0-1 0,-1 1-1,-1-2 1,-26-19-1417</inkml:trace>
  <inkml:trace contextRef="#ctx0" brushRef="#br0" timeOffset="1">319 7 648,'0'-1'240,"-1"1"0,0-1 1,1 1-1,-1-1 0,0 1 0,0-1 0,1 1 1,-1-1-1,0 1 0,0 0 0,0-1 0,0 1 1,1 0-1,-1 0 0,0 0 0,0 0 0,0 0 0,0 0 1,0 0-1,0 0 0,0 0 0,1 0 0,-1 0 1,0 1-1,0-1 0,0 0 0,0 1 0,0-1 1,1 0-1,-1 1 0,0-1 0,0 1 0,0 0 1,-1 2 475,1 0 0,0 0 0,0 0 0,0 1 0,0-1 0,0 0 0,1 0 0,-1 6 0,-12 127 4842,-11 78-4338,19-188-1529,-1 0-1474,-2 38-1,7-58 1118,1 0 1,0 0-1,0 0 1,1 0-1,-1 0 0,1 0 1,1 0-1,-1-1 1,1 1-1,0 0 0,0-1 1,4 7-1,-4-10 328,-1 0 1,1 1-1,0-1 0,0 0 0,0 0 1,0 0-1,1 0 0,-1 0 0,0-1 1,1 1-1,-1-1 0,1 1 0,0-1 1,-1 0-1,1 0 0,0 0 0,0 0 1,4 0-1,35 4-2057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8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25 976,'2'-2'723,"1"0"0,-1-1 0,1 1 0,0 0 0,0 0 0,0 0-1,0 1 1,0-1 0,0 1 0,1 0 0,-1-1 0,1 1 0,-1 1 0,7-2 0,-8 2-379,-1 0-1,1 1 1,0-1 0,-1 0 0,1 1 0,0-1 0,-1 1 0,1-1 0,-1 1 0,1 0 0,-1-1 0,1 1-1,-1 0 1,1 0 0,-1 0 0,0 0 0,2 2 0,10 21 881,-6-3-522,-1 1 0,-2 0-1,0 0 1,2 36 0,-7 96 751,-1-67-1040,2-55-501,2 70-471,-1-90 6,0-1-1,1 0 1,0 0-1,1 0 1,0 0 0,8 17-1,-9-25 112,0 0 0,0 0 1,0 0-1,0 0 0,1 0 0,0-1 0,-1 1 0,1-1 1,0 1-1,0-1 0,0 0 0,0 0 0,1-1 0,-1 1 0,0-1 1,1 1-1,-1-1 0,1 0 0,-1 0 0,1-1 0,0 1 0,-1-1 1,1 0-1,0 1 0,0-2 0,-1 1 0,1 0 0,0-1 0,-1 0 1,1 0-1,-1 0 0,1 0 0,-1 0 0,1-1 0,-1 0 1,6-3-1,15-15-2085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7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126 133 1024,'-27'-21'1940,"3"5"344,4 1 265,0 2-181,6 2-308,4 4-344,0 0-348,10 3-300,3 0-279,7 1-449,14-1-628,7 1-701,6-5-871,14 3-700,3 1-360,4 0 24,6 3 283,-3-1 465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9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62 163 1072,'6'-33'2090,"8"-33"3657,-12 57-4187,0 1 0,1 0 0,1 0 0,-1 0 0,6-8 0,-9 15-1462,0 1 0,1-1 0,-1 1 0,0 0 0,0-1 0,0 1 0,1 0 0,-1-1 0,0 1 0,0 0 0,1 0 0,-1-1 1,0 1-1,1 0 0,-1 0 0,0-1 0,1 1 0,-1 0 0,1 0 0,-1 0 0,0 0 0,1 0 0,-1 0 0,0-1 0,1 1 0,-1 0 0,1 0 0,-1 0 0,0 0 0,1 0 0,-1 0 0,1 1 0,-1-1 0,0 0 0,1 0 0,-1 0 0,1 0 0,11 16 1365,4 26-589,-1 29-817,-2 0 0,4 102 0,10 57-7064,-24-216 5450,0 0-1,1-1 1,10 23 0,-13-32 1071,1-1 0,-1 1 1,1-1-1,0 0 0,0 0 1,0 1-1,1-1 0,-1-1 1,1 1-1,0 0 0,0-1 0,0 1 1,0-1-1,0 0 0,0 0 1,0 0-1,1 0 0,4 1 1,9-1-1421</inkml:trace>
  <inkml:trace contextRef="#ctx0" brushRef="#br0" timeOffset="1">167 598 164,'-38'-7'2196,"1"3"544,7 1 301,6-1 171,3 2-508,8-1-644,10 1-819,6 0-761,17-2-760,11-1-836,16-3-993,14-1-683,10 0-304,4 0 59,3-6 381,-7-1 604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49.6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239 118 312,'2'-3'456,"7"-8"1500,-2-1 0,12-20 0,-18 31-1630,0-1 0,0 1 0,0-1 0,0 0 1,-1 1-1,1-1 0,0 0 0,-1 0 1,1 1-1,-1-1 0,0 0 0,0 0 1,0 0-1,0 1 0,0-1 0,0 0 1,0 0-1,0 0 0,-1 0 0,1 1 1,-1-1-1,1 0 0,-1 0 0,0 1 0,1-1 1,-1 1-1,0-1 0,0 0 0,0 1 1,-2-2-1,1 2-213,1 0 0,-1 0 0,0 1 1,0-1-1,0 1 0,0-1 0,1 1 0,-1 0 1,0 0-1,0 0 0,0 0 0,0 0 0,0 0 1,0 0-1,0 0 0,1 1 0,-1-1 0,0 1 0,0 0 1,0-1-1,1 1 0,-1 0 0,0 0 0,-1 1 1,-39 30 689,23-13-685,1 1 0,1 1 0,1 1 0,1 0 0,1 1 0,1 0 1,1 1-1,0 1 0,2 0 0,2 0 0,0 1 0,1 0 0,-6 49 0,12-65-187,1 1 1,0-1-1,0 0 0,1 0 0,0 0 0,0 0 0,1 0 0,1 0 0,0 0 0,0-1 0,8 15 1,-8-18-4,0-1 1,1 0 0,0 0 0,0 0 0,1 0 0,0 0 0,-1-1 0,1 0 0,1 0 0,-1 0-1,0-1 1,1 0 0,0 0 0,0 0 0,0-1 0,0 0 0,0 0 0,0 0 0,8 0-1,-2 0-132,0 0 0,0-1 0,0-1 0,0 0 0,0 0 0,0-2 0,0 1-1,0-1 1,0-1 0,0 0 0,-1-1 0,19-8 0,-16 4-10,0 0 0,0-1 1,-1-1-1,0 0 0,0-1 0,-1 0 1,-1 0-1,16-22 0,-11 11 320,-1-1 0,-1 0 0,-1-1-1,17-43 1,-20 38 1070,-1 1 1,-2-1-1,8-53 0,-13 68-656,-1 10-341,0-1-1,0 0 0,-1 0 0,0 0 0,0 0 0,0 0 0,0 0 0,0 0 0,-1 0 1,0 0-1,-2-5 0,2 10-155,1 0-1,-1 0 1,0 1 0,1-1 0,-1 1 0,0-1-1,1 0 1,-1 1 0,1-1 0,-1 1 0,1 0-1,-1-1 1,1 1 0,0-1 0,-1 1 0,1 0-1,0-1 1,-1 1 0,1 0 0,0-1 0,0 1 0,-1 1-1,1-2-21,-9 26 36,2 1 0,1 0 0,1 0 0,1 0 0,-1 55 0,4-63-269,1 0 0,1-1 1,1 1-1,1 0 1,0-1-1,2 0 1,0 1-1,11 25 1,-11-33-275,1-1 1,0 1-1,0-1 0,2 0 1,-1-1-1,1 0 1,0 0-1,1 0 0,0-1 1,0-1-1,1 1 1,0-2-1,0 1 1,16 6-1,-7-5-723,1 0 1,1-1-1,-1-2 1,1 0-1,0-1 0,0-1 1,35 1-1,21-5-1498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57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15 1028,'-14'-14'18391,"-45"335"-12737,-2 17-7027,60-333 1129,0 0-134,1 0-1,-1 0 0,1 0 1,0 1-1,0-1 0,0 0 1,1 0-1,1 5 1,-1-10 144,-1 0 0,1-1 0,-1 0 0,1 1 0,-1-1 0,1 1 0,-1-1 0,1 0 0,-1 1 0,0-1 0,1 0 0,-1 1 0,0-1 0,0 0 0,1 1 0,-1-1 0,0 0 0,0 0 0,0 0 0,0 1 0,0-1 0,0 0 0,0-1 0,5-30-2012,-2-3 485,-3-47 1,-8-37 3387,5 93-647,-3-20 1455,4 31-661,0 0 1,0-1-1,1 1 1,3-26-1,-2 41-1718,0-1-1,0 1 1,0 0 0,0 0-1,0-1 1,0 1-1,0 0 1,0-1 0,0 1-1,0 0 1,0 0-1,0-1 1,0 1 0,0 0-1,1 0 1,-1-1-1,0 1 1,0 0 0,0 0-1,0-1 1,1 1-1,-1 0 1,0 0 0,0 0-1,1-1 1,-1 1 0,0 0-1,0 0 1,1 0-1,-1 0 1,0 0 0,0 0-1,1-1 1,-1 1-1,0 0 1,1 0 0,-1 0-1,0 0 1,1 0-1,-1 0 1,0 0 0,0 0-1,1 0 1,-1 0-1,0 1 1,1-1 0,16 12 892,16 27-676,-31-36-136,99 151-79,13 18-2048,-100-154 1098,1-1 0,0 0 1,1-2-1,1 0 0,0-1 0,1 0 0,20 10 0,-28-18-196,1-1 0,0 0 0,-1-1 0,2 0 0,-1-1 1,19 4-1,-25-7 603,1 1 0,-1-1 0,1 0 1,0 0-1,-1 0 0,1-1 0,-1 0 0,1 0 1,-1 0-1,1-1 0,-1 0 0,0 0 1,0 0-1,0-1 0,8-4 0,15-18-1404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57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61 169 188,'0'0'281,"-8"-85"4782,-5 1 7232,14 100-8434,-3 24-2779,0-3-573,-16 195 908,3-62-2172,12-1-3478,3-160 3323,1 0 0,0 0 1,1 0-1,0 0 0,0 0 1,6 12-1,-7-19 606,0 0-1,-1 1 1,1-1 0,1 0-1,-1 0 1,0-1 0,0 1-1,1 0 1,-1 0 0,1-1-1,0 1 1,-1-1 0,1 1-1,0-1 1,0 1 0,0-1-1,0 0 1,0 0 0,0 0-1,0 0 1,0-1 0,0 1-1,1-1 1,-1 1 0,0-1-1,0 0 1,1 1 0,-1-1-1,0 0 1,4-1 0,21-8-2222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58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1 208 2184,'36'-102'7192,"-8"-3"4665,-21 141-9120,-3 42-1959,-9 104-1,0-112-2338,4-1-1,9 91 1,-6-150 767,-1 0 0,2 0 0,-1 0 0,1-1 0,1 1 0,0-1 0,0 0 0,1 0 0,5 8 0,-7-13 320,0 0 0,0-1 0,0 1-1,0-1 1,1 0 0,-1 0 0,1 0-1,0 0 1,0-1 0,0 0 0,0 1-1,0-2 1,1 1 0,-1 0-1,1-1 1,-1 0 0,1 0 0,-1 0-1,1 0 1,-1-1 0,7 0 0,20-4-1634</inkml:trace>
  <inkml:trace contextRef="#ctx0" brushRef="#br0" timeOffset="1">536 171 956,'9'-39'2444,"3"-10"1979,5-2 6801,-12 59-9731,0 14-122,0 68 8,-4 1 1,-19 154-1,-1 46-6586,19-286 4571,0 0 0,0 0 0,0 0 0,0 0 0,1 0 0,0-1 0,0 1 0,0 0 0,1-1 0,-1 1 0,1 0 0,3 5 0,-5-10 541,0 0 1,0 0 0,0 0-1,0 1 1,0-1-1,0 0 1,12-20-8587,-17-5 6381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58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243 138 584,'-118'-32'6927,"0"7"4738,112 21-8989,22 1-1895,33 0-973,-46 3 275,178-10-3510,244-46-1,-423 56 3435,2-2 274,1 1-1,0 1 0,-1-1 0,1 1 0,0 0 0,0 0 0,5 1 0,-9-1-196,1 0 0,-1 1 0,0 0 0,0-1 0,0 1 0,0-1 0,0 1 0,0 0 0,0 0 0,0 0 0,0 0 0,0 0 0,0 0 0,-1 0 0,1 0 0,0 0 0,-1 0 0,1 0 0,-1 0 0,1 0 0,-1 0 0,1 1 0,-1-1 0,0 0 0,1 0 0,-1 1 0,0-1 0,0 0 0,0 0 0,0 1 0,-1 1 0,-2 65 1367,1-42-1048,2 1-1,0-1 1,4 27-1,-2-41-405,0-1 1,1 1-1,0-1 0,0 0 0,2 0 1,-1 0-1,1 0 0,1-1 0,0 1 1,0-1-1,13 14 0,-14-19-128,1 0 0,0 0-1,0 0 1,0 0 0,1-1 0,-1 0-1,1 0 1,0-1 0,0 0 0,1 0-1,-1-1 1,1 0 0,-1 0 0,1-1-1,-1 0 1,1 0 0,0 0 0,13-2-1,-13 0 38,0 1 1,1-2-1,-1 1 0,0-1 0,0-1 1,0 1-1,0-2 0,0 1 0,-1-1 1,1 0-1,-1 0 0,0-1 0,0 0 0,0 0 1,10-11-1,-2-2 311,-1 0-1,0 0 1,-2-2 0,17-32 0,-26 51 295,-2 12-223,-4 33-381,-1 22-1660,4-62 1205,1 0-1,0 0 1,-1 0 0,1 0 0,1 0-1,-1-1 1,0 1 0,1 0 0,0 0-1,0-1 1,0 1 0,5 5 0,-6-8 266,0 0 0,0 0-1,0 0 1,0 0 0,1 0 0,-1 0 0,0 0 0,1-1 0,-1 1-1,1 0 1,-1-1 0,1 1 0,-1-1 0,1 0 0,-1 1 0,1-1-1,-1 0 1,1 0 0,0 0 0,-1 0 0,1 0 0,-1-1 0,1 1 0,-1 0-1,1-1 1,-1 1 0,1-1 0,-1 1 0,1-1 0,-1 0 0,0 1-1,1-1 1,-1 0 0,0 0 0,2-2 0,14-12-1816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59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1632,'11'-18'9553,"-11"17"-9264,1 1 1,0 0-1,-1 0 1,1 0-1,0 0 1,0 0-1,-1 0 1,1 0-1,0 0 1,1 0-1,36 13 4815,-20-6-4376,45 11-134,69 10 0,-86-20-3259,0-3 0,60-2-1,-60-8-1578,-43 5 3911,-1-1 0,1 0 0,-1 0 0,0 0 0,0 0 0,1 0 0,-1 0 1,0 0-1,0-1 0,0 1 0,0-1 0,0 0 0,-1 0 0,1 1 0,2-5 0,4-15-2137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59.5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 1292,'-1'0'181,"0"0"1,1 0-1,-1-1 0,1 1 0,-1 0 0,0 0 1,1 0-1,-1 0 0,1 0 0,-1 0 1,0 0-1,1 1 0,-1-1 0,0 0 1,1 0-1,-1 0 0,1 1 0,-1-1 0,1 0 1,-1 1-1,1-1 0,-1 0 0,1 1 1,-1-1-1,1 1 0,-1-1 0,1 0 0,0 1 1,-1-1-1,1 1 0,0-1 0,-1 1 1,1 0-1,0-1 0,-1 1 0,1-1 0,0 1 1,0 0-1,0-1 0,0 1 0,0-1 1,0 1-1,0 0 0,0-1 0,0 1 1,0-1-1,0 1 0,0 1 0,10 37 3882,-7-29-3217,7 24 826,22 84 1927,-21-72-3101,10 90 0,-18-50-1707,-3-54-1288,1-1 0,2 0 0,8 40 0,-10-67 2038,0-1 0,0 1 0,0-1-1,1 1 1,0-1 0,-1 1 0,1-1 0,0 0 0,0 0 0,1 0-1,-1 0 1,1-1 0,5 5 0,17 6-2124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00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7 592,'12'-7'13837,"3"37"-8947,-4 12-3447,-2 1-1,-2 0 1,3 79 0,-15 131-3712,4-229 1715,1-21 360,0 43-2623,0-44 2336,1 0 0,-1 1 0,0-1 0,1 0 0,-1 0 0,1 1-1,0-1 1,0 0 0,0 0 0,0 0 0,0 0 0,0 0 0,0 0 0,1 0 0,2 3-1,-2-4-397,-2-1 703,1 1 0,-1-1 0,1 0 1,-1 0-1,1 0 0,-1 0 0,1 0 0,-1 0 0,1 0 0,-1 0 0,1 0 1,-1 0-1,1 0 0,-1 0 0,0 0 0,1 0 0,-1 0 0,1 0 0,-1-1 1,1 1-1,-1 0 0,1 0 0,-1 0 0,2-3-703,10-12-1886,-11 13 2407,12-20-1686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00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257 90 1240,'12'-18'1661,"11"-20"2727,-12 4 7532,-34 65-10880,22-31-996,-63 80 723,24-33-800,3 1 1,1 3-1,-51 96 0,84-142 14,1 0 0,0 0 0,0 0-1,1 1 1,-1-1 0,1 1 0,0 0-1,1-1 1,0 1 0,-1-1 0,2 1 0,-1 0-1,2 7 1,-1-10-25,0 0 0,0 0 0,1 0 0,-1 0 0,1 0 0,0 0 0,0 0 0,0 0 1,0-1-1,0 1 0,1-1 0,-1 1 0,1-1 0,0 0 0,0 0 0,-1 0 0,1-1 0,0 1 0,1-1 0,-1 1 0,0-1 0,0 0 0,5 1 0,14 3-799,0-1 0,0-1 0,1-1 0,-1-1 0,44-4 0,114-23-6475,-155 22 6230,40-9-1532,-3-3 359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7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48 364,'-36'-4'12656,"46"-5"-9918,5 3-2574,1 0-1,-1 1 1,1 0 0,0 1-1,0 1 1,0 1 0,0 0-1,0 1 1,1 1 0,23 2-1,-38-2-173,-1 0 0,1 1-1,0-1 1,0 1-1,0-1 1,0 1 0,0 0-1,-1-1 1,1 1 0,0 0-1,0 0 1,-1 0-1,1 1 1,-1-1 0,1 0-1,-1 1 1,0-1-1,1 0 1,-1 1 0,0 0-1,0-1 1,0 1 0,0 0-1,0-1 1,0 1-1,-1 0 1,1 0 0,-1 0-1,1 0 1,-1 0 0,0 0-1,1 0 1,-1-1-1,0 1 1,0 0 0,-1 0-1,1 2 1,-1 3-5,-1-1 0,1 0 0,-1 1 0,-1-1 0,1 0 0,-1 0 0,0-1 0,0 1 0,-1 0 0,-4 4 0,-8 9 31,-30 25 0,31-31 15,0 1-1,1 1 1,-14 18-1,28-32-57,-1 0 0,0 0 0,1-1 0,-1 1 0,1 0 0,-1 0 1,1 0-1,0 0 0,-1 0 0,1 0 0,0 0 0,0 0 0,-1 0 0,1 0 0,0 0 0,0 0 0,0 0 1,0 0-1,0 0 0,1 0 0,-1 0 0,0-1 0,0 1 0,1 0 0,-1 0 0,0 0 0,1 0 0,-1 0 1,1 0-1,-1 0 0,1-1 0,0 1 0,-1 0 0,1 0 0,0-1 0,-1 1 0,1 0 0,0-1 0,0 1 1,0-1-1,-1 1 0,1-1 0,0 1 0,0-1 0,0 0 0,0 1 0,0-1 0,1 0 0,9 3-470,0 0-1,-1-1 0,19 2 0,-16-2-8,27 4-839,-11-3 598,-1 1 1,-1 2 0,1 0 0,-1 2 0,42 18 0,-66-25 744,-1 0 0,0 0 1,0 0-1,0 1 1,0-1-1,0 0 1,-1 1-1,1 0 0,0-1 1,-1 1-1,1 0 1,-1 0-1,1 0 0,-1 0 1,0 0-1,0 0 1,0 0-1,0 0 0,1 5 1,-2-5 35,0 0 1,-1 0-1,1 0 1,0 0-1,-1 0 0,1 0 1,-1-1-1,0 1 1,0 0-1,1 0 1,-1 0-1,0-1 1,-1 1-1,1 0 0,0-1 1,0 1-1,-1-1 1,1 1-1,-1-1 1,1 0-1,-1 0 1,0 0-1,-1 2 0,-13 6 206,1 0 0,-2-1 0,1-1 0,-1-1 0,0 0 0,0-1-1,-1 0 1,-30 3 0,22-6-827,1 0-1,-1-2 1,1 0 0,-1-2-1,-39-7 1,61 8 303,0 1-1,1-1 1,-1 0-1,0 0 1,1 0-1,-1-1 1,1 1 0,-1-1-1,1 0 1,0 0-1,0 0 1,0 0 0,0 0-1,0-1 1,0 1-1,1-1 1,-1 0 0,-2-4-1,0-13-1163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01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193 190 540,'3'-13'2119,"-2"10"-1288,-9-34 15057,8 37-15772,-10 15 1375,-101 257 3184,106-261-4641,-9 19-225,2 1-1,1 0 0,1 1 1,-6 33-1,16-58-319,2-6 162,6-15-5,9-25 35,59-162-776,7-17 809,-22 75 2876,-61 142-2528,1 0 1,-1 0-1,1 0 1,-1 0 0,0 0-1,1 1 1,-1-1 0,1 0-1,0 0 1,-1 1-1,1-1 1,0 0 0,-1 1-1,1-1 1,0 0 0,0 1-1,-1-1 1,1 1-1,0-1 1,0 1 0,0 0-1,0-1 1,0 1 0,0 0-1,0 0 1,-1 0-1,1-1 1,0 1 0,2 0-1,-1 1-4,0 0 1,0-1-1,0 1 0,0 0 0,0 0 0,0 0 1,0 1-1,0-1 0,0 0 0,0 1 0,-1-1 1,3 3-1,6 7 30,-1 1 1,16 24 0,-24-34-56,147 280-1743,-63-109-4851,-67-142 3511,0-2-1540,-9-9-3353,-12-29 5583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01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81 1780,'-34'-8'2488,"7"3"393,4 1 291,9 1-384,7 1-564,21 2-695,6 0-673,17 0-748,11-4-824,10 0-1001,3-3-847,6-2-420,8 0-116,0-2 223,6-4 497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02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10 381 1864,'-10'-7'13701,"28"6"-8757,1 2-4938,515 12 4731,270-47-7283,-679 24 1086,184-38-1,-307 48 1364,1-1 0,-1 0 0,0 1-1,1-1 1,-1 0 0,0 0 0,0 0-1,1 0 1,-1 0 0,0-1 0,0 1 0,3-4-1,-5 5 49,0 0 0,0-1 0,1 1 0,-1 0 0,0-1 0,0 1 0,0 0 0,0-1 0,0 1 0,0-1 0,0 1 0,0 0 0,0-1 0,0 1 0,0 0 0,0-1 0,0 1 0,0-1 0,0 1 0,0 0 0,0-1 0,-1 1 0,1 0 0,0-1 0,0 1 0,0 0 0,0-1 0,-1 1 0,-17-13-1480,-177-64-9277,23 10 6381,148 57 4477,-98-46 2435,46 11 11389,92 49-12463,25 10-802,403 146 2133,-420-153-2806,-16-5-17,0 0 0,0 0 0,0 0 0,-1 1 0,1 1 1,-1-1-1,0 1 0,0 1 0,9 6 0,-15-10 53,0 0 0,0 0 1,-1 0-1,1 0 0,0 0 0,0 1 1,0-1-1,-1 0 0,1 1 1,-1-1-1,1 0 0,-1 1 0,0-1 1,1 1-1,-1-1 0,0 1 0,0-1 1,0 1-1,0-1 0,0 1 0,0-1 1,0 1-1,-1-1 0,1 0 0,-1 1 1,1-1-1,-1 1 0,1-1 1,-1 0-1,0 0 0,1 1 0,-1-1 1,0 0-1,0 0 0,-1 1 0,-5 6-44,1-1 0,-1 0 0,-1-1 0,-8 7 0,12-10 55,-134 90-225,2-2-1445,111-72-478,-31 32 1,52-48 1584,1 1 0,0-1 0,0 1 0,0 0 0,1 0 0,-1 0 0,1 0 1,-3 7-1,5-10 435,-1 0 1,1 0 0,0 0 0,0 0-1,0 0 1,0 0 0,0 0 0,0 1-1,0-1 1,0 0 0,0 0 0,1 0-1,-1-1 1,0 1 0,1 0 0,-1 0 0,1 0-1,-1 0 1,1 0 0,-1 0 0,1 0-1,0-1 1,-1 1 0,1 0 0,0 0-1,-1-1 1,1 1 0,0-1 0,0 1-1,0 0 1,0-1 0,0 0 0,0 1-1,0-1 1,-1 1 0,1-1 0,0 0-1,0 0 1,0 0 0,1 0 0,-1 1-1,1-2 1,31 4-1658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03.1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588 42 980,'0'-3'678,"-1"0"0,0 0 0,0 0 0,0 0 0,-1 0 0,1 0 0,-1 1 0,1-1 0,-1 0 0,-3-2 0,4 4-466,-1 0 0,0 0 0,0 0 1,1 0-1,-1 1 0,0-1 0,0 1 1,0-1-1,0 1 0,0-1 0,0 1 1,0 0-1,0 0 0,0 0 0,0 0 1,0 1-1,0-1 0,-2 1 0,-22 4 865,1 1-1,0 1 0,-38 16 0,24-5-517,2 1 1,0 2-1,-41 31 0,59-38-433,1 2 0,0 0-1,1 1 1,1 0-1,0 1 1,2 1-1,0 1 1,1 0-1,1 1 1,-13 31-1,21-41-109,0 1-1,1-1 0,0 1 0,0 0 0,2 0 0,-1 0 1,1 0-1,1 0 0,2 21 0,0-23-62,0-1 1,1 0-1,0 1 0,0-1 0,1 0 0,0-1 0,0 1 1,1-1-1,0 0 0,1 0 0,0 0 0,0-1 1,11 11-1,-2-6-227,0 0 0,0-1 0,1-1 0,1 0 0,0-1 0,0-1 0,1-1 0,0 0 0,0-1 0,1-1 0,31 4 0,-32-6 12,0-1 1,1-1 0,-1-1-1,0 0 1,0-1-1,1-1 1,-1-1 0,0 0-1,-1-2 1,1 0 0,-1-1-1,23-11 1,-36 15 290,0 0 0,0 0 1,0 0-1,0-1 0,0 1 0,-1-1 1,1 0-1,-1-1 0,0 1 0,0 0 1,0-1-1,0 0 0,-1 1 0,1-1 0,-1 0 1,0 0-1,0-1 0,-1 1 0,1 0 1,-1-1-1,0 1 0,0-1 0,0 1 1,-1-1-1,1 1 0,-1-1 0,0 0 1,-1 1-1,1-1 0,-1 1 0,0-1 1,0 1-1,0-1 0,-1 1 0,1 0 1,-1 0-1,0-1 0,0 1 0,-1 1 1,1-1-1,-6-6 0,1 2 67,0 0 0,0 1 1,-1 0-1,0 1 0,0-1 0,-1 2 0,0-1 1,0 1-1,0 0 0,0 1 0,-1 0 1,-18-4-1,16 5-30,0 1 1,-1 0 0,1 0-1,-1 2 1,1-1 0,-1 2-1,1 0 1,-1 0 0,1 1-1,-15 4 1,23-5-117,1 1 0,-1-1 0,1 1 0,-1-1 0,1 1 0,0 0 0,0 0 0,0 0 0,0 0 0,-4 6 0,6-8-10,0 1 0,1 0-1,-1 0 1,1 0 0,-1 0-1,1 0 1,0 0-1,-1-1 1,1 1 0,0 0-1,0 0 1,-1 0 0,1 0-1,0 0 1,0 0-1,0 0 1,0 0 0,0 0-1,0 0 1,1 0 0,-1 0-1,0 0 1,1 0 0,-1 0-1,0 0 1,1 0-1,-1 0 1,1 0 0,-1 0-1,1-1 1,-1 1 0,1 0-1,0 0 1,0-1 0,-1 1-1,1 0 1,0-1-1,0 1 1,0-1 0,-1 1-1,1-1 1,2 1 0,4 3-474,0 0 0,1 0 1,0-1-1,0 0 0,0-1 1,0 0-1,0 0 0,15 1 0,70-1-2507,-83-2 2753,26-1 190,1-2 1,0-2-1,-1-1 0,0-2 1,47-17-1,0-8 4031,-1-7 3423,-66 34-5248,-9 11-500,-8 22-40,0-16-1564,-2 11 180,1 0 1,1 0-1,1 0 1,1 0-1,1 0 1,7 30-1,-7-46-223,0 0-1,0 0 1,0-1-1,0 1 1,1-1-1,0 1 1,0-1-1,1 0 0,-1 0 1,1 0-1,0-1 1,5 5-1,-5-6-44,0-1 0,0 1 1,0-1-1,1 0 0,-1 0 0,0 0 0,1-1 0,-1 0 0,1 0 0,0 0 1,-1 0-1,1-1 0,0 1 0,0-1 0,-1 0 0,1-1 0,7-1 1,-5 1 17,0-1 0,0 0 0,-1 0 0,1-1 0,-1 0 0,0 0 0,0 0 0,0-1 0,0 0 0,-1 0 0,1 0 0,-1-1 0,0 0 0,0 0 0,-1 0 0,0-1 0,1 1 0,-2-1 0,5-8 0,5-13 369,0-1-1,-2 0 1,9-36-1,0 4 1342,-14 52-521,-4 21-628,-2 41-533,0-23-53,0-15-273,1 0 0,1 0 0,0-1 0,2 1 0,-1 0 0,2-1 0,10 24 0,-12-33-148,0-1-1,0 0 0,0 1 0,1-1 0,0-1 0,0 1 0,1 0 1,-1-1-1,1 0 0,0 0 0,0-1 0,0 1 0,0-1 0,1 0 1,-1 0-1,1-1 0,0 0 0,0 0 0,0 0 0,0-1 0,0 1 1,10-1-1,-1 0-704,0-1 1,0-1-1,0 0 0,19-5 1,20-5-966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03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329 129 4,'1'-4'426,"1"0"-1,0 0 1,-1 0 0,0 0-1,0-1 1,0 1-1,-1 0 1,1 0 0,-1-1-1,0 1 1,0 0 0,0 0-1,-1-1 1,0 1-1,1 0 1,-1 0 0,-1 0-1,-2-8 1,2 9-69,-1 0 0,1 0 0,0 0 0,-1 0 0,0 0 0,0 1 0,1-1 0,-1 1 1,-1 0-1,1 0 0,0 0 0,0 0 0,-1 1 0,1-1 0,-1 1 0,0 0 0,1 0 0,-1 0 0,0 0 0,0 1 0,1-1 0,-6 1 0,-1 1-119,0-1 0,-1 2-1,1-1 1,0 1 0,0 1-1,0 0 1,0 0-1,0 1 1,1 0 0,0 1-1,-1 0 1,2 0-1,-1 1 1,1 0 0,0 1-1,0-1 1,0 2-1,1-1 1,-7 10 0,7-8-235,0 0 1,1 0-1,0 1 1,0-1-1,1 1 1,0 0-1,1 1 1,0-1-1,1 1 1,0 0-1,1 0 1,0 0-1,0 0 1,1 1-1,1-1 1,0 0-1,3 19 1,-2-23-103,1-1 0,-1 0 1,2 0-1,-1 1 0,1-1 1,0-1-1,0 1 1,0 0-1,1-1 0,0 0 1,0 1-1,0-2 0,9 9 1,-6-7-114,1-1 0,0 0 0,0 0 1,0-1-1,1 0 0,-1 0 0,1-1 0,17 5 0,-10-5 140,0-1 0,1 0 0,-1-1 0,1 0 0,0-2 0,-1 0 0,1-1 0,-1 0-1,0-1 1,24-9 0,-24 5 531,-13 5-237,0 0-1,1 1 1,-1-1-1,1 1 1,-1-1-1,1 1 0,0 0 1,-1 0-1,8 0 1,-11 2-172,1 0 0,-1 0 0,0 0 0,1 1 0,-1-1 0,0 0 0,0 0 1,0 0-1,0 0 0,0 1 0,0-1 0,-1 0 0,1 0 0,0 0 0,-1 0 0,1 0 0,0 0 0,-1 0 1,1 0-1,-1 0 0,-1 2 0,0 3 77,-2 4-105,1 0 1,0 0 0,1 1 0,0-1 0,1 1 0,0 0-1,1 18 1,1-25-243,-1 0 0,1 0-1,0-1 1,0 1 0,0 0-1,0-1 1,1 1 0,0-1-1,-1 0 1,1 1 0,1-1-1,-1 0 1,0 0 0,1 0-1,-1 0 1,1-1 0,0 1-1,0-1 1,0 1 0,0-1-1,0 0 1,1 0 0,-1-1-1,1 1 1,3 1 0,0-1-537,0 0 0,1 0-1,-1-1 1,1 0 0,-1 0 0,1 0 0,-1-1 0,1-1 0,-1 1 0,1-1 0,-1 0-1,0-1 1,1 0 0,-1 0 0,13-6 0,11-12-1516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04.1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1 304 636,'41'-120'6262,"-27"71"946,15-86 1,-42 208-4172,-11 71-2484,20-111-674,1 1 0,2 1 0,1-1 0,2 0 0,8 45 0,-8-70-104,0 1 0,1-1 0,0 0 0,1 0 0,0-1 0,0 1 0,1-1-1,0 0 1,1 0 0,8 9 0,-8-12-48,-1 0-1,1 0 0,0-1 1,0 0-1,0 0 1,1 0-1,0-1 1,-1 0-1,1-1 1,0 1-1,0-1 1,1 0-1,-1-1 1,0 0-1,9 0 1,-7-1 182,0 0-1,-1-1 1,1 0 0,-1-1 0,1 1 0,-1-2-1,1 1 1,-1-1 0,0-1 0,0 1-1,-1-1 1,1-1 0,-1 1 0,0-1-1,0-1 1,10-9 0,7-9 964,-1-1-1,35-50 1,-53 69-703,21-37 1137,-21 34-887,0 0 1,0 0-1,1 0 1,1 1-1,8-9 0,-14 20-305,-1 1 0,1 0-1,0-1 1,-1 1 0,0 0-1,0-1 1,0 1 0,-1 4-1,-2 22 19,-2-2-134,2 1 0,1-1 0,2 1 0,5 54-1,-4-77-68,0 1-1,0-1 0,1 1 0,0-1 0,1 0 0,-1 1 0,1-1 0,0-1 0,1 1 0,-1 0 0,1-1 0,0 1 0,1-1 0,-1 0 0,1-1 0,0 1 0,0-1 0,1 0 0,-1 0 0,1-1 0,0 1 0,0-1 0,0-1 0,0 1 1,0-1-1,12 3 0,-11-3-20,1-1 0,-1 0 0,1 0 1,-1 0-1,1-1 0,-1 0 0,1-1 1,-1 0-1,1 0 0,-1 0 0,1-1 1,-1 0-1,0 0 0,0-1 0,0 0 1,0-1-1,-1 1 0,1-1 0,-1 0 1,0-1-1,11-9 0,-4 0 150,0-1-1,-1 0 1,-1-1-1,-1-1 0,0 1 1,-1-1-1,10-26 1,1-12 804,-13 32 141,17-33 0,-21 59-725,0 11-193,0 15-49,-2-1-56,2 0 0,0 0 0,2 0 0,12 37 1,-14-57-152,0 0 0,0 0 0,1 0 1,0-1-1,1 0 0,0 0 1,0 0-1,8 8 0,-10-11-159,1-1-1,0 0 1,1 0-1,-1 0 1,0 0-1,1-1 1,0 1-1,-1-1 1,1-1-1,0 1 1,0 0-1,0-1 1,0 0-1,10 0 1,-12 0 31,-1-1-1,0 0 1,0 0 0,1 0-1,-1-1 1,0 1 0,1 0-1,-1-1 1,0 0 0,0 1 0,1-1-1,-1 0 1,0 0 0,0 0-1,0-1 1,0 1 0,0 0-1,0-1 1,-1 1 0,1-1 0,0 0-1,-1 1 1,1-1 0,-1 0-1,2-3 1,0-1-317,-1 0 1,0 0-1,0 0 0,0 0 0,-1 0 1,0 0-1,0-1 0,0-9 0,-1-38-1901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04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73 2120,'-9'-14'1377,"5"6"15,-1 0-1,0 0 0,-1 0 0,0 1 0,-20-13 4054,26 21-5344,-6 12 1819,1 19-700,5-28-828,-14 106 1689,-18 189-2619,30-282-355,2 0 1,0 0-1,1 0 1,4 22-1,-5-35 524,0-1 0,1 1 1,0-1-1,0 0 0,0 1 0,0-1 0,0 0 0,1 0 0,-1 0 0,1 0 1,0 0-1,0 0 0,0 0 0,0 0 0,1-1 0,-1 1 0,1-1 0,0 0 0,-1 0 1,1 0-1,0 0 0,0 0 0,0 0 0,1-1 0,-1 0 0,0 1 0,6 0 1,-6-2 96,-1 0 0,1 0 0,0 0 0,-1 0 0,1 0 0,-1-1 0,1 1 0,-1-1 0,1 0 0,1-1 0,27-15-2187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04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167 143 696,'17'-48'2588,"-7"12"577,0 8 335,-3 6 184,-7 13-615,0 15-893,-7 14-820,0 13-552,-3 14-424,0 10-436,-7 3-668,0 1-944,-3-4-1105,-1-6-579,1-7-196,0-11 92,-8-11 447,-5-17 801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05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19 488,'0'-1'362,"0"0"1,0 0-1,0 0 0,-8-12 5073,6 12-5073,-3 24 6934,4-13-7512,-6 146 5157,8-105-4858,2 1 0,16 79 0,-17-122-440,0 0 1,1-1-1,0 1 0,0 0 1,1-1-1,0 0 0,7 11 1,-10-17 129,1 0 0,-1 0 0,1 0 0,-1 0 0,1-1 0,0 1 0,0 0 0,0-1 0,0 0 0,0 1 0,0-1 0,0 0 0,1 0 0,-1 0 0,0 0-1,1-1 1,-1 1 0,1 0 0,-1-1 0,0 0 0,1 0 0,-1 0 0,1 0 0,-1 0 0,1 0 0,-1 0 0,1-1 0,-1 1 0,0-1 0,1 0 0,3-2 0,2 0-335,-1-2-1,0 1 1,-1-1 0,1 0-1,-1 0 1,0 0-1,0-1 1,-1 0 0,1 0-1,-2-1 1,8-11 0,5-12-284,20-45 1,-21 41 1083,15-30 1535,19-40 6317,-36 89-3149,-14 16-4878,0-1 0,0 0 0,0 0 0,0 0 0,0 0 0,0 1 0,0-1 0,0 0 0,0 0 0,0 0 0,0 0 0,0 1 0,0-1 0,0 0 0,0 0 0,0 0 0,0 0 0,0 1 0,-1 36 2349,-20 70-1692,0 2-3632,18-89 811,2-1 0,0 0 0,2 32 0,-1-47 1607,1 0 1,0 0-1,0 0 0,0 0 1,0-1-1,0 1 0,1 0 0,-1 0 1,1-1-1,0 1 0,0-1 0,3 4 1,15 10-1903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06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117 187 880,'-1'-1'410,"0"0"0,0 0 0,0 0-1,1 0 1,-1 0 0,0 0 0,0-1 0,1 1 0,-1 0-1,1 0 1,-1-1 0,1 1 0,0 0 0,-1-1-1,1 1 1,0-1 0,0 1 0,0 0 0,0-1 0,0 1-1,0-2 1,1 1-18,0 0-1,-1 0 0,1 0 1,0 0-1,1 0 0,-1 0 1,0 0-1,0 1 0,1-1 1,-1 0-1,1 1 1,2-2-1,5-5 343,1 2 1,1-1-1,-1 1 1,12-4-1,-16 7-554,32-14 139,0 2 0,1 1 0,0 3 0,1 0 0,0 3 0,1 1 0,0 2 0,0 2 0,0 2 0,63 6 0,-79-3-247,-1 2 0,1 1 0,-1 1 0,-1 1 0,1 0 0,-1 2 0,0 1 0,-1 1 0,-1 1 0,1 1 0,-2 0 1,0 2-1,0 0 0,-2 2 0,0 0 0,-1 1 0,0 0 0,24 38 0,-25-29-33,-1 0 1,-1 2-1,-1 0 0,-1 0 1,-2 1-1,-1 1 0,-2-1 0,7 54 1,-11-40-23,-2 0 1,-1 0-1,-3 0 0,-1 0 1,-17 69-1,2-39 56,-4-1 0,-47 105-1,-85 119 620,-216 255 1045,48-80-1650,312-458-173,9-12 17,0 1 0,1-1 0,-1 0 0,0 0 0,1 1-1,-1-1 1,1 1 0,0 0 0,0-1 0,-1 5 0,26-36-2206,-2-3 1514,-2-1 1,-2-1-1,0-1 1,-3 0-1,-1-1 0,12-49 1,-10 19 927,-3-2-1,7-115 1,-19 123 1321,-1 60-1471,0-1 1,0 1-1,0 0 1,0 0-1,0 0 1,0 0-1,0-1 1,0 1 0,0 0-1,0 0 1,0 0-1,0-1 1,0 1-1,0 0 1,0 0-1,0 0 1,0-1 0,0 1-1,0 0 1,0 0-1,-1 0 1,1 0-1,0-1 1,0 1-1,0 0 1,0 0 0,0 0-1,0 0 1,-1 0-1,1-1 1,0 1-1,0 0 1,0 0-1,0 0 1,-1 0-1,1 0 1,0 0 0,0 0-1,0 0 1,0 0-1,-1 0 1,1 0-1,0 0 1,0 0-1,0 0 1,-1 0 0,1 0-1,0 0 1,0 0-1,0 0 1,-1 0-1,1 0 1,0 0 0,-14 10 429,-12 20 64,-15 30 567,-51 102-1,-21 76 758,84-174-1312,-71 187 1177,99-248-1679,0 0 0,1 0 1,-1-1-1,0 1 0,1 0 0,0 0 0,0 0 0,0 0 1,0 0-1,0 0 0,0 0 0,1 0 0,-1 0 1,1 0-1,1 4 0,0-6-13,-1 1 0,0-1 0,0 1 0,1-1 0,-1 1 0,1-1 0,-1 0-1,1 1 1,-1-1 0,1 0 0,0 0 0,0 0 0,-1-1 0,1 1 0,0 0 0,0-1 0,0 1 0,0-1 0,0 1 0,0-1 0,0 0 0,0 0-1,0 0 1,2 0 0,22-3-110,0 0 0,0-2 0,0 0 0,44-16 0,1 0-263,189-39-2022,-85 25-2223,-48 9-2504,-120 25 6500,11-3-2746,0 0-1,21-8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7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0 185 328,'8'-1'93,"-6"0"397,1 1 0,-1-1 0,1 1 0,0 0 0,-1 0 1,1 0-1,-1 0 0,1 1 0,3 0 0,-5-1-241,0 1-1,0 0 1,-1-1 0,1 1 0,0 0-1,-1 0 1,1-1 0,-1 1 0,1 0-1,-1 0 1,1 0 0,-1 0 0,0 0-1,1 0 1,-1 0 0,0-1 0,0 1-1,0 0 1,1 0 0,-1 0 0,0 0-1,0 0 1,-1 0 0,1 0 0,0 0-1,0 0 1,0 0 0,-1 0 0,1 0-1,-1 1 1,0 6 286,0 0 0,0 1 1,1-1-1,0 0 0,0 1 0,1-1 0,0 0 0,3 10 0,-2-10-357,1 0 0,0-1 0,0 1 0,1-1 0,0 1 0,0-1 0,9 11 0,-7-11-259,1 1 0,1-1 0,-1-1 1,1 1-1,0-1 0,1-1 0,-1 1 0,1-1 0,0-1 0,0 0 1,1 0-1,-1-1 0,1 0 0,14 2 0,-4-2-248,-1-1-1,1-1 0,-1-1 1,1 0-1,-1-2 0,24-4 1,-30 4 88,0-2 0,0 1 0,0-1 1,-1-1-1,1-1 0,-1 1 0,0-2 1,-1 0-1,20-14 0,-28 17 183,1 1 0,0 0 0,-1-1 0,0 0-1,0 0 1,0 0 0,0 0 0,0 0 0,-1-1-1,0 1 1,0-1 0,0 1 0,-1-1 0,1 0 0,-1 0-1,0 0 1,-1 0 0,1-7 0,-1 5 78,-1-1-1,0 0 1,-1 1 0,0-1 0,0 1-1,0 0 1,-1 0 0,0 0 0,-1 0-1,-8-13 1,1 4 169,-1 0 0,-1 1 0,-1 1 0,0 0 0,-1 1 0,0 0-1,-1 1 1,-26-14 0,22 15-147,0 2-1,-1 0 1,1 1-1,-35-8 1,47 14-352,0 1 1,0-1 0,0 2 0,-1-1-1,1 1 1,0 0 0,0 1 0,0 0 0,0 0-1,0 0 1,0 1 0,0 1 0,0-1-1,0 1 1,-12 7 0,17-7-57,-1-1 0,1 1 1,0 0-1,0 0 0,0 0 0,0 0 0,0 1 1,1-1-1,0 1 0,0 0 0,0 0 0,0-1 1,0 1-1,1 1 0,-1-1 0,1 0 0,0 0 1,0 8-1,0 13-1489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07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1204,'7'1'13962,"14"2"-7144,15 2-4750,27 4-3652,-26-3 3206,714 101-1415,-494-80-831,-128-25-1045,-1-12-3406,-120 9 4278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08.6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72 672,'3'-1'10402,"12"-4"-6378,97-2 3217,59 8-5126,-24 0-1497,673-45-2809,-651 31 537,-154 12 1069,13-1-200,-10 1-4632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50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35 137 260,'-33'17'9293,"32"0"-2784,1-16-6261,22 13 2365,-8-8-2024,0-1-1,0-1 1,1 0 0,-1-1-1,22 1 1,78 1 268,-92-5-690,346-16-1053,-126-12-3825,-219 22 2831,-23 6 1830,0 0-1,1 0 1,-1 0 0,0 0 0,0 0-1,0 0 1,0-1 0,0 1 0,0 0 0,0 0-1,0 0 1,0 0 0,0-1 0,1 1-1,-1 0 1,0 0 0,0 0 0,0 0 0,0-1-1,0 1 1,0 0 0,0 0 0,0 0-1,0 0 1,0-1 0,-1 1 0,1 0-1,0 0 1,0 0 0,0 0 0,0 0 0,0-1-1,0 1 1,0 0 0,0 0 0,0 0-1,0 0 1,-1 0 0,1 0 0,0-1-1,0 1 1,0 0 0,0 0 0,0 0 0,-1 0-1,1 0 1,0 0 0,0 0 0,0 0-1,0 0 1,0 0 0,-1 0 0,1 0-1,-40-14-3193,-142-35-1063,4-16 8319,176 65-3813,1-1 0,0 1 0,0 0 0,-1-1 0,1 1 0,0-1 0,0 0 0,0 1 0,0-1 0,0 0 0,-1 0 0,1 1 0,1-1 0,-1 0 0,0 0 0,0 0 0,0 0 0,0 0 0,1-1 0,-1 1 0,1 0 0,-1 0 0,0-2 0,2 2-49,0 0 1,0 0 0,0 0 0,0 1-1,0-1 1,0 0 0,0 0 0,0 1-1,0-1 1,1 0 0,-1 1-1,0-1 1,1 1 0,-1 0 0,0-1-1,0 1 1,1 0 0,-1 0-1,0 0 1,1 0 0,-1 0 0,1 0-1,0 1 1,20-1 185,0 1 0,0 1 0,0 1 0,-1 1 0,1 1 0,23 9 0,122 53-3,-159-63-307,8 3-20,73 37-16,-81-40-9,-1 0 0,0 1 0,-1 0 1,1 0-1,-1 1 0,0 0 0,0 0 0,-1 0 1,7 10-1,-11-13 6,0-1 0,0 1-1,0 0 1,0-1 0,-1 1 0,1 0 0,-1 0 0,0 0 0,0-1 0,0 1-1,0 0 1,0 0 0,0 0 0,-1 0 0,0-1 0,1 1 0,-1 0-1,0-1 1,0 1 0,0 0 0,-1-1 0,1 1 0,-1-1 0,1 0 0,-1 0-1,0 1 1,0-1 0,-3 3 0,-5 4-51,0 0 0,-1 0 0,0 0 0,-18 9 0,-5 1-342,0-2 0,-2-2 0,-38 12 0,-114 26-7554,188-53 7935,-18 3-1590,-3 2-4636,35-12 4281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51.1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46 916,'-8'-29'4501,"8"29"-4335,0-1 0,0 0 1,0 1-1,0-1 0,0 1 1,0-1-1,0 0 1,0 1-1,0-1 0,1 1 1,-1-1-1,0 0 0,0 1 1,1-1-1,-1 1 0,0-1 1,1 1-1,-1-1 1,0 1-1,1-1 0,-1 1 1,1-1-1,-1 1 0,1-1 1,-1 1-1,1 0 1,-1-1-1,1 1 0,-1 0 1,1 0-1,-1-1 0,1 1 1,0 0-1,-1 0 0,1 0 1,-1 0-1,1 0 1,0-1-1,-1 1 0,1 0 1,0 1-1,-1-1 0,1 0 1,0 0-1,1 0 30,0 1-1,-1 0 1,1-1-1,-1 1 1,1 0-1,-1 0 1,1-1-1,-1 1 1,0 0-1,0 0 1,1 1-1,-1-1 1,0 0-1,0 0 1,0 1-1,0-1 1,0 0-1,0 1 1,-1-1-1,1 1 0,0-1 1,-1 1-1,1-1 1,-1 1-1,1 2 1,6 44 1482,-9-5-1078,-1 0-1,-2 0 0,-3 0 0,-22 75 0,-1 8-207,20-82-374,-7 41-104,17-77-80,1-1 1,-1 1 0,1-1-1,0 1 1,1-1-1,0 1 1,0-1 0,4 14-1,-4-20 46,-1 1-1,0-1 1,1 1-1,0-1 1,-1 0-1,1 0 0,0 1 1,-1-1-1,1 0 1,0 0-1,0 0 1,0 1-1,0-1 1,0 0-1,0-1 0,0 1 1,1 0-1,-1 0 1,0 0-1,0-1 1,1 1-1,-1-1 1,0 1-1,1-1 0,-1 1 1,1-1-1,-1 0 1,1 1-1,-1-1 1,0 0-1,1 0 1,2-1-1,-2 1-146,1-1 0,-1 0 0,0 0 0,1 0 0,-1 0 1,0 0-1,0-1 0,0 1 0,1-1 0,-2 0 0,1 1 0,0-1 0,0 0 0,0 0 0,-1 0 0,1 0 0,1-4 0,2-4-216,-1-1-1,0 0 0,-1 1 0,0-1 0,-1 0 0,0-1 0,1-22 1,-5-83 340,1 102 289,-7-82 1665,3 59 1,2-1-1,1 1 0,2-1 1,6-44-1,-5 75-1399,1 1 0,0-1-1,0 0 1,0 1 0,1 0-1,4-8 1,-6 13-340,0 0 0,0 1-1,0-1 1,0 1 0,1-1 0,-1 1 0,0 0-1,1-1 1,-1 1 0,1 0 0,-1 0 0,1 0-1,0 0 1,-1 0 0,1 1 0,0-1 0,0 0 0,-1 1-1,1-1 1,0 1 0,0 0 0,0-1 0,0 1-1,0 0 1,0 0 0,-1 0 0,1 1 0,0-1-1,0 0 1,3 2 0,3 0-9,1 2 1,-1-1 0,1 1-1,-1 0 1,0 1-1,0 0 1,-1 0-1,0 1 1,0 0-1,13 14 1,2 6-240,31 46-1,-34-45 14,20 30-504,-5-7-367,66 77-1,-89-115 328,1-1 0,0 0 0,0 0-1,1-1 1,0-1 0,1 0 0,0-1-1,1 0 1,-1-1 0,1-1 0,19 6-1,-27-11 8,0 1 0,0-1 0,1 0 0,-1-1 0,0 1 0,0-2 0,12 0 0,-16 0 391,0 0 1,1 1-1,-1-1 0,0-1 0,0 1 1,0 0-1,0-1 0,0 1 1,0-1-1,0 0 0,0 0 0,-1 0 1,1-1-1,-1 1 0,0-1 1,1 1-1,-1-1 0,2-3 1,11-26-1588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51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133 190 948,'-17'-69'3977,"-10"-51"10354,25 144-9861,-4 33-3793,-8 76-786,-38 161-1,51-291 131,-3 14-855,0 1 0,1 0-1,2 0 1,-1 0 0,2 20-1,1-35 486,-1 0 0,0 0 1,0 0-1,1 0 0,0 0 0,0 0 0,0 0 0,0-1 0,0 1 0,0 0 0,1 0 0,-1-1 1,1 1-1,0-1 0,0 1 0,0-1 0,0 0 0,0 0 0,0 0 0,1 0 0,-1 0 1,1 0-1,-1-1 0,1 1 0,0-1 0,-1 1 0,1-1 0,0 0 0,0 0 0,0-1 0,0 1 1,0-1-1,0 1 0,0-1 0,0 0 0,0 0 0,6-1 0,29-7-2554,2-10 577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51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0 267 660,'9'-34'1702,"12"-44"5049,-4 0 8503,-13 98-14016,2 31-804,-14 159-878,1-1-5649,7-196 4658,1 0 0,0 0 0,1 0 0,6 21 0,-7-31 1076,0 0 0,0 0 0,0-1 0,0 1 0,1 0 0,-1 0 0,1-1 0,0 1 1,0-1-1,0 1 0,0-1 0,0 0 0,0 0 0,1 0 0,-1 0 0,1 0 0,-1-1 0,1 1 0,0-1 0,-1 1 1,1-1-1,0 0 0,0 0 0,0 0 0,4 0 0,23-1-1940</inkml:trace>
  <inkml:trace contextRef="#ctx0" brushRef="#br0" timeOffset="1">522 168 2100,'25'-82'6110,"-10"-3"3956,-21 151-4116,-8 159-4801,1 54-2921,3-116-4018,12-122 2189,-1-25-209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52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 89 1216,'-83'-26'7924,"12"3"2126,101 24-7917,-13-2-2144,51-2-1957,81-15-1,-3 1 1164,-144 16 889,0 1 1,-1 0-1,1 0 1,0 0 0,0 0-1,-1 0 1,1 0 0,0 0-1,-1 1 1,1-1 0,-1 1-1,1-1 1,0 1 0,-1-1-1,1 1 1,-1 0 0,1 0-1,-1 0 1,0 0 0,1 0-1,-1 0 1,0 0 0,0 0-1,1 0 1,-1 1 0,0-1-1,0 1 1,0-1 0,-1 0-1,1 1 1,0 0 0,-1-1-1,1 1 1,-1-1 0,1 1-1,-1 0 1,0-1 0,1 1-1,-1 3 1,0 5 235,-1 1 0,0 0 0,0-1-1,-1 1 1,-3 10 0,2-12-257,-12 47 626,-8 39 120,21-85-774,1 0 1,0 0-1,0 0 1,1 1-1,1-1 1,0 0-1,2 12 1,-2-20-71,-1 1 0,1 0 0,0 0 1,0-1-1,1 1 0,-1-1 1,0 1-1,1-1 0,0 1 0,-1-1 1,1 0-1,0 0 0,0 0 1,0 0-1,0 0 0,1 0 0,-1 0 1,4 1-1,-2-1-56,0 0 0,1-1 0,0 1 0,-1-1-1,1 0 1,0 0 0,-1-1 0,1 1 0,0-1 0,5-1 0,3 0-110,0-1 0,-1 0-1,1-1 1,-1-1 0,0 0 0,0 0 0,15-9 0,1-4 134,35-28 1,-18 13 882,-45 31-795,0 1 0,0 0 0,0 0-1,0 0 1,1-1 0,-1 1 0,0 0 0,0 0 0,0 0 0,1 0 0,-1 0-1,0-1 1,0 1 0,1 0 0,-1 0 0,0 0 0,0 0 0,1 0 0,-1 0 0,0 0-1,0 0 1,1 0 0,-1 0 0,0 0 0,1 0 0,-1 0 0,0 0 0,0 0-1,1 0 1,-1 0 0,0 0 0,0 1 0,1-1 0,-1 0 0,0 0 0,0 0-1,0 0 1,1 0 0,-1 1 0,0-1 0,0 0 0,0 0 0,0 0 0,1 1-1,-1-1 1,0 0 0,0 0 0,0 1 0,0-1 0,0 0 0,1 21 375,-9 23-616,6-39-2,-3 18-863,5-22 876,0 0 1,0-1-1,0 1 0,0-1 1,0 1-1,0 0 1,0-1-1,0 1 0,0 0 1,0-1-1,0 1 0,0-1 1,0 1-1,1 0 0,-1-1 1,0 1-1,0-1 0,1 1 1,-1-1-1,0 1 1,1-1-1,-1 1 0,4 2-1043,10-28-9069,-15 0 7621,-5-9 798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52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0 276,'0'3'6474,"6"11"-1860,-2-9-3761,0-1 0,0 0 0,0 0 1,0 0-1,1-1 0,-1 0 0,1 0 1,5 3-1,1-1-173,0 0 1,0 0-1,15 3 0,5-1-1011,59 5 1,-84-11 391,2 0-975,0-1 1,1 1 0,-1-2-1,0 1 1,9-2-1,-16 2 684,0 0 0,0-1 0,0 1 0,1 0 0,-1-1 0,0 1-1,0 0 1,0-1 0,-1 1 0,1-1 0,0 0 0,0 1 0,0-1 0,0 0 0,0 0-1,-1 1 1,1-1 0,0 0 0,-1 0 0,1 0 0,-1 0 0,1 0 0,-1 0 0,1 0-1,-1 0 1,0 0 0,1 0 0,-1 0 0,0 0 0,0 0 0,0 0 0,0 0-1,0 0 1,0-1 0,0 1 0,0 0 0,0 0 0,0 0 0,-1 0 0,1 0 0,0 0-1,-1 0 1,1 0 0,-1 0 0,1 0 0,-1 0 0,-1-1 0,-11-23-2347,-3-4 656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53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37 196,'-38'-36'14762,"41"50"-12261,5 15-870,8 18-767,-3 0-1,-2 1 0,8 81 1,-10 56-7937,-9-176 6319,-1 2-795,2-1-1,-1 1 1,3 12-1,-2-20 1188,0 0-1,-1-1 1,1 1 0,1 0-1,-1-1 1,0 1-1,0 0 1,1-1 0,0 0-1,-1 1 1,1-1-1,0 0 1,0 0-1,0 0 1,0 0 0,4 2-1,23 11-1703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53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97 540,'7'-6'1394,"-1"0"1,0-1-1,-1 0 0,6-9 0,-9 13-168,1-1-1,-2 0 0,1 0 1,0 0-1,-1 0 0,1 0 1,-1-1-1,0 1 0,-1 0 1,1-7-1,-1 11-1178,0 0 0,0 0 1,0 0-1,0-1 0,0 1 0,0 0 1,-1 0-1,1 0 0,0-1 0,0 1 0,0 0 1,0 0-1,0 0 0,-1 0 0,1 0 1,0 0-1,0-1 0,0 1 0,-1 0 1,1 0-1,0 0 0,0 0 0,0 0 0,-1 0 1,1 0-1,0 0 0,0 0 0,0 0 1,-1 0-1,1 0 0,0 0 0,0 0 1,0 0-1,-1 0 0,1 0 0,0 0 0,0 0 1,0 0-1,-1 0 0,1 1 0,0-1 1,0 0-1,0 0 0,-1 0 0,1 0 1,-12 6 93,11-5-63,-15 9-3,1 0-1,0 1 0,0 1 1,2 0-1,-1 1 1,2 1-1,-14 16 1,-2 9 41,-37 66 1,49-77-224,1 1-1,1 1 1,2 0 0,1 1-1,1 0 1,2 1-1,-5 34 1,12-54-75,0 0-1,1 0 1,1 0 0,0 0-1,0 0 1,1-1 0,0 1-1,1 0 1,8 18 0,-7-21-56,0 0 1,1-1-1,1 0 1,0 0-1,0 0 0,0 0 1,1-1-1,0 0 1,0-1-1,1 1 1,0-1-1,0-1 1,11 6-1,-4-3-148,0-1 0,0 0 0,1-1 0,0-1 0,0-1 0,0 0 1,1-1-1,-1 0 0,1-2 0,0 0 0,-1-1 0,24-3 0,-25 1 410,-1 0 0,0-1 0,0-1 1,0 0-1,-1-1 0,0-1 0,1 0 0,-2-1 0,1 0 0,-1-1 0,0 0 1,-1-1-1,0 0 0,16-18 0,-8 5 906,-2 1 1,-1-2-1,0 0 1,-2-1-1,0-1 1,-2 0-1,-1-1 1,11-38-1,-8 29 442,-14 35-1363,0 0 1,0 0 0,0 0-1,0 0 1,0 0 0,0 0-1,0 0 1,0 0-1,0 0 1,0 0 0,0 0-1,0 1 1,0-1 0,1 0-1,-1 0 1,0 0-1,0 0 1,0 0 0,0 0-1,0 0 1,0 0 0,0 0-1,0 0 1,0 0-1,0 0 1,1 0 0,-1 0-1,0 0 1,0 0 0,0 0-1,0 0 1,0 0-1,0 0 1,0 0 0,0 0-1,1 0 1,-1 0-1,0 0 1,0 0 0,0 0-1,0 0 1,0 0 0,0 0-1,0 0 1,0-1-1,0 1 1,0 0 0,0 0-1,1 0 1,-1 0 0,0 0-1,0 0 1,0 0-1,0 0 1,0 0 0,0 0-1,0-1 1,0 1 0,0 0-1,0 0 1,0 0-1,0 0 1,0 0 0,0 0-1,0 0 1,0 0 0,0 0-1,0-1 1,-1 22 168,-5 19-298,1 1 0,2-1 0,2 1-1,6 52 1,-4-82-144,1 0 1,0 0-1,1 0 0,0 0 1,1 0-1,0 0 0,0-1 1,1 0-1,1 0 0,0 0 1,0-1-1,1 1 0,0-2 0,0 1 1,1-1-1,0 0 0,1 0 1,0-1-1,0-1 0,14 9 1,-13-10-602,0 0 1,0-1 0,0 0 0,0-1-1,1 0 1,0-1 0,12 1 0,-17-2 227,1-1 0,0 0 0,-1 0 1,1 0-1,0-1 0,-1 0 0,1-1 0,-1 1 1,1-1-1,-1 0 0,0-1 0,12-6 1,10-13-1618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8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7 334 1916,'-3'-13'2804,"-1"2"417,4 2 243,7 0-280,6 2-735,11-2-897,3-1-692,7-1-488,7 0-464,0-1-616,-1-3-732,1-1-905,-7 3-619,0 0-248,-7 2 40,-10 0 375,-7 0 625</inkml:trace>
  <inkml:trace contextRef="#ctx0" brushRef="#br0" timeOffset="1">254 21 116,'-4'-3'146,"-27"-14"6026,31 17-6015,-1 0 1,1 0-1,-1 0 1,1 0 0,0 0-1,-1 0 1,1 0-1,-1 0 1,1 0-1,0 0 1,-1 0 0,-4 2 2048,4-1-2049,1 0 1,-1 0-1,1 0 1,0 0-1,-1 0 1,1 1-1,0-1 1,0 0-1,0 0 1,0 0-1,0 0 1,0 1-1,0-1 1,0 0-1,1 2 1,36 255 5297,-9 1-7325,-27-249 1567,1 17-2057,10 46 0,-11-66 1668,1 0 0,0 0 0,1-1 0,-1 1 0,1-1 0,1 1 0,-1-1 0,1 0 0,0 0 0,1-1 0,8 10 0,7-2-1593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5:54.1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1 327 1720,'0'-35'3140,"16"6"389,8 3 135,10-2 4,7 3-1307,3 1-1397,7 0-1256,0 0-1360,-1 2-1013,-6 1-471,-10 0-156,-3 5 95,-18-1 429,-9 3 932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09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89 1620,'6'-10'9891,"9"1"-5733,21-3-3077,-27 10-67,40-12-406,0 2 0,1 3 0,65-5 1,154 7 319,551 54 1275,-296-9-2034,1050-34 562,-1525-7-977,43-2-29,-31 4-3796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16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9 353 448,'-8'6'10328,"31"-6"-5701,-9-1-4915,159-20 3442,85 0-2621,-177 15-313,553-26-6,301-29 318,-707 30-871,-262 35-1963,1-2-1,-55-4 1,-75-21-424,-153-66 2302,160 29 6481,139 49-4054,17 11-1985,0 0 1,0 0 0,0 0-1,0 0 1,0-1 0,0 1-1,0 0 1,0 0 0,0 0-1,0 0 1,0 0 0,0-1-1,1 1 1,-1 0 0,0 0-1,0 0 1,0 0 0,0 0-1,0-1 1,0 1 0,0 0-1,0 0 1,0 0 0,1 0-1,-1 0 1,0 0 0,0 0-1,0-1 1,0 1 0,0 0 0,0 0-1,1 0 1,-1 0 0,0 0-1,0 0 1,0 0 0,0 0-1,1 0 1,-1 0 0,0 0-1,0 0 1,0 0 0,0 0-1,1 0 1,-1 0 0,0 0-1,0 0 1,0 0 0,38 1 206,-25 0-105,123-5 530,90 3-29,-196 3-593,1 1 1,-1 2-1,0 1 1,-1 1-1,36 14 1,-59-19-47,0 0 1,1 1-1,-2 0 0,1 0 1,0 1-1,-1 0 0,1 0 1,-1 0-1,0 0 1,0 1-1,-1 0 0,0 0 1,0 0-1,5 8 0,-7-8-2,0 0 0,0 1-1,0-1 1,0 1-1,-1 0 1,0-1 0,0 1-1,-1 0 1,0 0-1,0-1 1,0 1-1,-1 0 1,1 0 0,-1-1-1,-1 1 1,-1 7-1,-4 6-15,-1 0 0,0-1 0,-1 0 0,-2 0 0,1-1 0,-2 0 0,-16 19 0,-14 10-53,-49 43 0,-118 86-2325,146-124-1167,51-42 2428,8-7 430,0 1 0,0 0 0,1 0 0,-1 0 1,0 1-1,1-1 0,0 1 0,0 0 0,0 0 0,-4 8 0,8 1-1893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18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17 252 168,'-7'16'2398,"-3"9"7537,23-24-5688,-8-1-3811,74 7 1656,198 7 746,173-24-1482,111-1-816,-448 9-612,22 0-602,-61 5-3074,-95-6 3176,0-1-1,1-1 1,-1-1-1,1 0 0,0-2 1,-35-18-1,-109-76-1292,140 86 1733,-120-86 4777,144 102-4575,-1 0-1,1 0 1,-1-1-1,1 1 1,-1 0 0,1-1-1,0 1 1,-1 0-1,1-1 1,-1 1-1,1 0 1,0-1-1,-1 1 1,1-1-1,0 1 1,0-1-1,-1 1 1,1-1-1,0 1 1,0-1-1,0 1 1,0-1 0,-1 1-1,1-1 1,0 0-1,11-2 656,27 6-595,-34-2-38,54 7-82,0 2-1,0 3 1,-1 3-1,-1 2 1,69 32 0,-119-47-43,0 0 1,0 0-1,0 1 1,-1 0-1,1 0 1,-1 0-1,0 1 1,8 8-1,-12-11 17,0 0 0,0 0-1,0 0 1,0 0 0,0 0-1,0 0 1,-1 0 0,1 0 0,-1 0-1,1 0 1,-1 0 0,0 1 0,0-1-1,0 0 1,0 0 0,0 0-1,0 1 1,-1-1 0,1 0 0,-1 0-1,1 0 1,-1 0 0,0 0-1,0 0 1,0 0 0,0 0 0,0 0-1,0 0 1,-1 0 0,1-1-1,-2 3 1,-5 5-37,-1-1-1,0 0 1,0 0-1,-1-1 1,0 0-1,0 0 1,-1-1-1,-12 5 1,-96 34-820,107-41 726,-88 27-3002,-1-4-1,-1-5 1,-123 11 0,138-28 376,16-5 473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20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1 767 1200,'15'-2'10794,"82"-18"-7703,309-50-364,5 31-2540,-343 33-84,981-55 445,-319 23 29,1413-70 98,-711 13 693,-1084 50-1205,465-45-137,319-11 372,508 13 545,-553 85-1350,-2 28 633,-257 3-9,-100-5-567,-385 1 302,95 2 173,-324-24-111,537 30-154,-212-9 445,-292-20-298,-38-8-1504,-46 17 880,-15-13 447,-14 0 65,55 5 1,-89-3 99,0 0-1,1 0 1,-1-1-1,0 1 1,0 0 0,0 0-1,0-1 1,0 1 0,0 0-1,0 0 1,0-1 0,0 1-1,0 0 1,0 0 0,0-1-1,0 1 1,-1 0 0,1 0-1,0-1 1,-1 1-1,1 0 1,0-1 0,-1 1-1,1-1 1,-1 2 0,-16 32-5,10-21 7,-2 10 13,1-1 1,0 1-1,2 0 1,1 1 0,1-1-1,-2 41 1,11 150-20,1-67 5,-9-59 22,-4-1 0,-18 89 0,-50 170 85,-16 100-23,83-367-128,4-1 0,3 1 0,3-1 0,4 1 0,4-1 0,31 126 0,-22-109 77,8 119 0,-19-130-11,34 267 86,34 376 574,-62 276-118,-17-615-367,-2-88-55,3 176-59,4-424-87,41 1248 332,-38-1142-342,1-24 36,-22 254-1,4-300 19,-20 204 87,30-247-138,1-1 0,3 0 0,2 0 0,14 68 0,9-37-68,-21-60-539,0 0-1,0 0 1,-2 1-1,4 20 1,-8-35 460,0 0 0,0-1 1,0 1-1,0 0 0,0-1 1,0 1-1,0 0 0,0-1 1,0 1-1,0-1 0,-1 1 1,1 0-1,0-1 1,0 1-1,-1-1 0,1 1 1,0 0-1,-1-1 0,1 1 1,-1-1-1,1 1 0,-1-1 1,1 1-1,-1-1 0,1 0 1,-1 1-1,1-1 0,-1 0 1,0 1-1,1-1 0,-1 0 1,1 0-1,-1 1 0,0-1 1,1 0-1,-1 0 0,0 0 1,1 0-1,-1 0 0,0 0 1,1 0-1,-1 0 0,0 0 1,1 0-1,-1-1 0,0 1 1,0 0-1,-38-11-4441,37 10 4383,-43-17-2862,-13-7 527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22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64,'8'6'20095,"3"-9"-21044,33 1 1623,47 3 0,-3 0-271,1313 7 1219,-642 6-1807,-734-14 82,-4-1-497,1 2 0,23 3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24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49 248,'22'7'3128,"-1"0"1,1-2-1,37 5 0,-1-9-781,680-24 1925,114-6-4140,-289 11 1462,-541 18-1941,-1 0-1,0-2 1,26-5-1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27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8 1576,'-7'0'753,"-2"1"1150,0-1 0,0 0 0,0-1 0,0 0 0,0-1 0,-10-2 0,29 6 1388,15-1-2853,-9 0-269,412 42 725,314 23-368,-585-55-608,293 10-1616,-430-21 172,-52 2-9296,8-1 8854,-2 1-512,5 2 428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28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25 1408,'-3'-24'14322,"4"24"-14166,30 6 3395,-18-3-3778,58 13 1000,143 11 0,76-17-16,-209-8-615,6 0-91,385 5-436,-463-5-1553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6:59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57 456,'-3'15'16144,"26"-17"-15894,0-1 1,0-1 0,34-11 0,-12 4-139,1-1-50,-13 4-43,37-6 1,-61 13-40,0 0-1,0 1 1,0-1 0,0 2-1,1 0 1,-1 0-1,0 0 1,0 1 0,8 3-1,-14-3 16,0-1-1,-1 0 1,1 1-1,0-1 1,-1 1-1,0-1 1,1 1-1,-1 0 1,0 0-1,0 1 1,0-1-1,0 0 1,-1 0-1,1 1 1,0-1-1,-1 1 1,0 0-1,0-1 1,1 1-1,-2 0 1,1 0-1,0 0 1,-1 0-1,1-1 1,-1 1-1,0 0 1,0 0-1,0 0 1,0 0-1,0 0 1,-2 5-1,-1 7 74,-1 0 0,0 0-1,-1 0 1,-11 22 0,-15 21 255,-2-2 1,-2-1-1,-64 75 0,-14 21-127,111-148-200,0 0 0,-1 0-1,1 1 1,0-1 0,1 1 0,-1-1 0,1 1 0,-1 0 0,1 0 0,-1 4 0,2-7 0,0 0 1,1-1-1,-1 1 1,0 0 0,0-1-1,0 1 1,0 0-1,1-1 1,-1 1 0,0 0-1,1-1 1,-1 1-1,0 0 1,1-1 0,-1 1-1,1-1 1,-1 1-1,1-1 1,-1 1 0,1-1-1,-1 1 1,2-1-1,0 2 0,0-1 0,0-1 0,1 1 0,-1 0-1,0-1 1,1 1 0,-1-1 0,1 1 0,3-1-1,51 0-546,0-2-1,108-19 0,-104 8-3986,60-21 1,-104 29 2725,0-2 0,17-8 0,-6-1-340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8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1 178 980,'9'-8'1357,"1"0"-1,0 1 1,0 1 0,1 0-1,0 0 1,0 1 0,0 0 0,20-4-1,100-19 3631,-97 23-4452,197-22 546,-58 9-8057,-169 18 6630,24-6-4031,-27 5 4248,-1 1 1,1 0-1,-1 0 0,1 0 0,-1-1 0,1 1 0,-1 0 0,0-1 0,1 1 0,-1 0 0,1-1 0,-1 1 0,0 0 0,1-1 1,-1 1-1,0-1 0,0 1 0,1-1 0,-1 1 0,0-1 0,0 1 0,0-1 0,1 1 0,-1-1 0,0 1 0,0-1 1,0 1-1,0-1 0,0 1 0,0-1 0,0 1 0,0-1 0,0 1 0,0-1 0,0 1 0,-1-1 0,1 0 0,0 1 0,0 0 1,0-1-1,-1 1 0,1-1 0,0 1 0,-1-1 0,1 1 0,0-1 0,-1 1 0,-11-13-1625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00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33 532,'0'0'245,"1"-30"11021,-1 30-11189,-1 36 3650,-27 257-169,-1 9-3058,27-253-550,2-35-154,2-36-258,44-335-2369,-34 281 2614,13-33 628,1-6 1633,-27 114-2036,1 0 1,0 1-1,0-1 1,0 1 0,0-1-1,0 0 1,0 1-1,0-1 1,0 1-1,0-1 1,1 0-1,-1 1 1,0-1 0,0 1-1,1-1 1,-1 1-1,0-1 1,0 1-1,1-1 1,-1 1 0,1-1-1,-1 1 1,0-1-1,1 1 1,-1 0-1,1-1 1,-1 1 0,1-1-1,-1 1 1,1 0-1,-1 0 1,1-1-1,-1 1 1,1 0 0,0 0-1,-1 0 1,1 0-1,-1 0 1,1-1-1,0 1 1,-1 0-1,1 0 1,-1 1 0,1-1-1,0 0 1,-1 0-1,1 0 1,-1 0-1,1 0 1,-1 1 0,1-1-1,0 0 1,-1 0-1,1 1 1,-1-1-1,1 0 1,-1 1 0,0-1-1,1 1 1,-1-1-1,1 1 1,-1-1-1,0 1 1,1-1 0,-1 1-1,32 38 162,-28-35-119,123 197 706,15 19-1496,-125-198 78,43 55-1498,-15-34-7005,-57-64 2504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00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72 1400,'-34'-9'10777,"51"7"-9313,0 1-288,14-1-240,3-2-328,3-1-571,7-1-754,0 1-1015,0-3-716,4 1-356,2 1-84,1-1 207,7-2 533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00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59 276,'-2'0'42,"-27"14"12266,30-14-12232,20 3 1532,178-1 1047,-169-4-3566,37-9 0,-44 5-1213,1 0-1,25-12 0,3-4-3023,-26 9 2939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01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30 1404,'-30'-30'12216,"40"49"-8410,3 4-3580,3 19 138,-3 1-1,13 67 1,-9-32-57,14 60 121,32 118-514,-55-221-298,-6-26-139,0 0-1,0-1 0,1 1 1,0-1-1,5 11 0,12-58-9301,-7-35 5360,-9 27 2917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01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38 772,'3'-12'992,"1"-13"4401,-13 34-2896,-34 56 749,-39 78 0,46-79-2578,11-17-417,1 1 1,-25 79 0,48-125-253,0 0 0,1 1 1,-1-1-1,1 1 0,0-1 0,-1 1 1,1-1-1,1 1 0,-1-1 0,0 1 0,0-1 1,1 1-1,0-1 0,-1 1 0,1-1 1,0 0-1,0 0 0,0 1 0,1-1 1,-1 0-1,0 0 0,1 0 0,0 0 0,-1 0 1,1 0-1,0-1 0,0 1 0,0-1 1,0 1-1,0-1 0,0 0 0,0 1 0,1-1 1,-1 0-1,3 0 0,9 5-174,0-2 0,0 0 0,0 0 0,25 2 0,49 2-4486,0-4 1,101-8-1,-128 0 2721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02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63 177 1104,'0'-4'965,"-15"-23"10102,20 54-9192,25 127 1852,39 142-2543,-29-150-2220,-92-294-9572,19 57 7396,13 34 2248,-31-94 1777,41 113 2458,-12-78-1,20 106-2616,1 0 0,1 0 0,0 0 0,0-1 0,1 1-1,0 0 1,5-14 0,-5 20-586,0 0 0,0 1 1,1-1-1,0 1 0,0-1 0,0 1 0,0 0 1,0 0-1,1 0 0,0 0 0,-1 0 0,1 1 1,0-1-1,0 1 0,0 0 0,1 0 0,-1 0 1,0 0-1,1 0 0,-1 1 0,1 0 0,5-2 1,7 0-76,0 0 0,0 1 1,0 0-1,0 2 1,1 0-1,-1 0 0,0 2 1,0 0-1,0 1 0,0 0 1,0 2-1,0 0 1,-1 0-1,17 10 0,-29-13-28,1 0 0,-1 0 1,0 0-1,0 0 0,-1 1 0,1 0 0,0-1 0,-1 1 0,0 0 0,1 0 0,-1 1 0,0-1 0,-1 0 0,1 1 0,-1-1 0,1 1 0,-1-1 0,0 1 1,0 0-1,-1-1 0,1 1 0,-1 0 0,1 0 0,-1-1 0,-1 1 0,1 0 0,0 0 0,-1-1 0,0 1 0,-1 4 0,-4 10-22,-1 0-1,-1-1 0,-1 0 1,-19 30-1,2-4 87,24-41-23,1 1 0,-1 0 1,1-1-1,0 1 0,0 0 0,0 0 0,0-1 0,0 1 0,0 0 0,1 5 0,0-7 0,1 0-1,-1 0 1,1 1 0,0-1-1,0 0 1,0 0-1,0 0 1,0 0-1,0 0 1,0 0-1,0 0 1,0-1-1,0 1 1,1 0 0,-1-1-1,0 1 1,0 0-1,1-1 1,-1 0-1,0 1 1,1-1-1,-1 0 1,0 0-1,1 1 1,1-1 0,50 10 130,73 19 105,-114-25-233,0 1 1,0-1-1,0 2 0,-1 0 1,1 0-1,-2 1 1,19 15-1,-26-19-13,1 0 0,-1 1-1,0-1 1,0 1 0,-1 0-1,1-1 1,-1 1 0,1 0-1,-1 1 1,-1-1 0,1 0-1,0 1 1,-1-1 0,0 1-1,0-1 1,-1 1 0,1-1-1,-1 1 1,0 0 0,0 6-1,-1-6 12,-1 0 0,1 1-1,-1-1 1,1 0 0,-2 0-1,1 0 1,0 0 0,-1 0 0,0 0-1,0-1 1,-1 1 0,1-1-1,-1 0 1,0 0 0,0 0-1,-8 5 1,-5 3 36,0-2 1,-1 0-1,0-2 1,-1 0-1,1 0 1,-2-2-1,-32 7 0,20-7-113,-1-2-1,1-1 0,-65-3 0,93 0-171,0 0 0,0-1 0,1 1 0,-1-1 0,1 0 0,-1 0 0,1 0 0,-1-1 1,-5-2-1,9 3 131,-1 1 0,1 0 0,0 0 0,-1-1 0,1 1 0,0 0 0,0 0 0,-1-1 0,1 1 0,0 0 0,0-1 0,-1 1 1,1-1-1,0 1 0,0 0 0,0-1 0,0 1 0,0-1 0,0 1 0,-1 0 0,1-1 0,0 1 0,0-1 0,0 1 0,0 0 0,0-1 1,1 1-1,-1-1 0,0 1 0,0 0 0,0-1 0,1-1-185,0 0 0,1 1 1,-1 0-1,0-1 0,1 1 0,-1 0 1,1-1-1,-1 1 0,1 0 0,0 0 0,2-1 1,13-6-1545,0 2 0,30-9 0,12-1-235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02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12 884,'8'-12'5755,"-34"19"-2934,11 3-2356,0 0 1,0 0 0,1 2-1,1-1 1,0 2 0,0 0-1,1 1 1,1 0 0,0 0-1,1 1 1,-11 22 0,12-19-245,1 1 0,0 0 0,1 0 1,1 1-1,1 0 0,0 0 0,2 0 1,1 0-1,-1 37 0,4-48-288,0-1 0,0 1 0,1 0 0,0-1 0,0 1 0,1-1 0,0 1 0,1-1 0,0 0 0,0 0 0,1-1 0,-1 1 0,2-1 0,-1 0 0,1 0 0,0-1 0,1 0 0,-1 0 0,1 0 0,0-1 0,1 0 0,-1-1 0,1 1 0,0-1 0,0-1 0,0 1 0,1-2 0,-1 1 0,1-1 0,0 0 1,-1-1-1,1 0 0,0 0 0,0-1 0,0 0 0,0-1 0,0 0 0,-1 0 0,1-1 0,0 0 0,-1 0 0,1-1 0,-1 0 0,0-1 0,11-6 0,-3-1 302,-2 0 1,1-2-1,-1 0 1,-1 0 0,0-1-1,-1-1 1,-1 0 0,13-22-1,-11 18 1073,-13 19-1294,0-1 0,1 1 1,-1 0-1,0 0 0,0-1 1,0 1-1,0 0 0,1 0 0,-1 0 1,0-1-1,0 1 0,0 0 0,1 0 1,-1 0-1,0 0 0,0 0 1,0-1-1,1 1 0,-1 0 0,0 0 1,0 0-1,1 0 0,-1 0 1,0 0-1,1 0 0,-1 0 0,0 0 1,0 0-1,1 0 0,-1 0 0,0 0 1,0 0-1,1 0 0,-1 0 1,0 0-1,0 0 0,1 0 0,-1 1 1,0-1-1,0 0 0,1 0 0,-1 0 1,0 0-1,0 0 0,1 1 1,8 16 124,3 23-283,-12-39 155,6 21-1007,0 0-1,0-1 1,20 41 0,-22-55 377,-1-1 0,1 0 1,1 0-1,-1 0 0,1 0 0,0-1 0,0 1 0,0-1 1,1-1-1,0 1 0,0-1 0,0 0 0,0 0 0,1-1 1,0 1-1,7 1 0,20 3-1674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03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23 358 1032,'3'-15'1026,"-2"-15"10926,2 47-9670,27 122-1024,-20-103-3155,27 63 1,-28-84 227,-7-23 616,-10-28 616,-25-75 1153,-17-66 1613,43 146-1871,-10-60 625,16 84-1267,0 0 0,1-1 0,0 1 0,0 0 0,1 0 0,0 0 0,0 0 0,1 0 0,4-14 0,-3 17-163,-1 0 0,1 0 0,0 0 0,0 1 0,0-1 0,0 1 1,0 0-1,1 0 0,0 0 0,-1 0 0,1 0 0,0 1 0,1 0 0,-1 0 0,0 0 0,6-2 0,9-1-1052,-1 0 0,31-3 0,-39 6 1050,46-4-1399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03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84 28,'50'-6'844,"114"-19"3497,-143 19-2550,0 0 0,0-1 0,19-10 0,-15 0 3200,-40 26-4755,6-2-160,0 0 0,0 1-1,1 0 1,0 1-1,0 0 1,1 0 0,0 1-1,1 0 1,0 0 0,0 0-1,-5 14 1,1 3 72,1 0-1,1 0 1,-7 45 0,11-43-39,1 0 0,2 0 0,1 0 0,2 0 0,0 0 0,2 0 1,11 41-1,4-4-697,4-1 1,30 62 0,-47-115-52,-4-8 84,0 0-1,0 0 1,-1 0-1,1 0 0,-1 1 1,0-1-1,2 8 1,-4-12 444,1 1 0,0-1 0,0 0 0,0 1 1,0-1-1,0 0 0,0 0 0,0 1 1,0-1-1,-1 0 0,1 1 0,0-1 1,0 0-1,-3 2-886,3-2 886,0 0 1,0 0-1,-1 0 0,1 1 0,0-1 0,-1 0 1,1 0-1,0 0 0,-1 0 0,1 0 1,0 0-1,-1 0 0,1 0 0,0 0 1,-1 0-1,1-1 0,0 1 0,-1 0 1,-17-5-2141,15 4 1819,-82-28-3806,-1-4 3293,-82-39 8676,164 70-7028,0 0 0,-1 0 0,1-1 0,0 1 0,0-1 0,0 0 0,0 0 0,1 0 0,-5-4 0,8 6-542,-1 0 0,1 0 0,-1 0 0,1 0 0,0 0 0,-1 0 0,1 0 0,0 0 0,-1 0-1,1 0 1,0 0 0,0 0 0,0 0 0,0 0 0,0 0 0,0 0 0,0 0 0,1-1 0,0 0-95,-1 0 0,1 0 0,1 0 0,-1 0 1,0 0-1,0 0 0,1 0 0,-1 1 0,1-1 0,-1 0 1,4-1-1,16-14-1019,1 2 1,1 0 0,44-21-1,79-26-5409,-142 61 6197,152-60-5406,-76 28 3369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05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67 1412,'2'-13'1607,"-1"7"-270,-1 0 0,1 0 0,0 1 0,1-1-1,-1 1 1,1-1 0,4-8 0,-2 42 1918,28 211-498,10 120-3093,-39-336-764,-1 0-1,-1 1 1,-3 23 0,2-46 966,0-1 1,0 1-1,0-1 1,0 1 0,0-1-1,0 1 1,0-1-1,0 1 1,0-1-1,0 1 1,-1-1 0,1 1-1,0-1 1,0 0-1,0 1 1,-1-1-1,1 1 1,0-1 0,0 1-1,-1-1 1,1 0-1,0 1 1,-1-1 0,1 0-1,-1 1 1,1-1-1,0 0 1,-1 0-1,1 1 1,-1-1 0,-12-8-2429,-10-27-90,21 33 2375,-20-37-864,-21-52-1,29 56 4840,-17-68 0,30 100-3401,0-1-1,1 1 1,-1 0 0,1-1 0,-1 1-1,1 0 1,0-1 0,1 1 0,-1-1-1,1 1 1,-1 0 0,1-1-1,0 1 1,0 0 0,0 0 0,1-1-1,-1 1 1,1 0 0,0 0 0,-1 1-1,1-1 1,1 0 0,2-3-1,1 2-198,-1 0 0,0 1 0,1-1-1,0 1 1,0 0 0,0 1-1,0 0 1,0 0 0,0 0 0,1 0-1,10 0 1,6 0-115,0 1 1,0 1-1,0 1 0,0 1 1,0 1-1,0 0 1,29 11-1,-24-6-41,0 2 0,-1 1 0,0 2 1,-1 0-1,33 24 0,-43-25 23,0 1-1,-1 1 1,0 0-1,-1 1 1,-1 1-1,-1 0 1,0 0 0,-1 1-1,-1 1 1,0 0-1,-1 1 1,-1-1-1,9 36 1,-14-45 48,-1-2-66,-1 0 0,2 0 0,-1 0 1,1-1-1,0 1 0,8 11 0,-10-17-1,1 1-1,-1-1 1,0 0-1,1 0 1,0 0 0,-1 0-1,1 0 1,-1 0-1,1 0 1,0-1 0,0 1-1,0 0 1,-1-1-1,1 0 1,0 1-1,0-1 1,0 0 0,0 0-1,0 0 1,0 0-1,0 0 1,0 0 0,-1-1-1,1 1 1,0-1-1,0 1 1,0-1-1,-1 0 1,1 0 0,0 1-1,1-3 1,9-3-368,-1-1 0,0-1 0,0 0 1,-1 0-1,0-1 0,0 0 0,13-17 0,-3 0-357,33-54 0,-29 32 1636,-17 32 1200,1 0 0,15-23 0,-22 40-2007,0-1-1,-1 1 1,1-1 0,0 1-1,-1-1 1,1 1-1,-1 0 1,1-1 0,-1 1-1,1 0 1,-1 0-1,1-1 1,-1 1-1,0 0 1,1 0 0,-1 0-1,0-1 1,0 1-1,1 0 1,-1 2 0,10 28-66,-9-27 70,4 12-171,1 1 0,0-1 0,2 0 0,-1-1 0,2 0 1,0 0-1,1-1 0,13 15 0,-19-24-36,0-1 0,0 0 0,1 0 0,-1 0 0,1-1 0,0 0 0,0 0 1,0 0-1,0 0 0,1-1 0,-1 0 0,1 0 0,-1 0 0,1-1 0,0 0 0,-1 0 0,1 0 0,0-1 0,0 0 0,0 0 0,0 0 0,-1-1 1,1 0-1,0 0 0,0 0 0,-1-1 0,9-3 0,-4 0 83,-1 1 0,0-2 0,0 1 0,0-1 0,-1-1 0,1 0 0,-2 0 0,13-14 0,2-7 1311,24-38 0,-28 38 241,-17 27-1450,-1 1-1,1-1 0,0 0 1,-1 1-1,1-1 0,-1 1 1,1-1-1,0 1 1,-1-1-1,1 1 0,0-1 1,0 1-1,0 0 0,-1-1 1,1 1-1,0 0 1,0 0-1,0-1 0,-1 1 1,1 0-1,0 0 0,0 0 1,0 0-1,0 0 1,0 0-1,-1 1 0,1-1 1,0 0-1,0 0 0,0 0 1,-1 1-1,1-1 1,0 0-1,0 1 0,0 0 1,33 24 85,-10-6-11,-11-13-105,-1-1 1,1-1-1,-1 0 0,1 0 0,1-1 1,-1-1-1,0 0 0,1-1 0,-1-1 1,0 0-1,1-1 0,-1 0 1,0-1-1,22-5 0,-25 4-5,0 0 0,-1 0 0,0-1 0,0 0 0,0-1 0,0 0 0,0-1 0,-1 1 0,0-1 0,0-1-1,-1 0 1,0 0 0,0 0 0,-1-1 0,1 0 0,-2 0 0,1-1 0,-1 0 0,7-17 0,-6 9 123,-2 0 0,4-30-1,6-20 535,-14 67-655,0 0 0,0 0 1,0-1-1,0 1 0,0 0 0,0 0 1,0 0-1,0 0 0,0 0 0,0-1 1,0 1-1,0 0 0,0 0 1,0 0-1,0 0 0,1 0 0,-1 0 1,0-1-1,0 1 0,0 0 0,0 0 1,0 0-1,0 0 0,0 0 0,0 0 1,1 0-1,-1 0 0,0 0 1,0-1-1,0 1 0,0 0 0,0 0 1,1 0-1,-1 0 0,0 0 0,0 0 1,0 0-1,0 0 0,0 0 0,1 0 1,-1 0-1,0 0 0,0 0 1,0 0-1,0 0 0,0 0 0,1 1 1,5 6-76,3 14-21,61 158 133,68 209 316,-122-334-351,-4 1 0,-1 1 0,-3 0 0,-3 0 0,-1 70 0,-5-118-16,1 0-1,-1 0 0,0-1 0,0 1 0,-1 0 0,0-1 0,-1 1 0,0-1 0,-3 8 0,4-13 8,1-1-1,0 1 1,-1 0-1,1 0 1,-1 0-1,0-1 0,1 1 1,-1-1-1,0 0 1,0 1-1,0-1 0,0 0 1,0 0-1,0 0 1,0 0-1,0 0 1,-1-1-1,1 1 0,0-1 1,0 0-1,-1 1 1,1-1-1,0 0 1,-1 0-1,1 0 0,0-1 1,-1 1-1,1 0 1,0-1-1,0 0 0,0 1 1,-1-1-1,-3-2 1,-2-1-37,0 0 1,1-1-1,-1 1 1,1-1-1,0-1 1,0 0-1,0 0 1,1 0-1,0-1 1,0 0-1,1 0 1,0 0-1,0 0 1,1-1-1,0 0 1,0 0 0,0-1-1,-3-14 1,1 1-311,1-1 1,0-1-1,2 1 1,1 0 0,2-48-1,4 27-114,2 1 0,1-1-1,3 1 1,1 1-1,3 0 1,1 0 0,32-61-1,-14 41 1313,44-60-1,50-43 4308,-125 161-5025,1 1 0,0-1 0,0 1 0,1 0-1,-1 0 1,1 1 0,0-1 0,-1 1 0,9-4-1,-10 5-108,0 1 1,0 0-1,-1-1 0,1 1 0,0 0 0,0 0 0,0 0 0,0 0 0,0 0 1,0 1-1,0-1 0,0 0 0,0 1 0,0 0 0,-1-1 0,1 1 1,0 0-1,0 0 0,-1 0 0,1 0 0,0 0 0,-1 0 0,1 1 0,1 1 1,11 14-23,-1 0 1,-1 1-1,0 0 1,-2 0-1,0 1 1,14 38 0,-7-17-58,-1-1-139,3-2-1,1 1 1,1-2 0,32 40-1,-44-66 61,-1 0-1,2 0 0,-1-1 0,1 0 1,1-1-1,0 0 0,0 0 1,0-1-1,1-1 0,0 0 0,0 0 1,1-1-1,-1-1 0,1 0 0,0-1 1,0 0-1,17 1 0,-6-4 31,0 0 1,0-2-1,0 0 0,0-2 0,-1 0 0,1-2 0,-1-1 1,-1 0-1,1-2 0,-1-1 0,21-12 0,-26 12 245,0 0-1,-1-1 0,0-1 1,-1-1-1,-1 0 1,0 0-1,0-2 0,-2 0 1,1 0-1,-2-1 0,0 0 1,-1-1-1,14-34 1,-21 44-111,-1 1 0,0-1 0,-1 0 0,0 1 0,0-1 1,0 0-1,-1 0 0,1 0 0,-2 1 0,1-1 0,-1 0 1,-2-7-1,3 12-14,-1 0 0,0-1 0,0 1 0,0 0 1,-1 0-1,1-1 0,0 1 0,-1 0 0,0 0 1,1 1-1,-1-1 0,0 0 0,0 0 0,0 1 0,0 0 1,0-1-1,0 1 0,0 0 0,-1 0 0,1 0 0,0 0 1,-1 0-1,1 0 0,-1 1 0,1-1 0,-1 1 0,1 0 1,-1 0-1,1 0 0,-1 0 0,1 0 0,-1 0 0,1 1 1,-1-1-1,-3 2 0,-4 1 29,0 0 0,0 0 0,1 1 0,-1 0-1,1 1 1,0 0 0,0 0 0,0 1 0,1 1 0,0-1 0,-13 15 0,8-8 18,1 1-1,1 0 1,0 1 0,1 1 0,-15 31-1,22-41-39,0 1-1,1-1 0,0 1 0,0 0 0,0 0 0,1 0 1,0 0-1,1 0 0,0 0 0,0 0 0,0 0 1,1 0-1,1 11 0,0-14-20,-1 1-1,1-1 1,0 1 0,0-1 0,1 1 0,-1-1-1,1 0 1,0 0 0,0 0 0,0-1-1,0 1 1,1-1 0,0 1 0,-1-1-1,1 0 1,0-1 0,1 1 0,-1-1 0,0 0-1,6 2 1,6 2-125,1-1 1,0-1-1,0-1 1,0 0-1,1-2 1,-1 1-1,20-3 1,11-1-999,60-12 0,-92 11 753,86-17-2857,-90 17 2417,-1-1 0,0 0 1,-1 0-1,1-1 0,-1-1 0,16-9 1,-24 13 573,-1 1 0,1-1 0,0 1 1,-1-1-1,1 1 0,-1-1 0,1 0 0,-1 0 1,2-3-1,0-15-1894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9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6 360,'-3'-1'449,"0"0"-1,1 0 1,-1 1 0,0-1-1,0 1 1,0-1-1,1 1 1,-1 0 0,0 0-1,0 0 1,0 0-1,-5 2 1,6-2-211,1 1-1,0 0 1,0 0 0,-1 0 0,1 0-1,0 0 1,0 1 0,0-1-1,0 0 1,0 0 0,0 1-1,0-1 1,1 1 0,-1-1-1,0 1 1,1-1 0,-1 1-1,1-1 1,0 1 0,-1-1-1,1 1 1,0-1 0,0 1-1,0 0 1,0 1 0,0 20 1199,1 1 1,7 40 0,0-4-475,18 155-892,-18-175-2013,19 58 1,-25-88 1263,2 0 1,-1-1-1,1 0 0,0 1 1,1-2-1,0 1 0,1 0 1,0-1-1,0 0 0,1-1 1,-1 1-1,2-1 1,-1-1-1,1 1 0,10 6 1,18 3-1461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05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130 148 1172,'-44'-9'2268,"13"2"469,4 1 347,0-8 4377,37 8-6001,14 3-436,3-3-372,7 1-408,10-3-540,7-3-876,3 0-1217,7 0-671,7-1-292,3 1-28,7-4 251,0 2 709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06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21 152 1300,'-21'3'15182,"37"-6"-14243,134-13 1005,104-18-1860,-222 28-1372,0-3-1,-1 0 1,0-2-1,-1-1 1,53-30-1,-78 39 990,12-7-718,-12 12 914,-5 8 620,-17 61 3005,-15 129 1,27-136-3409,3-1 0,3 1 0,2-1 1,18 96-1,-19-149-729,0 0 1,1 0 0,0 0 0,1-1 0,0 0-1,6 11 1,-8-16 19,0-1 1,0 0-1,1 0 0,0 0 0,-1 0 0,1 0 1,0 0-1,1-1 0,-1 1 0,0-1 0,1 0 0,-1 0 1,1 0-1,0 0 0,-1-1 0,1 0 0,8 2 1,8 0-1628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07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245 417 456,'15'-9'7634,"-12"5"-6998,16-31 4331,-11 16-3939,2-1-706,-1-2 0,0 1 0,-2-2 0,6-27 0,-10 37-347,-1 1 0,-1-1 0,0 0 0,0 0 0,-1-1 0,-1 1 0,0 0 0,-1 1 0,-4-16 0,5 24 18,0 0 0,0 0 0,-1 1 0,0-1 0,0 0 0,0 1 0,0-1-1,0 1 1,-1 0 0,1 0 0,-1 0 0,0 0 0,0 0 0,0 0-1,0 1 1,0 0 0,-1-1 0,-3-1 0,2 2 17,0 1 0,0-1 0,0 1 0,0 0 0,0 1 1,0-1-1,0 1 0,0 0 0,0 0 0,0 1 0,0-1 0,-9 3 0,2 1 69,1 0 0,0 0 0,0 1 0,0 0 0,0 1 0,1 0 0,0 0 0,0 2-1,1-1 1,0 1 0,-12 13 0,11-8 43,2-1-1,0 1 1,0 1-1,1 0 1,0 0-1,2 0 0,-1 0 1,2 1-1,-4 18 1,7-26-147,-1 0 0,1 0 0,0 0 0,1 0 1,0 0-1,0 0 0,1 0 0,0 0 0,0 0 0,0 0 1,1 0-1,0-1 0,0 1 0,1 0 0,0-1 0,0 0 0,0 1 1,1-1-1,0 0 0,0-1 0,10 11 0,-10-13-121,-1 0-1,1 0 1,-1-1-1,1 1 1,0-1-1,0 0 1,1 0-1,-1-1 1,0 1-1,0-1 1,1 0-1,-1 0 1,1 0-1,-1 0 1,1-1-1,-1 0 1,6 0-1,-3-1-59,0-1-1,0 0 1,0 0-1,0 0 1,0 0-1,0-1 0,-1 0 1,0-1-1,1 0 1,5-4-1,1-2 226,0-2 0,-1 1 0,0-1 0,0-1 0,-1 0 0,-1-1 0,-1 0 0,12-22 1,-11 14 729,-8 15-297,1 1-1,0-1 1,0 1 0,0 0 0,1-1 0,0 2 0,0-1-1,9-9 1,-12 14-430,-1 1 0,0 0-1,1 0 1,-1 0 0,1 0-1,-1 0 1,1 0 0,-1 0-1,1 0 1,-1 0-1,1 0 1,-1 0 0,1 0-1,-1 0 1,0 0 0,1 1-1,-1-1 1,1 0 0,-1 0-1,0 0 1,1 1 0,-1-1-1,1 0 1,-1 1 0,0-1-1,1 0 1,-1 1 0,0-1-1,1 0 1,-1 1 0,0-1-1,0 0 1,0 1 0,1-1-1,-1 1 1,0-1-1,0 1 1,0-1 0,0 0-1,1 1 1,7 22 87,-8-21-73,7 19 114,-1 3-429,1-1 0,1 0 1,1 0-1,17 28 1,-23-45-212,1 0 0,1 0 0,-1-1 0,1 0 0,0 1 0,0-2 0,0 1 0,1 0 0,0-1 0,-1 0 0,2-1 0,-1 1 0,0-1 0,1 0 0,-1-1 0,1 1 0,0-1 0,0-1 0,12 2 0,-7-2-360,0 0-1,1-1 0,-1-1 1,0 0-1,14-3 1,18-7-1147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07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1 135 716,'6'-52'3586,"-4"37"-746,-1 0-1,2 1 1,6-23 0,-9 37-2801,0 0 1,0 0 0,0 0-1,0-1 1,1 1-1,-1 0 1,0 0 0,0 0-1,0 0 1,0 0-1,1 0 1,-1 0 0,0 0-1,0 0 1,0 0-1,0 0 1,1 0 0,-1 0-1,0 0 1,0 0-1,0 0 1,1 0 0,-1 0-1,0 0 1,0 0-1,0 0 1,0 0 0,1 0-1,-1 1 1,0-1-1,0 0 1,0 0 0,0 0-1,1 0 1,-1 0-1,0 0 1,0 1 0,0-1-1,0 0 1,0 0-1,0 0 1,0 0-1,0 1 1,1-1 0,-1 0-1,0 0 1,0 0-1,0 0 1,0 1 0,0-1-1,0 0 1,0 0-1,0 0 1,0 1 0,0-1-1,0 0 1,6 13 418,25 96 397,-26-82-881,2-1 0,0-1 0,2 1 0,1-1 0,1-1-1,24 41 1,-32-61-35,-1-1 0,1 1-1,0-1 1,0 0-1,0 0 1,0 0-1,1 0 1,-1 0 0,1-1-1,0 0 1,0 1-1,0-1 1,0-1-1,0 1 1,0 0-1,0-1 1,0 0 0,1 0-1,-1 0 1,0-1-1,1 0 1,-1 1-1,1-1 1,-1-1 0,0 1-1,1-1 1,-1 0-1,0 0 1,1 0-1,-1 0 1,0-1 0,0 1-1,0-1 1,0 0-1,6-5 1,1 0-66,1-1 0,-1-1 0,0 0 0,-1-1 0,0 0 1,-1 0-1,0-1 0,0-1 0,13-23 0,-11 11 344,11-35 1,-16 40 388,1 1 0,1-1 0,0 1 0,13-18 0,-21 36-568,0 0 0,0-1 0,0 1-1,1 0 1,-1-1 0,0 1 0,0 0 0,0-1-1,1 1 1,-1 0 0,0-1 0,0 1 0,1 0 0,-1 0-1,0-1 1,1 1 0,-1 0 0,0 0 0,1 0 0,-1 0-1,1 0 1,-1-1 0,0 1 0,1 0 0,-1 0 0,0 0-1,1 0 1,-1 0 0,1 0 0,-1 0 0,0 0-1,1 0 1,-1 0 0,0 0 0,1 0 0,0 1 0,8 13 474,2 33-496,-10-38 112,4 16-43,-1-3-207,1 0 0,1 0 0,0 0-1,18 38 1,-21-56-39,-1 1 0,1-1 1,0 0-1,0 0 0,0 0 0,0 0 0,1 0 1,0 0-1,0-1 0,0 0 0,0 0 1,0 0-1,0 0 0,1-1 0,0 0 0,-1 0 1,1 0-1,0 0 0,0-1 0,0 1 0,0-1 1,0-1-1,0 1 0,0-1 0,0 0 0,1 0 1,5-1-1,-1 0-80,0-1 1,0 0 0,0-1-1,0 0 1,0 0-1,-1-1 1,1 0-1,-1-1 1,0 0 0,0-1-1,-1 0 1,0 0-1,0 0 1,0-1-1,-1-1 1,0 1 0,11-15-1,1-8 1176,-1 0 1,-1-1-1,22-60 0,-33 75-74,-5 14-681,10-20 1633,-5 20-1049,-1 14-316,5 72-219,-8-60-718,0 0 0,12 45 0,-12-62 56,1 1 0,0-1 1,1 1-1,-1-1 0,1 0 0,0 0 0,1-1 0,0 1 0,0-1 0,0 0 0,1 0 0,12 9 0,-11-10-180,1-1 0,-1 1-1,1-1 1,1-1-1,-1 1 1,1-1-1,-1-1 1,1 0 0,0 0-1,-1 0 1,1-1-1,0-1 1,0 0-1,0 0 1,0 0 0,14-3-1,17-8-1232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08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1 317 640,'3'-3'223,"17"-15"4366,-11 18-869,-4 13-152,6 167 2179,-1-27-5339,-6-105-439,22 281-273,-19-110-3079,-7-210 3038,0-5 171,1-1 0,-1 1 0,0-1 0,0 0 0,-1 1 0,1-1 0,-1 0 0,1 1 0,-1-1 0,0 0 0,0 1 0,-1-1 0,1 0 0,-2 3 0,2-6 148,1 0 0,0 1-1,-1-1 1,1 0 0,0 0-1,-1 0 1,1 1 0,-1-1-1,1 0 1,-1 0 0,1 0-1,0 0 1,-1 0 0,1 0-1,-1 0 1,1 0 0,0 0-1,-1 0 1,1 0 0,-1 0-1,1 0 1,-1 0 0,1 0-1,0 0 1,-1-1 0,1 1-1,-1 0 1,1 0 0,0 0-1,-1-1 1,1 1 0,0 0-1,-1-1 1,1 1 0,0 0-1,0 0 1,-1-1 0,1 1-1,0-1 1,0 1 0,-1 0-1,1-1 1,0 1 0,0-1-1,-11-20-352,10 20 310,-5-15-306,1 0 1,0 0-1,2 0 1,0-1-1,0 1 1,1-27-1,7-103-2654,45-197-1492,0-9 8078,-39 123 4227,-12 225-7493,1 0-1,0-1 0,0 1 0,1-1 0,0 1 1,-1 0-1,1 0 0,1-1 0,-1 1 0,2-4 1,-2 7-218,0 0 1,-1 0-1,1 0 1,0 1-1,-1-1 1,1 0-1,0 1 1,0-1 0,0 0-1,0 1 1,0-1-1,0 1 1,0-1-1,0 1 1,0 0 0,0-1-1,1 1 1,1 0-26,0 0 1,0 0-1,0 0 1,-1 0 0,1 0-1,0 1 1,0-1 0,0 1-1,2 1 1,22 9 36,0 1-1,-1 1 1,-1 1 0,43 30 0,-27-12-356,68 67 0,-95-85-47,-1 1 0,-1 0 0,0 0 0,-1 1 0,14 27 0,-23-39 213,0 0 0,-1 0 1,1 0-1,-1 0 0,0 0 1,0 0-1,-1 1 0,1-1 0,-1 0 1,0 1-1,0-1 0,0 0 1,-2 6-1,1-7 51,0 1-1,-1-1 1,1 0 0,-1 0 0,0 0-1,0 0 1,0-1 0,0 1 0,0 0-1,0-1 1,-1 0 0,1 1 0,-1-1-1,0 0 1,0 0 0,0-1 0,0 1-1,0-1 1,-4 2 0,-7 3-55,0-2 1,1 0-1,-1 0 0,-1-1 1,-23 1-1,30-3-211,0-1 1,0 0-1,0 0 1,0-1-1,1 0 1,-1 0-1,0-1 1,0 0-1,1 0 1,-1-1-1,1 0 1,-7-4-1,13 6 163,-1 0-1,1 0 1,0 0-1,0 0 1,0 0-1,0 0 1,0-1-1,0 1 1,0 0-1,0-1 1,0 1-1,0-1 1,1 1 0,-1-1-1,1 1 1,-1-1-1,1 1 1,0-1-1,-1 0 1,1 1-1,0-1 1,0 1-1,0-1 1,0 0-1,1 1 1,-1-1 0,0 1-1,1-1 1,-1 0-1,1 1 1,-1-1-1,1 1 1,0-1-1,1-2 1,14-21-1386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09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80 152,'17'-2'823,"73"-3"3193,-80 5-2660,0 1 0,0 0 0,18 5-1,-24-5-1022,-1 0-1,0 1 0,0-1 1,0 1-1,0-1 1,0 1-1,0 0 0,-1 1 1,1-1-1,0 0 1,-1 1-1,0-1 0,0 1 1,0 0-1,0 0 1,0 0-1,0 0 0,-1 0 1,3 5-1,0 6 131,0 0-1,0 0 0,1 21 0,2 4-13,-4-26-435,0 0 1,1 0 0,1 0-1,0-1 1,1 1 0,0-1 0,13 19-1,-16-27-87,0-1-1,0 1 0,0-1 1,1 1-1,-1-1 0,1-1 1,-1 1-1,1 0 0,0-1 1,0 0-1,0 1 0,1-2 1,-1 1-1,0 0 0,1-1 1,-1 0-1,1 0 0,-1 0 1,1-1-1,0 1 1,-1-1-1,1 0 0,-1-1 1,1 1-1,8-3 0,-6 1-3,0 0 0,1-1 0,-1 0 0,-1-1 0,1 1 0,0-1 0,-1 0 0,0-1 0,0 0 0,0 0 0,-1 0 0,0-1 0,0 1 0,0-1 0,0 0 0,-1-1 0,0 1 0,-1-1 0,1 0 0,-1 0 0,0 0 0,2-9 0,-1 1 87,0-1 0,-1 1 0,-1 0 0,0-1-1,-1 0 1,-1 1 0,0-1 0,-1 0 0,-6-29-1,6 40 33,0 0-1,-1 0 0,0-1 1,0 1-1,0 0 0,-1 1 1,1-1-1,-1 0 0,0 1 0,-1-1 1,1 1-1,-1 0 0,0 0 1,0 1-1,0-1 0,0 1 0,0 0 1,-1 0-1,0 0 0,1 0 1,-9-2-1,9 4 8,-1 0 1,0 0 0,0 0-1,0 0 1,0 1-1,1 0 1,-1 0-1,0 0 1,0 1-1,0 0 1,0-1-1,0 2 1,1-1 0,-1 1-1,0-1 1,1 1-1,-1 0 1,1 1-1,0-1 1,0 1-1,0 0 1,0 0-1,-6 7 1,3-2-88,0 0 1,1 0-1,0 0 1,0 1-1,1 0 1,0 1-1,1-1 1,0 1-1,1-1 1,0 1-1,-3 15 1,5-19-157,0-1-1,1 1 1,0 0 0,0-1 0,0 1-1,1-1 1,-1 1 0,1-1 0,1 1 0,1 6-1,-1-9-52,-1 0-1,1 1 0,0-1 0,0 0 1,0 0-1,0 0 0,1 0 1,-1-1-1,1 1 0,-1-1 0,1 1 1,0-1-1,0 0 0,0 0 0,1 0 1,5 2-1,3 0-365,1 0-1,0-1 1,0-1-1,0 0 1,1-1 0,-1 0-1,0-1 1,1 0 0,-1-1-1,0-1 1,16-3-1,8-4 1028,-1-1 0,61-25 0,-77 25 772,-14 7-431,-1 0-1,1 1 0,0 0 0,0-1 1,0 2-1,0-1 0,11-1 0,-17 3-633,1 1 0,0-1 0,0 0-1,-1 0 1,1 0 0,0 1-1,0-1 1,-1 0 0,1 1 0,0-1-1,-1 1 1,1-1 0,0 1-1,-1-1 1,1 1 0,-1-1 0,1 1-1,-1 0 1,1-1 0,-1 1-1,0-1 1,1 1 0,-1 0 0,0 0-1,1-1 1,-1 1 0,0 0-1,1 0 1,3 26 1002,-3-19-742,8 43 304,2-1 0,19 52 0,-26-84-611,1 2 154,-4-19 19,0-11 131,0-3-375,1 0 0,0-1 0,0 1 1,2 1-1,-1-1 0,2 0 1,11-22-1,2 1-100,31-46 0,-37 64 127,0 0 0,1 0 0,0 1 0,1 1 0,1 0 0,0 1 0,1 1 0,1 0 0,19-10 0,-29 18 0,0 1 0,0 0-1,0 0 1,0 0 0,1 1 0,-1 0-1,1 1 1,-1-1 0,1 2 0,0-1-1,0 1 1,-1 0 0,1 0-1,0 1 1,-1 0 0,1 1 0,-1 0-1,1 0 1,-1 0 0,0 1 0,0 0-1,0 0 1,0 1 0,0 0-1,-1 0 1,9 8 0,-4-1-24,0 0 1,-1 0-1,-1 1 1,0 1-1,0-1 1,12 28-1,-11-21-573,1 0 0,19 23 0,-27-38 73,1 0 1,0 0-1,0 0 1,0-1-1,0 0 1,1 0-1,-1 0 0,1 0 1,0-1-1,0 0 1,0 0-1,0 0 1,0-1-1,1 1 1,-1-1-1,0-1 1,6 1-1,3 0-803,0-1-1,-1-1 1,1-1 0,-1 0 0,23-6-1,14-6-986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09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108 175 1680,'-1'4'1337,"0"0"0,0 0-1,0 0 1,0 0 0,0 1 0,1-1-1,0 7 1,0-2-562,1-1 1,0 1-1,0 0 1,1 0-1,3 10 0,-2-14-694,-1 1-1,1-1 1,0 0-1,0 0 1,0 0-1,1 0 1,-1 0-1,1-1 1,1 1-1,-1-1 1,0 0-1,1 0 1,8 4-1,-5-3-127,0-1 1,1 0-1,-1-1 0,1 0 1,0-1-1,0 1 0,-1-2 0,15 2 1,-10-2-110,-1-1 1,1 0-1,-1-1 1,1 0-1,-1-1 1,1 0-1,-1-1 1,0-1-1,0 0 1,-1 0-1,1-1 0,-1-1 1,16-10-1,-22 12 153,1 0 0,-1-1-1,0 0 1,-1 0 0,1 0-1,-1 0 1,0-1 0,-1 0-1,1 0 1,-1 0-1,0 0 1,0 0 0,-1-1-1,0 1 1,0-1 0,0 0-1,-1 0 1,0 1-1,-1-1 1,1 0 0,-1 0-1,-1 0 1,1 0 0,-1 0-1,0 1 1,-1-1 0,0 0-1,0 1 1,0-1-1,-4-6 1,3 5 51,-1-1-1,0 1 1,-1 0-1,0 1 1,0-1-1,-1 1 1,0 0 0,0 0-1,-1 0 1,0 1-1,0 0 1,0 1-1,-1-1 1,0 1-1,0 1 1,0 0 0,0 0-1,-1 0 1,1 1-1,-1 0 1,0 1-1,-11-2 1,9 4 3,0 0 0,0 1 0,0 0 0,0 1 0,0 0 0,0 1 0,1 0 0,-1 1 0,1 0 0,0 0 0,0 1 0,0 1 0,1 0 0,-1 0 0,2 0 0,-11 11 0,1-2-262,2 2 0,0 0-1,1 0 1,1 2 0,0 0-1,-18 36 1,29-50-91,0 0 0,1 1-1,0-1 1,0 1 0,0 0 0,1-1 0,0 1 0,0 0 0,0 0-1,1 0 1,0 0 0,0 0 0,1 8 0,0-11 12,0 1 1,1-1-1,-1 0 0,0 1 1,1-1-1,0 0 0,0 0 0,0 0 1,0 0-1,0 0 0,1 0 1,-1-1-1,1 1 0,0-1 1,-1 0-1,1 0 0,0 0 1,0 0-1,1 0 0,-1-1 1,0 1-1,1-1 0,3 1 0,32 6-1962,5-9 346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10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1 184 1292,'21'-75'4791,"-1"-2"4207,-15 59-6167,-4 14-2274,2-5 2521,-3 26-1706,0 49-557,4 204 454,0-194-2562,23 116-1,-24-178 529,0 0 0,1 0-1,1 0 1,0 0 0,1-1 0,0 0 0,1 0-1,1-1 1,0 1 0,14 16 0,-16-24 223,-1 1 1,1-1 0,0-1-1,0 1 1,1-1 0,-1 0-1,1 0 1,0-1 0,0 0-1,0 0 1,1-1 0,-1 0 0,1 0-1,-1-1 1,1 0 0,-1 0-1,1 0 1,0-1 0,-1 0-1,1-1 1,12-2 0,21-8-1217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10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1 176 96,'0'-1'310,"23"-93"6228,-16 44 4900,-7 84-11452,0 0 0,3-1 0,1 0 0,13 54 0,-15-78-319,1-1 1,1 1-1,0 0 1,0-1-1,0 0 1,1 0-1,1 0 1,-1-1-1,10 11 1,-10-14-48,0 0 0,0 0 0,0-1 0,0 1 0,1-1 1,0 0-1,-1-1 0,1 1 0,0-1 0,0 0 0,0-1 0,0 1 0,1-1 1,-1-1-1,10 1 0,-8-1 58,0 0 0,0 0 0,-1-1 0,1-1 0,0 1-1,0-1 1,-1 0 0,1-1 0,-1 0 0,0 0 0,0-1 0,14-8 0,-12 5 161,0-1 1,-1 0-1,1 0 0,-1-1 1,-1 0-1,0-1 0,11-18 0,-5 4 1076,-1-1 0,13-41 0,8-48 6991,-29 97-6056,3 1 258,-7 16-2081,0 0-1,0 0 0,0 0 1,0 0-1,0 0 0,1 0 1,-1 0-1,0 0 0,0 0 1,0 0-1,0 0 0,0 0 0,1 0 1,-1 0-1,0 0 0,0 0 1,0 0-1,0 0 0,0 0 1,1 0-1,-1 0 0,0 0 1,0 0-1,0 0 0,0 0 1,0 0-1,1 0 0,-1 0 1,0 0-1,0 0 0,0 1 1,0-1-1,0 0 0,0 0 0,0 0 1,0 0-1,1 0 0,-1 0 1,0 1-1,0-1 0,0 0 1,0 0-1,0 0 0,0 0 1,0 0-1,0 0 0,0 1 1,0-1-1,5 31 526,-6 53-520,2 97-2873,-1-178 2454,0 0 0,1 1 1,-1-1-1,1 0 0,-1 0 0,1 1 0,0-1 0,0 0 0,0 0 0,1 0 0,-1 0 0,1 0 0,-1 0 1,1-1-1,0 1 0,0 0 0,1-1 0,-1 1 0,5 3 0,-3-4-91,0 0-1,0 0 1,1-1-1,-1 0 1,0 1-1,0-1 1,1-1 0,-1 1-1,0-1 1,1 0-1,-1 0 1,1 0-1,-1 0 1,9-3 0,23-4-1438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10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114 146 660,'17'-24'1803,"-6"10"757,-1-1 1,-1 1-1,0-2 0,9-23 0,-18 39-2436,1-1 0,-1 0 0,1 0 0,-1 1-1,0-1 1,0 0 0,1 0 0,-1 0 0,0 1 0,0-1 0,0 0-1,0 0 1,0 0 0,0 0 0,0 1 0,0-1 0,0 0 0,0 0-1,-1 0 1,1 1 0,0-1 0,0 0 0,-1 0 0,1 1 0,-1-2-1,0 1-59,0 1 0,0 0 0,0 0 0,0-1 0,1 1 0,-1 0 0,0 0-1,0 0 1,0 0 0,0 0 0,0 0 0,0 0 0,0 0 0,0 0 0,1 1-1,-1-1 1,0 0 0,-1 1 0,-5 2-16,0 0 0,0 1 0,1 0 0,-9 6 0,3 1-89,0 1 0,1 0 0,0 0 0,1 2-1,0-1 1,1 1 0,1 0 0,0 1-1,1 0 1,1 0 0,0 1 0,1 0-1,-5 26 1,9-38-32,0-1 0,1 0 0,-1 0 0,1 1 0,0-1 0,0 1 0,0-1-1,1 0 1,-1 1 0,1-1 0,0 0 0,0 0 0,0 1 0,0-1 0,0 0 0,1 0 0,0 0 0,-1 0 0,1-1 0,2 4-1,0-3-105,-1 0 0,1 0 0,0-1-1,0 1 1,0-1 0,0 0 0,0 0-1,0 0 1,1-1 0,-1 0-1,1 1 1,8 0 0,5-1-347,1 0-1,-1-1 1,0-1-1,1-1 1,-1 0-1,20-6 1,-28 6 388,27-7-261,-36 8 434,1 1 0,-1-1 0,1 1 0,0-1-1,-1 0 1,1 1 0,-1-1 0,0 0 0,1 0-1,-1 0 1,0 0 0,1 0 0,-1 0 0,0-1-1,2-1 1,-4 2 24,1 1-1,0 0 1,0-1 0,-1 1-1,1 0 1,-1-1 0,1 1-1,0 0 1,-1 0 0,1 0-1,-1-1 1,1 1-1,0 0 1,-1 0 0,1 0-1,-1 0 1,1 0 0,-1-1-1,1 1 1,-1 0 0,1 0-1,0 0 1,-1 0 0,1 1-1,-1-1 1,1 0-1,-1 0 1,1 0 0,-1 0-1,1 0 1,-1 1 0,-19 2 924,9 1-645,0 1 1,0 0-1,0 0 1,1 1-1,0 0 1,0 1-1,0 0 1,1 0-1,0 1 0,-15 18 1,12-12-511,0 1 0,1 0 0,1 1 0,0 0 0,2 1 0,-10 22 0,17-36-44,0 0 1,0 0 0,0 0 0,0 0 0,1 0 0,-1 0 0,1 0 0,0 0 0,0 0-1,0 0 1,0 1 0,0-1 0,1 0 0,0 3 0,0-4-61,0 0-1,0 0 1,0 0 0,0 0 0,1 0-1,-1-1 1,0 1 0,1-1 0,-1 1-1,1-1 1,0 1 0,-1-1 0,1 0-1,0 0 1,0 1 0,2 0 0,3 0-407,1 0 0,0 0 1,0 0-1,-1-1 1,1 0-1,0 0 1,0-1-1,0 0 0,14-2 1,31-6-1391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41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89 40,'1'-4'878,"1"-1"0,0 0 0,0 1 0,0-1 0,0 1 0,1 0 0,0 0 0,0 0 0,0 0 0,0 0-1,5-3 1,-4 3-399,1 0 0,0 1 0,-1 0 0,1 0 0,1 0 0,-1 1 0,0-1-1,0 1 1,8-2 0,-10 3-422,1 0 0,0 1 0,-1-1 0,1 1 0,0 0 0,-1-1 0,1 2 0,0-1 0,-1 0 0,1 1 0,0-1 0,-1 1 0,1 0 0,-1 1 0,1-1 0,-1 0 0,0 1 0,1 0 0,-1 0 0,0 0 0,0 0 0,0 0 0,0 1 0,-1-1 0,1 1 0,-1 0 0,1 0 0,-1 0 0,0 0 0,0 0 0,0 0 0,2 6 0,-2-3-68,-1 1 0,0-1 0,0 0 0,0 1 1,0-1-1,-1 1 0,0-1 0,-1 1 0,1-1 0,-1 1 1,-1-1-1,1 0 0,-1 1 0,0-1 0,-4 8 0,-6 14 3,-32 50 0,34-60 29,-38 55 75,30-47-40,1 0-1,2 1 0,-18 42 0,32-68-67,1 0-1,-1 0 1,1 1-1,0-1 1,-1 0 0,1 1-1,0-1 1,0 0-1,0 1 1,0-1 0,0 0-1,0 0 1,0 1-1,1-1 1,-1 0 0,0 1-1,1-1 1,-1 0-1,1 0 1,-1 0 0,1 1-1,0-1 1,-1 0-1,1 0 1,0 0 0,0 0-1,0 0 1,0 0-1,0 0 1,0-1 0,0 1-1,0 0 1,0 0-1,0-1 1,0 1 0,1-1-1,-1 1 1,0-1-1,2 1 1,5 1-276,0 0 0,0 0 0,1-1 0,15 1 0,34-3-2536,-1-3-1,80-15 1,-93 13 1446,95-20-2501,-74 9 2392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9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96 1612,'-13'-28'4333,"-1"-3"3959,16 45-2521,4 24-4952,102 476-196,-105-494-755,-1-2-209,2 0-1,7 24 0,-11-43 333,0 1-1,0 0 1,0 0-1,0 0 1,0 0-1,0-1 1,0 1 0,0 0-1,1 0 1,-1 0-1,0 0 1,0 0-1,0-1 1,0 1-1,0 0 1,0 0 0,1 0-1,-1 0 1,0 0-1,0 0 1,0 0-1,0 0 1,1-1-1,-1 1 1,0 0-1,0 0 1,0 0 0,0 0-1,1 0 1,-1 0-1,0 0 1,0 0-1,0 0 1,1 0-1,-1 0 1,0 0 0,0 0-1,0 0 1,0 0-1,1 1 1,-1-1-1,0 0 1,0 0-1,0 0 1,0 0-1,1 0 1,-1 0 0,0 0-1,0 0 1,0 1-1,0-1 1,0 0-1,0 0 1,0 0-1,1 0 1,-1 0-1,0 1 1,0-1 0,0 0-1,0 0 1,0 0-1,0 0 1,0 1-1,0-1 1,0 0-1,0 0 1,5-16-241,-2-135-119,-2 22 412,1 82 8,0-5 58,12-74 1,-11 112-9,0 0 0,0 0 0,2 1 0,0-1 0,0 1 0,1 0 0,1 1 0,0-1 0,0 1 0,11-12 0,-15 21-74,-1 1-1,1 0 1,-1 0-1,1 0 1,0 0-1,0 1 0,0-1 1,0 1-1,0-1 1,0 1-1,0 0 1,0 0-1,0 1 1,0-1-1,1 1 1,-1-1-1,0 1 1,1 0-1,-1 0 0,0 1 1,1-1-1,-1 1 1,0-1-1,0 1 1,0 0-1,0 0 1,1 0-1,-1 1 1,3 2-1,7 2-10,-1 1 0,-1 0 0,1 1 0,-2 1 0,18 16 0,-1 4-233,-1 1 0,-2 1 0,-1 1 0,-2 1 0,-1 1 0,30 69 0,9 63-3549,-14 5-4379,-22-93 2018,-19-64 4709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11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88 200 452,'-23'-59'2589,"7"22"3133,-13-51 0,28 73-2492,7 23-1294,10 28-770,-9-4-897,0 0 0,-2 1 1,-2-1-1,-1 1 1,-3 57-1,-33 167-286,7-76-1986,26-174 1613,1-4-37,-1 1 1,1-1 0,-1 0 0,1 1 0,0-1-1,0 0 1,0 1 0,1-1 0,-1 0 0,1 1 0,0-1-1,0 0 1,2 5 0,-3-7 298,1-1 0,9 3-4228,-10-3 4228,1 0 0,10-13-2972,2-20-822,-9 5 2008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11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30 207 860,'-9'-22'1346,"5"13"-11,0 0 0,1 0 1,0 0-1,1 0 0,-2-11 1,4 18-1012,0-1 0,0 0 0,0 0 0,0 1 0,0-1 1,1 0-1,-1 1 0,1-1 0,0 1 0,0-1 0,0 1 0,0-1 1,0 1-1,1-1 0,-1 1 0,1 0 0,-1 0 0,1 0 0,0 0 1,0 0-1,0 0 0,4-3 0,6-3-192,0 1 0,1 0 1,-1 0-1,2 1 0,-1 1 0,1 0 1,-1 1-1,1 0 0,0 1 0,1 1 0,-1 0 1,0 1-1,1 1 0,-1 0 0,1 1 1,26 5-1,-30-4-141,0 0 0,0 1-1,-1 1 1,1 0 0,-1 0 0,0 1 0,0 0-1,0 1 1,-1 0 0,0 1 0,0 0 0,0 0 0,-1 1-1,0 0 1,-1 0 0,0 1 0,0 0 0,-1 0 0,0 1-1,0-1 1,-1 1 0,4 12 0,8 44 26,-14-52-52,0 1-1,1-1 1,0 0 0,11 22 0,-12-32-29,0 1 0,-1-1 0,1 0 0,1 0 0,-1-1 0,1 1 0,-1-1 0,1 1 0,0-1 0,0 0 0,1-1 0,-1 1 0,0-1 0,1 0 0,0 0 0,-1 0 0,10 2 0,0-1-135,-1-1 0,1-1 0,0 0 0,-1-1-1,1 0 1,0-1 0,-1-1 0,1 0 0,-1 0 0,1-2 0,-1 0-1,0 0 1,0-1 0,23-13 0,-17 7 190,-1 0 0,-1-2-1,0 0 1,-1 0 0,0-2 0,-1 0-1,-1-1 1,24-33 0,22-56 2086,-37 63-474,-8 22-536,-7 18-623,-5 15-452,-3 6-145,0 9-1530,0 0 0,2 0 0,8 42 0,-9-64 1186,0-1 1,1 1-1,-1-1 1,1 1-1,0-1 1,1 1-1,-1-1 1,1 0-1,0 0 1,0-1-1,1 1 1,-1 0-1,1-1 0,0 0 1,0 0-1,1 0 1,-1-1-1,1 1 1,0-1-1,0 0 1,0 0-1,0-1 1,9 4-1,16-1-1117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12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1 247 712,'11'-12'1223,"26"-4"10986,-37 17-12087,-4 20 1088,4-19-691,-23 125 2678,25-144-2008,13-74-811,-10 72-811,1 0 0,1 1 0,1-1 0,1 1 0,0 1 0,1 0 0,1 0 0,20-23 0,-24 32 111,0 1 0,0 1 1,1-1-1,0 1 1,0 0-1,1 1 1,0 0-1,0 0 1,0 1-1,0 0 1,1 1-1,-1 0 1,1 1-1,0-1 0,0 2 1,0-1-1,0 2 1,19 0-1,-22 0 494,0 1 0,0-1 0,0 2 0,0-1-1,0 1 1,0 0 0,0 0 0,-1 1 0,1 0 0,-1 0-1,1 1 1,-1 0 0,0 0 0,6 5 0,-6-3 157,0 1 1,0 0-1,-1 0 1,0 0-1,0 0 1,-1 1-1,0 0 1,0 0-1,-1 0 1,3 10-1,2 15 494,-2 0-1,-2 0 0,0 1 1,-3 60-1,-1-81-928,-2 12 179,2-17-146,-1-1 0,1 1 0,0-1 0,0 0 0,1 1 0,0-1 0,2 11 0,-2-18 40,0 0-1,0-1 1,0 1 0,0-1-1,0 0 1,-1 1 0,1-1-1,0 0 1,0 0 0,-1 1-1,1-1 1,-1 0-1,1 0 1,0 0 0,-1 0-1,0 1 1,1-1 0,-1 0-1,0 0 1,1-2-1,25-95-356,-18 60 572,2-1-1,2 2 1,1 0 0,27-52 0,-32 75 118,1-1-1,0 2 0,1-1 1,17-17-1,-25 29-227,0 0 0,1 0 0,-1 1-1,0-1 1,1 0 0,-1 1 0,1-1 0,0 1 0,-1 0 0,1 0 0,0 0 0,0 0 0,0 0-1,3 0 1,-4 1-41,0 1-1,0-1 0,0 0 1,0 1-1,0 0 1,0-1-1,0 1 0,0 0 1,0 0-1,-1 0 0,1 0 1,0 0-1,-1 0 0,1 1 1,0-1-1,-1 1 1,0-1-1,1 1 0,-1-1 1,0 1-1,0 0 0,2 3 1,6 11-46,-1 1 0,-1 0 1,0 0-1,-1 1 0,-1 0 0,-1-1 1,4 31-1,0 132-1415,-8-180 1416,0-1 1,0 1-1,0 0 1,0 0 0,0 0-1,0 0 1,0 0-1,0 0 1,0 0 0,0 0-1,0 0 1,0 0-1,0 0 1,1 0 0,-1 0-1,0 0 1,0 0-1,0 0 1,0 0 0,0 0-1,0-1 1,0 1-1,0 0 1,0 0 0,0 0-1,0 0 1,0 0-1,1 0 1,-1 0 0,0 0-1,0 0 1,0 0-1,0 0 1,0 0 0,0 0-1,0 1 1,0-1-1,0 0 1,0 0 0,0 0-1,1 0 1,-1 0-1,0 0 1,7-17-226,14-41 310,-7 17-45,-8 27 87,1-1 1,0 1 0,1 0 0,0 1-1,2 0 1,-1 0 0,1 1-1,1 0 1,12-10 0,-18 18-36,0 1-1,0-1 1,0 1 0,0 0-1,0 0 1,1 0 0,-1 1-1,1 0 1,0 0-1,0 0 1,9-1 0,-11 3-48,1 0 0,-1 0 0,1 1 0,0-1 0,-1 1-1,1 0 1,-1 0 0,0 0 0,1 1 0,-1 0 0,0 0 0,0 0 0,0 0 0,0 0 0,0 1 0,-1 0 0,5 3 0,0 2-26,0 0-1,-1 1 1,0-1 0,0 2-1,0-1 1,-1 1 0,7 16-1,26 79-444,-20-48-629,-19-55 909,1 0 0,-1-1 0,1 1 1,0-1-1,0 1 0,-1-1 0,1 1 0,0-1 1,0 1-1,0-1 0,0 0 0,1 0 0,-1 1 1,0-1-1,1 0 0,-1 0 0,0 0 0,1 0 1,-1 0-1,3 0 0,-2-1-60,-1 1-1,1-1 1,0 0 0,-1 0-1,1-1 1,-1 1 0,1 0 0,0 0-1,-1-1 1,1 1 0,-1-1-1,1 1 1,-1-1 0,1 0-1,-1 0 1,1 0 0,1-1-1,5-5-797,1 0 0,-1-1 0,-1 0 0,13-16 0,-20 23 1009,43-57-2475,6-9 1739,-36 52 1948,0 0 0,18-16 0,-30 30-975,0 0-1,0 0 1,0 1-1,0-1 1,1 0-1,-1 0 1,0 0-1,0 1 1,0-1 0,1 1-1,-1-1 1,0 1-1,1-1 1,-1 1-1,0 0 1,3 0-1,-3 0-111,0 0 0,-1 0-1,1 1 1,0-1 0,-1 0-1,1 1 1,0-1 0,-1 0-1,1 1 1,-1-1 0,1 1 0,-1-1-1,1 1 1,-1 0 0,1-1-1,-1 1 1,0-1 0,1 1-1,-1 0 1,0-1 0,1 1-1,-1 0 1,0 0 0,2 7 431,-1 1 0,1-1 1,-2 1-1,0 13 0,1 1-309,-1-19-201,1 6 117,1 1 0,0 0 0,0 0-1,1-1 1,4 12 0,-5-18-132,0-1 0,0 0 0,0 1 0,0-1-1,1 0 1,-1 0 0,1-1 0,0 1 0,0 0 0,0-1 0,0 0 0,0 0 0,1 0-1,-1 0 1,0 0 0,1 0 0,0-1 0,5 2 0,3-1-104,0 1 1,1-2-1,-1 1 1,1-2-1,-1 0 0,1 0 1,-1-1-1,0-1 1,1 0-1,-1 0 0,0-1 1,0-1-1,0 0 0,21-11 1,-27 12 55,0 0 0,-1-1 0,1 1 1,-1-1-1,1 0 0,-1 0 0,0-1 1,-1 0-1,1 1 0,-1-2 0,0 1 0,0 0 1,-1-1-1,1 0 0,-1 1 0,0-2 0,-1 1 1,0 0-1,0 0 0,0-1 0,-1 1 0,1-1 1,-2 1-1,1-1 0,-1 1 0,0-1 0,0 0 1,-1 1-1,-2-12 0,2 14 53,0 0 0,0-1 0,-1 1 0,1 0 0,-1 0 0,0 0 0,-1 0 0,1 0 0,-1 1 0,1-1 0,-1 1 0,0-1 0,-1 1 0,1 0 0,0 0 0,-1 1 0,0-1 0,0 1-1,1-1 1,-1 1 0,0 1 0,-1-1 0,1 0 0,0 1 0,-1 0 0,1 0 0,0 0 0,-1 1 0,1-1 0,-1 1 0,1 0 0,-7 1 0,1 0 39,-1 0-1,0 0 1,0 1-1,0 1 1,1 0-1,-1 1 1,1 0-1,0 0 1,0 1 0,0 0-1,1 1 1,-11 8-1,9-5-50,2 0-1,-1 1 0,1 0 1,0 0-1,1 1 0,1 0 1,0 1-1,0 0 0,1 0 1,0 0-1,1 1 0,1 0 1,-6 23-1,10-34-62,0 1 1,-1 0-1,1-1 1,0 1-1,0 0 1,0-1-1,1 1 0,-1-1 1,1 1-1,0 0 1,-1-1-1,1 1 1,0-1-1,0 0 0,1 1 1,-1-1-1,0 0 1,1 0-1,3 4 1,-3-4-49,1 1 0,0-2 0,0 1 0,0 0 0,0 0 0,0-1 0,1 0 0,-1 0 0,0 0 0,1 0 0,-1 0 0,0 0 0,5-1 0,5 1-173,-1-2 1,0 1 0,0-2 0,1 0 0,-1 0-1,0-1 1,16-6 0,-2-2 61,-2-2 1,35-22 0,-38 22 695,1 0 1,1 1-1,28-11 1,-50 22-452,0 1 0,0 0-1,0 0 1,0-1 0,0 1 0,0 0 0,0 0 0,0 0 0,-1 0-1,1 0 1,0 0 0,0 0 0,0 0 0,0 0 0,0 1-1,0-1 1,0 0 0,0 0 0,0 1 0,-1-1 0,1 1-1,0-1 1,0 1 0,0-1 0,-1 1 0,1-1 0,0 1 0,-1 0-1,1 0 1,0-1 0,-1 1 0,1 0 0,-1 0 0,1-1-1,-1 1 1,1 0 0,-1 0 0,0 0 0,0 0 0,1 0-1,-1 0 1,0 0 0,0 0 0,0 1 0,1 7 41,0 0-1,-1 0 1,-1 17 0,0-17-22,-2 21-73,2-22 9,0 1 0,0 0 1,1-1-1,0 1 0,2 15 0,-1-22-128,-1 1-1,1-1 0,0 0 0,0 0 1,0 0-1,0 0 0,0 0 1,1 0-1,-1 0 0,0 0 0,1 0 1,0-1-1,-1 1 0,1 0 0,0-1 1,0 0-1,0 1 0,0-1 1,0 0-1,0 0 0,0 0 0,0 0 1,0 0-1,1-1 0,-1 1 1,4 0-1,5 0-858,0 0 1,0 0-1,0-1 0,0-1 1,0 1-1,21-6 0,64-21-4411,-38 6 2842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13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53 544,'40'-42'22826,"-33"37"-20802,7 3-1320,3-2-1224,3 4-1560,4 0-1404,-7 0-749,-65 6-10572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9:07:15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29 201 252,'-28'6'12811,"37"3"-11105,15 6-1285,0 0 0,1-2 0,0-1 0,1-2 0,1 0 0,-1-1 0,32 5 0,3-3-246,0-2 1,73 1-1,-62-10-42,0-2-1,0-5 1,93-19-1,206-67 90,-101 22-255,-192 55 21,1 3-1,-1 4 0,116 1 1,-53 13 44,147 25 0,-145-10-13,316 37-87,-346-49 63,0-5 1,124-12-1,204-63 220,-101 12-24,-257 50-119,1 3-1,93 5 1,-36 15 92,245 55-1,-240-37-20,213 18 0,-214-45-70,1-6 0,201-29 0,284-83-96,-235 49 36,-298 55-16,-1 5-1,110 8 0,-20 19 129,268 66 0,-91-13 153,-255-58-158,151 5-1,-138-23-151,1-5 0,130-24 1,235-65-299,-288 52 253,-127 28 73,1 3 1,0 3-1,0 4 1,0 3 0,1 3-1,-1 4 1,0 2-1,83 21 1,58 27 154,32 8 93,-176-48-173,113 8-1,-98-21-32,168-15-1,83-44 36,-233 37-92,152-11-1,-200 29-4,-1 2-1,1 2 1,-1 3-1,84 18 1,188 80 11,-220-64 141,152 33 0,-188-60-105,0-4-1,1-2 0,0-4 0,-1-2 1,73-11-1,348-76-367,-147 21 67,-233 52 276,0 5 0,0 5 1,0 4-1,176 25 0,224 29 156,-388-47-79,-1-6 0,145-17-1,-109-5 13,127-12-41,-234 30-53,-1 3 0,0 2 1,82 13-1,-32 9 36,156 58 0,-163-48 9,184 41 0,-211-66-111,0-3-1,1-2 0,0-4 0,-1-2 1,100-17-1,326-93-546,-329 69 453,-95 26 165,0 3-1,1 4 1,1 2-1,-1 3 1,1 4 0,120 12-1,68 30 304,174 15 55,-302-53-354,196-23-1,126-48-242,-352 51 147,167-8 1,-206 25 97,0 2 1,-1 3 0,0 2 0,63 17 0,163 60 150,-165-45 42,175 33 0,-207-60-223,2-3 1,-1-5 0,1-4-1,102-12 1,-59-7-240,-2-5 1,146-46 0,-212 51 214,381-96 71,-389 105 73,1 3 0,0 2 0,0 2 1,1 4-1,98 12 0,150 48 570,-158-28-305,155 14 0,-160-39-1087,249-17 1,-41-33-8100,-331 39 7645,-13 2 266,1 0 0,-1-1 0,0 0 0,0-1 0,0 0 1,0 0-1,-1-1 0,15-7 0,-12-2-1315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31.3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1468 540,'-16'5'19589,"21"-9"-19369,0 0 0,0-1 0,-1 0-1,1 1 1,-1-1 0,0-1 0,0 1 0,-1-1-1,0 1 1,0-1 0,0 0 0,-1 0 0,1 0-1,1-13 1,13-127 158,-15 114-389,0 0 1,2 0-1,2 1 1,1-1 0,1 1-1,15-36 1,-9 40 32,1 0 0,2 1 0,1 1 1,0 1-1,2 1 0,1 0 0,0 2 0,2 0 0,1 1 1,0 2-1,46-27 0,-27 21 57,1 1 0,1 3 0,1 2 0,0 1 0,1 3 0,77-13 0,-27 17 242,0 3 1,112 8-1,-47 1 99,273-27 264,-370 16-661,0-3-1,-1-3 1,-1-2-1,98-42 0,-138 49-12,-1-1 0,0-1-1,-1 0 1,39-32-1,-52 37-9,0-1 1,0 0-1,-1 0 0,0-1 0,-1 0 1,0 0-1,0-1 0,-1 1 1,0-1-1,-1-1 0,0 1 0,-1 0 1,4-15-1,15-126 52,-24 175-5,1 1-1,2-1 1,0 0 0,2 0 0,0 0 0,11 36 0,-9-43-12,0 0 0,1-1 0,1 1 1,1-2-1,0 1 0,1-1 1,1 0-1,0-1 0,21 23 1,-17-25 19,1 0 1,0-2 0,1 1 0,0-2-1,0 0 1,1-1 0,0-1 0,0 0 0,1-2-1,0 0 1,0 0 0,0-2 0,36 2-1,16-2 11,0-4-1,91-12 1,-129 10-90,106-12-31,209-13 334,-292 27-210,-1 3 0,1 2 1,-1 2-1,75 20 1,-39 0-12,115 51 0,80 55 58,-236-108-112,-24-13-116,0 2 1,-1 1-1,35 27 1,-51-35 58,0 1 1,0 1 0,-1 0 0,0 0 0,-1 0 0,0 1 0,0 0-1,-1 0 1,0 0 0,0 1 0,-1 0 0,4 15 0,-2-4-537,9 35-1513,-11-21-3329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4.1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61 291 432,'-16'-13'1476,"12"9"-502,0 0 0,-1 0-1,1 1 1,-1-1 0,0 1 0,0 0-1,-8 0 3990,23 12-3123,6 0-1080,0-2-1,0 0 1,1-1 0,0-1 0,0 0-1,1-1 1,25 2 0,131 1 605,-149-7-1067,756-36 1080,-382 12-1384,702 0-114,-852 22 138,-197 2-29,-25 2-24,0-2 0,0-1 0,0-2 1,49-10-1,-75 13 29,0 0 0,0 0-1,0-1 1,0 1 0,0-1 0,0 1 0,0 0-1,0-1 1,0 0 0,0 1 0,0-1 0,0 0-1,-1 1 1,1-1 0,0 0 0,0 0 0,-1 0-1,1 1 1,0-2 0,-1 1-6,0 0 0,0 1 1,0-1-1,0 0 0,0 0 0,0 1 0,0-1 1,0 0-1,0 1 0,0-1 0,-1 0 0,1 1 1,0-1-1,0 0 0,-1 1 0,1-1 0,0 1 1,-1-1-1,1 0 0,-1 1 0,0-1 1,-3-3-75,0 0 0,0 1 0,0 0 0,-1 0 0,1 0 1,-7-2-1,-63-27-2197,-90-26-1,-83-11-3983,237 67 5985,91 10 4503,-62-3-3902,1 0-1,-1 2 1,0 0 0,0 1-1,-1 1 1,0 1 0,0 1-1,-1 0 1,23 21-1,-33-26-256,-2 0-1,1 0 1,-1 1-1,0-1 1,0 1-1,0 0 1,-1 1-1,0-1 1,-1 1-1,0 0 1,3 10-1,-5-11-25,0-1-1,0 1 0,0 0 1,-1 0-1,-1 0 1,1 0-1,-1 0 0,0 0 1,0 0-1,-1 0 1,0 0-1,0-1 0,-1 1 1,0-1-1,-5 8 1,-1 1-26,-1 0 0,-1-1 0,0-1 0,-1 0 0,0 0 0,-1-1 0,-1-1 0,0 0 0,0-1 1,-1-1-1,0 0 0,-25 10 0,10-6-819,0-2 0,-1-1 0,0-1 0,-1-2 0,-63 7 0,62-12-638,-1-2-1,1-1 0,-1-2 1,1-1-1,0-1 0,0-2 1,0-1-1,-48-20 1,-3-12-1007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4.6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0 336,'-4'6'651,"0"1"1,1-1-1,0 1 1,0-1-1,1 1 0,0 0 1,0 0-1,1 0 1,-2 12-1,2 69 3626,1-72-3576,20 418 7819,-5-165-6818,3-40-1719,-8-190-1215,0-25-874,-10-13 1979,1-1 0,-1 0-1,1 0 1,-1 0 0,1 0-1,-1 0 1,1 0 0,-1 0-1,1 0 1,-1 0 0,1 0 0,-1 0-1,1 0 1,-1-1 0,1 1-1,-1 0 1,0 0 0,1 0-1,-1-1 1,1 1 0,-1 0-1,0 0 1,1-1 0,-1 1-1,1 0 1,-1-1 0,0 1 0,0-1-1,1 1 1,-1 0 0,0-1-1,1 0 1,2-5-709,0-1-1,0 0 1,0 0 0,-1 0-1,0 0 1,-1 0 0,1 0 0,-1-1-1,0-9 1,2-8-653,5-42-1061,5-13 622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5.2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271 68 124,'1'-4'432,"4"-40"2721,-4 43-3030,-1 0 0,0 1-1,0-1 1,0 0 0,0 1 0,0-1 0,0 0 0,0 1 0,0-1 0,0 0 0,-1 1 0,1-1 0,0 1-1,0-1 1,0 0 0,-1 1 0,1-1 0,0 1 0,-1-1 0,1 1 0,0-1 0,-1 1 0,1-1 0,-1 1 0,1-1-1,-1 1 1,1-1 0,-1 1 0,1 0 0,-1-1 0,0 1 0,1 0 0,-1 0 0,1-1 0,-1 1 0,0 0-1,1 0 1,-1 0 0,0 0 0,1 0 0,-1 0 0,0 0 0,1 0 0,-1 0 0,0 0 0,1 0 0,-1 0 0,1 0-1,-1 1 1,0-1 0,1 0 0,-1 0 0,1 1 0,-1-1 0,1 0 0,-1 1 0,0 0 0,-7 4 579,0 1 1,1 0 0,0 0 0,0 0 0,0 1 0,1 0-1,0 0 1,-10 17 0,-37 71 1858,51-90-2397,-20 38 496,1 2 1,3 0-1,2 0 1,2 2 0,2 0-1,-10 75 1,21-108-633,1 0 1,0 0-1,1 0 1,1 0-1,0 0 1,0 0-1,2-1 0,-1 1 1,9 16-1,-10-24-111,1 0 0,1 0-1,-1 0 1,1-1-1,0 1 1,0-1 0,0 0-1,1 0 1,0-1-1,0 1 1,0-1 0,1 0-1,-1-1 1,1 1-1,0-1 1,0 0-1,0 0 1,0-1 0,1 0-1,-1 0 1,9 1-1,0-2-192,0 0-1,-1-1 0,1-1 1,0 0-1,-1-1 0,0 0 0,1-1 1,-1-1-1,0-1 0,0 0 0,-1 0 1,0-1-1,0-1 0,0 0 0,21-17 1,-13 8 179,0-1 0,-2 0-1,0-2 1,0-1 0,-2 0 0,-1-1 0,26-42 0,-37 54 189,6-9 384,-1-1 0,0-1 1,-1 0-1,-1 0 0,6-27 1,-14 59-144,0 0 1,1 0-1,0 0 1,1 0-1,0 0 1,1-1 0,0 1-1,1-1 1,1 0-1,-1 0 1,10 15-1,-6-11-323,1 0 0,1 0 0,0 0 0,0-2-1,2 1 1,0-1 0,0-1 0,17 13 0,-21-19-46,1-1 0,0 1 0,1-1 0,-1-1 0,1 0 0,0 0 1,0-1-1,0 0 0,0-1 0,0 0 0,1-1 0,-1 0 0,0 0 0,1-1 1,12-2-1,-16 1-14,1-1 0,-1 0 1,0 0-1,0 0 0,0-1 0,0 0 1,-1 0-1,1-1 0,-1 0 0,0 0 1,0 0-1,0-1 0,-1 0 1,0 0-1,1-1 0,-2 1 0,1-1 1,-1 0-1,0 0 0,0-1 1,0 1-1,2-9 0,0-2-6,0 0 1,-2 0-1,0 0 0,-1 0 0,-1 0 1,0-1-1,-1 1 0,-2-1 0,1 0 0,-2 1 1,-5-27-1,5 32 51,-1 1 1,0-1-1,-1 1 1,0 0-1,0 0 1,-2 0 0,1 0-1,-1 1 1,0 0-1,-1 0 1,-1 1-1,1 0 1,-1 0-1,-1 1 1,0 0-1,0 0 1,-19-12-1,24 18 13,0-1-1,-1 1 1,1 1-1,0-1 1,0 1 0,-1-1-1,1 1 1,-1 0-1,1 1 1,-1-1 0,0 1-1,1 0 1,-1 0-1,1 0 1,-1 1 0,0 0-1,1-1 1,-1 2-1,1-1 1,0 0 0,-1 1-1,1 0 1,0 0-1,0 0 1,0 1-1,0-1 1,1 1 0,-1 0-1,1 0 1,-1 0-1,1 1 1,0-1 0,0 1-1,-4 6 1,-1 4-33,0 0 0,0 1 1,1 0-1,1 0 0,1 0 1,0 1-1,1 0 0,-4 25 0,6-24-353,1 0 0,1 0-1,1 0 1,0 0 0,1 0-1,0-1 1,2 1 0,0-1-1,1 0 1,0 0 0,1 0-1,1-1 1,9 16 0,-11-23-192,0 0 0,1 0-1,-1 0 1,2-1 0,-1 0 0,1 0 0,0-1 0,0 1 0,1-1 0,-1-1 0,1 0 0,1 0-1,-1 0 1,1-1 0,0-1 0,0 1 0,0-1 0,0-1 0,0 0 0,1 0 0,-1-1 0,1 0-1,-1 0 1,13-2 0,27-6-1538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5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1 213 2008,'8'-36'1557,"22"-114"8739,-24 124-7322,-6 26-2927,0 0 1,0 0-1,0 0 1,0 0-1,1 0 1,-1 0-1,0 0 1,0 0-1,0 0 1,0 0-1,0 0 1,1 0-1,-1 0 1,0 0-1,0 0 1,0 0-1,0 0 1,1 0-1,-1 0 1,0 0-1,0 0 1,0 0-1,0 0 1,1 0-1,-1 0 1,0 0-1,0 0 1,0 0-1,0 0 1,0 0-1,1 1 1,-1-1-1,0 0 1,0 0-1,0 0 1,0 0-1,0 0 1,0 0-1,0 1 1,0-1-1,0 0 1,1 0-1,-1 0 1,0 0-1,0 1 1,0-1-1,0 0 1,0 0-1,0 0 1,0 0-1,0 1 1,0-1-1,0 0 1,0 0-1,0 0 1,0 0-1,0 0 1,-1 1-1,10 49 2176,6 132-68,-9-92-2158,3-1 0,28 122 0,-33-198-527,0 0 0,0 0 0,1-1 0,1 0 0,0 0 0,1 0 0,14 19 1,-19-29 222,0 1 0,0-1 0,0 0-1,1 0 1,-1 0 0,0 0 0,1 0 0,-1-1 0,1 1 0,0-1 0,-1 1 0,1-1 0,0 0 0,0 0 0,0 0 0,0-1 0,0 1 0,0-1 0,0 1 0,0-1 0,0 0 0,0 0 0,0 0 0,0-1 0,0 1 0,0-1 0,0 0 0,0 0 0,0 0 0,0 0 0,0 0 0,-1 0 0,1-1 0,0 0 0,-1 1 0,0-1 0,1 0 0,-1 0 0,3-3 0,2-2-444,1-1-1,-2 0 1,1 0 0,-1 0-1,0-1 1,7-15 0,14-29-1096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19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116 162 828,'-14'-5'745,"-38"-16"3574,3-10 8295,49 31-12549,12-6 1038,14 0-714,167-17-3921,-108 15-3579,151-34 0,-168 23 5082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6.0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263 341 420,'40'-161'5317,"-10"-2"4801,-26 146-7993,1 23-68,-1 32-232,0 56-362,11 199 808,-6-199-3379,24 102-1,-33-193 947,12 37-1833,-11-38 1588,-1 0 0,1 0 0,0-1 0,0 1 0,1 0 0,-1-1 0,0 1 0,0-1 1,1 1-1,2 1 0,1-37-9679,-18 4 7204,-7-9 484</inkml:trace>
  <inkml:trace contextRef="#ctx0" brushRef="#br0" timeOffset="1">201 475 556,'-29'-14'3243,"-61"-18"-1,69 26 1097,-39-4 0,243 23-549,107-7-12594,-151-4 4111,-34-2 1789,11-1 508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6.6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 1320,'3'8'14668,"-3"54"-10603,-14 153-65,-3 119-1196,17-258-2973,3-1 1,18 105 0,-19-167-239,9 38-962,-10-48 1012,0-1 1,0 1-1,0-1 0,0 1 0,0-1 0,0 0 0,1 1 1,-1-1-1,1 0 0,-1 0 0,1 0 0,0 0 1,0 0-1,0-1 0,2 3 0,-3-4 137,-1 0 0,1 0 0,0 0 0,-1 1 0,1-1-1,-1 0 1,1 0 0,-1 0 0,1 0 0,0 0 0,-1 0 0,1 0 0,-1 0 0,1-1 0,-1 1 0,1 0-1,-1 0 1,1 0 0,0-1 0,-1 1 0,16-22-5299,-15 19 4927,5-10-869,0 1-1,-1-2 1,3-13-1,5-21-554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7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482 85 1612,'0'-85'16563,"-6"100"-15447,-6 21-365,-1 8 167,4-9-118,-3-1 0,-19 43-1,-19 12 110,-5-2 0,-101 123-1,35-50-951,119-158 19,0 1 0,0-1 0,1 1 0,-1-1 0,1 1 1,0 0-1,0 0 0,0 0 0,0 0 0,0 0 0,0 0 0,0 5 1,1-8 8,0 1 0,0 0 0,1-1 1,-1 1-1,0-1 0,0 1 0,0 0 1,1-1-1,-1 1 0,0-1 0,1 1 1,-1-1-1,0 1 0,1-1 0,-1 1 1,1-1-1,-1 1 0,1-1 0,-1 1 1,1-1-1,-1 0 0,1 1 0,0-1 1,1 1-23,0-1 1,0 1-1,0-1 1,-1 1-1,1-1 1,0 0 0,0 0-1,0 0 1,0 0-1,4-1 1,85-13-923,-25 3 502,117-5-1,75 35-674,-188-12-3446,0-1-5096,-60-6 6376,3-3 477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7.4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63 194 480,'-5'-3'970,"0"-1"0,0 0 0,1 0 0,-1 0 0,1 0 0,0 0 1,1-1-1,-1 0 0,1 0 0,-1 0 0,2 0 0,-1 0 0,0-1 0,1 1 0,0-1 0,-2-10 0,3 12-781,1 1 1,0-1-1,0 0 0,0 1 0,1-1 0,-1 1 0,1-1 0,0 1 1,0-1-1,0 1 0,0-1 0,0 1 0,1 0 0,0 0 1,0-1-1,0 1 0,0 1 0,0-1 0,0 0 0,1 0 0,-1 1 1,1-1-1,0 1 0,0 0 0,0 0 0,0 0 0,0 0 1,6-2-1,-3 1-94,0 1 1,0 0-1,0 0 1,0 1-1,1-1 0,-1 1 1,0 1-1,1-1 1,-1 1-1,1 0 1,-1 0-1,0 1 1,1 0-1,8 2 1,-12-2-57,0 0 0,0 0 0,-1 0 0,1 1 0,0-1 0,0 1 0,-1-1 0,1 1 0,-1 0 0,0 0 0,1 0 0,-1 0 0,0 0 0,0 0 1,-1 1-1,1-1 0,0 1 0,-1 0 0,1-1 0,-1 1 0,0 0 0,0 0 0,0 0 0,0-1 0,0 1 0,-1 0 0,0 0 0,1 0 0,-1 0 0,0 1 1,0-1-1,-1 3 0,-2 9 124,-1 0-1,0-1 1,0 0 0,-2 0 0,0 0 0,0-1 0,-2 0 0,1 0-1,-18 21 1,14-19-22,1 0-1,0 1 1,1 1-1,1-1 1,-11 31-1,18-43-149,0-1 0,0 0 0,1 0 0,-1 0 0,1 1 0,0-1 0,0 0 0,0 0 0,0 1 0,0-1 0,1 0 0,0 0 0,-1 0 0,1 1 0,0-1 0,0 0 0,1 0 0,-1 0 0,1-1 0,0 1 0,-1 0 0,1 0 0,0-1 0,1 1 0,-1-1 0,0 0 0,1 0 0,-1 0 0,1 0 0,0 0 0,-1 0 0,1-1 0,0 1 0,5 1 0,9 3-316,1-1 0,-1 0 0,1-2 0,-1 0 0,19 1 0,-26-3 129,33 3-2027,1-2-1,-1-1 0,69-9 0,-92 6 925,0-2 0,-1 0 0,1-2 0,-1 0 0,-1-1 0,1 0 0,-1-2 0,0 0 0,-1-1 0,18-14 0,4-11-609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7.8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0 125 240,'0'-75'5368,"0"25"3726,2 71-4461,3 11-2564,2 10-966,1 328 2827,-8-132-4876,0-218 470,4 48-1713,-4-64 1728,1 0-1,-1-1 1,1 1 0,0-1-1,0 1 1,1-1-1,-1 1 1,1-1 0,-1 0-1,1 0 1,0 0 0,0 0-1,0 0 1,4 3-1,-5-5 178,0 0 0,0 0-1,0 0 1,1-1-1,-1 1 1,0-1 0,1 1-1,-1 0 1,0-1-1,1 0 1,-1 1-1,1-1 1,-1 0 0,0 0-1,1 0 1,-1 0-1,1 0 1,-1 0 0,1 0-1,-1-1 1,1 1-1,-1 0 1,0-1-1,1 1 1,-1-1 0,0 0-1,1 1 1,-1-1-1,0 0 1,2-1 0,3-3-688,0 0 0,-1 0 1,0-1-1,8-8 0,-11 11 808,25-32-1778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8.1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252 145 1440,'28'-62'3725,"-20"43"321,18-34-1,-26 53-3958,0-1 0,1 1 0,-1-1 0,0 1 0,0-1 0,0 1 0,0-1 1,1 1-1,-1-1 0,0 1 0,0 0 0,1-1 0,-1 1 0,0-1 0,1 1 0,-1 0 0,1-1 0,-1 1 1,0 0-1,1 0 0,-1-1 0,1 1 0,-1 0 0,1 0 0,-1-1 0,1 1 0,-1 0 0,1 0 0,-1 0 0,1 0 1,-1 0-1,1 0 0,-1 0 0,1 0 0,-1 0 0,1 0 0,-1 0 0,1 0 0,-1 0 0,1 1 0,-1-1 1,1 0-1,-1 0 0,1 0 0,-1 1 0,0-1 0,1 0 0,-1 1 0,1-1 0,-1 0 0,0 1 0,1-1 1,-1 0-1,0 1 0,1-1 0,-1 1 0,0-1 0,0 1 0,1-1 0,-1 0 0,0 1 0,0-1 0,0 1 0,0-1 1,0 1-1,0-1 0,0 1 0,0-1 0,0 2 0,9 38 1824,-9 261 1553,-4-184-3290,1 79-1194,3-65-4046,0-128 4447,0 0 0,0 0 0,-1 0 1,1 0-1,0-1 0,-1 1 0,0 0 0,-1 4 0,-22-10-6685,3-17 4493,-6-8 529</inkml:trace>
  <inkml:trace contextRef="#ctx0" brushRef="#br0" timeOffset="1">22 502 728,'-3'-5'989,"0"-1"0,0 1-1,1-1 1,-1 1 0,1-1 0,1 0-1,-1 0 1,-1-11 0,4 14-620,-1 1-1,0-1 1,1 1 0,-1-1 0,1 1 0,0-1 0,0 1-1,0 0 1,0-1 0,0 1 0,1 0 0,-1 0-1,1 0 1,-1 0 0,1 0 0,0 0 0,0 0-1,0 1 1,0-1 0,0 1 0,0-1 0,0 1 0,5-2-1,9-5 57,1 0 0,0 2-1,1 0 1,-1 1-1,1 1 1,31-4-1,111-1-2518,-6 16-6218,-16 0-571,-92-8 6914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8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198 321 1612,'5'-3'120,"20"-6"6948,-25 9-6868,1 0 0,0 0 1,-1 1-1,1-1 0,0 0 0,-1 1 1,1-1-1,-1 1 0,1-1 0,-1 0 1,1 1-1,-1-1 0,1 1 0,-1 0 1,1-1-1,-1 1 0,0-1 0,1 1 1,-1 0-1,0-1 0,1 1 0,-1 0 1,0-1-1,0 1 0,0 0 0,0-1 1,0 1-1,0 0 0,0 0 0,0-1 1,0 1-1,0 0 0,0-1 0,0 1 1,-1 1-1,0 32 2289,-5 35 0,-23 88-157,7-48-1483,-15 124-892,15-289-1937,-15-71 624,-40-261 0,74 363 1375,0 0-1,2-1 1,1 1 0,1 0-1,6-36 1,-5 53 6,0 0 0,0-1 1,1 1-1,0 0 0,1 0 0,0 1 0,0-1 1,0 1-1,1 0 0,0 0 0,1 0 0,-1 1 1,1 0-1,1 0 0,-1 0 0,1 1 1,0 0-1,0 0 0,11-5 0,-5 4 48,1 1-1,-1 0 0,1 1 1,0 0-1,0 1 0,0 1 1,0 1-1,17-1 0,-23 2-11,-1 0 0,0 0-1,1 1 1,-1 0 0,0 0 0,0 1-1,0 0 1,0 0 0,0 0 0,0 1-1,0 0 1,-1 1 0,1-1-1,-1 1 1,0 0 0,0 1 0,8 8-1,-11-10-37,-1 0-1,0 1 1,1-1 0,-1 1-1,0 0 1,-1-1-1,1 1 1,-1 0 0,1 0-1,-1 0 1,0 0-1,-1 0 1,1 1-1,-1 6 1,0-4-31,-1 0 0,0 0 0,0 0-1,-1 0 1,0-1 0,0 1 0,-1-1 0,-3 8 0,-4 4-284,-1-1-1,0-1 1,-1 0 0,-1 0-1,-17 14 1,12-13-535,-23 23-1844,39-37 2221,-1-1-1,1 1 0,0-1 0,1 1 0,-1 0 1,0-1-1,1 1 0,0 0 0,0 0 0,-1 0 1,2 0-1,-1 1 0,-1 3 0,3-6 229,-1 1 0,0-1-1,1 0 1,-1 0-1,0 1 1,1-1 0,0 0-1,-1 0 1,1 0 0,0 0-1,-1 0 1,1 0 0,0 0-1,0 0 1,0 0 0,0 0-1,0 0 1,0 0-1,0-1 1,0 1 0,0 0-1,0-1 1,0 1 0,1-1-1,1 1 1,34 9-2643,9-4 1043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9.0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35 155 780,'6'7'13494,"-20"17"-9044,-2 7-2441,13-18-1769,0 1 1,1 0-1,1 0 1,0 0 0,1 0-1,0 0 1,1 0 0,1 0-1,0-1 1,1 1 0,0 0-1,6 13 1,-7-19-300,1 0 0,1 0 0,-1-1 1,1 1-1,1-1 0,-1 0 0,1 0 1,0 0-1,1 0 0,0-1 0,0 0 1,0-1-1,0 1 0,1-1 0,0 0 1,0-1-1,1 1 0,-1-1 0,1-1 0,15 5 1,-19-7 13,-1 0 1,0 0-1,1-1 1,0 1 0,-1-1-1,1 0 1,-1 0-1,1-1 1,-1 1-1,1-1 1,-1 0-1,1 1 1,-1-2 0,0 1-1,1 0 1,-1-1-1,0 1 1,0-1-1,3-2 1,-1 0 12,-1 0 1,0 0-1,0-1 1,-1 0-1,1 1 1,-1-1-1,0 0 1,0 0-1,-1-1 1,4-8-1,1-11 23,-1 0-1,-1 0 1,-1 0-1,1-30 1,-5 52 6,2-30 67,-1 0 1,-5-49 0,3 72-34,0 0-1,-1 1 1,0-1 0,-1 0 0,0 0 0,0 1 0,-1 0 0,-1 0 0,0 0-1,0 0 1,0 0 0,-10-11 0,13 18-32,0 0 0,-1-1 0,1 1 0,0 0 0,-1 0 0,0 0 0,1 0 0,-1 1 0,0-1 0,0 1 0,0-1 0,0 1 0,0 0 0,0 0 0,0 0 0,0 1 0,0-1 0,0 1 0,-1 0 0,1 0 0,0 0 0,0 0 0,0 0 0,-1 1 0,1-1 0,0 1 0,0 0 0,0 0 0,0 0 0,0 0 0,0 1 0,0-1 0,-4 4 0,0 1-131,0 0-1,0 0 1,1 0-1,0 1 1,0 0 0,1 0-1,0 1 1,0-1 0,0 1-1,-6 16 1,5-8-641,1 1 1,1-1-1,0 1 1,1 0-1,1 0 1,0 1-1,2-1 1,1 26-1,0-30-122,1 1-1,0-1 0,1 0 1,0 0-1,1-1 0,1 1 1,0-1-1,0 0 0,2 0 1,-1-1-1,14 19 1,10 2-1179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9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52 2232,'51'-29'5895,"-19"6"1431,-32 24-7241,0-1 1,0 0 0,0 0-1,0 1 1,0-1-1,0 0 1,-1 0-1,1 1 1,0-1 0,0 0-1,0 1 1,0-1-1,0 0 1,0 0 0,0 1-1,0-1 1,0 0-1,0 1 1,1-1-1,-1 0 1,0 0 0,0 1-1,0-1 1,0 0-1,0 0 1,0 1 0,1-1-1,-1 0 1,0 0-1,0 1 1,0-1 0,0 0-1,1 0 1,-1 0-1,0 1 1,0-1-1,1 0 1,-1 0 0,0 0-1,0 0 1,1 0-1,-1 0 1,0 0 0,1 1-1,-1-1 1,0 0-1,0 0 1,1 0 0,-1 0-1,0 0 1,1 0-1,-1 0 1,0 0-1,0 0 1,1-1 0,-1 1-1,0 0 1,1 0-1,-1 0 1,0 0 0,0 0-1,1 0 1,-1-1-1,0 1 1,0 0-1,0 0 1,1 0 0,-1-1-1,0 1 1,-4 24 981,-8 20-56,2 1 1,-8 89 0,17-120-1051,0 1 0,1-1 0,1 1 0,0-1 1,1 0-1,1 0 0,0 0 0,1 0 0,1 0 1,0 0-1,0-1 0,1 0 0,14 21 0,-16-29-110,0-1-1,0 1 0,0-1 0,1 0 1,-1 0-1,1 0 0,0-1 1,0 0-1,0 0 0,1 0 0,-1 0 1,1-1-1,0 0 0,-1 0 1,1 0-1,0-1 0,0 0 0,0 0 1,0-1-1,0 1 0,0-1 1,1-1-1,-1 1 0,0-1 0,0 0 1,0 0-1,-1-1 0,1 0 1,0 0-1,0 0 0,-1-1 0,0 0 1,1 0-1,-1 0 0,0 0 1,0-1-1,-1 0 0,1 0 0,5-8 1,1-2-60,-2-2 1,0 1 0,-1-1 0,9-25-1,18-72 1506,-24 75-18,-18 117 1079,0-6-2085,1 104-1,17-50-2836,-5-96-1988,17 58 1,-23-87 4203,0 0 0,1 0 1,-1 0-1,1 0 0,0-1 1,-1 1-1,1 0 1,0 0-1,0-1 0,0 1 1,0 0-1,0-1 0,1 1 1,-1-1-1,0 1 0,1-1 1,-1 0-1,1 1 0,-1-1 1,1 0-1,0 0 0,-1 0 1,1 0-1,0-1 0,0 1 1,0 0-1,2 0 1,16-3-1591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33.2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1318 980,'-4'-10'12050,"8"5"-12109,92-181 6571,-66 122-6065,3 2-1,3 0 1,51-65 0,-55 88-358,2 2 0,1 2 0,2 1 0,2 1 0,0 3 0,3 1 0,0 2-1,1 2 1,49-20 0,-75 38-30,1 1 0,0 1 0,0 1 0,1 0 0,-1 2-1,28-1 1,111 11 223,1 0-131,-113-10-135,0-2 0,0-2 0,59-16 0,-82 17-32,-1-2 0,0-1 0,0 0 0,-1-2 0,0 0 0,0-1 0,-1-1 0,30-26 0,-44 34 11,0-2 0,0 1 0,-1 0 1,1-1-1,-1 0 0,-1 0 0,1 0 0,-1-1 0,0 1 0,0-1 0,-1 0 1,0 1-1,1-9 0,0-3-1,-1-1 1,-2 0-1,-1-27 0,0 27 9,1 0 1,0-1-1,6-32 0,-2 47-18,0 14 13,2 17 6,3 46 35,-4-24 46,20 81 0,-20-113-55,0 0 0,1-1 1,1 1-1,0-1 0,1 0 1,1-1-1,0 0 0,21 24 1,-10-18 40,1-1 0,1-1-1,1-1 1,0-1 0,1 0 0,1-2 0,0-1 0,29 10 0,38 10 229,97 22 0,-94-30-187,160 43 183,-184-54-31,119 11 0,124-14 167,84 6 152,-301-7-492,0 3 0,104 30 0,-101-15 5,0 4 0,142 68 0,-194-76-87,-1 2-1,-1 2 1,-2 3-1,-1 1 1,-1 2-1,66 70 1,-81-73-41,-1 2 1,-2 0-1,-1 2 1,-1 0-1,-2 2 1,21 55-1,-29-58-876,-1 1 0,6 42 0,-17-53-1734,0-23 2274,0 0 1,0 0-1,-1 0 0,1-1 1,-1 1-1,1 0 1,-1 0-1,-12 9-5131,11-10 4688,-1 1 0,1-1 0,-1 0 0,1 0-1,-1 0 1,1 0 0,-1 0 0,1 0 0,-5-2 0,-15-5-1248,-5-4-286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20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51 944,'-3'-14'7965,"4"13"-7708,16-7 5103,33 4-641,-40 4-4434,129-11 1368,45-2-8226,-176 13 5642,27 0-2111,-34 0 2741,0 0 1,1 0-1,-1 0 0,0 1 0,0-1 1,1 0-1,-1 1 0,0-1 0,1 0 1,-1 1-1,0 0 0,0-1 1,0 1-1,0 0 0,1-1 0,-1 1 1,0 0-1,1 2 0,-4 3-2328,-7 1 619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2.6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4 964,'7'-1'537,"-2"0"1014,1 0-1,-1 1 1,0 0 0,0 0-1,0 0 1,10 2-1,-13-1-970,-1-1 0,1 1 0,0 0 0,0 0 0,0 0 0,-1 0 0,1 0 0,-1 1 0,1-1 0,2 3 0,9 15 376,-5-1-447,0 0-1,-1 1 1,-1 0 0,0 1-1,-2-1 1,0 1 0,-2 0-1,1 33 1,-3 18-67,-12 76-1,7-94-155,-1 1-198,0 8-389,1 0-1,6 69 1,-1-121-465,2 0 0,-1-1 0,2 1 0,5 16 0,-8-25 529,0 0 0,0 0 0,1 0 0,-1 0 0,1 0 0,-1 0 0,1 0 0,-1 0 0,1 0 1,-1 0-1,1 0 0,0 0 0,-1-1 0,1 1 0,0 0 0,0 0 0,0-1 0,0 1 0,0 0 0,0-1 0,0 1 0,0-1 0,0 0 1,0 1-1,0-1 0,0 0 0,0 1 0,0-1 0,0 0 0,0 0 0,0 0 0,0 0 0,0 0 0,0 0 0,1 0 0,-1-1 0,0 1 1,0 0-1,0 0 0,0-1 0,0 1 0,0-1 0,0 1 0,0-1 0,0 1 0,0-1 0,-1 0 0,1 1 0,0-1 0,0 0 0,0 0 1,-1 0-1,1 1 0,1-3 0,4-5-912,0 0 0,0 0 0,-1 0 0,6-11 1,-10 17 985,20-40-1671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3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1 140 308,'16'-59'3437,"0"0"3164,-16 58-6344,0-1-1,0 1 0,1 0 1,-1-1-1,1 1 0,0-1 1,-1 1-1,1 0 1,0 0-1,0-1 0,0 1 1,0 0-1,0 0 0,1-1 1,-2 2-141,1-1 1,-1 1 0,1 0 0,-1 0-1,1 0 1,-1 0 0,1-1 0,-1 1-1,1 0 1,-1 0 0,1 0 0,-1 0-1,1 0 1,-1 0 0,1 1-1,-1-1 1,1 0 0,-1 0 0,1 0-1,-1 0 1,0 1 0,1-1 0,-1 0-1,1 0 1,-1 1 0,1-1-1,-1 1 1,3 1 159,0 1 0,-1 0 0,0 0 0,0 0 0,1 0 0,-2 0 0,1 1 0,0-1 0,1 6 0,5 16 242,-1 0 1,-2 1-1,0 0 0,1 28 1,-2 110 492,-4-82-645,1 100 126,6 140-2792,-2-299 980,-3-17-958,-2-29-5964,-2 16 7058,0-1 0,0 0 0,0 1-1,-7-13 1,4 8 295,-12-29-1414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3.4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105 147 1140,'-31'-20'1908,"3"2"488,4 3 441,10 4-105,7 2-364,10 2-416,11-1-423,14 1-421,7 0-436,10-3-412,4 1-600,10-2-852,4 4-1117,-1 1-587,-3 5-296,-6 2-32,-8 3 315,-7 2 705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3.7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1 336,'2'27'17257,"7"-22"-15469,1-2-1524,1 0-1,-1 1 1,1 1 0,-1 0-1,0 0 1,-1 1-1,0 0 1,0 1 0,13 11-1,-19-15-261,0 1 1,0 0-1,0-1 0,0 1 0,-1 0 0,0 0 0,0 0 0,0 1 0,0-1 0,-1 0 0,1 1 1,-1-1-1,0 1 0,0 0 0,-1-1 0,0 1 0,1 0 0,-1-1 0,-1 1 0,1 0 0,-1-1 1,0 1-1,0-1 0,0 1 0,-3 5 0,-10 19 0,10-21 0,0-1 0,0 0 0,1 1 0,0 0 0,-2 8 0,5-14-9,0 0 0,-1-1 0,1 1 1,0 0-1,0-1 0,0 1 0,1 0 0,-1 0 0,0-1 0,1 1 0,-1 0 1,1-1-1,-1 1 0,1 0 0,0-1 0,-1 1 0,1-1 0,0 1 0,0-1 1,0 0-1,0 1 0,1-1 0,-1 0 0,0 0 0,1 0 0,-1 1 0,0-1 1,4 1-1,40 18-207,-39-19 208,1 1 1,-1 1-1,0-1 0,0 1 0,0 0 1,0 0-1,-1 1 0,1-1 1,-1 1-1,0 1 0,0-1 0,0 1 1,0 0-1,4 6 0,-8-8 14,0 0-1,-1 0 0,1 0 0,-1 1 1,1-1-1,-1 0 0,0 0 0,0 1 1,0-1-1,0 0 0,-1 0 1,0 1-1,1-1 0,-1 0 0,0 0 1,0 0-1,-1 0 0,1 0 0,-1 0 1,1 0-1,-1 0 0,-4 4 1,-2 3 26,0 0 1,0-1 0,-1 0-1,-15 12 1,14-14-52,0 0-1,-1-1 1,1-1-1,-1 1 1,0-2-1,0 0 1,-1 0-1,1-1 1,-1 0-1,0-1 1,1 0-1,-1-1 1,-13-1 0,19 0-224,0 0 1,0-1-1,0 0 1,0 0 0,0-1-1,1 0 1,-1 0-1,1 0 1,-1 0 0,1-1-1,0 0 1,-6-4-1,7 3-267,0 1 1,1-1-1,-1 0 0,1 0 0,0 0 0,0 0 0,0-1 0,1 1 0,-1-1 1,1 0-1,0 0 0,1 1 0,-1-1 0,1 0 0,-1-10 0,1 8-80,1 1 1,0-1-1,0 0 0,1 1 0,-1-1 0,2 1 0,-1-1 0,1 1 0,0-1 1,4-9-1,17-30-2026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4.1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1 399 2324,'7'-3'350,"18"0"8555,-25 4-8759,0-1 1,0 0-1,1 1 0,-1-1 1,0 0-1,0 1 0,0-1 1,0 0-1,0 1 1,0-1-1,0 1 0,0-1 1,0 0-1,0 1 0,0-1 1,0 0-1,0 1 0,-1-1 1,1 2 585,-1-1-586,-5 31 1635,2 1 0,1 0-1,2 37 1,3-34-1712,1 0 1,2-1 0,1 1-1,2-1 1,14 37-1,5-12-1283,-25-56 871,0 0 1,1 0 0,-1 0-1,1 0 1,0-1-1,0 1 1,1-1 0,-1 0-1,1 1 1,-1-2-1,6 4 1,-9-6 223,1 1 1,-1-1-1,1 0 0,-1 0 1,1 1-1,-1-1 0,1 0 0,-1 0 1,1 0-1,-1 0 0,1 0 1,-1 0-1,1 0 0,0 0 1,-1 0-1,1 0 0,-1 0 1,1 0-1,-1 0 0,1 0 1,-1-1-1,1 1 0,-1 0 1,1 0-1,-1-1 0,1 1 1,-1 0-1,0-1 0,1 1 0,-1 0 1,1-1-1,-1 1 0,0 0 1,1-1-1,-1 1 0,0-1 1,0 1-1,1-1 0,-1 1 1,0-1-1,0 1 0,0-1 1,1 1-1,-1-1 0,0 1 1,0-1-1,0 1 0,0-1 0,0 0 1,0 1-1,0-1 0,0 1 1,0-1-1,0 1 0,-1-1 1,1 1-1,0-2 0,-7-35-3564,7 35 3412,-27-93-4300,9 33 2913</inkml:trace>
  <inkml:trace contextRef="#ctx0" brushRef="#br0" timeOffset="1">36 269 480,'-1'-17'1079,"2"0"0,1 0-1,0 0 1,1 0 0,0 1 0,2-1 0,0 1-1,1 0 1,9-19 0,-11 29-608,-1 0 0,1 0 0,0 0 0,1 1 1,-1 0-1,1 0 0,0 0 0,0 0 0,1 1 0,-1 0 0,1 0 0,0 0 0,10-4 1,-10 6-344,1 0 0,0 0-1,0 1 1,0-1 0,0 1 0,0 1 0,0-1 0,0 2 0,11 0 0,-7 0-56,0 1 0,0 1-1,0 0 1,0 0 0,-1 1 0,1 0 0,-1 1-1,0 0 1,-1 1 0,1 0 0,-1 1-1,0 0 1,12 12 0,-16-14-64,1 1 0,-1 0-1,0 1 1,-1-1 0,0 1 0,0 0-1,0 0 1,-1 0 0,0 1 0,0-1-1,-1 1 1,0 0 0,0 0 0,-1-1-1,0 1 1,0 0 0,-1 0 0,0 0-1,-2 15 1,-1-10 17,0-1 0,0-1 0,-1 1 0,-1 0 0,0-1 0,0 0 0,-13 19 0,15-25-136,-1 0-1,1-1 1,-1 1-1,0-1 1,0 0-1,0 0 1,0-1-1,-1 1 1,0-1-1,0 0 1,1 0-1,-2 0 1,1-1-1,0 0 0,0 0 1,-1 0-1,1 0 1,-12 1-1,16-3-54,0 0 0,0 0-1,-1 0 1,1 0-1,0 0 1,0 0-1,0 0 1,0 0 0,0 0-1,0-1 1,0 1-1,0 0 1,0-1-1,0 1 1,0-1 0,0 1-1,0-1 1,0 1-1,0-1 1,-1-1 0,2 2-39,0-1 1,-1 0 0,1 0 0,0 1-1,0-1 1,0 0 0,0 0 0,-1 1-1,1-1 1,0 0 0,0 0 0,0 1-1,0-1 1,1 0 0,-1 0 0,0 1-1,0-1 1,0 0 0,1 0 0,-1 1-1,1-2 1,1-2-403,0 1-1,0-1 1,1 0-1,-1 1 1,1 0-1,0 0 1,0 0-1,0 0 1,4-3-1,26-13-1866,8 2 655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4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0 1664,'1'2'424,"0"0"-1,0 0 0,0 0 1,0 0-1,0 0 1,-1 0-1,1 0 0,0 0 1,-1 0-1,0 0 1,1 1-1,-1-1 1,0 0-1,0 0 0,0 0 1,0 1-1,-1 2 1,-14 43 4424,5-15-2528,6-12-1883,2-1-1,0 1 1,2-1 0,0 1-1,1 0 1,1-1 0,1 0-1,1 1 1,0-1 0,12 29-1,-13-38-482,2 0-1,-1-1 1,1 1-1,1-1 1,0-1-1,0 1 1,1-1-1,0 0 1,1 0-1,0-1 1,0 0-1,1 0 1,0-1-1,0 0 1,1-1-1,0 0 1,0 0-1,0-1 1,1-1-1,14 5 1,-18-7-22,0 0-1,0-1 1,0 0 0,0-1 0,0 0 0,0 0 0,0 0 0,0-1 0,0 0 0,-1 0 0,1 0 0,0-1 0,0 0 0,-1-1 0,1 0 0,-1 0 0,0 0 0,0 0 0,0-1 0,0 0 0,-1-1 0,1 1 0,5-7 0,-5 3 29,1 1 0,-2-1 0,1-1 0,-1 1 1,0-1-1,-1 0 0,0 0 0,0-1 0,-1 1 0,-1-1 0,1 1 0,-1-1 0,-1 0 0,0 0 1,0-18-1,-2 10 130,-1 1 1,-1 0 0,0 0 0,-1 0 0,-12-31 0,12 38-15,0 1 0,-1 0 0,0 0 0,0 0 0,-1 1 0,0-1 0,0 1 0,-1 1 0,0-1 1,-1 1-1,-11-8 0,17 13-70,0 0 0,-1 1 1,0-1-1,1 1 1,-1 0-1,0 0 0,1 0 1,-1 0-1,0 0 0,0 1 1,0-1-1,0 1 0,0 0 1,0 0-1,0 0 0,0 0 1,0 0-1,1 1 0,-7 0 1,5 1-101,0 0 0,0 0 0,1 0 0,-1 1 0,0-1-1,1 1 1,0 0 0,-1 0 0,1 0 0,0 0 0,1 1 0,-4 3 0,-2 6-739,0 1 1,1 0-1,1 0 0,0 1 0,1 0 0,-6 22 0,8-24-90,0 0 0,1 0-1,1 0 1,0 0-1,0 1 1,2-1 0,-1 0-1,2 1 1,5 23-1,11 6-1521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4.8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46 1928,'0'-1'285,"2"-42"12805,-3 42-12818,-8 6 3324,9-4-3385,0-1 1,0 1-1,-1-1 1,1 2-1,-11 21 1145,11-22-1200,-12 35 552,2 2-1,2-1 1,2 1 0,-3 40-1,8-70-728,1-1-1,-1 0 0,2 1 0,-1-1 1,1 1-1,0-1 0,0 0 1,1 1-1,0-1 0,0 0 0,1 0 1,3 6-1,-3-8-54,0-1 1,0 0 0,0 0-1,1 0 1,0-1-1,0 1 1,0-1 0,0 0-1,0 0 1,1 0-1,-1-1 1,1 0-1,0 1 1,0-2 0,0 1-1,0 0 1,0-1-1,5 1 1,23 3-564,1-1 0,-1-1 0,1-2 1,36-3-1,-38-1-1633,0-1 1,38-11-1,-40 3-2584,-29 12 4681,-1-1 0,1 1 0,-1-1 0,1 0-1,-1 1 1,1-1 0,-1 0 0,1 1-1,-1-1 1,0 0 0,1 0 0,-1 1-1,0-1 1,0 0 0,1 0 0,-1 0 0,0 1-1,0-1 1,0 0 0,0 0 0,0 0-1,0 1 1,0-1 0,-1 0 0,1 0 0,0 0-1,0 1 1,0-1 0,-1 0 0,1 0-1,-1 1 1,1-1 0,0 0 0,-1 1-1,0-2 1,-9-14-1675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5.2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93 1 1676,'-4'12'12588,"-11"43"-7931,2-6-2925,-29 120 724,35-130-2834,2 1 0,-2 54 0,7-84-356,1-1 0,0 1 1,0 0-1,1-1 1,0 1-1,0-1 1,1 1-1,1-1 0,4 10 1,-5-14 77,0 0 0,0-1 0,0 1 0,1-1 0,-1 1 0,1-1 0,0 0 0,0 0 1,1-1-1,-1 0 0,1 1 0,0-1 0,0-1 0,0 1 0,0-1 0,10 3 0,19 4-1928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5.9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1 121 612,'5'2'757,"0"0"-1,0 0 0,1 0 1,-1-1-1,0 0 1,1 0-1,-1 0 1,1-1-1,-1 0 1,1 0-1,0 0 1,8-2-1,2 1-32,452-9 5111,232 24-3744,-213-2-1503,807-24-904,-1278 11 157,-16 1 148,0 0 1,0 0 0,0 0-1,0 0 1,0 0 0,0 0 0,0 0-1,0 0 1,0 0 0,0 0 0,0 0-1,0 0 1,0 0 0,0 0 0,0-1-1,0 1 1,0 0 0,0 0 0,0 0-1,0 0 1,0 0 0,0 0 0,0 0-1,0 0 1,0 0 0,0 0-1,0 0 1,0 0 0,0 0 0,0 0-1,0 0 1,-28-3-928,3 0 41,-19-7-1973,0-2 1,1-3 0,1-1-1,-56-30 1,45 19 887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6.3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234 70 824,'-2'-1'265,"0"-1"0,1 1 0,-1-1 0,0 0 0,1 0-1,-1 0 1,1 1 0,0-1 0,0 0 0,0-1 0,0 1 0,0 0 0,0 0 0,0 0-1,1-1 1,-1 1 0,1 0 0,-1 0 0,1-1 0,0-2 0,1 3-105,0 1 0,-1-1 0,1 1 1,0-1-1,0 1 0,1-1 0,-1 1 1,0 0-1,0 0 0,1 0 0,-1-1 0,0 1 1,1 1-1,-1-1 0,1 0 0,0 0 0,-1 0 1,1 1-1,0-1 0,-1 1 0,1-1 1,0 1-1,-1 0 0,1 0 0,0 0 0,0 0 1,-1 0-1,5 0 0,9 1 320,1 0 1,-1 0-1,1 2 1,-1 0-1,0 1 1,0 0-1,0 1 1,25 13-1,-28-13-306,-1 1-1,0 1 1,-1-1 0,0 2-1,0-1 1,0 2-1,-1-1 1,0 1-1,-1 1 1,0-1 0,10 17-1,-15-21-149,-1 0 0,1-1 0,-1 1 0,-1 0 0,1 0-1,-1 0 1,0 1 0,0-1 0,0 0 0,-1 0 0,0 1 0,0-1-1,0 0 1,-1 1 0,-2 9 0,1-8-57,-1 1-1,0-1 1,0 0-1,-1 0 1,0 0 0,0 0-1,-1 0 1,0-1-1,-9 10 1,-1-3-568,0 0 0,-1 0 0,0-2 1,-1 0-1,0-1 0,0 0 0,-33 11 0,19-11-940,0-1 0,0-1 0,-1-2 0,0-2 0,0 0 0,-59-3 0,24-5-293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36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62 916,'1'-12'1473,"0"6"-284,-1 1 1,1 0-1,0 0 1,0 0-1,1-1 1,0 1 0,2-6-1,-3 11-1104,-1 0 1,0 0-1,1 0 1,-1-1-1,1 1 1,-1 0-1,0 0 0,1 0 1,-1 0-1,1 0 1,-1 0-1,1 0 0,-1 0 1,1 0-1,-1 0 1,0 0-1,1 0 0,-1 0 1,1 0-1,-1 0 1,0 1-1,1-1 0,-1 0 1,1 0-1,-1 0 1,0 1-1,1-1 0,-1 0 1,0 0-1,1 1 1,-1-1-1,0 0 0,1 1 1,-1-1-1,0 0 1,0 1-1,1-1 0,-1 0 1,0 1-1,0-1 1,0 1-1,12 18 663,5 17-95,-2 0 0,-2 1-1,9 40 1,18 119-420,-15-64-2027,-22-117 1908,-1 5-5943,-23-58-5334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6.8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 96,'0'-1'301,"1"0"0,-1 0 0,0 1 0,1-1 0,3-5 2107,-3 6-2107,0-1 0,0 1 0,-1-1 0,1 1 0,0-1 0,0 1 0,0 0 0,-1-1 0,1 1 0,0 0 0,0 0 0,1-1 0,-1 2-52,0-1 1,-1 1-1,1 0 0,0-1 0,-1 1 0,1 0 1,0 0-1,-1-1 0,1 1 0,-1 0 1,1 0-1,-1 0 0,0 0 0,1-1 0,-1 1 1,0 0-1,1 0 0,-1 0 0,0 1 0,6 57 3990,-6-54-4098,-5 246 4733,-1-5-2675,7-206-2373,2 0 0,3-1-1,0 1 1,14 41 0,-7-54-814,6-7-3478,-18-20 4200,-1 1-1,1-1 1,0 0 0,0 1 0,-1-1 0,1 0 0,0 1 0,0-1-1,0 0 1,0 0 0,0 0 0,-1 0 0,1 1 0,0-1 0,0 0-1,0-1 1,0 1 0,0 0 0,0 0 0,-1 0 0,1 0 0,1-1 0,0 0-107,-1-1 1,1 1 0,-1 0 0,0 0 0,1-1 0,-1 1 0,0-1 0,0 1 0,0-1 0,0 1 0,0-1 0,-1 0-1,1 1 1,0-1 0,0-2 0,6-22-2520,0-5 597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7.1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252 129 104,'12'-20'1334,"13"-28"3220,-22 40-2962,0 1 0,-1 0-1,1-1 1,1-11 0,-4 18-1492,0 1-1,0 0 1,1-1 0,-1 1 0,0 0 0,0-1 0,0 1 0,0 0 0,0-1 0,0 1-1,0 0 1,0-1 0,0 1 0,0 0 0,0-1 0,0 1 0,-1 0 0,1-1 0,0 1 0,0 0-1,0-1 1,0 1 0,0 0 0,-1-1 0,1 1 0,0 0 0,0 0 0,0-1 0,-1 1-1,1 0 1,0 0 0,-1 0 0,1-1 0,0 1 0,0 0 0,-1 0 0,-13 4 1815,-15 18-272,29-22-1615,-29 26 530,1 1 0,2 1 0,1 1 0,1 2-1,1 0 1,2 2 0,1 0 0,-18 41 0,34-63-515,0 0 1,0 0 0,1 0 0,1 0 0,0 1-1,0-1 1,1 0 0,0 14 0,2-20-70,-1 0 0,1 0 0,0-1 1,0 1-1,0 0 0,1-1 0,-1 1 1,1-1-1,0 0 0,0 1 1,1-1-1,-1 0 0,1 0 0,0-1 1,0 1-1,1 0 0,-1-1 0,1 0 1,-1 0-1,1 0 0,0 0 0,5 2 1,5 1-359,-1 0 1,1-1 0,0-1-1,0 0 1,0-1 0,1-1-1,-1 0 1,1-1 0,-1 0-1,1-1 1,17-3 0,6-1-2153,-1-2 0,0-2 1,41-13-1,-59 14 1260,-1 0 1,0-1-1,0 0 0,0-2 0,-1 0 1,17-14-1,8-12-719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7.5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1 109 1172,'29'-48'4162,"-5"-2"3677,-25 55-6648,0 0-1,0 0 0,0 0 1,1 0-1,0 0 1,0 8-1,9 53 1093,-4-39-2159,1-1-1,2 0 0,10 26 1,-13-42-175,1 1 0,1-2 1,-1 1-1,1-1 0,1 0 0,0 0 0,0-1 1,0 0-1,1-1 0,1 0 0,-1 0 0,1-1 1,0 0-1,0-1 0,1 0 0,0 0 0,0-1 1,12 2-1,-12-3-65,0 0 0,0-1 1,0-1-1,1 0 0,-1 0 0,0-2 1,0 1-1,0-1 0,1-1 0,-1 0 1,0 0-1,-1-1 0,1 0 0,0-1 1,-1-1-1,0 1 0,0-2 0,18-11 1,-23 13 76,0 0 0,-1-1 0,1 1-1,-1-1 1,0 0 0,0 0 0,-1 0 0,0-1 0,0 1 0,0-1 0,0 0 0,-1 0 0,0 0 0,0 0 0,-1 0 0,1 0 0,-1 0 0,-1-1 0,1 1 0,-1-10 0,-1 6 37,-1-1 1,0 0-1,0 1 1,-1-1-1,0 1 1,-1 0-1,0 0 1,0 0-1,-1 0 1,-1 1-1,-10-15 1,10 16 29,0 0 0,-1 1 0,0 0 0,-1 0 0,1 0 0,-1 1 0,0 0 0,-1 0 0,1 1 0,-1 1 0,0-1 0,-14-4 1,17 7-15,0 1 1,0 0 0,0 0 0,-1 0 0,1 1 0,0 0 0,0 0 0,0 1 0,0-1 0,0 1 0,0 1 0,0-1 0,0 1 0,0 0 0,0 0 0,1 1 0,-1-1 0,1 1 0,0 1 0,-1-1 0,-5 6 0,4-2-70,0 0 0,0 0 0,0 0 0,1 1 1,0 0-1,1 0 0,0 1 0,0 0 0,-4 9 1,5-7-480,0 0 0,1 1 0,0-1 0,1 0 0,0 1 0,1-1 0,0 20 0,1-23-30,0 1 1,1-1 0,0 0-1,1 0 1,0 0 0,0 0-1,0 0 1,1 0-1,0-1 1,1 1 0,0-1-1,0 0 1,0 0 0,1 0-1,0-1 1,0 1 0,1-1-1,0 0 1,0-1 0,0 0-1,1 0 1,-1 0 0,1 0-1,15 6 1,25 4-1364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7.9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1 103 1504,'4'-10'911,"20"-51"4308,-19 30 6777,-11 80-10171,4 5-889,-4 38-745,5 0-1,18 159 1,-14-235-1228,0 0 1,1-1 0,1 1-1,11 24 1,-15-37 462,1 1-1,0-1 1,0 0 0,1 0 0,-1 0 0,1 0-1,-1 0 1,1 0 0,0-1 0,7 5-1,-9-6 189,1 0-1,0 0 0,0 0 1,0-1-1,1 1 0,-1-1 1,0 1-1,0-1 0,0 0 1,0 0-1,0 0 0,1 0 1,-1 0-1,0 0 0,0-1 1,0 1-1,0-1 0,0 1 1,0-1-1,0 0 0,3-1 1,18-12-1956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8.2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299 64 24,'-1'-47'2998,"0"31"617,0 31 2818,2 136-727,-5 228-4737,2-289-2382,-1 17-6282,3-106 7438,-3 16-2976,3-16 3077,0-1 0,0 1 1,0-1-1,0 1 0,0-1 0,-1 1 1,1-1-1,0 1 0,0-1 0,-1 0 1,1 1-1,0-1 0,-1 1 0,1-1 1,0 0-1,-1 1 0,1-1 0,-1 0 1,1 0-1,-1 1 0,1-1 1,0 0-1,-1 0 0,1 1 0,-1-1 1,1 0-1,-1 0 0,1 0 0,-1 0 1,0 0-1,-12-4-1799</inkml:trace>
  <inkml:trace contextRef="#ctx0" brushRef="#br0" timeOffset="1">11 540 440,'-11'-14'2160,"11"1"372,7 2 257,-3-2 199,13 4-620,0-2-716,11 2-588,7 0-519,7 1-689,7-1-909,6 2-1047,4 1-552,8 3-288,2 3 19,4 0 361,7 3 668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9.7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51 740,'0'-2'455,"1"0"1,-1-1-1,1 1 1,0 0-1,0-1 1,0 1-1,0 0 0,0 0 1,1 0-1,-1-1 1,0 1-1,1 1 0,0-1 1,-1 0-1,1 0 1,0 1-1,0-1 0,0 1 1,0-1-1,0 1 1,3-1-1,-4 1-209,0 0-1,1 0 1,-1 0-1,1 1 1,-1-1-1,1 1 1,-1-1 0,1 1-1,0-1 1,-1 1-1,1 0 1,0 0-1,-1 0 1,1 0-1,-1 0 1,1 0 0,0 0-1,-1 1 1,1-1-1,0 0 1,-1 1-1,1-1 1,-1 1-1,1 0 1,-1 0 0,0-1-1,1 1 1,-1 0-1,0 0 1,1 0-1,-1 0 1,1 2-1,3 6 31,-1 0-1,0 0 0,-1 1 0,0-1 1,-1 1-1,0-1 0,0 1 0,-1 0 1,0 20-1,1-3 103,6 72 483,20 176 1056,-16-185-2269,26 89 0,-36-168-56,-1-8 33,-1 1 0,1-1 0,0 0 0,-1 0 0,2 0 1,-1 0-1,0 0 0,0 0 0,1 0 0,0 0 0,-1 0 0,5 3 0,8-30-8673,-13 21 8076,19-52-4910,-10 16 3759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0.1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425 46 360,'10'-15'1069,"3"-16"11779,-45 61-10416,-115 118 1410,-70 81-2866,200-212-956,13-14-33,0 1 0,0 0 0,0 0-1,1 0 1,-1 0 0,1 1 0,0 0 0,-2 4 0,6-7-4,1 0 1,0-1 0,-1 1 0,1-1-1,0 1 1,0-1 0,0 0-1,0 0 1,0 0 0,0 0 0,0 0-1,0 0 1,4 0 0,-4 0 8,44 12 18,1-1 0,1-2 0,52 4-1,-39-6 4,56 10-67,27 5-1206,-48-14-4242,-78-8 2410,-1-2 0,1 0 0,32-7 1,-16 1 1161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0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0 1380,'-2'7'6309,"7"12"-2932,-4-14-2305,24 112 6028,-18-72-5424,2 89 0,-9 345-98,0-478-1592,4 63-951,-4-59 544,1-1 1,0 1 0,0-1 0,0 0-1,1 0 1,0 1 0,-1-1 0,2 0-1,-1 0 1,0-1 0,5 7 0,-6-9 148,0 0 1,0 0-1,0 0 1,0-1-1,1 1 0,-1 0 1,0-1-1,0 1 1,0-1-1,0 1 1,1-1-1,-1 1 1,0-1-1,0 0 1,1 0-1,-1 0 1,0 0-1,1 0 1,-1 0-1,0 0 0,1 0 1,-1 0-1,0 0 1,0-1-1,1 1 1,-1-1-1,0 1 1,0-1-1,0 1 1,1-1-1,0 0 1,3-3-594,1 0 1,-1 0 0,0 0 0,-1 0-1,5-6 1,16-19-1875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1.0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1 134 956,'14'-53'3303,"-13"43"-1621,1 0 0,1 0 0,0 0 0,0 0 0,10-18 0,-13 28-1609,0 0-1,1 0 1,-1-1-1,0 1 1,0 0-1,1 0 0,-1-1 1,0 1-1,0 0 1,1 0-1,-1 0 1,0 0-1,1-1 0,-1 1 1,0 0-1,1 0 1,-1 0-1,0 0 1,1 0-1,-1 0 1,1 0-1,-1 0 0,0 0 1,1 0-1,-1 0 1,0 0-1,1 0 1,-1 0-1,0 1 0,1-1 1,-1 0-1,0 0 1,1 0-1,-1 0 1,0 1-1,0-1 1,1 0-1,-1 0 0,0 0 1,0 1-1,1-1 1,-1 0-1,0 1 1,0-1-1,1 0 0,-1 0 1,0 1-1,0-1 1,0 0-1,0 1 1,0-1-1,0 0 1,0 1-1,1 0 0,8 20 1382,5 24-205,-1 1-1,10 87 1,-3 100-645,-7-50-532,-9-150-272,1 13-1255,-1 1 1,-3 50-1,-1-96 1171,0 0 1,0 0-1,0 0 0,0 0 1,0 0-1,0 0 0,0 0 1,0 1-1,0-1 0,0 0 0,-1 0 1,1 0-1,0 0 0,-1 0 1,1 0-1,-1 0 0,1 0 1,-1 0-1,0 0 0,1-1 0,-1 1 1,0 0-1,1 0 0,-1 0 1,0-1-1,0 1 0,-1 0 1,0-1-190,0-1 1,0 1-1,0-1 1,1 0 0,-1 0-1,0 0 1,1 0 0,-1 0-1,1 0 1,-1-1 0,1 1-1,-1 0 1,1-1-1,0 1 1,-2-3 0,-17-21-2102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1.4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45 109 2224,'-21'-8'2880,"8"-1"365,2 2 215,11-1-320,7 1-819,10 0-913,11-1-572,0 1-448,10-2-488,1 0-836,3 1-1144,-1-1-789,1 4-407,0 1-124,3 1 167,0 3 633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37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21 143 456,'-3'-31'2136,"3"5"512,-7 2 273,3 8 107,1 1-364,3 4-800,0 2-935,-3 2-881,6 3-749,4 6-807,3 5-740,7 8-428,3 5-108,4 2 183,0 4 365,-1 1 592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1.8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8 608,'31'-4'13107,"-8"1"-5405,-6 3-8560,14 1 1444,37 5-58,-62-5-484,-1 0 0,0 1 0,0-1 0,0 1 1,0 0-1,-1 0 0,1 0 0,0 0 0,-1 1 0,5 4 0,-7-6-9,-1 0-1,1 1 1,-1-1-1,0 1 1,0 0-1,0-1 1,0 1-1,0 0 1,0 0-1,-1-1 1,1 1 0,-1 0-1,1 0 1,-1 0-1,1 0 1,-1 0-1,0 0 1,0 0-1,0 0 1,0 0-1,0-1 1,-1 1 0,1 0-1,-1 0 1,0 3-1,-3 4 159,0 0 0,0 0 0,-10 15 0,12-20-140,-84 114 1505,63-90-1190,1 1 0,2 1 0,0 1 0,-23 52 0,42-82-379,0 1 1,0 0 0,1 0 0,-1 0 0,0 1 0,1-1-1,-1 0 1,1 0 0,0 0 0,0 0 0,0 0 0,0 1-1,0-1 1,0 0 0,0 0 0,1 0 0,-1 0 0,1 0 0,0 1-1,0-1 1,-1 0 0,1-1 0,0 1 0,1 0 0,-1 0-1,3 3 1,-2-3-153,1 0 0,0 0 1,0-1-1,1 1 0,-1-1 0,0 1 0,0-1 0,1 0 0,-1 0 0,1 0 0,-1-1 0,1 1 0,-1-1 0,1 0 0,5 0 1,10-2-1541,-1 0 1,1-2 0,-1 1-1,0-2 1,0-1 0,24-10 0,-12 2-1377,0-2 1,46-32 0,-26 11 767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2.1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0 627 128,'19'-30'3189,"20"-40"-1,-34 60-1670,0-1 0,-1 0-1,0 0 1,-1 0-1,-1 0 1,1 0 0,-3-28 2763,-4 54-3113,3 325 1827,3-298-2940,3 78-1788,-20-196 1044,-36-228-1003,45 248 1535,2-1-1,2 0 1,9-79 0,-4 118 150,0-1 0,1 1 1,1 0-1,0 0 0,2 1 1,0-1-1,15-25 0,-18 37 7,0 0-1,0 0 1,1 0-1,0 1 0,0 0 1,0 0-1,1 0 1,0 0-1,11-6 0,-12 9 3,0 0-1,-1 0 0,1 0 0,0 1 0,0 0 0,0 0 0,0 0 0,0 0 0,1 1 1,-1 0-1,0 0 0,0 0 0,0 1 0,0 0 0,7 2 0,-7-2 4,0 1 0,0 0 0,0 0 0,0 0 0,-1 0 0,1 1 0,-1 0 0,0 0 0,0 0 0,0 0 0,0 1 0,0-1 0,-1 1 0,6 7 0,-5-4 12,0 0 0,0 1 0,-1-1 0,0 1 0,0-1 0,-1 1 0,0 0 0,2 14 0,-3-5 14,0-1 0,-1 1 0,-1-1 0,0 1 0,-1-1 0,-1 0 0,-1 0 1,-9 28-1,2-14-302,-12 31-889,2-30-5819,59-55-5042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2.5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29 240,'1'-1'293,"0"1"-1,1 0 1,-1-1-1,1 1 1,-1 0-1,1 0 1,-1 0-1,1 0 1,-1 0 0,1 0-1,-1 1 1,1-1-1,-1 0 1,0 1-1,1-1 1,-1 1-1,0-1 1,1 1 0,-1 0-1,0-1 1,1 1-1,-1 0 1,0 0-1,0 0 1,1 1-1,-1 1 200,0-1-1,0 0 0,0 1 1,0-1-1,-1 1 0,1-1 0,-1 1 1,1 0-1,-1-1 0,0 1 0,0-1 1,0 1-1,-1 0 0,0 2 0,-1 18 591,1-1 0,1 1-1,0-1 1,5 24-1,-1-24-727,0 0-1,2 0 1,0 0-1,13 26 1,-14-35-378,1 0 0,1-1 0,0 1 0,0-2 0,1 1-1,1-1 1,0 0 0,1-1 0,0 0 0,0 0 0,1-1 0,0-1 0,1 0 0,0 0 0,0-1 0,0-1 0,23 9 0,-31-14-25,1 1 0,0-1 0,0 0 0,-1-1 0,1 1-1,0-1 1,0 0 0,0 0 0,0 0 0,0-1 0,0 0 0,0 0 0,-1 0 0,1 0 0,8-4 0,-7 2 3,-1-1 1,1 1 0,-1-1 0,0-1-1,0 1 1,0-1 0,0 1 0,-1-1-1,0-1 1,6-7 0,-1-3 47,-1-1 0,0 0 0,-1-1 0,-1 1 1,0-1-1,-2 0 0,4-25 0,-4 14 167,-1 0 1,-2 0-1,-2-40 1,0 60-120,0 0 1,0 0 0,-1 0-1,0 0 1,0 1 0,-1-1-1,0 0 1,-1 1 0,0 0-1,0 0 1,-1 0-1,0 0 1,0 1 0,-12-13-1,14 18-57,0 0 0,0 0 0,0 0 0,0 0-1,-1 0 1,1 1 0,0-1 0,-1 1 0,0 0 0,1 0-1,-1 0 1,0 1 0,1-1 0,-1 1 0,0 0 0,1 0-1,-1 0 1,0 1 0,0-1 0,1 1 0,-1 0-1,0 0 1,1 0 0,-1 0 0,1 1 0,0 0 0,-1-1-1,1 1 1,-4 3 0,-5 3-217,1 1 0,-1 0 0,2 0 0,-1 1 0,1 1 0,-11 14 1,10-10-671,1 1 1,1 0-1,0 1 1,1-1 0,0 1-1,-6 24 1,12-33 109,0 1 0,1-1 0,-1 1 0,2 0 0,-1-1 0,2 18 0,0-21 337,0-1 0,0 1 0,0-1 0,0 1-1,1-1 1,0 1 0,0-1 0,0 0 0,0 0 0,1 0-1,-1 0 1,1 0 0,6 5 0,14 11-1522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22.9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 2056,'9'-6'4752,"-8"6"-4435,0-1 0,0 1 0,-1 0 0,1 0 0,0 0-1,0 0 1,-1 0 0,1 0 0,4 1 1901,-3 0-1902,6 25 5910,-7-20-6780,24 101 3401,9 57-1527,-29-118-1244,-4-25-222,1-1-1,1 0 0,9 29 1,-10-44 15,0 1 1,0-1-1,0 0 1,1 0-1,-1-1 0,1 1 1,1-1-1,-1 1 1,1-1-1,-1 0 0,1 0 1,0 0-1,0-1 1,1 1-1,-1-1 1,1 0-1,8 3 0,-3-2-208,0 0 0,0-1-1,1-1 1,-1 0-1,1 0 1,0-1-1,-1 0 1,1-1-1,0 0 1,-1-1 0,1 0-1,0 0 1,13-5-1,-16 4 202,0-1-1,0 1 1,-1-1-1,1-1 0,-1 0 1,0 0-1,0 0 1,0-1-1,0 0 0,-1 0 1,0-1-1,0 1 1,0-1-1,-1-1 1,0 1-1,0-1 0,7-14 1,-7 8 563,0 0 0,-1-1 0,0 1 0,-1-1 0,-1 0 0,0 0 0,-1 0 1,0 0-1,-1 0 0,-1 0 0,0 0 0,-1 0 0,0 0 0,-8-23 0,10 37-386,0-1-1,0 1 0,0 0 1,0-1-1,0 1 0,0 0 0,0-1 1,0 1-1,0-1 0,0 1 1,0 0-1,-1-1 0,1 1 0,0 0 1,0-1-1,0 1 0,-1 0 1,1 0-1,0-1 0,0 1 1,-1 0-1,1 0 0,0-1 0,0 1 1,-1 0-1,1 0 0,0 0 1,-1-1-1,1 1 0,0 0 0,-1 0 1,1 0-1,0 0 0,-1 0 1,1 0-1,0 0 0,-1 0 1,1 0-1,-1 0 0,1 0 0,-8 15 645,1 27-155,-7 317-1593,18-311-2447,-4-46 2995,0 0 0,1 1 0,-1-1-1,0 0 1,1 0 0,0 0 0,-1 0-1,1 0 1,0 0 0,0 0 0,0-1-1,0 1 1,1 0 0,-1 0 0,0-1-1,1 1 1,-1-1 0,1 1-1,2 1 1,3-3-2388,3-5 489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54.5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717 16 96,'-5'-14'5893,"5"14"-5720,0 0 0,-1 0 1,1-1-1,-1 1 0,1 0 1,-1 0-1,1 0 0,-1 0 1,1 0-1,0 0 0,-1 0 1,1 0-1,-1 0 0,-6 3 2774,7-2-2774,-24 23 4529,5 14-3685,2 2-1,1 0 1,2 0-1,-9 47 0,8-32-429,0-5-220,3-10-85,1 1-1,-8 58 0,18-94-249,-2 27 109,7-23-64,-3-9-74,-1 0 0,1 0 1,-1 0-1,1 0 0,-1 0 0,1 0 0,0 0 0,-1 0 0,1-1 0,-1 1 0,1 0 0,-1 0 0,1-1 0,-1 1 0,1 0 0,-1-1 0,0 1 0,1-1 0,-1 1 0,1 0 0,-1-1 0,1 0 0,1-1-5,0 0-1,0-1 1,-1 1-1,1 0 1,0-1-1,-1 1 0,0-1 1,1 0-1,-1 1 1,0-1-1,-1 0 1,1 0-1,0 0 0,-1 0 1,1 0-1,-1 1 1,0-1-1,0 0 0,-1-4 1,0 2-1,0 0 0,0 0 1,-1 0-1,0 0 0,0 0 0,0 0 1,-1 1-1,0-1 0,1 1 0,-5-5 1,-1 0 4,1 1 0,-1 0 0,-1 0 1,1 1-1,-1 0 0,-1 0 0,1 1 1,-1 0-1,-18-7 0,7 7-6,-1 0 0,1 2 0,-1 1 0,-43-2 1,24 5-294,-72 9 0,99-7 120,6-1-39,1-1 1,-1 1 0,1 1-1,0-1 1,-1 1 0,1 0-1,0 1 1,0 0 0,0 0-1,-9 6 1,15-8 125,1-1-1,0 0 1,-1 1-1,1-1 1,0 0 0,0 1-1,-1-1 1,1 1-1,0-1 1,0 1-1,0-1 1,-1 0 0,1 1-1,0-1 1,0 1-1,0-1 1,0 1 0,0-1-1,0 1 1,0-1-1,0 1 1,0-1-1,0 1 1,0-1 0,0 0-1,0 1 1,0-1-1,1 1 1,-1-1-1,0 1 1,0-1 0,0 1-1,1-1 1,-1 0-1,0 1 1,1-1-1,-1 0 1,0 1 0,1-1-1,-1 0 1,0 1-1,1-1 1,-1 0-1,1 0 1,-1 1 0,0-1-1,1 0 1,-1 0-1,1 0 1,-1 0-1,1 0 1,-1 1 0,1-1-1,0 0 1,26 7-3540,-12-6 1892,0 0-1,0-1 0,1 0 1,16-4-1,3-1-412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56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5207 773 872,'-29'-13'10400,"11"-9"-6129,-2-18-2148,-4-6-1483,-2 10-551,0 1 0,-3 2 0,0 1 0,-3 1 0,0 1 0,-2 3 0,0 0 0,-2 2 0,-1 2 0,-1 1 0,-1 2 0,-1 2 0,-43-14 0,-80-13-150,-205-31 0,242 53 103,81 15-11,-177-34 46,-268-16 0,-601 50-328,881 19 204,-266 49 1,325-30 7,2 7 1,-213 82 0,76 3 422,224-92-328,2 3 0,-86 61 0,92-49-38,-86 90 0,145-140-37,10-10-785,24-31 1,-34 40 631,-1 1 0,0-2 1,0 1-1,-1 0 0,1-1 1,-2 0-1,1 0 1,-1 0-1,0 0 0,0 0 1,1-14-1,-11-64-191,6 70 371,1 10-47,-6-27 466,7 32-412,0 0 1,-1 0-1,1-1 1,0 1 0,0 0-1,0 0 1,-1-1-1,1 1 1,0 0-1,0 0 1,-1 0 0,1-1-1,0 1 1,0 0-1,-1 0 1,1 0 0,0 0-1,-1 0 1,1 0-1,0-1 1,-1 1-1,1 0 1,0 0 0,-1 0-1,1 0 1,0 0-1,0 0 1,-1 0 0,1 0-1,0 1 1,-1-1-1,-14 13 553,10-5-431,0-1 1,1 2-1,0-1 1,0 0-1,1 1 1,0-1-1,-3 18 0,-6 67 194,9-70-246,1-5-45,0 0 0,2 0-1,-1 0 1,2 0 0,1 0-1,0-1 1,1 1-1,6 18 1,-8-34-41,0 0 0,1 1 0,-1-1 0,1 0 0,0 0 0,0 0-1,-1 0 1,1 0 0,1 0 0,-1-1 0,0 1 0,0-1 0,1 0 0,-1 1 0,1-1 0,-1 0 0,1 0-1,-1-1 1,1 1 0,0 0 0,-1-1 0,1 0 0,0 1 0,-1-1 0,1 0 0,3-1 0,11 0-255,0-1 1,0 0 0,18-6 0,-16 4-308,396-78-14663,-345 70 13246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57.3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11 532,'1'-10'7085,"0"11"-6654,0 0 0,1 1 1,-1-1-1,0 0 0,0 1 0,0 0 0,0-1 1,0 1-1,-1-1 0,2 4 0,2 9 676,-2 0 0,0-1 0,1 24 0,-9 85 1086,5-107-2000,-11 96 421,-4 51-253,15-131-397,1 0-1,1 0 1,7 35-1,-7-62-75,-1 0-1,1-1 0,0 1 1,0 0-1,1-1 0,-1 1 1,1-1-1,3 5 0,-5-7 1,1 0-1,-1-1 1,1 1-1,0-1 0,-1 1 1,1-1-1,0 0 1,-1 1-1,1-1 1,0 1-1,0-1 0,-1 0 1,1 0-1,0 0 1,0 1-1,0-1 1,0 0-1,-1 0 0,1 0 1,0 0-1,0 0 1,0 0-1,-1-1 1,1 1-1,0 0 0,0 0 1,0 0-1,-1-1 1,1 1-1,0-1 1,0 1-1,-1 0 0,1-1 1,0 1-1,-1-1 1,1 1-1,-1-1 1,1 0-1,0 1 0,-1-1 1,0 0-1,2-1 1,5-8-1287,1 0 1,-1 0 0,-1-1-1,0 0 1,-1-1-1,7-17 1,-4 9 110,9-23-828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57.7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330 79 1768,'8'-16'1609,"-4"8"137,1-1 0,-2 0-1,1 0 1,2-11 0,-6 20-1693,0 0-1,0-1 1,0 1 0,0 0-1,0 0 1,0 0 0,0-1 0,0 1-1,0 0 1,0 0 0,0-1 0,0 1-1,0 0 1,0 0 0,0 0-1,0-1 1,0 1 0,0 0 0,0 0-1,0 0 1,0-1 0,0 1 0,0 0-1,0 0 1,-1 0 0,1-1-1,0 1 1,0 0 0,0 0 0,0 0-1,-1 0 1,1 0 0,0 0 0,0-1-1,0 1 1,0 0 0,-1 0-1,1 0 1,0 0 0,0 0 0,-1 0-1,1 0 1,0 0 0,0 0 0,0 0-1,-1 0 1,1 0 0,0 0-1,0 0 1,0 0 0,-1 0 0,1 0-1,0 0 1,0 0 0,-1 0 0,1 0-1,0 0 1,0 0 0,0 1-1,0-1 1,-1 0 0,1 0 0,0 0-1,0 0 1,0 0 0,0 1 0,-1-1-1,1 0 1,-14 11 1190,-39 44-313,3 3-1,-46 67 1,59-75-742,16-23-139,8-12-27,1 1 0,0 0 1,2 1-1,0 1 0,-9 19 0,18-35-22,1 0 1,-1 0 0,0 0-1,1 0 1,0 1 0,-1-1-1,1 0 1,0 0-1,0 1 1,0-1 0,0 0-1,1 0 1,-1 1-1,1-1 1,-1 0 0,1 0-1,0 0 1,0 0 0,0 1-1,1 1 1,0-1-15,1-1 0,-1 1 0,1-1 0,-1 1 0,1-1 0,0 0 0,0 0 0,0 0 1,0 0-1,1-1 0,4 3 0,7 1-216,0-1 1,0-1 0,1 0-1,27 1 1,2-3-2432,77-7 0,47-22-7554,-131 19 8047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58.1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231 1 60,'6'3'5530,"-6"-2"-5420,-6 12 3380,-20 19 170,21-25-2889,-24 31 1089,1 0 1,-41 80-1,55-90-2368,2 1 1,0 1-1,2 0 0,2 0 0,-8 42 0,16-70 212,0-1 0,-1 1 0,1 0-1,0 0 1,0-1 0,0 1 0,0 0-1,0 0 1,0-1 0,1 1 0,-1 0-1,1-1 1,-1 1 0,1 0 0,-1-1-1,1 1 1,0-1 0,0 1 0,0-1-1,0 1 1,0-1 0,0 0 0,2 3-1,-1-3-60,0 0-1,0-1 1,0 1-1,0 0 1,0-1-1,0 1 1,0-1-1,1 0 1,-1 1-1,0-1 1,0 0-1,0 0 1,0-1-1,0 1 0,0 0 1,0-1-1,0 1 1,1-1-1,2-1 1,24-10-1490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58.4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7 348,'0'0'2,"0"0"0,0 0 0,0 0-1,0 0 1,0 0 0,0 0 0,0 0 0,0 0 0,1 0-1,-1 0 1,0-1 0,0 1 0,0 0 0,0 0 0,0 0-1,0 0 1,0 0 0,0 0 0,0 0 0,0 0 0,0 0-1,0 0 1,0-1 0,0 1 0,0 0 0,1 0 0,-1 0-1,0 0 1,0 0 0,0 0 0,0 0 0,0 0 0,0-1-1,0 1 1,0 0 0,0 0 0,0 0 0,0 0 0,-1 0-1,1 0 1,0 0 0,0 0 0,0-1 0,0 1 0,0 0-1,0 0 1,0 0 0,0 0 0,0 0 0,0 0 0,0 0-1,0 0 1,0 0 0,0 0 0,-1 0 0,1-1 0,0 1-1,0 0 1,0 0 0,0 0 0,0 0 0,0 0 0,0 0-1,16-2-308,24 19 16502,-40 17-13846,-1-24-1631,-15 323 3133,1-112-4759,15-206 475,-1 45-1990,2-57 1901,-1 0 0,0 0 0,1 0 0,-1 0 1,1 0-1,0 0 0,0 0 0,0-1 0,1 1 0,-1 0 0,1-1 1,-1 1-1,1-1 0,0 1 0,4 3 0,-5-5 225,0-1-1,1 1 0,-1-1 1,1 1-1,-1-1 1,1 0-1,-1 1 1,1-1-1,-1 0 1,0 0-1,1 0 1,-1 0-1,1 0 1,-1-1-1,1 1 1,-1 0-1,1-1 1,-1 1-1,0-1 1,1 1-1,-1-1 1,0 0-1,1 1 1,-1-1-1,0 0 1,0 0-1,0 0 1,0 0-1,2-2 1,17-14-1671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37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1 116 472,'9'29'1485,"-1"-1"0,-1 1-1,6 55 1,-9-47 141,17 61 0,-20-93-1532,1 0 1,0 0-1,0 0 1,0 0-1,1 0 1,-1 0-1,1-1 1,0 1-1,1-1 1,-1 0-1,1 0 0,0 0 1,7 5-1,-8-7-121,-1-1-1,1 1 1,0-1-1,0 0 0,0 0 1,0 0-1,0-1 1,0 1-1,0-1 1,0 1-1,0-1 0,0 0 1,0 0-1,1 0 1,-1-1-1,0 1 0,0-1 1,0 0-1,0 0 1,0 0-1,0 0 0,-1 0 1,1-1-1,4-2 1,2-2-76,0 0 1,0 0-1,-1-1 0,0 0 1,-1-1-1,1 1 1,-2-1-1,1-1 1,-1 0-1,0 0 1,-1 0-1,0 0 0,0-1 1,-1 0-1,0 0 1,-1 0-1,0 0 1,-1 0-1,2-19 1,0-13 1336,-3 1 1,-1-1 0,-10-69 0,6 81 207,5 5 8,1 18-693,2 16-334,76 289-32,32 154-2466,-105-405 1649,-2 1 1,-1 52-1,-4-81 349,-1 1-1,-1-1 0,-1 1 1,-1-1-1,-1 0 0,0 0 1,-15 34-1,19-49 105,-1-1 0,0 1-1,1-1 1,-1 0 0,0 0 0,-1 1 0,1-1 0,-1-1-1,1 1 1,-1 0 0,0-1 0,0 1 0,0-1-1,0 0 1,0 0 0,0 0 0,-1 0 0,1-1 0,-1 1-1,0-1 1,1 0 0,-1 0 0,0 0 0,1-1 0,-1 1-1,0-1 1,0 0 0,0 0 0,1 0 0,-1 0 0,0-1-1,0 0 1,1 1 0,-1-1 0,0-1 0,1 1-1,-1-1 1,-3-1 0,-3-3 11,0 1 0,1-1 0,0 0-1,0-1 1,1 0 0,0-1 0,0 1-1,1-1 1,0-1 0,0 0 0,1 0 0,-7-13-1,6 8-206,1-1 0,1 0-1,0-1 1,2 1 0,-1-1 0,2 0-1,0 0 1,1 0 0,0 0-1,2 0 1,0 0 0,3-20-1,1 13-293,0 0 0,2 0 0,0 0-1,2 0 1,0 1 0,2 1-1,19-31 1,-13 27 231,2 0 0,0 2-1,2 0 1,1 1 0,0 2-1,51-36 1,-58 45 420,2 1-1,0 0 1,0 2-1,0 0 1,1 0 0,1 2-1,-1 0 1,1 1-1,0 1 1,0 1 0,0 1-1,22 0 1,-33 2-77,0 1 1,-1 0-1,1 0 1,-1 1-1,0 0 1,1 0-1,-1 0 0,0 1 1,0 1-1,0-1 1,-1 1-1,10 7 1,-7-4 6,-1 0-1,-1 1 1,1 0 0,-2 0 0,1 1 0,-1 0 0,10 19 0,-1 6 55,-2 1 1,-1 0 0,-2 1-1,6 38 1,-13-60-144,0 5 7,-3-14-26,1 0 1,0 0-1,0 0 1,1 0-1,-1 0 1,1 0-1,4 7 1,-6-13-22,0 1 1,0 0-1,0 0 1,0 0-1,0-1 0,0 1 1,0 0-1,0 0 1,0 0-1,0 0 0,1-1 1,-1 1-1,0 0 1,0 0-1,0 0 1,0 0-1,0 0 0,0-1 1,1 1-1,-1 0 1,0 0-1,0 0 0,0 0 1,1 0-1,-1 0 1,0 0-1,0 0 1,0 0-1,0 0 0,1 0 1,-1 0-1,0 0 1,0 0-1,0 0 0,1 0 1,-1 0-1,0 0 1,0 0-1,0 0 1,1 0-1,-1 0 0,0 0 1,0 0-1,0 0 1,0 0-1,1 0 0,-1 1 1,0-1-1,0 0 1,0 0-1,0 0 1,1 0-1,-1 0 0,0 0 1,0 1-1,0-1 1,0 0-1,0 0 0,0 0 1,0 1-1,0-1 1,0 0-1,1 0 1,0-19-646,-1 18 624,-4-77-1240,-4 0-1,-19-84 1,-2-18 2842,20 125-157,5 37-709,1-1 0,1 0-1,0 0 1,2-34 0,0 52-879,1 0-1,-1 0 1,0 0 0,1 0 0,-1 1-1,1-1 1,-1 0 0,1 0-1,-1 1 1,1-1 0,0 0 0,-1 1-1,1-1 1,0 1 0,-1-1-1,1 1 1,0-1 0,0 1-1,-1-1 1,1 1 0,0-1 0,0 1-1,0 0 1,0 0 0,0 0-1,0-1 1,-1 1 0,1 0 0,0 0-1,0 0 1,0 0 0,0 0-1,0 1 1,0-1 0,0 0 0,0 0-1,1 1 1,42 12-3648,-31-9 2764,26 8-1211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58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86 1884,'0'-6'595,"1"-2"536,-1 0-1,0 0 0,-1 1 1,0-1-1,0 0 0,0 1 1,-1-1-1,-10-9 3701,12 17-4772,-5 15 1490,0 20-514,-1 265 967,8-174-2082,-2-74-219,0 52-1301,3-35-2650,-4-45 983,2-24 3121,-1 1 0,0-1 0,0 1 1,0-1-1,0 0 0,0 1 0,0-1 1,0 0-1,0 1 0,0-1 0,0 1 0,0-1 1,0 0-1,0 1 0,-1-1 0,1 0 1,0 1-1,0-1 0,-13 3-5394,3-12 3356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59.2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39 110 1176,'-18'-7'2560,"1"-4"3493,13 3-2973,11 3-792,4-2-867,10-1-641,7 1-420,6 0-468,8-1-604,10-1-821,7 4-855,4-3-452,3 3-188,0 1 151,1 1 433,2-1 728</inkml:trace>
  <inkml:trace contextRef="#ctx0" brushRef="#br0" timeOffset="1">982 0 168,'2'1'283,"-1"-1"1,1 0-1,-1 1 0,1 0 0,-1-1 0,1 1 1,-1 0-1,0 0 0,1 0 0,-1 0 1,0 0-1,0 0 0,0 0 0,0 0 1,1 0-1,-2 1 0,1-1 0,0 0 1,0 1-1,0-1 0,-1 1 0,1-1 1,0 1-1,-1-1 0,1 1 0,-1-1 1,0 1-1,0 0 0,0-1 0,1 1 1,-1-1-1,-1 1 0,1 1 0,-1 7 840,-1 1 0,0-2-1,-1 1 1,-6 14 0,0 3-86,-29 148 2264,29-117-3981,-2 62 0,10-103-610,2-1-1,0 0 0,4 22 0,-4-33 684,0-1 0,0 1 0,0-1 0,0 0 0,1 0 0,-1 0 0,1 0 0,0 0-1,0 0 1,1 0 0,-1 0 0,1-1 0,0 0 0,0 1 0,0-1 0,0 0 0,6 3 0,7 1-1413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59.7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65 289 60,'5'-20'1835,"-4"16"-781,0-1 1,1 0 0,-2 0 0,1 0 0,-1 0-1,-3-11 5819,-1 27-5061,-2 14-583,4 130 1282,0 3-2242,0-130-620,-1 0 0,-2 0-1,-12 42 1,17-69 312,0 0 0,0 0-1,-1 0 1,1 0 0,0 0 0,-1 0 0,1 0 0,-1 0 0,1 0 0,-1 0 0,1 0-1,-1 0 1,1 0 0,-1-1 0,0 1 0,0 0 0,-1 1 0,2-2 16,-1-1 1,1 1-1,-1 0 1,1 0-1,0-1 1,-1 1-1,1 0 1,-1-1-1,1 1 1,0 0-1,-1-1 1,1 1-1,0-1 1,0 1-1,-1 0 1,1-1-1,0 1 1,0-1-1,0 1 1,-1-1-1,1 1 1,0-1-1,0 1 1,0-2-1,-7-42-611,6 41 606,-3-57 71,2 1 0,3-1 1,3 1-1,2-1 0,3 1 0,17-58 1,-20 95 156,0 0 0,2 1 1,12-24-1,-16 37-150,1-1-1,0 1 1,0 0 0,1 0 0,0 1-1,0 0 1,1 0 0,0 0-1,0 1 1,9-6 0,-13 10-44,0 0-1,1 0 1,-1 0 0,0 1 0,1 0-1,-1-1 1,1 1 0,0 1-1,-1-1 1,1 0 0,0 1 0,-1 0-1,1 0 1,0 0 0,0 0 0,-1 1-1,1-1 1,0 1 0,-1 0 0,1 0-1,-1 0 1,1 1 0,-1-1 0,1 1-1,-1 0 1,0 0 0,0 0 0,0 0-1,0 0 1,0 1 0,-1-1 0,6 7-1,-2-2-1,-1 1-1,1-1 0,-1 2 0,0-1 1,-1 0-1,0 1 0,0 0 0,-1 0 1,0 0-1,-1 0 0,3 18 0,-5-18 11,1 0-1,-1 0 0,-1 0 0,0-1 0,0 1 0,-1 0 0,0 0 0,0-1 0,-1 1 1,0-1-1,-1 0 0,0 0 0,0 0 0,0 0 0,-10 11 0,-4 2-806,0-2 0,-2 0-1,-38 29 1,57-47 737,-22 20-4796,23-21 4706,0 0 0,-1 1 0,-1 2-1170,2-3 1170,-1 1-1,1-1 1,0 0 0,0 1 0,0-1-1,0 1 1,0-1 0,0 1 0,0-1-1,0 0 1,0 1 0,0-1 0,0 1 0,0-1-1,0 1 1,0-1 0,0 0 0,0 1-1,0-1 1,1 1 0,-1-1 0,0 0 0,0 1-1,1-1 1,-1 0 0,0 1 0,3 1-1170,-2-2 1169,-1 1 1,0-1 0,1 0 0,-1 0-1,1 0 1,-1 0 0,0 0 0,1 0-1,-1 0 1,1 0 0,-1 0 0,1 0 0,18 2-1978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00.1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0 712,'1'0'325,"0"1"-1,0-1 1,0 0-1,0 0 1,0 1 0,0-1-1,0 0 1,0 1-1,0-1 1,0 1-1,0-1 1,-1 1 0,4 2 1297,-3-2-1297,-1 0 0,1-1-1,0 1 1,-1 0-1,0 0 1,1 0-1,-1 0 1,1 0 0,-1 0-1,0 0 1,0 0-1,1 0 1,-1 0-1,0 0 1,0 0 0,0 0-1,0 2 1,-2 2 630,1 0 0,-1 0 1,0 0-1,0-1 0,0 1 1,-4 4-1,-3 9-865,-12 31 248,-20 69 0,35-94-2616,1 0 1,-4 44 0,8-64 1663,1 0 1,-1 1-1,1-1 0,1 0 1,-1 0-1,0 1 0,1-1 1,0 0-1,0 0 0,0 0 1,1 0-1,-1 0 0,1 0 1,3 5-1,6 3-1831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00.5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57 184 348,'10'-4'10126,"-21"35"-3303,8-26-7482,-8 26 1212,1 0-1,2 1 0,0 0 1,2 0-1,-2 52 0,7-67-579,1-1 0,0 1-1,2 0 1,0-1 0,0 0-1,2 1 1,0-1 0,1 0-1,0-1 1,1 1 0,1-1-1,16 26 1,-18-34-127,0 0 1,1-1-1,0 0 0,0 0 0,1 0 1,-1-1-1,1 1 0,0-2 1,1 1-1,-1-1 0,1 0 0,0-1 1,0 1-1,0-2 0,0 1 0,0-1 1,1 0-1,-1-1 0,1 0 1,-1-1-1,1 1 0,0-2 0,-1 1 1,10-2-1,-5-1-66,-1 1 0,1-2 0,-1 0 0,1 0 0,-1-1 0,-1-1 0,1 0 0,-1-1-1,0 0 1,0 0 0,-1-1 0,0-1 0,0 1 0,-1-2 0,10-11 0,-10 7 423,1 0 0,-2 0 0,0-1 0,0 0 0,-2 0-1,0-1 1,0 0 0,-2 0 0,0 0 0,0-1 0,-2 0 0,1-24 0,-3 16 425,-1-1 1,-1 1 0,-2 0-1,0 0 1,-2 0 0,0 1-1,-16-39 1,11 38-413,0 0 0,-1 0 0,-2 1-1,0 1 1,-26-31 0,39 52-214,-1 0 1,1 0-1,0 1 0,-1-1 0,0 1 0,1-1 0,-1 1 1,0-1-1,0 1 0,0 0 0,0 0 0,0 0 1,0 0-1,0 0 0,0 1 0,0-1 0,0 1 0,-1-1 1,-2 1-1,3 0-2,0 0 1,0 1 0,1-1 0,-1 1 0,0 0-1,1 0 1,-1 0 0,0-1 0,1 1-1,-1 1 1,1-1 0,-1 0 0,1 0 0,0 1-1,0-1 1,-1 0 0,1 1 0,-1 2-1,-3 5-13,0 0 0,1 0 0,0 1 0,1-1 0,0 1-1,-4 20 1,4-14-95,1 0-1,1 0 1,0 1-1,1-1 1,0 0-1,2 1 1,0-1-1,1 0 1,6 20-1,-6-27-66,0-1 0,1 0-1,0 0 1,0 0 0,1 0-1,0-1 1,1 0 0,0 0-1,0 0 1,0-1 0,0 0 0,1 0-1,0-1 1,1 0 0,-1 0-1,1 0 1,0-1 0,14 6 0,-6-5-536,0-1 1,0 0 0,1 0-1,-1-2 1,1 0 0,0-1-1,28-2 1,-15-2-1183,0-1 0,0-1 0,41-13 1,-28 4-240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05.7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0 127 692,'5'-9'653,"0"1"0,1-1-1,0 1 1,1 0 0,-1 1 0,1 0 0,1 0-1,-1 0 1,1 1 0,0 0 0,1 1 0,0 0-1,-1 0 1,2 1 0,-1 0 0,0 0 0,1 1-1,17-3 1,-12 3-337,0 0-1,0 2 0,0 0 1,0 0-1,0 2 0,0 0 1,0 1-1,0 0 1,0 1-1,0 0 0,0 2 1,22 9-1,-28-10-251,0 1 0,0 0 0,-1 1-1,0 0 1,0 0 0,0 0 0,0 1 0,-1 0-1,0 1 1,-1 0 0,0 0 0,0 0-1,-1 1 1,0 0 0,0 0 0,-1 0 0,0 0-1,-1 1 1,4 16 0,-3-2 88,-1 0 1,-1 1-1,-1-1 1,-1 1-1,-1-1 1,-2 1-1,-5 25 1,-52 169 929,48-180-886,8-28-142,-41 134 734,-30 167 1,67-264-725,2 1 0,3 0-1,1 0 1,2 0 0,3 0 0,2 0 0,17 76 0,-8-69-100,3 0-1,3-2 1,1 0 0,4-2 0,32 54-1,-55-103 8,0 1-1,0-1 0,0 0 0,0 0 0,1 0 0,-1 0 0,1-1 0,0 1 0,0-1 0,0 0 0,0 1 1,4 1-1,-5-4 5,0 1 0,0-1 0,0 0 0,0 0 0,0 0 0,0 0 1,0 0-1,0 0 0,1 0 0,-1 0 0,0-1 0,0 1 0,0-1 0,-1 0 1,1 1-1,0-1 0,0 0 0,0 0 0,0 0 0,-1 0 0,1-1 1,1-1-1,-2 3 22,-1-1 1,1 1-1,-1 0 0,1-1 1,0 1-1,-1 0 1,1-1-1,-1 1 0,1 0 1,0 0-1,-1-1 1,1 1-1,0 0 1,-1 0-1,1 0 0,0 0 1,-1 0-1,1 0 1,0 0-1,-1 0 0,1 0 1,0 0-1,-1 0 1,1 1-1,0-1 1,-1 0-1,1 0 0,-1 1 1,1-1-1,0 0 1,-1 1-1,1-1 1,-1 1-1,1-1 0,-1 0 1,1 1-1,-1-1 1,1 1-1,-1 0 0,0-1 1,1 1-1,-1 0 1,13 32 6,-11-25-9,60 197 129,62 389 0,-116-531-105,-3 1 0,-2-1 0,-4 1 0,-2-1 0,-3 1 0,-24 105 0,28-159-1,-1-1-1,-1 1 1,1-1 0,-1 0-1,-1 0 1,0-1 0,0 1-1,-1-1 1,0-1-1,0 1 1,-1-1 0,-12 11-1,8-9-244,0-2 0,-1 0 0,0 0 0,-1-1-1,1 0 1,-1-1 0,0-1 0,-20 5 0,-54 7-5796,-22 7-5477,90-16 9228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00.9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1 728,'-1'16'11494,"-1"24"-6628,-1 72-2687,40 417 911,12-180-6626,-42-314 1228,-17-73-12989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01.4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39 163 576,'-12'-21'2461,"9"17"-1350,0-1 1,0 1-1,0-1 0,1 1 1,0-1-1,0 0 0,0 0 1,0 0-1,1 0 0,0 0 1,-1-10-1,3 13-972,0 1 0,-1-1 1,1 1-1,0-1 0,0 1 1,1-1-1,-1 1 0,0 0 0,0 0 1,1 0-1,-1-1 0,1 1 0,-1 0 1,1 1-1,-1-1 0,1 0 1,0 0-1,-1 1 0,1-1 0,0 1 1,2-1-1,45-8 244,-39 7-249,27-4-169,48-8-1852,138-5 0,-216 19 1849,0 0-1,-1 0 0,1 1 0,0 0 1,0 0-1,0 0 0,0 1 0,-1 0 0,1 1 1,-1-1-1,0 1 0,1 0 0,7 6 1,-9-4 171,-1-1 1,0 0 0,0 1 0,0 0 0,-1 0 0,1 0-1,-1 0 1,-1 1 0,1-1 0,-1 1 0,0-1-1,0 1 1,0 0 0,-1 0 0,1 9 0,10 92 2018,-10-66-1542,3 0 1,1 0-1,17 54 1,-20-84-578,1 0-1,0-1 1,1 0-1,0 0 1,1 0 0,0 0-1,0-1 1,1 0 0,0 0-1,1-1 1,0 0 0,0 0-1,1-1 1,0 0 0,0-1-1,0 1 1,12 4-1,-13-8-73,0 1 0,0-1 0,0-1 0,1 0 0,-1 0 0,1 0 0,0-1 0,-1-1 0,1 1 0,0-1-1,0-1 1,-1 0 0,1 0 0,0 0 0,12-5 0,-15 4-10,1-1-1,-1 1 1,-1-1 0,1-1 0,0 1-1,-1-1 1,1 0 0,-1 0 0,0 0 0,-1-1-1,1 1 1,-1-1 0,0-1 0,0 1-1,0 0 1,-1-1 0,0 0 0,0 0-1,0 0 1,-1 0 0,2-7 0,-1-8 38,-2 0 1,0 0-1,-1 0 0,-1 1 1,-1-1-1,-7-31 1,3 6 1089,6 54-1064,4 103 22,-3-99-341,1 0 1,0 0-1,0-1 0,2 1 0,-1-1 0,1 1 0,7 11 0,-8-19-105,0 0-1,0 0 1,0-1-1,0 1 1,1-1-1,0 0 0,-1 0 1,1 0-1,0 0 1,1-1-1,-1 0 1,0 0-1,1 0 1,-1 0-1,1 0 1,0-1-1,-1 0 1,1 0-1,0 0 1,0-1-1,0 0 1,-1 0-1,1 0 1,7-1-1,8-1-1027,-1-1-1,1-1 1,-1-1-1,31-12 1,12-7-567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01.8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10 177 1292,'1'-6'1066,"1"1"-1,-1 0 1,0 0 0,-1-1 0,1 1-1,-1 0 1,0-1 0,-1 1-1,1 0 1,-1-1 0,0 1-1,0 0 1,-4-9 0,-1-14 2274,5 26-3252,1 0 0,0 0 0,0 0 0,1 0 0,-1 0 0,0-1 0,1 1 0,-1 0 0,1 0 0,0 0 0,-1 0 0,1 0 0,0 0 0,0 0 1,0 0-1,1 1 0,-1-1 0,0 0 0,1 1 0,-1-1 0,1 1 0,0-1 0,-1 1 0,1 0 0,0 0 0,0-1 0,0 1 0,0 1 0,0-1 0,0 0 0,0 0 0,3 0 0,3-2-7,1 1 0,-1 0 0,1 0 0,-1 1 0,1 0 0,0 0 0,9 2 0,-10-1-67,0 1 0,0 1 1,-1-1-1,1 1 0,0 1 1,-1-1-1,1 1 0,-1 1 0,0-1 1,0 1-1,0 1 0,-1-1 1,8 7-1,-10-7-16,0 0 1,0 0 0,-1 1-1,1-1 1,-1 1-1,0 0 1,0 0-1,0 0 1,-1 0-1,0 0 1,0 1-1,0-1 1,-1 1-1,0-1 1,0 1-1,0 0 1,-1 0-1,1-1 1,-2 8-1,0 0 8,-1-1-1,-1 1 1,0-1-1,-1 0 1,0 0-1,0 0 1,-1-1-1,-1 0 1,-10 17-1,-9 6 128,-43 48 0,41-53 254,-35 53 0,61-81-364,0 0 0,0 1 0,0-1 0,0 0 0,0 1 0,1-1 1,-1 1-1,0-1 0,1 1 0,-1 0 0,1-1 0,-1 1 0,1 0 1,0-1-1,0 1 0,-1 0 0,1-1 0,1 1 0,-1 0 0,0-1 1,0 1-1,1 0 0,0 2 0,0-3-10,1 0 0,0 1 0,-1-1-1,1 0 1,0 0 0,0 0 0,0 0 0,0 0 0,0 0-1,0-1 1,0 1 0,0 0 0,1-1 0,-1 0 0,0 0-1,0 1 1,0-1 0,4-1 0,52 0-326,66-11 0,-28 2-271,132-5-2188,116-1-6302,-59 4 1063,-159 6 5141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1.1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68 696,'147'18'12804,"2"-15"-7583,151-19-5651,-95 2 1387,518 24-31,-3 51-849,-576-47-85,1-6 1,-1-6-1,200-24 0,-230 4-50,80-9-717,-171 23-633,-34-6-2441,-6 0 1835,-5-5-2642,-33-16 0,41 24 3426,-6-2-140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38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52 624,'1'-1'403,"0"0"-1,1 1 0,-1-1 1,0 0-1,0 0 1,0 1-1,0-1 1,0 0-1,0 0 1,0 0-1,0-1 1,0 1-1,0 0 1,0 0-1,-1 0 1,1-1-1,0 0 0,-1 1-88,0 0-1,0 0 0,0 0 0,0 1 0,0-1 0,0 0 1,0 0-1,0 0 0,0 0 0,0 1 0,-1-1 1,-2-6 2504,1 6-2505,-19-11 4136,-5 10-4768,16 5 345,0 0 0,0 1 0,0 0 0,1 0 0,-1 1 1,1 1-1,0-1 0,1 1 0,-1 1 0,1 0 0,0 0 0,1 1 0,0 0 1,-7 8-1,3-1-3,1 0-1,0 0 1,1 1 0,0 0 0,1 1-1,1 0 1,-6 24 0,9-28-130,1 1 1,1-1-1,1 1 1,0 0-1,0-1 1,2 1-1,0 0 1,0 0-1,4 16 1,-4-26-101,0 0-1,1 0 1,-1 0 0,1 0-1,0 0 1,0 0 0,0 0-1,0-1 1,0 1 0,1-1-1,0 1 1,0-1 0,0 0-1,0 0 1,0 0 0,1-1-1,-1 1 1,1-1 0,-1 0-1,1 0 1,0 0 0,0 0-1,0-1 1,0 0 0,0 0-1,0 0 1,1 0 0,-1 0-1,0-1 1,1 0 0,-1 0-1,8-1 1,4-1-416,-1 0-1,0-1 1,-1-1 0,1-1-1,-1 0 1,1 0 0,24-15 0,25-23 1707,-11-7 4312,-62 71-1847,0 20-3035,9-37-332,-2 10-214,0 0 0,2 24 0,0-26-707,1-1 0,1 1 1,0-1-1,5 15 0,-6-21 225,1 0 0,0 0 1,0 0-1,1-1 0,-1 1 0,1-1 1,0 0-1,0 1 0,0-1 0,8 6 1,-8-8 181,0 0 0,0 0 1,0 0-1,0 0 1,1-1-1,-1 1 1,0-1-1,1 0 1,-1 0-1,1 0 1,0-1-1,-1 1 1,1-1-1,-1 0 0,1 0 1,0 0-1,3-1 1,26-6-1386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1.5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 8 568,'-2'-4'3004,"3"4"-2958,8-2 1149,15 1 37,18 5-300,-1 2 0,0 2 0,0 2 1,-1 2-1,45 19 0,-78-29-718,-1 1 0,0 0 0,0 0 0,0 1 0,0 0 0,-1 0 0,8 6 0,-12-8-137,0-1 0,1 0 1,-1 1-1,0-1 1,0 1-1,0 0 1,0-1-1,0 1 0,0 0 1,0-1-1,-1 1 1,1 0-1,-1 0 0,1 0 1,-1 0-1,0 0 1,0 0-1,0-1 0,0 1 1,0 0-1,0 0 1,0 0-1,-1 0 1,1 0-1,0 0 0,-1 0 1,0-1-1,1 1 1,-1 0-1,-2 2 0,-3 6 153,-2-1-1,1 0 1,-1 0-1,0 0 1,-1-1-1,0 0 1,-1-1-1,1 0 1,-16 8-1,-15 7-117,-46 17 0,73-33-158,-27 11-2140,-61 16 0,86-29 729,0 0-1,-1-1 0,1-1 1,0-1-1,-1 0 0,1-1 1,-24-3-1,16-3-523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2.6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1 740,'3'3'7890,"11"13"-3411,-11-6-3779,-1 0-1,-1 0 1,0 1-1,0-1 1,-1 1 0,0-1-1,-1 0 1,-4 20-1,-25 85 86,21-86-315,-82 304 409,86-293-1720,16-63-3379,-5-3-71,3-51 1,-5-28-138,2-28 3769,11-37 5943,-10 99-27,-7 69-5090,0 1-1,0-1 0,0 1 1,0-1-1,0 1 0,1-1 0,-1 1 1,1 0-1,-1-1 0,1 1 1,-1 0-1,1-1 0,0 1 1,1-2-1,-1 3-110,-1-1 0,0 1 0,1 0 0,-1 0 0,1 0-1,-1 0 1,1 0 0,-1 0 0,0 0 0,1 0 0,-1 0 0,1 0 0,-1 0 0,1 0 0,-1 0 0,1 0 0,-1 0-1,0 0 1,1 0 0,-1 0 0,1 1 0,-1-1 0,0 0 0,1 0 0,-1 1 0,1-1 0,-1 0 0,0 0-1,1 1 1,-1-1 0,6 6 226,-1 0 0,0 0 0,-1 0 0,5 9 0,-4-9-293,11 20 217,182 253 1183,-173-249-1582,2-1 0,1 0 0,1-3 1,1 0-1,1-2 0,56 33 1,-80-53-206,0-1 1,0 0-1,0 0 0,1 0 1,-1-1-1,1 0 1,-1-1-1,1 0 0,0 0 1,0 0-1,-1-1 1,1 0-1,0-1 0,10-1 1,-14 1-28,1-1 1,-1 1-1,1-1 1,-1 0-1,0 0 1,0 0-1,0-1 1,0 1-1,0-1 1,0 0-1,0 0 1,-1 0-1,0-1 1,0 1-1,0-1 1,0 0-1,0 0 0,-1 0 1,1 0-1,-1 0 1,0 0-1,-1-1 1,1 1-1,1-7 1,4-25-1551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2.9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88 1184,'2'-10'1228,"0"0"-1,0 0 1,-1 0-1,0-1 1,-1 1-1,-7-17 4100,7 27-5250,-5 15 1298,4-13-1166,-9 35 1175,1 1 0,-3 42 0,6-5-716,3 91 0,5-115-551,12 75 1,-10-103-502,1-1-1,1 0 1,2 0 0,-1 0 0,19 33 0,-23-50-175,0 1 0,0-1 0,1-1-1,-1 1 1,1 0 0,0-1 0,1 0 0,-1 0 0,1 0-1,0 0 1,0-1 0,6 4 0,-7-5 29,0-1-1,0 0 1,0 0-1,1 0 1,-1 0-1,0 0 1,0-1-1,1 0 1,-1 0-1,0 0 1,1 0-1,-1-1 1,0 0-1,0 1 1,1-2-1,-1 1 1,5-2 0,19-10-1420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3.3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325 303 1300,'-1'-12'2847,"0"1"1,0-1-1,-5-16 0,-13-34 2563,1 1-4014,16 50-1293,-1 0 0,0 0 0,-1 0 0,-1 0 0,0 0 0,-7-11 0,11 20-92,-1 0 0,1-1 1,-1 1-1,0 1 0,0-1 0,0 0 1,0 0-1,0 1 0,0-1 0,0 1 1,0 0-1,-1-1 0,1 1 1,-1 0-1,1 0 0,-1 1 0,1-1 1,-1 1-1,1-1 0,-1 1 0,1 0 1,-1-1-1,0 2 0,1-1 0,-1 0 1,0 0-1,1 1 0,-1-1 0,1 1 1,-1 0-1,1 0 0,-1 0 0,-3 2 1,-5 3 34,0 1 0,0 1 1,0 0-1,1 0 0,0 1 1,1 0-1,0 1 0,0 0 1,1 0-1,0 1 0,1 0 1,0 0-1,1 1 0,0-1 1,1 2-1,0-1 0,1 0 1,-4 22-1,5-21-39,1 0-1,0 1 1,1-1 0,1 1-1,0-1 1,1 0-1,0 1 1,5 16 0,-4-21-33,0 0 0,1-1 0,1 1 0,0 0 0,0-1 0,0 0 0,1 0 0,0 0 0,1-1 0,-1 0 0,2 0 0,9 9 0,-13-13-41,1 0 0,-1 0 0,1 0 0,0-1 0,0 1 0,0-1 0,1 0 0,-1 0 0,0-1 0,1 1 0,-1-1 1,1 0-1,0 0 0,-1-1 0,1 1 0,0-1 0,-1 0 0,1 0 0,0-1 0,0 1 0,-1-1 0,1 0 0,6-2 0,-6 0-21,1 1-1,-1-1 0,0-1 0,0 1 1,0 0-1,0-1 0,-1 0 0,1 0 1,-1-1-1,0 1 0,0-1 0,-1 0 1,1 0-1,-1 0 0,0 0 0,-1-1 1,5-10-1,7-47 323,-10 37 344,-4 25-560,0 1 0,0 0 0,0 0 0,0 0 1,0-1-1,0 1 0,0 0 0,0 0 0,0 0 0,0-1 0,0 1 0,0 0 0,0 0 0,0 0 0,0-1 1,0 1-1,0 0 0,0 0 0,0 0 0,0-1 0,1 1 0,-1 0 0,0 0 0,0 0 0,0-1 0,0 1 1,0 0-1,0 0 0,1 0 0,-1 0 0,0 0 0,0-1 0,0 1 0,0 0 0,1 0 0,-1 0 0,0 0 1,0 0-1,0 0 0,1 0 0,-1 0 0,0 0 0,0 0 0,0 0 0,1 0 0,4 10 314,2 20-150,0 39-285,-1-2-1558,-4-56 352,0 1 1,1 0-1,6 14 1,-9-24 929,1 1 0,0-1 0,0 0 1,0 0-1,0 0 0,0 0 0,1 0 0,-1 0 1,0 0-1,1-1 0,0 1 0,-1 0 1,1-1-1,0 1 0,0-1 0,0 0 1,0 1-1,0-1 0,0 0 0,0 0 1,0-1-1,0 1 0,4 1 0,15-3-2075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3.8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0 328 240,'4'-54'15043,"8"75"-14760,1 0-1,0-1 0,2 0 0,0-1 0,1-1 0,1 0 1,0-1-1,35 24 0,-48-37-278,0-1 1,1 1-1,0-1 0,-1-1 1,1 1-1,0-1 0,0 0 1,0 0-1,1 0 0,-1-1 1,0 1-1,1-1 0,-1-1 1,1 1-1,-1-1 0,1 0 0,-1 0 1,1-1-1,-1 1 0,1-1 1,-1 0-1,0-1 0,1 1 1,-1-1-1,0 0 0,0-1 1,0 1-1,0-1 0,-1 0 1,1 0-1,-1 0 0,5-5 1,0 0 1,0 0 0,-1-1 0,0 0 0,0 0 0,-1 0 0,-1-1 0,1 0 1,-2-1-1,1 0 0,-1 1 0,-1-2 0,0 1 0,-1 0 0,0-1 0,0 0 1,0-12-1,-2 8 53,0 0 0,-2 0 1,1 0-1,-2 0 0,0 0 1,-1 0-1,-1 1 0,-1-1 1,0 1-1,0 0 0,-13-22 1,15 32-20,0-1 0,0 1 0,-1 0 0,1 0 0,-1 1 0,0-1 0,-1 1 0,1 0 0,-1 0 0,0 0 0,0 1 0,-9-6 0,11 8-20,0 0-1,0 0 1,0 0 0,-1 0-1,1 1 1,0-1 0,0 1-1,-1 0 1,1 0-1,0 0 1,0 0 0,-1 0-1,1 1 1,0-1 0,0 1-1,0 0 1,0 0-1,0 1 1,0-1 0,0 0-1,0 1 1,0 0 0,1 0-1,-1-1 1,-3 5-1,-4 3-42,1 1-1,0 1 1,0 0-1,1 0 1,0 1-1,1-1 0,1 2 1,0-1-1,0 1 1,2 0-1,-1 0 1,1 0-1,1 1 0,-1 14 1,1-9-839,1 0 0,1 1 1,1-1-1,0 1 0,2-1 1,0 1-1,2-1 0,0 0 0,9 26 1,-11-38 279,1 1 1,0-1 0,0 0-1,1 0 1,0 0-1,0-1 1,1 0 0,0 1-1,0-1 1,0-1-1,1 1 1,0-1 0,0 0-1,12 7 1,16 3-1360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4.2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27 112 1916,'2'-9'1308,"0"-1"-1,0 0 0,-1 1 1,0-1-1,-1 0 0,0 1 1,-1-1-1,-2-16 1,3 26-1208,0-1 1,0 1 0,0-1-1,0 1 1,0 0 0,0-1 0,0 1-1,-1 0 1,1 0 0,0-1-1,0 1 1,0 0 0,0-1 0,0 1-1,0 0 1,-1-1 0,1 1-1,0 0 1,0 0 0,-1-1 0,1 1-1,0 0 1,0 0 0,-1-1-1,1 1 1,0 0 0,0 0 0,-1 0-1,1 0 1,0-1 0,-1 1-1,1 0 1,-1 0 0,-5 10 1456,-2 21-431,2 25-204,3 93 0,5-115-1252,1 0-1,2-1 0,1 1 0,12 35 1,-14-56-488,1-1 0,0 1 0,1-1 0,0 0 0,1 0 0,9 12 0,-14-21 352,1 1-1,0-1 0,0 0 0,0 0 0,1 0 1,-1 0-1,0-1 0,1 1 0,0-1 0,0 0 1,0 0-1,0 0 0,0 0 0,0-1 0,0 0 1,0 0-1,1 0 0,-1 0 0,0-1 0,1 1 1,-1-1-1,6-1 0,19-5-1912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4.5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387 193 104,'1'-1'350,"10"-93"4767,-11 81-3400,1 1-1,-2 0 0,0-1 1,0 1-1,-9-24 2974,8 47-3670,1 17-526,5 62 66,22 121 1,2 47-3645,-24-223 1686,-3-28 634,0 0 1,0 0-1,-1 0 0,1 1 0,-2-1 0,1 0 0,-1 0 0,0 0 0,-2 8 1,2-15 608,1 1 1,0 0 0,-1-1 0,1 1 0,-1 0 0,1-1-1,0 1 1,-1-1 0,0 1 0,1-1 0,-1 1 0,1-1-1,-1 0 1,1 1 0,-1-1 0,0 1 0,1-1 0,-1 0-1,0 0 1,1 1 0,-1-1 0,0 0 0,0 0 0,1 0-1,-1 0 1,0 0 0,1 0 0,-1 0 0,0 0 0,0 0-1,1 0 1,-1 0 0,0-1 0,1 1 0,-1 0 0,0 0-1,1-1 1,-1 1 0,0 0 0,1-1 0,-1 1 0,1-1-1,-1 1 1,0-1 0,1 1 0,-1-1 0,1 0 0,-17-12-1572</inkml:trace>
  <inkml:trace contextRef="#ctx0" brushRef="#br0" timeOffset="1">29 546 1908,'-28'-9'8637,"42"6"-5877,7-3-632,14-1-655,6-2-561,8-1-400,3 1-376,4 0-576,3 0-852,0 2-1033,-3 3-539,7 6-260,-1 5-13,8 4 357,3 2 728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5.5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1232,'1'0'298,"1"0"0,-1 0 1,0 0-1,1 1 0,-1-1 0,1 0 0,-1 1 0,1-1 0,-1 1 0,0-1 1,1 1-1,-1 0 0,0-1 0,0 1 0,1 0 0,-1 0 0,0 0 1,0 0-1,0 0 0,0 0 0,0 0 0,0 0 0,-1 1 0,1-1 1,1 2-1,-1 2 513,0-1 1,-1 1 0,1-1-1,-1 1 1,0 0 0,-1 8 0,1-5-645,-13 128 4293,6-83-3159,1 106-1,6-157-1288,16 167 1111,-13-154-1263,0 0-1,0 0 1,2-1-1,0 0 0,0 0 1,1 0-1,1-1 1,1 1-1,8 12 0,-15-25-18,0 0 1,-1 0-1,1 0 0,0-1 0,-1 1 0,1 0 0,0 0 0,0 0 0,0-1 0,0 1 0,0 0 1,0-1-1,0 1 0,0-1 0,0 1 0,0-1 0,0 1 0,0-1 0,0 0 0,0 0 1,0 1-1,0-1 0,2 0 0,-2-1-97,0 1 0,0-1 0,0 1 0,0-1 0,0 0 1,0 1-1,0-1 0,0 0 0,0 0 0,0 0 0,-1 1 0,1-1 0,0 0 0,-1 0 0,1 0 1,-1 0-1,1 0 0,0-2 0,1-4-757,0 1 1,0-1-1,-1 1 1,0-1-1,0 0 1,0-11 0,-5-22-1648,-6-8 483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5.9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8 188 700,'-2'-26'1209,"-3"-55"4674,5 75-5108,0-1 0,0 1 1,1 0-1,0 0 0,1 0 1,-1 0-1,1 0 0,0 0 1,1 0-1,3-6 0,-6 11-707,0 1 0,1-1 0,-1 1 0,0-1 0,1 1 0,-1-1 0,1 1-1,-1 0 1,1-1 0,-1 1 0,1 0 0,-1-1 0,1 1 0,0 0 0,-1-1 0,1 1 0,-1 0 0,1 0-1,0 0 1,-1 0 0,1 0 0,0-1 0,-1 1 0,1 0 0,-1 0 0,1 1 0,0-1 0,-1 0 0,1 0 0,0 0-1,-1 0 1,1 0 0,-1 1 0,1-1 0,-1 0 0,1 1 0,0-1 0,-1 0 0,1 1 0,-1-1 0,1 0-1,-1 1 1,0-1 0,1 1 0,-1-1 0,1 1 0,0 1 0,18 27 925,6 23-269,-3 1-1,24 89 1,-34-97-723,2-1 0,2 0 1,2-1-1,45 80 1,-49-104-433,0 0 0,1 0 0,1-1 0,1-1 0,1-1 0,29 22 0,-38-32-196,-1-1 1,1 0 0,0-1-1,1 0 1,-1 0 0,1-1 0,18 4-1,-22-6 22,1-1-1,-1 1 1,1-1-1,-1-1 0,0 1 1,1-1-1,-1 0 0,0 0 1,0-1-1,1 0 0,-1 0 1,0 0-1,8-6 1,11-12-2186,-7-8 477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6.2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0 109 1332,'1'-37'2809,"-2"30"-1626,1 0-1,0 0 0,1 0 1,-1-1-1,1 1 1,0 0-1,1 1 0,7-9 3032,-2 48-2656,-5 133 901,-3-98-1964,3 0 1,17 109-1,-10-128-721,3 0 0,22 56 0,-26-86-615,1 0 0,1-1 0,13 20 0,-16-27-723,1-1 0,1 0 0,0 0 0,0-1 0,20 15 1,-26-22 667,1 1 1,-1-1 0,1 0 0,0 0-1,0 0 1,6 2 0,4-2-1566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38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0 146 476,'17'-50'2153,"4"-13"4044,-13 119-2479,-5-44-3372,-1-1-276,0 1 0,1-1 0,0 1 0,1-1 0,1-1 0,0 1-1,0 0 1,1-1 0,0 0 0,9 10 0,-11-16-95,0 0-1,1 1 1,-1-1-1,1-1 1,0 1-1,0-1 1,0 0-1,1 0 1,-1 0-1,1-1 1,-1 0-1,1 0 1,0 0-1,0-1 1,0 0-1,0 0 1,0 0-1,0-1 1,0 0 0,0 0-1,8-2 1,0 0-92,1-1 0,0-1 0,-1 0 1,0-1-1,0 0 0,0-1 0,-1-1 1,22-14-1,-27 17 68,-1-1 1,0-1-1,-1 1 0,0-1 1,0 0-1,0-1 0,0 1 1,-1-1-1,0 0 1,-1-1-1,1 1 0,-1-1 1,-1 0-1,1 0 0,-2 0 1,4-12-1,-5 17 65,-1 0 0,0 0 0,1 0 1,-1 0-1,0 0 0,-1 0 0,1 0 0,0 0 0,-1 0 1,0 0-1,1 0 0,-1 0 0,-1 0 0,1 0 0,0 0 0,-1 1 1,1-1-1,-1 1 0,0-1 0,1 1 0,-1-1 0,-1 1 0,1 0 1,0 0-1,0 0 0,-1 0 0,-4-2 0,2 1 27,-1 1 1,1 0-1,-1 0 0,0 0 0,0 0 0,0 1 0,0 0 1,0 1-1,0-1 0,0 1 0,0 0 0,0 1 1,-7 0-1,-4 3-150,1 0 0,0 1 0,0 1 1,0 0-1,0 1 0,1 1 0,-27 18 1,-24 27-2752,9 7-3365,53-55 4556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6.6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437 265 1164,'-45'-91'13595,"33"72"-12455,-1 0 0,0 0 1,-1 1-1,-29-27 0,37 39-1031,-1 0 1,0 0-1,-1 1 1,1 0-1,-1 0 1,0 1-1,0 0 1,-15-5-1,19 8-59,0 0 1,-1 1-1,1-1 0,0 1 0,0-1 0,-1 1 0,1 1 0,0-1 0,-1 1 0,1-1 0,0 1 0,0 0 0,0 1 0,-1-1 0,1 1 0,1 0 0,-1 0 1,0 0-1,0 0 0,-4 5 0,-4 3 45,1 1 1,1 0 0,0 1-1,0 0 1,1 1 0,1 0-1,0 0 1,1 1 0,0 0 0,1 0-1,1 1 1,0 0 0,1 0-1,-3 18 1,5-21-86,1 0 1,0 1-1,1-1 1,0 0-1,1 0 1,0 1-1,1-1 1,4 15-1,-3-19-33,0-1-1,0 1 0,0 0 1,1-1-1,0 1 0,1-1 1,0 0-1,0-1 0,0 1 1,1-1-1,0 0 0,11 9 1,-12-12-28,0 1 1,0-1-1,0 0 0,1 0 0,-1-1 1,1 0-1,0 0 0,0 0 1,-1 0-1,1-1 0,0 0 1,0-1-1,0 1 0,1-1 1,-1 0-1,0 0 0,0-1 1,0 0-1,0 0 0,0 0 1,0-1-1,5-2 0,-3 0 26,-1 1-1,0-1 0,1 0 1,-2-1-1,1 0 1,0 0-1,-1 0 0,0-1 1,0 0-1,-1 0 0,1 0 1,-1-1-1,-1 0 1,1 0-1,5-13 0,-1 2 147,-6 12 45,0 0-1,0 0 0,0 0 1,-1 0-1,0-1 0,2-11 0,-11 88 331,7-54-1443,0 1-1,1 0 1,1 0 0,0-1-1,6 18 1,-6-27 141,0-1 0,1 0 0,0 1 0,1-1-1,-1-1 1,1 1 0,0 0 0,1-1 0,-1 0 0,1 0-1,0 0 1,0-1 0,1 0 0,-1 0 0,9 5-1,16 6-1959,6-4 610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7.0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128 121 72,'-18'-28'8967,"14"22"-7748,0 1 1,0-1-1,1 0 1,-1 0-1,1 0 1,1 0-1,-3-7 1,5 11-1108,-1 1 0,1 0 0,0 0 0,0 0 0,0 0 0,0 0 0,0 0 0,1 0 0,-1 0-1,0 0 1,0 0 0,1 0 0,-1 0 0,1 0 0,-1 0 0,0 0 0,1 0 0,0 0 0,-1 0 0,2-1 0,0 1-74,0-1-1,0 1 1,0 0 0,0-1-1,0 1 1,0 0 0,1 0-1,-1 0 1,0 1 0,1-1 0,-1 0-1,4 1 1,3-2-4,1 2 0,-1-1 1,0 1-1,1 1 0,-1 0 0,0 0 1,1 1-1,-1 0 0,0 0 0,0 1 1,-1 0-1,1 1 0,0 0 0,-1 0 1,10 7-1,-14-8-22,-1 0 0,1-1 0,-1 1 0,1 1 0,-1-1 0,0 0 1,0 1-1,0 0 0,-1-1 0,1 1 0,-1 0 0,0 0 0,0 1 0,0-1 0,-1 0 1,1 1-1,-1-1 0,0 1 0,0-1 0,-1 1 0,1-1 0,-1 1 0,0 0 0,-1-1 1,1 1-1,-1 0 0,0-1 0,0 1 0,0-1 0,0 0 0,-1 1 0,-3 5 0,-3 6 116,-1-1 0,0 1 0,-2-2-1,1 1 1,-2-2 0,-14 15-1,-88 69 769,17-15-141,96-82-745,0 1-1,0 0 1,0 0 0,0 0-1,0 1 1,0-1-1,0 0 1,0 0 0,0 1-1,1-1 1,-1 0-1,0 1 1,1-1-1,-1 3 1,1-3-14,0-1-1,0 1 1,0-1 0,0 0 0,1 1-1,-1-1 1,0 1 0,0-1 0,1 0-1,-1 1 1,0-1 0,0 0 0,1 1-1,-1-1 1,1 0 0,-1 0 0,0 1-1,1-1 1,-1 0 0,0 0 0,1 1-1,-1-1 1,1 0 0,-1 0 0,1 0-1,-1 0 1,1 0 0,-1 0 0,0 0-1,2 0 1,6 1-154,1-1 0,0-1-1,15-2 1,-12 2-15,371-19-6770,-187 14-5600,-157 2 9836,-4-4 742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7.3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46 836,'-20'-46'15200,"20"69"-12996,25 193 2515,-12-125-3938,-9-55-601,26 167 60,-21-155-947,3-2 1,20 56-1,-28-92 55,0-1 0,0 0 0,1 0 0,0 0 0,0-1 0,1 0 0,0 0 0,12 12 0,-16-18 258,0-1 0,0 1 0,0-1 0,1 1 0,-1-1 0,0 0-1,1 0 1,-1 0 0,0 0 0,1 0 0,-1-1 0,1 1-1,-1-1 1,1 0 0,4 1 0,-4-2-41,0 1 1,0-1 0,0 0-1,0 0 1,0 0-1,0 0 1,0-1-1,0 1 1,-1-1 0,1 0-1,-1 0 1,1 0-1,-1 0 1,0 0-1,4-5 1,15-16-1821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7.8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1 100 824,'3'-11'939,"14"-41"3833,-3 21 1552,-14 30-6250,0 1 0,0 0 0,0 0 0,0 0 0,0-1 0,0 1 1,0 0-1,0 0 0,0 0 0,2-2 742,-2 1-742,0 1 0,0 0 0,1 0 1,-1 0-1,0 0 0,0 0 0,0 0 0,1 0 0,-1 0 1,0 0-1,0 0 0,0 0 0,1 0 0,-1 0 0,0 0 0,0 0 1,1 0-1,-1 0 0,0 0 0,0 0 0,0 0 0,1 0 1,-1 0-1,0 0 0,2 1 742,-2 0-742,0-1 0,0 0 0,0 0 0,0 0 1,1 1-1,-1-1 0,0 0 0,0 0 0,0 0 0,0 1 1,0-1-1,4 18 1349,7 160 1728,7 88-1652,19-2-4777,-34-250 2868,2 8-4848,-42-40-5955,7-2 8763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8.1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56 244 1288,'-25'-11'2644,"4"2"437,14 0 247,4-2-48,6 0-692,11 0-843,7-2-681,7 2-448,10-2-328,4-1-384,10-1-600,4-2-748,3 1-841,7 1-667,-3-1-260,0-1 28,-4 1 395,-3-2 617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8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83 405 192,'7'-2'881,"0"1"0,1-1 0,-1 1 1,0 0-1,13 1 0,-18 0-539,0 0 1,-1 0-1,1 1 0,0-1 1,-1 0-1,1 1 1,0 0-1,-1-1 1,1 1-1,-1 0 0,1-1 1,-1 1-1,0 0 1,1 0-1,-1 0 0,0 0 1,1 1-1,-1-1 1,0 0-1,0 1 1,0-1-1,0 0 0,0 1 1,-1-1-1,1 1 1,0-1-1,-1 1 0,1-1 1,-1 1-1,1 0 1,-1 1-1,4 24 1504,-2-1 0,0 34-1,-15 112-137,12-164-1605,-4 59 103,-7 45-87,8-101-93,0-10-7,-6-20-2,-7-41-32,16 57 11,-43-153-137,-13-51-47,51 177 166,1-1-1,2 1 1,0-1 0,5-56 0,-1 75 9,1 1 1,1-1 0,0 1 0,1 0 0,0 0 0,1 0 0,0 0 0,0 1 0,1 0 0,1 0 0,-1 0 0,2 1 0,-1 0 0,1 0 0,1 1 0,0 0 0,0 1 0,0 0 0,1 0 0,0 1 0,0 0 0,13-5 0,-5 3-11,1 0 0,0 2-1,1 0 1,-1 1-1,1 1 1,0 1 0,0 0-1,0 2 1,0 0 0,1 1-1,-1 2 1,23 3-1,-34-3 21,-1 0-1,1 0 1,-1 0-1,0 1 1,0 1-1,0-1 0,0 1 1,-1 1-1,1-1 1,7 8-1,-12-9 4,1 0-1,-1 1 1,0 0-1,0-1 1,-1 1 0,1 0-1,-1 0 1,0 1-1,0-1 1,0 0 0,0 1-1,-1-1 1,0 1-1,0 0 1,0-1-1,0 1 1,-1 0 0,0-1-1,0 1 1,-1 5-1,0 2 4,-1-1-1,-1 0 0,0 0 0,0 0 0,-1 0 0,0 0 0,-1-1 0,-10 17 0,-6 5-298,-32 36 0,8-12-1214,29-27-1835,16-29 3204,0 1 1,-1-1 0,1 1-1,0-1 1,0 1 0,0-1-1,0 1 1,0-1 0,0 1 0,0-1-1,0 1 1,0-1 0,0 1-1,0-1 1,1 0 0,-1 1-1,0-1 1,0 1 0,0-1 0,1 1-1,-1-1 1,0 1 0,0-1-1,1 0 1,-1 1 0,1-1-1,-1 0 1,0 1 0,1-1-1,-1 0 1,0 1 0,1-1 0,-1 0-1,1 0 1,-1 1 0,1-1-1,-1 0 1,1 0 0,-1 0-1,1 0 1,-1 0 0,1 0 0,-1 0-1,1 0 1,-1 0 0,1 0-1,-1 0 1,1 0 0,-1 0-1,1 0 1,-1 0 0,1 0-1,-1-1 1,0 1 0,1 0 0,13-2-1456,-1-1 0,0 0 1,16-6-1,22-8-895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8.8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73 221 420,'1'2'350,"0"0"0,0 0 1,0 0-1,0 0 0,-1 0 0,1 0 0,-1 0 0,1 1 1,-1-1-1,0 0 0,0 0 0,0 0 0,0 1 0,0-1 0,-1 0 1,1 0-1,-1 0 0,1 1 0,-1-1 0,0 0 0,-1 2 1,-3 7 1168,-1 0 1,-1-1-1,-7 10 1,-13 20 2014,25-33-3333,-1-1 0,1 1 0,0 0 0,0-1 0,1 1 0,0 0 0,0 0-1,0 0 1,1 0 0,0 0 0,1 0 0,0 0 0,0 0 0,0 0 0,1 0-1,0 0 1,0-1 0,1 1 0,5 9 0,-5-9-258,2-1 1,-1 1-1,1-1 1,0 0-1,0-1 0,1 1 1,-1-1-1,1 0 1,0-1-1,1 1 0,-1-1 1,1-1-1,0 1 1,0-1-1,0 0 0,0 0 1,0-1-1,1 0 1,-1-1-1,1 1 0,0-1 1,-1-1-1,1 0 1,0 0-1,-1 0 0,1-1 1,10-2-1,-13 2 5,1-1 0,0 1 0,0-2 0,-1 1 0,0-1-1,1 1 1,-1-1 0,0-1 0,0 1 0,0-1 0,-1 0 0,0 0 0,5-5-1,-3 1 25,0 0 0,-1 0 0,0 0 0,0-1-1,-1 0 1,0 0 0,4-13 0,-2-4 125,-1 0-1,-1 1 1,-1-2 0,-2 1 0,-1-29-1,-1 22 436,-11-64 0,9 84-363,0 1 0,0-1 0,-1 1-1,-1 0 1,0 0 0,-1 0 0,0 1 0,-8-11-1,12 19-136,1 1 0,-1-1-1,0 1 1,-1 0-1,1-1 1,0 1 0,-1 0-1,1 0 1,-1 1-1,0-1 1,1 1-1,-1-1 1,0 1 0,0 0-1,0 0 1,0 0-1,0 0 1,0 0 0,0 1-1,-5-1 1,4 2-31,1-1 0,-1 1 0,1 0 0,0 0 0,-1 0 0,1 1 0,0-1 0,0 1 0,0-1 0,0 1 0,0 0 0,0 0 0,1 1 0,-1-1 0,0 0 0,1 1 0,0 0 0,-3 3 0,-2 3-118,1 1-1,0 1 1,0-1-1,1 1 0,0 0 1,1 0-1,-6 23 1,7-21-482,1 0 0,1 0 0,0 1 0,1-1-1,0 0 1,1 1 0,2 12 0,-1-16-80,0 0 1,0 0-1,1 0 0,1-1 0,-1 0 1,1 1-1,1-2 0,0 1 0,0 0 1,1-1-1,0 0 0,0 0 0,1-1 0,0 1 1,0-2-1,1 1 0,0-1 0,0 0 1,0 0-1,1-1 0,16 7 0,26 5-1391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59.2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7 1884,'31'-6'16192,"-43"32"-11471,0 22-2939,9-29-1125,0-8-557,1 1 0,0-1 1,1 1-1,1 0 1,0 0-1,0-1 0,1 1 1,1 0-1,0-1 1,7 22-1,-6-24-229,1 0 0,0-1-1,0 0 1,1 1 0,1-2 0,-1 1-1,1 0 1,0-1 0,1 0 0,0-1-1,0 0 1,0 0 0,1 0 0,9 5 0,-6-5-361,1 0-1,0 0 1,1-1 0,-1-1 0,1 0 0,0 0 0,0-1 0,0-1 0,16 1 0,-22-3 168,0 0 0,-1 0 0,1 0 0,0-1 0,-1 0 0,1-1 0,0 1 0,-1-1 0,0 0 0,1-1 1,-1 1-1,0-1 0,0-1 0,0 1 0,-1-1 0,1 0 0,-1 0 0,0-1 0,9-9 0,-3-1-84,-1-1 0,0 0 0,-1-1 0,9-25 0,11-35 1973,-1 1 3840,-28 76-5356,0 0 1,0 0-1,0 0 1,0-1-1,0 1 1,-1 0-1,1 0 1,0 0-1,0 0 1,0-1-1,0 1 1,0 0-1,1 0 1,-1 0-1,0 0 1,0 0-1,0-1 1,1 0 618,-1 1-619,0 0 1,0 0-1,0 0 1,0 0-1,1-1 1,-1 1-1,0 0 1,0 0-1,0 0 1,0 0-1,0 0 1,1 0-1,-1 0 1,0 0-1,0 0 1,0 0-1,0 0 1,0 0-1,1 0 1,-1 0-1,0 0 1,0 0-1,0 0 1,1 1-1,1 10 1144,-3 21-389,-22 289 1490,23-160-5472,14 1-8757,-10-123 5232,-1-28 4164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00.4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0 1120,'-19'80'4729,"13"-57"-2831,-7 36-1,10-33-945,1 0 0,1 0 0,1 0 0,1 0 0,1 0-1,6 26 1,-5-39-740,0-1 0,1-1-1,1 1 1,-1 0 0,2-1-1,0 0 1,0 0 0,1-1-1,0 0 1,1 0 0,0 0-1,1-1 1,0-1 0,18 15-1,-9-11-93,1-2-1,0 1 1,0-2-1,1-1 1,1 0-1,-1-2 1,1 0-1,0-1 1,26 2-1,21-1 116,110-3-1,354-33 80,138-1-239,-504 34 41,0 8-1,175 34 0,-253-27 76,-1 3-1,-2 4 0,0 3 0,-1 5 1,122 66-1,-171-78-95,0 1 1,-2 2 0,58 53-1,-71-57-24,-2 0-1,0 1 1,-1 1-1,-2 0 1,0 2-1,20 42 1,-31-57-33,2 3 151,-3-20-3,4-12-141,7-7-92,0 0 1,1 1-1,2 1 1,1 0-1,0 1 1,2 2-1,1-1 1,0 2-1,2 1 1,34-24-1,3 4-142,1 2 0,3 2 0,81-32 0,-34 25 40,1 4 0,3 5 1,0 5-1,205-23 1,-120 35 94,400 20 0,-495 5 52,-35-1-24,1-4 1,104-7-1,-169 3-78,-1 0 0,1 0 0,-1 0 0,1-1 0,-1 0 0,0 0 0,0 0 0,0-1-1,0 0 1,0 0 0,0 0 0,-1 0 0,1-1 0,5-6 0,-9 8-80,1 0 1,-1 1-1,0-1 1,0 0 0,0 0-1,0 0 1,0 0-1,0 0 1,-1 0-1,1 0 1,-1 0-1,0 0 1,1 0-1,-1 0 1,0 0 0,0-4-1,-1 3-132,0 0 1,0 1-1,0-1 0,0 0 0,0 1 1,0-1-1,-1 1 0,1-1 0,-1 1 1,0-1-1,0 1 0,1 0 0,-2 0 1,1 0-1,-3-2 0,1 1-199,0 0 0,-1 0 0,1 1-1,-1-1 1,0 1 0,1 0 0,-1 1 0,0-1 0,0 1-1,0 0 1,-6 0 0,-56 0-2954,2 6 1325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03.0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1652,'6'7'765,"-1"0"-1,0 0 1,-1 0-1,0 1 0,0 0 1,-1 0-1,0 0 1,3 13-1,1 8 1538,2 35 0,-6-37-768,9 37 0,-8-49-1324,1 0-1,0 0 1,1 0 0,1-1-1,0 0 1,1 0 0,1-1-1,0 0 1,0-1-1,1 0 1,1 0 0,0-1-1,1 0 1,0-1 0,0-1-1,1 1 1,1-2-1,-1 0 1,1-1 0,0 0-1,19 5 1,7 0-154,1-1 1,0-3 0,56 5-1,128-2-49,-200-10-6,176 2-37,315 16 2,-420-10 38,0 5-1,0 3 0,116 38 0,-176-44-4,-1 2 1,0 2-1,-1 1 0,33 22 0,-55-30 18,0 1-1,0 1 1,-1 0-1,0 0 1,14 19-1,-19-22 15,-1 0 0,-1 1 0,1 0-1,-1 0 1,0 0 0,-1 1 0,0-1-1,0 1 1,-1-1 0,1 12 0,-2-12 48,-1 1 0,-1-1-1,1 0 1,-1 1 0,-4 14 0,4-19 26,0 0 0,0 1-1,0-1 1,-1 0 0,0 0-1,0 0 1,0-1 0,0 1-1,0 0 1,-1-1-1,-3 5 1,278-187-249,-208 145-35,2 1 0,102-33 0,-72 39 157,1 4-1,1 4 1,0 4-1,1 5 0,153 3 1,498 69-155,-469-25 57,223 25 38,-2-40-44,-454-22-134,1-3 1,-1-2-1,1-2 0,73-20 0,-117 25 82,0 0 0,0 0 1,0 0-1,0-1 0,-1 0 1,1 0-1,7-6 0,-12 8 58,1 0 0,0 1 0,-1-1 0,1 0 0,0 1 0,-1-1-1,1 0 1,-1 0 0,1 0 0,-1 0 0,0 0 0,1 1 0,-1-1 0,0 0 0,0 0-1,0 0 1,1 0 0,-1 0 0,0 0 0,0 0 0,0 0 0,0 0 0,-1 0-1,1 0 1,0 0 0,0 0 0,-1 0 0,1 1 0,0-1 0,-1 0 0,1 0 0,-1 0-1,1 0 1,-1 1 0,1-1 0,-1 0 0,0 0 0,1 1 0,-1-1 0,0 1 0,0-1-1,1 0 1,-1 1 0,0-1 0,0 1 0,0 0 0,0-1 0,1 1 0,-3-1 0,-10-4-1147,-1 0 1,-1 1 0,1 1 0,-1 0 0,1 0 0,-1 2 0,-16 0 0,10-1 335,-37-2-966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38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21 130 2100,'-15'-130'15763,"12"141"-15045,1 18-432,2 2-675,1 0-1,2 0 1,1 0 0,1 0-1,2-1 1,11 31-1,-17-56-92,1 0-1,1 0 0,-1 0 0,1-1 1,0 1-1,0-1 0,0 0 0,0 0 1,1 0-1,0 0 0,-1-1 0,6 4 1,-8-6 254,0 0 0,1-1 0,-1 1 0,0-1 0,1 1 0,-1-1 0,1 1 0,-1-1 0,1 1 0,-1-1 0,1 0 0,-1 0 0,1 0 0,-1 0 0,1 0 0,-1 0 0,1-1 0,1 1 0,-1-1 41,0 0 0,0 0 0,0-1 0,0 1 0,0 0 1,0-1-1,-1 1 0,1-1 0,0 0 0,-1 1 0,1-1 0,-1 0 0,0 0 0,1 0 0,0-3 0,8-14 12,-1 0 1,11-41 0,7-45 6351,-21 77-3086,-20 110 2984,11-55-7103,3 52 1,1-64-38,0 0-1,1 0 1,1 0-1,1 0 1,6 16-1,-7-24 488,0 1 0,1-1-1,-1 0 1,2-1 0,-1 1 0,1-1-1,0 0 1,0 0 0,0 0 0,1-1-1,7 6 1,20 9-1206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05.2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95 563 492,'-11'-7'1428,"1"0"0,-1 1 1,-12-5-1,18 9-272,0 1-1,0-1 1,0 1-1,0 0 1,-9-3 4948,29-12-4417,-7 8-1411,-1 0 0,0 0 0,-1-1 0,0 0 0,0 0 0,0 0 0,-1-1 0,-1 1 0,0-2 0,6-18 0,-1-8 62,8-66 0,-12 64-264,-1 1 0,-2-1 0,-5-68 0,-4 87-3,7 20-68,0-1 1,0 1-1,-1 0 0,1 0 1,0 0-1,0-1 0,-1 1 1,1 0-1,0 0 1,0 0-1,-1 0 0,1 0 1,0 0-1,-1 0 0,1-1 1,0 1-1,-1 0 1,1 0-1,0 0 0,0 0 1,-1 0-1,1 0 0,0 0 1,-1 1-1,1-1 1,0 0-1,-1 0 0,1 0 1,0 0-1,0 0 0,-1 0 1,1 0-1,-1 1 1,0 1 9,-1 0 0,0 0 0,1 0 0,-1 0 0,1 0 1,-1 0-1,1 1 0,0-1 0,0 0 0,0 1 1,0-1-1,0 5 0,-5 24 31,1 1 0,1 0 0,2 0 0,2 0 0,3 33 0,29 160-243,-19-161-457,37 108-1,-36-136-892,23 41-1,-25-54-969,2-1-1,26 32 1,-37-50 1981,0 0 0,0-1 0,0 1 0,0-1 0,1 0 0,0 0 0,0 0 1,-1-1-1,2 1 0,-1-1 0,0 0 0,0 0 0,1-1 0,-1 1 0,1-1 0,-1 0 0,8 1 1,19-3-1615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03.5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14 944,'7'-9'4123,"-7"8"-3849,1 1 1,0-1 0,-1 1 0,1 0 0,0-1 0,0 1-1,-1 0 1,1 0 0,0-1 0,0 1 0,-1 0 0,1 0-1,0 0 1,0 0 0,1 0 0,0 0 197,-1 0 0,1 0 0,0 0-1,-1 0 1,1 0 0,0 0 0,-1 0 0,1 1 0,0-1 0,-1 1 0,1-1-1,-1 1 1,3 1 0,-2 0-152,-1 0 1,1 1-1,0-1 0,-1 1 0,0 0 1,0-1-1,0 1 0,0 0 1,0 0-1,0-1 0,-1 1 0,1 0 1,-1 0-1,0 6 0,-3 45 966,1-43-910,-14 131 1494,4-46-1109,3 1-1,6 152 0,8-187-1397,3 0 1,3-1-1,24 82 0,-19-102-2475,-1-18-2692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04.1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18 176 1596,'-2'-3'514,"0"1"-1,1-1 1,-1 1 0,0-1-1,1 0 1,0 1 0,0-1-1,0 0 1,0 0-1,0 0 1,0 0 0,1 0-1,-1 0 1,1 0 0,0 0-1,0 0 1,0 0 0,0 0-1,1 0 1,-1 0-1,2-5 1,0 4-107,0 0 0,1 0 1,-1 1-1,1-1 0,0 1 0,0 0 0,0 0 0,0 0 1,0 0-1,1 0 0,-1 1 0,1-1 0,0 1 1,7-3-1,14-6-422,0 1 0,0 1 0,1 2 0,1 0 0,-1 2 0,1 1 0,0 1 0,-1 1 0,1 2 0,0 0 0,0 2 1,0 1-1,0 1 0,27 9 0,-49-12 32,0 1 1,0 0 0,0 0-1,0 1 1,0-1-1,0 1 1,-1 0 0,1 0-1,-1 1 1,0 0 0,0-1-1,0 1 1,-1 0-1,1 1 1,-1-1 0,0 1-1,0-1 1,3 10 0,1 4 114,-1 0 0,-1 0 1,-1 0-1,2 22 1,-2-16 35,9 34 0,-10-47-160,1 0 0,0-1 0,1 1 0,0-1 0,1 0 0,0 0 0,0 0 0,1-1 0,0 0 0,1-1 0,0 1 0,0-2 0,1 1 0,0-1 0,0 0 0,0-1 0,1 0 0,0 0 0,1-1 0,-1-1 0,1 0 0,0 0 0,0-1 0,0 0 0,0-1 0,1 0 0,-1-1 0,0 0 0,1-1 0,11-1 0,-4-1-82,-1-1 1,1 0-1,-1-2 0,0 0 1,0-1-1,0 0 0,-1-2 0,0 0 1,-1-1-1,26-18 0,-34 21 52,-1 0 1,0 0-1,-1-1 0,0 1 1,0-1-1,0-1 0,-1 1 0,0-1 1,0 0-1,5-12 0,-8 14 66,0-1 0,0 1 0,-1-1-1,0 0 1,0 1 0,0-1 0,-1 0 0,0 0 0,0 1-1,-1-1 1,0 0 0,0 1 0,-1-1 0,0 0 0,-4-9 0,6 15-21,-12-26 464,11 25-439,1 1 1,-1 0-1,1 0 1,-1 0-1,0 0 0,1 0 1,-1 0-1,0 0 1,0 0-1,0 0 0,0 0 1,0 0-1,0 1 1,0-1-1,0 0 0,0 1 1,0-1-1,-2 0 1,3 1-32,-1 0 0,1 0 0,0 0 0,-1 0 0,1 1 0,0-1 0,-1 0 0,1 0 0,0 0 0,0 1 0,-1-1 0,1 0 0,0 0 0,-1 1 1,1-1-1,0 0 0,0 1 0,0-1 0,-1 0 0,1 0 0,0 1 0,0-1 0,0 1 0,0-1 0,0 0 0,0 1 0,0-1 0,0 0 0,-1 1 0,1-1 0,0 0 1,1 1-1,-1-1 0,0 1 0,1 16 150,-1-12-94,3 28 67,8 79-361,-9-98-222,0-1 1,1 0-1,1 0 0,1-1 0,-1 1 1,8 12-1,-7-17-395,0-1 1,1 0-1,-1-1 1,1 1 0,1-1-1,-1 0 1,1 0-1,0-1 1,0 0-1,1 0 1,0-1-1,-1 0 1,1 0-1,1-1 1,-1 0 0,0-1-1,18 4 1,9 0-1709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04.4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1 276 640,'15'-37'2827,"-6"9"-308,3 1 0,0 0 0,1 1 0,30-42 1,-39 63-2316,0 0 0,0 0 0,0 0 1,1 1-1,-1 0 0,1 0 0,0 0 0,0 1 1,1-1-1,-1 1 0,1 0 0,0 1 1,-1-1-1,1 1 0,0 0 0,0 1 1,1 0-1,-1 0 0,0 0 0,0 0 0,1 1 1,-1 0-1,0 1 0,0-1 0,1 1 1,-1 0-1,0 1 0,6 1 0,-8-1-166,0-1 0,0 1 0,0-1 0,0 1 0,0 0 0,0 1-1,-1-1 1,1 1 0,-1-1 0,1 1 0,-1 0 0,0 0 0,0 1-1,-1-1 1,1 1 0,-1-1 0,0 1 0,1 0 0,-2 0 0,3 4-1,-2-2-18,-1 0 0,0 0 0,0 1-1,0-1 1,-1 1 0,0-1-1,0 0 1,0 1 0,-1-1-1,0 0 1,-1 1 0,1-1-1,-4 9 1,-8 14 58,-1-1-1,-1 0 1,-2-1-1,0-1 1,-27 31-1,19-26 154,2 1 0,-31 57 0,53-88-227,0 1 1,0 0 0,0 0-1,0 0 1,0 0-1,0 0 1,1 0-1,-1 0 1,1 1-1,-1-1 1,1 0-1,0 0 1,0 0 0,0 1-1,0-1 1,0 0-1,0 0 1,1 0-1,-1 0 1,1 1-1,0-1 1,-1 0-1,1 0 1,0 0 0,0 0-1,0 0 1,0-1-1,1 1 1,-1 0-1,1 0 1,-1-1-1,1 1 1,-1-1-1,1 1 1,0-1 0,0 0-1,-1 0 1,5 2-1,4 2-71,1-1 0,0-1 0,0 0 0,0-1 0,0 0 0,15 1 1,201 4-1887,-83-6-1363,-2 12-4315,-115-6 4177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06.2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151 321 312,'-3'-10'1605,"0"0"0,1-1 0,1 0 0,0 1 0,0-1 1,2-17-1,0 15-776,1 0 0,0 1 0,1-1 0,0 1 0,8-18 0,-7 21-673,0 0 0,0 0-1,1 1 1,0 0-1,1 0 1,0 0 0,0 0-1,0 1 1,1 0 0,0 1-1,1 0 1,-1 0 0,1 0-1,0 1 1,1 0-1,-1 0 1,14-4 0,-19 7-139,0 1 0,-1 0 1,1 1-1,0-1 0,0 0 1,0 1-1,-1-1 0,1 1 1,0 0-1,0 0 0,0 0 1,0 0-1,0 1 0,0-1 1,-1 1-1,1-1 0,0 1 1,0 0-1,-1 0 0,1 1 1,0-1-1,-1 0 0,1 1 1,-1 0-1,0-1 0,0 1 1,1 0-1,-1 0 0,0 0 1,-1 1-1,1-1 0,0 0 1,-1 1-1,1-1 0,-1 1 1,0-1-1,1 1 0,-1 0 1,-1-1-1,1 1 0,1 6 1,0 3 63,0 0 1,-1 0-1,0 1 1,-1-1 0,-1 1-1,0-1 1,0 0-1,-5 20 1,-3-5 59,0-1 0,-2 0 0,0 0 0,-2-1 0,-1-1 0,-1-1 0,-29 37 0,14-25 60,-2-1 0,-1-2-1,-67 51 1,57-59-72,24-13-140,17-9-87,7-3-90,41-8-230,0 1-1,1 2 1,75 2-1,-71 2 183,150-2-485,-18 1-2627,-61-3-5241,-120 6 8048,-23-7-6667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07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314 0 600,'-6'43'9721,"-8"1"-4747,-26 42-2135,19-43-1604,-40 95-251,6 2-1,-44 183 0,96-310-742,-11 33-1638,13-79-1905,41-267-5281,-22 211 9436,39-116 1,-43 157 666,-9 31-610,0 0 0,0 0 0,2 0-1,0 1 1,1 0 0,14-21 0,-22 36-848,1 0 0,0 0-1,-1 1 1,1-1 0,0 0 0,0 0 0,0 1 0,-1-1 0,1 1 0,0-1-1,0 0 1,0 1 0,0 0 0,0-1 0,0 1 0,0 0 0,0-1 0,0 1 0,0 0-1,0 0 1,0 0 0,0 0 0,1 0 0,-1 0 0,1 0 0,1 1 12,-1 0-1,0 0 1,1 0 0,-1 0 0,0 1 0,1-1 0,-1 0 0,0 1 0,0 0-1,2 2 1,5 6 101,-1 0-1,0 0 0,8 14 1,-15-22-127,89 151 681,-44-72-1301,59 80 0,-5-38-2553,-30-43-3812,-54-67 4447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08.0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64 812,'-35'-16'2772,"8"3"453,6 4 247,7 2 124,7-1-675,14 3-1173,7 1-812,10 2-496,11 6-352,17 0-324,4 3-528,6 0-736,11 2-913,1 1-567,6 1-216,7 0 28,0-2 383,0 0 641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08.3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523 91 1444,'1'-1'325,"1"0"-1,0 0 1,-1-1-1,1 1 1,-1-1-1,0 1 1,1-1 0,-1 0-1,0 1 1,0-1-1,0 0 1,0 0-1,-1 0 1,1 0 0,0 0-1,-1 0 1,1 0-1,-1 0 1,0 0-1,0 0 1,0 0-1,0 0 1,0 0 0,0 0-1,0 0 1,-1-4-1,0 4-29,-1 0 0,1-1-1,0 1 1,-1 0 0,0 0 0,1 0-1,-1 0 1,0 0 0,0 0 0,0 1-1,0-1 1,0 1 0,-1-1 0,1 1-1,0 0 1,-1 0 0,1 0 0,-1 0-1,1 0 1,-1 0 0,-4 0 0,-8-1 152,0 1 1,0 0 0,0 1 0,0 1 0,0 0 0,0 1 0,0 1 0,-24 7 0,0 3-62,1 1 0,-36 19 0,51-22-259,-6 3 67,-31 20-1,54-30-155,-1 0 0,1 1-1,-1 0 1,2 0-1,-1 1 1,0 0 0,1 0-1,0 0 1,-8 14-1,13-19-33,-1 1 0,0-1 0,1 0-1,-1 1 1,1-1 0,-1 1-1,1-1 1,0 1 0,0-1 0,-1 1-1,1 0 1,0-1 0,1 1-1,-1-1 1,0 1 0,0-1 0,1 1-1,-1-1 1,1 1 0,-1-1-1,1 1 1,0 1 0,1-1-6,0 1 1,0-1 0,1 1-1,-1-1 1,0 0-1,1 0 1,-1 0 0,1 0-1,0 0 1,4 1-1,8 4-32,1-1-1,0-1 1,22 5-1,-26-7 17,9 2-13,74 22-81,-88-24 103,1 0 0,-1 0 1,0 1-1,0 0 1,0 0-1,-1 0 0,0 1 1,0 0-1,11 11 0,-16-14 10,1 0-1,0 0 0,-1 0 0,0 0 0,1 0 0,-1 0 0,0 1 0,0-1 1,0 1-1,-1-1 0,1 1 0,-1-1 0,1 1 0,-1-1 0,0 1 0,0-1 1,0 1-1,0-1 0,0 1 0,0-1 0,-1 1 0,0 2 0,-1 0 19,0-1 0,0 0 0,-1 0 0,1 0-1,-1-1 1,0 1 0,0 0 0,0-1 0,-1 0-1,1 0 1,-6 4 0,-4 2 65,-1-1 1,0-1-1,0 0 0,0 0 0,-1-2 0,-20 6 0,27-9-163,0-1-1,0 0 0,0 0 0,0-1 0,0 0 1,0 0-1,-9-2 0,15 2-40,1 0 1,-1-1 0,1 1-1,-1-1 1,1 1-1,0-1 1,-1 1-1,1-1 1,0 0-1,0 0 1,-1 0-1,1 0 1,0 0-1,0 0 1,0 0-1,0 0 1,0 0 0,-1-2-1,1 1-112,1 0 1,-1 0-1,1 1 0,0-1 1,0 0-1,0 0 0,0 0 1,0 1-1,0-1 0,0 0 1,1 0-1,-1 0 0,1 1 1,-1-1-1,1 0 0,0 0 0,0 1 1,-1-1-1,3-2 0,2-4-671,1 0 0,0 0 0,1 0-1,-1 1 1,2 0 0,-1 1-1,1-1 1,10-6 0,74-42-3542,-75 46 3782,62-32-1467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08.7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0 566 1532,'6'-1'853,"0"0"1,1 1-1,-1 0 0,0 0 1,12 3-1,-17-3-574,1 0-1,-1 1 1,1-1-1,-1 1 1,1-1 0,-1 1-1,0 0 1,1 0-1,-1-1 1,0 1 0,0 0-1,1 0 1,-1 0-1,0 0 1,0 1 0,0-1-1,0 0 1,0 0-1,0 1 1,-1-1 0,1 0-1,0 1 1,-1-1-1,1 1 1,-1-1 0,1 0-1,-1 1 1,0 0-1,1 1 1,-1 7 695,-1-1 0,1 1 0,-2 0-1,-3 15 1,-3 33 281,8-45-1108,1-1-1,0 1 1,1 0-1,0-1 1,7 21 0,-7-28-240,0 1 0,1 0 0,-1-1 1,1 0-1,0 0 0,1 0 1,-1 0-1,1 0 0,0 0 1,0-1-1,0 0 0,1 0 1,-1 0-1,7 4 0,-10-8-40,0 1 0,1 0 0,-1-1 0,0 1 0,0-1 0,0 1 0,1-1 0,-1 0 0,0 0 0,1 1 0,-1-1 0,0 0 0,1 0 0,-1 0 0,0 0 0,1 0 0,-1-1 0,0 1 0,1 0 0,-1-1 0,0 1 0,0-1 0,1 1 0,-1-1 0,0 1 0,0-1 0,0 0 0,0 0 0,0 0 0,0 1 0,0-1 0,0 0 0,0 0 0,0 0 0,0-1 0,-1 1 0,1 0-1,0 0 1,-1 0 0,1 0 0,0-2 0,1-3-569,1-1-1,-1 1 1,0 0-1,-1-1 1,1 0-1,0-12 1,-2-2-297,-2 0 1,0 0 0,-8-31-1,1 3 487,-17-93 1736,11 67 4270,-9-108-1,23 174-5236,1 0 0,1 0 0,-1-1 0,2 1 0,-1 0 0,1 0 0,0 1 0,6-14 1,-5 15-681,1-1 0,1 1 1,-1 0-1,1 0 1,0 1-1,1-1 1,-1 1-1,1 0 1,1 1-1,-1 0 0,1 0 1,0 0-1,0 0 1,14-5-1,6-2-1287,0 1-1,0 1 1,1 2-1,1 1 1,32-4 0,-34 8 1155,-1 1 0,28 2 0,-34 1 1181,-1 1-1,0 1 1,24 6-1,-35-7-80,-1 1 0,1 0-1,-1 0 1,0 0-1,0 1 1,0 0-1,-1 0 1,1 0-1,-1 1 1,0 0-1,0 1 1,-1-1 0,1 1-1,-1 0 1,-1 1-1,1-1 1,5 12-1,-3-2 388,0 1-1,-2 0 1,0 0-1,0 1 1,-2 0-1,3 28 1,6 143 2001,4 40-1539,-11-189-2467,3 1 1,1-1-1,21 59 1,-15-72-2271,-6-18-151,-8-29-5331,-2 16 8191,0 0-1,0 1 1,-1-1-1,-2-3 1,-9-22-1210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09.1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38 106 1620,'-20'-16'2876,"6"5"457,10 0 239,8 2-32,13-2-879,14 0-1053,18 2-752,17 0-568,18-1-532,17 3-768,17 5-1088,7 2-813,11 4-379,3 3-96,4 1 195,7 1 573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40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1 164 348,'3'-47'3949,"-3"36"-2590,0 1 1,1-1 0,0 0 0,1 1-1,0-1 1,1 1 0,0 0-1,5-12 1,-8 21-1318,0 1 0,1-1 0,-1 1 0,0-1 0,1 0 0,-1 1-1,1-1 1,-1 1 0,1-1 0,-1 1 0,1-1 0,-1 1 0,1-1 0,-1 1 0,1 0-1,0-1 1,-1 1 0,1 0 0,-1-1 0,1 1 0,0 0 0,-1 0 0,1 0 0,0 0-1,0-1 1,-1 1 0,1 0 0,0 0 0,-1 0 0,1 0 0,0 1 0,-1-1 0,1 0-1,0 0 1,0 0 0,-1 1 0,1-1 0,-1 0 0,1 0 0,0 1 0,-1-1 0,1 1 0,-1-1-1,1 1 1,-1-1 0,1 0 0,-1 1 0,1 0 0,-1-1 0,1 1 0,-1-1 0,0 1-1,1 0 1,-1-1 0,1 2 0,2 3-29,1 0 0,-1 1-1,0 0 1,4 10 0,-3-1-21,-1 1 0,-1 0 0,0-1 0,-1 1 0,-1 0-1,0 0 1,-1 0 0,-1 0 0,-4 18 0,2-15-35,2 1-1,0 0 0,1 0 0,1 0 1,3 24-1,-3-42-40,0 0 0,1 0 0,-1 0 0,1 0-1,0 0 1,-1 1 0,1-1 0,0 0 0,0-1 0,0 1 0,0 0-1,1 0 1,-1 0 0,0-1 0,1 1 0,-1 0 0,1-1 0,0 0 0,-1 1-1,1-1 1,3 2 0,-1-2-104,-1 0 1,0 0-1,0-1 0,1 1 0,-1-1 1,0 0-1,0 0 0,1 0 1,-1 0-1,0 0 0,1-1 0,5-1 1,3-2-165,-1 0 0,1-1 1,-1 0-1,0-1 1,-1 0-1,20-15 0,-15 8 668,-1 0 0,0-2 0,-1 0-1,18-25 1,37-74 2485,-10 18-370,-62 107-2229,1 0 0,1 1-1,0-1 1,1 1 0,0 0 0,0-1 0,1 1-1,4 21 1,-3-15-235,1 0-1,0-1 1,2 0 0,0 0-1,1 0 1,1 0-1,9 18 1,-10-27-46,0-1 0,1 0-1,0 0 1,1-1 0,-1 0 0,1 0 0,1 0 0,-1-1 0,1 0 0,0-1-1,0 1 1,0-1 0,0-1 0,1 0 0,0 0 0,-1-1 0,1 0 0,18 2-1,-17-3-11,1 0 0,0 0 0,0-1 0,-1-1 0,1 0 0,0-1-1,-1 0 1,1 0 0,-1-1 0,1 0 0,-1-1 0,0 0 0,-1-1 0,1 0-1,15-11 1,-21 13 110,-1 0 0,1-1 0,-1 1 0,0-1 0,0 0 0,0 0 0,0-1 0,0 1 0,-1 0-1,0-1 1,0 1 0,1-7 0,1-2 281,-2 0 1,0 0-1,0-15 0,6-32 1252,-8 60-1548,0 0 1,0 0-1,0 0 1,0 0-1,0 0 1,0 0 0,0 0-1,1 0 1,-1 0-1,0 0 1,0 0-1,0 0 1,0 0 0,0 0-1,0 0 1,0 0-1,1 0 1,-1 0-1,0 0 1,0 0-1,0 0 1,0 0 0,0 0-1,0 0 1,1 0-1,-1 0 1,0 0-1,0 0 1,0 0 0,0 0-1,0 0 1,0 0-1,0 0 1,0 0-1,0-1 1,1 1 0,-1 0-1,0 0 1,0 0-1,0 0 1,0 0-1,0 0 1,0 0 0,0 0-1,0-1 1,0 1-1,0 0 1,0 0-1,0 0 1,0 0 0,0 0-1,0 0 1,0 0-1,0-1 1,0 1-1,0 0 1,0 0 0,4 16-30,1 26-243,6 127-4374,-11-165 4141,1-1 0,-1 1 0,1 0 0,0 0 0,0 0 0,1-1 0,-1 1 0,1-1 0,0 1 0,-1-1 0,2 0 1,-1 1-1,0-1 0,4 3 0,-5-5 271,1 0 1,-1 0-1,1 0 0,0 0 1,-1 0-1,1-1 1,0 1-1,-1-1 0,1 1 1,0-1-1,0 0 1,0 1-1,0-1 0,-1 0 1,1 0-1,0 0 1,0-1-1,0 1 0,0 0 1,-1-1-1,1 1 1,0-1-1,0 1 1,-1-1-1,1 0 0,0 0 1,-1 0-1,1 0 1,-1 0-1,3-2 0,1-1 571,0 0-1,-1 0 1,0-1-1,0 1 1,0-1-1,0 0 0,-1 0 1,1 0-1,-1 0 1,0-1-1,-1 1 1,0-1-1,0 1 0,0-1 1,0 0-1,0-9 1,1-8 2194,-1 0 1,-1 0-1,-3-24 0,1 3 367,2 43-2365,1 6-370,2 12-106,2 36-22,-2-29-146,-1 0 0,-2 0 0,-1 31 0,7-94 181,2 0 0,1 1 0,22-50 0,-21 63-38,1 1 1,1 0-1,1 1 1,1 0-1,33-38 1,-45 58-37,0 0 1,0 0 0,0 0 0,1 0-1,-1 0 1,1 1 0,0-1 0,-1 1-1,1 0 1,0 0 0,0 1 0,0-1-1,0 1 1,1 0 0,3-1 0,-4 2-8,0 0 1,0 0-1,0 1 1,-1-1 0,1 1-1,0 0 1,-1 0-1,1 1 1,-1-1 0,1 1-1,-1-1 1,0 1-1,1 0 1,-1 0-1,0 1 1,0-1 0,3 5-1,4 3-67,0 1 0,-1 0-1,-1 1 1,1 0 0,-2 0-1,0 1 1,-1 0 0,7 19 0,-6-14-995,-2 0 1,0 1 0,-1-1-1,-1 1 1,2 37 0,-5-53 750,1-1 0,-1 1 1,0 0-1,-1 0 0,1-1 1,0 1-1,-1 0 0,1 0 1,-1-1-1,0 1 1,0-1-1,0 1 0,0 0 1,-1-1-1,1 0 0,-1 1 1,1-1-1,-1 0 0,0 0 1,0 0-1,0 0 0,0 0 1,0 0-1,0-1 1,-1 1-1,1-1 0,0 1 1,-1-1-1,1 0 0,-1 0 1,0 0-1,1 0 0,-1-1 1,0 1-1,-3 0 1,-26-3-1515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09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0 516,'1'0'358,"0"1"1,0-1-1,0 1 1,0-1-1,0 1 1,0-1-1,0 1 1,0 0-1,1 1 717,-1-1-716,-1 0-1,1 0 1,0 0-1,-1 0 1,1 0-1,0 0 0,-1 0 1,0 0-1,1 0 1,-1 0-1,0 0 1,1 0-1,-1 2 1,0 33 4725,-1-28-4273,0 336 7150,19-173-8739,17-2-3415,-35-167 3737,1 0-1,-1 0 1,1 0 0,-1 0 0,1 0-1,0 0 1,0 0 0,0 0 0,0 0-1,0-1 1,2 3 0,1-19-5623,-5-19 1534,0 5 3667,-5-23-834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0.0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60 304 1128,'-55'-173'9910,"54"170"-9570,0 0 1,0 0-1,0-1 1,1 1-1,-1 0 1,1-1-1,0 1 1,0 0-1,0-1 1,1 1-1,-1-1 1,1 1-1,-1 0 1,1 0 0,0-1-1,1 1 1,-1 0-1,3-5 1,-1 4-88,0 0 1,1 1-1,-1-1 1,1 1 0,-1 0-1,1 0 1,0 0-1,0 0 1,0 1 0,1-1-1,7-2 1,4 0-5,0 0-1,0 1 1,1 0 0,-1 2 0,1 0-1,24 0 1,-25 2-199,-1 1 1,1 1-1,0 0 0,-1 0 0,1 2 1,-1 0-1,20 9 0,-30-12-53,-1 1 0,0 0 0,0 0-1,0 1 1,0-1 0,0 1 0,0 0-1,-1 0 1,0 0 0,1 0 0,-1 1 0,0-1-1,-1 1 1,1 0 0,0 0 0,-1 0-1,0 0 1,0 0 0,0 0 0,-1 1-1,0-1 1,1 0 0,-2 1 0,1 0 0,0-1-1,-1 1 1,0-1 0,0 1 0,-1 5-1,-1 3 7,-1-1 0,-1 0 0,0 0 0,-1 0 0,0 0 0,-1-1 0,0 0 0,-13 18 0,-4 9 28,22-36-28,0-1-1,0 1 1,0 0 0,1 0 0,-1 0 0,1-1 0,-1 1 0,1 0-1,0 0 1,0 0 0,0 0 0,0 0 0,0 0 0,0 0 0,0 0 0,1 0-1,-1-1 1,1 1 0,-1 0 0,1 0 0,0 0 0,0-1 0,0 1-1,0 0 1,0-1 0,0 1 0,0-1 0,0 1 0,1-1 0,-1 1-1,0-1 1,1 0 0,1 2 0,7 4 1,1 0-1,0-1 1,0 0-1,13 5 1,-8-3-10,-4-2 0,0 1 1,0 0-1,0 0 0,-1 1 0,0 1 1,-1 0-1,1 1 0,12 15 0,-20-21 5,0 1 0,0-1 0,0 1 0,-1 0 0,1 0 0,-1 0 0,-1 0 0,1 0 0,-1 1-1,1-1 1,-2 0 0,1 1 0,0-1 0,-1 0 0,0 1 0,0-1 0,-1 1 0,0-1-1,0 0 1,0 1 0,0-1 0,-1 0 0,0 0 0,-3 7 0,-4 4 35,-1-1 0,0-1-1,-1 0 1,0 0 0,-1-1 0,0-1 0,-1 0 0,-1 0 0,0-1 0,-1-1 0,1-1 0,-2 0-1,1 0 1,-2-2 0,1 0 0,-1-1 0,1-1 0,-30 6 0,42-11-172,-1 1 0,0-1 0,0 0 1,0 0-1,1-1 0,-1 1 0,0-1 1,0 0-1,1 0 0,-1-1 0,1 0 1,-1 1-1,1-2 0,-1 1 0,1 0 0,-6-5 1,8 5-141,0 0 0,1 1 0,-1-1 0,1 0 1,-1 0-1,1 0 0,0 0 0,-1 0 0,1 0 1,0 0-1,1 0 0,-1 0 0,0-1 0,1 1 1,-1 0-1,1-1 0,-1 1 0,1 0 0,0-1 1,0 1-1,0 0 0,1-1 0,-1 1 0,0 0 1,1-1-1,0 1 0,-1 0 0,1 0 0,0-1 1,0 1-1,0 0 0,0 0 0,1 0 0,-1 0 0,3-2 1,1-2-368,0 1 0,1 0 0,-1 0 0,1 0 1,0 1-1,0 0 0,0 0 0,1 1 0,-1 0 0,1 0 1,0 0-1,0 1 0,9-2 0,37-8-1229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0.5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242 297 632,'4'-2'295,"0"1"-1,0 0 1,0-1-1,0 0 1,0 0-1,-1 0 1,1 0 0,0-1-1,-1 0 1,0 1-1,0-1 1,0 0-1,0-1 1,0 1 0,0 0-1,2-5 1,1-5 1381,0 0 1,0 0-1,6-22 1,-10 26-1060,1-1 50,0 0-1,0 0 1,-1-1-1,-1 1 0,0-1 1,0 0-1,-1 1 1,-2-16-1,1 23-593,1 0-1,-1 1 1,1-1-1,-1 0 1,0 0-1,0 1 1,0-1-1,-1 1 1,1-1-1,0 1 1,-1 0-1,0-1 1,0 1-1,1 0 1,-1 0-1,0 0 1,-1 0-1,1 1 1,0-1-1,-1 0 1,1 1-1,0 0 1,-1-1-1,0 1 1,1 0-1,-1 1 1,0-1-1,1 0 1,-1 1-1,0-1 1,0 1-1,0 0 1,1 0-1,-1 0 1,0 0-1,-4 1 1,-3 1 68,0 0 0,0 0 1,1 1-1,-1 0 0,0 1 0,1 0 0,0 1 0,0-1 1,1 2-1,-13 8 0,7-3 9,0 1 0,1 0 0,1 1-1,-1 1 1,-10 15 0,14-15-80,1 0-1,0 0 1,1 0-1,0 1 0,1 0 1,1 1-1,-4 15 1,8-25-89,-1 0 0,1 0 0,1 0 0,-1 1 0,1-1 0,0 0-1,0 0 1,1 0 0,-1 0 0,1 0 0,1 0 0,-1 0 0,1 0 0,0 0 0,1 0 0,-1-1 0,1 1 0,0-1 0,1 0 0,-1 0 0,7 7 0,-7-9-50,0 0 1,0-1-1,0 0 1,0 1 0,1-1-1,-1 0 1,1-1-1,0 1 1,0 0-1,-1-1 1,1 0-1,0 0 1,0 0-1,8 0 1,-5-1-68,0 0 0,0-1 0,0 0-1,0 0 1,0-1 0,0 1 0,13-6 0,-3-1-92,0-1 1,-1 0-1,0-1 0,0-1 0,20-18 1,65-67 1325,-105 102-864,0 1-1,0-1 1,0 1 0,1 0-1,0 0 1,0 0-1,1 0 1,-3 15-1,2-11-631,1 1 0,0-1 0,1 1 0,0-1 0,0 1 0,3 18 0,-1-26-23,-1-1 0,1 1 1,1-1-1,-1 0 0,0 1 0,1-1 0,0 0 0,0 0 0,0 0 0,0 0 0,0 0 0,1 0 0,-1-1 1,1 1-1,-1-1 0,1 0 0,0 0 0,0 0 0,0 0 0,0 0 0,1 0 0,-1-1 0,6 2 0,-1-1-413,0 0 0,1 0 0,-1-1 0,0-1 1,0 1-1,0-1 0,1-1 0,-1 1 0,12-4 0,21-6-1390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10.9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1 246 556,'16'-71'6655,"-14"53"-3539,2 0 0,10-32 0,-12 45-2901,0 0 1,1 1-1,-1-1 0,1 0 1,0 1-1,0 0 0,1-1 0,-1 1 1,1 1-1,0-1 0,0 0 1,0 1-1,0 0 0,6-3 0,-2 2-116,0 0 0,1 1 0,-1 0 0,1 0 0,0 1 0,-1 0 0,1 0-1,0 1 1,0 0 0,17 1 0,-22 0-86,-1 0 0,1 1 0,-1-1 0,1 1 1,-1 0-1,0 0 0,1 0 0,-1 0 0,0 1 0,0-1 0,0 1 0,0 0 0,0 0 0,0 0 1,-1 0-1,1 0 0,0 1 0,-1-1 0,0 1 0,0-1 0,1 1 0,-2 0 0,1 0 0,0 0 1,-1 0-1,1 0 0,-1 1 0,0-1 0,0 0 0,0 1 0,0 3 0,0 1 8,-1 0-1,0 0 1,-1 0-1,0 0 1,0 0-1,-1 0 0,0-1 1,0 1-1,-1 0 1,0-1-1,-5 10 1,-9 14 172,-24 35-1,27-45-53,-3 5 62,-28 45 421,42-66-552,1 0 0,-1-1 0,1 1 0,1 0 0,-1 0 0,1 1 0,0-1-1,0 0 1,0 0 0,1 1 0,-1-1 0,2 7 0,-1-11-59,1 1 0,-1 0 0,1-1 0,0 1 0,0-1 0,0 1 0,0-1 0,0 1 0,0-1 0,0 1 1,0-1-1,0 0 0,1 0 0,-1 0 0,1 0 0,-1 0 0,1 0 0,-1 0 0,1 0 0,-1 0 0,1-1 0,0 1 0,-1 0 0,1-1 0,0 0 0,2 1 0,7 1-51,1-1-1,-1 0 0,13-1 0,-10 0-15,372 21-3319,-132 16-7159,-163-20 4013,-58-10 3967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37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1040 204,'16'-16'8956,"-12"14"-8317,26-13 4008,-27 14-4336,79-34 3764,47-8-2154,-23 9-1186,880-356 676,-723 274-1447,288-175-1,-549 289 36,0 1-1,0 0 1,0 0 0,0-1-1,0 1 1,-1-1 0,1 1-1,0-1 1,-1 0 0,1 0-1,-1 0 1,3-4 0,-4 6 1,0-1 0,0 0 0,-1 1 0,1-1 0,0 0 0,0 0 0,0 1 0,0-1 0,-1 0 0,1 1 0,0-1 0,-1 0 0,1 1 0,0-1 0,-1 1 0,1-1 0,-1 1 0,1-1 0,-1 1 0,1-1 0,-1 1 0,1-1 0,-1 1 0,0 0 1,1-1-1,-1 1 0,0 0 0,1-1 0,-1 1 0,0 0 0,1 0 0,-1 0 0,0-1 0,1 1 0,-1 0 0,0 0 0,0 0 0,1 0 0,-2 1 0,-27-4 7,0 1 1,-1 1-1,1 2 0,-52 7 1,-9 1-24,-84-12-524,226-16 92,-37 15 437,119-29-32,-116 29 48,-1 2-1,1 0 1,-1 1 0,1 1 0,30 4-1,-44-4 4,-1 1-1,0-1 1,1 1-1,-1 0 1,0 1-1,0-1 1,1 1-1,-1-1 1,0 1-1,-1 0 1,1 0-1,0 0 1,0 0-1,-1 1 1,4 3-1,-5-4 6,1 0 0,-1 0-1,0 1 1,0-1 0,0 0 0,0 1-1,0-1 1,-1 1 0,1 0-1,-1-1 1,1 1 0,-1-1-1,0 1 1,0 0 0,0-1 0,-1 1-1,1-1 1,0 1 0,-1-1-1,0 1 1,-1 3 0,-4 9 86,-1 1 0,0-1 0,-2 0 1,-18 26-1,-50 51 227,44-56-238,-32 31-84,-3 1-2583,33-18-5687,68-55-3804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39.6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1890 1908 356,'-10'-13'1814,"1"0"0,-1 1 0,-1 0-1,0 1 1,-1 0 0,-20-15 0,-86-47 1742,87 56-3096,0-1 1,2-2-1,-39-32 0,-57-77-93,-154-208 0,114 132-215,-87-88-158,-50-62-16,170 180-31,46 58 88,85 115-32,1 1 0,-1 0 0,0 0 0,0 0 0,0 0 0,1 0 0,-1 0 0,0 0 0,-1 0 0,1 0 0,0 0 0,0 0 0,0 1 0,0-1 0,-1 0 0,1 1 0,0-1 0,0 1 0,-1 0 0,1-1 0,-1 1 0,1 0 0,0 0 0,-1 0 0,-1 0 0,3 0 1,-1 1 0,0 0 0,0 0 0,0-1 0,1 1 0,-1 0 0,0 0 0,1 0 0,-1 0 0,1 0 0,-1 0 0,1 0 0,-1 0 0,1 0 0,0 0 0,-1 0 0,1 0 0,0 1 0,0-1 0,0 0 0,0 0 0,0 0 0,0 0 0,0 0 0,0 0 0,1 0 0,-1 1 0,0-1 0,1 1 0,1 9 35,1 1-9,0 1 1,-1-1 0,-1 1-1,0-1 1,-1 1 0,0 0-1,-4 24 1,2-23 146,0 0 0,1 0 0,1 0 0,2 21 0,0-22-92,-1-1 0,-1 1 0,0-1-1,-1 1 1,-1-1 0,-3 16 0,-6 5 76,-2-2 0,-2 1 1,-22 36-1,-18 38 390,54-103-520,0 0 0,0 1 0,0-1 1,0 0-1,0 1 0,1-1 0,0 0 0,-1 1 1,2 4-1,-1-8-22,0 1 1,0-1 0,0 1-1,0 0 1,0-1-1,0 1 1,1-1-1,-1 1 1,0 0 0,1-1-1,-1 1 1,0-1-1,1 1 1,-1-1-1,0 1 1,1-1-1,-1 0 1,1 1 0,-1-1-1,1 1 1,0-1-1,0 1-3,0-1-1,0 0 1,0 0-1,0 0 1,0 0 0,0 0-1,0 0 1,0 0-1,0 0 1,0 0-1,0-1 1,0 1 0,0 0-1,0-1 1,0 1-1,0-1 1,1 0-1,2-2-8,0 0 0,0 0 0,-1 0-1,1 0 1,-1-1 0,0 1-1,0-1 1,0 0 0,-1 0 0,1 0-1,-1 0 1,3-8 0,19-60-50,-21 61 61,39-165-3,-38 151-9,-1 0 0,-2 0-1,0-1 1,-2 1 0,-4-29-1,4 45 4,-1-3-4,1 1-1,-2-1 1,-6-18-1,9 30 7,-1 0 0,1-1-1,0 1 1,-1-1 0,1 1 0,0 0-1,-1-1 1,1 1 0,0-1 0,0 1-1,0-1 1,-1 1 0,1-1 0,0 1 0,0-1-1,0 1 1,0-1 0,0 1 0,0-1-1,0 1 1,0-1 0,0 1 0,0-1-1,0 1 1,0-1 0,1 1 0,-1-1-1,0 1 1,0-1 0,0 1 0,1-1-1,-1 1 1,0-1 0,1 1 0,-1 0-1,0-1 1,1 1 0,-1 0 0,0-1-1,1 1 1,-1 0 0,1-1 0,-1 1 0,1 0-1,-1 0 1,1-1 0,28 5 135,-10-1-41,84 2 148,80 7-106,132 17 299,-157-27-1922,-1-11-5166,-125 2 2577,-19 2 418,-32-7-4094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41.7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1 796,'-4'4'728,"0"0"1,0 0-1,0 1 1,1 0-1,0-1 0,0 1 1,0 1-1,0-1 1,1 0-1,0 1 0,0-1 1,-1 7-1,-1 5 709,1-1 0,-2 33 0,8 126 2939,0-113-3678,-3 1 0,-7 64 1,-2-93-400,6-29-50,5-24-118,71-367-150,-66 310 12,-4 47 23,-2 24 13,-1 9 21,-1 24 18,2 0-1,1 0 1,1 0-1,1 0 0,2-1 1,1 0-1,0 0 1,2 0-1,2-1 0,20 38 1,-29-60-64,0 0 0,1-1 1,-1 1-1,1-1 0,0 0 1,0 1-1,0-1 0,0-1 0,0 1 1,1 0-1,-1-1 0,1 0 1,0 0-1,0 0 0,0 0 1,0 0-1,0-1 0,7 2 1,-7-3-6,1 0 1,-1 0 0,0 0 0,1-1 0,-1 0 0,0 0 0,1 0 0,-1 0 0,0 0 0,0-1-1,0 0 1,0 0 0,0 0 0,-1 0 0,1-1 0,0 0 0,-1 1 0,5-6 0,0 0-5,0-1 0,-1 0 0,1 0 0,-2-1 0,1 0 0,8-19 0,24-72-20,-12 26 11,-23 66 15,-1-1 2,2 0-1,-1 0 1,1 0 0,1 1 0,-1 0 0,14-16-1,-18 24-1,-1 1 0,1-1-1,-1 1 1,0-1 0,1 1-1,-1-1 1,1 1 0,-1-1-1,1 1 1,0 0 0,-1-1-1,1 1 1,-1 0 0,1 0-1,0-1 1,-1 1 0,1 0-1,-1 0 1,1 0 0,0 0-1,-1 0 1,1 0 0,0-1-1,-1 2 1,1-1 0,0 0-1,0 0 1,0 1 1,0-1 0,-1 1 1,1 0-1,0 0 0,-1-1 0,1 1 0,-1 0 1,1 0-1,-1 0 0,0 0 0,1-1 0,-1 1 1,0 0-1,0 0 0,1 0 0,-1 2 0,0 46 81,0-43-72,-11 134 184,5-89-346,2 1-1,2-1 1,2 1 0,10 66-1,-9-112-170,0-1-1,1 1 1,-1 0-1,1 0 1,0-1-1,1 1 1,0-1-1,-1 1 1,2-1-1,-1 0 1,1 0-1,5 6 1,-5-8-196,-1 0 0,1 0 1,0-1-1,-1 0 1,1 0-1,0 0 0,0 0 1,0 0-1,1-1 0,-1 0 1,0 0-1,1 0 1,-1 0-1,0-1 0,1 0 1,-1 0-1,8 0 0,0-2-726,0 0 0,0 0 0,-1-1 0,22-8 0,9-7-853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42.3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368 51 372,'5'-26'8548,"-5"26"-8435,-18 9 5553,3 4-5345,-29 33 2766,-45 63 0,42-42-1993,-67 126-1,102-170-1000,1 1-1,-12 37 1,23-56-312,6-17-61,9-22-275,20-54-478,4 2 0,71-115 0,-27 58 3554,-83 143-2487,0-1 0,0 1 0,1-1 0,-1 1-1,0-1 1,0 1 0,0-1 0,1 1 0,-1-1-1,0 1 1,1-1 0,-1 1 0,0-1 0,1 1-1,-1 0 1,0-1 0,1 1 0,-1 0 0,1-1-1,-1 1 1,1 0 0,-1-1 0,1 1 0,-1 0-1,1 0 1,-1 0 0,1-1 0,-1 1 0,1 0-1,0 0 1,-1 0 0,1 0 0,-1 0 0,1 0-1,-1 0 1,1 0 0,-1 0 0,1 1 0,-1-1-1,1 0 1,0 0 0,-1 0 0,1 1 0,-1-1-1,0 0 1,1 0 0,-1 1 0,1-1 0,-1 0-1,1 1 1,-1-1 0,0 1 0,1-1 0,-1 1-1,0-1 1,1 0 0,-1 1 0,0-1 0,0 1-1,1-1 1,-1 1 0,0 0 0,0-1 0,0 1-1,0-1 1,0 1 0,0-1 0,0 1 0,10 41 882,-5 5-572,3 0 0,2-1 0,1 0 0,21 50 0,-26-81-501,1 1-1,1-1 0,0 0 1,1-1-1,1 0 0,0 0 0,1-1 1,0 0-1,1-1 0,1 0 1,0-1-1,0-1 0,1 0 1,28 15-1,-3-10-2004,-37-15 1841,0 1 0,-1-1 0,1 1 1,0-1-1,-1 0 0,1 0 0,0 0 0,-1 0 0,1 0 0,0 0 0,-1 0 0,1-1 0,0 1 0,-1 0 0,1-1 0,0 1 0,-1-1 0,1 0 0,-1 0 0,3-1 0,-3 1 22,-1 0 0,1 0 0,-1 0-1,0 0 1,1 1 0,-1-1-1,0 0 1,1 0 0,-1 0 0,0 0-1,0 0 1,0 0 0,0 0 0,0 0-1,0 0 1,0 0 0,-1 0-1,1 1 1,0-1 0,0 0 0,-1 0-1,1 0 1,0 0 0,-1 0-1,1 1 1,-2-3 0,-16-23-3874,14 21 3351,-13-15-1324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42.7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1 304,'-16'-1'379,"-8"2"9393,46 1-6460,175 11 1822,-81-7-6856,-1 3-6660,-73-8 2611,-24-4 3501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44.1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20 476,'58'-19'17088,"-74"60"-15964,12-32-456,-15 44 640,2 2 0,-12 67 0,-9 116 594,34-208-1720,-18 232 803,27-411-1440,-3 78 174,2-366-479,-4 412 831,1 23 142,4 11-85,7 21-2,-8-18-59,9 16-8,0 0-1,2-1 1,1 0 0,1-1 0,1-1 0,1-1 0,1-1-1,2 0 1,0-2 0,28 21 0,-45-38-56,0 0-1,0-1 1,1 0 0,0 0 0,-1 0-1,1-1 1,0 0 0,0 0-1,0-1 1,1 1 0,-1-1 0,0 0-1,0-1 1,1 0 0,8 0-1,-8-2-6,0 1-1,0-1 0,0-1 1,-1 1-1,1-1 0,-1 0 1,0 0-1,1-1 0,-2 0 1,1 0-1,0 0 0,-1-1 1,9-9-1,-4 2-17,-1 0 0,0 0-1,-1-1 1,-1 0 0,0 0 0,0-1-1,-1 0 1,4-18 0,26-122-182,-31 127 177,5-52 0,-16 138 306,3-1 1,5 84-1,1-104-712,2 0 1,1-1-1,2 1 0,1-2 0,20 51 0,-26-79-200,1-1 0,-1 1 0,1-1 0,1 0 0,-1 0 0,1-1 0,0 1-1,1-1 1,0 0 0,0-1 0,6 6 0,-8-9 127,0 0 0,0 0 0,0 0-1,0 0 1,0-1 0,0 1 0,1-1 0,-1 0 0,0-1 0,1 1-1,-1-1 1,0 0 0,1 0 0,-1 0 0,1-1 0,-1 1 0,0-1-1,1 0 1,-1 0 0,0-1 0,0 1 0,4-3 0,33-17-2176,1-8 796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41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53 856,'-1'-8'945,"0"3"252,0 1 1,0-1 0,0 0-1,-1 1 1,1-1 0,-1 1 0,-5-9-1,5 24 3582,4 24-3691,7 47-7,-6-47-951,1 1 0,1 0-1,2-1 1,2 0 0,17 45-1,-20-70-190,-1-1-1,2 1 0,-1-1 1,1-1-1,1 1 0,-1-1 1,1-1-1,1 1 0,0-1 0,0-1 1,0 0-1,0 0 0,1-1 1,0 0-1,1 0 0,14 4 1,16 3-1169,1-1 0,77 10 1,-102-19 650,1 2-687,0-1-1,0-2 0,1 0 0,-1 0 1,0-2-1,35-5 0,-52 6 1153,0 0 1,0 0-1,0 0 0,0-1 0,0 1 1,0 0-1,0 0 0,0-1 0,-1 1 0,1-1 1,0 1-1,0-1 0,0 1 0,-1-1 1,1 0-1,0 1 0,-1-1 0,1 0 1,0 1-1,-1-1 0,1 0 0,-1 0 0,1 0 1,-1 1-1,1-1 0,-1 0 0,0 0 1,1 0-1,-1-2 0,1-14-1134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41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65 616,'-9'-14'1326,"-15"-37"15937,31 57-15982,6 8-724,8 23-101,-2 0-1,-1 2 1,-2 0 0,11 43-1,-11-35-255,124 397-1149,-136-433 627,-1-6-167,-1 1 0,0-1-1,-1 1 1,1 0 0,-1 0-1,0 0 1,-1 0 0,1 12-1,-1-18 380,-1 1-1,1-1 1,0 0-1,0 1 1,-1-1-1,1 1 1,0-1-1,-1 0 1,1 1-1,0-1 1,-1 0-1,1 0 1,-1 1-1,1-1 0,0 0 1,-1 0-1,1 1 1,-1-1-1,1 0 1,-1 0-1,1 0 1,-1 0-1,1 0 1,-1 0-1,1 0 1,-1 0-1,1 0 1,-1 0-1,1 0 1,-1 0-1,1 0 1,-1 0-1,1 0 1,0 0-1,-1-1 1,1 1-1,-1 0 1,1 0-1,-1 0 0,1-1 1,0 1-1,-1 0 1,1-1-1,0 1 1,-1-1-1,-20-13-2145,21 13 2195,-42-36-3760,-43-49-1,32 31 3574,17 26 3655,36 42 467,5-3-3266,1-1 1,-1 1-1,2-1 1,-1 0-1,1-1 0,0 0 1,1 0-1,16 13 1,-1-3 273,2-1 0,26 15 0,-38-24-667,-1-2 0,1 0 0,0-1 0,0 0 0,1 0 0,0-2 0,17 3 0,-27-5-189,0-1-1,0 1 1,1-1 0,-1-1-1,0 1 1,0 0-1,0-1 1,1 0 0,-1 0-1,0 0 1,0-1 0,0 1-1,-1-1 1,1 0 0,0 0-1,0 0 1,-1-1 0,0 1-1,1-1 1,-1 0-1,0 0 1,0 0 0,0 0-1,-1 0 1,1-1 0,-1 1-1,0-1 1,2-5 0,3-5-131,-1-1 1,-1 0 0,-1 0-1,0-1 1,-1 1 0,2-20 0,-4 22-1016,-1 0 0,-3-27 0,2 31-830,-1 0 1,0 0-1,-1 0 0,-6-15 1,5 14-750,1 1 343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44.6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276 23 1752,'6'-17'9239,"-7"17"-9128,-18 11 5140,5 0-5128,-3 5 615,1 1-1,1 1 0,1 0 1,0 1-1,1 0 0,-13 27 1,0 9 432,-24 68 0,34-76-882,1 0 0,-9 56 0,24-103-292,0 0 1,-1 0-1,1 0 1,0 1-1,0-1 1,0 0-1,0 0 1,0 0-1,0 0 1,0 0-1,0 1 1,-1-1-1,1 0 1,0 0-1,0 0 1,0 0-1,0 1 1,0-1-1,0 0 1,0 0-1,0 0 1,0 0-1,0 1 1,0-1-1,0 0 1,0 0 0,0 0-1,0 0 1,0 1-1,0-1 1,1 0-1,-1 0 1,0 0-1,0 0 1,0 0-1,0 1 1,0-1-1,0 0 1,0 0-1,0 0 1,1 0-1,-1 0 1,0 0-1,0 1 1,0-1-1,0 0 1,0 0-1,1 0 1,-1 0-1,0 0 1,0 0-1,0 0 1,0 0-1,1 0 1,-1 0-1,0 0 1,0 0 0,0 0-1,0 0 1,1 0-1,-1 0 1,0 0-1,0 0 1,0 0-1,0 0 1,1 0-1,-1 0 1,0 0-1,9-11-329,-2-8 20,0-1 1,-1 0 0,-2 0-1,4-29 1,2-10-67,57-264 290,-67 320 163,1-1 0,-1 1 0,1 0 0,0 0 0,0 0 0,1 0 0,-1 0 0,1 0-1,-1 1 1,4-5 0,-5 7-39,1-1-1,0 1 1,0-1-1,0 1 1,0-1 0,0 1-1,0 0 1,0-1-1,0 1 1,0 0-1,0 0 1,0 0-1,0 0 1,0 0-1,0 0 1,0 0-1,0 0 1,0 0-1,0 0 1,0 1-1,0-1 1,0 0 0,0 1-1,0-1 1,-1 1-1,1-1 1,0 1-1,0-1 1,0 1-1,0-1 1,-1 1-1,1 0 1,0 0-1,-1-1 1,1 1-1,0 1 1,15 15 217,-2 1-1,0 1 1,-1 0 0,-1 0 0,-1 1-1,13 31 1,-2-7-34,5 10-185,73 130 496,-86-162-1072,1 0-1,1-1 1,1 0 0,1-2-1,34 30 1,-50-47 131,0-1 1,0 0-1,0 0 1,0 1-1,1-1 1,-1-1-1,0 1 1,1 0-1,3 0 0,-25-32-13069,13 27 12256,-9-6 0,-15-6-1095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44.9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119 116 468,'-32'-4'1782,"20"2"-53,0 0 0,0 0 0,0-1 0,-15-6 1,26 9-1616,1 0 0,-1 0 0,1-1 1,-1 1-1,0 0 0,1 0 0,-1-1 1,1 1-1,-1 0 0,1-1 1,-1 1-1,1-1 0,0 1 0,-1 0 1,1-1-1,-1 1 0,1-1 0,0 1 1,-1-1-1,1 0 0,0 1 0,0-1 1,0 1-1,-1-1 0,1 1 0,0-1 1,0 0-1,0 1 0,0-1 0,0 0 1,0 1-1,0-1 0,0 1 1,0-1-1,0 0 0,0 1 0,0-1 1,1 1-1,-1-1 0,0 1 0,0-1 1,1 0-1,-1 1 0,0-1 0,1 1 1,-1-1-1,0 1 0,1-1 0,-1 1 1,1 0-1,-1-1 0,1 1 0,-1 0 1,1-1-1,-1 1 0,2-1 1,31-19 1430,-14 12-879,1 0 0,42-9 0,-33 12-1669,47-3 1,139 14-9803,-137-1 6248,-7-1 1968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46.7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12 1668,'0'20'8702,"0"16"-1978,-4 58-3772,-48 215 683,5-41-2672,48-240-1053,5-23-171,3-16-76,0-7-8,-1-1 0,-1 0-1,-1 0 1,-1-1 0,0 1 0,2-29-1,-1 15 56,28-255-577,-24 192 1474,-12 31 573,2 56-298,5 40-365,0-2-367,3-1 1,0 1 0,2-1-1,0-1 1,2 0 0,24 39 0,-9-23-119,2-1 1,67 74 0,-88-107-37,11 12-56,37 31 1,-51-48 30,0-1 1,-1 1 0,1-1-1,1 0 1,-1 0 0,0 0-1,1-1 1,-1 0-1,1 0 1,0 0 0,0-1-1,0 0 1,0 0 0,8 0-1,-11-1 11,0-1 0,0 0 0,0 0 1,0 0-1,0 0 0,0 0 0,-1 0 0,1-1 0,0 0 0,-1 1 0,1-1 0,-1 0 0,0 0 0,1 0 0,-1-1 1,0 1-1,0 0 0,-1-1 0,1 1 0,0-1 0,-1 0 0,0 1 0,0-1 0,1 0 0,0-5 0,2-6-13,-1-1 0,0 1 0,-1 0 0,0-16 0,-3-217-229,-3 93 142,4 134 66,1 9-65,-1 0 0,0 0 0,0 0-1,-1 0 1,-1 0 0,0 1 0,0-1 0,-1 0 0,-6-13-1,9 24 74,0-1 0,0 1 0,0-1-1,-1 1 1,1 0 0,0-1 0,0 1-1,-1 0 1,1 0 0,0-1 0,0 1-1,-1 0 1,1-1 0,0 1-1,-1 0 1,1 0 0,0 0 0,-1-1-1,1 1 1,0 0 0,-1 0 0,1 0-1,-1 0 1,1 0 0,0 0 0,-1 0-1,1 0 1,0 0 0,-1 0 0,1 0-1,-1 0 1,1 0 0,0 0 0,-1 0-1,1 0 1,-1 0 0,1 0 0,0 0-1,-1 1 1,1-1 0,0 0-1,-1 0 1,1 0 0,0 1 0,-1-1-1,1 0 1,0 1 0,0-1 0,-1 0-1,1 1 1,0-1 0,0 0 0,-1 1-1,1-1 1,0 0 0,0 1 0,-11 23-2515,7-9 1405,2-1 1,-1 1-1,2 0 0,0 0 0,1 0 0,0 0 1,1 0-1,1 0 0,1-1 0,4 16 0,9 18-1422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47.3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258 122 1544,'2'-2'1226,"1"-1"0,-1 0-1,0 0 1,0-1 0,0 1-1,-1 0 1,1 0 0,-1-1-1,2-5 1,-2 5-621,0 0-1,-1 0 1,1 0-1,-1 0 1,0 0-1,0 0 1,-1 0-1,0-7 1,0 9-548,1 0 0,-1 0 1,1 0-1,-1 0 0,0 0 0,0 0 1,0 0-1,0 0 0,0 0 0,0 0 1,-1 1-1,1-1 0,-1 1 0,1-1 1,-1 1-1,1-1 0,-1 1 1,0 0-1,0 0 0,0-1 0,0 1 1,0 1-1,0-1 0,0 0 0,0 0 1,0 1-1,0-1 0,0 1 0,0 0 1,0 0-1,0 0 0,-1 0 1,1 0-1,0 0 0,0 0 0,-4 2 1,-4 0 7,0 1 1,0 1 0,0 0-1,1 1 1,0-1 0,-1 2-1,2-1 1,-1 1 0,1 1-1,0 0 1,0 0 0,-12 14-1,9-8 20,0 1 0,1 0 0,1 0 1,0 1-1,1 0 0,1 1 0,-6 17 0,10-24-102,1 0-1,1 0 1,-1 1 0,2-1 0,-1 1 0,1-1 0,1 1-1,0-1 1,0 1 0,1-1 0,0 0 0,1 0 0,5 16-1,-6-21-39,-1-1 0,1 1 0,0 0 0,0 0 0,0-1 0,1 1 0,-1-1 0,1 0 0,0 0 0,0 0 0,0 0 0,0 0 0,0-1 0,1 1 0,-1-1 0,1 0-1,-1 0 1,1 0 0,0-1 0,0 1 0,0-1 0,0 0 0,0 0 0,0 0 0,0 0 0,0-1 0,1 0 0,-1 0 0,0 0 0,0 0 0,0-1 0,0 0 0,5-1 0,-2 0 22,-1 0 1,0-1-1,0 0 1,0-1-1,0 1 1,0-1 0,-1 0-1,0 0 1,0-1-1,0 0 1,0 0-1,-1 0 1,5-7 0,-1 1 522,0-1 0,-1 0 0,-1-1 1,0 0-1,6-19 0,-18 47 866,3-6-1281,-1-1 1,1 1-1,0 0 1,-1 13 0,3-13-160,-3 22-967,1 53 1,3-76 334,0-1 0,1 1 0,0 0 0,0-1 0,1 1 0,0-1 0,1 1 1,-1-1-1,1 0 0,1 0 0,-1 0 0,8 10 0,-8-14 272,-1-1 0,1 0 0,-1 1 0,1-1 1,0 0-1,0 0 0,0-1 0,1 1 0,-1 0 0,0-1 0,0 0 1,1 0-1,-1 0 0,1 0 0,-1-1 0,1 1 0,-1-1 0,1 0 1,-1 0-1,1 0 0,6-1 0,27-7-1993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47.6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27 220,'22'-26'13340,"-23"26"-13156,-14 13 1713,8-1-1343,0 0 1,0 1-1,1 0 1,1 0-1,0 0 0,0 1 1,2-1-1,-4 18 1,-9 115 486,14-104-1364,3 59-1,1-83-874,0-1-1,1 0 1,7 23-1,-10-39 904,1 1 0,-1-1-1,0 0 1,1 0-1,-1 1 1,1-1 0,0 0-1,-1 0 1,1 1-1,0-1 1,0 0 0,-1 0-1,1 0 1,0 0-1,0 0 1,0 0-1,0 0 1,0-1 0,1 1-1,-1 0 1,0-1-1,0 1 1,0 0 0,1-1-1,0 1 1,0-1-59,0-1 1,0 1-1,-1 0 1,1-1-1,0 1 0,-1-1 1,1 0-1,0 1 1,-1-1-1,1 0 1,-1 0-1,1 0 1,-1 0-1,0-1 1,1 1-1,-1 0 1,0 0-1,2-3 1,16-17-1453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48.0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80 1500,'3'-44'5114,"-3"14"1524,0 25-4794,1 31 3810,2 16-3223,1 12-1436,24 283 1354,10-114-9251,-37-216 5959,8 27-4982,-9-33 5668,0 0 0,1-1 0,-1 1 0,0 0 0,1-1 0,-1 1 0,0 0 0,1-1-1,-1 1 1,6 4-2314,-5-5 2314,0 0 0,-1 1 0,1-1 0,0 0 0,0 0 0,-1 0 0,1 0 0,0 0 0,0 0 0,-1 0 0,1 0-1,0 0 1,0 0 0,-1 0 0,1 0 0,0 0 0,0 0 0,0-1 0,13-7-1972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48.4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 88 480,'1'-11'877,"1"-5"1896,0 0 1,7-21-1,-9 37-2678,0 0-1,0-1 1,0 1 0,0 0-1,0-1 1,1 1 0,-1 0-1,0-1 1,0 1-1,0 0 1,0-1 0,1 1-1,-1 0 1,0-1 0,0 1-1,1 0 1,-1 0 0,0-1-1,1 1 1,-1 0 0,0 0-1,1-1 1,-1 1 0,0 0-1,1 0 1,-1 0 0,0 0-1,1 0 1,-1 0 0,0 0-1,1 0 1,-1 0 0,1 0-1,-1 0 1,0 0 0,1 0-1,-1 0 1,0 0 0,1 0-1,-1 0 1,1 0 0,-1 0-1,0 0 1,1 1 0,-1-1-1,0 0 1,1 0 0,-1 0-1,0 1 1,0-1 0,1 0-1,-1 0 1,0 1 0,0-1-1,1 0 1,-1 1 0,0-1-1,0 0 1,0 1 0,1-1-1,14 23 1891,-3 2-1344,-2 1-1,0 0 1,-2 1-1,0 0 1,4 36-1,9 142-1217,-19-187 418,3 32-1005,1 25-2883,-5-62 1858,-1-1-1,-1 1 0,-3 20 0,0-19-563,-3-5 409</inkml:trace>
  <inkml:trace contextRef="#ctx0" brushRef="#br0" timeOffset="1">100 513 192,'-20'-16'1578,"-29"-24"3262,46 38-4175,0-1 1,0-1 0,0 1-1,0 0 1,1-1 0,-1 1 0,1-1-1,0 0 1,0 0 0,-2-7 0,3 10-558,1-1-1,0 1 1,0-1 0,0 1 0,0-1 0,0 1 0,0-1 0,1 1 0,-1-1 0,1 1-1,-1 0 1,1-1 0,-1 1 0,1-1 0,-1 1 0,1 0 0,0 0 0,0-1 0,0 1 0,0 0-1,0 0 1,0 0 0,0 0 0,0 0 0,0 0 0,1 0 0,-1 0 0,0 1 0,1-1 0,-1 0-1,0 1 1,1-1 0,-1 1 0,3-1 0,5-2-108,1 1 0,0 0 1,18-1-1,-26 2 28,35-1-1094,70 4 0,108 29-7149,-117-15 3800,-45-8 2339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48.7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 1 160,'2'3'512,"-1"-1"1,0 1-1,0 0 0,0 0 1,-1 0-1,1 0 0,-1 0 1,1 0-1,-1 0 0,0 0 1,0 0-1,-1 0 0,1-1 1,0 1-1,-1 0 0,-1 4 1,-2 5 1340,-1-1-1,-11 20 1,1-2-330,3-1-618,-18 37 299,4 1-1,-33 120 0,51-153-1566,2-9-1256,-6 48 0,12-66 821,-1 0-1,1 1 1,0-1-1,1 0 1,-1 0-1,1 0 1,1 0-1,-1 0 1,1 0-1,0-1 1,0 1-1,1 0 1,3 6 0,4-3-1826,-3-8 441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49.2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60 258 1332,'-23'-42'15335,"23"42"-15189,-8 23 2098,3 23-115,3 90 0,-1 10-1432,-3-9-985,2-51-5791,12-254-514,-12 0 4722,-1-1 2906,1 70 1570,1 61 919,4-78-1,-1 115-3473,0-1 0,0 1-1,0 0 1,1-1-1,-1 1 1,0 0-1,1-1 1,-1 1-1,1 0 1,0 0-1,-1-1 1,1 1-1,0 0 1,0 0-1,0 0 1,0 0-1,0 0 1,0 0-1,0 0 1,0 0-1,0 1 1,2-2 0,0 1-14,-1 0 1,1 0 0,0 1-1,-1-1 1,1 1 0,0-1 0,0 1-1,-1 0 1,1 0 0,5 1 0,6 2-34,-1 0 0,1 1 0,19 9 0,-27-10 28,21 7-49,-1 2 1,0 1-1,24 17 0,-42-24 24,0-1-1,0 1 1,0 1-1,-1-1 1,0 2 0,-1-1-1,0 0 1,0 1-1,0 0 1,-1 1-1,0-1 1,6 17 0,-10-21-11,1 0 1,-1 1-1,-1-1 1,1 0-1,-1 1 1,1-1 0,-1 1-1,0-1 1,-1 1-1,1-1 1,-1 1-1,0-1 1,0 0-1,0 1 1,-4 6 0,1-4-23,0 0 1,0 0-1,-1 0 1,0-1 0,0 0-1,-1 0 1,1 0 0,-8 5-1,-6 3-593,-1 0 0,0-2 0,-1 0 0,-42 17 0,49-24-358,-21 10-5530,63-15-1902,-2-2 6466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49.6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1 1840,'5'2'931,"0"1"0,0-1 0,0 1 0,0 0 0,-1 1 0,1-1 0,6 8 0,-9-9-493,0 0 0,-1 0 0,0 0 1,1 1-1,-1-1 0,0 0 0,0 1 1,0-1-1,0 0 0,-1 1 0,1-1 1,-1 1-1,1-1 0,-1 1 0,0 0 1,0-1-1,0 1 0,0-1 1,-1 1-1,0 2 0,-6 23 1637,-19 41 0,-5 21-1877,28-81-766,1 1 0,0-1 0,1 0 0,0 1 0,1 0 0,0-1-1,2 15 1,-2-22 211,0 0 0,1 0-1,-1-1 1,1 1 0,-1 0-1,1 0 1,0 0-1,0-1 1,0 1 0,0 0-1,0-1 1,0 1 0,0-1-1,1 1 1,-1-1 0,0 0-1,1 1 1,-1-1-1,1 0 1,0 0 0,-1 0-1,1 0 1,0 0 0,-1-1-1,1 1 1,4 1 0,-2-2-238,1 1 1,-1-1 0,1 1 0,-1-1-1,1-1 1,-1 1 0,1-1 0,-1 1-1,1-1 1,4-2 0,22-9-1355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43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69 324,'24'148'7934,"-8"-45"-5870,33 111 0,-48-210-2051,0 0-1,0 1 0,1-1 0,0 0 0,0 0 0,0-1 0,1 1 0,-1 0 0,1-1 0,3 4 0,-6-6-16,1-1 0,-1 0 0,1 1 0,-1-1 0,1 0 0,-1 1 1,1-1-1,0 0 0,-1 0 0,1 1 0,-1-1 0,1 0 0,0 0 0,-1 0 0,1 0 0,0 0 0,-1 0 0,1 0 0,0 0 0,-1 0 0,1 0 1,-1 0-1,1 0 0,0-1 0,-1 1 0,2 0 0,0-2-11,-1 1 0,1-1 0,-1 1 1,1-1-1,-1 1 0,1-1 0,-1 0 0,0 0 1,0 1-1,0-1 0,0 0 0,1-4 0,8-23-19,-1-2 0,-1 1-1,-2-1 1,3-43 0,6-30 958,-2 22 984,-7 44-254,-4 31 230,-1 37-1986,1 1 1,1-1-1,1 0 0,2 0 0,2 0 1,0 0-1,2-1 0,1-1 0,24 45 1,-29-64-201,0 0 0,0-1 0,1 1 1,0-2-1,1 1 0,0-1 1,0 0-1,13 9 0,-18-14 235,0-1 0,-1 1 0,1-1-1,0 1 1,0-1 0,0 0 0,0 0-1,0 0 1,0-1 0,0 1 0,0-1-1,0 0 1,0 1 0,0-2 0,0 1-1,1 0 1,-1 0 0,0-1 0,0 0-1,0 1 1,0-1 0,0 0 0,0-1-1,-1 1 1,1 0 0,0-1 0,-1 0-1,1 1 1,-1-1 0,1 0 0,-1-1-1,4-3 1,0-2 62,0 0-1,0 0 1,-1-1 0,-1 1-1,1-1 1,-1 0-1,3-13 1,16-72 332,-16 63-127,20-126 2852,-27 157-3032,0 0 0,-1 0-1,1 0 1,0 0 0,0 0 0,0 0 0,0-1 0,0 1 0,0 0-1,0 0 1,0 0 0,0 0 0,0 0 0,0-1 0,0 1 0,0 0-1,0 0 1,0 0 0,0 0 0,0 0 0,0 0 0,1-1 0,-1 1 0,0 0-1,0 0 1,0 0 0,0 0 0,0 0 0,0 0 0,0 0 0,0-1-1,0 1 1,0 0 0,1 0 0,-1 0 0,0 0 0,0 0 0,0 0-1,0 0 1,0 0 0,0 0 0,1 0 0,-1 0 0,0 0 0,0 0-1,0 0 1,0 0 0,0 0 0,0 0 0,1 0 0,-1 0 0,0 0 0,0 0-1,0 0 1,0 0 0,0 0 0,1 0 0,3 11 480,4 27-312,-6-28-42,5 20-98,2 1 1,1-2-1,1 1 1,26 46-1,-35-72-133,1 1 0,0 0 0,0 0 0,1-1 0,-1 0 0,1 0 0,0 0 1,0 0-1,1 0 0,-1-1 0,1 0 0,-1 0 0,1 0 0,0 0 0,0-1 0,1 0 0,-1 0 0,7 1 0,-4-1-119,0-2 0,0 1-1,0-1 1,0 0-1,0-1 1,0 1 0,0-2-1,0 1 1,0-1 0,-1 0-1,15-6 1,-11 3 37,-1 0 0,1-1 0,-1 0 0,1-1 0,-2 0 0,1 0-1,-1-1 1,0 0 0,-1-1 0,0 0 0,0 0 0,-1-1 0,0 1 0,-1-2 0,0 1 0,0-1 0,4-14 0,-9 19 303,0 0 1,-1-1-1,0 1 1,0 0-1,-1-1 1,1 1-1,-1 0 1,-1-1 0,1 1-1,-1 0 1,0 0-1,-1 0 1,1 0-1,-1 1 1,0-1-1,-1 1 1,-5-8-1,7 10-33,0 1 0,1-1 0,-1 1 0,0-1-1,-1 1 1,1 0 0,0 0 0,-1 0-1,1 0 1,-1 1 0,1-1 0,-1 1 0,0-1-1,0 1 1,0 0 0,0 0 0,0 0 0,0 0-1,0 1 1,0-1 0,0 1 0,0 0 0,0 0-1,0 0 1,0 0 0,0 1 0,0-1 0,0 1-1,0-1 1,0 1 0,0 0 0,0 1 0,0-1-1,0 0 1,0 1 0,1-1 0,-4 4 0,2-1-21,0 0 0,0 0 1,0 0-1,1 1 0,0-1 1,0 1-1,0 0 0,0 0 1,1 0-1,0 0 0,0 1 1,1-1-1,-1 1 0,0 6 1,-1 5-11,1 1 0,1-1 0,1 23 0,0-22-154,2 1-1,0-1 1,1 0-1,1 0 1,9 28-1,-11-41-55,0 1 0,0-1 0,1 0 1,-1 0-1,1 0 0,0-1 0,1 1 0,-1-1 0,1 1 0,0-1 0,0 0 0,0-1 0,1 1 0,-1-1 0,1 0 1,0 0-1,0 0 0,0 0 0,0-1 0,0 0 0,0 0 0,9 1 0,0-1-129,-1-1 0,1-1 0,-1 0 1,1-1-1,-1-1 0,0 0 0,0 0 0,0-2 0,0 1 0,0-2 1,0 0-1,-1 0 0,0-1 0,0 0 0,-1-1 0,0-1 0,20-16 0,-10 6 959,-1-2 0,-1 0 0,-1-1 0,0-1 0,-2 0 0,-1-1 0,22-43-1,-16 29 1820,-21 37-2495,0 0 0,1 0 0,-1 0 0,0 0 0,0 0 0,0 0 0,0 0 0,1 0 0,-1 0 0,0 0 0,0 0 0,0 0 0,1 0 0,-1 0 0,0 0 0,0 0 0,0 0 0,0 0 0,1 0 0,-1 0 0,0 0 0,0 0 0,0 0 0,1 0 0,-1 0 0,0 0 0,0 0 0,0 0 0,0 0 0,0 1 0,1-1 0,-1 0 0,0 0-1,0 0 1,0 0 0,0 0 0,0 0 0,0 1 0,1-1 0,-1 0 0,0 0 0,0 0 0,0 1 0,0-1 0,0 0 0,0 0 0,0 0 0,0 0 0,0 1 0,0-1 0,0 0 0,0 0 0,0 0 0,0 1 0,0-1 0,0 0 0,3 14 214,-3-14-219,3 15 102,1 0 0,0-1 0,1 1 0,0-1-1,13 24 1,-16-34-131,0 0-1,1 0 1,-1-1 0,1 1-1,0-1 1,0 1-1,0-1 1,1 0-1,-1 0 1,1 0 0,0-1-1,-1 1 1,1-1-1,0 0 1,1 0 0,-1-1-1,0 1 1,0-1-1,1 0 1,-1 0-1,1 0 1,-1 0 0,8-1-1,-5 0-18,0-1 0,0 0-1,-1-1 1,1 1 0,0-2 0,-1 1-1,0 0 1,1-1 0,-1 0 0,0-1-1,0 1 1,-1-1 0,1 0 0,-1-1-1,0 1 1,0-1 0,0 0 0,-1 0-1,0-1 1,0 0 0,0 1 0,0-1-1,-1 0 1,5-12 0,-6 12 58,0 0 0,0 0 0,-1 0 1,1 0-1,-1 0 0,-1 0 0,1 0 1,-1 0-1,0 0 0,0-1 0,-1 1 0,0 0 1,0 0-1,0 0 0,-1 0 0,0 0 0,0 1 1,-1-1-1,1 0 0,-1 1 0,0 0 1,-1-1-1,1 1 0,-1 1 0,0-1 0,0 0 1,-1 1-1,-4-4 0,2 3 13,1 1 0,-1-1 0,0 1 0,1 1 1,-2-1-1,1 1 0,0 1 0,-1-1 0,1 1 0,-1 1 0,0-1 0,0 1 0,0 0 0,0 1 0,1 0 1,-1 0-1,0 1 0,0 0 0,0 1 0,1-1 0,-1 1 0,0 1 0,1-1 0,0 1 0,-12 7 0,10-5-50,1 0-1,0 1 1,0 0-1,1 0 0,0 1 1,0 0-1,0 0 0,1 1 1,0 0-1,0 0 1,1 0-1,0 1 0,1 0 1,0-1-1,0 2 1,1-1-1,0 0 0,0 1 1,1-1-1,-1 14 1,2-14-101,1 0 1,0 1 0,0-1 0,1 0 0,0 0 0,1 0 0,0 0 0,0 0 0,5 11-1,-6-16-6,1-1 0,0 0 0,0 1-1,0-1 1,1 0 0,-1 0 0,1 0-1,-1 0 1,1-1 0,0 1 0,0-1-1,0 1 1,0-1 0,1 0 0,-1 0-1,1-1 1,-1 1 0,1-1 0,0 1-1,-1-1 1,1-1 0,0 1 0,0 0-1,6-1 1,-1 1-133,-1-1 1,1-1-1,0 1 0,-1-2 1,1 1-1,0-1 0,-1 0 0,0-1 1,1 0-1,-1 0 0,0-1 1,10-7-1,-7 4 146,0-2 1,0 1 0,-1-2-1,-1 1 1,0-1-1,0 0 1,9-15 0,3-11 869,-1 0 0,-2-1 1,-2-1-1,14-48 1,-23 65-128,27-93 3694,-39 145-3848,1 1 0,1 0 0,2 39 0,3-29-744,2 0-1,2 0 1,2-1-1,16 53 1,-22-87-16,0-1 0,1 0 1,0 0-1,0 0 0,0 0 0,1 0 1,0-1-1,0 1 0,0-1 1,1 0-1,-1 0 0,1-1 0,1 1 1,-1-1-1,0 0 0,1 0 0,0-1 1,6 3-1,-3-3-418,0 0 1,1 0 0,-1-1-1,0 0 1,1-1 0,-1 0-1,1-1 1,-1 1 0,1-2-1,-1 0 1,1 0 0,11-3-1,-13 2 220,0 0-1,0-1 1,0 0 0,0 0-1,-1 0 1,1-1-1,-1-1 1,11-7-1,-10 5 337,-1 0-1,0 0 0,0 0 0,-1-1 1,1 0-1,5-12 0,-3 4 1382,-1 0 1,11-31-1,5-36 8612,-18 66-6650,-2 22-1294,0 31-818,-4-31-1140,1 20 169,1 18-410,1 0 1,17 75-1,-20-117 262,0 0-1,0 0 1,0 0 0,0 0 0,1 0 0,-1 0-1,0 0 1,1 0 0,-1 0 0,0-1-1,1 1 1,-1 0 0,1 0 0,0 0 0,-1 0-1,1 0 1,0-1 0,-1 1 0,1 0-1,0-1 1,0 1 0,0-1 0,1 2 0,-1-3 9,-1 1 1,1 0 0,0-1 0,0 1 0,-1-1-1,1 1 1,0-1 0,0 1 0,-1-1 0,1 0 0,-1 1-1,1-1 1,-1 0 0,1 1 0,-1-1 0,1 0-1,-1 0 1,0 0 0,1 1 0,-1-2 0,16-52-159,1-64 527,20-88-35,-37 205-360,0 0 1,0 0-1,0 0 0,0 0 0,0 0 0,0 0 1,1 0-1,-1 0 0,1 0 0,-1 0 1,0 0-1,1 0 0,-1 0 0,1 0 0,0 0 1,-1 0-1,1 1 0,0-1 0,-1 0 1,1 1-1,0-1 0,0 0 0,0 1 0,0-1 1,0 1-1,0-1 0,-1 1 0,1-1 1,0 1-1,0 0 0,0 0 0,0-1 0,1 1 1,-1 0-1,0 0 0,0 0 0,0 0 0,0 0 1,0 0-1,0 0 0,0 1 0,0-1 1,0 0-1,0 0 0,0 1 0,0-1 0,0 1 1,0-1-1,-1 1 0,1-1 0,0 1 1,1 1-1,6 4-221,0 1-1,0 0 1,-1 0 0,8 11 0,-12-15 254,22 30-229,26 44 0,9 13 368,-57-86-162,0 0 0,1 0 0,0 0 0,0-1 0,0 0 0,0 1 0,0-1 0,1-1 0,-1 1 0,1-1-1,0 0 1,0 0 0,8 2 0,-4-2-99,-1 0 0,1-1 0,0-1 0,-1 1-1,1-1 1,0-1 0,15-2 0,-10 0 129,0 0 0,0-2 0,0 0 0,0 0 0,-1-1 0,0 0 0,0-2 0,-1 1 0,22-18 0,-28 19 241,0 0-1,0-1 1,0 1 0,-1-1 0,0-1-1,0 1 1,-1 0 0,7-16 0,-10 21-137,0-1 1,0-1 0,0 1-1,0 0 1,-1 0 0,1 0-1,-1 0 1,0 0-1,0-1 1,0 1 0,0 0-1,0 0 1,-1 0 0,0-1-1,1 1 1,-1 0 0,0 0-1,-1 0 1,1 0 0,0 0-1,-1 1 1,0-1 0,1 0-1,-1 1 1,0-1 0,0 1-1,-4-3 1,1 0-14,-2 0 1,1 1-1,0 0 0,-1 0 1,0 0-1,0 1 0,0 0 1,0 0-1,0 1 0,-1 0 1,1 0-1,-1 1 0,0 0 1,1 0-1,-1 1 0,0 0 1,-9 1-1,6 1-36,1-1 0,-1 2 0,0 0 0,1 0 0,0 1 0,0 0 0,0 1 0,0 0 0,1 0 0,-1 1 1,-11 11-1,14-12-89,0 1 0,1 0 1,0 1-1,0-1 0,1 1 1,0 1-1,0-1 0,0 1 1,1-1-1,0 1 0,1 0 0,0 1 1,0-1-1,-1 9 0,3-10-61,0 0-1,1 0 1,0 0-1,0 0 1,1-1-1,0 1 1,0 0-1,0 0 1,1 0-1,0-1 1,1 1-1,-1-1 1,1 0-1,0 0 1,1 0-1,0 0 1,0 0-1,0-1 1,9 10-1,9 6-369,2-1-1,1 0 1,0-2-1,42 23 1,-38-25 401,0 2-1,-1 1 1,37 35 0,-62-51 90,0-1-1,0 1 1,-1 0-1,1 0 1,-1 0-1,0 1 1,0-1 0,0 0-1,0 1 1,-1 0-1,1-1 1,-1 1-1,0 0 1,0-1 0,0 1-1,-1 0 1,1 0-1,-1 0 1,0 4 0,-1-4 0,0-1 0,0 1 0,0-1 0,0 1 0,-1-1 0,0 1 1,1-1-1,-1 0 0,-1 0 0,1 0 0,0 0 0,-1 0 1,1 0-1,-1-1 0,0 1 0,0-1 0,0 0 0,0 0 1,-7 3-1,-5 3-60,-1-1-1,-1 0 1,1-2 0,-1 0-1,0-1 1,0-1 0,0 0 0,-1-1-1,1-1 1,-31-2 0,25 0-548,1-2 1,-1 0-1,1-2 1,0 0-1,1-2 1,-1 0-1,-37-20 1,50 23 191,1-1 1,0 0-1,0 0 1,0-1-1,1 0 1,0 0-1,0-1 1,1 0-1,0 0 1,0-1-1,1 0 0,-1 0 1,2 0-1,-1 0 1,1-1-1,0 1 1,1-1-1,0 0 1,1-1-1,0 1 1,0 0-1,0-17 1,3-39-1148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4:50.0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91 748,'18'-48'11368,"-15"145"-5224,10 4-3694,-9-81-2386,0-1 1,2-1-1,0 1 0,1-1 0,0 0 0,2 0 0,0-1 0,14 20 0,-18-30-118,2 0-1,-1-1 0,0 0 1,1 0-1,1 0 0,-1 0 1,1-1-1,-1-1 0,1 1 0,1-1 1,-1-1-1,1 1 0,-1-1 1,1-1-1,0 0 0,0 0 1,0-1-1,0 0 0,0 0 1,0-1-1,0 0 0,1-1 1,15-3-1,-11 2 13,-1-1 0,0-1-1,0-1 1,0 1 0,0-2 0,-1 0 0,0 0-1,0-1 1,0-1 0,-1 0 0,0-1 0,-1 1-1,0-2 1,0 0 0,9-13 0,-11 12 103,-1 0 1,0-1-1,-1 0 0,0 0 1,-1 0-1,0-1 1,-1 0-1,0 0 0,-1 0 1,-1 0-1,0 0 1,-1-1-1,0 1 0,-2-15 1,0 20-5,0 0 1,0 0 0,-1 0 0,0 0-1,0 1 1,-1-1 0,0 1-1,-1-1 1,1 1 0,-1 0-1,-1 0 1,1 1 0,-1-1 0,-1 1-1,1 0 1,-1 1 0,0-1-1,0 1 1,0 0 0,-1 1-1,0-1 1,0 1 0,0 0 0,-12-4-1,8 4-204,0 1-1,-1 0 0,1 1 1,-1 0-1,-23-1 0,21 3-567,1 1 0,0 0 0,0 1 1,0 0-1,-21 7 0,27-8 223,1 1 0,0 1 1,0-1-1,-1 1 0,2 0 0,-1 0 1,0 1-1,1 0 0,-1 0 0,1 0 1,0 0-1,1 1 0,-1 0 0,1 0 1,0 0-1,0 1 0,0-1 0,1 1 1,0 0-1,0 0 0,0 0 0,1 0 1,0 1-1,0-1 0,1 1 0,-1-1 1,1 8-1,5 28-1747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07.6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1 209 1024,'28'-29'2587,"1"1"1,57-44-1,-70 62-2068,0 0-1,0 1 1,0 1 0,1 1 0,1 0-1,-1 1 1,1 1 0,25-4 0,-20 5-141,0 2 0,0 0-1,1 2 1,-1 0 0,0 2 0,1 0 0,-1 2 0,0 0 0,34 13 0,-41-11-279,0 1 0,0 0 0,-1 1 1,0 1-1,-1 0 0,0 1 0,0 1 0,-1 0 0,-1 0 0,0 2 0,0-1 0,-1 2 0,15 23 0,-13-15 21,-2 0 0,0 2 0,-1-1 0,-1 1 0,-2 0 0,0 1 0,4 32 0,-6-18 77,-3 0 1,0 0 0,-3 1 0,-6 41-1,-11 27 344,-5 0-1,-50 141 1,6-47-73,-80 290 161,133-429-584,2 1 1,4 1-1,2 0 0,3 0 1,11 116-1,-6-162-48,1 1 1,1-1-1,1 0 0,0 0 0,2-1 1,10 22-1,-16-36-26,2 1 0,-1-1 0,0 0 0,1 0 0,0 0 0,0 0 0,0-1 0,0 1 0,1-1 0,-1 0 0,1 0 0,0 0 0,0 0 0,0-1 1,0 0-1,0 0 0,1 0 0,-1 0 0,1 0 0,-1-1 0,1 0 0,-1 0 0,1 0 0,0-1 0,0 1 0,-1-1 0,1 0 0,0 0 0,0-1 0,6-1 0,8-5-177,0 2-19,-18 5 223,0 1 1,-1 0-1,1-1 1,-1 1-1,1 0 1,-1-1 0,0 1-1,1 0 1,-1-1-1,0 1 1,1 0-1,-1 0 1,0-1-1,0 1 1,0 0-1,0 0 1,0-1-1,0 1 1,0 0 0,0 0-1,0 0 1,0-1-1,0 1 1,0 0-1,0 0 1,-1-1-1,1 1 1,-1 1-1,-9 85-3,4 1-1,7 112 0,29 175-13,-4-94 61,-23-234-44,-2-1 0,-2 1 0,-2 0 0,-3 0 0,-17 76 0,15-97-18,0-1 1,-2 0-1,0 0 1,-2-1 0,0 0-1,-2-1 1,-1-1 0,0 0-1,-2-1 1,-1 0-1,-25 23 1,-9-3-793,13-10-1690,2 4-3681,36-34 5756,0 1 0,-1-1 0,1 1-1,0 0 1,0-1 0,0 1 0,1 0 0,-1 0 0,0 0-1,1 0 1,-1 0 0,1 0 0,-1 0 0,1 0 0,0 0-1,0 0 1,0 0 0,0 0 0,0 0 0,1 0 0,-1 0-1,1 2 1,8 11-1761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10.2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8 240,'42'-5'430,"1"3"0,-1 1 0,1 3 0,77 11 0,803 64 339,4-77-472,-678-3-320,-219 2-16,24 0-386,88 10-1,-114-1-984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11.0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0 180,'22'5'578,"-1"0"1,1-2-1,0-1 1,0 0-1,43-3 0,-22 0-119,1309 70 2347,-1287-64-2861,517 19-1116,-573-24 847,-4 0 37,0 0 1,0 0 0,0 0-1,-1 0 1,1-1 0,0 0-1,-1 0 1,1 0 0,0-1-1,7-3 1,-13 0-981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34.9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73 448,'13'-37'4652,"0"3"5069,-13 34-9628,0 0 0,0-1 0,0 1 0,1 0-1,-1 0 1,0 0 0,0 0 0,1 0 0,-1 0 0,0 0 0,0 0-1,6 3 2137,-6-3-2136,0 0 0,0 0 0,0 1 0,0-1-1,0 0 1,0 0 0,0 0 0,0 1 0,9 12 585,-5-1-406,0 0-1,0 0 1,-1 0 0,0 0 0,-1 1 0,-1-1-1,0 1 1,0 0 0,-1-1 0,-2 15 0,1 10 95,-13 258 1092,0 1-1037,13-231-515,-1-27-958,2 1 0,10 73-1,-10-112 891,0 1-1,0-1 0,0 1 1,0-1-1,0 1 0,0 0 1,0-1-1,0 1 0,1-1 1,-1 1-1,0-1 0,0 1 1,1-1-1,-1 1 0,0-1 1,1 1-1,-1-1 0,0 1 1,1-1-1,-1 1 0,1-1 1,-1 0-1,0 1 0,1-1 1,-1 0-1,1 1 0,-1-1 1,1 0-1,0 0 0,-1 1 1,1-1-1,-1 0 0,1 0 1,-1 0-1,1 0 0,0 0 1,0 0-1,1-1-332,0 1-1,0-1 0,0 0 1,0 0-1,0 0 1,-1 0-1,1-1 1,0 1-1,0-1 1,2-2-1,33-43-6171,-17 16 4258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35.3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75 1200,'6'-9'799,"18"-30"1986,-23 36-2328,1 1-1,0-1 1,0 1-1,0 0 0,0 0 1,0 0-1,1 0 1,-1 0-1,1 0 1,-1 0-1,4-1 1,-6 3-354,1 0 0,-1 0 1,1 1-1,-1-1 0,1 0 1,-1 0-1,1 0 0,-1 0 1,1 0-1,-1 1 1,1-1-1,-1 0 0,1 0 1,-1 1-1,1-1 0,-1 0 1,1 1-1,-1-1 0,0 1 1,1-1-1,-1 0 1,0 1-1,1-1 0,-1 1 1,0-1-1,1 1 0,-1-1 1,0 1-1,0-1 0,0 1 1,0-1-1,1 1 0,-1-1 1,0 1-1,0-1 1,0 1-1,0 0 0,0-1 1,0 1-1,1 27 1340,-1-26-1221,-17 275 4719,1-60-3917,13-122-1379,4 1 1,5 0-1,20 108 1,-21-185 635,2-1-3520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35.6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 92 736,'-27'-17'2036,"6"5"496,3-1 377,1 2-37,6 3-392,8 1-504,6 2-523,11 1-469,14 4-384,10-2-396,8 2-744,6 0-1260,4 0-829,3-2-423,3 0-212,-2-1 23,2-3 529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36.0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1 132,'-22'14'1840,"-14"13"6952,51-29-2813,11-3-4780,12-4-301,45-6 0,-72 14-877,1 0 1,-1 1-1,1 0 1,-1 1 0,0 0-1,1 0 1,-1 1-1,19 7 1,-28-9-15,0 1 1,1 0 0,-1-1-1,0 1 1,0 0-1,-1 0 1,1 0 0,0 0-1,0 1 1,0-1-1,-1 0 1,1 1 0,-1 0-1,1-1 1,-1 1-1,1 0 1,-1-1 0,0 1-1,0 0 1,0 0-1,0 0 1,0 0 0,0 0-1,-1 0 1,1 0 0,-1 0-1,1 0 1,-1 1-1,0-1 1,0 0 0,0 0-1,0 0 1,0 1-1,-1-1 1,1 0 0,0 0-1,-1 0 1,0 0-1,1 0 1,-3 3 0,-3 8 73,-1 0 1,-1 0 0,0-1 0,-1 0-1,-11 10 1,0 4 96,12-16-94,0 1 0,1 0 0,0 1 0,1 0 0,-8 21 1,13-30-77,0 0 0,1 0 0,-1 0 0,0 1 0,1-1 0,0 0 1,0 1-1,0-1 0,0 0 0,1 1 0,-1-1 0,1 0 0,0 0 1,0 0-1,0 1 0,0-1 0,0 0 0,1 0 0,-1-1 0,1 1 1,0 0-1,0 0 0,0-1 0,0 1 0,1-1 0,-1 0 0,1 1 0,3 1 1,7 4-25,0 0 1,0-1-1,15 6 0,-18-10 5,-1 1 0,0 0-1,0 1 1,0 0-1,-1 0 1,0 1 0,0 0-1,0 0 1,12 13 0,-19-16 23,0-1 1,1 0 0,-1 1-1,0-1 1,0 1-1,-1-1 1,1 1 0,0-1-1,-1 1 1,0 0 0,1-1-1,-1 1 1,0 0-1,-1-1 1,1 1 0,0 0-1,-1-1 1,1 1 0,-1-1-1,0 1 1,0-1 0,0 1-1,0-1 1,0 1-1,-1-1 1,1 0 0,-1 0-1,1 0 1,-1 0 0,0 0-1,-2 2 1,-4 5 97,-2 0 1,1-1-1,-1 0 1,0-1 0,-15 9-1,-1-2 126,-1 0 0,-36 12 0,53-22-282,-1-1 1,0 0-1,1-1 1,-1 0 0,0 0-1,0-2 1,-1 1-1,1-1 1,-17-2-1,26 1-155,-1 1 0,1 0 0,0-1 0,-1 1 0,1-1 0,0 0 0,0 0 0,-1 0 0,1 0 0,0 0 0,0 0 0,0-1 0,0 1 0,0-1 0,1 1 0,-1-1 0,0 0 0,1 1 0,-1-1 0,1 0 0,0 0 0,-1 0 0,1 0 0,0-1 0,0 1 0,0 0 0,1 0 0,-1-1 0,1 1 0,-1 0 0,1-1 0,0 1 0,-1 0 0,1-1 0,1 1 0,-1-5 0,2-1-686,0 0 0,0-1 0,0 1 0,1 1 0,1-1 0,-1 0-1,1 1 1,0 0 0,8-10 0,23-29-2258,9-6 629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36.4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48 944,'4'-13'172,"12"-22"15121,-16 35-15205,4 21 2227,12 386 2537,-14-136-9332,-5-285-1659,-2-5 3357,-12-49-3475,4 27 3771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36.7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10 418 44,'-4'-25'1518,"1"0"0,1 0-1,1 0 1,2 0 0,0 0 0,2 0 0,7-35 0,-7 50-964,1-1 0,-1 0 0,2 1 0,0 0 0,0 0 0,0 0 0,2 1 0,-1 0 0,1 0 0,9-9 1,-9 11-432,1 1 0,0 0 0,0 0 0,0 0 0,1 1 0,-1 1 0,18-7 0,-17 8-100,0 0-1,0 1 1,0 0-1,1 0 0,-1 1 1,1 0-1,-1 1 0,1 0 1,-1 1-1,0 0 0,1 0 1,-1 1-1,0 0 1,0 0-1,9 5 0,-7-2-16,0 0 0,0 1 0,-1 0 0,0 0 0,-1 1 0,1 1 0,-1 0 0,-1 0 0,1 1 0,-1 0 0,7 11-1,-8-11 30,-1 1 0,0 1 0,-1-1 0,0 1 0,0 0 0,-2 0 0,1 0 0,-1 0 0,-1 1 0,0 0-1,1 14 1,-3-17 53,0 0-1,-1 1 1,0-1 0,0 0-1,-1 0 1,0 0-1,-1 0 1,0 0-1,0-1 1,-1 1 0,0-1-1,-1 0 1,1 0-1,-2 0 1,-7 8-1,2-2-170,0-2 0,-1 0 1,-1 0-1,0-1 0,0-1 0,-1 0 0,-1-1 0,0 0 0,0-1 0,0-1 0,-1 0 0,-17 4 0,11-10-2865,26-17-3542,-1 13 5721,0 0 0,-1 0 0,1 1 0,1-1 0,-1 1 0,6-3 1,27-12-2109,9-2 641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44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1 254 808,'58'-121'8174,"-11"23"4109,-46 95-12250,1 0 1,0 1 0,0-1 0,1 1-1,-1 0 1,0 0 0,1 0 0,-1 0-1,1 0 1,0 1 0,0-1 0,-1 1-1,1-1 1,0 1 0,0 0 0,0 0-1,0 0 1,1 1 0,-1-1 0,0 1-1,0 0 1,0 0 0,5 0 0,11 1-1424,0 0 1,33 7 0,-30-4 468,214 45-9533,-197-38 9437,0 2 0,-1 2 0,69 38 0,-96-46 1395,0 0 0,0 2 0,0-1 0,-1 1 0,-1 1 0,1-1 0,-2 2 0,1-1 0,-2 1 0,1 1 0,-1-1 0,-1 1 0,0 0 0,-1 1 0,0-1 0,-1 1 0,0 0 0,2 20 0,1 13 1400,0 65 0,1 9-1085,4-84-2670,-11-35 1881,-1-1 0,0 1 0,0-1 0,0 1 0,0-1 0,0 1 0,1-1 0,-1 1 0,0-1 0,1 1 0,-1-1 0,0 0 0,0 1-1,1-1 1,-1 1 0,1-1 0,-1 0 0,0 0 0,1 1 0,-1-1 0,1 0 0,-1 0 0,1 1 0,-1-1 0,1 0 0,-1 0 0,1 0 0,-1 0-1,1 1 1,-1-1 0,1 0 0,-1 0 0,1 0 0,-1 0 0,1 0 0,-1-1 0,1 1 0,-1 0 0,1 0 0,-1 0 0,1 0 0,-1-1 0,1 1-1,-1 0 1,1 0 0,-1-1 0,0 1 0,1 0 0,-1-1 0,1 1 0,-1 0 0,0-1 0,1 1 0,-1 0 0,0-1 0,0 1 0,1-1 0,-1 1-1,0-1 1,0 1 0,0-1 0,1 1 0,-1-1 0,0 1 0,0-1 0,0 1 0,0-1 0,0 0 0,5-21-2124,1-10 290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37.0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0 1672,'0'1'234,"1"0"-1,0-1 1,-1 1-1,1 0 1,-1 0 0,1-1-1,-1 1 1,1 0-1,-1 0 1,1 0 0,-1 0-1,0 0 1,1 0-1,-1-1 1,0 1-1,0 0 1,0 0 0,0 0-1,0 0 1,0 0-1,0 0 1,0 0 0,0 0-1,0 0 1,0 0-1,-1 0 1,1 0-1,-1 1 1,-15 31 3949,9-22-3085,0 3-376,1 1 0,0-1-1,1 1 1,1 0 0,0 0-1,1 1 1,-2 23 0,4-22-451,1-1 0,1 0 0,0 0 1,1 0-1,1 0 0,0 0 0,7 17 1,-6-21-258,1 1 0,0-2 0,1 1 1,0-1-1,1 0 0,0 0 0,1-1 1,0 1-1,0-2 0,1 1 0,1-1 0,-1-1 1,2 0-1,-1 0 0,1-1 0,0 0 0,0-1 1,1-1-1,0 1 0,24 6 0,-22-9-79,1 0 0,0-1-1,0 0 1,0-1 0,0-1-1,0-1 1,16-2-1,-22 2 11,0 0 1,0-2-1,0 1 0,0-1 0,0 0 0,-1-1 0,1 0 0,-1 0 0,0-1 0,0 0 0,-1 0 0,10-9 0,-14 11 35,0 0-1,0-1 1,0 1 0,-1 0 0,0-1-1,0 0 1,0 0 0,0 1 0,0-1 0,-1 0-1,1-1 1,-1 1 0,0 0 0,-1 0-1,1-5 1,-1 2 6,0 0 0,0 0 0,-1 0 0,0 0 0,-1 0 0,1 0 0,-1 0 1,-4-8-1,-4-5 22,0 0 0,-1 1 1,-1 0-1,-26-29 1,7 10 95,-1 1 1,-2 1 0,-1 2 0,-58-42 0,91 74-105,-1 0-1,1 1 1,-1-1-1,0 1 1,0-1-1,0 1 1,0 0-1,0 0 1,0 0-1,0 1 1,0-1-1,0 1 1,-6-1-1,7 2-59,0-1-1,1 1 1,-1-1-1,1 1 1,-1 0-1,1 0 1,-1 0-1,1 0 1,0 0-1,-1 0 1,1 0-1,0 0 1,0 0 0,0 1-1,-1-1 1,2 0-1,-1 1 1,0-1-1,0 1 1,0-1-1,1 1 1,-1-1-1,0 1 1,1 0-1,0-1 1,-1 1 0,1 3-1,-2 4-739,2 1-1,-1 0 1,1 0 0,0-1-1,1 1 1,0 0-1,1-1 1,0 1 0,0-1-1,1 1 1,7 14 0,-1-3-1060,1-1 0,2-1 1,25 35-1,-5-12-86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37.4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 1028,'1'15'14361,"-4"28"-10029,-2 38-2534,5-52-1401,1 0 1,2 0-1,0 0 0,14 50 0,-14-69-415,0-1 0,0 0 0,1 0 0,0 0 0,0-1 0,1 0 0,1 1 0,-1-2 0,1 1 0,1-1 0,-1 1 0,1-2 0,0 1 0,1-1 0,-1 0 0,1-1 0,1 0 0,8 5 0,2-3-200,0-1 0,-1 0 0,2-2 0,-1 0 0,0-1 0,1-1 0,37 0 0,-29-4-641,1 0-1,-1-2 1,0-1-1,49-16 1,-69 19 175,0-1 0,0-1 1,0 0-1,0 0 0,-1 0 1,12-10-1,-17 13 391,0-1-1,0 0 1,0 0-1,0 0 0,-1 0 1,1 0-1,-1 0 1,1 0-1,-1 0 1,0-1-1,0 1 1,0 0-1,0-1 0,0 1 1,0-1-1,-1 0 1,1 1-1,-1-1 1,0 1-1,0-1 1,0 0-1,0 1 0,0-1 1,-1 1-1,0-6 1,-3-1-191,1-1 0,-2 1 0,1-1 1,-1 1-1,-1 0 0,1 1 0,-8-9 1,-28-29 2147,-3 2 9588,43 44-11146,-3 11 2551,1 25-931,3-26-1092,-22 325 2391,29-167-4343,-2-117-1169,16 62-1,-19-105 1596,0 0 0,1 0 0,0-1 0,0 1 0,8 11 0,-10-16 548,1-1 0,-1 0 0,1 0 0,0 0 0,-1 0 0,1 0 0,0 0 0,0 0 0,1-1 0,-1 1 0,0-1-1,0 1 1,1-1 0,-1 0 0,1 0 0,-1 0 0,1 0 0,0 0 0,-1-1 0,5 1 0,20-3-2016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39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1 192 488,'42'-1'12761,"6"-1"-8511,69-2-3584,544 24-271,-499-13-121,642-4-50,-517-2-289,27-3-56,-301 2 124,0-2 1,0 0-1,22-6 1,-40 4-58,-1 2 1,1-1 0,-1 1 0,0-1 0,0 2-1,-9-3 1,-22-7-56,0-2 0,1-1 0,-35-20 0,-29-11 138,51 27 181,-1 2 1,-77-15-1,158 49 102,13-3-277,1-1 0,0-2 0,86 10 0,-27-5-63,-96-15 24,0 0-1,1 0 0,-1 1 1,0 0-1,-1 1 1,1-1-1,-1 1 0,12 9 1,-17-12 12,-1 0 0,1 0 1,-1 0-1,0 1 0,1-1 0,-1 1 1,0-1-1,0 1 0,0 0 1,0-1-1,0 1 0,0 0 0,0 0 1,0 0-1,-1 0 0,1-1 0,-1 1 1,0 0-1,1 0 0,-1 0 0,0 0 1,0 0-1,0 0 0,0 0 0,-1 0 1,1 0-1,0 0 0,-1 0 0,0 0 1,1 0-1,-1-1 0,0 1 1,0 0-1,0 0 0,0-1 0,0 1 1,0 0-1,0-1 0,-1 0 0,1 1 1,-1-1-1,-1 2 0,-16 14 208,0-1 0,-1-1 0,0-1 0,-25 13 1,-24 16 12,57-34-217,-98 73 287,94-69-392,2 1 1,0 0-1,0 1 0,-20 31 1,32-42-225,0-1 0,0 1 0,1-1 0,-1 1 0,1-1 0,0 1 1,0 0-1,-1 7 0,2-8-295,0-1-1,0 1 1,0-1 0,0 1-1,0-1 1,1 1 0,-1-1 0,1 1-1,0-1 1,-1 1 0,1-1-1,0 0 1,1 1 0,-1-1 0,0 0-1,1 0 1,-1 0 0,1 0-1,-1 0 1,1 0 0,0-1 0,2 3-1,4 2-1925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0.8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40 880,'1'-31'3704,"1"22"-200,-2 23 93,-2 136 2138,-8 77-4770,5-125-524,5-99-467,-1 9-233,1 0-1,0 0 1,0 0-1,1 0 1,1 0-1,3 12 1,-6-83-14464,-9 33 12942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1.2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18 173 1152,'-3'-16'910,"-2"-4"468,1-1 0,-1-20 1,5 37-1054,-1 1 0,1-1 1,0 0-1,0 1 1,1-1-1,-1 0 0,1 1 1,0-1-1,0 0 1,0 1-1,0-1 0,0 1 1,1 0-1,0-1 1,-1 1-1,1 0 0,1 0 1,2-3-1,-5 5-228,1 0 0,0 1 0,0-1 0,0 1 1,0-1-1,0 1 0,0 0 0,0-1 0,0 1 0,0 0 0,0 0 0,0 0 0,0-1 0,0 1 0,0 0 1,0 0-1,0 1 0,0-1 0,0 0 0,0 0 0,0 0 0,0 1 0,0-1 0,0 0 0,0 1 0,0-1 1,0 1-1,0-1 0,0 1 0,0 0 0,0-1 0,-1 1 0,1 0 0,1 1 0,23 31 1031,-7-2-546,25 65 0,-18-36-360,-11-28-194,74 145 382,-76-157-624,0 0-1,2 0 1,1-1-1,0-1 1,1-1-1,22 19 1,-32-31-299,0 0 0,1-1 0,0 0 0,0 0 0,0 0 0,0-1 0,1 0 0,-1 0 0,13 2 0,-17-4 113,1-1 1,-1 0-1,1 1 0,-1-1 0,1 0 0,0-1 1,-1 1-1,1-1 0,-1 0 0,0 1 0,1-1 1,-1-1-1,1 1 0,-1-1 0,0 1 0,0-1 1,0 0-1,0 0 0,0 0 0,0 0 0,-1-1 0,1 1 1,3-5-1,8-13-1587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1.6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58 452,'-10'-58'9491,"5"66"-7507,-4 16-156,8-22-1525,-7 24 643,2 1 1,0 0-1,2 0 1,-1 40-1,11 113 82,16-5-710,-18-152-1116,1-1-1,2 0 1,0 0 0,2 0 0,16 32 0,-24-52 429,0 0 0,0 0 0,0 0 0,0 0 0,1-1 0,-1 1 0,0 0 0,1-1 0,-1 1 0,1-1 1,0 1-1,0-1 0,-1 0 0,1 1 0,0-1 0,0 0 0,0 0 0,0 0 0,0-1 0,0 1 0,0-1 0,1 1 0,-1-1 0,0 1 1,0-1-1,0 0 0,1 0 0,-1 0 0,0 0 0,0-1 0,3 0 0,12-5-2012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1.9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356 154 1172,'-1'-7'1090,"0"-1"0,0 1 1,0 0-1,-1 0 0,0 0 0,-5-11 0,4 11-641,-1-1-1,1 1 1,-1-1-1,-1 1 1,0 1-1,0-1 0,0 0 1,-1 1-1,-9-9 1,10 13-325,1 0 1,-1 0-1,1 0 1,-1 1-1,0-1 1,1 1-1,-1 0 1,0 0-1,0 1 1,0 0-1,0 0 1,0 0-1,0 0 1,0 1-1,0-1 1,1 1-1,-1 1 1,0-1-1,1 1 1,-1-1-1,0 1 1,-7 5-1,-1 1 158,-1 0 0,1 0 0,1 1 0,-1 1 0,-20 22 0,25-23-229,1 0 1,-1 1-1,2 0 1,0 0-1,0 1 1,1 0-1,0 0 1,1 0-1,0 0 0,-4 24 1,6-29-50,1 1 0,1 0 0,-1 0 0,1 0 0,0 0 0,1 0-1,0 0 1,0 0 0,0 0 0,1 0 0,0 0 0,0-1 0,1 1 0,0-1 0,0 1 0,0-1 0,1 0 0,0 0 0,0-1 0,6 6 0,-7-7-119,1-1 1,-1-1 0,1 1-1,0 0 1,0-1 0,0 0-1,1 0 1,-1 0 0,0-1-1,1 1 1,-1-1 0,1 0-1,0 0 1,-1-1 0,1 1-1,-1-1 1,1 0 0,0 0-1,-1-1 1,1 1 0,0-1-1,-1 0 1,1-1 0,-1 1-1,1-1 1,-1 1-1,6-4 1,-5 2-49,0 0 0,1 0-1,-1-1 1,-1 0 0,1 0 0,0 0 0,-1 0-1,0-1 1,0 1 0,0-1 0,4-8 0,-5 9 315,-1 0 1,-1 0-1,1-1 1,0 1-1,-1 0 1,0-1 0,0 1-1,-1-1 1,1-8-1,1-4 1795,-2 17-1927,0 0-1,0 0 1,0 0-1,0 0 1,0 0-1,0 0 1,0 0-1,0 0 1,0 0-1,0 0 1,0 0-1,0 0 1,0 0-1,0-1 1,1 1-1,-1 0 0,0 0 1,0 0-1,0 0 1,0 0-1,0 0 1,0 0-1,0 0 1,0 0-1,0 0 1,0 0-1,0 0 1,1 0-1,-1 0 1,0 0-1,0 0 1,0 0-1,0 0 1,0 0-1,0 0 1,0 0-1,0 0 0,0 0 1,0 0-1,0 0 1,1 0-1,-1 0 1,0 1-1,0-1 1,0 0-1,0 0 1,0 0-1,0 0 1,0 0-1,0 0 1,0 0-1,0 0 1,0 0-1,0 0 1,0 0-1,0 0 1,0 0-1,0 0 1,0 1-1,0-1 0,0 0 1,0 0-1,0 0 1,0 0-1,0 0 1,0 0-1,0 0 1,0 0-1,0 0 1,10 28 1017,-7-17-1216,2 5-523,1 0-1,1 0 0,0 0 0,1-1 0,1 0 1,14 19-1,-19-29 175,0 0 0,0 0-1,1-1 1,-1 1 0,1-1 0,0 0 0,1 0 0,-1-1-1,1 1 1,-1-1 0,1-1 0,0 1 0,0-1 0,0 0 0,1 0-1,-1-1 1,0 0 0,1 0 0,-1 0 0,8-1 0,28-5-1594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2.4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104 167 1312,'-2'-2'334,"-4"-7"1046,0 0 0,-2 0 0,-7-7 0,13 14-1010,1 0 0,-1 1-1,0-1 1,0 1 0,0-1 0,0 1 0,0 0 0,0 0-1,0 0 1,0 0 0,-1 0 0,1 0 0,0 1-1,-1-1 1,1 1 0,0 0 0,-1-1 0,1 1 0,0 0-1,-1 0 1,-2 1 0,4 0-251,0-1 0,-1 1 0,1 0 0,0-1 0,0 1 0,1 0 0,-1 0 0,0 0 0,0 0 0,0 0 0,1 0 0,-1 0 0,0 0 0,1 0 0,-1 0 0,1 0 0,-1 1 0,1-1 0,0 0 0,-1 0 0,1 0 0,0 1 0,0-1 0,0 0 0,0 0 0,0 1 0,0-1 0,0 0 0,1 3 0,8 44 669,-7-39-547,2 6-187,0 0 0,1-1 1,0 0-1,1 0 0,1 0 0,0-1 0,1 0 0,1 0 1,0-1-1,0 0 0,14 14 0,-18-22-62,-1 0-1,1 0 1,0 0-1,0 0 1,1-1 0,-1 0-1,1 0 1,-1 0 0,1-1-1,0 0 1,0 0 0,0 0-1,0-1 1,1 0-1,-1 0 1,0-1 0,0 1-1,1-1 1,-1-1 0,0 1-1,0-1 1,1 0-1,-1-1 1,0 1 0,0-1-1,0 0 1,-1-1 0,1 1-1,8-6 1,-7 3-4,0 0 0,0 0 0,0-1 1,-1 0-1,1-1 0,-1 1 0,-1-1 0,1 0 1,-1 0-1,-1-1 0,1 0 0,-1 0 0,-1 0 0,1 0 1,-1 0-1,-1-1 0,1 1 0,-2-1 0,1 0 1,-1 0-1,0 1 0,-1-1 0,0 0 0,-1 0 1,1 0-1,-2 0 0,-3-15 0,3 16 13,0-1-1,-1 1 0,0 0 1,0 0-1,0 0 1,-1 0-1,-1 1 1,1-1-1,-1 1 1,0 0-1,-1 1 1,0-1-1,0 1 1,0 0-1,-1 1 0,1-1 1,-1 1-1,-1 1 1,1-1-1,-1 1 1,0 0-1,1 1 1,-2 0-1,1 0 1,0 1-1,-1 0 1,1 1-1,-14-2 1,17 3 0,-1 0 1,1 1 0,-1-1 0,0 1 0,1 0 0,0 0 0,-1 1 0,1 0 0,0 0 0,0 0 0,0 0 0,0 1 0,0 0 0,0 0 0,1 0 0,-5 5 0,3-3 18,1 1 0,0 1 0,0-1 0,0 1 0,1 0 0,0 0 1,0 0-1,1 0 0,0 0 0,-3 12 0,3-8-271,0 1 0,1-1 0,1 1 0,0-1 0,0 1 0,1 0 0,0-1 0,1 1 0,1 0 0,0-1 0,0 1 0,1-1 0,0 0 0,1 0 0,7 15 0,-5-19-321,-1 1 0,1-1 0,0 0 0,0 0 0,1-1 0,0 0 0,0 0 0,0-1 0,1 0 0,0 0 0,0 0 0,0-1-1,1-1 1,-1 1 0,1-1 0,0-1 0,0 1 0,0-2 0,0 1 0,0-1 0,0-1 0,1 1 0,-1-2 0,12-1 0,38-7-1276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2.7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35 1924,'-1'-2'376,"0"0"0,1 0 0,-1 0 0,0 0-1,0 0 1,0 1 0,0-1 0,-1 0 0,1 1 0,0-1-1,-1 0 1,0 1 0,1 0 0,-1-1 0,0 1 0,1 0-1,-1 0 1,0 0 0,0 0 0,0 0 0,0 0 0,-3 0 0,4 1-185,-1 0 1,1 0 0,-1 1-1,0-1 1,1 0 0,0 1-1,-1-1 1,1 1 0,-1 0-1,1-1 1,0 1 0,-1 0-1,1 0 1,0 0 0,0 0-1,0 0 1,-1 0 0,1 0-1,0 1 1,1-1 0,-1 0-1,0 0 1,0 1 0,0-1-1,1 1 1,-1-1 0,1 1-1,-1-1 1,1 1 0,0-1-1,-1 1 1,1 1 0,-3 13 156,1 0 1,0 1-1,1-1 1,0 0-1,2 1 1,3 21-1,22 100-72,-20-114-242,-1-3-139,33 120-1567,-34-129 787,1 1-1,0-1 1,1 0-1,1 0 1,0-1-1,0 0 1,1 0-1,15 15 1,-20-23 435,0-1 0,0 1 1,0-1-1,0 1 0,0-1 1,1-1-1,-1 1 0,1 0 0,-1-1 1,1 1-1,0-1 0,5 1 0,15-4-2000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3.1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58 556,'0'-14'960,"1"10"-386,-1 0-1,0 0 1,0-1 0,0 1-1,-1 0 1,1 0-1,-1 0 1,-2-6 0,8 25 5034,0 11-3588,7 24-590,60 158 830,-16-54-2881,-42-108-2349,12 65 0,-25-111 2816,-1 1 0,0 0-1,0 0 1,1-1 0,-1 1-1,0 0 1,0 0 0,0 0-1,0-1 1,0 1-1,0 0 1,0 0 0,0 0-1,0-1 1,-1 1 0,1 0-1,0 0 1,0-1 0,-1 1-1,1 0 1,-1 0 0,1-1-1,0 1 1,-1 0-1,1-1 1,-1 1 0,0-1-1,1 1 1,-1-1 0,1 1-1,-1-1 1,0 1 0,1-1-1,-2 1 1,0-1-158,0 1 0,0-1 0,0 0 0,0 0 0,0 0 0,0 0 0,-1-1 0,1 1 0,0-1 0,0 1 0,-3-2 0,-19-8-1370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44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38 374 604,'-3'-57'1796,"-4"6"764,0 7 489,0 5 183,4 8-332,-1 4-595,1 5-729,0 5-816,3 1-900,0 3-1212,6 2-1101,1 0-575,10 2-264,10 2 3,7-3 417,10 1 888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3.4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51 1184,'-32'-2'7037,"46"-3"-4693,7-1-496,14-1-568,14 0-436,3-1-372,10 1-540,-2 0-856,-1 5-964,0 2-476,-3 2-264,3 5-73,4 2 241,6 4 660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3.8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1 820,'2'17'12683,"3"11"-8046,9 51-2709,-12 212 1388,2 26-3077,-1-281-646,-3-22-442,1 1 0,1-1-1,0 1 1,1-1 0,7 23-1,-9-36 565,-1 0 0,1 0 0,-1 0 0,1 1 0,-1-1 0,1 0 0,0 0 0,-1-1 0,1 1 0,0 0 0,0 0 0,0 0 0,0 0 0,1 0 0,14-8-6514,-14 5 6110,0-1 1,0 0-1,0 0 1,-1 0-1,1 0 1,1-4-1,4-18-1305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4.3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1548,'1'4'1027,"1"-1"-1,0 0 1,-1 1-1,0-1 1,0 1 0,0-1-1,1 7 1,-2 49 4030,-1-31-3423,4 61 1098,23 146 1,37 85-1905,-23-123-696,-8-38-1924,-23-129-155,2-13-4340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4.6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96 408,'-28'-15'9425,"35"8"-7137,7 0-468,4 1-400,9-3-303,1 2-249,4 1-348,-1-1-660,4 0-872,-7 1-1149,-1 3-615,5-1-312,-1 0-60,-3 1 335,7-1 665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5.0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113 149 880,'-3'-3'750,"1"0"0,0-1 0,0 0 1,0 0-1,1 1 0,-1-1 0,1 0 0,0 0 0,0-1 0,0 1 0,1 0 1,-1 0-1,1 0 0,0 0 0,1-7 0,0 7-385,0 0 0,0 1 0,1-1 1,-1 0-1,1 1 0,0 0 0,0-1 0,0 1 0,0 0 0,0 0 0,6-5 1,-4 5-199,0-1 0,1 1-1,-1 0 1,1 0 0,0 0 0,0 1 0,0-1 0,0 1 0,0 0 0,1 1 0,-1-1 0,0 1 0,1 0 0,-1 1 0,1-1 0,-1 1 0,1 0 0,6 1 0,-9-1-130,0 1-1,0-1 1,0 1-1,1 0 1,-1 0 0,0 0-1,0 0 1,0 1 0,-1-1-1,1 1 1,0 0 0,0 0-1,-1 0 1,1 0 0,-1 0-1,0 0 1,0 1 0,0-1-1,0 1 1,0 0 0,0-1-1,-1 1 1,1 0-1,-1 0 1,0 0 0,0 0-1,0 0 1,0 0 0,0 0-1,-1 1 1,1-1 0,-1 4-1,0 2 65,-1 0-1,1 0 1,-2 0 0,1 0-1,-1-1 1,-1 1-1,0 0 1,0-1 0,0 0-1,-1 0 1,0 0-1,-1 0 1,-6 8 0,-10 12 383,-1-2 1,-29 27-1,19-21-1,0 0-44,16-17-240,1 0 1,1 1-1,0 1 1,-13 22-1,26-38-192,1 0-1,-1 0 0,0 0 0,1 0 0,-1 1 1,1-1-1,-1 0 0,1 0 0,0 1 0,0-1 1,-1 0-1,1 1 0,0-1 0,0 0 0,0 0 1,0 1-1,1-1 0,-1 0 0,0 1 0,0-1 1,1 0-1,-1 0 0,2 3 0,-1-2-4,1 0-1,0-1 1,-1 1-1,1 0 0,0-1 1,0 1-1,0-1 1,0 0-1,0 1 1,0-1-1,0 0 1,3 1-1,7 2-64,1-1 0,-1 0 0,24 2 0,24 1-1631,0-3 1,95-8-1,-117 1-1903,0-1-1,65-19 1,-79 16 1372,0-2 0,29-15 0,-1-4-405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5.6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262 353 260,'-4'-3'911,"-1"0"0,0 1 0,0-1 0,0 1-1,0 0 1,0 1 0,0-1 0,-1 1 0,-6-1 0,10 2-606,1 0-1,0 0 1,0 0 0,0 0 0,-1 0 0,1 0 0,0 1-1,0-1 1,0 0 0,-1 1 0,1-1 0,0 1-1,0 0 1,0-1 0,0 1 0,0 0 0,0-1-1,-1 2 1,1 0-73,0 0 0,0 0 0,0 0 0,0 0 0,0-1 1,0 1-1,1 0 0,-1 0 0,1 1 0,-1-1 0,1 0 0,0 0 0,0 0 0,0 3 0,1 25 1235,8 39 0,0 10-605,-7 171-13,-4-139-2830,-1-149 684,-2 2 1,-1-1-1,-2 1 1,-14-38 0,21 70 1217,-53-158-2033,28 89 3019,3-1 0,-15-89 0,36 151-489,0 0 1,1-1 0,1 1 0,0 0-1,0 0 1,1-1 0,1 1-1,6-22 1,-7 29-345,1 0 1,0 1-1,0-1 0,1 1 1,0-1-1,-1 1 1,1 0-1,1 0 0,-1 0 1,1 0-1,-1 1 0,1 0 1,0-1-1,0 1 1,1 1-1,-1-1 0,0 1 1,1-1-1,0 1 0,-1 0 1,1 1-1,0-1 1,8 0-1,-1 0-46,0 2 1,0-1-1,0 1 0,0 1 1,1 0-1,-1 1 0,-1 0 1,1 1-1,0 1 0,-1-1 1,1 2-1,-1 0 0,0 0 0,-1 1 1,1 0-1,14 12 0,-11-8-15,-1 1 0,0 1-1,0 0 1,-1 0-1,-1 1 1,0 1-1,-1 0 1,-1 0-1,0 1 1,-1 0-1,7 18 1,-12-24 4,0-1-1,-1 1 1,-1-1 0,1 1 0,-1 0-1,-1 0 1,1 0 0,-2-1-1,1 1 1,-1 0 0,0 0 0,-1-1-1,0 1 1,-1-1 0,1 1-1,-2-1 1,1 0 0,-1 0 0,0 0-1,-1-1 1,0 1 0,-6 6 0,4-6-93,0 0 0,-1 0 1,0 0-1,-1-1 1,0 0-1,0-1 1,0 0-1,-1-1 1,0 0-1,0 0 0,0-1 1,0 0-1,-1-1 1,0 0-1,0 0 1,1-2-1,-16 2 1,25-3-61,1 0 0,-1 0 0,0 0 1,0 0-1,0 0 0,0 0 1,0 0-1,0 0 0,0 0 0,0-1 1,0 1-1,0 0 0,0-1 1,1 1-1,-1 0 0,0-1 0,0 1 1,0-1-1,1 1 0,-1-1 1,0 0-1,1 1 0,-1-1 1,0 0-1,1 0 0,-1 1 0,1-1 1,-1-1-1,1 1-97,-1 0 1,1 0-1,0 0 1,0 0-1,0-1 1,0 1-1,1 0 1,-1 0-1,0 0 1,0 0-1,1 0 1,-1 0-1,1 0 1,-1 0-1,1 0 1,-1 0-1,1 0 1,0 0-1,-1 0 1,1 0-1,0 0 1,0 1-1,-1-1 1,1 0-1,1 0 1,8-6-1040,0 0 0,0 1 0,1 0 1,14-5-1,25-10-1343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43 652,'9'-1'882,"2"0"126,0 1-1,0-1 1,15 3 0,-25-2-793,0 0 0,0 0 0,1 0 0,-1 0 0,0 0 1,0 1-1,0-1 0,0 0 0,0 1 0,0-1 1,0 0-1,0 1 0,0-1 0,0 1 0,0-1 1,0 1-1,0 0 0,0-1 0,-1 1 0,1 0 0,0 0 1,0 0-1,-1-1 0,1 1 0,0 0 0,-1 0 1,1 0-1,-1 0 0,1 0 0,-1 0 0,0 0 0,1 0 1,-1 0-1,0 1 0,0-1 0,0 0 0,0 0 1,0 0-1,0 0 0,0 0 0,0 0 0,0 0 1,-1 2-1,-5 18 2212,-6 41 0,10-51-2203,2 0 1,-1 0-1,2 1 1,-1-1 0,1 0-1,1 0 1,0 0-1,1 0 1,5 15 0,-1-10-131,0-1 1,1 1 0,1-2-1,0 1 1,1-1-1,0-1 1,1 0 0,1 0-1,20 16 1,-22-20-108,1-2 1,-1 1-1,1-1 1,0-1-1,1 0 1,0 0-1,0-1 1,0-1-1,0 0 1,1-1-1,-1 0 0,1-1 1,15 1-1,-24-3-3,0 1 0,0-1-1,-1-1 1,1 1-1,0-1 1,0 1-1,-1-1 1,1 0 0,0 0-1,-1-1 1,1 1-1,-1-1 1,0 0-1,1 0 1,-1 0-1,0 0 1,0 0 0,0-1-1,0 1 1,-1-1-1,1 0 1,-1 0-1,0 0 1,1 0 0,-1 0-1,-1-1 1,1 1-1,0 0 1,-1-1-1,0 0 1,0 1 0,0-1-1,0 0 1,0 1-1,-1-1 1,1 0-1,-1 0 1,0 1-1,-1-1 1,1 0 0,-1 0-1,0-4 1,-5-20-29,-1 0 1,-1 0 0,-2 1 0,-20-42 0,1 14 7,-39-55 1,65 104 36,0 1-1,-1 1 1,0-1 0,0 0 0,-1 1 0,1 0-1,-1 0 1,0 0 0,0 1 0,0-1 0,0 1-1,-7-3 1,9 5-10,0 1 1,0-1-1,1 0 0,-1 1 0,0 0 0,0 0 0,0 0 0,0 0 0,1 0 1,-1 0-1,0 1 0,0 0 0,0-1 0,1 1 0,-1 0 0,0 0 1,1 0-1,-1 1 0,1-1 0,-1 1 0,1-1 0,0 1 0,0 0 0,0 0 1,-1 0-1,2 0 0,-4 5 0,-2 1-202,1 0 0,0 1 0,0 0 0,1 0 0,1 1 0,-1-1 0,-3 17 0,5-16-410,0 1-1,1-1 0,1 1 1,0 0-1,1 0 0,0 0 1,1 12-1,0-15 30,0 1 0,1-1 0,0 1 0,1-1 0,0 1 0,0-1 0,0 0 0,1 0 0,0-1 0,1 1 0,0-1 0,0 0 0,1 0 0,-1-1 0,1 1 0,1-1 0,-1 0 0,1-1 0,0 0 0,13 8 0,25 6-1421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6.3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22 168,'34'-21'14868,"-30"42"-12433,0-3-1266,4 40 433,19 117-154,-21-147-1459,2-1-1,0 1 0,2-2 0,14 29 0,-21-49-54,1-1 0,0 1-1,1-1 1,-1 1-1,1-2 1,0 1 0,0 0-1,1-1 1,-1 0-1,1 0 1,0 0 0,0-1-1,0 0 1,0 0-1,1-1 1,-1 0 0,1 0-1,-1 0 1,1-1-1,14 1 1,-8-1-574,1 0 1,-1-1-1,1-1 1,0 0-1,-1-1 1,0-1-1,1 0 0,-1 0 1,22-10-1,-32 12 334,-1 0-1,0 0 1,0 0-1,0 1 1,0-2-1,0 1 1,0 0 0,-1 0-1,1-1 1,0 1-1,-1-1 1,1 1-1,-1-1 1,1 0-1,-1 0 1,0 1-1,1-1 1,-1 0-1,0 0 1,0 0-1,-1 0 1,1 0 0,0-1-1,-1 1 1,1 0-1,-1 0 1,0 0-1,0-1 1,1 1-1,-2 0 1,1 0-1,0-1 1,0 1-1,-2-4 1,-4-15-1721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6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83 696,'0'0'144,"-29"-48"4261,16 13 2689,16 60-718,-2 28-4994,-1-11-780,4 63-256,7 170-400,4-93-6852,-14-165 5074,9 39-8267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8.2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6 816,'9'-6'9175,"3"28"-5463,13 167 1947,-15 100-3901,-8-134-1263,10 29-1115,-8-168-393,1-20-1223,2-26-1501,-6-121-5332,-11-1 5240,-1-70 5241,11 120 2831,4 30 5973,-4 72-10159,10 11 1323,12 23-975,-20-30-134,72 142 760,-29-50-799,-14-34-361,3-2 1,2-2-1,3-1 0,82 92 0,-116-143-68,1 0-1,0-1 0,0 0 0,1 0 0,-1-1 0,1 0 0,11 5 0,-16-8 2,0 0 0,-1-1 0,1 1-1,0-1 1,0 1 0,0-1 0,-1 0 0,1 0 0,0 0-1,0 0 1,0 0 0,0 0 0,-1 0 0,1-1 0,0 1 0,0-1-1,-1 1 1,1-1 0,0 0 0,-1 0 0,1 0 0,0 0-1,-1 0 1,1 0 0,-1 0 0,0 0 0,1 0 0,-1-1-1,0 1 1,0 0 0,0-1 0,0 1 0,0-1 0,0 0 0,0 1-1,0-1 1,-1 0 0,2-3 0,0-3-692,0 0 1,-1 0-1,0-1 1,-1 1-1,1-1 0,-1 1 1,-2-11-1,1 5 42,-2-27-1096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45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32 135 1436,'-1'0'168,"1"0"1,-1 0-1,1 0 0,0-1 1,-1 1-1,0 0 1,1 0-1,-1 0 0,1 0 1,-1 0-1,1 0 0,-1 0 1,1 0-1,-1 0 0,1 1 1,-1-1-1,1 0 0,0 0 1,-1 0-1,1 1 0,-1-1 1,-2 2 1009,3-2-1010,0 1 1,0-1-1,-1 1 0,1-1 1,0 1-1,0-1 0,-1 1 1,1-1-1,0 0 0,0 1 1,0-1-1,0 1 0,-7 26 2367,6-22-2004,-3 23 621,2 1 0,0-1-1,3 0 1,0 1 0,7 38 0,-3-23-838,-4-35-364,4 31-191,-5-37 95,1-1-1,-1 0 1,1 0 0,-1 0 0,1 0 0,0 0 0,0 0-1,0 0 1,0 0 0,0 0 0,0 0 0,0 0 0,3 2 0,-3-4 78,-1 0 0,1 0 1,-1 0-1,1 0 0,-1 1 1,1-1-1,-1 0 0,1 0 1,-1-1-1,1 1 0,-1 0 1,1 0-1,-1 0 1,1 0-1,-1 0 0,1 0 1,-1-1-1,1 1 0,-1 0 1,1 0-1,-1-1 0,1 1 1,-1 0-1,0-1 1,1 1-1,-1-1 0,0 1 1,1 0-1,-1-1 0,0 1 1,1-1-1,-1 1 0,0-1 1,0 1-1,0-1 1,1 1-1,-1-1 0,0 1 1,0-1-1,7-22-1190,-3-12 996,-1 0-1,-2 0 0,-7-61 0,4 63 862,-7-38 1384,6 51-957,0-1 0,1 1 1,1-1-1,1 0 0,3-23 1,-3 43-1132,0 0 1,1 0 0,0-1 0,-1 1 0,1 0 0,0 0 0,-1 0 0,1 0 0,0 0 0,0 0 0,0 0-1,0 0 1,0 0 0,0 1 0,0-1 0,0 0 0,0 1 0,0-1 0,0 1 0,0-1 0,1 1 0,-1-1 0,0 1-1,0 0 1,3-1 0,37-2-3371,-33 3 2684,201 3-10388,-145-4 9546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8.6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19 150 564,'0'-1'217,"-12"-68"3497,7 1 3385,4 67-7010,1 1 0,0 0 0,0 0 0,0-1-1,0 1 1,0 0 0,0-1 0,0 1 0,-1 0 0,1-1 0,0 1 0,0 0 0,0 0 0,0-1 0,0 1 0,0 0 0,1-1 0,-1 1 0,0 0 0,0-1 0,0 1 0,0 0 0,0-1 0,0 1-1,0 0 1,1 0 0,-1-1 0,0 1 0,0 0 0,0 0 0,1-1 0,-1 1 0,0 0 0,0 0 0,1 0 0,-1-1 0,0 1 0,1 0 0,-1 0 0,0 0 0,0 0 0,1 0 0,-1 0 0,12 12 1713,7 28-592,-9-7-772,-1 1 0,-2 0 0,3 43 0,0 106 218,-1-5-391,-5-119-418,-2-23-266,8 42 0,-8-67-287,1 1-1,0-1 1,1 0 0,7 14-1,-9-22 115,1 1 0,-1-1 0,1 1 0,0-1 0,0 0 1,0 0-1,1 0 0,-1-1 0,1 1 0,-1-1 0,1 0 0,0 0 0,0 0 0,0 0 0,0-1 0,0 0 0,0 0 0,0 0 0,1 0 0,-1 0 0,0-1 0,0 0 0,1 0 0,6-1 1,16-2-1237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3:49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368 130 1128,'-3'-1'821,"0"0"-1,1 0 1,-1 0 0,0-1-1,1 1 1,0-1 0,-1 0-1,1 1 1,0-1 0,0 0-1,-3-4 1,-21-29 3832,-3-5-2002,25 37-2572,0-1 0,0 1 0,0 0 0,-1 0 0,1 1 0,-1-1 0,0 1 0,1 0 0,-1 0 0,0 1 0,0 0-1,0-1 1,0 2 0,0-1 0,-9 0 0,7 2 6,-1-1-1,1 1 0,0 1 0,0-1 1,0 1-1,0 1 0,0-1 1,0 1-1,0 0 0,-7 6 0,5-4-16,0 1 0,1 1-1,0-1 1,0 1 0,0 1 0,1-1-1,0 1 1,1 1 0,0-1-1,0 1 1,1 0 0,0 1-1,0-1 1,1 1 0,-4 14-1,6-14-81,1-1-1,1 1 1,0 0 0,0 0-1,1-1 1,0 1-1,0 0 1,1-1-1,0 1 1,1-1 0,0 0-1,1 1 1,0-2-1,0 1 1,10 15-1,-9-17-109,0 1 0,1-1-1,0 0 1,0 0 0,1-1 0,-1 0-1,1 0 1,0-1 0,1 1-1,0-1 1,0-1 0,0 0 0,0 0-1,0 0 1,1-1 0,0-1-1,8 3 1,-14-5 88,-1 1-1,1-1 1,0 0 0,-1 0-1,1 0 1,-1 0-1,1-1 1,-1 1 0,1-1-1,-1 1 1,1-1 0,-1 0-1,0 0 1,1 0-1,-1 0 1,0 0 0,0 0-1,0-1 1,0 1 0,0-1-1,0 0 1,0 0-1,0 1 1,-1-1 0,1 0-1,-1 0 1,1-1-1,-1 1 1,2-4 0,2-7 207,0 1-1,-1-1 1,-1-1 0,3-22 0,8-22 851,-13 54-938,0 1-1,0 0 1,1 0 0,-1 0 0,1 0-1,0 0 1,0 0 0,0 1 0,3-4-1,-5 6-66,1 0 0,-1 0 0,1-1 0,-1 1 0,1 0-1,-1 0 1,1-1 0,-1 1 0,1 0 0,0 0 0,-1 0 0,1 0 0,-1 0-1,1 0 1,-1 0 0,1 0 0,-1 0 0,1 0 0,-1 0 0,1 0 0,0 1-1,0-1 1,16 16 183,-8-1-182,-1 1 1,0 0-1,-1 1 1,-1-1-1,0 1 1,4 27 0,11 29-517,-9-41-1656,24 48-1,-30-69 571,1-1 0,0 0 0,0 0 0,1-1 0,0 0 0,0 0 0,19 14 0,-9-11-1002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2:59.4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1 516,'-8'16'1744,"0"0"0,1 1 0,0 0 1,2 0-1,-4 19 0,4-9-83,1-1 0,0 50 0,6-18-701,3-1 1,18 84-1,12 0-492,-19-85-1946,15 101 0,-31-151 1041,1-2-161,0 0-1,-1 0 1,1-1-1,-1 1 1,0 0-1,-1 0 0,1 0 1,0 0-1,-1 0 1,0-1-1,-2 8 0,2-11 485,1 0 0,0 1 1,-1-1-1,1 0 0,0 0 0,-1 0 0,1 0 0,0 0 0,-1 0 0,1 1 0,0-1 0,-1 0 0,1 0 0,0 0 0,-1 0 0,1 0 0,0 0 0,-1 0 0,1-1 0,-1 1 0,1 0 0,0 0 0,-1 0 0,1 0 0,0 0 0,-1 0 0,1-1 0,0 1 0,0 0 0,-1 0 0,1 0 0,0-1 0,-1 1-114,1-1 114,0 1 0,0 0 0,-1 0 0,1-1 0,0 1 0,0 0 0,0-1 0,0 1 0,0 0 0,-1-1 0,1 0 0,-7-14-2042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2:59.8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9 155 104,'-4'-41'2782,"-1"-14"2904,5 52-5231,0 0 0,1 0 0,-1 0-1,0 0 1,1 0 0,0 0 0,0 1 0,0-1-1,0 0 1,0 0 0,0 1 0,1-1 0,-1 1-1,4-5 1,-3 6-297,0-1 0,0 1 0,0-1 0,0 1 0,1 0 0,-1 0 0,0 0 0,1 1 0,-1-1 0,0 0 0,1 1 0,-1-1 0,1 1 0,-1 0 0,1 0 0,-1 0 0,1 0 0,-1 1 0,5 0 0,46 14 303,-49-14-385,19 7-97,0 1-1,-1 0 1,0 2 0,-1 1-1,0 1 1,37 29 0,-55-39 3,0-1 1,-1 1-1,1 0 0,-1 0 1,1 0-1,-1 0 1,0 0-1,-1 0 1,1 1-1,0-1 0,-1 1 1,0-1-1,0 1 1,0-1-1,0 1 1,0 0-1,-1 0 0,0-1 1,0 6-1,-1-4 8,0 1 1,0-1-1,-1 0 0,1 0 0,-1 0 0,-1-1 0,1 1 1,-1 0-1,0-1 0,0 1 0,0-1 0,-5 5 1,-6 5-234,-1 0 0,-1-2 0,0 1 0,0-2 0,-1 0 1,-22 9-1,29-15-160,-40 18-2950,47-22 2670,-1 0-1,1 0 1,-1 0 0,1-1-1,-1 1 1,0-1-1,-3 0 1,7 0 589,-1 0 0,1 0 1,0 0-1,0 0 0,-1 0 0,1 0 1,0 0-1,0 0 0,-1 0 0,1 0 0,0 0 1,0 0-1,-1 0 0,1 0 0,0 0 1,0 0-1,-1-1 0,1 1 0,0 0 0,0 0 1,-3-3-1408,3 2 1407,0 1 1,0 0-1,0 0 0,0-1 0,0 1 0,0 0 1,0-1-1,0 1 0,0 0 0,0 0 0,1-1 1,-1 1-1,0 0 0,0 0 0,0-1 1,0 1-1,0 0 0,0 0 0,9-12-1910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00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13 1816,'0'-1'245,"0"0"0,-1 1 0,1-1-1,-1 0 1,1 0 0,-1 1 0,1-1 0,-1 1 0,0-1-1,1 0 1,-1 1 0,0-1 0,1 1 0,-1-1 0,0 1-1,0 0 1,1-1 0,-1 1 0,0 0 0,0 0 0,0-1-1,1 1 1,-1 0 0,0 0 0,0 0 0,0 0 0,0 0-1,0 0 1,0 0 0,0 1-12,0-1 1,0 1-1,0 0 0,0-1 0,1 1 1,-1 0-1,0-1 0,0 1 1,1 0-1,-1 0 0,1 0 0,-1 0 1,1 0-1,-1 0 0,1-1 0,0 1 1,-1 0-1,1 0 0,0 0 1,0 0-1,-1 0 0,1 0 0,0 0 1,0 1-1,0-1 0,1 1 0,1 30 1046,1 0 0,2 0-1,13 43 1,1 12-711,31 257-2108,-44-310-1210,5-53-3460,9-87-1364,-13 58 5622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00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84 640,'5'-17'1470,"5"-24"3156,-7 15 2474,-11 46-1915,-2 3-4442,0 14-538,1 0 1,1 0-1,3 1 1,0 0-1,3 0 0,3 52 1,-1-87-249,0 1 1,1 0-1,0-1 0,-1 1 0,1-1 1,0 1-1,1-1 0,-1 0 1,1 1-1,-1-1 0,1 0 0,0 0 1,0 0-1,0 0 0,1-1 0,-1 1 1,1 0-1,-1-1 0,1 0 1,0 1-1,5 2 0,-4-4-80,1 1 0,0-1 0,-1 0 0,1 0-1,0 0 1,0-1 0,0 1 0,0-1 0,-1 0 0,1-1-1,0 1 1,0-1 0,0 0 0,-1 0 0,9-4 0,128-50-5091,4-3-5034,-125 51 8314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00.9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104 169 388,'12'-26'10467,"-4"-5"-4773,-6 18-4959,0 0 0,-1 0-1,0 0 1,-1-1 0,-3-18-1,3 32-725,0-1-1,0 1 0,0-1 1,0 0-1,0 1 0,0-1 1,0 1-1,-1-1 1,1 1-1,0-1 0,0 1 1,-1-1-1,1 1 0,0-1 1,-1 1-1,1-1 0,0 1 1,-1-1-1,1 1 1,-1 0-1,1-1 0,-1 1 1,1 0-1,-1-1 0,1 1 1,-1 0-1,1 0 0,-1-1 1,1 1-1,-1 0 1,0 0-1,1 0 0,-1 0 1,1 0-1,-1 0 0,1 0 1,-1 0-1,0 0 0,1 0 1,-1 0-1,1 0 1,-1 0-1,0 0 0,1 1 1,-1-1-1,1 0 0,-1 0 1,1 1-1,-1-1 1,1 0-1,-1 1 0,1-1 1,0 1-1,-1-1 0,1 0 1,-1 1-1,1-1 0,-1 1 1,-25 27 452,13-9-243,2 0 0,0 1 0,1 0 1,-10 29-1,18-42-210,0 0 0,0 1 0,0-1-1,1 1 1,0-1 0,0 1 0,1 0 0,0 0 0,1-1 0,-1 1 0,1-1 0,1 1 0,0 0 0,0-1 0,0 0 0,5 9-1,-7-14-33,1 0-1,0 0 0,0-1 0,0 1 0,0 0 0,0-1 1,0 1-1,0-1 0,1 1 0,-1-1 0,0 1 0,1-1 1,-1 0-1,1 0 0,0 0 0,-1 0 0,1 0 0,0 0 1,0 0-1,0 0 0,-1-1 0,1 1 0,0-1 0,0 1 1,0-1-1,0 0 0,0 0 0,0 0 0,0 0 0,0 0 1,0 0-1,0-1 0,0 1 0,0 0 0,0-1 0,0 0 1,-1 1-1,1-1 0,0 0 0,0 0 0,-1 0 0,1 0 1,1-2-1,9-6-185,-1 0 0,0-1 0,-1 0 1,16-20-1,-16 18 145,7-11-84,3-1 913,-20 24-751,0 0 0,0 0 0,0 0 0,0 0 0,1 0 0,-1 0 0,0 0 0,0 0 0,0 0 0,0 0 0,1 0 0,-1 0 0,0 0 0,0 0 0,0 0 0,0 0 0,0 0 0,1 0 0,-1 0 0,0 0 0,0 0 0,0 0 0,0 0 0,0 1 0,1-1 0,-1 0 0,0 0 0,0 0-1,0 0 1,0 0 0,0 0 0,0 1 0,0-1 0,0 0 0,0 0 0,1 0 0,-1 0 0,0 1 0,0-1 0,0 0 0,0 0 0,0 0 0,0 0 0,0 1 0,0-1 0,0 0 0,0 23 418,-2 52 251,3-63-1354,0 1 0,1-1-1,0 0 1,6 17-1,-7-25 244,0 0 0,0-1 0,1 1 0,0 0 0,-1-1 0,1 1 0,0-1 0,1 0-1,-1 0 1,0 0 0,1 0 0,0 0 0,0 0 0,0-1 0,0 1 0,0-1 0,0 0 0,1 0 0,-1 0 0,1 0 0,-1-1 0,1 1 0,0-1 0,0 0-1,-1 0 1,1 0 0,0-1 0,0 1 0,0-1 0,0 0 0,0 0 0,0 0 0,0-1 0,0 0 0,-1 1 0,7-3 0,28-7-2059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01.3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32 452,'-17'-31'14742,"16"31"-14543,-8 18 3589,6-4-3036,0 1 1,1-1-1,0 1 0,1 0 1,2 23-1,11 76-1024,-10-102 170,12 67-3059,-1-28-4532,-13-49 6954,1-1 0,9 18-7391,-4-18 5863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01.9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1260,'13'66'6568,"-5"-24"-2443,6 68 0,-11 101 75,-5-124-3682,4 0 0,27 170 1,-18-219-1350,-11-36 618,1 0 1,0 0-1,0 0 0,-1-1 1,2 1-1,-1 0 0,0-1 1,0 1-1,0 0 0,1-1 0,-1 0 1,1 1-1,-1-1 0,1 0 1,-1 0-1,4 2 0,-4-3-33,0 0-1,0 0 1,1 0-1,-1 0 1,0 0-1,0 0 1,0-1 0,0 1-1,0 0 1,0-1-1,0 1 1,0-1-1,0 1 1,0-1-1,0 0 1,0 1-1,0-1 1,-1 0-1,1 0 1,0 1 0,0-1-1,-1 0 1,1 0-1,0 0 1,-1 0-1,1 0 1,-1 0-1,0 0 1,1 0-1,-1 0 1,0 0-1,1 0 1,-1-1 0,11-39-4027,-8 2 1709,-2-5 602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02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1 217 984,'0'-5'501,"-1"-14"1480,1 0-1,1 0 1,1 0-1,1 1 1,7-26-1,-9 39-1571,1 0-1,0 1 1,0 0-1,0-1 0,1 1 1,0 0-1,-1 0 0,2 1 1,-1-1-1,0 0 1,5-3-1,-4 5-339,0-1 0,0 1 0,0-1 0,0 2 0,1-1 0,-1 0 0,1 1 0,-1-1 0,1 1 0,0 1 0,-1-1-1,1 1 1,7 0 0,-3 0-40,-1 0-1,1 1 0,0 0 1,0 1-1,-1 0 0,1 1 0,-1-1 1,1 2-1,-1-1 0,0 1 0,0 0 1,-1 1-1,1 0 0,11 10 1,-15-11-22,0 0 0,0 1-1,0-1 1,0 1 0,-1 0 0,0 0 0,0 0 0,0 0 0,0 1 0,-1-1 0,0 1 0,0 0 0,-1 0 0,1-1 0,-1 1 0,-1 0 0,1 0 0,-1 0 0,0 0 0,0 0 0,-1 0 0,-2 10-1,0-3 58,-1 0-1,-1 0 1,0-1-1,-1 1 1,0-1-1,-1 0 0,0-1 1,-1 0-1,-1 0 1,-11 12-1,1-4-904,-1-1 0,-1 0 0,0-2 0,-28 17 0,42-29-1998,49-29-9205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45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24 488,'35'-2'1076,"51"-6"3260,-32-6 3416,-110 42-2214,39-18-5373,1 0 0,1 1 0,0 1 0,0 1 0,1 0 0,-15 19 0,15-15-88,2 1-1,0 0 1,1 1-1,1 0 1,-15 39-1,22-50-99,0 0-1,0 1 0,1 0 1,0-1-1,1 1 0,0 0 0,0-1 1,1 1-1,0 0 0,0 0 1,1 0-1,1 0 0,-1-1 1,1 1-1,1-1 0,-1 1 1,5 8-1,-4-13-68,-1 0 1,1 0-1,0-1 1,0 1-1,0-1 0,1 1 1,-1-1-1,1 0 1,0 0-1,-1 0 1,1-1-1,1 0 1,-1 1-1,7 1 0,-3-1-88,-1-1-1,1-1 0,0 1 0,0-1 1,0 0-1,0-1 0,0 0 1,9-1-1,-3-1-48,0 0 0,-1-1-1,1-1 1,-1 0 0,0-1 0,0 0 0,0-1 0,-1 0 0,21-15 0,-16 7 532,-1-2 1,0 0-1,0-1 1,15-23-1,5-6 2456,-20 33-1732,-16 13-1010,0 0 1,0 0 0,1 0-1,-1 0 1,0 0-1,1 0 1,-1 0 0,0 0-1,0 0 1,1 0-1,-1 0 1,0 0-1,0 0 1,1 0 0,-1 1-1,0-1 1,0 0-1,1 0 1,-1 0 0,0 0-1,0 0 1,1 1-1,-1-1 1,0 0 0,0 0-1,0 0 1,0 1-1,1-1 1,-1 0 0,0 0-1,0 0 1,0 1-1,0-1 1,1 1-1,2 33 264,-2-19-430,-1 2-287,2 0-1,0-1 1,1 1-1,7 22 0,-9-35 25,0 0-1,0-1 1,1 1-1,0 0 1,0-1-1,0 0 1,0 1-1,0-1 1,1 0-1,0 0 1,-1 0-1,1 0 1,0-1-1,0 1 1,1-1-1,-1 0 1,0 0-1,1 0 1,-1 0-1,1 0 1,0-1-1,0 0 0,-1 0 1,8 2-1,-4-3-368,0 1-1,0-1 0,0 0 0,0-1 0,0 0 0,14-3 0,13-7-1358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02.6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10 260,'-29'-9'15460,"28"10"-15181,-4 12 1227,5 0-1007,0 0 0,0 1 0,1-1 0,1 0 0,0 1 0,1-1 0,1 0 0,7 19 1,-2-4-134,4 29-136,-1 1-1,3 67 1,5 28-2281,-20-152 1966,0 0 0,0-1 1,0 1-1,0 0 0,1 0 0,-1 0 0,0 0 0,0 0 0,1-1 0,-1 1 0,0 0 1,1 0-1,-1-1 0,1 1 0,-1 0 0,1-1 0,-1 1 0,1 0 0,0-1 0,0 2 1,0-2-38,0 0 0,-1 0 0,1 0 0,-1 0 0,1 0 0,-1-1 0,1 1 0,-1 0 0,1 0 0,-1 0 0,1 0-1,-1-1 1,1 1 0,-1 0 0,1-1 0,-1 1 0,1 0 0,-1-1 0,0 1 0,1 0 0,-1-1 0,0 1 0,1-1 0,19-31-4260,-12 12 1960,-1 0-1,9-35 1,-4 11 197,1 4 617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03.0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55 163 40,'14'-45'1548,"4"-12"2419,4-3 9046,-17 80-11164,-7 2-1475,-2-1 1,0 0 0,-1 0 0,-1 0 0,-1-1-1,-16 33 1,4-7-141,19-45-230,-9 18 0,2 1-1,0-1 1,1 1 0,2 0 0,0 1 0,-2 30 0,5-48-50,1 0 0,1 0 0,-1 0 0,0-1 0,1 1 0,-1 0 0,1 0 0,0 0 0,0-1 0,0 1 0,0 0 0,1-1 0,-1 1 0,1-1 0,-1 1 0,1-1 0,0 0 0,4 4 0,-3-4-44,1 1 0,0-1-1,0 0 1,0 0-1,0 0 1,0-1-1,0 1 1,0-1-1,1 0 1,-1 0-1,5 0 1,10 0-454,-1-1 0,1-1-1,-1-1 1,29-5 0,10-8-3470,-46 11 1672,1-1 0,-1 0 0,0-1 0,21-14 0,-12 7 289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03.4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237 139 592,'6'-22'9179,"-7"-6"-3965,-9-23-1435,10 49-3742,-1 0 0,1 1 0,-1-1 0,1 0 0,-1 0 1,0 0-1,0 0 0,0 0 0,0 1 0,0-1 0,0 1 0,0-1 1,-1 0-1,1 1 0,0 0 0,-1-1 0,0 1 0,1 0 0,-1 0 1,0 0-1,1 0 0,-3-1 0,1 2 0,0-1 0,1 1-1,-1-1 1,0 1 0,0 0 0,0 0 0,0 1-1,1-1 1,-1 1 0,0-1 0,0 1 0,1 0 0,-6 2-1,-1 1 96,-1 1-1,1 1 0,0 0 0,0 0 1,1 0-1,-1 1 0,-7 9 0,7-6 18,0 1 1,1 1-1,0-1 0,1 1 0,0 0 0,1 1 0,0 0 0,1 0 0,-4 16 1,8-23-160,-1-1 1,1 1 0,0 0 0,0 0 0,1 0 0,0-1 0,0 1-1,0 0 1,1 0 0,0 0 0,0-1 0,0 1 0,1 0 0,0-1-1,0 1 1,0-1 0,1 0 0,0 1 0,0-1 0,0-1 0,1 1-1,-1 0 1,1-1 0,5 5 0,-7-7-54,0-1-1,0 1 1,0 0 0,1-1-1,-1 1 1,0-1 0,1 0-1,-1 0 1,1 0 0,0 0-1,-1-1 1,1 1 0,0 0-1,-1-1 1,1 0-1,0 0 1,0 0 0,4 0-1,-3-1-39,0 0-1,0-1 0,0 1 1,0-1-1,0 0 0,0 0 1,0 0-1,-1 0 0,1-1 0,5-5 1,1-1-27,-1-2 0,0 1 0,0-1 0,-1-1 0,-1 0 0,8-15 0,-6 8 84,1-3 1558,-11 41-21,-2 3-1426,1-1-1,1 1 0,0 0 0,6 42 0,-2-43-2257,1-1 0,12 36 0,-15-54 1557,0 1 0,0 0 0,0-1 0,0 1 0,1 0 0,-1-1 0,1 0 0,0 1 0,0-1 0,0 0-1,0 0 1,0 0 0,0 0 0,0 0 0,1 0 0,-1-1 0,1 1 0,-1-1 0,5 2 0,4-1-1710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03.7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92 1160,'0'-6'1254,"0"1"0,0 0 0,1-1-1,0 1 1,-1 0 0,2 0 0,-1 0 0,1 0-1,0 0 1,0 0 0,5-8 0,-6 11-970,0 0 0,1 1-1,-1-1 1,1 1 0,-1-1 0,1 1 0,0 0 0,-1 0 0,1-1-1,0 1 1,0 0 0,0 1 0,2-2 0,-1 1-235,0 1 1,0-1-1,0 1 1,0 0-1,1 0 1,-1 0-1,0 0 1,0 1-1,0-1 1,0 1-1,3 1 1,-2-2-4,-1 2 1,1-1-1,0 0 0,-1 1 1,1 0-1,-1 0 0,0 0 1,1 0-1,-1 0 0,0 1 1,0-1-1,-1 1 1,1 0-1,-1 0 0,1 0 1,-1 0-1,3 6 0,-2-4-7,-1 1-1,-1-1 1,1 1 0,-1-1-1,0 1 1,0 0-1,0 0 1,-1-1-1,0 1 1,-1 10-1,-2 0 23,0-1-1,-1 1 1,0-1-1,-1 0 1,-1 0-1,0 0 1,-14 21-1,-47 57 236,24-36-149,35-41-149,8-15-4,0-1 1,0 0-1,0 1 1,0-1-1,0 0 1,0 0-1,0 1 1,0-1-1,1 0 1,-1 0-1,0 1 1,0-1-1,0 0 1,0 0-1,0 1 1,1-1 0,-1 0-1,0 0 1,0 1-1,0-1 1,1 0-1,-1 0 1,0 0-1,0 0 1,0 1-1,1-1 1,-1 0-1,0 0 1,1 0-1,-1 0 1,0 0-1,32-2-486,-18 0 374,74-3-324,0 4 1,149 18-1,-136-8 15,-10-3-622,21 2-2138,-2 7-4528,-78-6 1692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17.4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48 1332,'-22'-27'7588,"21"27"-7453,1 0 0,0-1 0,-1 1 0,1-1-1,0 1 1,-1 0 0,1-1 0,0 1 0,0-1-1,-1 1 1,1-1 0,0 1 0,0-1 0,0 1-1,0-1 1,0 1 0,-1-1 0,1 1 0,0-1-1,0 1 1,0-1 0,0 1 0,1-1 0,-1 1-1,0-1 1,0 1 0,0-1 0,0 1 0,0-1-1,1 1 1,-1-1 0,0 1 0,1-1 0,-1 1-1,0 0 1,0-1 0,1 1 0,-1-1 0,1 1-1,-1 0 1,0-1 0,1 1 0,-1 0 0,1 0-1,-1-1 1,1 1 0,-1 0 0,1 0 0,-1 0-1,1 0 1,-1 0 0,1-1 0,-1 1 0,1 0-1,-1 0 1,1 0 0,-1 0 0,1 0 0,-1 0-1,1 1 1,-1-1 0,1 0 0,-1 0 0,1 0-1,3 1 82,-1 0 0,1 1 0,-1-1-1,1 1 1,-1-1 0,0 1 0,1 0-1,-1 0 1,0 1 0,0-1 0,-1 0-1,1 1 1,0 0 0,-1 0 0,0 0-1,0 0 1,1 0 0,-2 0 0,3 5-1,5 9 338,-1 1 1,9 25-1,4 36 242,-3 1 0,12 113 1,-8-39-498,42 137-623,-42-201-747,-8-45-326,0 1-4011,-18-71-4521,-6-26 5443,-3 3 1847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17.8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70 330 380,'-9'-20'553,"-2"-3"755,0 0 1,2-1-1,0 0 1,-8-46-1,16 65-1058,0 1 1,0-1-1,1 0 0,0 1 1,0-1-1,0 0 0,0 0 1,1 1-1,0-1 1,0 0-1,0 1 0,1-1 1,-1 1-1,1 0 0,0-1 1,0 1-1,1 0 0,-1 0 1,1 0-1,0 0 0,0 1 1,0-1-1,1 1 1,-1 0-1,1 0 0,-1 0 1,1 0-1,0 1 0,1-1 1,-1 1-1,0 0 0,9-2 1,1-1 3,0 2 0,0 0 0,0 1 0,1 0 1,-1 1-1,1 1 0,-1 0 0,0 1 0,1 0 0,23 6 0,-19-2-112,-1 0 0,0 1-1,-1 1 1,1 1-1,-1 1 1,-1 0 0,0 1-1,17 13 1,-22-15-102,-1 2-1,1-1 1,-2 1 0,1 1 0,-2-1 0,1 2 0,-1-1 0,-1 1 0,0 0 0,-1 1-1,5 14 1,-8-17-14,0 0-1,0 0 1,-2 0-1,1 1 1,-1-1 0,-1 1-1,0-1 1,0 1-1,-1-1 1,-1 1-1,1-1 1,-2 1-1,1-1 1,-2 0-1,-7 17 1,3-11 4,0-1-1,-2 0 1,0-1 0,0 0 0,-1 0-1,-1-1 1,-1-1 0,-26 22-1,28-25-302,-1-1-1,1-1 1,-1 0-1,-1-1 1,1 0-1,-1 0 1,0-1-1,-1-1 1,1-1-1,-1 0 0,-23 3 1,12-9-3572,48-14-4704,-17 15 7380,12-4 0,25-3-1134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18.6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52 12,'7'3'551,"1"1"0,-1 0 0,0 1 0,0-1 0,0 1 0,-1 1 0,0-1 0,9 10 0,-12-11-64,-1 0-1,1 1 1,0-1-1,-1 1 0,0 0 1,0 0-1,-1 0 1,1 0-1,-1 0 0,0 0 1,0 0-1,-1 0 1,1 0-1,-1 1 0,-1 4 1,-1 37 2842,6 84 1,-2-112-3083,1-1-1,1 0 1,1 0 0,0 0-1,1-1 1,1 0-1,14 26 1,-19-40-221,0 0 0,0 0 0,0-1 0,0 1 0,0-1 0,0 1 0,1-1 0,0 0 1,-1 0-1,6 3 0,-7-4-23,0-1 0,-1 0 1,1 1-1,0-1 1,0 0-1,0 0 0,0 0 1,-1 0-1,1 0 0,0 0 1,0 0-1,0 0 1,0 0-1,-1 0 0,1-1 1,0 1-1,0 0 0,0 0 1,-1-1-1,1 1 1,0 0-1,0-1 0,-1 1 1,1-1-1,0 1 0,-1-1 1,1 0-1,0 1 1,-1-1-1,1 0 0,-1 1 1,1-1-1,-1 0 0,0 1 1,1-1-1,-1 0 1,1 0-1,-1 0 0,0 1 1,0-1-1,0 0 0,0 0 1,1 0-1,-1 0 1,0-1-1,1-5-12,1-1-1,-2 1 1,1-1-1,-1 0 1,0 0-1,0 1 1,-1-1-1,-2-12 1,-23-65-73,19 63 68,0 0 0,-6-34 0,12 44 10,0 1 0,0-1 0,1 0 0,1 0 0,0 0 0,1 0 0,0 1 0,0-1 0,2 0 0,5-14 0,-5 18 0,0-1 0,1 2 0,0-1 0,0 0 0,1 1 0,0 0 0,0 1 0,0-1 0,1 1 0,0 0 0,0 1 0,1 0 0,0 0 0,9-5 0,-8 6 3,0-1 0,1 1-1,-1 1 1,1 0-1,0 0 1,0 1 0,0 0-1,1 1 1,-1 0 0,0 0-1,0 1 1,1 1-1,-1-1 1,0 2 0,0-1-1,0 2 1,0-1-1,0 1 1,0 1 0,-1 0-1,1 0 1,-1 1 0,0 0-1,0 1 1,-1-1-1,0 2 1,0-1 0,8 9-1,-1 6-6,0 1-1,-1 0 0,-1 1 1,-1 0-1,13 38 0,-15-35-7,2 0-1,0 0 0,2-2 0,22 33 0,-29-49-39,1-1 1,-1 0 0,1 0 0,1-1 0,-1 1-1,1-2 1,0 1 0,0-2 0,1 1 0,0-1-1,-1 0 1,1-1 0,1 0 0,-1-1 0,0 0-1,1-1 1,-1 0 0,1 0 0,12-1 0,7-2-284,0-1 0,0-1 1,0-2-1,-1-1 1,42-15-1,-56 17 156,0 0 0,-1-2 0,0 1 0,0-2 0,16-11 0,-28 18 195,0-1-1,1 0 1,-1 1 0,0-1-1,0 0 1,0 0-1,-1 0 1,1 0 0,0-1-1,-1 1 1,1 0 0,-1-1-1,0 1 1,0-1 0,0 1-1,0-1 1,0 1-1,-1-1 1,1 0 0,-1 1-1,1-1 1,-1 0 0,0 0-1,0 1 1,-1-1-1,1 0 1,0 0 0,-1 1-1,0-1 1,1 0 0,-1 1-1,0-1 1,0 1-1,-1-1 1,1 1 0,0 0-1,-4-4 1,-6-7 372,-2 0 0,1 1 1,-2 1-1,1 0 0,-2 0 0,1 2 0,-21-11 1,33 19-358,-1-1 0,1 1 1,0 0-1,-1-1 0,1 1 1,-1 0-1,0 0 1,1 1-1,-1-1 0,0 1 1,1-1-1,-1 1 0,0 0 1,0 0-1,1 0 1,-1 0-1,0 0 0,0 1 1,1-1-1,-1 1 0,-4 2 1,4-1-20,0 0 1,0 0 0,0 0-1,1 1 1,-1-1 0,1 1-1,-1 0 1,1 0 0,0 0-1,0 0 1,0 0-1,1 0 1,-1 1 0,-1 4-1,-2 8-28,1 0 1,1 1-1,0 0 0,1 0 0,0 29 0,2-35-15,1 0-1,0 0 0,0 0 1,2 0-1,-1 0 1,1 0-1,1 0 0,0-1 1,0 1-1,9 12 1,-11-20-39,-1 0 1,1 0-1,1 0 1,-1 0 0,0-1-1,1 1 1,-1-1-1,1 1 1,0-1 0,0 0-1,0 0 1,0-1 0,0 1-1,0 0 1,0-1-1,0 0 1,1 0 0,-1 0-1,1 0 1,-1 0-1,1-1 1,-1 1 0,1-1-1,-1 0 1,1 0 0,-1-1-1,1 1 1,-1-1-1,1 1 1,-1-1 0,1 0-1,-1 0 1,0-1 0,0 1-1,1-1 1,2-2-1,5-2-295,0-2-1,-1 1 0,0-1 1,0-1-1,-1 0 1,0 0-1,-1-1 0,14-19 1,-10 11 177,-1-1 0,-1 0 1,0-1-1,9-28 0,-17 41 370,-1 0-1,1-1 0,-1 0 1,0 1-1,0-12 0,-1 17-91,0 1 0,0 0 0,0-1-1,0 1 1,0-1 0,0 1 0,0 0-1,0-1 1,-1 1 0,1 0 0,0-1-1,-1 1 1,1 0 0,-1-1 0,0 1 0,1 0-1,-1 0 1,0-1 0,0 1 0,0 0-1,0 0 1,1 0 0,-2 0 0,1 0-1,0 0 1,0 1 0,0-1 0,0 0 0,0 0-1,-1 1 1,1-1 0,0 1 0,-1-1-1,1 1 1,-3-1 0,3 2-12,-1-1-1,0 0 1,0 1-1,1 0 1,-1-1 0,1 1-1,-1 0 1,0 0-1,1 0 1,-1 0-1,1 0 1,0 0 0,-1 0-1,1 0 1,0 1-1,0-1 1,0 0 0,0 1-1,0-1 1,0 1-1,0-1 1,0 1-1,1 0 1,-1-1 0,0 1-1,1 0 1,0 0-1,-1-1 1,1 4 0,-2 2 40,1 0 0,1 0 0,-1 1 0,1-1 1,1 0-1,0 10 0,2-4-128,0-1-1,1 1 1,1-1-1,0 0 1,0 0 0,1-1-1,0 1 1,1-1 0,1-1-1,0 1 1,0-1 0,1-1-1,0 0 1,15 13 0,-12-13-470,1-1 0,0 0 0,0-1 0,0 0 0,1-1 0,0 0 0,0-2 0,1 1 0,0-2 0,-1 0 0,1 0 0,18 0 0,-2-3-1110,-1-1 1,1-1-1,-1-1 0,0-2 1,0-1-1,41-14 1,-14-3-505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19.0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46 368 784,'1'-31'1767,"0"0"-1,-2 0 1,-1 1 0,-1-1-1,-2 1 1,-10-33 0,-6-51 4696,22 107-5541,3 11-376,5 12-42,14 38 135,28 104 0,-1 62-710,-19-73-569,-25-123 94,10 42-763,1-24-5237,-38-86-5230,4 21 9928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19.3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27 582 1752,'-5'-8'1102,"1"4"171,2 0 0,-1 0 0,0-1 0,1 0 0,0 1 0,-3-11 0,5 14-1005,0-1-1,0 0 0,0 0 0,0 0 1,0 1-1,1-1 0,-1 0 0,0 0 1,1 1-1,-1-1 0,1 0 1,0 1-1,0-1 0,-1 1 0,1-1 1,0 1-1,0-1 0,1 1 0,-1-1 1,0 1-1,0 0 0,1 0 0,-1 0 1,3-2-1,5-4 15,1 1-1,0 1 1,0 0 0,0 0-1,0 1 1,1 0 0,13-3-1,81-13-423,-95 19 141,75-11-1409,153 0 0,-196 13 1015,0 2 0,0 1 0,0 3-1,0 1 1,65 22 0,-99-27 537,1 0 0,-1 1 0,0-1-1,0 1 1,-1 1 0,1 0 0,-1 0 0,0 0-1,0 1 1,-1 0 0,0 0 0,0 0 0,0 1 0,-1 0-1,0 0 1,0 1 0,-1 0 0,1-1 0,-2 1 0,1 1-1,-1-1 1,-1 0 0,0 1 0,0-1 0,0 1-1,-1 0 1,0 17 0,-4 109 1206,3-134-1346,0 1-1,0 0 1,0 0 0,1 0-1,-1 0 1,0-1-1,1 1 1,-1 0-1,1 0 1,-1-1 0,1 1-1,0 0 1,0-1-1,0 1 1,0-1-1,0 1 1,0-1 0,2 2-1,-2-2-25,0-1 0,0 0 0,0 1-1,0-1 1,0 0 0,0 1 0,0-1 0,0 0 0,0 0-1,0 0 1,0 0 0,1 0 0,-1 0 0,0 0-1,0-1 1,0 1 0,0 0 0,0 0 0,0-1-1,0 1 1,0-1 0,1 0 0,3-2-157,0 0 1,0-1-1,-1 0 1,1 0-1,-1 0 1,0 0-1,0 0 1,0-1-1,4-8 1,-1-1-227,0-1 1,-1 0 0,-1 0-1,0 0 1,-1-1 0,-1 0-1,0 0 1,-1 0-1,-1 0 1,-1-29 0,-5-14 382,-19-94 0,11 85 1028,7 35-450,2 14-654,0 0 0,2 0 0,0 0 0,2-25-1,0 38-246,1 1-1,0 0 0,0-1 1,0 1-1,1 0 0,0-1 1,0 1-1,0 0 0,0 0 1,1 1-1,0-1 0,0 0 1,0 1-1,1 0 0,0 0 1,-1 0-1,1 0 0,1 0 1,6-4-1,-1 2-484,1 0 0,0 1 0,0 1-1,0-1 1,14-2 0,20-5-1199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19.8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1500,'7'8'870,"-1"0"-1,-1 0 0,1 1 1,-1 0-1,-1 0 1,0 0-1,0 1 0,-1-1 1,0 1-1,2 14 1,0 11 2413,1 61 1,-5-59-2088,6 40 1,6-5-805,2-1 0,4 0 0,48 120 0,-64-185-587,-1 0 0,1 0 1,0-1-1,0 1 0,1-1 0,0 0 0,0 1 0,0-2 1,7 8-1,-10-12 131,-1 0 0,1 0 0,-1 0 0,1 0 0,-1 1 0,1-1 0,-1 0 0,1 0 0,0 0 0,-1 0 0,1 0 0,-1 0 0,1 0 0,-1-1 0,1 1 0,-1 0 0,1 0 0,0 0 0,-1-1 0,1 1 0,-1 0 0,1 0 0,-1-1 0,0 1 0,1 0-1,-1-1 1,1 1 0,-1-1 0,0 1 0,1 0 0,-1-1 0,0 1 0,1-1 0,-1 1 0,0-1 0,0 1 0,1-1 0,-1 1 0,0-1 0,0 1 0,0-1 0,0 0 0,9-29-1516,-7 24 1179,12-43-1556,32-74 0,-24 75 4417,41-65 1,-70 121 651,-49 77-1876,35-50-653,-23 53 0,39-77-489,0 1 0,1 0 0,1 0 0,0 0 0,0 0 0,1 0 0,1 1 0,0-1 0,1 15 0,1-23-107,-1-1 0,1 1 0,0 0 0,0-1-1,0 1 1,1-1 0,-1 1 0,1-1 0,0 0-1,0 1 1,0-1 0,0 0 0,1 0 0,-1-1-1,1 1 1,0 0 0,-1-1 0,1 0 0,1 1-1,-1-1 1,0 0 0,0-1 0,1 1 0,-1-1-1,1 1 1,-1-1 0,1 0 0,0 0 0,-1 0-1,5-1 1,13 3-321,0-2 0,0 0 0,-1-2 1,27-3-1,-30 3 70,232-18-4432,125 3-6631,-299 15 8965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45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0 250 1012,'21'-33'3815,"-5"-2"3499,-18 62-883,11 63-5743,-8-75-801,8 31-556,-8-45 574,-1 1-1,0-1 1,1 1-1,-1-1 1,1 0-1,0 1 0,-1-1 1,1 0-1,0 0 1,0 0-1,0 1 1,0-1-1,0 0 1,0 0-1,0 0 1,0 0-1,0-1 0,0 1 1,1 0-1,-1 0 1,0-1-1,1 1 1,-1-1-1,0 1 1,3 0-1,-3-1 7,0-1 0,0 1 0,1 0 0,-1 0 0,0 0 0,0-1 0,0 1 0,0-1 0,0 1 0,0-1 0,1 1 0,-1-1 0,0 0 0,-1 1 1,1-1-1,0 0 0,0 0 0,0 0 0,0 0 0,-1 0 0,1 0 0,0 0 0,-1 0 0,1 0 0,-1 0 0,1 0 0,-1 0 0,1-2 0,7-34-733,-8 7 1186,-2 0-1,-8-49 1,5 51 527,2-1 1,1 1-1,1-36 1,1 62-928,0 0 0,0 0 0,0 0-1,1 0 1,-1 0 0,1 0 0,-1 0 0,1 0 0,0 0 0,0 0 0,-1 0 0,1 0-1,1 0 1,-1 0 0,0 1 0,2-3 0,-1 3-69,-1 0 0,1 1-1,-1-1 1,1 1 0,0-1 0,-1 1-1,1 0 1,-1-1 0,1 1 0,0 0-1,-1 0 1,1 0 0,0 1 0,-1-1 0,1 0-1,-1 1 1,1-1 0,0 0 0,-1 1-1,1 0 1,-1-1 0,3 2 0,14 8-324,0 0 1,-1 0 0,1 2 0,-2 0 0,0 1 0,0 1 0,-2 0-1,1 1 1,17 25 0,-5-2 715,-1 2 1,-3 0-1,20 47 0,-31-53 969,-9-22 800,-6-27 160,2 0-1967,0 0 0,1 0 0,1 0 1,0 0-1,0 1 0,2-1 0,0 0 1,1 1-1,0-1 0,1 1 0,1 1 1,0-1-1,13-20 0,-14 25-244,0 1-1,1 0 1,1 0 0,-1 0-1,1 1 1,0 0 0,1 0-1,11-8 1,-15 13-21,0-1 0,0 1 0,0 0 0,0 1 0,0-1 1,1 1-1,-1-1 0,1 1 0,-1 1 0,0-1 0,1 1 1,-1-1-1,1 1 0,0 0 0,-1 1 0,1-1 0,-1 1 0,0 0 1,1 0-1,7 3 0,-1 2-48,0 0-1,0 0 1,0 1 0,0 1 0,-1-1 0,0 2 0,-1-1-1,0 1 1,0 1 0,11 16 0,6 13-2426,33 66 0,-23-38-3527,-34-64 5685,-1-1-24,0 0 1,0 0-1,0 0 0,0 0 1,1 0-1,-1 0 1,1 0-1,-1 0 1,1-1-1,0 1 1,0-1-1,0 1 1,0-1-1,3 2 1,8-1-1697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20.5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9 436,'-26'-8'13476,"32"19"-11062,6 9-1612,0 0 1,-2 1-1,-1 0 1,0 0 0,-1 1-1,4 26 1,21 142 216,-17-79-453,-3-33-464,17 84-18,-25-138-467,2-1 0,1 0 1,1 0-1,17 32 0,-25-54 298,-1 0 1,0 0-1,1 0 0,-1 0 0,0 0 0,1-1 0,-1 1 0,1 0 1,0 0-1,-1-1 0,1 1 0,-1 0 0,1-1 0,0 1 0,0-1 1,-1 1-1,1-1 0,0 1 0,0-1 0,0 1 0,0-1 0,-1 0 1,1 0-1,0 1 0,0-1 0,1 0 0,-1 0-77,0-1 0,0 0 0,0 1 0,-1-1 0,1 0 0,0 1 0,0-1 0,-1 0 0,1 0 0,0 0 0,-1 0 0,1 1 0,-1-1 0,1 0 0,-1 0 0,0 0 0,1 0 0,-1-2 0,3-6-1153,-1-1 1,0 0-1,1-16 0,-3 2-772,-1-1 1,0 1-1,-11-46 0,-1 12 89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20.9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199 442 1000,'-165'-293'10950,"162"289"-10679,-2-4 530,0 0 0,1 0-1,0 0 1,0-1 0,-3-13 0,6 20-699,1 1 0,0-1 1,0 0-1,0 0 0,-1 0 1,2 0-1,-1 0 1,0 0-1,0 1 0,1-1 1,-1 0-1,1 0 0,-1 0 1,1 1-1,0-1 0,0 0 1,-1 0-1,1 1 0,0-1 1,1 1-1,-1-1 0,0 1 1,0 0-1,1-1 0,-1 1 1,1 0-1,-1 0 0,1 0 1,-1 0-1,1 0 0,0 0 1,3-1-1,10-4 28,1 1-1,0 0 1,0 1-1,1 1 1,-1 1 0,18-1-1,105 3 79,-83 2-135,67-4-156,-1 1-1389,-42 5-3455,-104 15-3980,-7-4 6293,-9 3 434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21.3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1 332,'-40'28'2069,"-47"42"0,75-59-1152,1 1 1,0-1-1,0 2 1,1-1-1,1 1 1,0 1-1,-13 28 1,21-39-763,0 0 1,0 0-1,0 0 1,0 0-1,0 0 1,1 1-1,-1-1 1,1 0-1,0 0 1,0 1 0,0-1-1,0 0 1,0 0-1,1 1 1,0-1-1,-1 0 1,1 0-1,1 0 1,-1 0-1,0 0 1,1 0-1,-1 0 1,1 0-1,0 0 1,0-1-1,0 1 1,0-1 0,1 0-1,-1 1 1,0-1-1,1 0 1,0 0-1,-1 0 1,1-1-1,0 1 1,6 1-1,6 4 79,1-2-1,-1 0 1,1-1-1,0 0 1,33 2-1,1-3-15,91-5 0,50-19-5451,-118 10 1809,1 4 1,-1 2 0,92 8 0,-157-3 4070,0 1 0,1 1 0,-1-1-1,0 1 1,14 6 0,-20-7-242,0 0-1,0 0 0,0 0 0,0 0 1,0 1-1,-1-1 0,1 1 0,0-1 1,-1 1-1,1 0 0,-1 0 0,0-1 1,1 1-1,-1 0 0,0 0 0,0 0 1,0 0-1,0 1 0,-1-1 0,1 0 0,-1 0 1,1 0-1,-1 1 0,0-1 0,0 4 1,0 18 1536,0-6-856,0 0 1,4 22-1,-3-33-982,1 0 1,0 0-1,0 0 0,1 0 1,-1 0-1,2 0 0,-1-1 1,9 12-1,-5-9-92,0-1 0,1 1 0,0-1 0,1-1 0,0 0 0,0 0 0,1-1 0,0 0 0,0 0 0,0-1 0,19 6 0,-23-9-44,1 0-1,-1 0 1,1 0 0,-1-1-1,1 0 1,-1-1-1,1 1 1,-1-1-1,1-1 1,0 1-1,-1-1 1,1 0 0,-1 0-1,1-1 1,-1 0-1,0 0 1,0-1-1,0 0 1,0 0-1,0 0 1,9-7 0,-12 7 17,0 0 1,0 0 0,-1-1 0,1 0 0,0 1 0,-1-1 0,0 0 0,0 0 0,0 0 0,-1 0-1,1-1 1,-1 1 0,0 0 0,0-1 0,-1 1 0,1 0 0,-1-1 0,0 1 0,0-1 0,-1 1-1,1-1 1,-1 1 0,0 0 0,0-1 0,-2-4 0,-1-4 27,-1-1-1,-1 1 1,0 0 0,0 1-1,-1-1 1,-15-17 0,12 18 39,0 0 0,-1 1 0,-1 0 0,0 1 0,0 0 0,-1 1 0,-25-13 0,31 19-30,0 0 0,0 0 0,0 1 0,0 0 0,0 0 0,0 1 0,-1-1 1,-9 1-1,13 1-21,0 0 1,0 1-1,0-1 1,0 1 0,0 0-1,0 0 1,0 0-1,0 1 1,0-1 0,1 1-1,-1 0 1,1 0-1,-1 0 1,1 1 0,-6 5-1,7-7-52,0 1 0,0 1 0,0-1 0,0 0 0,1 0 0,-1 1 0,1-1-1,0 1 1,0-1 0,0 1 0,0-1 0,0 1 0,0 0 0,1-1 0,-1 1 0,1 0 0,0 0-1,0-1 1,0 1 0,0 0 0,0 0 0,0-1 0,1 1 0,0 0 0,-1 0 0,1-1 0,0 1-1,0-1 1,0 1 0,1-1 0,-1 1 0,1-1 0,1 3 0,2 1-377,0 1 0,1-1 0,0 0 0,0 0 1,0-1-1,0 1 0,1-2 0,0 1 0,0-1 0,9 4 1,13 3-1164,0-2 1,1-1-1,0-2 1,1-1 0,-1-1-1,58-1 1,-2-2-472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21.7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0 150 696,'23'-7'890,"61"-23"2831,-78 27-2977,0 0 0,0-1 1,0 0-1,0 1 0,0-2 0,-1 1 0,1-1 1,-1 0-1,0 0 0,4-6 0,-8 10-588,0-1 0,0 1 0,-1 0-1,1-1 1,0 1 0,-1 0 0,1-1 0,-1 1-1,0-1 1,1 1 0,-1-1 0,0 1 0,0 0-1,0-1 1,0 1 0,0-1 0,0 1-1,0-1 1,-1 1 0,1-1 0,-1 1 0,1-1-1,-1 1 1,1 0 0,-1-1 0,0 1 0,1 0-1,-1 0 1,0-1 0,0 1 0,0 0 0,0 0-1,0 0 1,0 0 0,0 0 0,-1 0 0,1 1-1,0-1 1,0 0 0,-1 0 0,1 1 0,0-1-1,-1 1 1,1-1 0,-4 1 0,2-2-45,0 1 1,0 0 0,0 0 0,-1 1-1,1-1 1,0 1 0,-1 0 0,1 0-1,-1 0 1,1 0 0,0 0 0,-1 1-1,1-1 1,0 1 0,0 0-1,-1 0 1,1 0 0,0 1 0,0-1-1,-4 3 1,7-3-98,-1 0-1,1-1 1,0 1-1,-1 0 0,1 0 1,0 0-1,0-1 1,-1 1-1,1 0 1,0 0-1,0 0 1,0 0-1,0 0 1,0-1-1,0 1 1,0 0-1,1 0 1,-1 0-1,0 0 0,0-1 1,1 1-1,-1 0 1,0 0-1,1 0 1,-1-1-1,1 1 1,-1 0-1,1-1 1,-1 1-1,1 0 1,0-1-1,-1 1 1,1-1-1,0 1 0,-1-1 1,1 1-1,1 0 1,29 21 4,-30-22-16,43 25-113,-25-16 52,-1 1 0,0 1 0,-1 1 0,0 0 0,21 21 0,-35-30 51,0 1 0,0-1-1,0 1 1,0 0 0,-1 0-1,0 0 1,0 0 0,0 0-1,0 1 1,-1-1 0,1 0-1,-1 1 1,0-1-1,-1 1 1,1 0 0,-1-1-1,0 1 1,0-1 0,0 1-1,0 0 1,-1-1 0,0 1-1,0-1 1,0 1 0,-1-1-1,0 0 1,1 0-1,-1 1 1,-5 6 0,0 0-14,0-1 0,0 0 0,-1-1 0,0 1 0,0-1 0,-1-1 0,0 0 0,-1 0 0,0-1 1,0 0-1,-1-1 0,0 0 0,0 0 0,0-1 0,-15 4 0,25-9-35,1 1 0,-1-1 0,0 0-1,0 0 1,1 1 0,-1-1 0,0 0 0,0 0 0,0 0-1,1 0 1,-1 0 0,0 0 0,0 0 0,0 0 0,1 0-1,-1 0 1,0-1 0,0 1 0,1 0 0,-1 0-1,0-1 1,0 1 0,0-1 0,0 0-51,1 0 1,0 0-1,0 1 0,0-1 1,0 0-1,0 1 1,0-1-1,0 0 0,1 1 1,-1-1-1,0 0 0,0 1 1,0-1-1,1 0 1,-1 1-1,0-1 0,1 0 1,-1 1-1,1-1 0,0 0 1,29-30-4047,0 13 1469,1 1 0,1 2 1,50-17-1,-42 17 1382,43-17-773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22.0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189 314 1728,'5'-6'591,"0"1"0,-1-1 0,0 0 0,0-1 0,0 1 0,-1-1 0,0 1-1,0-1 1,-1 0 0,0 0 0,0 0 0,-1-1 0,0 1 0,0 0 0,0-1 0,-1 1 0,0 0-1,-1-1 1,0 1 0,-2-10 0,1 6-107,-1 1-1,0 0 0,-1-1 1,0 2-1,-1-1 1,0 0-1,0 1 1,-1 0-1,-1 0 1,1 1-1,-1 0 0,0 0 1,-13-11-1,18 17-427,0 0 0,0 1 0,-1-1-1,1 0 1,0 1 0,-1 0 0,1-1-1,-1 1 1,1 0 0,-1 0 0,1 0-1,-1 1 1,0-1 0,1 0 0,-1 1 0,0 0-1,0 0 1,1 0 0,-1 0 0,0 0-1,0 0 1,-5 2 0,5 0-2,0 0 1,-1 0 0,1 0-1,0 0 1,0 1 0,0-1-1,0 1 1,1 0-1,-1 0 1,1 0 0,0 0-1,0 1 1,0-1 0,-2 5-1,-3 8 67,0 0 0,2 0 0,0 1-1,1-1 1,1 1 0,-2 21 0,3 26 93,2 0 0,15 109 0,39 128-428,-29-173-214,-5-13-353,5 24-1121,-5-47-3015,-8-126-8866,-12 8 11853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22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106 899 1440,'-35'-38'4341,"25"29"-2650,1 0 0,1 0 0,0-1 0,0 0 0,1-1 0,-11-21 0,17 30-1612,0-1 1,1 1-1,-1 0 1,1-1-1,0 1 1,0-1-1,0 1 1,0-1-1,0 1 1,1 0-1,-1-1 1,1 1-1,0-1 1,-1 1-1,1 0 1,0 0-1,0-1 1,1 1-1,-1 0 1,0 0-1,1 0 1,-1 0-1,1 0 1,-1 1-1,1-1 1,0 0-1,0 1 1,0-1-1,0 1 1,0 0-1,3-2 1,7-4-129,0 1 1,0 0-1,1 1 0,15-5 0,-3 3-128,0 1 0,0 0 0,0 2 0,1 1 0,0 2 0,44 1 0,-50 2 219,1 1 1,-1 0-1,-1 1 1,1 2 0,-1 0-1,0 1 1,0 0-1,0 2 1,17 11-1,-31-17-33,1 0-1,0 0 1,-1 0-1,1-1 1,0 0-1,0 0 1,1 0-1,-1-1 1,0 0-1,1 0 1,-1-1-1,0 0 1,1 0-1,-1 0 1,0-1-1,1 0 1,6-1 0,-5-1-27,0 0 1,-1 0 0,1 0-1,-1-1 1,1 0 0,-1-1-1,0 1 1,-1-1 0,1-1 0,-1 1-1,0-1 1,5-8 0,-5 7 20,0-1 1,-1 0 0,0 0-1,0-1 1,-1 1-1,0-1 1,0 0 0,-1 0-1,-1 0 1,3-16 0,-4 18 55,0 0 0,-1 0 0,0 0 1,0 0-1,-1 0 0,0 0 0,0 0 1,0 0-1,-1 0 0,0 0 0,-1 1 1,0-1-1,0 1 0,0-1 0,-4-5 1,3 8 6,1-1 1,0 1-1,-1 0 1,0 1-1,0-1 1,0 1-1,0-1 1,-1 1-1,1 1 1,-1-1-1,0 1 1,0-1-1,1 1 1,-2 1-1,1-1 1,0 1-1,0 0 1,0 0-1,-1 0 1,1 1-1,0-1 1,-8 2-1,6 0-13,0 0 0,0 0-1,0 0 1,0 1-1,0 0 1,1 1 0,-1-1-1,1 1 1,-1 1-1,1-1 1,0 1 0,0 0-1,1 1 1,-1-1 0,1 1-1,-6 6 1,4-1-29,0 0 1,1 0-1,-1 1 1,2 0 0,0 0-1,0 0 1,1 0-1,0 1 1,1 0 0,0-1-1,-1 18 1,3-25-77,1 1 1,0-1-1,0 0 0,0 0 1,0 0-1,1 0 1,-1 0-1,1 0 1,0 0-1,0 0 0,1 0 1,-1 0-1,1 0 1,0 0-1,0-1 1,0 1-1,0-1 0,1 0 1,-1 1-1,1-1 1,0 0-1,0 0 0,0-1 1,0 1-1,1-1 1,-1 1-1,1-1 1,-1 0-1,1-1 0,0 1 1,0 0-1,0-1 1,0 0-1,0 0 0,0 0 1,6 0-1,-1 0-113,0-1 0,0 0 1,0-1-1,0 1 0,-1-2 0,1 1 0,0-1 0,-1-1 0,1 1 0,-1-1 0,0-1 1,0 0-1,0 0 0,0 0 0,12-10 0,-6 2 174,0 0 0,0-1 0,-1 0-1,-1-1 1,0 0 0,14-24 0,-26 38-1,1 0-1,-1 0 1,0-1 0,0 1-1,1 0 1,-1 0 0,0 0-1,0 0 1,1 0 0,-1-1-1,0 1 1,0 0 0,1 0-1,-1 0 1,0 0 0,1 0-1,-1 0 1,0 0 0,0 0-1,1 0 1,-1 0 0,0 0-1,1 0 1,-1 0 0,0 0-1,1 0 1,-1 0-1,0 0 1,0 1 0,1-1-1,-1 0 1,0 0 0,0 0-1,1 0 1,-1 1 0,0-1-1,0 0 1,0 0 0,1 0-1,-1 1 1,0-1 0,0 0-1,0 0 1,0 1 0,1-1-1,-1 0 1,0 0 0,0 1-1,0-1 1,0 0 0,0 1-1,0-1 1,12 24 468,-7-14-377,0-2-268,-1-1-1,1 0 1,1-1-1,-1 1 1,1-1 0,0 0-1,1-1 1,-1 1-1,1-1 1,0-1-1,0 1 1,11 4-1,-6-4-443,1 0 0,-1-1 0,1 0-1,0-1 1,-1-1 0,1 0 0,24 0 0,-24-2 208,-1 0 0,1 0 1,-1-2-1,1 0 0,-1 0 1,0-1-1,0 0 0,0-1 1,0-1-1,0 0 0,-1 0 1,0-1-1,0-1 0,-1 0 1,0 0-1,0-1 0,0 0 1,8-10-1,-10 6 390,-1 0 0,0 0 0,-1 0-1,0-1 1,-1 0 0,0 0 0,-1 0 0,-1 0-1,0-1 1,1-14 0,0-17 2521,-2-77 0,-20-152 9976,36 407-9066,4 23-3398,26 154-1039,-45-286 418,8 45-683,-10-65 591,0 1 0,0-1 0,1 1 0,0-1 0,0 1 0,0-1 0,0 0 0,1 0-1,-1 0 1,1 0 0,4 4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23.2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164 191 552,'-54'-16'2551,"36"12"-505,1-1 1,0-1-1,0 0 0,-16-10 0,33 16-1940,-1 0 1,1 0-1,-1 0 1,1-1-1,0 1 0,-1 0 1,1 0-1,0-1 1,-1 1-1,1 0 0,0 0 1,-1-1-1,1 1 1,0 0-1,-1-1 0,1 1 1,0 0-1,0-1 1,-1 1-1,1-1 0,0 1 1,0 0-1,0-1 1,0 1-1,0-1 0,0 1 1,-1-1-1,1 1 1,0-1-1,0 1 1,0 0-1,1-1 0,11-9 1468,27-2-773,-37 12-685,232-40-785,3 16-5194,46-6-4418,-210 20 8158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23.8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1964,'2'1'1038,"19"22"8044,-1-1-4447,-10-10-3677,0 1 0,-1-1 0,13 27 0,19 49 572,40 131 0,9 99-5472,-84-297 4171,4 1-5837,-37-76-6756,7 17 10590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25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38 107 644,'-38'-33'14874,"39"33"-14749,12-1 2405,12 5-678,94 12 1046,-67-13-3898,75-4 0,-100-1 496,-7 0-17,0 1-1,0 0 1,29 4-1,-45-3 555,0 1 0,0 0 0,0 0 0,0 0 0,0 0 0,0 0 0,0 1 0,-1-1 0,1 1 0,0 0 0,-1 1 0,0-1 0,1 0 0,-1 1 0,0 0 0,0 0 0,-1 0 0,1 0 0,0 0 0,-1 0 0,0 1 0,4 6 0,16 67 1851,-20-65-1752,0 0 0,1-1 0,1 1 0,0-1 1,0 0-1,1-1 0,0 1 0,1-1 0,0 0 0,1 0 0,8 9 0,-7-11-166,1-1 0,0 0 0,0 0 0,0-1 0,1 0 0,0-1 0,0 0 0,0-1 0,1 0 0,-1 0 0,1-1 0,0-1 0,0 1 0,0-2-1,0 0 1,1 0 0,-1-1 0,0 0 0,0-1 0,13-2 0,-16 1 16,0 1 0,0-1-1,0 0 1,-1-1-1,1 0 1,0 0-1,-1-1 1,0 0 0,0 0-1,0-1 1,-1 1-1,1-2 1,-1 1-1,0-1 1,0 0 0,-1 0-1,0 0 1,0-1-1,-1 0 1,1 0-1,-1 0 1,-1 0 0,1-1-1,-1 1 1,-1-1-1,0 0 1,0 0-1,1-9 1,-2 6 32,-1 0 1,0 0-1,-1 0 1,0-1-1,-1 1 1,0 1-1,-1-1 1,0 0-1,-1 1 1,0-1-1,0 1 1,-1 0-1,-1 0 1,0 1-1,-10-13 1,11 14 36,-1 1 1,0 1 0,0-1-1,0 1 1,-1 0 0,0 0-1,0 1 1,-1 0 0,1 0-1,-1 1 1,0 0 0,0 0 0,-1 1-1,1 0 1,-1 1 0,1-1-1,-1 2 1,0-1 0,-15 0-1,20 3 3,-1-1 1,0 1-1,1-1 0,-1 1 0,1 1 0,-1-1 0,1 1 0,-1-1 0,1 1 0,0 0 1,0 1-1,0-1 0,0 1 0,0 0 0,-5 5 0,4-2 5,0 0 0,1 0 0,0 0 0,0 0 0,0 1 0,1-1 0,0 1 0,0 0 0,-2 9 0,1-2-26,1 1 0,1-1-1,0 0 1,1 1 0,1 0 0,0-1 0,1 1-1,0-1 1,6 24 0,-4-28-140,0 0 0,0 0 0,1 0 0,1-1 0,-1 1 0,2-1-1,-1-1 1,1 1 0,8 8 0,-12-14-1,1-1 0,0 1 0,0-1-1,0 1 1,0-1 0,0 0 0,0 0-1,1 0 1,-1-1 0,1 1 0,-1-1 0,1 0-1,0 0 1,-1 0 0,1-1 0,0 1-1,0-1 1,0 0 0,-1 0 0,1 0-1,0 0 1,0-1 0,-1 1 0,1-1 0,0 0-1,-1-1 1,7-2 0,-1-1 6,1 0 0,-2-2 0,1 1 0,-1-1 1,0 0-1,-1 0 0,1-1 0,-1 0 0,-1-1 0,9-13 0,32-36 1284,-47 58-1146,0-1 0,1 1 0,-1 0 0,0-1 0,1 1 0,-1-1 1,1 1-1,-1 0 0,0 0 0,1-1 0,-1 1 0,1 0 1,-1 0-1,1-1 0,-1 1 0,1 0 0,-1 0 0,1 0 1,-1 0-1,1 0 0,-1 0 0,1 0 0,-1 0 0,1 0 1,-1 0-1,1 0 0,0 0 0,-1 0 0,1 0 0,-1 0 1,1 1-1,0-1 0,9 18 517,-2 36-344,-6-42-124,-1-2-103,1 7-189,1 0 0,1-1 0,0 0 0,9 21 0,-12-33-52,1-1 0,0 1 0,0-1 0,0 1 0,0-1 0,0 0 0,1 0 0,0 0 0,-1 0 0,1 0 0,0 0-1,1-1 1,-1 0 0,0 1 0,1-1 0,-1 0 0,1-1 0,-1 1 0,1-1 0,0 1 0,0-1 0,0 0 0,7 0 0,-3 0-395,1-1 0,0-1 0,-1 1 1,1-1-1,-1-1 0,1 1 0,-1-2 0,0 1 0,0-1 1,0 0-1,0-1 0,0 0 0,-1 0 0,1 0 1,-1-1-1,0 0 0,-1-1 0,1 0 0,-1 0 1,8-10-1,-8 9 546,-1 0 0,-1-1 0,1 1 0,-1-1 0,4-12 0,-6 13 622,1-2-1,-1 1 0,-1 0 0,1 0 1,-1-17-1,-3-6 3153,-1 0 0,-1 1 0,-15-51 0,4 16 2001,15 65-5647,0 0 1,0 0 0,0 0-1,0 0 1,0 0 0,0 0-1,0 0 1,0 0 0,0 0-1,0 0 1,0 0 0,1 0-1,-1 0 1,0 0 0,0 0-1,0 0 1,0 0 0,0 0-1,0 0 1,0 0 0,0 0-1,0 0 1,0 0 0,1-1 124,-1 1-125,0 0 1,0 0 0,0 0-1,0 0 1,0 0 0,0 0-1,0 0 1,0 0 0,0 0-1,0 0 1,0 0 0,0-1-1,0 1 1,0 0 0,0 0-1,0 0 1,0 0 0,0 0-1,0 0 1,0 0 0,0 0 0,0 0-1,7 8 385,7 13-228,-5 1-139,-1 1 1,0-1 0,-2 1-1,5 37 1,-8-41-117,0 1 0,2-1 1,0 0-1,1-1 0,0 1 0,2-1 1,15 27-1,-21-42-2,-1-1 1,1 0-1,0 0 1,0 0-1,-1-1 1,1 1-1,0 0 1,1-1-1,-1 1 1,0-1-1,0 1 1,1-1-1,-1 0 1,0 0-1,1 0 1,-1-1-1,1 1 0,0 0 1,4 0-1,-2-2-59,0 1 0,0 0-1,-1-1 1,1 0 0,0 0 0,-1-1-1,1 1 1,0-1 0,-1 0-1,6-3 1,1-1-92,-1-1-1,1-1 1,-1 0 0,-1 0 0,0-1-1,0 0 1,12-15 0,-10 4 324,0-1 0,-2 0 1,0 0-1,-1-1 0,-1 0 0,-1 0 1,5-41-1,-10 56 76,7-16 962,-7 23-1111,-1 0 1,0 0 0,1 0-1,-1 0 1,0 0 0,0 0 0,1 0-1,-1 0 1,0 0 0,0 0-1,1 0 1,-1 0 0,0 0-1,1 0 1,-1 0 0,0 0-1,0 1 1,1-1 0,-1 0-1,0 0 1,0 0 0,0 0-1,1 1 1,-1-1 0,0 0-1,0 0 1,0 0 0,0 1 0,1-1-1,-1 0 1,0 0 0,0 1-1,0-1 1,0 0 0,0 0-1,0 1 1,0-1 0,1 0-1,-1 0 1,0 1 0,14 48 804,-10-30-847,3 5-59,1 0 0,1 0 0,0-1 1,22 36-1,-27-52-36,0-1-1,0-1 1,1 1 0,0-1 0,0 0-1,0 0 1,1 0 0,-1-1 0,1 0 0,0 0-1,1 0 1,-1-1 0,1 0 0,-1 0-1,1 0 1,0-1 0,0 0 0,0-1 0,0 1-1,0-1 1,9 0 0,-7-1 79,0 0 1,0 0-1,0-1 0,1-1 1,-1 1-1,0-1 0,-1-1 1,1 1-1,0-2 0,-1 1 1,1-1-1,-1 0 0,0-1 1,-1 0-1,1 0 0,-1-1 1,0 0-1,0 0 0,-1-1 1,1 0-1,-1 0 0,-1 0 1,0-1-1,0 1 0,7-15 1,6-17 1902,20-65 1,-38 103-1825,0 1 0,0-1 0,0 1 0,0-1-1,0 1 1,0-1 0,1 1 0,-1-1 0,0 1 0,0-1 0,1 1-1,-1-1 1,0 1 0,1 0 0,-1-1 0,0 1 0,1-1-1,-1 1 1,0 0 0,1-1 0,-1 1 0,1 0 0,-1 0 0,1-1-1,7 10 353,6 33-564,-8-22 77,0-4-295,0 0 0,1 0 1,1-1-1,1 0 0,16 21 0,-19-29-90,0 0 0,0-1-1,1 0 1,0 0 0,0-1-1,0 0 1,1 0 0,0-1-1,0 0 1,0 0 0,0-1-1,16 4 1,-5-2-1157,0-1-1,0-1 1,1-1 0,-1-1 0,1 0 0,34-5 0,-45 3 1237,0-1 1,-1 0-1,1 0 1,-1-1-1,1 0 1,-1-1-1,12-6 1,-16 7 601,1 0 1,-1-1-1,0 1 1,0-1 0,0 0-1,0 0 1,-1 0-1,1 0 1,-1-1-1,0 0 1,-1 1 0,1-1-1,1-6 1,9-49 5444,-7 28 1610,-4 68-3719,1 70-2390,31 194 0,62 99-3251,-81-354 1124,-10-40 316,-9-30 453,0-1 190,-87-611 1129,89 601-660,3-54 0,0 80-379,0 0-1,1 0 1,0 0 0,0 0 0,1 0-1,0 1 1,1 0 0,0-1-1,0 1 1,9-12 0,-11 18-55,1 0 1,-1 1-1,1-1 1,0 0-1,0 1 1,0 0-1,0-1 0,0 1 1,1 0-1,-1 1 1,1-1-1,-1 1 1,1-1-1,-1 1 1,1 0-1,0 0 1,0 1-1,-1-1 1,1 1-1,0 0 1,0 0-1,0 0 1,0 0-1,-1 1 1,1 0-1,0-1 0,0 2 1,-1-1-1,1 0 1,-1 0-1,1 1 1,4 3-1,0-1 12,-1 0-1,0 1 1,1 0 0,-2 1-1,1 0 1,-1 0-1,1 0 1,-2 1-1,1-1 1,-1 1-1,0 1 1,0-1 0,4 12-1,-5-7-5,0-1-1,-1 1 0,-1-1 1,0 1-1,-1 0 1,0 0-1,-1 0 0,0 0 1,-1 0-1,0 0 1,-1-1-1,0 1 1,-1 0-1,-4 12 0,-6 11-397,-2-1-1,-1-1 0,-24 37 1,64-104-11133,42-55 3992,-33 52 5386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26.7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0 182 1612,'10'-5'743,"-5"2"603,-1 0 0,1 1 0,1-1 0,-1 1 0,0 0 0,9-1 0,-13 3-1124,0 0 1,1 0 0,-1 0 0,0 0-1,0 0 1,0 0 0,0 0 0,0 1-1,1-1 1,-1 1 0,0-1 0,0 1 0,0-1-1,0 1 1,0-1 0,0 1 0,0 0-1,0 0 1,0-1 0,-1 1 0,1 0 0,0 0-1,0 0 1,-1 0 0,1 0 0,0 0-1,-1 0 1,1 0 0,-1 0 0,0 0-1,1 1 1,-1-1 0,0 0 0,0 0 0,1 0-1,-1 0 1,0 2 0,4 18 758,1 0 1,13 36 0,-15-51-1001,-1 0-1,1 0 1,1 0 0,-1 0 0,1 0 0,0 0 0,0-1 0,1 0 0,0 0 0,0 0 0,0-1 0,11 8 0,-14-11-45,0 1 1,1-1 0,-1 0-1,1 0 1,-1 0 0,1 0-1,0 0 1,0-1 0,-1 1-1,1-1 1,0 0 0,0 0-1,-1 0 1,1 0 0,0 0-1,0 0 1,-1-1 0,1 1-1,0-1 1,-1 0 0,1 0-1,0 0 1,-1 0 0,1 0-1,-1-1 1,0 1 0,1-1-1,-1 0 1,0 1 0,0-1-1,0 0 1,0 0 0,-1 0-1,1-1 1,0 1 0,-1 0-1,3-5 1,2-4-32,-1 1 1,0-1-1,-1-1 0,0 1 1,0-1-1,-1 1 0,1-17 0,-2 11 206,-1 1-1,-1-1 1,0 0-1,-1 0 0,-1 1 1,-1-1-1,0 1 0,-1-1 1,-11-27-1,14 41-85,0 1 1,0 0 0,0 0-1,0 0 1,0 0-1,0 0 1,0 1 0,-1-1-1,1 0 1,-1 0-1,1 1 1,-1-1-1,0 1 1,0 0 0,0-1-1,1 1 1,-1 0-1,0 0 1,0 0 0,-1 0-1,1 1 1,0-1-1,0 0 1,0 1-1,0 0 1,-1-1 0,1 1-1,0 0 1,0 0-1,-1 0 1,1 0 0,0 1-1,0-1 1,-1 1-1,1-1 1,0 1-1,0 0 1,0 0 0,0 0-1,0 0 1,-3 2-1,-2 2-10,0 0 0,0 0 0,1 0 0,0 1-1,0 0 1,0 1 0,1-1 0,0 1 0,0 0 0,-4 8-1,1 2-62,0 0-1,1 0 0,1 1 1,-5 20-1,9-31-18,1 1 0,0 0 0,0-1 0,0 1-1,1 0 1,1-1 0,-1 1 0,1 0 0,0-1 0,1 1 0,0-1-1,5 14 1,-5-17-5,0 0 1,1-1-1,-1 0 0,1 1 0,0-1 1,0 0-1,0 0 0,0-1 0,0 1 0,1-1 1,-1 1-1,1-1 0,0 0 0,0-1 0,-1 1 1,1-1-1,0 1 0,1-1 0,5 1 1,10 1-260,0-1 1,39-1-1,-20 0 114,-13-1 181,-17 0 119,0 0 0,1 0 0,-1 1 1,0 0-1,0 0 0,0 1 0,0 0 0,0 1 0,12 5 0,-10 1 437,-6-6 177,0-13-347,-1 2-430,-4 6 83,22-46 5,35-58 0,-49 93 20,0 0 0,1 1 0,1 0 0,0 1 0,1 0 0,0 0 0,0 1 0,1 0 1,18-9-1,-27 17 3,0 0 1,0 0 0,1 1-1,-1-1 1,1 1 0,-1 0-1,1 0 1,-1 0 0,1 0 0,0 1-1,0 0 1,-1 0 0,1 0-1,0 0 1,-1 0 0,1 1-1,0-1 1,4 2 0,-4 0-7,0 0 0,-1 0 1,1 0-1,-1 1 1,0-1-1,1 1 0,-1 0 1,0 0-1,-1 0 0,1 0 1,0 0-1,-1 1 1,0-1-1,0 1 0,0-1 1,2 7-1,6 15-142,-1 1 1,8 42-1,5 16-1951,-22-80 1797,2 0 0,-1-1-1,0 1 1,1-1-1,0 1 1,-1-1-1,1 1 1,1-1-1,-1 0 1,0 0-1,1 0 1,0 0-1,0 0 1,-1-1 0,2 1-1,-1-1 1,0 0-1,0 0 1,1 0-1,-1 0 1,1-1-1,-1 1 1,1-1-1,0 0 1,0 0-1,0 0 1,-1-1 0,1 1-1,0-1 1,0 0-1,0 0 1,0 0-1,0-1 1,0 1-1,-1-1 1,1 0-1,0 0 1,0 0-1,-1-1 1,1 1 0,-1-1-1,1 0 1,-1 0-1,4-3 1,4-3 507,0 0 0,-1 0 0,0-1 0,-1-1 0,0 1 0,11-17 0,39-71 4192,-4 7 1298,-55 144-4360,-1-37-1338,1 0 0,1 0-1,0 0 1,1 0 0,1 0-1,1 0 1,0-1 0,1 1-1,14 28 1,-16-38-64,0-1 1,1 0-1,0 0 0,0 0 1,1-1-1,-1 0 0,1 1 1,0-1-1,1-1 1,-1 1-1,1-1 0,0 0 1,0-1-1,0 1 0,0-1 1,1 0-1,-1 0 1,1-1-1,0 0 0,0-1 1,0 1-1,0-1 0,0 0 1,0-1-1,0 0 0,10 0 1,-11-1-30,0 0 1,0 0-1,1 0 1,-1 0-1,0-1 1,-1 0-1,1 0 1,0-1-1,0 0 0,-1 0 1,0 0-1,1 0 1,-1-1-1,-1 0 1,7-6-1,-5 3 40,0 0-1,-1-1 0,0 0 0,0 0 1,-1 0-1,1-1 0,-2 1 1,1-1-1,2-12 0,-1-6 369,0 0-1,-2 0 1,-1-1 0,-1 0-1,-5-51 1,1 56 169,5 34-147,2 37-297,-3-9-388,-1-26-353,0 1-1,1 0 0,0-1 1,1 1-1,0-1 0,1 0 1,6 14-1,-7-23 64,1 0 0,0 0-1,0 0 1,1-1 0,-1 1 0,1-1 0,0 0-1,0 0 1,0 0 0,0-1 0,0 1-1,1-1 1,-1 0 0,1 0 0,0 0-1,-1-1 1,1 0 0,0 0 0,0 0 0,0-1-1,0 1 1,5-1 0,21-1-1169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47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0 248 748,'12'-14'12148,"1"-19"-7376,-8 18-3632,3-4-1005,1 1 0,0 1 0,2 0 0,0 0-1,0 1 1,19-20 0,-25 31-174,0 1 0,0-1-1,1 1 1,-1 0 0,1 0-1,0 1 1,0 0 0,0 0-1,11-4 1,-13 6 12,1 0-1,0 1 1,-1-1 0,1 1-1,0 0 1,-1 0 0,1 0-1,0 0 1,-1 1 0,1 0-1,-1 0 1,1 0 0,-1 1-1,0 0 1,7 3 0,-1 0-44,-1 1 1,0 0 0,-1 1 0,0 0-1,0 0 1,0 1 0,-1 0 0,0 0-1,-1 1 1,0 0 0,0 0-1,0 0 1,-2 1 0,1 0 0,-1 0-1,0 0 1,-1 0 0,0 1-1,2 17 1,-2-3-100,-1 1-1,-1-1 1,-1 1 0,-1-1-1,-1 1 1,-1-1-1,-9 32 1,5-31 53,-1-1 1,-1 0 0,-1-1-1,-2 0 1,0-1-1,-22 31 1,24-40 119,0 0 0,-1-1 0,-1 0 0,0-1 0,0-1-1,-1 0 1,-1 0 0,0-2 0,0 0 0,-31 15 0,39-22 53,-1 0 0,0 0 0,0-1-1,0 0 1,-7 1 0,12-2-23,0 0 0,0 0 1,1 0-1,-1-1 0,0 1 0,0 0 0,0-1 0,0 1 0,1-1 1,-4-1-1,4 2-11,1-1 0,-1 1 0,0-1 0,1 1 0,-1-1 0,1 1 0,-1-1 0,1 0 0,0 1 0,-1-1 0,1 0 0,0 1 0,-1-1 0,1 0 0,0 1 0,0-1 0,-1 0 0,1 0 0,0 1 0,0-1 0,0 0 0,0 0 0,0 1 0,0-1 0,0 0 0,0 0 0,1 0 0,-1-1 22,1 0 0,0 0 0,0 0 0,0 0-1,0 0 1,1 0 0,-1 0 0,0 0 0,1 0 0,-1 1 0,1-1-1,0 1 1,-1-1 0,1 1 0,0 0 0,0-1 0,0 1-1,0 0 1,3-1 0,47-16 278,-37 13-226,37-10 55,1 3 0,0 1 1,80-4-1,15 9-1785,1 5-4406,-100 1 2594,17-4-1820,-35-1 3346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27.5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0 197 832,'8'-7'1127,"19"-21"3856,-14 5 2079,-30 79-987,12-40-5964,2 0-1,0 0 1,1 1 0,0-1 0,2 1 0,0-1-1,3 25 1,-3-39-117,0-1 0,0 0 1,0 0-1,0 0 0,0 0 0,1 0 0,-1 0 0,0 1 0,1-1 0,-1 0 0,1 0 0,-1 0 1,1 0-1,0 0 0,-1 0 0,1-1 0,0 1 0,0 0 0,-1 0 0,1 0 0,0-1 0,0 1 0,0 0 1,0-1-1,2 2 0,-2-3-4,0 1 0,0 0 0,0-1 0,0 1 0,0-1 0,1 1-1,-1-1 1,0 0 0,-1 1 0,1-1 0,0 0 0,0 1 0,0-1 0,0 0 0,-1 0 0,1 0 0,0 0 0,-1 0 0,1 0 0,0 0 0,-1 0 0,0 0 0,1 0 0,-1 0 0,1-2 0,8-24-49,11-51 1,-14 48 124,15-41 1,-16 57-30,3-8 102,19-36 0,-25 54-122,0 0-1,0 0 1,0 1 0,1-1 0,0 1-1,-1-1 1,1 1 0,1 0 0,-1 0-1,0 0 1,1 1 0,-1-1 0,1 1-1,0 0 1,0 0 0,4-2 0,-5 4-14,0 0 1,-1-1-1,1 1 0,-1 1 1,1-1-1,0 0 1,-1 1-1,1-1 1,-1 1-1,1 0 1,-1 0-1,1 0 0,-1 0 1,0 0-1,0 0 1,1 1-1,-1-1 1,0 1-1,0 0 1,0-1-1,0 1 0,-1 0 1,1 0-1,2 3 1,3 6 14,0-1 0,0 1 0,7 17 0,1 8 22,12 41 0,-19-47-747,3-1 1,26 54-1,-36-81 449,0 0 1,1 1-1,-1-1 0,1 0 0,-1 0 0,1 0 1,0 0-1,0-1 0,0 1 0,0 0 1,0-1-1,0 1 0,0-1 0,1 0 0,-1 0 1,0 0-1,1 0 0,-1 0 0,1 0 1,-1-1-1,1 1 0,0-1 0,-1 1 0,1-1 1,-1 0-1,1 0 0,0-1 0,-1 1 1,1 0-1,-1-1 0,1 1 0,-1-1 0,1 0 1,-1 0-1,1 0 0,-1 0 0,3-2 1,8-5-854,0 0 1,-1-1-1,0 0 1,21-22-1,63-72 3421,-28 27 6275,-68 75-8508,0 1 0,0-1 1,0 1-1,1-1 0,-1 1 0,0-1 0,0 1 0,1 0 1,-1-1-1,1 1 0,-1-1 0,0 1 0,1 0 0,-1-1 1,1 1-1,-1 0 0,1 0 0,-1-1 0,0 1 0,1 0 1,-1 0-1,1 0 0,-1 0 0,1-1 0,0 1 0,-1 0 1,1 0-1,-1 0 0,1 0 0,-1 0 0,1 0 0,-1 0 1,1 1-1,-1-1 0,1 0 0,-1 0 0,1 0 0,-1 0 1,1 1-1,-1-1 0,1 0 0,-1 1 0,1-1 0,-1 0 1,0 1-1,1-1 0,-1 0 0,0 1 0,1-1 0,-1 0 1,0 1-1,1-1 0,-1 1 0,0-1 0,0 1 0,1-1 1,-1 1-1,0-1 0,0 1 0,0-1 0,0 1 0,0-1 1,0 2-1,5 41 630,-5-33-545,1 1-177,0 1 1,1-1-1,0 0 0,1 0 1,1 0-1,-1 0 0,2-1 1,-1 0-1,9 14 0,-11-21-55,0 0-1,1 1 0,-1-1 0,1 0 1,-1 0-1,1-1 0,0 1 1,0 0-1,0-1 0,0 0 1,1 0-1,-1 0 0,0 0 1,1 0-1,0-1 0,-1 0 0,1 1 1,0-1-1,0-1 0,0 1 1,-1 0-1,1-1 0,0 0 1,0 0-1,0 0 0,0-1 0,0 1 1,0-1-1,0 0 0,6-2 1,-5 1-4,1-1 0,-1 0 1,0 0-1,0 0 0,0 0 1,-1-1-1,1 0 0,-1 0 1,0 0-1,0 0 1,0-1-1,0 0 0,-1 0 1,0 0-1,0 0 0,0 0 1,-1 0-1,0-1 0,3-10 1,2-9 373,-2 0 0,0-1 1,0-29-1,-4 44-124,1-25 365,-2 25-341,0 1 0,1-1-1,0 0 1,4-11 0,-5 22-198,0 0 1,0 0-1,-1 0 0,1 0 1,0-1-1,0 1 0,0 0 1,0 0-1,1 0 0,-1 0 1,0 0-1,0 0 1,0 0-1,0 0 0,0-1 1,0 1-1,0 0 0,0 0 1,0 0-1,0 0 1,0 0-1,0 0 0,0 0 1,0 0-1,0 0 0,0 0 1,0 0-1,0-1 0,1 1 1,-1 0-1,0 0 1,0 0-1,0 0 0,0 0 1,0 0-1,0 0 0,0 0 1,0 0-1,0 0 0,1 0 1,-1 0-1,0 0 1,0 0-1,0 0 0,0 0 1,0 0-1,0 0 0,0 0 1,0 0-1,1 0 1,-1 0-1,0 0 0,0 0 1,0 0-1,0 0 0,0 0 1,0 1-1,0-1 0,0 0 1,0 0-1,0 0 1,1 0-1,-1 0 0,0 0 1,0 0-1,0 0 0,0 0 1,0 1-1,5 10-6,2 19-131,-5-20 301,2 17-861,1-1 0,2 0 0,0 0 0,1-1 0,13 25 0,-19-45 246,1 0 0,-1 0-1,2 0 1,-1 0-1,0-1 1,1 1-1,0-1 1,0 0 0,0 0-1,0-1 1,1 1-1,-1-1 1,1 0-1,0 0 1,0 0 0,0-1-1,0 0 1,1 0-1,-1 0 1,1 0-1,-1-1 1,1 0 0,-1 0-1,1-1 1,0 1-1,-1-1 1,1-1-1,0 1 1,-1-1 0,8-1-1,19-6-1352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30.3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35 976,'21'-35'15790,"-10"52"-14493,11 38 287,-1 2 0,17 77-1,12 122 55,3 8-2474,-49-247 443,12 42-1032,-14-54 938,-1-1 0,1 1 0,1-1 0,-1 1 0,0-1 0,1 0 0,0 0 0,0 0 0,5 5 0,-7-8 243,0-1 0,0 1 0,0 0 0,-1-1-1,1 1 1,0 0 0,0-1 0,0 1 0,0-1 0,0 0-1,0 1 1,0-1 0,0 0 0,0 0 0,0 1 0,1-1 0,-1 0-1,0 0 1,0 0 0,0 0 0,0 0 0,0-1 0,0 1-1,0 0 1,1-1 0,0 0-109,0 0-1,0-1 1,0 1 0,0 0-1,0-1 1,-1 1-1,1-1 1,-1 0 0,1 0-1,-1 0 1,2-2 0,3-8-743,0 1 1,-1-1 0,5-17 0,-10 26 956,17-51-1657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30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0 185 340,'21'-60'3177,"21"-52"8624,-42 111-11665,0 0 1,0 1-1,0-1 0,0 1 1,0-1-1,0 1 1,1-1-1,-1 1 0,0-1 1,0 1-1,1-1 0,-1 1 1,0-1-1,1 1 0,-1-1 1,0 1-1,1 0 0,-1-1 1,1 1-1,-1 0 1,1-1-1,-1 1 0,1 0 1,-1 0-1,1-1 0,-1 1 1,1 0-1,-1 0 0,1 0 1,-1 0-1,1-1 0,-1 1 1,1 0-1,0 0 1,0 1 20,1 0 1,-1 0-1,0 0 1,0 0 0,0 0-1,0 0 1,0 0 0,0 0-1,0 0 1,-1 0 0,1 0-1,0 1 1,0 0-1,19 52 1327,-19-51-1214,50 198 2123,-25-88-2173,1-5-592,10 36-1502,-15-48-2518,-19-73 1320,-35-25-10824,25-2 12882,-3-2 1146,-20-10-2068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31.7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94 256 1632,'-23'-3'1937,"15"2"-564,0 1 0,1-2-1,-1 1 1,1-1 0,0 0-1,-14-6 1,21 8-1287,-1 0 1,1 0 0,0-1-1,0 1 1,-1 0-1,1 0 1,0-1 0,0 1-1,-1 0 1,1 0-1,0-1 1,0 1 0,-1 0-1,1-1 1,0 1-1,0 0 1,0-1 0,0 1-1,0 0 1,0-1-1,-1 1 1,1 0 0,0-1-1,0 1 1,0 0-1,0-1 1,0 1 0,0 0-1,1-1 1,-1 1-1,0-1 1,0 1-1,0 0 1,0-1 0,0 1-1,0 0 1,1-1-1,-1 1 1,0 0 0,0 0-1,0-1 1,1 1-1,-1 0 1,0 0 0,0-1-1,1 1 1,-1 0-1,0 0 1,1-1 0,-1 1-1,17-11 1273,181-68 137,-101 49-2821,118-21-1,-199 48 1192,5-1 156,0 0 0,0 2 0,39-1 0,-55 3 111,0 1 1,1-1-1,-1 1 0,0 0 0,0 1 0,1-1 1,-1 1-1,0 0 0,0 0 0,-1 0 1,1 1-1,0 0 0,-1 0 0,0 0 1,0 0-1,0 1 0,0 0 0,0 0 0,-1 0 1,6 7-1,2 10 824,-1 0 1,16 46-1,-18-44-496,1 1 1,1-1-1,15 26 1,-21-42-444,0-1 0,1-1 1,0 1-1,0 0 1,0-1-1,0 0 1,1 0-1,0-1 1,0 1-1,0-1 1,0-1-1,1 1 1,-1-1-1,1 0 1,10 2-1,-13-3-66,0-1 0,0 0 0,0-1 0,0 1 1,1-1-1,-1 0 0,0 0 0,0 0 0,1-1 0,-1 1 0,0-1 0,0 0 1,0 0-1,0 0 0,0-1 0,0 0 0,0 1 0,0-1 0,0-1 0,-1 1 0,1 0 1,-1-1-1,0 0 0,0 0 0,0 0 0,0 0 0,0 0 0,2-5 0,-2 4 19,-1-1-1,1 0 1,-1 1-1,0-1 1,0 0-1,-1 0 1,0 0-1,0-1 0,0 1 1,0 0-1,-1 0 1,0-1-1,0 1 1,0 0-1,-1 0 1,1-1-1,-1 1 1,-1 0-1,1 0 0,-1 0 1,0 0-1,-3-7 1,-4-4 97,-1 0 1,0 1 0,-17-19-1,22 28 13,-1 0 0,1 1 0,-1 0-1,0 0 1,0 0 0,-1 1 0,0-1 0,1 2 0,-1-1-1,-11-3 1,17 6-54,-1 1 0,1 0-1,-1 0 1,1-1 0,-1 1 0,1 0-1,0 0 1,-1 0 0,1 1-1,-1-1 1,1 0 0,-1 1 0,1-1-1,-1 0 1,1 1 0,0 0-1,-1-1 1,1 1 0,0 0 0,0 0-1,0-1 1,-1 1 0,1 0-1,0 0 1,0 0 0,0 1 0,0-1-1,0 0 1,1 0 0,-1 0-1,0 1 1,1-1 0,-1 0 0,0 1-1,1-1 1,0 1 0,-1-1-1,1 2 1,-3 8 68,1 0 0,0 0 0,0 22 0,2-27-68,-1 22-217,1 0-1,1-1 1,2 1 0,1-1 0,1 0-1,15 48 1,-19-72 102,0-1 0,0 1 0,0 0 1,1-1-1,-1 0 0,1 1 0,-1-1 0,1 0 0,0 1 1,0-1-1,0 0 0,0 0 0,0-1 0,1 1 0,-1 0 1,0-1-1,1 1 0,4 1 0,-3-2-38,0 0 1,0-1-1,0 1 0,0-1 0,0 1 0,0-1 1,0-1-1,0 1 0,0-1 0,0 1 1,7-3-1,1-1-92,-1-1 0,0 0 0,0 0 0,-1-1 0,0 0 0,0-1 0,18-16-1,-9 7 349,-1-2-1,-1 0 0,0-1 0,-1-1 0,24-40 0,-43 70 455,0 1-1,1 1 1,1-1-1,-1 0 0,2 0 1,0 1-1,1 16 1,0-18-749,-1-1 0,1 0 0,1 1 0,0-1 0,0 0-1,1 0 1,0-1 0,1 1 0,0 0 0,0-1 0,10 15 0,-12-21 5,-1 0-1,1-1 1,0 1 0,-1-1-1,1 1 1,0-1-1,0 0 1,0 1 0,0-1-1,0 0 1,0 0 0,0-1-1,0 1 1,1 0-1,-1-1 1,0 1 0,0-1-1,1 0 1,-1 1 0,0-1-1,5-1 1,-3 0-110,0 0-1,0 0 1,0-1 0,0 1 0,0-1 0,-1 0-1,1 0 1,-1-1 0,1 1 0,-1-1 0,4-3 0,4-6-363,1 0 1,-2-1 0,0-1-1,16-28 1,31-84 1328,3-6 2434,-52 117-2552,0 2-1,1-1 0,1 1 0,0 1 0,1 0 0,23-21 0,-31 31-459,0-1 1,1 1-1,-1-1 1,1 1-1,0 0 1,-1 1-1,1-1 1,0 0-1,0 1 1,0 0 0,0 0-1,0 0 1,0 1-1,1-1 1,-1 1-1,0 0 1,0 0-1,8 2 1,-8-1-81,-1 0 1,0 0-1,0 0 0,0 1 1,0 0-1,0-1 1,-1 1-1,1 0 1,0 0-1,-1 1 1,1-1-1,-1 0 1,0 1-1,0 0 1,0-1-1,0 1 1,0 0-1,-1 0 1,1 0-1,-1 0 1,0 0-1,0 0 1,0 1-1,1 2 1,0 13-8,0-1 0,-1 0 0,-1 1 0,-1-1 0,0 0 0,-2 0 0,0 1 1,-6 19-1,3-12-50,1 1-1,-2 44 1,7-65-59,0 0-1,0 0 1,1 0 0,0 0-1,0 0 1,0-1-1,1 1 1,-1 0-1,6 9 1,-6-13-17,1 1 1,0 0-1,0-1 0,0 0 0,0 1 1,1-1-1,-1 0 0,1 0 0,-1 0 1,1-1-1,0 1 0,0-1 1,0 1-1,-1-1 0,1 0 0,0 0 1,1 0-1,-1-1 0,6 2 0,1-1-154,1 0 0,-1-1-1,0 0 1,1-1-1,-1 0 1,0 0-1,1-1 1,-1-1 0,0 0-1,0 0 1,-1-1-1,1 0 1,-1 0 0,0-1-1,0 0 1,0-1-1,-1 0 1,14-13-1,-13 11 252,-1-1-1,0 0 0,-1 0 0,0-1 0,-1 0 0,0 0 0,0-1 1,-1 1-1,0-1 0,3-13 0,21-76 4943,-29 100-4908,-1-1 0,1 1 0,0 0 0,1 0 1,-1 0-1,0-1 0,0 1 0,0 0 0,0 0 0,0 0 1,0 0-1,0-1 0,0 1 0,0 0 0,0 0 1,0 0-1,0-1 0,1 1 0,-1 0 0,0 0 0,0 0 1,0 0-1,0 0 0,0-1 0,1 1 0,-1 0 0,0 0 1,0 0-1,0 0 0,1 0 0,-1 0 0,0 0 1,0 0-1,0 0 0,0 0 0,1 0 0,-1 0 0,0 0 1,0 0-1,0 0 0,1 0 0,-1 0 0,0 0 0,0 0 1,0 0-1,1 0 0,-1 0 0,7 12 648,3 22-512,-9-32-81,5 24-103,-1-7-443,0 0-1,1 0 1,13 28-1,-16-41 9,1 0 0,-1-1 0,1 1 0,0-1 0,0 0 0,1-1 1,0 1-1,0-1 0,0 1 0,0-2 0,0 1 0,1 0 0,0-1 0,11 5 0,-2-3-938,0 0 0,0-1 0,0-1 0,0 0-1,0-1 1,1-1 0,-1 0 0,16-2 0,8-5-1021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34.2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1 548 696,'36'-76'6065,"-17"33"230,-19 43-6215,0-1-1,0 1 1,0 0 0,0 0-1,0-1 1,0 1 0,0 0-1,0 0 1,0 0 0,0-1-1,0 1 1,0 0 0,2-1 477,-2 0-477,0 1 0,0 0-1,0 0 1,1 0 0,-1 0-1,0 0 1,0 0 0,0-1 0,1 1-1,-1 0 1,0 0 0,0 0-1,1 0 1,-1 0 0,0 0-1,0 0 1,1 0 0,-1 0-1,0 0 1,0 0 0,1 0-1,4 11 1438,1 18-545,-1 74 434,-4-69-1099,1 0-1,8 41 1,-9-71-256,0 1 0,1-1 0,-1 0 0,1 1 0,0-1 0,0 0 0,1 0 0,-1 0 0,4 4 0,-5-7-43,0-1-1,-1 1 1,1 0 0,0-1-1,-1 1 1,1 0 0,0-1-1,0 1 1,0-1-1,-1 1 1,1-1 0,0 0-1,0 1 1,0-1 0,0 0-1,0 0 1,0 0 0,0 1-1,0-1 1,0 0 0,0 0-1,-1 0 1,1 0-1,0-1 1,0 1 0,0 0-1,0 0 1,0 0 0,0-1-1,0 1 1,0-1 0,-1 1-1,1 0 1,0-1-1,0 0 1,0 1 0,-1-1-1,1 1 1,0-1 0,-1 0-1,1 1 1,-1-1 0,1 0-1,0 0 1,-1 0-1,0 1 1,1-1 0,-1 0-1,1 0 1,-1-1 0,5-10-11,0 1-1,-1-1 1,0 0 0,-1 0 0,-1 0 0,2-16 0,5-18-71,-3 18-259,3 0 0,0 0-1,1 1 1,21-36 0,-20 44-427,1 1 0,1 0-1,0 1 1,1 0 0,1 1 0,26-22 0,38-21-3334,17-15 301,-85 63 4265,-1 1-1,0-2 1,0 1 0,-1-1 0,-1 0 0,9-17 0,-9 12 939,-6 12-806,0 0 0,0 1 0,1-1 0,-1 1 0,1 0-1,3-5 1,-5 9-533,-1 0-1,0 0 0,1 0 0,-1-1 0,1 1 1,-1 0-1,0 0 0,1 0 0,-1 0 0,1 0 0,-1 0 1,0 0-1,1 0 0,-1 0 0,1 0 0,-1 0 0,0 0 1,1 0-1,-1 0 0,1 0 0,-1 0 0,0 0 0,1 0 1,-1 0-1,1 1 0,-1-1 0,0 0 0,1 0 0,-1 1 1,0-1-1,1 0 0,-1 0 0,0 1 0,0-1 0,1 0 1,-1 1-1,0-1 0,0 0 0,1 1 0,-1-1 1,0 0-1,0 1 0,0-1 0,0 1 0,0-1 0,0 0 1,1 2-1,7 21 1069,1 22-157,-1 0-1,-3 1 1,0 60 0,-3-50-490,1 47 90,-2-35-944,2-1-1,16 80 0,-17-139 23,0 1-1,0-1 1,1 1-1,0-1 0,1 0 1,0 0-1,0 0 1,8 10-1,-10-16 180,-1 0 0,1 0 0,0-1 0,0 1 0,-1 0 0,1-1 0,0 1 0,1-1 0,-1 1 0,0-1 0,0 0 0,0 0 0,1 0 0,-1 0 0,1-1 0,-1 1 0,0-1 0,1 1 0,-1-1 0,1 0 0,-1 0 0,1 0 0,0 0 0,-1 0 0,0 0 0,1-1 0,-1 0 0,1 1 0,-1-1 0,1 0 0,-1 0 0,0 0 0,4-3 0,1 0-62,0-1-1,0 0 1,-1 0-1,0 0 1,0-1-1,0 0 1,-1 0-1,6-9 1,30-57 369,-33 56 821,1-1 1,0 1 0,19-24 0,-27 39-933,-1 1 0,0 0 1,0 0-1,1-1 0,-1 1 0,0 0 1,0 0-1,1-1 0,-1 1 0,0 0 1,1 0-1,-1 0 0,0-1 1,1 1-1,-1 0 0,0 0 0,1 0 1,-1 0-1,1 0 0,-1 0 1,0 0-1,1 0 0,-1 0 0,0 0 1,1 0-1,-1 0 0,1 0 1,-1 0-1,0 0 0,1 0 0,-1 0 1,0 1-1,1-1 0,-1 0 1,0 0-1,1 0 0,-1 1 0,0-1 1,1 0-1,-1 0 0,0 1 1,0-1-1,1 0 0,-1 0 0,0 1 1,0-1-1,0 0 0,1 1 0,-1-1 1,0 0-1,0 1 0,0-1 1,0 1-1,0-1 0,0 0 0,0 1 1,0-1-1,0 0 0,0 1 1,0 0-1,5 25 468,-4-10-407,1-1 1,0 1-1,1-1 0,1 1 0,0-1 0,2-1 0,-1 1 1,1 0-1,11 16 0,-13-24-143,1-1-1,0 0 1,0 0 0,0 0-1,1 0 1,0-1 0,0 0-1,0 0 1,0-1 0,1 0-1,0 0 1,0 0 0,0-1-1,0 0 1,1 0 0,-1-1-1,1 0 1,-1 0 0,1-1-1,10 1 1,-8-1-63,-1-1 0,1 0 1,-1-1-1,0 0 0,1 0 0,-1-1 1,0-1-1,0 1 0,0-1 0,0-1 0,0 1 1,-1-2-1,1 1 0,-1-1 0,0 0 1,-1-1-1,1 0 0,-1 0 0,11-13 1,-12 12 137,-1 0 0,0 0 0,-1-1 0,0 0 0,0 0 0,-1 0 0,0 0 0,0 0 0,-1 0 0,0-1 0,0 0 0,-1 1 0,0-1 0,0 0 0,-1 1 0,-1-1 0,1 0 1,-1 1-1,-1-1 0,0 0 0,-4-12 0,4 15 78,-1-1 1,0 1-1,-1 0 1,1 0-1,-1 0 1,0 0-1,-1 1 1,1-1-1,-1 1 1,0 0-1,-1 0 1,-7-4-1,12 7-77,-1 1 0,0 0 0,0 0 0,0-1 0,0 1 0,0 1 0,-1-1 0,1 0 0,0 0 0,0 1 1,-1-1-1,1 1 0,0 0 0,0 0 0,-1 0 0,1 0 0,0 0 0,-1 0 0,1 1 0,0-1 0,0 1 0,-1-1 0,1 1 0,0 0 0,0 0 0,0 0 0,0 0 0,0 0 0,0 1 0,0-1 0,0 1 0,1-1 0,-1 1 0,0-1 0,1 1 0,-1 0 1,1 0-1,0 0 0,0 0 0,-2 3 0,-3 7-5,1-1 1,0 1-1,1 1 0,0-1 1,1 0-1,1 1 1,0 0-1,0-1 0,1 15 1,1 10-517,9 69 1,-8-99 191,0 0 0,0 0 0,1 0 0,0 0 0,0-1 0,1 1 0,-1-1 0,1 1 0,1-1 0,-1 0 0,9 10 0,-9-13 39,-1-1 0,1 0 0,0 1-1,0-1 1,0 0 0,1-1 0,-1 1 0,0 0 0,1-1 0,-1 0 0,1 0 0,-1 0-1,1 0 1,-1 0 0,1-1 0,0 0 0,-1 0 0,1 0 0,0 0 0,-1 0-1,1-1 1,0 1 0,-1-1 0,5-2 0,0 1 195,0-1 0,0-1 0,0 1-1,0-1 1,-1-1 0,1 1 0,-1-1 0,0-1 0,-1 1-1,1-1 1,-1 0 0,6-9 0,8-11 1710,-2 0 1,16-30-1,13-19 3209,-47 74-4817,0 1 0,0 0 0,0 0 0,0 0 0,0-1 0,0 1-1,0 0 1,0 0 0,0-1 0,1 1 0,-1 0 0,0 0 0,0 0 0,0-1 0,0 1 0,1 0 0,-1 0 0,0 0 0,0 0 0,0-1 0,1 1 0,-1 0 0,0 0 0,0 0 0,1 0-1,-1 0 1,0 0 0,0 0 0,1 0 0,-1 0 0,0 0 0,0 0 0,1 0 0,-1 0 0,0 0 0,0 0 0,1 0 0,-1 0 0,0 0 0,1 0 0,1 13 555,-4 25-415,1-33-67,-1 17-59,1 1-1,1 0 1,6 39 0,-5-51-163,1 0 0,1 0 0,0 0 0,0-1 0,1 1 0,0-1 0,1 1 0,1-1 0,9 14 0,-14-22 17,1 1 0,0-1 1,0 0-1,0 0 0,0 0 0,1 0 0,-1 0 0,0-1 0,1 1 0,-1 0 0,1-1 0,-1 0 0,1 0 1,0 0-1,0 0 0,0 0 0,-1 0 0,1-1 0,0 1 0,0-1 0,0 0 0,0 0 0,0 0 0,0 0 0,0-1 1,0 1-1,-1-1 0,1 0 0,0 1 0,0-1 0,0-1 0,-1 1 0,1 0 0,-1-1 0,1 1 0,-1-1 1,1 0-1,2-3 0,8-6-32,-1 0 0,-1-1 0,0 0 0,0-1 0,12-20 0,36-73 1721,-43 72 274,38-54-1,-54 87-1843,0 1 0,0 0-1,0 0 1,0-1-1,0 1 1,0 0 0,1 0-1,-1-1 1,0 1-1,0 0 1,0 0 0,0 0-1,1 0 1,-1-1 0,0 1-1,0 0 1,1 0-1,-1 0 1,0 0 0,0 0-1,1-1 1,-1 1-1,0 0 1,0 0 0,1 0-1,-1 0 1,0 0-1,0 0 1,1 0 0,-1 0-1,0 0 1,1 0-1,-1 0 1,0 0 0,1 1-1,4 9 336,1 27-277,-5-26 19,3 14-135,0-1-1,2 0 1,1-1 0,0 1-1,15 29 1,-18-47-51,-1 0-1,1 0 1,0-1-1,0 1 1,0-1 0,1 0-1,0 0 1,0 0-1,0-1 1,9 6 0,-9-8-20,-1 1 0,1-1 1,0-1-1,0 1 0,0-1 0,0 1 1,0-2-1,0 1 0,0 0 1,0-1-1,0 0 0,0 0 1,0-1-1,0 1 0,10-3 1,-7 0 13,0 0-1,-1 0 1,1 0 0,-1-1 0,0 0 0,0-1 0,0 1 0,0-1 0,-1-1 0,0 1 0,0-1 0,0 0 0,5-8 0,8-12 201,-1-1 1,15-30-1,-20 33 94,32-63 995,-45 87-1194,0 0 0,0 0 0,0 0 1,0-1-1,1 1 0,-1 0 0,0 0 0,0 0 0,0 0 1,0 0-1,0 0 0,0 0 0,0 0 0,0 0 0,1 0 1,-1 0-1,0 0 0,0 0 0,0 0 0,0 0 0,0 0 1,0 0-1,0 0 0,0 0 0,1 0 0,-1 0 0,0 0 1,0 0-1,0 0 0,0 1 0,0-1 0,0 0 0,0 0 1,0 0-1,0 0 0,0 0 0,0 0 0,1 0 0,-1 0 1,0 0-1,0 0 0,0 0 0,0 0 0,0 1 0,0-1 1,0 0-1,0 0 0,0 0 0,0 0 0,0 0 0,0 0 1,0 0-1,0 0 0,0 1 0,0-1 0,0 0 0,0 0 1,0 0-1,0 0 0,0 0 0,0 0 0,0 0 0,3 15 123,0 15-28,-2-20-107,1 25-75,13 70 0,-14-97-122,1 1 1,0-1 0,1-1-1,0 1 1,0 0 0,1-1-1,-1 1 1,2-1 0,-1 0-1,1 0 1,0-1 0,1 1-1,-1-1 1,11 8 0,-14-13 4,0 1 1,1-1 0,-1 1-1,1-1 1,-1 0 0,1 0-1,0 0 1,0 0-1,-1 0 1,1-1 0,0 1-1,0-1 1,0 0 0,0 0-1,-1 0 1,1 0 0,0 0-1,4-1 1,-2-1-27,-1 1 0,0-1-1,0 0 1,1 0 0,-1-1 0,0 1 0,-1-1 0,1 0 0,0 0 0,3-5 0,5-5 251,0-1 0,-2-1 0,0 0 1,13-26-1,-16 27 478,-3 5 53,1-1 0,0 1 0,0 0-1,1 1 1,0 0 0,8-9 0,-13 16-509,-1 1 0,1 0 0,0-1 0,-1 1 1,1-1-1,-1 1 0,1 0 0,0-1 0,-1 1 0,1 0 0,0 0 0,-1 0 0,1-1 0,0 1 0,0 0 0,-1 0 0,1 0 0,0 0 0,-1 0 0,1 0 1,0 0-1,0 1 0,-1-1 0,1 0 0,0 0 0,-1 0 0,2 1 0,16 17 538,10 33-356,-24-43-128,1 2-205,0 1-1,1-1 1,0-1 0,1 1 0,0-1 0,0 0 0,1-1-1,0 0 1,10 8 0,-13-12-155,0-1 1,1 0-1,-1 0 1,1-1-1,0 1 0,-1-1 1,1-1-1,0 1 1,0-1-1,0 0 1,1 0-1,-1 0 0,0-1 1,0 0-1,0-1 1,1 1-1,-1-1 0,9-3 1,-5 2-91,0-2 0,0 1 0,0-1-1,-1-1 1,1 0 0,-1 0 0,14-12 0,2-4 1337,26-28 0,-12 10 2381,-37 37-3128,1 0 0,-1 0 0,0 0 0,1 0 0,-1 1 0,1-1 1,-1 0-1,1 1 0,5-2 0,-6 3-182,0-1 0,0 1 0,0 0 0,0 0 0,-1 1 0,1-1 0,0 0 0,0 1 0,0-1 1,0 1-1,-1 0 0,1-1 0,0 1 0,-1 0 0,1 0 0,0 0 0,1 1 0,-2-1-79,1 0 0,0 0-1,-1 0 1,1 0 0,0-1 0,0 1-1,0-1 1,-1 1 0,1-1 0,0 0 0,0 0-1,0 0 1,0 0 0,0 0 0,0 0-1,0 0 1,-1 0 0,1-1 0,0 1-1,0-1 1,0 0 0,-1 1 0,1-1-1,0 0 1,0 0 0,-1 0 0,1 0 0,-1 0-1,1-1 1,-1 1 0,0 0 0,1-1-1,-1 1 1,0-1 0,0 1 0,0-1-1,1-3 1,1 1-3,0-1 0,0 1-1,-1-1 1,0 0-1,0 0 1,-1 0 0,1 0-1,-1-1 1,0 1 0,0 0-1,-1 0 1,0-10 0,0 11 48,-1 0 0,1 1 0,-1-1 1,0 0-1,0 0 0,-1 0 1,1 1-1,-1-1 0,0 0 0,0 1 1,0 0-1,0-1 0,-1 1 0,1 0 1,-1 0-1,0 1 0,0-1 1,0 0-1,0 1 0,0 0 0,0-1 1,-1 1-1,1 1 0,-1-1 0,0 0 1,-5-1-1,3 2 33,0 0 0,-1 0 0,1 1 0,0 0 0,-1 0 1,1 0-1,-1 1 0,1 0 0,0 0 0,-1 1 0,1-1 0,0 1 0,0 1 0,0-1 0,-9 6 1,0 2 47,0 0 1,1 1 0,0 0 0,1 2 0,0-1 0,1 2 0,-20 27 0,23-28-125,0 0 0,2 1 0,-1 0-1,2 0 1,0 0 0,1 1 0,0 0 0,1 0 0,-3 22 0,7-34-42,-1 1 0,1-1 0,0 0 0,0 0 1,0 0-1,0 0 0,1 0 0,-1 1 0,1-1 0,0 0 1,0 0-1,0 0 0,0-1 0,0 1 0,1 0 1,-1 0-1,1-1 0,0 1 0,0 0 0,0-1 1,0 0-1,0 0 0,1 1 0,-1-1 0,0-1 0,6 4 1,-4-3-91,1 0 1,-1-1 0,1 0 0,-1 0 0,1 0 0,0 0-1,-1-1 1,1 0 0,0 0 0,0 0 0,-1 0 0,1-1-1,0 0 1,-1 0 0,1 0 0,-1 0 0,6-3 0,1-1-112,-1 0 1,0 0 0,0-1 0,0 0 0,-1-1 0,0 0 0,13-13 0,0-5 225,25-34 1,14-17 3097,-60 114-1352,-1-27-1651,-2-3-75,2 1-1,-1-1 1,1 1-1,1-1 1,0 1-1,1 9 1,-1-16-56,0-1 0,-1 1-1,1 0 1,0 0 0,0-1 0,0 1 0,0 0 0,0-1 0,0 1 0,0-1-1,1 1 1,-1-1 0,1 0 0,-1 1 0,1-1 0,-1 0 0,1 0 0,0 0-1,-1 0 1,1-1 0,0 1 0,0 0 0,0-1 0,-1 1 0,1-1 0,0 0-1,0 1 1,0-1 0,0 0 0,0 0 0,0 0 0,0 0 0,2-1 0,7-1-244,-1 0 0,1 0 1,-1-1-1,0-1 0,0 0 1,0 0-1,0-1 0,-1 0 1,1-1-1,-1 0 1,-1 0-1,1-1 0,-1 0 1,0 0-1,-1-1 0,10-13 1,10-14 304,-1-2 0,32-64 0,-47 82 232,31-60 2923,-4-2-1,55-170 1,-89 237-2739,-1 7-208,0-1 0,-1 1 1,0-1-1,-1 1 0,0-1 0,0 0 1,-1 0-1,1 1 0,-3-11 1,3 18-196,-1-1 0,0 1 0,0-1 0,0 1 0,0 0-1,0-1 1,0 1 0,0 0 0,0-1 0,0 1 0,0 0 0,0-1 0,-1 1 0,1 0 0,0-1 0,0 1 0,0 0 0,0-1 0,-1 1 0,1 0 0,0-1 0,0 1 0,0 0 0,-1 0-1,1-1 1,0 1 0,0 0 0,-1 0 0,1-1 0,0 1 0,-1 0 0,1 0 0,0 0 0,-1 0 0,1-1 0,0 1 0,-1 0 0,1 0 0,0 0 0,-1 0 0,1 0 0,-1 0 0,1 0-1,0 0 1,-1 0 0,1 0 0,0 0 0,-1 0 0,1 1 0,0-1 0,-1 0 0,1 0 0,0 0 0,-1 0 0,1 0 0,0 1 0,-1-1 0,1 0 0,0 0 0,0 1 0,-1-1 0,1 0-1,0 0 1,-1 1 0,-14 21-17,5 3-80,2 1-1,0-1 0,-8 50 1,0 82-577,14-123 307,1-1-1,2 1 1,6 39 0,-6-63 53,0 0 1,1 0-1,1 0 1,0 0-1,0-1 1,1 1 0,0-1-1,1 0 1,0 0-1,0-1 1,1 1-1,0-1 1,0 0-1,15 13 1,-18-18 50,1 0 1,0-1-1,0 1 0,0-1 1,0 0-1,0 0 0,0 0 1,0-1-1,1 1 1,-1-1-1,1 0 0,-1-1 1,1 1-1,-1-1 0,1 1 1,0-2-1,5 1 1,-4-2 13,0 1 1,-1-1 0,1 0-1,0 0 1,-1-1 0,1 0-1,-1 0 1,0 0 0,0-1-1,0 1 1,7-8 0,-2 1 450,-1-1 1,0-1 0,0 1-1,-1-1 1,-1 0-1,0-1 1,-1 0 0,0 0-1,-1-1 1,4-14-1,-4-1 1627,-2 11 1963,0 38-1639,-2-8-2178,1 0 0,0 0 0,1 0 1,0 0-1,1 0 0,0-1 0,1 1 1,0-1-1,0 0 0,2-1 0,-1 1 1,1-1-1,12 13 0,-12-16-483,1 0 0,-1-1 0,1 0 0,0 0 0,1 0 0,-1-1 0,1-1 0,0 1 0,1-2 0,-1 1 0,1-1-1,-1 0 1,1-1 0,0 0 0,0-1 0,0 0 0,10-1 0,-3 0-923,1-1 0,-1-1 0,28-7 0,7-7-993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34.5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14 1548,'-11'-6'2480,"1"1"297,-1 3 171,1 2-200,3 2-848,0 3-936,0 3-892,7 1-988,7 2-1032,0 0-560,0 0-280,3 0-5,1 0 317,6 3 656</inkml:trace>
  <inkml:trace contextRef="#ctx0" brushRef="#br0" timeOffset="0.99">122 352 1160,'-4'35'2264,"1"-2"413,-1-5 259,1-5-116,0-4-844,3-5-1080,3-3-1372,-3-2-1248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36.7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797 107 564,'18'-7'1757,"-1"-2"0,0 0 0,-1-1 0,0-1 0,28-24 0,-39 31 579,-4 3-2003,0 0 1,-1 0-1,1 1 1,-1-1 0,1 0-1,-1 0 1,1 0-1,-1 0 1,0 0 0,1-2-1,-1 3-218,0-1-1,-1 1 1,1 0 0,0-1-1,0 1 1,-1-1-1,1 1 1,0 0 0,0-1-1,-1 1 1,1-1-1,-1 1 1,1 0 0,0 0-1,-1-1 1,1 1-1,0 0 1,-1 0 0,1-1-1,-1 1 1,1 0 0,-1 0-1,1 0 1,-1 0-1,0 0 1,-42-2 906,32 2-1028,-139 5 168,0 6 0,-291 61 0,420-68-105,11-2 10,1 0 0,-1 0 0,1 0 0,-1 1 0,1 1 0,0 0 0,0 0 0,-15 10 0,23-13-47,0 0 0,0 0 1,0 0-1,1 0 0,-1 0 0,0 0 0,0 1 0,1-1 1,-1 0-1,0 1 0,1-1 0,-1 0 0,1 1 1,0-1-1,0 1 0,-1-1 0,1 0 0,0 1 0,0-1 1,0 1-1,1 2 0,9 32 235,-4-20-175,-1 1-13,12 34 130,-3 2 0,13 85 0,-20 4 794,-19 259 0,4-275-428,7-108-480,-1 18 122,1 1 1,5 44 0,-4-72-183,2 0 1,-1 0 0,1 0-1,1 0 1,-1 0 0,2-1 0,-1 1-1,1-1 1,0 1 0,1-1-1,0-1 1,0 1 0,1-1-1,7 8 1,-6-10-32,-1 0 0,1-1 0,0 0 1,0 0-1,0-1 0,1 0 0,-1 0 0,1 0 0,-1-1 0,1-1 0,0 1 0,0-1 0,0 0 0,0-1 1,12-1-1,13-1-113,1-2 0,42-10-1,-62 11 82,76-16-2078,107-38 0,-174 47 694,-7 0-3589,-16 8 4538,1 1-1,0 0 0,-1 0 0,1 0 1,-1-1-1,1 1 0,-1 0 1,0 0-1,1-1 0,-1 1 1,0 0-1,0-1 0,0 1 1,0 0-1,0-1 0,0 1 1,0 0-1,-1 0 0,1-1 0,0 1 1,-1 0-1,1-1 0,-1 1 1,0 0-1,1 0 0,-1 0 1,-1-2-1,-2-6-1670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37.4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15 768,'13'-15'13096,"-14"41"-6420,0 1-6405,36 228 2990,-11-98-2681,22 76-659,-33-173-971,-12-59 933,-1 0 0,0-1-1,1 1 1,-1 0 0,0 0 0,0 0 0,0 0 0,0 0 0,0 0 0,0 0-1,0 0 1,0 0 0,0 0 0,0 0 0,0 0 0,-1 0 0,1 0-1,0 0 1,-1 0 0,1 0 0,-1 0 0,1 0 0,-1 0 0,0 0-153,0-1 0,0 0 1,0 1-1,1-1 0,-1 0 1,0 0-1,0 0 0,0 0 1,0 0-1,0 0 0,1 0 0,-1 0 1,0 0-1,0 0 0,0 0 1,0-1-1,1 1 0,-1 0 1,0-1-1,-1 0 0,-4-1-1131,1-1-1,0-1 0,0 1 1,0-1-1,0 0 0,-5-6 0,-4-8-1123,3-5 486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37.8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65 1020,'-32'-64'18941,"41"96"-18343,-2 1 0,-2 0 0,-1 1 0,0 35 0,-1-20-156,9 168 743,11 127-791,-21-330-836,1 1 0,0-1-1,2 0 1,5 15 0,-5-19-1089,-3-30-6472,-4 15 7097,0 1 1,0-1 0,-1 1 0,1 0 0,-1 0 0,-6-6 0,-42-36-3948,47 42 4561,-32-23-1382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38.5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193 435 128,'-60'-27'2179,"-46"-24"5936,104 50-7850,1 0 1,-1 0-1,0 0 1,1 0-1,-1 0 1,1 0-1,-1 0 1,1 0-1,-1 0 1,1-1-1,0 1 1,0-1-1,0 1 1,0-1-1,0 1 1,0-1 0,0 0-1,0 1 1,1-1-1,-2-3 1,2 3-120,0 1 1,1-1 0,-1 1 0,1-1 0,-1 1 0,1 0 0,-1-1-1,1 1 1,0-1 0,-1 1 0,1 0 0,0 0 0,0 0-1,0-1 1,0 1 0,0 0 0,1 0 0,-1 0 0,2-1-1,9-5 133,0 0 0,0 1-1,1 0 1,16-4 0,-24 8-268,200-64-1435,111-7-8664,-187 57 7213,-111 16 3716,0 0 0,31 4 0,-46-4-506,0 1-1,0 0 1,0 0-1,0 0 1,-1 0-1,1 0 1,0 0-1,-1 1 1,1 0-1,-1-1 1,1 1-1,-1 0 1,0 0-1,0 0 1,1 0-1,-2 1 1,1-1-1,0 0 1,0 1-1,-1 0 1,1-1-1,-1 1 1,0 0-1,0-1 1,1 5-1,1 7 389,0 0 0,-1 0 0,-1 0 0,0 18 0,1 9 35,12 65 447,5-2 1,37 114-1,-50-201-1238,-6-17 29,0-1 0,0 1 0,0 0 0,0 0 0,0 0-1,0 0 1,0 0 0,0 0 0,0 0 0,0 0 0,0 0 0,1 0 0,-1 0 0,0 0 0,0 0 0,0 0 0,0 0 0,0 0 0,0-1 0,0 1-1,0 0 1,0 0 0,0 0 0,0 0 0,0 0 0,0 0 0,0 0 0,0 0 0,0 0 0,0 0 0,0 0 0,1 0 0,-1 0 0,0 0 0,0 0-1,0 0 1,0 0 0,0 0 0,0 0 0,0 0 0,0 0 0,0 0 0,0 0 0,0 0 0,0 0 0,0 0 0,0 0 0,0 0 0,1 0 0,-1 0-1,0 0 1,0 0 0,0 0 0,0 1 0,0-1 0,0 0 0,0 0 0,-5-28-363,-26-59 66,-45-148-150,71 211 388,0-2 1,1 1-1,2 0 1,0-1-1,2 1 0,1-1 1,6-37-1,-6 54 82,1 1 0,0 0 1,1 1-1,-1-1 0,2 0 0,-1 1 0,1-1 1,0 1-1,0 0 0,1 0 0,0 1 0,0 0 0,11-10 1,-11 12 2,0 1 1,0-1-1,0 1 1,1 0 0,-1 0-1,1 1 1,0 0-1,0 0 1,0 0 0,0 1-1,0 0 1,0 0 0,0 0-1,0 1 1,0 0-1,1 0 1,-1 1 0,9 1-1,-5 0-2,1 1-1,0 0 1,-1 1 0,0 0-1,0 0 1,0 1 0,0 0-1,-1 1 1,0 0 0,0 1-1,-1 0 1,1 0 0,-1 1-1,-1 0 1,0 0 0,0 1-1,0 0 1,-1 0 0,-1 0-1,1 1 1,-2 0 0,1 0-1,-1 0 1,-1 1-1,0-1 1,3 21 0,-4-21-57,-1 0 1,0 0 0,-1 0-1,0-1 1,0 1 0,-1 0-1,0 0 1,-1 0-1,0-1 1,-1 1 0,1-1-1,-2 1 1,0-1-1,0 0 1,0 0 0,-1-1-1,-1 1 1,1-1 0,-1 0-1,-1-1 1,1 1-1,-1-1 1,-1-1 0,1 1-1,-1-1 1,0-1 0,-1 1-1,1-1 1,-16 6-1,16-8-253,-1 0 0,1-1 0,-1 0-1,1 0 1,-11 0 0,17-2 63,0 1 0,0-1 0,0 0 0,1 0 0,-1 0 0,0 0 0,0 0 0,0 0 0,1-1 0,-1 1 0,0 0 0,0-1 0,1 0 0,-1 1 0,0-1 0,1 0 0,-1 0 0,1 0 0,-1 0 0,1 0 0,-1 0 0,1 0 0,0 0 0,0-1 0,-1 1 1,1-1-1,0 1 0,0-1 0,0 1 0,1-1 0,-2-2 0,2 1-165,0 0 0,0 0-1,0 1 1,1-1 0,-1 0 0,1 1 0,-1-1 0,1 0 0,0 1 0,0-1 0,1 1 0,-1-1 0,0 1 0,1 0 0,-1 0 0,1 0 0,0-1 0,0 2 0,2-3 0,46-40-3415,-42 38 3241,36-28-1365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47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58 400,'3'-11'1350,"6"-16"2162,-9 25-2986,1 1 0,-1-1-1,1 1 1,0-1 0,-1 1-1,1-1 1,0 1-1,0 0 1,2-3 1051,0 1-1051,-2 3-359,-1 1 0,1-1 0,0 0 1,-1 0-1,1 0 0,0 0 0,-1 0 0,1 1 1,-1-1-1,1 0 0,-1 0 0,1 1 0,0-1 1,-1 0-1,1 1 0,-1-1 0,1 1 0,-1-1 1,0 1-1,1-1 0,-1 1 0,1-1 0,-1 1 1,0-1-1,0 1 0,1-1 0,-1 1 0,0 0 1,0-1-1,0 1 0,1 1 0,7 23 1216,10 58-213,-5 0 0,3 92 0,-11-120-980,18 285-337,-20-313-80,0-10-375,-1 0-1,-1 0 1,-1 0 0,-2 26-1,-13-52-5260,-4-16 3495,18 24 2137,-20-28-1995,-68-102-3668,75 107 6616,1 0 1,1 0 0,-16-48-1,27 68-258,0 0 1,0 0-1,0 0 0,0 0 0,1-1 0,-1 1 0,1 0 1,0 0-1,0-1 0,1 1 0,-1 0 0,1 0 1,0-1-1,0 1 0,0 0 0,4-7 0,-3 8-252,0 1 0,0-1 0,0 1 0,1 0 0,-1 0 0,1 0 0,-1 0 1,1 0-1,-1 0 0,1 1 0,0-1 0,0 1 0,0 0 0,0 0 0,0 0 0,0 0 0,0 1 0,0-1 0,0 1 0,1 0 0,-1-1 0,0 2 0,4-1 0,7 1-83,1 1 0,-1 0 1,0 1-1,0 1 0,0 0 0,-1 1 0,1 0 1,-1 1-1,0 0 0,-1 1 0,0 1 0,14 10 1,12 14-500,-2 0 0,40 47 0,-25-26-98,-49-50 465,0 0 0,1-1 0,0 1 0,0-1 0,-1 0 0,2 1 0,-1-1 0,0-1 0,0 1 0,0 0 0,1-1 0,-1 0 0,1 0-1,-1 0 1,1 0 0,0 0 0,-1-1 0,7 1 0,-5-2 45,-1 0 0,0 0 0,0-1 0,0 1 0,0-1 0,0 0 0,-1 0 0,1 0 0,-1-1 0,1 1 0,-1-1 0,0 1 0,0-1 0,0 0 0,0-1-1,2-3 1,6-7 107,-1-1-1,-1 0 0,0-1 0,-2 0 0,8-21 0,-6 14 100,23-41 0,-25 60-265,-4 14-23,-3 25-55,0-27 75,0 15-90,-1-2-6,1 0 1,1 0-1,1 0 1,5 23-1,-5-39-128,-1 0-1,0 0 0,1 0 1,0-1-1,0 1 0,0-1 1,1 1-1,0-1 0,0 0 1,0 0-1,0 0 0,0 0 1,1-1-1,0 1 0,-1-1 1,1 0-1,1 0 0,-1 0 1,0-1-1,1 1 0,-1-1 1,8 2-1,5 1-961,1-2 1,-1 0-1,0-1 1,1-1-1,-1 0 1,1-1-1,-1-1 1,30-6-1,4-5-846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38.9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80 672,'31'-13'1521,"39"-17"2243,-63 28-2894,0-1 0,1 1 0,-1 1 1,1-1-1,-1 1 0,1 1 0,8 0 1,-14 0-668,0 0 1,-1 1 0,1-1 0,-1 1-1,1 0 1,0-1 0,-1 1 0,1 0 0,-1 0-1,0 0 1,1 0 0,-1 0 0,0 0-1,0 0 1,0 1 0,1-1 0,-1 0 0,0 1-1,-1-1 1,1 1 0,0-1 0,0 1 0,-1-1-1,1 1 1,-1 0 0,1 3 0,2 5 195,-1 1 1,-1 0 0,1 12-1,-2-11-24,2 11 41,1 0-1,1 1 1,1-1-1,0-1 1,2 1 0,1-1-1,1 0 1,22 40 0,-24-51-361,0-1 1,0-1-1,1 1 1,0-1-1,1 0 1,-1-1-1,2 0 1,-1-1-1,1 0 1,1 0-1,-1-1 1,1 0-1,0-1 1,0 0-1,1-1 1,-1 0-1,1-1 1,0 0-1,12 1 1,-7-3-136,-1 0-1,1-1 1,0-1 0,-1-1-1,0 0 1,1-1 0,-1-1-1,0-1 1,0 0 0,-1-1-1,0 0 1,26-16 0,-32 17 2,-1-1 0,0 0 0,0-1 0,0 0 0,-1 0 1,0 0-1,0-1 0,-1 0 0,9-14 0,-12 15 42,0 0 0,0 0 0,0 0-1,-1 0 1,0 0 0,0-1 0,-1 1-1,0-1 1,0 1 0,-1-1 0,0 1-1,0-1 1,-1 1 0,-1-9 0,-2 2 59,0 0 1,-1 0 0,-1 0 0,0 0-1,-1 1 1,-1 0 0,0 0 0,0 1-1,-1 0 1,-1 1 0,0-1-1,0 2 1,-22-17 0,22 20 34,1 0-1,-1 1 1,0 0 0,-1 0 0,1 1-1,-1 1 1,0 0 0,-14-3-1,18 5-32,0 1-1,0 0 0,-1 1 0,1 0 0,0 0 0,-1 0 0,1 1 0,0 0 0,0 0 0,0 1 0,-1 0 0,2 0 0,-13 6 1,13-4-131,0-1 0,0 1 0,0 0 0,0 0 0,1 1 0,-1 0 1,1 0-1,0 0 0,1 1 0,-1 0 0,1 0 0,0 0 0,1 0 1,-1 0-1,1 1 0,1-1 0,-1 1 0,1 0 0,0 0 1,1 0-1,-1 0 0,1 0 0,0 10 0,1-9-372,1 0 0,-1 0 1,1 0-1,1 0 0,-1-1 0,1 1 0,1 0 0,0-1 1,0 1-1,0-1 0,1 0 0,0 0 0,0 0 0,0-1 0,1 1 1,0-1-1,1 0 0,-1-1 0,1 1 0,12 8 0,-3-5-529,0-1 0,1 0 0,0-1 0,1-1-1,0-1 1,-1 0 0,2-1 0,31 4 0,24-3-981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39.3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26 1260,'33'-9'2599,"27"-7"6435,-59 16-8897,-1 0-1,1 0 0,-1 0 1,1 0-1,-1 0 0,1 1 1,-1-1-1,1 0 0,0 0 1,-1 1-1,1-1 0,-1 0 1,0 0-1,1 1 0,-1-1 1,1 1-1,-1-1 0,1 0 1,-1 1-1,0-1 0,1 1 1,-1-1-1,0 1 0,0-1 1,1 1-1,-1-1 0,0 1 1,0-1-1,0 1 0,1 0 1,-1-1-1,0 1 0,0-1 1,0 1-1,0-1 0,0 1 1,0 0-1,0-1 0,-1 1 1,1 0-1,-2 33 623,1-24-139,1 6-374,0 0-1,2 0 1,0 0 0,0 0 0,2 0-1,0 0 1,1-1 0,0 1 0,1-1 0,1-1-1,13 22 1,-16-29-285,1-1 0,0 1 0,0-1 0,0 0-1,1 0 1,0-1 0,1 1 0,-1-1 0,1-1 0,13 8 0,-14-10-66,-1 0 0,1 0 1,0 0-1,-1-1 0,1 0 1,0 0-1,0-1 0,0 1 1,0-1-1,0-1 0,0 1 1,0-1-1,0 0 0,-1 0 1,1-1-1,8-3 0,-9 3 84,0-1-1,1 0 1,-2 0 0,1 0-1,0-1 1,0 1-1,-1-1 1,0 0 0,0-1-1,0 1 1,-1-1-1,1 0 1,-1 0 0,0 0-1,0 0 1,-1 0-1,1 0 1,-1-1 0,-1 1-1,1-1 1,-1 0 0,0 0-1,0 1 1,0-1-1,-1 0 1,0 0 0,0 0-1,-1 0 1,1 1-1,-1-1 1,-1 0 0,-3-11-1,2 16 860,0 7-425,0 9-40,4 33-16,0-11-1535,-2 0-1,-8 57 0,5-68-693,-10 41-4160,13-62 5361,-1 0 1,0-1 0,0 1 0,0 0-1,0 0 1,-1-1 0,0 0-1,0 1 1,0-1 0,-6 5-1,-11 5-1647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39.9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43 444,'-8'-3'1230,"-28"-17"14378,36 19-15422,14-8 2460,-5 7-2374,-1-1 0,1 2 0,0-1 1,0 1-1,-1 1 0,1 0 0,0 0 0,0 1 1,0 0-1,0 0 0,8 3 0,-13-4-237,0 1 0,0 0 0,0 1-1,0-1 1,0 0 0,-1 1 0,1 0 0,0 0 0,-1 0-1,0 0 1,1 1 0,-1 0 0,0-1 0,0 1-1,0 0 1,-1 0 0,1 1 0,-1-1 0,0 0 0,1 1-1,-2-1 1,1 1 0,0 0 0,-1 0 0,2 6 0,-2 9 26,-1 0 0,-2 0 0,1 0 0,-2 0 0,-1 0 0,0 0 0,-8 20 0,0 4 32,11-41-100,0 1 1,1 0-1,-1 0 1,1 0-1,0 0 0,0 0 1,0-1-1,0 1 1,0 0-1,0 0 1,1 0-1,0 0 0,-1 0 1,1-1-1,0 1 1,0 0-1,1-1 0,-1 1 1,3 3-1,-2-3-55,0-1 0,1 0 0,0 0 0,-1 0 0,1 0 0,0 0 0,0 0 0,0-1 0,0 1 0,0-1 0,1 0-1,-1 0 1,0 0 0,1 0 0,-1-1 0,6 1 0,34-1-1563,0-1 1,0-3-1,0-1 0,58-15 0,-60 12-144,35-7-3073,96-32 0,-89 16 2243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40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24 456,'-18'10'2579,"-15"4"5854,54-24-1211,17-7-6057,-20 11-869,0 2 0,1 0 0,0 1 0,-1 1 0,1 1 1,0 0-1,0 1 0,0 2 0,0 0 0,28 6 0,-34-4-199,0 0 0,0 1 0,0 0 1,-1 1-1,0 0 0,0 1 0,0 0 0,-1 1 1,0 0-1,0 1 0,-1 0 0,0 1 0,-1 0 1,0 1-1,8 13 0,-4-2 124,-1 0 0,-1 1 0,-1 0 0,-1 1 0,-1 0 1,8 42-1,12 158 958,-21-147-857,40 247 595,-5-37-1497,-39-268 316,-1 0-1,-1 0 1,-1 0 0,-4 34-1,3-47 138,0-1 1,-1 1-1,1-1 1,-1 0-1,0 0 0,0 1 1,-1-1-1,0 0 1,0-1-1,0 1 0,0-1 1,-1 1-1,0-1 1,1 0-1,-2 0 0,1 0 1,0-1-1,-1 0 0,1 0 1,-8 4-1,-15 3-1708,1-1 0,-2-1 0,1-1 0,-1-1 0,-42 2 0,-9 3-3068,-29 9-984,56-14 3867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45.4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0 32,'-7'8'424,"4"-3"-132,-4 1-76,7-1-32,0 1 8,0 3 12,0 2 32,0 0 0,0 0-8,0 1-16,0-1-40,-4 0-92,4-3-132,0-1-148,0-1-200,4-5-836,3 1 540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45.7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88 240,'-28'-7'23694,"46"5"-24347,17 2 970,0-2 1,67-13-1,-32-4-2802,-21 0-3651,0-4-5283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42.1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593 35 1428,'0'0'126,"38"-8"13913,-40 7-13673,1 0 0,0 0 1,-1 0-1,0 0 0,1 0 0,-1 0 0,0 0 0,1 1 0,-1-1 0,0 0 0,-2 0 0,-29-5-110,0 1 0,-1 2 1,1 1-1,-48 3 0,16 5 96,-82 17-1,139-22-299,-9 2 154,0 1 0,1 0 0,-30 13 1,43-16-161,0 0 0,0 1 0,0-1 0,1 1 0,-1 0-1,0-1 1,1 1 0,0 0 0,-1 0 0,1 1 0,0-1 0,0 0 0,0 1 0,0-1 0,1 1 0,-1 0 0,1 0 0,-1-1 0,1 1 0,0 0 0,0 0 0,0 0 0,1 0 0,-1 1 0,1-1 0,-1 0 0,1 0 0,0 4 0,3 6 60,0 0-1,1 0 1,1 0-1,0 0 1,0-1 0,8 13-1,14 32 156,-15-22-80,-2 0 0,-1 1 0,-1 0 0,-2 0 0,-2 1 1,-1-1-1,-2 1 0,-2 0 0,-1 0 0,-2-1 1,-1 1-1,-2-1 0,-1 0 0,-14 34 0,-10 20 248,15-47-254,2 1 1,-17 82-1,31-120-195,0-1 0,1 1 0,-1-1 1,1 0-1,0 1 0,1-1 0,-1 1 0,1-1 0,0 1 0,0-1 1,1 0-1,0 0 0,-1 0 0,6 9 0,-4-10-48,1 0 1,-1 0-1,1-1 0,0 1 0,-1-1 0,2 0 1,-1 0-1,0-1 0,0 1 0,1-1 1,0 0-1,-1 0 0,1 0 0,0-1 0,0 0 1,6 1-1,22 4-554,1-2-1,0-2 1,0-1 0,0-1 0,43-6 0,169-39-9037,-217 39 7147,-1-1 0,0-2 1,51-23-1,-27 2-43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42.5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62 48,'-5'-8'1445,"-1"0"0,1 1 0,-1 0 1,0 0-1,-11-8 0,15 14-1066,1 0 0,0 0 0,0 0-1,-1 0 1,1 1 0,0-1 0,-1 0 0,1 1 0,0-1 0,-1 1 0,1 0-1,-1-1 1,1 1 0,-1 0 0,1 0 0,-1 0 0,-2 0 0,3 1-104,-1-1 1,1 1-1,0 0 1,-1 0 0,1 0-1,0 0 1,0 0-1,0 0 1,0 0-1,0 0 1,0 0 0,0 1-1,0-1 1,0 0-1,0 0 1,1 1-1,-1-1 1,0 1 0,1-1-1,-1 1 1,1 2-1,-4 8 873,1 1-1,1 0 1,-2 25 0,9 84 1275,0-50-2027,-5-8-769,3 52-1555,-2-101 896,1-1 1,1 0 0,0 0-1,1 0 1,9 23 0,-12-34 644,0-1-1,0 1 1,1-1 0,-1 0-1,1 1 1,0-1 0,-1 0-1,1 0 1,0 0 0,0 0 0,1-1-1,-1 1 1,0 0 0,1-1-1,-1 0 1,0 1 0,1-1-1,0 0 1,-1 0 0,1 0-1,0-1 1,-1 1 0,1-1 0,0 1-1,0-1 1,-1 0 0,1 0-1,0 0 1,0-1 0,-1 1-1,1-1 1,0 1 0,0-1-1,-1 0 1,1 0 0,-1 0 0,1 0-1,-1 0 1,1-1 0,-1 1-1,0-1 1,4-3 0,21-17-2049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42.8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0 126 1424,'14'-49'3213,"7"-21"5855,-21 70-8977,0 0 0,0-1-1,0 1 1,0 0 0,0 0 0,0-1-1,0 1 1,0 0 0,0 0 0,0-1-1,0 1 1,2-2 635,-2 2-635,0 0-1,0 0 1,1 0 0,-1 0 0,0 0-1,0-1 1,1 1 0,-1 0 0,0 0-1,0 0 1,1 0 0,-1 0-1,0 0 1,1 0 0,-1 0 0,0 0-1,0 0 1,1 0 0,-1 0 0,0 0-1,0 0 1,1 0 0,-1 0 0,0 0-1,0 0 1,1 1 0,-1-1 0,2 1 634,-2-1-634,0 1 0,0-1 0,0 0-1,1 1 1,7 16 1862,4 19 474,11 64 0,2 112-479,-20-157-1730,-2-26-314,18 150-1061,-14-140-918,12 38-1,-6-47-1249,-2-17-51,0-43-8751,-11 28 11897,-6-24-2209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43.2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163 156 180,'-81'-17'6085,"0"12"5753,108 1-8136,28-12-3941,-12 3-474,439-78-17219,-412 81 15759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48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1 240 1192,'3'-54'11494,"-2"76"-5721,-1-10-5567,1 1-1,0 0 0,6 19 0,14 23 33,2 9 96,-24-71-250,0 0-1,0 0 0,0 0 0,1 0 0,0 0 0,1 0 0,-1 0 0,2 0 0,-1 0 0,1 0 0,0 0 0,4-11 0,0 7-52,0 0 0,0 1 1,1-1-1,0 1 0,1 0 1,17-17-1,-9 13-91,2-1 0,-1 2 0,2 0-1,-1 1 1,2 1 0,-1 1 0,2 1-1,29-10 1,0 7-733,60-8-1,15-3-7228,-114 18 5477,-29-11-3599,-10 4 4189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43.5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7 197 1620,'4'3'730,"0"1"0,-1 0 0,0 0-1,0 0 1,0 0 0,0 0 0,-1 1-1,0-1 1,1 1 0,-2-1 0,1 1 0,0 0-1,-1 0 1,1 9 0,0 6 1694,-1-1-1,-2 31 1,0-11-1026,1-21-895,6 154 2453,-4-152-2810,1 0 0,1 0 0,1 0 0,1-1 0,1 0 0,12 26 0,-18-43-185,0 1 0,1-1 0,-1 0 0,1 0 0,0 0 0,-1 0 0,1 0 0,0 0 0,0 0 0,3 1 0,-5-3 20,1 0 0,-1 1 0,0-1 0,1 0 1,-1 0-1,1 0 0,-1 0 0,0 0 0,1 1 0,-1-1 0,1 0 0,-1 0 1,0 0-1,1 0 0,-1 0 0,1 0 0,-1 0 0,0-1 0,1 1 1,-1 0-1,0 0 0,1 0 0,-1 0 0,1 0 0,-1-1 0,1 1 0,5-17-445,-6 4 266,-1 0 1,0-1 0,-1 1 0,0 0-1,-1 0 1,-8-21 0,-1-9-176,-19-76-413,8 36 792,4-2 0,-10-97 0,28 175 98,0 0 1,1 0-1,1 0 0,-1 0 1,1 0-1,0 0 0,0 0 1,1 0-1,0 0 0,1 1 1,3-10-1,-4 13-63,0 0 1,1 0-1,-1 0 0,0 0 1,1 1-1,-1-1 1,1 1-1,0 0 0,0-1 1,0 1-1,0 0 0,0 1 1,0-1-1,1 1 1,-1-1-1,0 1 0,1 0 1,-1 0-1,1 1 0,0-1 1,-1 1-1,1-1 1,5 1-1,1 1 35,1 0 0,-1 0 0,0 1 0,0 1 0,0-1 0,0 1 0,-1 1 0,1 0 0,-1 1 0,0-1-1,0 2 1,15 10 0,-18-11-42,-1-1-1,1 1 0,-1 0 0,0 1 1,0-1-1,-1 1 0,0 0 0,0 0 1,0 0-1,0 1 0,-1-1 1,0 1-1,-1 0 0,0 0 0,0 0 1,0 0-1,-1 0 0,2 12 0,-4-8-66,1 0 0,-2-1 0,1 1 0,-1-1 0,-1 0-1,0 0 1,0 0 0,-1 0 0,0 0 0,-1-1-1,0 1 1,-9 11 0,9-14-520,-1 0 0,0-1 0,0 0 0,0 0 0,-1 0 1,0-1-1,0 0 0,0 0 0,-12 5 0,4-4-4238,67-38-9470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43.9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99 132 1660,'2'3'565,"0"0"0,1 1 0,-1-1 0,-1 1 0,1-1 0,0 1 0,-1 0 0,0-1 0,0 1 0,0 0 0,0 0 0,-1 0 0,1 0 0,-1 0 0,0 0 0,0 0 0,-1 4-1,-2 8 1082,0 0 0,-2-1 0,-5 16 0,-2 5-305,8-23-1033,1 1 0,0-1 1,1 0-1,1 1 0,0-1 1,0 1-1,2 0 0,1 14 0,-1-23-300,0-1-1,0 0 0,0 0 0,1 0 0,-1 0 0,1 0 0,0 0 0,0 0 0,1 0 0,-1-1 0,1 1 0,0-1 0,0 0 0,0 1 0,0-2 0,0 1 0,1 0 0,-1-1 0,1 1 1,0-1-1,0 0 0,0 0 0,0 0 0,0-1 0,0 0 0,0 1 0,1-2 0,-1 1 0,5 0 0,0 0-127,0 0-1,0-1 1,0 0 0,1-1 0,-1 0-1,0-1 1,0 1 0,0-2-1,-1 1 1,1-1 0,-1-1-1,1 1 1,-1-1 0,0-1-1,0 0 1,-1 0 0,1 0-1,-1-1 1,-1 0 0,1 0-1,-1-1 1,9-12 0,-6 9 62,-2-2 0,0 1 0,0-1 1,-1 0-1,0 0 0,-1-1 0,-1 1 0,0-1 1,-1 0-1,0 0 0,-1-1 0,0 1 0,-1 0 1,-1-24-1,-2 24 191,0 0 1,0 0 0,-1 1-1,-1-1 1,0 1-1,-1-1 1,0 1 0,0 1-1,-2-1 1,1 1-1,-2 0 1,1 0 0,-16-16-1,17 22-10,0-1 0,0 1 1,-1 0-1,0 0 0,0 1 0,0 0 0,0 0 0,0 0 0,-1 1 0,0 0 1,0 1-1,0 0 0,0 0 0,0 0 0,0 1 0,0 1 0,0-1 1,0 1-1,-1 1 0,1-1 0,0 1 0,-14 4 0,13-3-113,1 1 1,0 0-1,0 1 0,0-1 0,0 2 1,1-1-1,-1 1 0,1 0 0,0 0 1,0 1-1,1 0 0,0 0 0,-6 9 1,6-7-314,0 0 0,1 1 1,0 0-1,1 0 0,0 0 0,0 0 1,1 1-1,0-1 0,1 1 0,-2 16 1,2-16-350,2 0 1,0 0-1,0 0 1,1 1-1,0-1 0,0 0 1,1-1-1,1 1 1,-1 0-1,2 0 1,-1-1-1,1 0 1,1 0-1,0 0 1,0 0-1,1-1 1,0 0-1,0 0 1,0 0-1,1-1 1,1 0-1,-1 0 1,16 10-1,19 3-1838,3-4 527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44.3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 92,'30'-8'2084,"-15"2"511,1 2 1,0 0 0,0 1-1,18-1 1,-31 5-2343,-1-1 0,1 1 0,-1 0 0,0-1 0,1 1 0,-1 0-1,0 1 1,0-1 0,0 0 0,0 0 0,0 1 0,0-1 0,0 1 0,0 0 0,0 0 0,-1 0 0,1 0-1,-1 0 1,1 0 0,-1 0 0,0 0 0,0 0 0,0 0 0,0 1 0,0-1 0,0 4 0,3 8 406,0 0 1,3 29 0,-7-42-606,9 74 1307,-5-27-780,19 83-1,-22-127-641,0 0 0,0 0 0,1 0 0,-1-1 0,1 1 0,0-1 1,-1 1-1,2-1 0,-1 1 0,0-1 0,1 0 0,-1 0 0,1 0 0,0-1 1,0 1-1,0-1 0,0 1 0,1-1 0,-1 0 0,0 0 0,6 2 0,-4-3-76,-1 0-1,1-1 1,0 1 0,-1-1-1,1 0 1,0 0-1,-1-1 1,1 1 0,-1-1-1,1 0 1,0 0-1,-1-1 1,0 1 0,1-1-1,-1 0 1,0 0-1,0 0 1,4-3-1,0-1-40,1-1 1,-2 0-1,1 0 0,-1 0 0,0-1 0,-1 0 0,1 0 0,-2 0 0,10-18 0,-2 0 473,-2-1-1,10-33 0,-23 178 3227,2-107-3679,0 1 0,1 0 0,0 0-1,1-1 1,5 19 0,-6-27-95,0-1-1,0 1 1,0 0 0,1-1-1,-1 1 1,1-1-1,0 1 1,0-1-1,0 0 1,0 1-1,4 2 1,-4-4-162,0 1 0,0-1 0,1 0 0,-1 0 0,1 0 0,-1 0 0,1-1 0,-1 1 0,1-1 0,0 1 0,-1-1 1,1 0-1,-1 0 0,1 0 0,3-1 0,9-1-1708,0-1-1,-1-1 1,1 0 0,25-12 0,3-1-576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46.7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98 388,'6'-25'10504,"9"5"-4073,-11 16-5820,1 0-1,0 1 1,0 0 0,0 0 0,0 0-1,1 1 1,8-3 0,5-1-590,1 2 0,0 0 0,32-1 0,-34 2-541,16 0-541,-111 47-17936,43-27 17314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47.1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1 820,'-13'8'1580,"0"1"0,0 0 0,2 1 0,-1 1-1,1-1 1,-15 20 0,25-29-1372,1 0 0,-1 0 0,0 0 0,1 0 0,-1 0 1,1 1-1,-1-1 0,1 0 0,0 0 0,-1 0 0,1 1 0,0-1 0,0 0 0,0 0 0,0 0 0,0 1 0,0-1 0,0 0 1,0 0-1,1 1 0,-1-1 0,0 0 0,1 0 0,-1 0 0,2 2 0,-1-1-17,1 0-1,-1-1 1,1 1-1,0-1 1,0 1-1,0-1 1,0 0 0,0 0-1,0 0 1,0 0-1,0 0 1,4 1-1,7 1 82,-1 0 0,1-1 0,21 0 0,-33-2-246,130 0-3037,1-8-8909,-113 7 9539,9-2-95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47.5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8 149 1924,'-1'-2'503,"0"0"-1,0-1 1,0 1 0,0 0-1,1-1 1,-1 1-1,0 0 1,1-1-1,0 1 1,0-1 0,-1 1-1,1-1 1,1 1-1,-1-1 1,0 1 0,1-1-1,0-3 1,1 2-28,0 1 1,0-1-1,1 1 1,-1 0-1,1 0 1,0 0-1,-1 0 1,1 0-1,0 1 1,6-4-1,3-3-225,1 1-1,1 1 0,-1 0 1,1 1-1,0 0 0,1 1 0,-1 1 1,1 0-1,0 1 0,0 1 0,0 0 1,0 1-1,0 0 0,1 2 0,-1 0 1,0 0-1,0 1 0,0 1 0,25 8 1,-26-6-98,0 0 0,0 1 0,-1 1 1,0 0-1,0 0 0,-1 1 1,1 1-1,-2 0 0,0 1 0,0 0 1,0 1-1,-1 0 0,-1 0 0,0 1 1,-1 0-1,0 1 0,-1 0 0,0 0 1,-1 1-1,6 16 0,-5 1 106,0 0 0,-2 1 0,-1-1 0,-1 43 0,-11 131 372,2-123-508,1 73 9,6 1-1,31 226 0,61 231-325,-91-601 174,2 14-85,-2 1 1,0-1-1,-3 43 1,0-63 87,1 0-1,-1 0 1,0 0 0,-1 0-1,1-1 1,-1 1-1,0 0 1,-1-1 0,1 1-1,-1-1 1,0 0 0,0 0-1,-1 0 1,0 0 0,0-1-1,0 1 1,0-1-1,-1 0 1,1 0 0,-1-1-1,-9 6 1,1-3-4,-1-1-1,1-1 0,-1 0 1,0-1-1,0 0 1,-1-1-1,1-1 1,-17 0-1,5-1-593,0-2 0,1-1 0,-43-9-1,61 10 20,0 0-1,1 0 0,0 0 1,-1-1-1,-6-3 0,12 5 351,0 0-1,0 1 1,0-1-1,0 0 1,-1 0 0,1 0-1,0 0 1,0 0-1,1 0 1,-1 0-1,0-1 1,0 1-1,0 0 1,1 0-1,-1-1 1,1 1-1,-1 0 1,1-1-1,0 1 1,-1 0 0,1-1-1,0 1 1,0-1-1,0 1 1,0 0-1,0-1 1,0 1-1,0-1 1,0 1-1,1 0 1,0-2-1,3-6-626,0 0-1,1 1 0,1-1 0,-1 2 0,1-1 1,1 0-1,-1 1 0,1 0 0,1 1 0,7-6 1,35-28-1022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48.3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340 90 716,'-1'-17'2030,"0"-22"3105,1 37-4446,0-1 0,0 1 0,1 0 0,-1 0 1,1 0-1,-1 0 0,1 0 0,-1-1 1,1 1-1,0 0 0,0 1 0,0-1 0,2-2 1,-3 4-602,0-1 0,0 1 0,1 0 0,-1 0 0,0 0 0,0 0 0,1-1 0,-1 1 0,0 0 0,1 0 0,-1 0 0,0 0 0,1 0 0,-1 0 0,0 0 0,1 0 0,-1 0 0,0 0 0,1 0 0,-1 0 0,0 0 0,1 0 0,-1 0 1,0 0-1,1 0 0,-1 0 0,0 0 0,0 0 0,1 1 0,-1-1 0,0 0 0,1 0 0,-1 0 0,0 0 0,0 1 0,1-1 0,-1 0 0,0 0 0,0 1 0,0-1 0,1 0 0,-1 1 0,0-1 0,0 0 0,0 0 0,0 1 0,0-1 0,0 0 0,1 1 1,5 18 1383,-2 7-687,-2-1 0,-2 1 0,0-1 0,-1 1 0,-9 48 0,3-21-211,-16 267 850,22-245-1544,5-1 0,15 95-1,-18-164 72,0 2-118,0 0 1,0 0-1,1-1 1,0 1-1,0 0 0,0-1 1,1 1-1,7 11 1,-10-17 131,0-1 1,1 0-1,-1 1 0,0-1 1,0 0-1,0 1 1,1-1-1,-1 0 1,0 0-1,1 1 1,-1-1-1,0 0 1,0 0-1,1 1 1,-1-1-1,0 0 0,1 0 1,-1 0-1,1 0 1,-1 1-1,0-1 1,1 0-1,-1 0 1,1 0-1,-1 0 1,0 0-1,1 0 1,-1 0-1,0 0 0,1 0 1,-1 0-1,1-1 1,6-11-957,-2-21-302,-8-27-445,-14-74 0,6 49 886,3 13 271,-25-179 383,-20 5 3503,52 239-3195,-11-23 1049,12 30-1133,0 0 0,0 0-1,0-1 1,-1 1 0,1 0 0,0 0-1,0 0 1,0-1 0,-1 1 0,1 0 0,0 0-1,0 0 1,-1 0 0,1-1 0,0 1-1,0 0 1,-1 0 0,1 0 0,0 0 0,-1 0-1,1 0 1,0 0 0,-1 0 0,1 0-1,0 0 1,0 0 0,-1 0 0,1 0 0,0 0-1,-1 0 1,-10 14 768,-162 347 2382,167-348-3122,0-1-20,-11 24 103,-12 41 0,25-67-133,2-1 1,-1 0 0,2 1 0,-1-1 0,1 1-1,0 0 1,1-1 0,0 1 0,1 0 0,2 11-1,-3-19-26,1 0-1,0 0 1,0 0-1,0 0 1,0 0-1,1 0 1,-1 0-1,0 0 1,1 0-1,-1-1 1,1 1-1,0 0 1,-1-1-1,1 0 1,0 1 0,0-1-1,0 0 1,0 0-1,0 0 1,0 0-1,0 0 1,1-1-1,-1 1 1,0-1-1,0 1 1,1-1-1,-1 0 1,0 0-1,1 0 1,-1 0-1,0 0 1,5-1-1,3 0-138,0-1 0,0 0 1,0-1-1,0 0 0,18-8 0,-13 2 2,0 0-1,0 0 1,-1-1 0,0-1-1,0-1 1,-2 0 0,1 0-1,-2-1 1,1-1 0,-2 0-1,14-23 1,3-14 339,-2 0-1,21-65 1,-35 86 266,-11 29-423,0 1 1,0-1-1,0 1 0,0-1 0,1 1 1,-1-1-1,0 1 0,0-1 0,0 1 0,1-1 1,-1 1-1,0 0 0,0-1 0,1 1 1,-1 0-1,0-1 0,1 1 0,-1 0 1,0-1-1,1 1 0,-1 0 0,1-1 1,-1 1-1,0 0 0,1 0 0,-1 0 0,1-1 1,-1 1-1,1 0 0,-1 0 0,1 0 1,10 12 341,5 34-155,-14-38-154,27 108 20,-20-75-648,1-1 0,27 67 0,-27-85-528,1-1 1,1 0-1,1-1 0,0 0 0,31 32 0,-37-44 111,1-1 0,-1 0 0,1 0 0,1-1 0,-1 0 0,1 0 0,0-1 1,1 0-1,-1-1 0,1 0 0,0 0 0,0-1 0,0 0 0,0-1 0,20 2 0,4-6-1675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49.5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156 31 696,'5'-30'13840,"1"46"-11338,7 37 101,8 88 1,-15-55-1137,-8 125 0,1-201-1425,-20 289 389,11-345-3118,-3-39 1331,-8-166-1013,17 82 3704,5 168-1284,-1 0 0,0-1 1,0 1-1,0 0 0,0 0 1,0-1-1,0 1 0,-1 0 1,1 0-1,0 0 0,0-1 1,-1 1-1,1 0 0,-1 0 1,1 0-1,-1 0 0,0 0 1,1 0-1,-1 0 0,-1-1 1,2 1-17,-1 1 1,0 0 0,0 0-1,1 0 1,-1 0-1,0 0 1,1 1 0,-1-1-1,0 0 1,1 0 0,-1 0-1,0 1 1,1-1 0,-1 0-1,0 1 1,1-1-1,-1 0 1,0 1 0,1-1-1,-1 1 1,1-1 0,-1 1-1,1-1 1,-1 2-1,-5 5 139,0 0 0,0 1-1,-8 14 1,-5 12-3,2 1 0,-23 63 1,39-97-184,0 1 0,1-1 0,-1 1 1,1 0-1,0-1 0,0 1 0,0-1 1,-1 1-1,1 0 0,1-1 0,-1 1 1,0 2-1,1-3-2,-1-1 1,0 0-1,0 0 1,0 1-1,1-1 1,-1 0 0,0 0-1,0 1 1,1-1-1,-1 0 1,0 0-1,1 0 1,-1 1-1,0-1 1,1 0-1,-1 0 1,0 0-1,1 0 1,-1 0 0,0 0-1,1 0 1,-1 0-1,0 0 1,1 0-1,-1 0 1,0 0-1,1 0 1,-1 0-1,0 0 1,1 0-1,-1 0 1,0 0 0,1 0-1,-1-1 1,4 0-93,0-1 0,-1 0 0,1-1 1,-1 1-1,0 0 0,1-1 0,-1 0 1,3-4-1,46-56-806,54-87 0,-40 54 1237,-52 75-75,-12 16-117,1 0 1,0 0-1,1 0 0,-1 1 1,1-1-1,0 1 1,0 0-1,0 0 1,8-5-1,-11 9-108,-1-1-1,1 1 0,0 0 1,0 0-1,0 0 1,0 0-1,0 0 0,0 0 1,0 0-1,0 0 0,-1 0 1,1 0-1,0 0 1,0 0-1,0 1 0,0-1 1,0 0-1,-1 1 0,1-1 1,0 0-1,0 1 1,0-1-1,-1 1 0,1 0 1,0-1-1,-1 1 0,1-1 1,0 2-1,16 21 220,0 7-132,-2 1 0,14 43 0,12 26-647,-27-69 527,-2-6-1748,1 1 1,1-2-1,25 36 1,-35-55 1112,0 0 0,0 0 1,1-1-1,-1 1 0,1-1 1,0 0-1,1 0 0,-1 0 0,1-1 1,-1 0-1,1 0 0,0 0 1,0-1-1,0 0 0,1 0 1,-1 0-1,0-1 0,1 0 1,-1-1-1,13 1 0,21-6-1479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50.4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8 244 1916,'-3'-15'1118,"1"0"-1,0-1 1,1 1-1,1-1 0,1 0 1,3-23-1,-3 33-740,0 0-1,0 1 0,1-1 0,0 1 0,0-1 0,0 1 1,1 0-1,-1-1 0,1 1 0,0 1 0,1-1 1,0 0-1,-1 1 0,1 0 0,1 0 0,-1 0 1,0 0-1,1 1 0,0-1 0,9-3 0,-9 5-237,0 0 0,0 1 0,1 0 0,-1 0 0,0 0 0,1 0 0,-1 1 0,1 0 0,-1 0 0,1 1 0,-1 0 0,0-1 0,1 2 0,-1-1 0,0 1 0,0 0 0,0 0 0,0 0 1,5 4-1,5 2 48,-2 1 1,0 0 0,0 1 0,0 1 0,15 17 0,-2 2 23,-2 1 1,-1 1-1,-1 1 0,-2 0 0,22 52 1,-5 3 89,27 103-1,-25-46-88,23 169 0,-3 155 97,-11-76-313,24-4-390,-69-380 368,6 29-307,22 58 0,-28-86 222,2-1 0,-1 1 1,1-1-1,1 0 0,0 0 1,0-1-1,0 0 1,1 0-1,1 0 0,-1-1 1,10 7-1,35 18-443,-39-25 484,0 0 1,0 1 0,0 1 0,-2 0 0,22 21 0,-18-11 61,-1 1 1,-1 1 0,0-1 0,-2 2-1,-1 0 1,0 0 0,-2 1-1,7 30 1,31 196-26,-40-201 10,12 77-20,124 760 512,-105-696-276,15 209 1,-51-376-244,0 0 0,-2 0 0,0-1 0,-2 1-1,0-1 1,-1 1 0,-2-1 0,-11 31 0,10-37-164,0 0 1,-1 0-1,-1-1 1,0 0-1,-1 0 0,-1-2 1,0 1-1,0-1 1,-2 0-1,1-2 0,-24 17 1,20-17-614,-1 0 0,0-1 0,-1-1 0,0 0 0,-1-1 0,1-1 1,-36 6-1,45-11 283,-1 0 0,1-1 0,-1 0 1,1 0-1,0-1 0,-1 0 0,1 0 0,-10-4 0,14 3 205,-1 0-1,0 0 0,1-1 0,0 0 0,-1 0 1,1 0-1,1-1 0,-1 1 0,0-1 0,1 0 0,0-1 1,0 1-1,-6-8 0,-13-32-1511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51.2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32 376,'13'3'8700,"11"-1"-5446,108-4 2670,68-5-3262,54-2-2010,-185 8-1034,150-5-1423,-75-5-7905,-181 16-70,26-3 10408,1 1 1,0 0 0,-1 0 0,1 1 0,-17 9 0,19-7 75,0 0-1,0 0 0,1 1 1,0 0-1,0 0 0,0 1 1,1 0-1,1 0 0,-1 0 0,1 1 1,1 0-1,-1 0 0,1 0 1,1 0-1,-4 18 0,-1 11 697,2 0-1,-2 69 0,6-70-1106,-1 418 594,3-437-1065,1 21-946,9 69 0,-9-99 421,1 0 1,0 0-1,0-1 1,1 1-1,0-1 1,1 1 0,0-1-1,0 0 1,0 0-1,1-1 1,1 1 0,-1-1-1,11 10 1,-13-15 308,0 0 0,0 0 0,0 0 0,1 0 1,-1 0-1,0-1 0,1 0 0,-1 0 0,1 0 0,-1 0 0,1 0 1,0-1-1,4 1 0,24-2-1695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41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54 278 1312,'-27'-7'1924,"7"0"164,13 1 97,14-1-449,10 2-572,7-1-488,9 2-304,8 1-232,10-1-220,-4 4-340,4-2-512,-7 0-588,0 2-368,-10 0-129,-10-1 37,-10-3 232</inkml:trace>
  <inkml:trace contextRef="#ctx0" brushRef="#br0" timeOffset="1">98 105 1516,'-20'-6'2148,"3"1"405,7 1 215,3-2-328,11 1-496,6-2-516,10-1-500,7-1-512,7 0-428,3 0-464,14-2-548,0 2-664,3 0-648,7 5-236,0 2-25,0 0 197,0 2 424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48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24 1608,'-84'-23'7676,"84"23"-7557,-1 0-1,1 0 1,0 0-1,-1 0 1,1 0 0,0 0-1,-1 0 1,-4 3 2134,5-3-2135,0 0 1,0 1-1,0-1 1,-1 0-1,1 1 1,0-1 0,0 0-1,0 1 1,0-1-1,0 0 1,0 1-1,0-1 1,0 0 0,0 1-1,0-1 1,0 0-1,0 1 1,0-1-1,0 0 1,0 0-1,0 1 1,0-1 0,2 3 948,-1-3-949,14 32 1605,-7-17-883,6 20-655,-1 1 1,13 67-1,-5 18-5915,-9-77 831,-12-43 4702,1 1 0,-1-1 0,0 0 0,1 0 0,0 0-1,-1 0 1,1 0 0,-1 0 0,1 0 0,0 0 0,0 0 0,0 0 0,-1 0 0,1 0 0,0 0 0,0-1 0,0 1 0,0 0 0,1-1 0,-1 1 0,0-1 0,0 1 0,0-1 0,0 1 0,0-1 0,1 0 0,-1 0 0,0 0 0,0 1 0,1-1 0,-1 0 0,1-1 0,15-9-1741</inkml:trace>
  <inkml:trace contextRef="#ctx0" brushRef="#br0" timeOffset="1">280 183 16,'14'-36'1992,"-4"7"644,-7 5 413,-3 4 239,4-2 3501,-4 33-5801,0 11-504,0 11-600,0 5-852,0 4-1141,0 4-735,3-4-376,4-2-100,3-7 251,10-9 637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51.8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200 487 284,'2'3'415,"1"1"336,0 0 1,-1 0-1,1 0 0,-1 0 0,3 9 0,-1-32 5766,14-26-4254,-11 30-1278,5-18-342,-1-1 0,-1-1 0,-2 1 0,-2-1 0,-1-1 0,1-46 0,-6 72-479,-1 0-1,1-1 1,-2 1 0,0 0 0,0 0-1,0 0 1,-2 0 0,-7-17 0,10 23-98,-1 1 0,0 0 0,1 1 0,-1-1 0,-1 0 1,1 0-1,0 1 0,-1 0 0,1-1 0,-1 1 1,0 0-1,0 0 0,0 0 0,0 1 0,0-1 0,0 1 1,0-1-1,0 1 0,-1 0 0,1 0 0,-1 1 0,1-1 1,0 1-1,-1 0 0,1 0 0,-1 0 0,1 0 0,-1 0 1,-4 2-1,1 0 57,0 0 0,0 1 0,0 0 1,0 0-1,1 0 0,-1 1 0,1 0 0,0 0 1,0 1-1,1 0 0,-1 0 0,1 0 1,0 1-1,1 0 0,-5 6 0,-3 4 92,2 1 0,0 1-1,1 0 1,-9 26 0,10-20-150,1-1 1,1 1-1,1 0 1,2 0-1,0 1 1,1 35-1,3-44-183,0 0 0,0 0-1,2-1 1,0 1 0,1-1 0,0 0 0,1 0-1,1 0 1,0 0 0,1-1 0,10 14 0,-15-24 8,0-1 0,1 1 1,-1-1-1,1 0 0,0 0 1,0 0-1,0 0 0,0-1 1,0 1-1,1-1 0,-1 0 1,1 0-1,0 0 0,0 0 1,-1-1-1,1 1 0,0-1 1,0 0-1,0 0 0,0-1 1,1 1-1,6-1 0,-5-1-15,-2 0-1,1 0 1,0 0-1,0-1 0,0 0 1,-1 0-1,1 0 1,-1-1-1,1 0 1,-1 0-1,0 0 1,0 0-1,0 0 1,-1-1-1,1 1 0,-1-1 1,0 0-1,4-6 1,10-19-13,-2-1-1,0 0 1,16-52 0,-11 28 805,-11 20-19,-7 27-341,0 1-1,0-1 1,0 0-1,6-11 1,-11 63 698,3-24-891,0 229-1087,1-242 623,-1 1 0,2 0 0,-1-1 0,1 1 1,0-1-1,1 0 0,0 1 0,0-1 0,5 8 0,-6-13 4,0 0-1,0-1 0,0 1 1,1-1-1,-1 0 0,1 0 1,-1 0-1,1 0 0,0 0 1,-1 0-1,1-1 0,0 1 1,0-1-1,0 0 0,0 0 1,1 0-1,-1 0 0,0-1 1,0 1-1,1-1 0,-1 0 1,0 0-1,0 0 0,1 0 1,-1 0-1,5-2 0,1 0-511,-1 0 1,1 0-1,-1-1 0,1 0 0,-1 0 0,11-7 1,16-13-1537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52.8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0 306 1160,'47'-106'5596,"-42"92"-3768,0 0-1,-2 0 1,1-1 0,-2 0 0,2-25-1,-5 30 405,-3 15-502,-1 19-490,5 17-975,2 1-1,2-1 1,1 0-1,19 69 1,-20-94-436,0-1 0,2 1 0,0-1 0,0-1 0,1 1 0,11 14 0,-17-26 93,1-1 1,-1 0-1,1 1 1,0-1 0,-1 0-1,1 0 1,0 0-1,0 0 1,1-1 0,-1 1-1,0 0 1,0-1-1,1 0 1,-1 1 0,1-1-1,-1 0 1,1 0-1,0-1 1,-1 1 0,1 0-1,0-1 1,0 0-1,-1 1 1,1-1 0,0 0-1,0-1 1,0 1-1,-1 0 1,1-1-1,0 0 1,-1 1 0,1-1-1,0 0 1,-1 0-1,1-1 1,-1 1 0,0 0-1,1-1 1,-1 0-1,0 1 1,0-1 0,3-4-1,4-1 19,-2-1-1,1 0 0,-1-1 1,-1 0-1,1 0 1,-1 0-1,5-12 1,27-74 671,-29 68 24,2 0 1,14-25-1,-25 51-600,0 0 1,1 0-1,-1 0 1,1 0-1,-1 1 1,1-1-1,-1 0 0,1 0 1,-1 1-1,1-1 1,0 1-1,-1-1 1,1 0-1,0 1 1,-1-1-1,1 1 0,0-1 1,0 1-1,0 0 1,0-1-1,-1 1 1,3-1-1,-3 2-17,1-1 0,0 0 0,0 1 1,-1-1-1,1 0 0,0 1 0,-1-1 0,1 1 0,0-1 0,-1 1 1,1-1-1,-1 1 0,1 0 0,-1-1 0,1 1 0,-1 0 0,1-1 1,-1 1-1,0 0 0,1 0 0,3 10 21,0 0 1,-1 0-1,3 12 0,-2-6 32,8 25-32,-2-9-15,19 47-1,-25-71-107,0-1 1,1 1-1,0-1 1,0 0-1,1-1 0,0 1 1,0-1-1,0 0 1,1-1-1,10 8 0,-14-12 9,0 0 0,0 0 0,0-1 0,1 1 0,-1-1 0,1 1 0,-1-1 0,1 0 0,-1-1-1,1 1 1,-1-1 0,1 1 0,0-1 0,-1 0 0,1 0 0,0-1 0,-1 1 0,1-1 0,0 0 0,-1 0-1,1 0 1,-1 0 0,0 0 0,1-1 0,-1 0 0,0 0 0,0 0 0,0 0 0,0 0 0,0 0-1,0-1 1,-1 1 0,3-4 0,5-5 16,-2 0 0,1 0 0,-1-1-1,-1 0 1,0 0 0,-1 0 0,7-21-1,12-51 662,-19 58 47,2 1-1,0-1 1,22-43 0,-30 68-629,1 0 0,-1 1-1,0-1 1,0 0 0,0 1 0,1-1-1,-1 0 1,0 1 0,1-1 0,-1 0 0,1 1-1,-1-1 1,1 1 0,-1-1 0,1 1-1,-1-1 1,1 1 0,-1-1 0,1 1 0,0 0-1,-1-1 1,1 1 0,-1 0 0,1-1-1,0 1 1,0 0 0,-1 0 0,1 0-1,0-1 1,-1 1 0,1 0 0,0 0 0,0 0-1,-1 0 1,1 0 0,0 1 0,-1-1-1,1 0 1,0 0 0,0 0 0,-1 1-1,1-1 1,0 0 0,-1 1 0,1-1 0,-1 0-1,1 1 1,0-1 0,-1 1 0,1-1-1,-1 1 1,1-1 0,-1 1 0,0-1-1,1 1 1,-1 0 0,1-1 0,-1 1 0,0 0-1,1 0 1,3 8 20,1 0-1,-1 0 1,4 15-1,-6-17 9,30 104 26,-18-60-740,28 69 0,-41-115 341,1 0 1,1-1-1,-1 1 0,1-1 1,-1 0-1,1 0 0,1 0 1,-1 0-1,0 0 0,1-1 1,0 0-1,0 1 1,0-1-1,0-1 0,0 1 1,1-1-1,-1 1 0,1-1 1,-1 0-1,1-1 0,0 1 1,0-1-1,0 0 1,0 0-1,0-1 0,0 1 1,0-1-1,0 0 0,0-1 1,0 1-1,0-1 1,0 0-1,0 0 0,5-2 1,4-2-708,-1 1-1,0-2 1,0 0 0,-1 0 0,0-1 0,14-10 0,-13 7 659,0 0 0,15-16 0,-16 11 1383,0 0-1,16-28 1,-20 29 1419,1 0 1,0 1 0,21-22 0,-30 35-2360,0-1-1,1 1 1,-1 0 0,0 0 0,1-1 0,-1 1-1,0 0 1,1 0 0,-1-1 0,0 1 0,1 0 0,-1 0-1,1 0 1,-1 0 0,0 0 0,1 0 0,-1 0-1,1 0 1,-1 0 0,1 0 0,-1 0 0,0 0 0,1 0-1,-1 0 1,1 0 0,-1 0 0,0 0 0,1 0-1,-1 1 1,1-1 0,-1 0 0,0 0 0,1 0-1,-1 1 1,0-1 0,1 0 0,-1 0 0,0 1 0,1-1-1,-1 0 1,0 1 0,0-1 0,1 0 0,-1 1-1,0-1 1,0 1 0,0-1 0,1 1 0,6 21 893,36 293 1672,-34-174-2741,-12 196 0,-4-213-2413,12-377 1869,-6 155 612,-9-256 462,0-1 1552,10 343-1902,1 0 0,0 1 0,0-1-1,1 1 1,1-1 0,0 1 0,0 0-1,1 0 1,1 0 0,0 0 0,0 1-1,1 0 1,7-10 0,-8 14-67,0 1 0,0-1-1,1 1 1,-1 0 0,1 0 0,0 1-1,0 0 1,1 0 0,-1 0 0,1 1-1,0 0 1,0 0 0,0 1 0,1-1-1,-1 2 1,0-1 0,1 1 0,-1 0 0,1 1-1,-1-1 1,8 2 0,-7-1-10,-1 1-1,1 0 1,-1 0 0,1 1 0,-1 0-1,0 0 1,0 1 0,0 0 0,0 0 0,0 1-1,-1-1 1,1 1 0,-1 1 0,0-1-1,-1 1 1,1 0 0,-1 1 0,0-1 0,9 13-1,-9-10-16,-1 1 0,0 0-1,0 0 1,0 0-1,-1 0 1,-1 1 0,0-1-1,0 1 1,0 0-1,-2-1 1,1 1 0,-1 0-1,0 0 1,-4 18-1,-3 4-396,-2-1 0,-2-1 0,0 1 0,-2-2 0,-28 48-1,8-14-2458,32-63 2725,-1 3-898,2-3 898,0 1 1,0-1-1,0 0 0,-1 1 1,1-1-1,0 1 0,0-1 0,0 1 1,0-1-1,0 0 0,0 1 0,0-1 1,0 1-1,0-1 0,0 1 1,0-1-1,0 1 0,0-1 0,0 0 1,1 1-1,-1-1 0,0 1 0,0-1 1,0 1-1,1-1 0,-1 0 1,0 1-1,0-1 0,2 1-149,17-5-3530,24-18-434,-9 1 1917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53.6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90 1024,'13'-5'736,"2"4"4696,-14 1-5102,4 4 1651,-5-3-1651,1 0 0,0 0 1,-1 0-1,1 0 0,-1-1 0,1 1 1,-1 0-1,0 0 0,1 0 0,-1 0 0,0 0 1,0 0-1,0 0 0,0 0 0,0 0 0,0 0 1,0 0-1,0 0 0,0 0 0,0 2 1,0 8 86,1 1 1,0 0-1,0-1 1,2 1-1,-1-1 1,2 0 0,-1 0-1,1 0 1,1 0-1,0-1 1,13 20 0,-15-25-445,0-1 1,1 0-1,0 1 1,0-2 0,0 1-1,0 0 1,1-1-1,-1 0 1,1 0-1,0 0 1,0 0 0,0-1-1,0 0 1,0 0-1,0 0 1,1-1 0,-1 0-1,1 0 1,-1 0-1,1-1 1,-1 1 0,1-1-1,-1-1 1,1 1-1,0-1 1,-1 0 0,7-2-1,-8 2-1,0 0 0,0 0-1,0-1 1,0 0 0,0 1-1,0-1 1,-1-1-1,1 1 1,-1-1 0,1 1-1,-1-1 1,0 0 0,0 0-1,0 0 1,-1 0 0,1-1-1,-1 1 1,3-5 0,-3 2 47,1 0 0,-1 0 1,-1-1-1,1 1 0,-1 0 0,0 0 1,-1-1-1,1 1 0,-1-1 1,0 1-1,-2-8 0,0 2 171,0 1-1,0-1 1,-2 1-1,1-1 1,-2 1-1,1 0 1,-1 0-1,-1 1 1,0 0 0,-1 0-1,1 0 1,-15-14-1,19 21-123,-1 1 0,1 0 0,-1 0 0,0 0 0,0 0 0,1 0 0,-1 0 0,0 1 0,-1 0 0,1-1 0,0 1 0,0 0 0,0 1 0,-1-1 0,1 0 0,0 1 0,-1 0 0,1 0 0,-4 0-1,2 1-25,1 0-1,0 0 1,0 1-1,0 0 0,0-1 1,0 1-1,1 1 1,-1-1-1,0 0 0,1 1 1,0 0-1,-1 0 1,-2 3-1,-3 4-110,1 1 0,1-1 0,0 2 0,0-1 0,1 0 0,1 1 0,-1 0 0,-5 24 0,9-27-143,0 1 1,1-1-1,0 0 1,0 1-1,1-1 1,0 1-1,1-1 1,0 0 0,4 16-1,-4-21-5,0 0 0,1 1 1,0-1-1,0 0 0,0 0 0,0 0 0,1 0 0,-1-1 0,1 1 1,0-1-1,0 1 0,0-1 0,0 0 0,1 0 0,-1-1 0,1 1 1,0-1-1,0 1 0,0-1 0,0 0 0,0-1 0,6 3 1,-1-2-106,0 0 0,0-1 0,0 0 1,0 0-1,0-1 0,-1 0 0,1-1 0,0 1 1,0-2-1,0 1 0,0-1 0,-1-1 1,1 0-1,-1 0 0,0 0 0,0-1 1,0-1-1,0 1 0,-1-1 0,10-7 1,-3 0 507,0 0 1,-1-1 0,17-22-1,27-48 4184,-55 80-4005,0-1-1,1 0 0,-1 1 1,1-1-1,0 1 0,0 0 0,0 0 1,0 0-1,1 0 0,5-3 1,-8 5-276,0 1 0,-1 0 0,1 0 0,0-1 0,0 1 0,-1 0 1,1 0-1,0 0 0,0 0 0,0 0 0,-1 0 0,1 0 0,0 0 1,0 0-1,0 1 0,-1-1 0,1 0 0,0 0 0,0 1 0,-1-1 0,1 0 1,0 1-1,0 0 0,1 0-9,-1 1 1,1 0-1,-1-1 1,1 1-1,-1 0 1,0 0-1,0 0 1,0 0-1,0 1 0,0-1 1,1 4-1,6 25 329,-1 1 0,-2-1-1,-1 1 1,-1 38 0,9 64-674,-12-133 238,0 0 1,0 0 0,0 1 0,0-1-1,1 0 1,-1 0 0,0 0 0,1 0-1,-1 0 1,1 0 0,-1 0 0,1 0-1,-1 0 1,1 0 0,0 0 0,0 0-1,-1 0 1,1-1 0,0 1 0,0 0-1,0 0 1,0-1 0,0 1 0,0-1-1,1 2 1,-1-3-2,1 1 0,-1 0 1,0 0-1,0 0 0,0-1 0,0 1 1,0-1-1,0 1 0,0 0 0,0-1 1,-1 0-1,1 1 0,0-1 0,0 0 0,0 1 1,0-1-1,-1 0 0,1 0 0,0 0 1,-1 1-1,1-1 0,-1 0 0,1 0 1,-1 0-1,1 0 0,-1 0 0,1-2 0,45-119-367,-30 75 459,25-53 0,-34 86-35,1 0-1,0 1 0,1-1 1,1 2-1,0-1 1,0 1-1,23-18 0,-31 27-22,1 1 1,0-1-1,0 1 0,0 0 0,0 0 0,1 1 0,-1-1 0,0 1 0,1-1 0,-1 1 0,1 0 0,0 0 0,-1 1 1,1-1-1,0 1 0,-1 0 0,1 0 0,0 0 0,-1 0 0,1 1 0,0-1 0,6 3 0,-5-1-7,-1 1 0,1-1-1,-1 1 1,0 0 0,1 0-1,-1 1 1,-1-1 0,1 1-1,0 0 1,-1 0 0,0 0-1,0 0 1,0 1 0,0-1-1,3 8 1,4 15-256,15 52 1,-20-61-638,0 0 0,1 0 1,0 0-1,2-1 1,0 0-1,18 28 0,-22-41 375,-1 0 0,1 0 0,0-1 1,0 1-1,0-1 0,0 0 0,0 0 0,1-1 0,-1 1 0,1-1 0,0 0 0,0 0 0,7 1 0,-2-1-397,1 0 0,-1-1 0,0 0 1,1-1-1,18-1 0,25-5-1359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55.7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28,'3'-8'15891,"0"24"-15441,42 264 5908,0 142-5542,-33-303-1036,-10-99 55,-2-9-38,1 0 1,0 1 0,0-1-1,2 0 1,-1 0 0,1 0-1,1 0 1,7 16 0,-10-26 159,-1-1 0,1 1 0,0 0 0,-1 0 0,1-1 0,-1 1 0,1-1 0,0 1 0,-1 0 0,1-1 0,0 1 0,0-1 1,0 0-1,-1 1 0,1-1 0,0 1 0,0-1 0,0 0 0,0 0 0,0 0 0,0 1 0,0-1 0,-1 0 0,1 0 0,0 0 0,0-1 1,0 1-1,0 0 0,0 0 0,0 0 0,0-1 0,0 1 0,-1 0 0,1-1 0,0 1 0,0 0 0,0-1 0,-1 0 0,1 1 0,0-1 1,-1 1-1,1-1 0,0 0 0,-1 1 0,1-1 0,-1 0 0,1 0 0,-1 1 0,1-2 0,5-6-270,-1 0 1,0 0-1,6-15 0,-10 21 254,24-50-934,37-57 0,-47 86 1323,1 1-1,0 1 0,2 0 1,34-30-1,-52 50-283,0 0 0,1 1 0,-1-1 0,1 1 0,-1-1 0,1 0 0,-1 1 0,1 0 0,-1-1 0,1 1 0,0-1 0,-1 1 0,1 0 0,0-1 0,-1 1 0,1 0 1,0-1-1,-1 1 0,1 0 0,0 0 0,0 0 0,-1 0 0,1 0 0,0 0 0,0 0 0,-1 0 0,1 0 0,0 0 0,-1 0 0,1 0 0,0 1 0,0-1 0,0 2 11,-1-1-1,1 0 0,-1 1 1,1-1-1,-1 1 1,0-1-1,0 0 1,1 1-1,-1-1 1,0 1-1,-1-1 1,1 1-1,0-1 0,-1 3 1,-15 55 701,-14 23-151,-31 98 207,56-159-816,1 0 1,0 0-1,2 0 0,0 0 0,1 0 0,5 39 0,-4-57-50,0 0-1,1 1 1,-1-1-1,1 0 1,0 1-1,0-1 1,1 0-1,-1 0 0,0 0 1,1 0-1,0 0 1,0 0-1,0-1 1,0 1-1,0-1 1,5 5-1,-5-6-82,1 1-1,-1-1 1,1 0-1,-1 0 0,1 0 1,0 0-1,0 0 1,-1-1-1,1 1 1,0-1-1,0 0 1,0 0-1,-1 0 1,1 0-1,6-1 0,2-2-377,0 0 0,0-1 0,0-1 0,0 1 0,0-2 0,-1 1 0,0-2 0,10-7 0,-2 0 106,-1-1-1,0-1 1,-1-1 0,-1 0-1,0-1 1,-2-1-1,13-22 1,-12 16 2024,-1-1-1,20-50 3977,-34 95-4432,0 25-726,3-30-417,0 0 0,1 0-1,0-1 1,1 1 0,1-1 0,0 0-1,13 24 1,-14-31-91,1 1 1,-1-1-1,1 0 0,0 0 1,1 0-1,0-1 0,-1 0 1,2 0-1,-1 0 1,0-1-1,1 0 0,0 0 1,0-1-1,0 0 0,15 4 1,-4-3-155,0 0 0,0-2 0,0-1 0,0 0 0,28-2 0,-33 0 108,0-1 1,1 0 0,-1-1 0,0 0-1,0-1 1,-1-1 0,1 0 0,13-8-1,-22 10 159,0 0-1,0 0 1,-1-1-1,1 0 1,-1 0-1,0 0 0,0 0 1,0 0-1,-1 0 1,1-1-1,-1 1 1,0-1-1,-1 0 1,1 0-1,-1 0 0,1 1 1,-2-1-1,1-1 1,0 1-1,-1-10 1,0 5 48,-1 0 1,1 0 0,-2-1-1,1 1 1,-1 0 0,-1 0-1,0 1 1,0-1 0,-8-13-1,10 21-70,0 0-1,0-1 1,-1 1 0,1 0-1,-1 0 1,1 0 0,-1 0-1,0 0 1,0 1 0,0-1-1,0 0 1,0 1-1,0-1 1,-1 1 0,1 0-1,0 0 1,-1 0 0,1 0-1,-1 0 1,-3 0 0,3 1 1,-1 0 0,0 0 0,0 0 0,1 1 0,-1-1 0,0 1 1,1 0-1,-1 0 0,0 1 0,1-1 0,-1 1 0,-4 2 0,-3 4 8,0-1 0,1 1 0,0 1 0,0 0 0,1 0-1,1 1 1,-9 11 0,9-9-82,0 0-1,0 0 1,1 1-1,1 0 1,0 0-1,1 1 1,0 0-1,1 0 1,1 0-1,0 0 1,-2 24-1,5-36-3,0 0 1,0 0-1,0 0 0,0 0 0,0 0 0,0 0 1,1 0-1,-1 0 0,1 0 0,-1 0 1,1 0-1,0 0 0,0 0 0,0-1 0,0 1 1,0 0-1,0-1 0,0 1 0,0 0 0,1-1 1,-1 0-1,3 3 0,-2-3-76,0-1 1,1 1-1,-1 0 1,0-1-1,1 1 0,-1-1 1,0 0-1,1 0 0,-1 0 1,0 0-1,1 0 1,-1 0-1,0 0 0,1-1 1,-1 0-1,3 0 0,7-4-559,1 0 0,-1-1-1,0 0 1,-1-1 0,14-10-1,8-10-519,40-41-1,-48 43 1935,0 0 0,49-33 0,-70 55-476,1 0 1,0 0-1,0 0 0,0 1 0,0-1 1,1 1-1,-1 1 0,1-1 0,-1 1 0,1 0 1,-1 0-1,1 0 0,0 1 0,-1 0 1,1 0-1,7 2 0,-7-1-55,-1 1 0,0 0 0,0 0-1,0 1 1,0-1 0,-1 1 0,1 0-1,-1 1 1,1-1 0,-1 1 0,0-1 0,0 1-1,-1 1 1,1-1 0,-1 0 0,5 10-1,3 6 68,0 2 0,-2-1 0,0 1 0,-2 1 0,0-1 0,4 29 0,11 143 413,-18 60-289,-3-43-606,-1-202 131,3 40-315,-3-47 345,1 0 1,-1 0-1,0-1 0,0 1 0,1 0 0,-1 0 1,0-1-1,1 1 0,0-1 0,-1 1 0,1 0 0,0-1 1,0 1-1,0-1 0,0 0 0,0 1 0,0-1 0,1 0 1,1 3-1,-2-4 19,0 0 0,0 0 1,0 0-1,0-1 0,0 1 1,0 0-1,-1 0 0,1 0 0,0-1 1,0 1-1,0 0 0,-1-1 1,1 1-1,0-1 0,0 1 0,-1-1 1,1 1-1,0-1 0,-1 1 1,1-1-1,0 0 0,-1 1 0,1-1 1,-1 0-1,1 0 0,-1 1 1,0-1-1,1 0 0,-1-1 0,11-24-536,1-29 78,-3-1 1,4-81-1,-8 82 457,-1-514 3027,-5 551-2813,0-7 118,3-46 0,-2 66-281,1 0 1,0-1-1,0 1 1,0 0-1,1 0 1,-1 0-1,1 0 1,0 0-1,1 0 1,-1 1-1,1-1 0,0 1 1,0 0-1,7-8 1,-7 10-9,0 0-1,0 1 1,0-1 0,0 1-1,0 0 1,0 0 0,0 0-1,0 0 1,1 0-1,-1 0 1,0 1 0,0 0-1,1 0 1,-1 0 0,0 0-1,1 0 1,-1 1 0,0-1-1,1 1 1,-1 0 0,0 0-1,0 0 1,0 0 0,0 1-1,0-1 1,0 1 0,4 3-1,5 3 64,-1 0-1,0 1 0,0 0 1,-1 1-1,11 13 1,-13-13 7,-1-1 1,0 2-1,-1-1 1,0 1-1,0 0 1,-2 0-1,1 0 1,-1 1-1,-1 0 1,0 0-1,-1-1 1,0 2-1,1 19 1,-3-22-232,-1-1-1,1 0 1,-2 1 0,1-1 0,-1 0 0,0 0-1,-1 0 1,0 0 0,-1 0 0,0-1 0,0 0-1,-1 1 1,1-1 0,-2-1 0,1 1 0,-1-1-1,-1 0 1,-8 7 0,14-12-160,-1-1 1,1 0-1,-1 0 1,0 0-1,1 0 1,-1 0-1,0 0 1,0-1-1,1 1 0,-1 0 1,0-1-1,0 0 1,-2 1-1,27-34-10312,0 15 8697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56.5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26 143 848,'5'0'352,"3"-1"646,0 0 0,0 0 0,0 1 1,0 0-1,0 1 0,9 1 0,-15-1-710,0 0 0,0-1 0,0 1 0,0 0 0,0 0 0,0 0 0,-1 0 0,1 0 0,0 1-1,-1-1 1,1 1 0,-1-1 0,1 1 0,-1-1 0,0 1 0,0 0 0,0-1 0,0 1 0,0 0 0,0 0 0,0 0 0,0 0-1,-1 0 1,1 0 0,-1 0 0,1 0 0,-1 0 0,0 0 0,0 3 0,-3 69 2001,1-53-1813,0 0 0,2 0 0,3 32 0,-2-49-462,-1 1 0,1-1 0,1 1 1,-1-1-1,0 0 0,1 1 0,0-1 0,0 0 0,0 0 0,1 0 1,-1 0-1,1-1 0,0 1 0,0-1 0,0 1 0,0-1 1,1 0-1,0 0 0,-1-1 0,1 1 0,4 1 0,-4-2-90,0-1-1,-1 0 0,1 0 0,0 0 1,0 0-1,0-1 0,0 0 0,0 0 1,0 0-1,0 0 0,0 0 0,-1-1 1,1 0-1,0 0 0,0 0 0,0 0 1,-1-1-1,1 1 0,-1-1 0,1 0 1,-1 0-1,1 0 0,-1 0 0,0-1 1,0 1-1,3-5 0,0 1-42,0 0 0,0 0 0,-1-1 0,0 0 0,0 0 0,-1 0 0,0 0 0,0-1 0,0 0 0,-1 0 0,2-10 0,-2 2 146,-1 0 1,0 0 0,-1 0-1,-1 0 1,-1-1-1,-5-29 1,4 35 98,-1-1 1,0 1-1,-1 0 1,0 0 0,0 0-1,-1 0 1,-1 1 0,0 0-1,0 0 1,-10-10-1,13 16-63,0 1-1,0-1 1,0 1-1,-1 0 1,0 1-1,1-1 1,-1 0-1,0 1 0,0 0 1,0 0-1,-1 0 1,1 1-1,0-1 1,-1 1-1,1 0 1,-1 0-1,1 1 0,-1-1 1,0 1-1,1 0 1,-1 0-1,1 0 1,-1 1-1,1 0 1,-1 0-1,-6 2 0,3 1 9,-1-1-1,1 1 0,1 1 0,-1 0 0,1 0 0,-1 0 0,1 1 0,1 0 1,-1 0-1,1 1 0,0 0 0,-7 12 0,3-3-8,0 0 1,2 0-1,0 1 0,1 1 0,-7 24 0,11-31-79,1-1-1,0 1 0,0 0 0,1 0 1,1 0-1,0-1 0,0 1 0,1 0 1,0 0-1,5 18 0,-5-28-6,-1 1-1,0 0 1,1-1-1,-1 1 1,1 0-1,0-1 1,-1 1-1,1 0 1,0-1-1,0 1 1,0-1-1,0 0 1,0 1-1,1-1 1,-1 0-1,0 0 1,0 1-1,1-1 1,-1 0-1,1 0 1,-1-1 0,1 1-1,-1 0 1,1 0-1,0-1 1,-1 1-1,1-1 1,0 1-1,0-1 1,-1 0-1,1 0 1,0 0-1,0 0 1,-1 0-1,1 0 1,0 0-1,0-1 1,-1 1-1,1 0 1,0-1-1,-1 0 1,1 1 0,0-1-1,-1 0 1,1 0-1,-1 0 1,3-1-1,4-4-79,0 0 0,0 0 0,0 0 0,-1-1 0,0 0 0,12-16 0,28-47-91,30-38 822,-77 107-584,1 0-1,0 0 0,-1-1 1,1 1-1,0 0 0,0 1 1,0-1-1,0 0 1,0 0-1,0 0 0,0 0 1,0 1-1,0-1 0,0 0 1,0 1-1,0-1 1,1 1-1,-1-1 0,0 1 1,0 0-1,1-1 0,1 1 1,-3 1-1,1-1 1,0 1 0,-1 0-1,1 0 1,0-1-1,-1 1 1,1 0 0,-1 0-1,1 0 1,-1-1 0,1 1-1,-1 0 1,0 0-1,0 0 1,1 0 0,-1 0-1,0 0 1,0 0-1,0 0 1,0 0 0,0 1-1,0 12 302,0-1 0,-5 26 0,-3 0 25,-14 109 261,22-145-668,-1-1 0,1 0 0,0 0 0,0 0 0,0 0 0,0 0 0,0 0 0,0 0 0,1 0 0,-1 0 0,1 0 0,0 0 0,-1 0 0,1 0 0,0 0 1,0-1-1,0 1 0,0 0 0,0 0 0,1-1 0,-1 1 0,0-1 0,1 1 0,-1-1 0,1 0 0,0 1 0,1 0 0,0-1-51,0-1-1,0 1 1,0-1 0,-1 1-1,1-1 1,0 0 0,0 0-1,0-1 1,0 1 0,0 0-1,0-1 1,-1 0 0,1 1-1,0-1 1,0 0-1,-1-1 1,1 1 0,3-3-1,1-1-7,0 0-1,-1 0 1,0 0-1,0-1 1,0 0-1,-1 0 1,0 0-1,0-1 1,0 0-1,-1 0 1,0 0-1,0 0 1,4-15-1,3-11 238,13-69-1,-11 41 231,-9 43-190,1 1 1,1-1-1,0 1 0,1 0 1,11-19-1,-15 32-158,-1 1 0,1-1 0,-1 0 0,1 1 0,1 0 0,-1 0 0,0 0 0,1 0 0,-1 0 0,1 1 0,0-1 0,0 1 0,0 0 0,0 0 0,0 1 0,0-1 0,1 1 0,-1 0 0,0 0 0,1 0 0,-1 1 0,1-1 0,-1 1 0,1 0 0,-1 1 0,8 0 0,-2 2-18,0-1 0,0 1 0,0 1-1,-1-1 1,1 2 0,-1-1 0,0 1-1,-1 1 1,1 0 0,-1 0 0,0 0-1,-1 1 1,1 0 0,-1 1 0,-1 0-1,1 0 1,-2 0 0,1 1 0,-1-1 0,0 2-1,4 10 1,-4-7-4,0-1-1,-1 1 1,0 0 0,-1 0 0,-1 0-1,0 0 1,0 1 0,-2-1-1,0 1 1,0-1 0,-1 0 0,-1 1-1,0-1 1,-1 0 0,-7 22-1,3-19-128,-1-1 0,0 0 0,-13 18-1,-16 15-3205,82-77-9047,-11 1 9393,4-6 505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56.9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1 365 812,'0'0'281,"30"-13"889,-23 11-163,-1 0 0,1 0-1,0 0 1,0 1 0,8-1 0,-13 2-736,0 0 1,0 0-1,0 0 1,1 0 0,-1 0-1,0 1 1,0-1 0,0 1-1,0 0 1,0-1 0,-1 1-1,1 0 1,0 0-1,0 0 1,0 0 0,-1 1-1,1-1 1,-1 0 0,1 1-1,-1-1 1,1 1 0,-1-1-1,0 1 1,0 0-1,1-1 1,-1 1 0,0 0-1,-1 0 1,1 0 0,0 0-1,-1 0 1,1 0 0,-1 0-1,1 0 1,-1 0-1,0 0 1,0 4 0,1 18 523,-1 1 0,0 0 0,-7 32 0,4-30-859,0-1-1,3 40 1,0-64-21,0 0 0,0 0 0,1 1 0,-1-1 0,1 0 0,-1 0 0,1 0 0,0 0 0,0 0 0,2 3 0,-3-4-14,1 0 1,-1-1 0,1 1 0,-1-1 0,1 1 0,-1-1-1,1 0 1,-1 1 0,1-1 0,-1 1 0,1-1 0,0 0-1,-1 0 1,1 1 0,0-1 0,-1 0 0,1 0 0,0 0-1,0 0 1,-1 0 0,1 1 0,1-2 0,0 1-94,0-1-1,0 0 1,0 0 0,-1 0 0,1 0-1,0 0 1,0 0 0,-1 0 0,1 0-1,-1-1 1,1 1 0,-1-1 0,0 1-1,1-1 1,-1 0 0,0 0 0,0 1-1,0-1 1,0 0 0,1-3 0,2-7-144,0 0 1,-1 0 0,-1 0-1,1 0 1,0-20 0,-4-68 1120,0 50-6,1 16-165,-1-31 2302,16-128 0,-14 187-2766,0 0 0,1-1 0,-1 1 0,1 0 0,1 0 0,-1 0 0,1 0 1,0 1-1,0-1 0,1 1 0,0-1 0,0 1 0,7-7 0,-8 10-116,0-1-1,1 1 1,0 0 0,-1 0-1,1 0 1,0 1-1,0-1 1,0 1-1,0 0 1,0 0 0,0 0-1,0 0 1,0 1-1,1 0 1,-1 0-1,0 0 1,0 0 0,0 1-1,0 0 1,1 0-1,4 1 1,2 2-30,-1-1 1,0 1-1,0 1 1,0 0 0,0 0-1,-1 1 1,0 0-1,0 0 1,-1 1-1,15 16 1,-11-10-2,-1 1 0,-1 0-1,-1 1 1,0 0 0,-1 1 0,8 19-1,-1 10-107,-1 0 0,-3 1-1,-2 0 1,4 54-1,-8-36-345,-4-41-225,1 0 0,0 1 0,2-2 0,12 42 0,-2-39-1886,-13-25 2301,-1 1 1,1 0-1,-1-1 1,1 1-1,0 0 1,-1-1-1,1 1 1,0-1-1,0 1 1,-1-1 0,1 1-1,0-1 1,0 0-1,0 1 1,0-1-1,0 0 1,-1 0-1,1 0 1,0 0-1,0 0 1,0 1 0,0-2-1,0 1 1,0 0-1,0 0 1,0 0-1,1-1 1,-2 1 144,0 0-1,1 0 1,-1 0 0,0 0 0,0 0 0,1-1-1,-1 1 1,0 0 0,3-3-1163,-3 3 1163,0-1 0,0 1 0,0 0 0,0-1-1,0 1 1,0 0 0,0-1 0,0 1-1,0 0 1,0-1 0,0 1 0,0 0 0,0-1-1,0 1 1,0 0 0,0-1 0,0 1 0,0 0-1,-1 0 1,1-1 0,0 1 0,0 0-1,0-1 1,-1 1 0,1-1-233,-7-13-1881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57.7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17 373 340,'-2'-2'215,"0"1"378,1 0 1,-1 0-1,0-1 1,1 1-1,-1 0 1,1-1-1,-1 1 1,1-15 6193,19 9-4145,129-31 1565,43-11-3964,-150 36-329,0-1 1,58-32-1,-84 39 79,-1-1 0,-1-1 1,0 0-1,18-18 0,-24 22 75,0-1 0,-1-1 1,0 1-1,-1-1 0,1 1 0,-1-2 0,0 1 1,-1 0-1,0 0 0,3-12 0,-5 18-26,-1 0 1,0 0-1,1-1 0,-1 1 0,0 0 0,0-1 1,0 1-1,0 0 0,0-1 0,0 1 0,0 0 1,0-1-1,-1 1 0,1 0 0,-1-1 1,1 1-1,0 0 0,-2-2 0,1 2-1,0 0 1,1 1-1,-1-1 0,0 1 0,0-1 0,1 1 1,-1-1-1,0 1 0,0 0 0,0-1 0,0 1 1,1 0-1,-1 0 0,0 0 0,0 0 0,0-1 1,0 1-1,0 0 0,0 1 0,-1-1 0,-3 1 83,1 0 0,0 0 0,0 0-1,-1 1 1,1-1 0,0 1-1,0 0 1,0 1 0,-5 4-1,-6 5 48,1 1-1,1 1 1,1 1-1,0 0 1,1 0-1,0 1 1,-9 19-1,7-8-106,0 1-1,2 0 1,-13 53 0,22-74-111,1 0 1,-1 1 0,2-1 0,-1 1 0,1-1 0,0 1 0,1-1 0,0 1-1,0-1 1,3 11 0,-3-15-16,0 0-1,0 0 0,1-1 1,-1 1-1,1 0 0,-1-1 1,1 1-1,0-1 0,0 1 1,0-1-1,0 0 0,1 0 1,-1 0-1,1 0 0,-1 0 1,1 0-1,0-1 1,-1 1-1,1-1 0,0 0 1,0 0-1,0 0 0,0 0 1,0-1-1,0 1 0,0-1 1,4 1-1,1-1-70,0-1 0,0 1 0,0-1-1,0 0 1,0-1 0,0 0 0,0-1 0,0 1 0,-1-1 0,0-1-1,1 1 1,-1-1 0,0-1 0,8-6 0,9-8-1,-1-2 1,30-36-1,5-3 419,-41 45-84,0 2-1,0-1 0,1 2 1,1 0-1,0 2 0,1 0 1,0 1-1,0 1 0,23-6 1,-34 12-102,1 0 0,0 0 0,-1 1 0,1 1-1,0-1 1,0 2 0,0-1 0,-1 1 0,19 5 0,-21-4-52,0 1 0,0 0 0,0 0-1,0 1 1,-1 0 0,1 0 0,-1 0 0,0 1 0,0 0 0,-1 0-1,1 1 1,-1-1 0,0 1 0,4 7 0,-3-3-20,-1 1-1,0-1 1,0 1 0,-1 0-1,-1 0 1,0 0 0,0 1 0,-1-1-1,-1 1 1,1-1 0,-2 1 0,0 0-1,0-1 1,-3 14 0,1-10-106,-1 1 0,0-1 0,-1 1 1,-1-1-1,0-1 0,-1 1 0,-1-1 1,0 0-1,-1 0 0,-10 13 0,-13 5-819,11-23-587,19-9 1389,1 0-1,-1 0 0,1 0 0,-1 0 1,1 0-1,-1 0 0,1 0 0,-1 0 1,1 0-1,-1 0 0,1-1 1,0 1-1,-1 0 0,1 0 0,-1 0 1,1-1-1,-1 1 0,1 0 1,0-1-1,-1 1 0,1 0 0,0-1 1,-1 1-1,1-1 0,0 1 0,-1 0 1,1-1-1,0 1 0,0-1 1,0 1-1,-1-1 0,1 1 0,0-1 1,0 0-1,0-2-307,0 0 1,0 0-1,0 0 0,0 0 1,1 0-1,-1 0 0,1 0 1,0 0-1,0 0 0,0 0 1,0 0-1,0 0 0,3-4 1,26-41-3067,-25 40 2918,23-33-1299,55-63 0,-69 89 2760,1 0 0,0 1 0,1 1-1,0 0 1,1 2 0,34-19 0,-49 29-607,1-1 0,0 1 0,-1 0 0,1 0 0,0 0 0,0 0 0,0 1 0,0-1 0,0 1 0,0-1 0,0 1 0,0 0 0,0 0 0,0 0 0,0 1 0,0-1 0,0 1 0,0 0 0,4 1 0,-5 0-144,0-1 0,0 1 0,0 0 0,0 0 0,-1 0 0,1 0 0,0 0 0,-1 0 0,0 1 0,1-1 0,-1 1 0,0-1 0,0 1 0,0-1 0,-1 1 0,1-1 0,0 1 0,-1 0 0,0-1 0,0 1 0,0 4 0,-1 36-192,-2 0-1,-2 0 1,-2-1 0,-17 60-1,22-84-1589,19-25-5556,-16 5 6671,1 1 0,-1-1 0,0 0 0,0 0 0,0 0 0,1-3 0,1-4-564,0 0 1,-1 0-1,0 0 1,1-18-1,1-16-747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58.0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15 407 1632,'0'-48'2876,"-7"12"597,7 7 367,-7 3 112,7 4-883,0 0-1057,3 2-884,1-2-804,6 0-924,-3-2-1364,4-1-1088,-1-1-549,4 2-171,7 2 116,7 2 479,14 2 1133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5:59.8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188 282 1712,'5'1'612,"1"0"-1,0-1 1,-1 0 0,1 0-1,0 0 1,-1 0 0,1-1-1,0 0 1,-1 0-1,1-1 1,-1 0 0,0 0-1,1 0 1,-1 0-1,0-1 1,0 0 0,5-4-1,-2 1-108,-1 0-1,1-1 0,-1 0 1,-1 0-1,1-1 1,-1 0-1,0 0 0,-1 0 1,5-10-1,-9 16-406,0 0 0,0 0 0,0 0 1,0 0-1,-1 0 0,1 0 0,-1 0 0,1 0 0,-1 0 0,0 0 1,0 0-1,1 0 0,-2 0 0,1 0 0,0-2 0,-1 3-29,1 0 0,0 0 0,-1 0 0,1 0 0,-1 0 0,0 0 0,1 1 0,-1-1 0,0 0 0,1 0 0,-1 1 0,0-1 0,0 1 0,1-1 0,-1 0 0,0 1-1,0 0 1,0-1 0,0 1 0,0-1 0,0 1 0,-1 0 0,-3-1 86,1 1 0,-1 0 0,0 0 0,0 0 0,1 0 0,-1 1 0,0 0-1,1 0 1,-1 0 0,0 0 0,-6 4 0,-9 5 44,1 1 0,0 0 0,0 1-1,2 2 1,-1-1 0,2 2 0,0 0 0,1 1-1,0 1 1,-20 30 0,25-32-211,0 1-1,1 0 1,1 1 0,1 0-1,0 0 1,1 1 0,0-1-1,2 1 1,0 1 0,1-1-1,1 0 1,1 1 0,1 19-1,0-32-70,1 1-1,0-1 1,0 0-1,0 0 1,1 0-1,0 0 1,0 0-1,1 0 0,0 0 1,0-1-1,0 0 1,0 1-1,1-1 1,0 0-1,0 0 1,5 4-1,-5-7 11,-1 0 1,0 0-1,0 0 0,1 0 0,-1 0 1,1-1-1,-1 0 0,1 0 0,-1 0 0,1 0 1,0 0-1,0-1 0,-1 1 0,1-1 1,0 0-1,0-1 0,0 1 0,-1 0 1,1-1-1,0 0 0,-1 0 0,1 0 0,0-1 1,-1 1-1,0-1 0,1 1 0,5-5 1,2-2-12,0 0 0,0 0 1,-1-1-1,0-1 1,0 1-1,-1-2 0,11-15 1,49-88 402,-26 39 225,-31 51-248,-11 20-207,1 0 1,-1 0-1,1 1 1,0-1-1,0 0 0,0 1 1,0 0-1,1-1 1,0 1-1,-1 0 1,1 0-1,0 1 1,0-1-1,1 0 1,2-1-1,-5 4-70,-1 0 0,1 0 0,-1 0 0,1 0 0,-1 0 1,1 0-1,-1 0 0,1 0 0,-1 0 0,1 0 0,-1 0 0,0 0 0,1 1 0,-1-1 0,1 0 0,-1 0 0,1 0 0,-1 1 0,0-1 1,1 0-1,-1 1 0,0-1 0,1 0 0,-1 1 0,0-1 0,1 0 0,-1 1 0,0-1 0,0 1 0,0-1 0,1 1 0,-1-1 1,0 0-1,0 1 0,0-1 0,0 1 0,0-1 0,0 1 0,0-1 0,0 1 0,1 25 256,-1-21-216,-13 151 204,0 0-1174,13-151 796,0 0-1,0 0 1,0-1-1,1 1 0,0 0 1,0 0-1,1 0 1,-1 0-1,1-1 1,4 9-1,-5-11 44,1-1 1,-1 1-1,0 0 1,1-1-1,0 1 0,-1-1 1,1 0-1,0 0 0,-1 1 1,1-1-1,0 0 0,0 0 1,0-1-1,0 1 1,0 0-1,0-1 0,0 1 1,0-1-1,1 0 0,-1 1 1,0-1-1,0 0 0,0 0 1,0-1-1,0 1 0,0 0 1,3-1-1,6-2-74,-1-1-1,1 0 0,-1 0 1,0-1-1,0 0 0,-1 0 1,0-1-1,0-1 1,0 1-1,-1-1 0,1-1 1,11-14-1,7-12 562,44-69 0,-58 82-141,6-11 216,-5 9 297,1 0 1,30-36 0,-44 59-768,-1-1 0,0 1 0,1 0 0,0-1 0,-1 1 1,1 0-1,-1-1 0,1 1 0,-1 0 0,1-1 0,0 1 0,-1 0 0,1 0 0,0 0 0,-1 0 0,1 0 0,0 0 0,-1 0 1,1 0-1,0 0 0,-1 0 0,1 0 0,0 0 0,-1 0 0,1 0 0,-1 0 0,1 1 0,0-1 0,-1 0 0,1 1 1,-1-1-1,1 0 0,-1 1 0,1-1 0,0 1 0,-1-1 0,0 0 0,1 1 0,-1-1 0,1 1 0,-1 0 0,0-1 1,1 1-1,-1-1 0,0 1 0,1 0 0,-1-1 0,0 1 0,0 0 0,17 42 160,-14-33-127,7 17-51,-3-2-171,2-1 1,1 0-1,1-1 1,20 32-1,-27-49-10,-1-1 0,1 0-1,0-1 1,1 1 0,-1-1 0,1 0 0,-1 0 0,1 0 0,1-1-1,-1 1 1,0-1 0,1-1 0,-1 1 0,1-1 0,0 0-1,0 0 1,0 0 0,0-1 0,0 0 0,0 0 0,1-1-1,-1 0 1,0 0 0,7-1 0,1-1-353,-1 0 0,1-2 0,0 1 1,-1-2-1,0 0 0,0 0 0,-1-1 0,21-14 1,-14 7 341,-1-1 0,-1 0 0,0-2 0,26-30 0,-9 0 1411,-2-1-1,-2-2 1,33-71 0,56-147 6700,-121 300-7351,1-11-499,-23 627-2937,24-634 2414,-1-8-96,1-1-1,0 1 1,0 0 0,0 0 0,1 0 0,0 0 0,1 0 0,-1-1 0,1 1 0,6 12 0,-8-19 420,0 0-1,0 1 1,1-1 0,-1 1-1,0-1 1,0 0 0,1 1-1,-1-1 1,0 1 0,0-1 0,1 0-1,-1 0 1,0 1 0,1-1-1,-1 0 1,1 1 0,-1-1 0,0 0-1,1 0 1,-1 0 0,1 0-1,-1 1 1,0-1 0,1 0 0,-1 0-1,1 0 1,3-10-2718,-7-18 762,0 21 2302,0 0 1,0 1 0,-1-1 0,0 1-1,-5-7 1,6 9 448,-1-1 0,1 0 1,0 0-1,0-1 0,0 1 0,1 0 1,0-1-1,-3-9 0,5 13-549,0 1-1,1-1 1,-1 1-1,0-1 1,0 1 0,1-1-1,-1 1 1,1-1 0,-1 1-1,1-1 1,0 1-1,0 0 1,-1-1 0,1 1-1,0 0 1,0 0-1,0 0 1,0-1 0,1 1-1,-1 0 1,0 0-1,0 1 1,1-1 0,-1 0-1,0 0 1,1 1 0,-1-1-1,2 0 1,49-15 31,-43 14-75,18-4-92,0 1 1,0 1-1,0 2 0,0 0 0,1 2 0,-1 1 0,0 1 0,0 2 0,0 0 0,0 2 0,-1 1 0,0 1 0,0 1 0,-1 1 1,32 18-1,-51-24-29,1-1 0,0 0 0,0 0 0,0 0-1,0-1 1,1 0 0,-1-1 0,1 1 0,-1-2 0,1 1 0,-1-1 0,1 0 0,-1 0 0,1-1 0,-1 0 0,1 0 0,-1-1 0,1 0 0,-1-1 0,0 1 0,8-5 0,-5 2 68,1-1 0,-1 0-1,-1 0 1,1-1 0,-1 0 0,0-1 0,-1 0 0,1 0 0,-2-1 0,1 0-1,6-11 1,-10 15 54,-1 0-1,0-1 0,0 1 0,0-1 1,-1 1-1,1-1 0,-1 0 0,-1 0 1,1 0-1,-1 0 0,0 0 1,-1 0-1,1 0 0,-1-1 0,0 1 1,-1 0-1,1 0 0,-1 0 1,-1 0-1,1 0 0,-1 0 0,-4-9 1,4 12-27,0-1 0,0 1 0,0 0 0,-1 0 0,0 0 0,1 1 0,-1-1 0,0 1 0,0-1 0,0 1 0,-1 0 0,1 0 0,0 0 0,-1 1 0,0-1 0,1 1 0,-1 0 0,0 0 0,1 0 0,-1 0 0,0 1 0,0-1 0,0 1 0,0 0 0,0 0 0,0 1 0,1-1 0,-9 3 0,0 0 43,0 0 0,0 1 1,1 0-1,-1 1 0,1 0 0,0 1 1,-19 13-1,13-5 3,0 0 0,1 1 0,1 1-1,-24 31 1,30-36-131,1 1 0,1 0 0,0 0 0,1 1 0,0 0 0,1 0 0,0 0-1,-4 21 1,9-32 5,-1 0 0,1 1 0,-1-1-1,1 0 1,0 0 0,0 0 0,0 1-1,0-1 1,0 0 0,1 0 0,-1 0-1,1 1 1,-1-1 0,1 0 0,0 0-1,0 0 1,0 0 0,0 0-1,0 0 1,0 0 0,3 2 0,-3-3-22,1 0-1,1 1 1,-1-1 0,0 0 0,0 0 0,0 0-1,0-1 1,1 1 0,-1-1 0,0 1 0,1-1-1,-1 0 1,0 1 0,1-1 0,-1 0 0,4-1-1,5-1-117,0 0 0,-1-1 0,1 0 0,-1 0 0,1-1 0,-1-1 0,12-6 0,13-13-190,48-42-1,-49 38 564,52-34-1,-75 54-57,2 2 1,-1 0-1,1 0 0,-1 1 1,1 0-1,1 1 0,-1 1 0,24-3 1,-18 5 66,0 1-1,28 4 1,-30-1-203,1-2 1,0 0-1,26-3 0,-21-3-65,0 0 1,-1-2-1,0 0 1,40-20-1,-33 13 223,50-15 0,-77 28-123,1 1 1,0-1-1,-1 0 0,1 1 1,0 0-1,0-1 1,-1 1-1,1 0 0,0 0 1,0 1-1,-1-1 1,1 1-1,0-1 0,4 2 1,-5 0-3,0-1 0,-1 0 0,1 0 0,-1 1-1,0-1 1,1 1 0,-1-1 0,0 1 0,0-1 0,0 1 0,0 0 0,0 0 0,0 0 0,0-1 0,-1 1-1,1 0 1,-1 0 0,1 0 0,-1 0 0,0 0 0,0 2 0,1 18 201,-1-1 1,0 1-1,-7 33 1,4-40-243,0 0 0,2 0 0,0 0 0,0 0 0,2 0 0,0 0 0,0 0 0,1 0 0,7 21 0,-8-32-133,1 0 0,1 1 0,-1-1 0,0 0 0,1 0 0,0-1 1,0 1-1,0-1 0,0 1 0,1-1 0,-1 0 0,1 0 0,6 3 0,-3-2-588,1 0 0,0-1 0,0 0 0,0 0 0,0-1 0,16 3 0,-3-2-1242,0-2 0,0-1 0,0 0 0,0-2 0,26-5 0,-8-1-429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00.2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37 1260,'21'4'2820,"3"3"441,-7 1 263,1-3 152,-4 1-907,0-4-1057,-4-1-744,-3-2-588,4-1-628,-8-4-960,4-1-1252,-7-2-653,-7-2-319,0 0-28,-3 0 283,-4 0 765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51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442 0 1092,'11'10'9139,"-11"-9"-8927,5 30 1428,-4-19-722,22 187 3157,-9 103-3340,-14-148-2663,-1-178 1306,-2-1 1,0 0-1,-2 1 0,0 0 1,-2 0-1,-14-34 1,14 41 685,-1 0 1,0 0 0,-2 0-1,0 1 1,0 1 0,-1 0-1,-1 0 1,-1 1 0,-26-23-1,34 33 15,-1 0 1,0 1-1,0-1 0,0 1 0,0 0 0,-1 1 0,1 0 0,-1 0 0,1 0 0,-1 1 0,0 0 0,0 0 0,0 0 0,1 1 0,-1 0 0,0 1 0,0-1 0,-11 4 0,9-2-13,0 1-1,0 1 1,0-1 0,1 1-1,0 1 1,0 0 0,0 0-1,0 1 1,1-1 0,0 2-1,0-1 1,0 1 0,-6 8-1,4-3 20,0 1-1,0 0 0,1 0 0,1 1 1,0-1-1,1 2 0,-6 17 0,11-28-80,0-1-1,0 0 1,0 0 0,1 1-1,0-1 1,-1 1-1,1-1 1,0 0 0,1 1-1,-1-1 1,0 0-1,1 1 1,0-1 0,0 0-1,0 1 1,0-1-1,1 0 1,-1 0 0,1 0-1,0 0 1,-1 0-1,1-1 1,1 1-1,-1-1 1,0 1 0,1-1-1,-1 0 1,1 1-1,0-1 1,-1-1 0,1 1-1,0 0 1,0-1-1,0 1 1,1-1 0,-1 0-1,0 0 1,7 1-1,6 1-308,1 0-1,-1-1 0,1-1 1,-1-1-1,1 0 0,0-1 0,26-5 1,116-34-3100,-141 35 3027,6-2-101,165-52-2686,-155 47 3555,0-3 0,-1 0 0,42-28 0,-69 39 8,-3 2-7,1 0 0,0 0 0,0-1 0,-1 0-1,1 0 1,-1 0 0,0 0 0,0 0 0,0 0 0,4-8-1,-7 11-345,0 0-1,0 0 1,0-1 0,0 1-1,0 0 1,0 0-1,0 0 1,0-1-1,0 1 1,0 0-1,0 0 1,0 0-1,0 0 1,0-1-1,0 1 1,0 0-1,0 0 1,0 0 0,0-1-1,0 1 1,0 0-1,0 0 1,-1 0-1,1 0 1,0 0-1,0-1 1,0 1-1,0 0 1,0 0-1,0 0 1,-1 0-1,1 0 1,0 0 0,0 0-1,0-1 1,0 1-1,-1 0 1,1 0-1,0 0 1,0 0-1,0 0 1,-1 0-1,-11 0 1178,-12 6 138,17-2-1240,-1 1-1,0-1 0,1 1 0,0 1 0,0-1 0,0 1 0,1 1 0,0-1 0,0 1 0,0 0 0,1 0 0,0 1 0,1-1 0,0 1 0,0 0 0,0 0 0,1 1 1,0-1-1,1 1 0,0 0 0,0-1 0,0 16 0,1-15-135,1 0-1,0 0 1,0 0 0,1 0-1,0-1 1,1 1 0,0 0-1,0-1 1,1 1 0,5 10-1,-5-13-38,0-1 0,0 1-1,1-1 1,0 0 0,0 0 0,0 0-1,0-1 1,1 1 0,0-1-1,0 0 1,0 0 0,0-1 0,1 0-1,-1 0 1,8 3 0,-2-2-220,-1 0 0,1-1 1,-1-1-1,1 0 1,0 0-1,0-1 0,0-1 1,0 1-1,0-2 1,20-2-1,-23 1 371,-1 1 1,0-2-1,1 1 0,-1-1 1,0 0-1,-1 0 1,1-1-1,0 0 0,-1 0 1,0 0-1,0-1 1,0 0-1,0 0 0,-1-1 1,0 1-1,6-10 1,4 0 1665,-15 15-1713,0-1 0,1 1 0,-1 0 0,0 0 0,1 0 0,-1 0 0,0 0 0,1 0-1,-1 0 1,0 0 0,1 0 0,-1 0 0,0 0 0,1 0 0,-1 0 0,0 0 0,1 0 0,-1 0-1,0 1 1,1-1 0,-1 0 0,0 0 0,0 0 0,1 0 0,-1 1 0,0-1 0,0 0-1,1 0 1,-1 1 0,0-1 0,1 1 0,1 3 172,0 0 0,-1 0 0,1 0 0,-1 0 0,0 1 0,1 5 0,0 1-331,3 16 350,-4-16-211,1-1 0,0 1 0,1-1 0,0 0 0,0 0 0,1 0 0,0 0 0,1 0 0,6 9 0,-10-18-43,0 0 0,0 0 0,0 0 1,0 0-1,0 0 0,0 0 0,0 0 0,1 0 0,-1 0 1,0 0-1,0-1 0,1 1 0,-1 0 0,0-1 0,1 1 1,-1-1-1,1 0 0,-1 1 0,1-1 0,-1 0 0,1 0 1,-1 0-1,3 0 0,-1-1 9,0 0-1,-1 0 1,1 0 0,-1 0-1,1-1 1,-1 1 0,0-1-1,0 1 1,1-1 0,-1 0 0,0 0-1,1-2 1,6-7 56,0 0 0,-1-1 0,12-23 0,-19 32-39,17-30 127,1 1-1,30-38 0,-38 56-66,0 1 1,1 1-1,1 0 0,0 0 1,0 1-1,1 1 0,19-11 1,-31 20-56,0 0 0,0 0 0,0 0 0,0 1 0,0-1 0,0 0 1,0 1-1,0-1 0,0 1 0,0 0 0,0-1 0,0 1 0,0 0 0,1 0 1,-1 1-1,0-1 0,0 0 0,0 1 0,0-1 0,0 1 0,2 1 0,-1-1-2,0 1 0,-1 0 0,1 0 0,-1 0 0,0 0 1,0 1-1,0-1 0,0 1 0,0-1 0,0 1 0,0 0 0,1 4 0,3 7-5,-1 0 1,-1 0-1,-1 1 1,4 27-1,-2 18-108,-4-37-280,1 0-1,8 34 1,-9-55 292,-1 0-1,1 0 1,-1-1 0,1 1-1,0 0 1,0-1 0,0 1 0,0-1-1,0 1 1,0-1 0,1 0-1,-1 1 1,0-1 0,1 0-1,-1 0 1,1 0 0,-1 0 0,1 0-1,-1 0 1,3 1 0,0-1-106,0 0 0,0 0 1,0 0-1,0 0 1,1-1-1,-1 0 0,0 0 1,7 0-1,2-2-280,-1 0-1,1-1 1,0 0-1,21-9 1,-13 1 557,-1-1 0,0-1-1,0 0 1,-2-2 0,1 0 0,-2-1 0,17-20 0,34-29 3628,-67 64-3672,-1 1 0,1-1 0,0 1 0,-1 0-1,1-1 1,0 1 0,-1-1 0,1 1 0,0 0 0,-1 0 0,1-1-1,0 1 1,0 0 0,-1 0 0,1 0 0,0 0 0,0 0 0,0 0-1,-1 0 1,1 0 0,0 0 0,0 0 0,-1 0 0,1 1-1,0-1 1,0 0 0,-1 1 0,1-1 0,0 0 0,-1 1 0,1-1-1,0 1 1,-1-1 0,1 1 0,-1-1 0,1 1 0,-1-1 0,1 1-1,-1 0 1,1-1 0,-1 1 0,1 0 0,-1 0 0,20 41 161,-13-25-106,-5-12-125,1 0-1,-1 0 0,1 0 0,1 0 0,-1-1 0,1 0 0,-1 0 0,1 0 0,1 0 0,-1 0 1,0-1-1,1 0 0,0 0 0,-1 0 0,1 0 0,6 1 0,-4-2-37,0 0 0,0-1 0,0 0 0,0 0 0,0 0 0,0-1 0,0-1 0,0 1 0,0-1-1,0 0 1,0 0 0,10-4 0,-8 1 16,1 1 0,-1-2 0,0 1 1,-1-1-1,1-1 0,-1 1 0,0-2 0,0 1 0,-1-1 0,1 0 0,10-15 0,-12 15 60,-1 0-1,0-1 1,-1 1 0,0-1-1,0 0 1,0 0 0,-1 0-1,0 0 1,-1-1 0,0 1-1,0-1 1,-1 1 0,0-18-1,-1 23 9,0 0 1,0 0-1,0 0 0,-1 1 0,0-1 1,1 0-1,-1 0 0,0 1 0,0-1 1,-1 0-1,1 1 0,-1-1 0,1 1 0,-1 0 1,0-1-1,1 1 0,-1 0 0,0 0 1,-1 0-1,-3-3 0,2 3 5,-1 0 1,1 0-1,-1 0 0,0 0 1,0 1-1,0 0 1,0 0-1,0 0 0,0 1 1,0-1-1,-5 2 0,-5 0 5,0 0 0,0 1 0,0 1 0,0 1-1,0 0 1,1 1 0,-14 6 0,18-6-54,1 0-1,1 1 1,-1-1-1,1 1 1,0 1 0,0 0-1,1 0 1,-1 1-1,-8 12 1,14-17-28,-1 0 1,1 1-1,0 0 1,0-1-1,0 1 1,1 0-1,-1 0 1,1 0-1,0 0 1,0 0-1,1 0 1,-1 1 0,1-1-1,0 0 1,0 0-1,0 0 1,0 1-1,1-1 1,0 0-1,0 0 1,0 0-1,0 0 1,0 0-1,1 0 1,4 7-1,1-1-150,1 0 0,0 0 0,1-1 1,0 0-1,0-1 0,1 0 0,0-1 0,13 8 0,97 49-982,-71-40 851,6 4 33,77 41-194,-110-55 253,0 0 1,-1 1-1,31 29 0,-48-40 154,0 1-1,0-1 1,-1 1 0,1-1-1,-1 1 1,0 0-1,0 0 1,-1 0-1,5 11 1,-7-14 84,0-1-1,0 1 1,1-1-1,-1 1 1,0-1-1,0 1 1,0-1 0,0 1-1,-1-1 1,1 1-1,0-1 1,-1 1-1,1-1 1,-1 1 0,1-1-1,-1 0 1,-1 2-1,1-1 50,-1 0-1,1 0 1,-1-1 0,0 1-1,0-1 1,0 0-1,0 1 1,0-1 0,0 0-1,0 0 1,0 0-1,0 0 1,-1-1-1,-2 2 1,-5-1 216,1 1 0,-1-2 0,1 1-1,0-1 1,-1 0 0,1-1 0,-1 0 0,1-1 0,-14-4-1,17 4-151,-1 1-1,1-2 0,0 1 0,0-1 1,1 0-1,-1 0 0,1 0 0,-1-1 0,1 0 1,0 0-1,0 0 0,1 0 0,-1-1 0,-6-9 1,10 10-115,-1 1 0,1 0 0,0-1 0,0 1 0,0-1 0,1 1 0,-1-1 0,1 1 0,0-1 0,0 1 0,0-1 0,1 1 0,-1-1 0,1 1 0,0-1 0,0 1 0,0-1 0,0 1 0,0 0 0,1 0 0,3-6 0,3-4-164,0 2 0,0-1 0,2 1 0,11-11 0,17-12-131,1 1 0,2 3 0,1 1 0,51-26 0,-35 22 1399,89-68-1,-141 96-950,1-1 0,-1 0 0,0 0-1,-1-1 1,1 1 0,-1-1-1,7-14 1,-11 19-112,0 1 0,-1-1 1,1 0-1,-1 0 0,1 0 0,-1 1 0,1-1 0,-1 0 0,0 0 0,0 0 0,0 0 1,0 0-1,-1 0 0,1 1 0,0-1 0,-2-4 0,1 4-11,0 0 0,-1 0 0,1 1 0,0-1-1,-1 0 1,0 1 0,1-1 0,-1 1 0,0-1 0,0 1 0,0 0-1,0-1 1,0 1 0,0 0 0,0 1 0,0-1 0,-4-1 0,0 1-3,-1-1 0,1 1 0,-1 1 0,1-1 0,-1 1 0,1 0 0,-1 1 0,0-1 0,1 1 0,0 1 1,-1-1-1,1 1 0,0 0 0,0 1 0,0-1 0,0 1 0,0 0 0,0 1 0,1-1 0,-6 5 0,4-2-21,-1 1 0,1 0 0,0 0 0,0 0 0,0 1 0,1-1 0,1 2 0,-1-1 0,1 1 0,1-1 0,0 1 0,-5 14 0,7-16-38,0 0-1,1 0 1,0 0-1,0 0 1,1 0-1,0 0 1,0-1-1,0 1 0,1 0 1,0 0-1,0 0 1,1 0-1,0 0 1,0-1-1,1 1 1,0-1-1,5 9 1,-3-8-79,0 0-1,1 0 1,0-1 0,0 1 0,1-1 0,-1 0 0,2-1 0,-1 0-1,0 0 1,1-1 0,0 1 0,0-2 0,11 5 0,1-2-592,1 0 1,0-2 0,0 0-1,1-1 1,-1-1-1,34-2 1,-26-1-942,-1-2 1,1-1-1,-1-1 0,39-13 0,-26 0-673,-8-5 396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24.8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159 41 540,'-10'-35'10766,"9"35"-10652,-13 15 2306,-6 16-1175,1 1 0,2 0-1,-23 61 1,32-73-1114,1 0-1,1 0 1,1 1-1,1 0 1,1 0 0,0 0-1,2 1 1,1-1 0,3 40-1,-1-50-110,0 0-1,1 0 0,0 0 1,1 0-1,0-1 1,0 1-1,1-1 1,1 0-1,0 0 0,0-1 1,0 0-1,2 0 1,-1 0-1,1-1 1,0 0-1,0-1 0,1 0 1,0 0-1,1 0 1,11 5-1,-7-5-35,-1-1-1,1 0 1,1-1-1,-1-1 1,1 0-1,-1-1 1,1-1-1,0 0 0,0-1 1,16 0-1,-21-2-23,-1 1 0,0-2 0,1 1 0,-1-2-1,0 1 1,0-1 0,0 0 0,0-1 0,-1 0-1,1 0 1,-1-1 0,0 0 0,-1-1 0,1 1-1,-1-1 1,0-1 0,8-9 0,-4 1-34,0 0 1,-1-1-1,-1-1 1,-1 1-1,0-2 1,-1 1-1,-1-1 0,-1 0 1,0 0-1,-2 0 1,3-26-1,-4 19 27,-1 0 0,-1 0 0,-1-1 1,-1 1-1,-1 0 0,-2 0 0,-13-46 0,14 62 52,1-1-1,-2 1 1,1 0 0,-1 0 0,0 1 0,-1-1 0,0 1-1,0 0 1,-1 1 0,0 0 0,-1 0 0,1 0 0,-10-5-1,12 8 8,-1 1 0,1 1 0,-1-1 0,1 1 0,-1 0 0,0 0 0,0 1 0,0-1 0,0 1 0,0 1 0,0-1 0,-1 1 0,1 0 0,0 1 0,0-1 0,0 1 0,0 0 0,0 1 0,0-1 0,0 1-1,1 0 1,-9 5 0,0 1-87,1 0 0,0 2-1,0-1 1,1 1-1,1 1 1,-1 1 0,2-1-1,-1 2 1,2-1-1,0 1 1,0 1 0,1-1-1,1 2 1,0-1-1,-4 17 1,3-10-747,1 0 0,2 1-1,0-1 1,1 1 0,1 0 0,2 0-1,0 1 1,1-1 0,1 0 0,5 30-1,-4-41 137,1 0 0,0 0 0,0-1 0,2 1 0,-1-1 0,1 0-1,11 17 1,14 8-1458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25.1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0 1592,'14'6'8261,"-18"1"-5421,-3 6-760,0 5-716,4 2-463,3 4-377,3 3-432,4 1-672,4-2-1005,6-1-827,4-3-464,3-5-196,8-5 87,2-8 473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26.1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142 255 436,'-16'-20'15345,"14"19"-14907,-3 15 2326,5-13-2723,1-1 0,-1 1 0,1-1 1,-1 1-1,1-1 0,0 0 1,-1 1-1,1-1 0,-1 0 1,1 1-1,0-1 0,-1 0 0,1 0 1,0 0-1,-1 0 0,1 1 1,0-1-1,-1 0 0,1 0 1,0 0-1,-1 0 0,1-1 1,0 1-1,0 0 116,4-1 104,0 0 1,0-1 0,0 0 0,0 0-1,0 0 1,-1-1 0,7-3 0,0-5-214,0 0 0,0 0-1,-2-1 1,1-1 0,-1 0 0,9-17 0,0-4-47,17-49 0,-32 68 2,-11 16 37,-14 19 51,6 4-30,2 1 1,0 0-1,2 1 0,1 0 0,1 1 1,-11 46-1,9-24-16,1 0 1,3 1-1,1 0 1,3 0-1,4 85 0,5-63-1240,25 138-1,-30-209 1107,0-1-1,0 0 1,0 1 0,0-1 0,0 0 0,0 1-1,0-1 1,0 1 0,0-1 0,0 0 0,0 1-1,0-1 1,0 0 0,0 1 0,0-1-1,0 1 1,0-1 0,-1 0 0,1 1 0,0-1-1,0 0 1,0 1 0,-1-1 0,1 0-1,0 0 1,0 1 0,-1-1 0,1 0 0,0 0-1,-1 1 1,1-1 0,-1 0 0,-15 2-1865,-17-8-371,32 6 2149,-14-3 396,1 1 0,-1 0 1,0 2-1,-22 0 0,8 1 3136,72-12-1478,150 13-2168,-136 1-1005,1-2 0,56-7-1,-93 3 213,-11 3-3,0-1-1,0 0 0,1-1 1,-1 0-1,-1-1 1,1 0-1,0-1 0,17-9 1,-14 1-1336,-11-3 448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21.8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60 104,'74'-34'5450,"-26"9"3170,-48 25-8552,0 0 1,0 0-1,1 0 0,-1 0 1,0 0-1,0 0 0,0 0 1,1 0-1,-1 0 1,0 0-1,0 0 0,3 2 1368,-2-2-1368,-1 0 1,0 0-1,0 0 0,0 0 1,0 1-1,0-1 0,0 0 1,0 0-1,0 0 0,0 1 1,0-1-1,0 0 1,2 16 959,-5 19-635,3-34-301,-9 70 563,3-30-371,1 0-1,2 54 0,4-81-250,0 0 0,1 0 0,0 0-1,1 0 1,1 0 0,0-1 0,1 0 0,1 0 0,0 0 0,13 20 0,-14-25-28,1 0 1,1 0-1,-1 0 1,1-1 0,0 0-1,1-1 1,0 0 0,0 0-1,0 0 1,0-1-1,1-1 1,0 1 0,0-1-1,0-1 1,16 5 0,-16-7-30,-1 0 1,0 0 0,0 0-1,0-1 1,1 0 0,-1-1-1,0 0 1,0 0 0,0-1 0,0 0-1,0 0 1,0-1 0,0 0-1,-1 0 1,1-1 0,-1 0-1,0 0 1,0-1 0,8-7 0,-5 2-44,0 0 0,-1-1 0,0 0 0,-1 0 0,0-1 0,-1 0 1,0 0-1,-1-1 0,-1 0 0,1 0 0,-2 0 0,0-1 1,3-19-1,-2 2 14,-2 1 1,-1-1 0,-1 0 0,-1 0-1,-6-32 1,6 57 53,-1-1 0,0 1 0,-1 0 0,1 0 0,-1 0-1,-1 0 1,1 0 0,-1 0 0,0 1 0,-6-9 0,8 12-1,-1 0 0,0 1 1,1-1-1,-1 0 0,0 1 0,0 0 1,-1-1-1,1 1 0,0 0 0,0 0 1,0 0-1,-1 0 0,1 1 1,-1-1-1,1 1 0,0-1 0,-1 1 1,1 0-1,-1 0 0,1 0 0,-1 0 1,1 0-1,0 1 0,-1-1 0,1 1 1,-1-1-1,1 1 0,0 0 1,-1 0-1,-1 1 0,-9 5-6,1 0 0,0 1 0,1 0-1,0 0 1,0 1 0,1 1 0,0 0 0,1 0-1,0 1 1,0 0 0,-9 17 0,6-8-275,0 1 0,2 0 1,0 1-1,1 0 0,-10 46 0,16-55-207,1-1 0,1 1-1,0 0 1,0-1-1,2 1 1,-1 0 0,2-1-1,0 1 1,0-1 0,1 1-1,0-1 1,9 18 0,-9-22 76,1-1 0,1 1 0,-1-1 0,1-1 0,0 1 0,1-1 1,-1 1-1,1-2 0,1 1 0,-1-1 0,1 0 0,0 0 0,0 0 0,0-1 1,1-1-1,-1 1 0,1-1 0,0 0 0,14 3 0,43 2-1574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22.1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0 192,'18'4'1748,"-5"5"456,-6 5 385,0 5 195,-3 3-480,3 2-508,-7-1-408,3 1-440,1-2-387,-1-4-501,1-1-641,-1-8-891,1 0-808,3-3-412,0-6-208,3-2 111,4-11 429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22.5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59 179 1296,'-4'2'720,"1"0"1,0 0-1,0 0 0,0 1 0,0-1 1,1 1-1,-1 0 0,1 0 1,0 0-1,-4 6 0,2-3-143,1 1-1,0 0 1,0 1-1,1-1 1,-2 8 0,2-4-242,0 0 1,1-1 0,0 1 0,1 0-1,0 0 1,1 0 0,3 16 0,-3-20-254,1 0-1,1 1 1,-1-1 0,1 0 0,1 0 0,-1 0 0,1-1-1,0 1 1,1-1 0,0 0 0,0 0 0,0 0 0,0-1 0,12 9-1,-9-8-104,1-1-1,1 0 1,-1 0-1,1-1 0,-1 0 1,1-1-1,0 0 0,0-1 1,1 0-1,10 1 1,-5-2-181,1 0 1,-1-1 0,1-1-1,-1-1 1,0 0 0,0-1-1,0-1 1,0 0 0,0-1-1,-1-1 1,0 0 0,0-1-1,25-17 1,-31 17 167,0-1-1,-1-1 1,1 0 0,-2 0-1,1 0 1,-1-1 0,-1 0-1,0 0 1,0-1 0,-1 1 0,0-1-1,-1-1 1,0 1 0,-1 0-1,0-1 1,-1 0 0,-1 0-1,1-13 1,-1 13 254,-1 0 0,0 1 1,-1-1-1,-1 1 0,1 0 0,-2-1 0,0 1 0,0 0 0,-1 0 1,0 0-1,-1 1 0,0 0 0,0 0 0,-2 0 0,1 0 0,-1 1 1,0 0-1,-17-16 0,20 22-185,0 0 0,0 1 0,0-1 0,0 1 0,0 0 1,-1 0-1,1 0 0,0 1 0,-1-1 0,0 1 0,1 0 0,-1 1 0,0-1 0,0 1 0,1 0 1,-1 0-1,0 0 0,0 1 0,1-1 0,-1 1 0,0 0 0,1 1 0,-1-1 0,1 1 1,0 0-1,-1 0 0,1 0 0,0 1 0,-5 3 0,3-2-238,1 1-1,-1-1 1,1 1-1,0 0 1,0 0-1,1 1 1,-1-1-1,1 1 1,0 0-1,1 0 1,0 1-1,0-1 1,0 1-1,1-1 1,0 1-1,0 0 1,0 0 0,1 0-1,-1 10 1,2-10-260,1 0 1,-1-1 0,1 1 0,1 0-1,-1 0 1,1-1 0,0 1 0,0-1-1,1 0 1,0 1 0,0-1 0,1 0-1,-1-1 1,1 1 0,1-1 0,-1 1-1,1-1 1,0-1 0,0 1 0,0-1-1,0 0 1,10 6 0,28 10-1675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22.8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10 426 240,'-10'12'7323,"32"-33"-1881,-6 6-4802,9-9-271,-1-2 0,-1 0 0,-1-1 0,-2-1 0,0-1 0,-2-1-1,-1-1 1,-2 0 0,-1-1 0,17-60 0,-28 71 43,-3 20-401,0 1 0,0 0 1,0 0-1,0 0 0,-1 0 0,1-1 1,0 1-1,0 0 0,0 0 0,0 0 1,0 0-1,0-1 0,0 1 0,0 0 0,0 0 1,0 0-1,-1 0 0,1 0 0,0-1 1,0 1-1,0 0 0,0 0 0,0 0 1,-1 0-1,1 0 0,0 0 0,0 0 1,0 0-1,0 0 0,-1-1 0,1 1 1,0 0-1,0 0 0,0 0 0,0 0 1,-1 0-1,1 0 0,0 0 0,0 0 0,0 0 1,-1 0-1,1 1 0,0-1 0,0 0 1,0 0-1,0 0 0,-1 0 0,-1 2 51,-1 0 0,1 0 0,0 0 0,-1 1 0,1-1 0,0 0-1,0 1 1,1 0 0,-4 4 0,-5 15 45,0 0 0,1 0 0,1 1 0,1 0-1,2 0 1,0 1 0,1 0 0,-1 29 0,4 0-96,1-1 1,14 92-1,-8-103-270,22 70 0,-22-92-490,0-1-1,2 0 0,0-1 0,1 0 1,23 31-1,-31-45 256,1-1 0,-1 0 0,1 1 1,0-1-1,0 0 0,0 0 0,0-1 1,0 1-1,0 0 0,1-1 0,-1 1 1,1-1-1,-1 0 0,1 0 0,3 1 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23.2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1 1032,'-11'2'1240,"0"0"0,0 1 0,-18 8 0,26-10-936,1 0 0,0-1 1,0 2-1,0-1 0,0 0 1,0 0-1,0 1 0,0-1 1,0 1-1,0-1 0,1 1 1,-1 0-1,0 0 0,1 0 1,0 0-1,-1 0 0,1 0 1,0 0-1,0 0 0,0 0 1,0 1-1,1-1 0,-1 0 1,0 4-1,1-5-173,0 0 1,1 0 0,-1 0-1,0 0 1,0 0-1,1 0 1,-1 1-1,0-1 1,1 0 0,-1 0-1,1 0 1,0-1-1,-1 1 1,1 0-1,0 0 1,-1 0-1,1 0 1,0 0 0,0-1-1,0 1 1,1 1-1,30 9 941,-17-9-991,1 0 0,19-1 0,-33-1-52,179-15-3309,-50 3-1974,1 3-125,-66 3 3066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27.7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8 20,'-3'-7'24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28.2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248 183 292,'0'-1'103,"0"1"-1,0-1 1,0 1 0,0-1 0,0 0-1,0 1 1,0-1 0,0 1 0,0-1-1,0 1 1,0-1 0,-1 1-1,1-1 1,0 1 0,0-1 0,0 1-1,-1-1 1,1 1 0,0-1 0,-1 1-1,1 0 1,0-1 0,-1 1-1,1 0 1,-1-1 0,1 1 0,-1 0-1,1-1 1,0 1 0,-1 0-1,1 0 1,-1-1 0,1 1 0,-1 0-1,0 0 1,1 0 0,-1 0 0,1 0-1,-1 0 1,1 0 0,-1 0-1,-1 0 40,1 0-1,0 1 0,-1-1 1,1 1-1,0-1 0,0 1 0,0-1 1,-1 1-1,1 0 0,0 0 0,0 0 1,0 0-1,0-1 0,0 1 1,0 0-1,1 1 0,-1-1 0,-1 2 1,-13 26 708,1 2 1,2 0 0,1 0-1,2 1 1,-10 54-1,16-70-742,1 1 0,0-1 0,1 1-1,1-1 1,2 19 0,-1-30-103,-1 0 1,1 0 0,0 1 0,1-1 0,-1-1 0,1 1 0,0 0 0,0 0-1,0-1 1,1 1 0,0-1 0,0 0 0,0 1 0,0-1 0,0-1 0,1 1-1,0 0 1,0-1 0,0 0 0,6 4 0,-9-6-7,1-1-1,0 1 1,-1 0 0,1-1 0,0 1-1,0-1 1,0 0 0,0 1 0,-1-1-1,1 0 1,0 0 0,0 0-1,0 0 1,0-1 0,-1 1 0,1 0-1,0-1 1,0 1 0,0-1 0,-1 0-1,1 0 1,0 1 0,-1-1 0,1 0-1,-1 0 1,1-1 0,-1 1 0,1 0-1,-1 0 1,0-1 0,0 1 0,1-1-1,-1 1 1,0-1 0,-1 1-1,1-1 1,1-2 0,2-4-30,0 0 1,-1 0-1,0 0 0,-1-1 1,1 1-1,1-16 0,0-41-35,-2-1-1,-4 0 1,-2 0 0,-16-85-1,19 149 70,-1-12 8,-1 0 1,0 0 0,-1 0 0,-7-15 0,10 26-10,0 1-1,0 0 1,0 0 0,0 0-1,0 0 1,-1 0-1,1 0 1,0 0 0,-1 0-1,0 0 1,1 1-1,-1-1 1,0 1-1,0-1 1,0 1 0,0 0-1,0 0 1,0 0-1,0 0 1,0 0 0,-1 0-1,1 0 1,0 1-1,-1-1 1,1 1-1,0 0 1,-1-1 0,1 1-1,0 0 1,-1 1-1,1-1 1,0 0 0,-5 2-1,-2 1-49,1 1 0,-1 0 0,1 0-1,0 1 1,0 0 0,1 1 0,0 0 0,-1 0 0,2 0-1,-1 1 1,1 0 0,0 1 0,1-1 0,-1 1 0,1 0-1,-6 16 1,5-12-371,1 0-1,0 1 0,1-1 1,1 1-1,0 0 0,1 0 1,0 1-1,1-1 1,0 0-1,1 1 0,2 17 1,1-14-403,1 0 0,0 0 0,1-1 0,11 24 1,13 9-953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52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39 196,'-4'-19'1185,"-1"0"4746,4 41-2012,16 249 1638,-6-166-4745,79 916 632,47-4-5550,-133-1001 3653,1 0 0,1 0 0,0-1-1,9 22 1,-10-32 355,0 0 0,0 0 0,0 0 0,0 0 0,1-1 0,0 0-1,-1 1 1,2-1 0,-1-1 0,0 1 0,1-1 0,0 0 0,0 0 0,0 0-1,9 4 1,9 1 108,-1-1-1,1-1 0,40 5 0,74 1 184,-83-9-130,303 9-2,-213-9-23,651-17 633,-41-1-1040,-575 19 106,213 0-660,-130-18-2874,-244 13 3260,-8 0-16,0 1 1,1-2 0,-1 1 0,0-1 0,0-1 0,0 0-1,18-8 1,-12-1-866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29.3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1 175 812,'228'-33'8983,"16"-2"-7044,525-36-1942,-513 53-3011,0 3-3577,-234 13 4913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29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188 11 648,'-73'33'1692,"18"-5"92,16-6-79,18-8-241,25-3-704,24-5-476,20-6-220,36-8-52,31-4 80,31-7-8,42 1-220,24-2-376,29 1-472,6 9-404,0 0-193,-14 5-47,-17 1 168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30.0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41 1260,'177'-28'9202,"-3"16"-4773,178 26-2008,-79 15-3602,-229-23-2922,-17-3-3651,-70-10 5501,-11-2 424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30.4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1 284,'-39'22'2272,"8"-4"392,14-4 49,10-4-161,17-3-796,15-3-1008,20-3-852,14 1-592,18-2-472,13 0-564,11 2-228,7-4-85,7-1 5,3-5 128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31.7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84 1496,'0'-1'382,"0"-1"0,0 1 1,0 0-1,1 0 0,-1-1 0,0 1 0,1 0 0,-1 0 0,1 0 1,-1 0-1,1 0 0,0 0 0,0 0 0,-1 0 0,2-2 0,20-12 2303,25-5-307,-22 13-1481,-1 1 1,1 0-1,45-2 1,-57 7-789,0 1 0,1 0 0,-1 1 0,0 0 0,0 1 0,0 0 0,0 1 0,0 1 0,12 5 0,-19-6-79,-1-1 1,0 1-1,-1 1 1,1-1 0,-1 1-1,1-1 1,-1 1-1,0 0 1,0 1-1,-1-1 1,1 1-1,-1 0 1,5 9-1,-4-5 18,-1 0 0,0 1 0,0-1-1,0 1 1,-2 0 0,1 0 0,0 13 0,-3 12 120,-1 0 0,-1-1 0,-12 51 0,14-81-155,-2 11 39,-51 332 982,50-303-922,3 1 0,2-1 0,1 0 0,3 0 0,20 85 0,-8-73-49,2-1 0,4 0 0,1-2 0,3 0 0,2-2 0,63 84 0,-90-132-71,-1-1 0,1 0 0,0 1 0,0-1 1,0 0-1,0 0 0,1 0 0,-1-1 0,1 1 1,-1 0-1,1-1 0,-1 1 0,5 0 0,-6-1 1,-1-1 0,1 0 0,0 0-1,-1 0 1,1-1 0,-1 1-1,1 0 1,0 0 0,-1 0 0,1 0-1,-1 0 1,1-1 0,-1 1-1,1 0 1,-1 0 0,1-1 0,-1 1-1,1 0 1,-1-1 0,0 1-1,1-1 1,-1 1 0,1 0 0,-1-1-1,1 0 1,0-1-16,0 0 1,0-1-1,0 1 1,-1 0-1,1 0 0,0-1 1,-1 1-1,0-1 0,1-2 1,-1 4 17,1-34-248,-1 34 244,0 0 0,0 0-1,0-1 1,0 1 0,0 0 0,0 0 0,0 0 0,0 0 0,0 0 0,0 0 0,-1 0 0,1-1-1,0 1 1,-1 0 0,1 0 0,-1 0 0,1 0 0,-1 0 0,0 0 0,1 1 0,-1-1 0,0 0-1,0 0 1,0 0 0,-1-1 0,1 3 11,-1 0-1,1-1 1,0 1-1,0 0 1,-1 0 0,1 0-1,0-1 1,0 1-1,0 1 1,0-1-1,0 0 1,1 0-1,-1 0 1,0 0 0,0 1-1,1-1 1,-1 0-1,1 0 1,-1 3-1,-10 27 93,2 4 51,2 1 1,2 0-1,-1 59 0,11 112 215,-2-139-294,6 62 18,1 85 8,-10-185-47,-2 0 1,-1 0 0,-2 0 0,-16 57-1,19-80-63,-1 1 0,-1 0-1,0-1 1,0 0 0,0 0-1,-1 0 1,0 0 0,0-1-1,0 0 1,-1 0-1,0 0 1,-1-1 0,1 0-1,-1 0 1,0 0 0,0-1-1,0 0 1,-1-1 0,1 0-1,-1 0 1,0 0 0,-15 2-1,-12 1-1155,1-2-1,0-2 1,-1-1-1,-41-5 1,32 3-1475,-107 1-6613,111 1 6852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40.3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 56 632,'-2'-5'1079,"0"-1"0,-1 1-1,0-1 1,0 1 0,-1 0 0,0 0-1,1 1 1,-1-1 0,-6-4 0,9 9-981,0 0 1,0 0 0,0 0-1,0 0 1,0 0-1,0 0 1,1 0 0,-1 0-1,0 0 1,0 1-1,0-1 1,0 0 0,0 1-1,0-1 1,0 1-1,1-1 1,-1 1 0,0-1-1,0 1 1,0-1 0,1 1-1,-1 0 1,0-1-1,1 1 1,-1 0 0,1 0-1,-1-1 1,1 1-1,-1 0 1,1 0 0,0 0-1,-1 0 1,1 0-1,0 0 1,-1 1 0,-11 35 1019,-31 233 1378,31-173-2131,-4 24-182,5 0 0,5 0 1,14 157-1,-8-271-174,1-1 1,1 1-1,-1-1 1,1 1-1,0-1 0,0 0 1,6 11-1,-8-16-6,1 0-1,-1 0 1,1-1-1,0 1 1,-1 0-1,1 0 1,0 0 0,0-1-1,0 1 1,0 0-1,-1-1 1,1 1-1,0-1 1,0 1-1,0-1 1,0 1-1,0-1 1,0 0-1,1 1 1,1-1-1,-1 0 0,-1 0 0,1-1 0,0 1 1,-1-1-1,1 0 0,0 1 0,-1-1 0,1 0 0,-1 0 0,1 0 0,-1 0 0,1 0 0,-1 0 0,0-1 1,1 1-1,-1 0 0,1-3 0,6-6-11,-2 0 1,0 0-1,0 0 1,-1-1-1,0 0 1,-1 0-1,0 0 1,-1-1 0,3-16-1,1-14-65,1-53-1,-5 24 31,-3 0-1,-3 1 0,-4-1 1,-26-122-1,27 179 57,5 28 14,4 29 32,3 2 1,1-1 0,3 1 0,1-1 0,21 50 0,-22-70-42,0 0 0,2-1 0,0-1-1,2 0 1,0-1 0,1 0 0,1-1-1,1-1 1,20 17 0,-32-32-12,0 0 0,0 0 1,1 0-1,-1-1 0,1 0 1,0 0-1,0-1 0,0 1 1,0-1-1,0 0 0,0-1 1,1 0-1,-1 0 0,0 0 1,1-1-1,-1 0 0,1 0 1,11-2-1,-10 0 0,0 0 0,-1 0 0,1-1 0,-1 0 0,0-1 1,0 0-1,0 0 0,0 0 0,-1-1 0,1 0 0,-1 0 0,-1-1 0,1 0 0,-1 0 0,5-6 1,2-6-6,-1-1 1,0 1 0,-2-2-1,0 1 1,-1-1 0,-1-1-1,8-38 1,12-153-61,-24 182 48,0-14-9,-2 37 25,-1 33 24,0-22-24,0 28 14,10 300 321,-6-285-432,3 0 1,2 0-1,2-1 0,32 89 0,-35-116-340,1-1 0,1 0 0,1-1-1,0 0 1,16 18 0,-14-21-371,1 0 0,0-1-1,1-1 1,0-1 0,1 0 0,0-1 0,1 0 0,0-1 0,0-1-1,1-1 1,0-1 0,0 0 0,1-1 0,0-1 0,26 2-1,54 1-2047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41.5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0 388,'26'0'9977,"-25"3"-9557,-1 1 1,1-1-1,-1 0 0,0 0 1,0 0-1,0 1 0,0-1 1,-2 6-1,-43 252 5011,24-161-4910,5 0 0,-5 146 1,21-237-507,1 1 1,0-1-1,0 0 1,1 0 0,4 13-1,-6-21-21,0 0 0,1 0 0,-1 0 0,0 0 0,1 1 0,-1-1 0,1 0 0,-1 0 0,1 0 0,-1 0 0,1 0 0,0 0 0,-1 0 0,1-1 0,0 1 0,0 0 0,0 0 0,0 0 0,0-1 0,0 1 0,0 0 0,0-1 0,0 1 0,0-1 0,0 0 0,0 1 0,0-1 0,0 0 1,0 1-1,0-1 0,1 0 0,-1 0 0,0 0 0,0 0 0,0 0 0,0 0 0,1 0 0,-1-1 0,0 1 0,0 0 0,0-1 0,0 1 0,0-1 0,0 1 0,0-1 0,0 1 0,0-1 0,0 0 0,0 1 0,0-1 0,0 0 0,0 0 0,1-1 0,2-3-54,0 0 0,0-1 0,-1 1-1,1 0 1,-1-1 0,0 0 0,-1 0 0,1 0 0,-1 0 0,0 0 0,-1 0 0,0 0 0,0-1 0,1-7 0,0-17-175,-2-48 1,-1 69 205,-22-293-240,21 297 331,-1 17-16,0 22 18,2 2-8,1-1 0,2 1 0,1 0 0,12 47 0,-12-66-25,2 0 0,0 0-1,1 0 1,0-1 0,1 0 0,1 0 0,1-1-1,0 0 1,0 0 0,1-1 0,18 17 0,-24-26-15,0 0 1,0-1 0,1 1 0,0-1 0,0 0 0,0 0 0,0 0 0,0-1 0,0 0 0,1 0 0,-1 0 0,1-1 0,0 0 0,-1 0 0,1 0 0,0-1 0,-1 1 0,1-1 0,0-1 0,0 1 0,7-3 0,-5 1-11,-1-1 0,0 0-1,0 0 1,0 0 0,-1-1 0,1 0-1,-1-1 1,0 1 0,0-1-1,-1 0 1,1-1 0,-1 1 0,0-1-1,-1 0 1,8-12 0,8-18-59,-2 0 1,-1-1 0,21-71-1,16-123-142,-47 150 497,-14 149-138,2 0 0,4-1-1,3 1 1,3 0 0,2-1 0,4 0 0,19 65-1,25 80-3764,-54-209 3304,6 37-4308,-7-39 4421,0-1 1,0 1-1,0 0 1,0 0-1,0-1 1,0 1-1,0 0 0,-1-1 1,1 1-1,0 0 1,0 0-1,0-1 1,-1 1-1,1 0 1,0-1-1,-1 1 1,1 0-1,-1-1 1,1 1-1,-1-1 1,1 1-1,-1-1 0,1 1 1,-1-1-1,1 1 1,-1-1-1,0 1 1,1-1-1,-1 0 1,0 1-1,1-1 1,-1 0-1,0 0 1,1 1-1,-1-1 0,0 0 1,0 0-1,1 0 1,-1 0-1,0 0 1,0 0-1,1 0 1,-1 0-1,0 0 1,-1-1-1,-22-7-2631,-6-4 897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43.2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4 240,'0'-4'13291,"4"13"-13289,12 37 2409,-3 0-1,13 79 0,1 101-1432,-15-112-459,51 512-659,-47-359-5666,-10-205-606,-6-62 6372,3 9-3330,3-17 555,4-15 313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43.6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 1132,'24'-15'7718,"-24"16"-7611,1 4 607,-1 0-1,1 0 1,-1 0 0,0 0 0,0-1 0,-2 10 0,-6 44 688,3 0 1,2 1-1,8 87 0,-2-118-1327,1-2 0,1 1 0,1 0 1,1-1-1,2 0 0,1-1 0,0 0 0,2 0 0,27 41 0,-34-59-126,0 0 0,1 0 0,0-1 0,0 0 0,0 0 0,1-1 0,-1 1 0,1-1 0,1-1 0,-1 0 0,16 7 0,-19-10-1,-1 0 1,1 0-1,0 0 0,0-1 1,-1 1-1,1-1 0,0 0 1,0 0-1,0 0 0,0-1 1,-1 0-1,1 1 0,0-1 1,-1-1-1,1 1 0,0 0 1,-1-1-1,0 0 0,1 0 1,-1 0-1,0 0 0,0 0 1,0-1-1,0 1 0,0-1 1,-1 0-1,1 0 0,3-5 1,0-2-19,0 0 0,0-1 0,-1 1 0,0-1 1,-1-1-1,0 1 0,-1 0 0,0-1 0,-1 0 1,0 0-1,-1 0 0,0 0 0,-1 0 0,-1-13 0,-2-10 59,-2 0-1,-1 1 0,-17-53 1,9 42 123,-27-57 0,33 85-40,-1 0-1,0 1 0,-1 0 0,-1 0 0,0 1 0,-17-16 0,27 29-54,-1 1-1,0-1 1,1 0-1,-1 1 0,0-1 1,0 1-1,0 0 1,0-1-1,0 1 0,-1 0 1,1 0-1,0 1 1,0-1-1,-1 0 0,1 1 1,0-1-1,-1 1 1,1 0-1,0 0 0,-1 0 1,1 0-1,0 0 1,-5 1-1,4 1 2,0-1 0,0 1 0,-1 0 0,1 0 0,1 1 0,-1-1 0,0 0 0,0 1 0,1 0 0,0 0 0,-1-1 0,1 1 0,0 1 0,0-1 0,-1 4 0,-6 12-68,0 1-1,2 0 0,0 0 1,1 1-1,2 0 0,-4 28 1,5-14-729,1 0 0,1 0 0,6 42 1,-3-58 28,0-1 1,1 1 0,1-1-1,1 0 1,1 0 0,0 0 0,2 0-1,-1-1 1,2-1 0,1 1-1,0-1 1,0-1 0,2 0-1,16 16 1,26 11-1648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44.0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9 251 1400,'1'-5'838,"9"-21"1152,-9 25-1687,-1 0-1,1 0 1,-1 0-1,0 0 1,1 0 0,-1 0-1,0 0 1,0 0-1,0 0 1,0 0-1,0 0 1,0 0-1,0 0 1,0-1-1,0 1 1,0 0-1,-1 0 1,1-1-1,-1 2-119,0 1 0,0-1 0,1 0 0,-1 1-1,0-1 1,1 0 0,-1 1 0,1-1 0,-1 1-1,1-1 1,-1 1 0,1-1 0,-1 1 0,1-1 0,-1 1-1,1-1 1,-1 1 0,1 0 0,0-1 0,-1 1-1,1 0 1,0-1 0,0 1 0,0 0 0,-1-1 0,1 1-1,0 0 1,0 0 0,0-1 0,0 2 0,-6 26 1179,4-1-851,2 0-1,0-1 1,2 1-1,1 0 1,2-1-1,0 0 1,17 49-1,-14-53-487,0-1 0,2 0 1,0 0-1,2-1 0,0 0 0,1-1 0,1-1 1,1 0-1,24 23 0,-32-36-76,-1 0-1,1 0 1,0 0-1,0-1 1,1 0-1,-1 0 1,1-1-1,0 0 1,-1 0 0,14 2-1,-18-5 17,1 1-1,-1-1 0,1 0 1,-1 0-1,1 0 0,-1 0 1,1-1-1,-1 1 0,1-1 1,-1 0-1,0 0 0,1 0 1,-1 0-1,0-1 0,0 0 1,0 1-1,0-1 0,0 0 1,0 0-1,0-1 0,-1 1 1,1 0-1,-1-1 0,1 0 1,-1 0-1,0 1 0,2-6 1,1-1-34,-1 0 1,-1-1-1,1 1 1,-2-1-1,1 0 1,-1 0-1,-1 0 0,0 0 1,0-18-1,-2-11-90,-8-46 0,7 73 131,-7-49-91,-3-1-1,-2 2 1,-3 0-1,-31-71 0,48 131 122,-6-15 6,-1 1 0,-1-1 1,-16-22-1,23 35 1,-1 0 0,0 0 0,0 0 0,0 0 0,0 0 0,0 0 0,-1 0 0,1 1 0,0-1 1,-1 1-1,1 0 0,-6-2 0,6 2-2,1 1 1,-1 0-1,1 0 1,-1 0-1,0 1 1,1-1-1,-1 0 1,1 0-1,-1 1 1,1-1 0,-1 1-1,1-1 1,-1 1-1,1 0 1,-1 0-1,1 0 1,0-1-1,0 1 1,-1 0-1,1 1 1,0-1-1,0 0 1,0 0-1,-2 3 1,-2 4-52,0 0 0,0 0 0,1 1 0,0 0 0,0 0 0,1 0 0,0 0 0,1 0 0,-3 15 0,2 3-621,0 1-1,2 33 1,3-30-621,1-1 0,1 1 0,2 0 0,12 38 0,-11-47 280,1 0 0,1-1 1,0 0-1,2-1 0,1 0 1,21 28-1,14 3-1013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53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231 191 80,'8'-9'1175,"-1"-1"-1,1-1 1,-2 0-1,0 0 1,0 0-1,-1 0 1,-1-1-1,0 0 1,0 0-1,-1 0 1,0-1-1,-2 1 1,2-19 0,-3 30-1134,0 1 1,0 0-1,0-1 1,0 1 0,0-1-1,0 1 1,0-1 0,0 1-1,0-1 1,0 1 0,0-1-1,-1 1 1,1-1-1,0 1 1,0-1 0,-1 1-1,1 0 1,0-1 0,0 1-1,-1 0 1,1-1-1,0 1 1,-1 0 0,1-1-1,0 1 1,-1 0 0,1-1-1,-1 1 1,1 0 0,-1 0-1,0-1 1,-17 4 347,-18 19-345,35-22-29,-22 18-150,1 1 1,0 1-1,1 1 0,2 1 1,0 1-1,1 1 1,1 0-1,2 1 1,0 1-1,-11 28 1,23-46-36,0 0 0,0 0 0,1 1 0,-1-1 0,2 1 0,0-1 0,0 1 0,0 0 0,1-1 0,0 1 0,3 16 0,-2-21 53,0 0-1,0 0 1,1 0-1,-1 0 1,1-1-1,0 1 1,0-1-1,0 1 1,0-1 0,1 0-1,-1 1 1,1-1-1,0-1 1,0 1-1,0 0 1,0-1 0,1 1-1,-1-1 1,1 0-1,-1 0 1,1-1-1,0 1 1,-1-1-1,1 0 1,0 1 0,0-2-1,5 2 1,2-1-158,-1-1-1,1 0 1,0-1 0,0 0 0,-1 0 0,1-1 0,-1-1 0,1 0 0,-1 0 0,0-1-1,0 0 1,0-1 0,-1 0 0,1 0 0,13-12 0,-9 6 436,0 0 0,0-1-1,-2 0 1,1-1 0,-2 0 0,0-1 0,0-1 0,14-27-1,-19 24 1385,6-8 3214,-12 26-4672,1 0 1,0 1-1,-1-1 1,1 0-1,-1 0 1,1 1 0,-1-1-1,1 0 1,0 1-1,-1-1 1,0 1-1,1-1 1,-1 0 0,1 1-1,-1-1 1,1 1-1,-1-1 1,0 1-1,1 0 1,-1-1-1,0 1 1,0-1 0,0 1-1,1 0 1,-1-1-1,0 2 1,7 18 233,6 37-600,-3 2 1,-2 0-1,-3 0 0,-3 0 0,-2 0 0,-2 0 0,-4 1 1,-1-2-1,-4 1 0,-2-1 0,-2-1 0,-3-1 0,-30 66 1,44-114 359,0 1 1,-1-1-1,0 0 1,0-1 0,0 1-1,-1-1 1,-1 0-1,1-1 1,-13 11-1,16-15-41,0-1 0,1 1-1,-1-1 1,0 1-1,0-1 1,0 0-1,-1 0 1,1 0-1,0 0 1,0-1-1,-1 1 1,1-1 0,0 0-1,0 0 1,-1 0-1,1-1 1,0 1-1,0-1 1,-1 1-1,1-1 1,0 0-1,0 0 1,0-1 0,0 1-1,0-1 1,0 1-1,0-1 1,1 0-1,-5-4 1,1 2 25,0-2 1,1 1 0,0 0 0,0-1-1,0 0 1,1 0 0,0-1-1,0 1 1,0-1 0,1 0-1,0 1 1,-4-14 0,5 9 10,0-1 0,0 0 1,1 0-1,0 0 1,1 1-1,1-1 0,2-17 1,2 2 15,1 2 1,2-1 0,0 1 0,2 0-1,0 1 1,22-36 0,-13 30 34,1 0-1,1 2 1,2 0 0,1 1 0,0 2 0,2 0-1,2 2 1,0 1 0,1 1 0,0 1-1,2 2 1,1 1 0,0 1 0,47-15-1,-72 29-62,0 0-1,0 0 1,0 0-1,0 1 0,1 0 1,-1 1-1,0-1 1,1 1-1,-1 1 0,0 0 1,1 0-1,10 3 1,-13-2-36,0 0 1,0 0 0,0 1 0,-1 0 0,1 0 0,-1 0 0,0 1 0,0-1 0,0 1-1,0 0 1,0 0 0,-1 1 0,0-1 0,0 1 0,0-1 0,0 1 0,2 6 0,11 27 81,-11-24-185,1 0 1,1 0-1,15 24 1,-18-34-32,-1 0 0,1 0 0,0 0-1,0 0 1,0 0 0,1-1 0,-1 0 0,1 0 0,0 0 0,0-1 0,0 1-1,0-1 1,0 0 0,9 2 0,2-2-198,-1 1-1,1-2 1,0 0-1,-1 0 1,1-2-1,0 0 0,-1-1 1,1 0-1,-1-1 1,1-1-1,-1-1 1,15-6-1,-23 8 343,1 0 0,-1-1 0,0 1 0,-1-1 0,1-1 0,-1 1 1,0-1-1,0 0 0,0-1 0,0 1 0,-1-1 0,0 0 0,-1-1 0,1 1 0,-1-1 0,0 0 0,-1 0 0,0 0 0,0 0 0,0 0 0,-1-1 0,0 0 0,0 1 0,-1-1 0,0-13 0,-1 15 58,0 0 1,0 1-1,-1-1 1,0 1-1,0-1 1,0 1-1,-1-1 1,0 1-1,0 0 1,0 0-1,-1 0 1,0 0-1,0 0 1,0 1-1,-6-7 1,3 5-7,0 0 0,0 1 0,-1 0 0,0 0 1,0 1-1,-1-1 0,1 2 0,-1-1 0,-10-3 0,-4 1-167,-1 1 1,1 0-1,-1 2 0,0 1 0,0 0 1,-36 4-1,32 0-1005,0 1 1,-37 9-1,55-10 67,0 1-1,-1 0 0,1 1 1,0 0-1,0 0 1,1 1-1,-1 0 1,1 0-1,-13 13 0,16-11-1336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44.7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1 2212,'-2'1'669,"1"0"0,-1 1-1,0 0 1,1-1 0,-1 1 0,1 0-1,0 0 1,-1 0 0,1 0 0,0 0-1,0 0 1,0 0 0,0 0 0,1 0-1,-1 0 1,1 1 0,-1 2 0,-4 47 3386,3-33-2934,-1 38 287,6 82 0,1-27-531,-4-109-918,0 0-1,0 0 1,0 0-1,1 1 1,0-1-1,-1 0 1,1 0-1,0 0 0,2 3 1,-3-5 29,0-1 0,1 0 0,-1 1 0,0-1 0,0 0 0,1 1 0,-1-1 0,0 0 0,1 1 0,-1-1 0,0 0 0,1 0 0,-1 0 0,0 1 1,1-1-1,-1 0 0,0 0 0,1 0 0,-1 0 0,1 1 0,-1-1 0,0 0 0,1 0 0,-1 0 0,1 0 0,-1 0 0,1 0 0,0-1-5,0 1 0,0-1 0,0 1 0,0-1 0,0 0 0,0 0 0,0 1 0,0-1 0,0 0 0,0 0 0,0 0-1,0 0 1,-1 0 0,2-1 0,7-14-210,0 0 0,-1-1-1,0 0 1,9-34-1,1 0 75,7-24 123,10-20 566,-35 94-506,0 0 1,1 0-1,-1 0 0,0 0 1,1 0-1,0 0 1,-1 0-1,1 0 1,-1 0-1,1 0 1,0 0-1,0 0 1,0 1-1,-1-1 0,1 0 1,0 0-1,0 1 1,0-1-1,0 1 1,0-1-1,0 1 1,3-1-1,-3 1 3,0 0-1,0 0 1,0 1-1,0-1 1,0 0 0,0 1-1,0-1 1,0 1-1,-1-1 1,1 1 0,0 0-1,0-1 1,0 1-1,-1 0 1,1 0-1,0-1 1,-1 1 0,1 0-1,0 1 1,5 8 154,-1-1 0,-1 0 1,6 17-1,-10-25-184,11 35 238,-2 1 0,5 50 0,11 45-148,-22-121-102,10 30-36,-13-40 36,0 0 0,0-1-1,1 1 1,-1 0 0,0-1 0,1 1 0,-1-1-1,0 1 1,1 0 0,-1-1 0,1 1 0,-1-1-1,1 1 1,-1-1 0,1 1 0,0-1 0,-1 0-1,1 1 1,0-1 0,-1 0 0,1 1-1,0-1 1,-1 0 0,1 0 0,0 0 0,-1 1-1,1-1 1,0 0 0,0 0 0,-1 0 0,1 0-1,0 0 1,-1 0 0,1-1 0,0 1 0,0 0-1,-1 0 1,1 0 0,0-1 0,-1 1-1,1 0 1,0-1 0,-1 1 0,1 0 0,-1-1-1,2 0 1,15-16-123,-1 0-1,-1 0 1,0-2-1,-2 0 1,19-32-1,5-7 387,-25 39-92,-9 13-67,1 0 0,-1 0 0,1 1 0,0-1 0,1 1 0,-1 0 0,1 0 0,10-8 0,-14 13-86,0 0 0,0 0 0,-1 0-1,1 0 1,0-1 0,0 1 0,0 0-1,0 0 1,0 1 0,0-1 0,0 0-1,-1 0 1,1 0 0,0 1 0,0-1 0,0 0-1,0 1 1,-1-1 0,1 1 0,0-1-1,0 1 1,-1-1 0,1 1 0,0-1-1,-1 1 1,1 0 0,-1-1 0,1 1-1,-1 0 1,1 0 0,-1-1 0,1 1 0,-1 0-1,0 0 1,1 1 0,14 35 15,-14-34-18,25 100-626,1 3-1643,-22-90 1029,1-1 0,0 1 0,2-1-1,12 20 1,-18-31 769,1 1 1,0-2-1,0 1 0,1 0 0,-1-1 1,1 1-1,-1-1 0,1 0 0,0 0 1,0 0-1,1-1 0,-1 0 0,0 1 0,1-2 1,-1 1-1,1 0 0,0-1 0,0 0 1,0 0-1,-1 0 0,1-1 0,0 0 1,0 0-1,0 0 0,0 0 0,0-1 1,6-1-1,24-11-1664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45.4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10 188 2044,'6'-20'663,"7"-25"13960,-17 78-10079,-8 50-3615,4 0 0,4 1 0,4-1 1,10 90-1,-9-167-1055,0 1 1,1 0 0,0 0-1,0-1 1,4 9-1,-6-14 81,1 0-1,-1-1 0,0 1 1,1 0-1,-1 0 1,1 0-1,0-1 1,-1 1-1,1 0 0,0 0 1,-1-1-1,1 1 1,0-1-1,0 1 0,-1-1 1,1 1-1,0-1 1,1 1-1,-1-1 1,0 0 1,0 0-1,0 0 0,-1-1 0,1 1 1,0 0-1,0-1 0,0 1 1,-1 0-1,1-1 0,0 1 0,0-1 1,-1 1-1,1-1 0,0 0 0,-1 1 1,1-1-1,-1 0 0,1 1 1,-1-1-1,1 0 0,-1 0 0,0 1 1,1-1-1,-1-1 0,5-9-122,-1 0 0,0-1 0,-1 1-1,0-1 1,-1 0 0,0 0 0,-1-17 0,3-10 38,24-284 1285,-27 316-1121,2-12 630,0 17-291,1 11-166,13 55 92,16 48-246,-28-99-112,0 0 0,1 0 1,1-1-1,0 1 0,17 21 1,-22-32 33,0 1 0,0-1 0,0 0 0,0 1-1,0-1 1,1 0 0,-1 0 0,1-1 0,0 1 0,-1 0 0,1-1 0,0 0 0,0 0 0,0 1 0,0-2 0,0 1 0,0 0 0,5 0 0,-5-1 4,0-1 0,0 1 0,0-1-1,0 0 1,0 0 0,0 0 0,0 0-1,-1-1 1,1 1 0,0-1 0,-1 1 0,1-1-1,-1 0 1,0 0 0,4-4 0,4-5-10,-1-1-1,-1 0 1,0-1 0,-1 1 0,0-1 0,7-22 0,22-63 110,-4 11 523,43-83 1,-74 168-568,0 0 0,0-1 0,0 1 0,0 0 1,0 0-1,1 0 0,-1 0 0,1 0 0,0 0 1,-1 1-1,1-1 0,0 0 0,0 1 0,0-1 0,0 1 1,0 0-1,0 0 0,1 0 0,-1 0 0,3-1 1,-3 2-4,0 1 1,0-1 0,0 1-1,0 0 1,1-1 0,-1 1-1,0 0 1,0 0 0,-1 0-1,1 0 1,0 0 0,0 1-1,0-1 1,-1 1-1,1-1 1,-1 1 0,1 0-1,-1-1 1,0 1 0,1 0-1,-1 0 1,1 3 0,19 32 319,-3 1 1,24 66 0,-3-5-63,-23-62-491,10 24 175,2-1-1,65 101 1,-80-143-469,1-1 0,1-1 0,0 0 0,1 0 0,18 12 0,-22-19-399,1-1 1,1 0-1,-1 0 1,1-2-1,0 0 1,1 0-1,-1-1 1,18 3 0,-27-7 26,1 0 0,-1 0 0,1-1 0,-1 1 0,0-1 0,1 0 1,-1-1-1,10-1 0,-15 2 774,0 0 0,0 0 0,1 0 0,-1 0 1,0 0-1,0-1 0,0 1 0,1 0 0,-1 0 0,2-3-1102,-2 3 1103,0 0-1,0-1 0,0 1 0,0 0 0,0 0 0,0-1 1,0 1-1,0 0 0,0 0 0,0-1 0,0 1 0,0 0 1,0 0-1,0-1 0,0 1 0,0 0 0,0 0 0,0-1 1,-1 1-1,1 0 0,0 0 0,0-1 0,-2 0-551,-10-11-924,-19-9-529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46.8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50 340,'-3'-3'8165,"15"-6"-4885,19-5-998,-9 8-1453,0 0 0,0 2 0,1 0 0,30 0-1,96 5 135,-109 1-802,764 29 308,281 14-430,-292-10 55,677 44 1374,-1229-59-1292,-1 9 1,467 123 0,-688-146-197,275 85-120,-8 21 143,-272-105-7,0 0-1,-1 1 1,0 0-1,0 1 1,-1 1 0,0 0-1,0 1 1,-1 0 0,14 18-1,-18-19 5,0 1-1,-1 0 1,0 1-1,-1-1 1,0 1 0,-1 0-1,0 0 1,-1 0-1,0 1 1,-1-1 0,-1 1-1,1 14 1,-5 39 141,-2 0 1,-3 0 0,-29 110-1,5-30 61,-77 699 74,105-791-265,-32 280 185,25-265-289,-3-2 1,-42 122-1,52-179 50,0 0-1,-1 0 0,0-1 1,-1 0-1,1 0 1,-2 0-1,1-1 1,-2 0-1,1 0 1,-1-1-1,-13 11 1,8-10 3,1 0 1,-1-2-1,0 1 1,0-2-1,-1 1 1,0-2-1,1 0 1,-17 2-1,-27 3-28,-1-3 0,0-3 1,-75-4-1,-176-28-43,286 26 101,-942-128-21,77 9 180,-5 38-350,-94 71 434,671 31 155,-346 64-1,569-64-341,-111 35 0,184-51 18,20-2-63,0 0 0,-1 0 1,1 0-1,0-1 0,0 1 1,-1 0-1,1 0 0,0-1 1,0 1-1,-1 0 0,1-1 1,0 1-1,0 0 0,0-1 1,0 1-1,0 0 1,0-1-1,-1 1 0,1 0 1,0-1-1,0 1 0,0 0 1,0-1-1,0 1 0,0 0 1,0-1-1,0 1 0,1 0 1,-1-1-1,0 0 0,18-34 26,-11 22-35,9-20-6,-2-1 0,-1 0 0,-2-1 0,-1-1 0,-2 1 1,-2-1-1,-1-1 0,-1 1 0,-2-39 0,-6-48 36,-27-161 0,26 243-11,-29-205-15,-47-413-392,39 280-1985,24 253-1837,-2 1-4205,17 97 5438,6 5 435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49.5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12 273 28,'-2'-5'893,"-7"-18"5079,9 24-5887,0-1 0,0 0 1,1 0-1,-1 0 1,0 0-1,0 0 0,1 0 1,-1 0-1,0 1 1,0-1-1,1 0 0,-1 0 1,0 0-1,0 0 1,1 0-1,-1 0 0,0 0 1,0 0-1,1 0 1,-1 0-1,0 0 0,0-1 1,1 1-1,-1 0 1,0 0-1,0 0 0,1 0 1,-1 0-1,1-1 428,-1 1-428,0-1 0,1 1 1,-1 0-1,0 0 1,0 0-1,0-1 0,0 1 1,0 0-1,0 0 1,0-1-1,0 1 0,0 0 1,1 0-1,-1-1 1,0 1-1,0 0 0,0 0 1,0-1-1,0 1 1,-1 0-1,1-1 0,0 1 1,0 0-1,4 1 820,-1 1-1,1-1 0,-1 0 1,1 0-1,0 0 1,7 0-1,27-2 341,36-14-1556,-71 14 354,-1 1-1,0-1 0,1 0 0,-1 0 0,0 0 0,0 0 0,0-1 1,0 1-1,3-3 0,-1-1-25,8-8 18,-11 13-29,17 0-87,249-21 171,-115 4-63,96 5-37,0 11 1,346 43-1,-522-34-10,132 12 164,-164-19-325,-1-1-1,1-1 1,42-9 0,-52 3-974,-23 1-449,-20-1-440,-92-12-1853,-8-2 3048,-77-45-1145,188 65 2017,0 0 0,0 0 0,0 0 0,0 0 0,0 0 0,0 0 0,1-1 0,-1 1 0,0-1 0,1 1 0,-1-1 0,1 0 0,-2-3-1,2 5-12,1-1-1,0 0 1,0 0-1,-1 1 0,1-1 1,0 0-1,0 0 1,0 1-1,0-1 0,0 0 1,0 0-1,0 0 1,0 1-1,0-1 0,0 0 1,0 0-1,0 1 1,1-1-1,-1 0 0,0 0 1,1 1-1,-1-1 0,0 0 1,1 1-1,-1-1 1,1 0-1,-1 1 0,1-1 1,-1 1-1,1-1 1,0 0-1,-1 1 0,1 0 1,0-1-1,-1 1 1,1-1-1,0 1 0,1-1 1,-3 1 30,1 0 0,0 0-1,-1 0 1,1 0 0,0 0 0,0 0 0,-1 0 0,1 0 0,0-1 0,0 1 0,0 0-1,-1 0 1,1 0 0,0 0 0,0-1 0,0 1 0,-1 0 0,1 0 0,0-1 0,0 1-1,0 0 1,0 0 0,0-1 0,0 1 0,0 0 0,-1 0 0,1-1 0,0 1 0,0 0-1,0 0 1,0-1 0,0 1 0,0 0 0,0 0 0,0-1 0,0 1 0,0 0 0,1 0-1,-1-1 1,0 1 0,0 0 0,0 0 0,0-1 0,0 1 0,0 0 0,0 0 0,1-1-1,-1 1 1,0 0 0,0 0 0,1-1 0,-1 1 64,0-1 0,0 1 0,0-1 0,1 1-1,-1-1 1,0 0 0,0 1 0,0-1 0,0 1 0,0-1 0,0 0 0,0 1 0,0-1 0,0 1 0,-1-1 0,1 1-1,0-1 1,0 0 0,0 1 0,-1-1 0,1 1 0,0-1 0,-1 1 0,1-1 0,-1 0 0,-1-8 1938,10 16-952,7 7-878,1 0-1,0-1 1,1-1 0,0 0 0,1-2 0,21 11-1,123 44-146,-56-24 5,-78-30-69,-18-8-3,-1 0 0,0 1 0,0 0 0,0 0 0,-1 1-1,0 0 1,14 11 0,-21-15 2,-1-1 0,0 1 0,0-1 0,1 1-1,-1-1 1,0 1 0,0-1 0,1 1 0,-1 0 0,0-1 0,0 1-1,0-1 1,0 1 0,0 0 0,0-1 0,0 1 0,0 0-1,0-1 1,0 1 0,0-1 0,-1 1 0,1-1 0,0 1-1,0 0 1,0-1 0,-1 1 0,1-1 0,0 1 0,-1-1 0,1 1-1,-1-1 1,1 1 0,0-1 0,-1 0 0,1 1 0,-1-1-1,1 0 1,-1 1 0,1-1 0,-1 0 0,0 1 0,1-1-1,-1 0 1,1 0 0,-1 0 0,0 1 0,-35 13-1,31-12 0,-297 110 77,240-85-779,1 3 0,-100 66-1,150-88-110,0 1 0,0 0-1,1 0 1,-11 13 0,17-18 102,0 1 1,1 0 0,0 0-1,0 1 1,0-1 0,1 1 0,-3 6-1,4 1-1890,9-7 341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50.6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561 132 336,'62'-43'7614,"-56"38"-6676,0 0 0,-1 0 0,1-1 0,-1 0 0,0 0 0,-1 0-1,7-11 1,-11 17-891,0-1 0,0 0 0,1 0 0,-1 0 0,0 0 0,0 0 0,0 1 0,0-1-1,0 0 1,0 0 0,0 0 0,0 0 0,0 0 0,-1 1 0,1-1 0,0 0 0,-1 0 0,1 0-1,0 0 1,-1 1 0,1-1 0,-1 0 0,1 1 0,-1-1 0,1 0 0,-1 1 0,0-1 0,1 0-1,-1 1 1,0-1 0,1 1 0,-1-1 0,0 1 0,0 0 0,0-1 0,1 1 0,-1 0 0,0-1-1,0 1 1,0 0 0,0 0 0,0 0 0,1 0 0,-3 0 0,-41-5 476,43 5-500,-30 0 82,0 1 0,0 2 0,1 1 0,-1 2 0,-44 13 0,54-12-86,1 1 0,-1 0 0,1 2 0,1 0-1,0 1 1,0 1 0,1 0 0,-25 24 0,38-31-14,-1 1-1,1 0 1,0 1 0,0-1 0,0 1 0,1 0-1,0 0 1,1 1 0,-1-1 0,1 1 0,1-1-1,0 1 1,0 0 0,0 0 0,1 0 0,0 0-1,1 0 1,-1 0 0,2 0 0,1 16 0,1-11 0,1 0 0,0 0 1,1 0-1,0 0 1,1 0-1,0-1 0,1 0 1,1-1-1,0 0 0,0 0 1,17 17-1,87 69 68,-81-74-46,-2 2-1,0 1 1,27 33-1,-53-55-24,0-1-1,0 1 1,-1 0-1,1 0 1,-1 0-1,0 0 1,0 0-1,-1 1 1,1-1-1,-1 1 1,0-1-1,1 9 0,-2-10-5,0-1 0,-1 1 0,1-1 0,-1 1 0,1-1 0,-1 0 0,0 1 0,0-1 0,0 0 0,0 0 0,0 0 0,-1 0 0,1 0 0,-1 0-1,1 0 1,-1 0 0,0 0 0,0-1 0,0 1 0,0 0 0,0-1 0,0 0 0,0 0 0,0 0 0,-3 2 0,-11 3-152,1 0 1,-1-1-1,0-1 1,0 0 0,-1-1-1,1-1 1,-1 0-1,-21-2 1,1-1-1442,1-2 0,-63-12 0,86 12 821,-48-13-2978,59 15 3478,-1 1 0,1-1 0,-1-1 0,1 1 0,0 0 0,0 0 0,-1-1 0,1 0 0,0 1 0,0-1 0,1 0 0,-1 0 0,0 0 0,0 0 0,1 0 0,0 0 0,-1 0 0,1-1 0,-2-3 0,2-17-1712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50.9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34 104,'19'-21'2351,"-15"10"218,-4 11-2475,0 0-1,0-1 0,-1 1 0,1 0 1,0 0-1,0 0 0,-1 0 0,1 0 1,0-1-1,0 1 0,-1 0 0,1 0 1,0 0-1,-1 0 0,1 0 0,0 0 1,0 0-1,-1 0 0,1 0 0,0 0 1,-1 0-1,1 0 0,0 0 0,0 1 1,-1-1-1,1 0 0,0 0 0,-1 0 1,1 0-1,0 0 0,0 0 0,-1 1 1,1-1-1,0 0 0,-3 2 196,1-1 0,-1 1 0,1 0 0,-1 0 0,1 0 0,0 0 0,0 0 0,0 0 0,0 0 0,1 1 0,-1-1 0,0 1 0,1-1 0,0 1 0,-1 0 0,1 0 0,0-1 0,1 1 0,-1 0 0,0 0 0,1 0 0,-1 3 0,0 6 414,0 1-1,1 0 1,2 23-1,55 257 2904,-13-95-3795,-36-150-972,-2 1-1,0 54 1,-6-100 802,0 0 0,0-1 0,0 1 0,-1 0 0,1 0 0,-1 0 1,1-1-1,-1 1 0,0 0 0,0-1 0,0 1 0,-1-1 0,-1 4 0,2-5 135,0-1 0,0 1 0,0 0-1,0-1 1,0 1 0,0-1 0,0 1 0,0-1-1,0 1 1,-1-1 0,1 0 0,0 1-1,0-1 1,0 0 0,-1 0 0,1 0 0,0 0-1,0 0 1,-1 0 0,1 0 0,0-1-1,0 1 1,0 0 0,-1-1 0,1 1 0,0-1-1,0 1 1,0-1 0,0 1 0,0-1-1,0 0 1,0 1 0,-1-2 0,-23-16-2110,-8-6 394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51.3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44 158 1960,'-8'-6'815,"3"3"-73,1 0 0,0 0 0,-1-1 0,2 1 0,-6-7 0,8 10-563,1-1 0,-1 0 1,0 0-1,1 0 0,-1 0 1,1 0-1,0 0 0,-1 0 1,1 0-1,0 0 0,0-1 1,-1 1-1,1 0 0,0 0 1,0 0-1,0 0 0,0 0 1,0 0-1,1 0 0,-1 0 1,0-1-1,0 1 0,1 0 1,-1 0-1,1 0 0,-1 0 1,1 0-1,-1 0 0,1 1 1,0-1-1,-1 0 0,2-1 1,2-2 116,1 0 1,0 0-1,-1 1 1,2-1 0,-1 1-1,0 0 1,1 0-1,-1 1 1,1 0 0,0 0-1,7-2 1,69-10 323,-8 7-516,0 5 1,0 2 0,0 3 0,83 16 0,-146-18-74,0 1 0,1 1 0,-1 0 1,0 0-1,-1 1 0,19 10 0,-24-11-9,0 0 1,0 1-1,-1-1 0,1 1 0,-1 1 0,0-1 1,0 0-1,-1 1 0,1 0 0,-1 0 0,0 0 0,-1 0 1,1 0-1,3 11 0,2 11 105,2-1 0,1 0 0,1 0 1,29 44-1,-34-61-155,0 0 0,0 0 0,1-1 0,0 0 1,0-1-1,1 1 0,0-2 0,0 1 0,1-1 1,0-1-1,0 0 0,0 0 0,1-1 0,-1 0 1,15 2-1,-18-4-25,-1-1 0,1 0 0,0-1 0,-1 1 0,1-1-1,0-1 1,0 1 0,-1-1 0,1 0 0,0-1 0,-1 1 0,0-1 0,1-1 0,9-4 0,-12 5 32,-1-1 1,1 1-1,-1-1 0,0 0 0,1 0 1,-1 0-1,-1 0 0,1 0 0,0-1 1,-1 1-1,0-1 0,0 0 1,0 1-1,0-1 0,0 0 0,-1 0 1,0 0-1,0-1 0,0 1 0,0 0 1,-1 0-1,1-1 0,-1 1 0,-1-5 1,0-5 33,-1-1 1,-1 1 0,0 0 0,-1 0-1,-1 1 1,0-1 0,-1 1 0,0 0-1,-1 0 1,-1 1 0,0 0 0,0 0-1,-1 1 1,0 0 0,-15-12 0,11 10 26,-1 2 0,0-1 0,-1 2 0,0 0 0,0 1 0,-1 0 0,0 1 0,-1 1 0,1 1 0,-1 0 0,-34-6 0,44 11-98,0 1-1,1 0 1,-1 0-1,1 0 0,-1 1 1,1 0-1,-1 0 1,1 1-1,-1 0 0,1 0 1,0 0-1,-7 4 1,11-5-58,1 0 0,-1 0 1,1 0-1,0 0 0,-1 0 1,1 0-1,0 1 0,-1-1 1,1 0-1,0 1 0,0-1 1,0 1-1,0 0 0,1-1 1,-1 1-1,0-1 0,1 1 1,-1 0-1,0 2 0,1-2-114,0 1 0,1-1-1,-1 1 1,1-1 0,-1 1-1,1-1 1,0 1 0,0-1-1,0 1 1,0-1 0,0 0-1,0 1 1,1-1 0,-1 0 0,1 0-1,-1 0 1,4 2 0,3 4-469,0-1 0,0 0 1,1-1-1,0 0 0,0 0 1,1-1-1,-1 0 0,1-1 1,0 0-1,1 0 0,15 2 1,36 7-1338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51.8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114 91 1056,'1'-3'486,"1"-9"842,0 1 0,0-1 0,-1-13 0,-1 24-1041,0-1 0,0 1 0,0-1 0,0 1 0,-1-1 0,1 1 0,0-1 0,-1 1 0,0-1 0,1 1 0,-1-1 0,0 1 0,1 0 0,-3-2 0,3 2-112,-1 1 0,0-1 0,0 1 0,1-1 0,-1 1 1,0 0-1,0 0 0,0-1 0,0 1 0,0 0 0,1 0 1,-1 0-1,0 0 0,0 0 0,0 0 0,0 0 1,0 0-1,0 0 0,0 1 0,1-1 0,-1 0 0,0 0 1,0 1-1,0-1 0,1 1 0,-1-1 0,-1 2 0,-2 0 106,0 1-1,1 0 1,-1 0-1,1 0 0,0 0 1,0 1-1,0-1 0,1 1 1,-1 0-1,1 0 0,0 0 1,0 0-1,0 0 0,-2 8 1,-2 9 598,-7 38 0,10-46-524,-7 53 683,3 1 0,1 77 0,15 134-658,-9-275-387,0 8-45,0 6-211,1 0 1,0-1-1,1 1 0,1-1 0,0 1 1,1-1-1,1 0 0,10 22 1,-15-37 200,1 0 0,0 0 1,-1 0-1,1 1 1,-1-1-1,1 0 0,0 0 1,0 0-1,0-1 0,0 1 1,0 0-1,0 0 0,0 0 1,0-1-1,0 1 0,0 0 1,0-1-1,0 1 0,0-1 1,0 1-1,1-1 0,-1 0 1,0 0-1,0 1 0,1-1 1,-1 0-1,0 0 0,0 0 1,1 0-1,-1 0 0,0-1 1,0 1-1,1 0 0,-1 0 1,0-1-1,0 1 0,0-1 1,1 1-1,-1-1 0,0 0 1,0 1-1,0-1 0,0 0 1,1-1-1,5-4-188,0 0 1,-1-1-1,0 0 1,9-14-1,-12 17 185,30-48 1,-3-1 1,34-81-1,-57 117 180,-4 11-50,0 1 23,-1 0 1,0 0 0,0 0-1,0 0 1,0 0 0,-1 0 0,0 0-1,0-1 1,-1 1 0,1-7 0,-1 12-77,0-1 1,0 1 0,0 0 0,0 0 0,0-1 0,0 1 0,0 0 0,0 0 0,-1-1 0,1 1 0,0 0 0,0 0 0,0 0 0,0-1 0,0 1 0,-1 0 0,1 0-1,0 0 1,0 0 0,0-1 0,0 1 0,-1 0 0,1 0 0,0 0 0,0 0 0,-1 0 0,1 0 0,0 0 0,0 0 0,0 0 0,-1-1 0,1 1 0,0 0 0,0 0 0,-1 0-1,1 0 1,0 0 0,0 0 0,-1 1 0,-11 4 348,-10 13 117,10-5-307,0 1 0,1 0 1,1 1-1,0 0 0,1 1 1,0 0-1,2 0 0,0 1 1,0 0-1,-4 20 0,9-29-191,0 1 0,0-1 0,1 0-1,0 1 1,1-1 0,0 0 0,0 1-1,1-1 1,0 1 0,0-1 0,1 0-1,0 0 1,1 0 0,-1 0-1,2 0 1,-1 0 0,1-1 0,0 0-1,1 1 1,-1-1 0,1-1 0,1 1-1,11 10 1,-4-7-447,1 0 0,0-2 0,0 0 0,1 0 0,0-1 0,1-1-1,-1-1 1,1 0 0,18 3 0,20 1-3252,76 4-1,-70-10 300,68-6 0,-35-5 625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53.0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1 146 832,'0'-6'704,"0"1"0,0 0 0,0 0 1,1-1-1,0 1 0,0 0 0,1 0 0,-1 0 0,1 0 0,0 0 0,1 0 0,-1 0 0,1 1 1,0-1-1,0 1 0,0 0 0,1 0 0,4-5 0,-1 4-379,0 0-1,0 0 1,0 1-1,1 1 1,-1-1 0,1 1-1,0 0 1,0 1-1,0 0 1,0 0-1,11 0 1,79-6 414,178 7 0,-152 4-608,-39-1-232,0-1-1526,-29 0-3993,-64-1 3055,-20 0-3562,0 1 3563,15 0 2633,0 0 0,0 1 0,0 1 0,-20 6 0,24-6 463,0 1 1,-1 0-1,1 1 0,1 0 0,-1 0 0,1 1 0,0 0 0,0 0 0,1 1 0,0 0 0,-10 13 0,9-10 99,2 1 1,-1 0-1,2 0 1,-1 0-1,2 1 1,-1 0-1,2 0 1,0 0-1,-3 14 1,-1 32 540,2 0 0,3 1 0,6 76 0,33 175-506,-37-310-668,39 207-1829,-38-201 1294,1-1 0,-1 0 0,1 1 0,0-1 0,1 0 0,-1 0 0,5 5 1,-6-9 307,-1 0 0,1 0 0,0 0 0,0 0-1,0 0 1,0-1 0,1 1 0,-1 0 0,0-1 0,0 1 0,0-1 0,1 1 0,-1-1 0,0 0 0,0 1 0,1-1 0,-1 0 0,0 0 0,1 0 0,-1 0 0,0 0 0,0 0 0,1 0 0,-1 0 0,0-1 0,1 1 0,-1 0 0,0-1 0,0 1 0,0-1 0,1 0 0,-1 1 0,0-1 0,0 0 0,1-1 0,22-14-2306,3-9 442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55.3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306 390 660,'12'28'10373,"-7"-37"-7034,0-6-2667,0 0 1,-1 0-1,3-16 0,-4 4-574,-1 0 0,-1-1 0,-1 1 0,-7-50 0,5 66-74,0 0-1,0 0 1,-1 0 0,-1 1-1,0-1 1,0 1 0,-1 0-1,-8-12 1,11 19 11,1 1-1,-2-1 0,1 0 1,0 1-1,0-1 1,-1 1-1,1-1 1,-1 1-1,0 0 1,0 0-1,0 0 0,0 1 1,0-1-1,0 1 1,0 0-1,0 0 1,-1 0-1,1 0 0,0 0 1,-1 1-1,1-1 1,0 1-1,-1 0 1,1 0-1,-1 0 1,1 1-1,-1-1 0,1 1 1,0-1-1,-5 3 1,-3 2 88,1 0 0,0 1 0,0 0 1,1 0-1,-1 1 0,1 0 0,1 1 0,-1 0 1,2 1-1,-1-1 0,1 1 0,-10 17 0,3-4 49,2 1 0,0 0 0,2 1 0,-13 39 0,20-49-137,0 0-1,0 0 0,2 0 1,0 1-1,0-1 0,1 0 1,1 1-1,1-1 1,5 25-1,-6-32-39,1 1 1,1 0-1,-1-1 0,1 0 1,1 0-1,-1 0 0,1 0 0,1 0 1,-1-1-1,1 1 0,0-1 1,0 0-1,1-1 0,-1 1 1,2-1-1,-1-1 0,0 1 1,1-1-1,8 5 0,-11-8-24,0 1 0,0-1 0,0 1 0,1-1-1,-1 0 1,0-1 0,0 1 0,1-1 0,-1 0 0,1 0-1,-1 0 1,0 0 0,1-1 0,-1 0 0,0 0-1,7-2 1,-5 0-21,1-1 0,-2 1 1,1-1-1,0 0 0,-1 0 0,1 0 0,-1-1 0,0 0 0,6-9 0,5-7 62,-2-2 0,-1 0 0,-1-1 0,12-30 0,-23 52 14,18-49 745,-19 51-764,0 0 1,0 0-1,0 0 0,0 0 0,0 0 0,0-1 1,0 1-1,0 0 0,0 0 0,0 0 0,0 0 1,0 0-1,0 0 0,0 0 0,0 0 0,0-1 1,0 1-1,0 0 0,0 0 0,0 0 0,0 0 1,0 0-1,0 0 0,0 0 0,1 0 0,-1 0 1,0 0-1,0 0 0,0 0 0,0-1 0,0 1 0,0 0 1,0 0-1,0 0 0,1 0 0,-1 0 0,0 0 1,0 0-1,0 0 0,0 0 0,0 0 0,0 0 1,0 0-1,1 0 0,-1 0 0,0 0 0,0 0 1,0 0-1,0 0 0,0 1 0,0-1 0,0 0 1,0 0-1,1 0 0,-1 0 0,0 0 0,0 0 0,0 0 1,0 0-1,0 0 0,4 10 157,1 16-58,-2 16-298,3-1-1,1 1 1,2-1-1,2 0 1,1-1-1,27 59 1,-36-93 11,0 0 0,0-1 1,1 0-1,-1 0 1,1 0-1,0 0 0,1 0 1,4 3-1,-8-7 99,0 0 0,0 0-1,1 0 1,-1 0 0,0-1 0,1 1-1,-1 0 1,0-1 0,1 0-1,-1 1 1,1-1 0,-1 0 0,1 1-1,-1-1 1,1 0 0,-1 0 0,1 0-1,-1 0 1,1-1 0,-1 1-1,0 0 1,1-1 0,-1 1 0,1-1-1,-1 1 1,0-1 0,1 0-1,-1 1 1,0-1 0,1 0 0,-1 0-1,0 0 1,0 0 0,0 0 0,0 0-1,0 0 1,0 0 0,0-1-1,0-1 1,7-8-433,-1-1 1,0 1-1,-1-2 0,0 1 0,-1-1 0,4-13 1,17-83-315,-23 96 897,10-53 1099,16-68 4958,-23 124-4732,-1 18-611,1 24-113,-5-25-452,7 31 193,1-1 0,24 63 0,-28-87-419,1 0 0,0 0 0,1-1 0,1 0 0,0 0 0,0-1 0,1 0 0,0 0 0,1-1 0,20 17 0,-26-25-28,-1 0 0,1 1 0,-1-1 0,1 0 0,0 0 0,-1-1 0,1 1 0,0-1 0,0 0 1,0 0-1,0 0 0,0-1 0,1 1 0,-1-1 0,0 0 0,0 0 0,0-1 0,0 1 0,0-1 0,0 0 0,0 0 0,0 0 0,0 0 0,0-1 0,0 0 0,5-3 0,-3 1-35,1-1 0,-1-1-1,0 1 1,-1-1 0,1 0 0,-1-1-1,0 1 1,-1-1 0,0 0-1,0 0 1,0 0 0,4-13 0,0-8 146,0 0 1,4-37-1,-2 8 721,-11 68-609,1 0 0,0 0-1,1 1 1,0-1-1,4 19 1,17 67-184,-21-97-1,3 17-112,2 0 0,0-1 0,0 0 0,2 0 0,0 0 0,13 18 0,-17-29 25,0 0 1,0 0-1,1-1 0,-1 1 0,1-1 0,0 0 0,0 0 0,1 0 0,5 2 0,-7-4 23,-1-1-1,1 1 0,-1-1 1,0-1-1,1 1 1,0 0-1,-1-1 0,1 1 1,-1-1-1,1 0 1,0-1-1,-1 1 0,1 0 1,-1-1-1,1 0 0,-1 0 1,5-2-1,-2 0 4,0 0-1,-1-1 1,1 1-1,-1-1 0,0-1 1,0 1-1,0-1 1,0 0-1,-1 0 1,0 0-1,0-1 1,0 1-1,-1-1 1,0 0-1,3-8 1,5-13 187,-1 0 0,7-31 1,-15 52-71,4-17 163,15-45 780,-21 68-992,0 0 0,0-1-1,0 1 1,0 0 0,0 0 0,0-1-1,0 1 1,0 0 0,0 0 0,0 0 0,0-1-1,0 1 1,0 0 0,0 0 0,1 0-1,-1-1 1,0 1 0,0 0 0,0 0 0,0 0-1,0 0 1,1-1 0,-1 1 0,0 0 0,0 0-1,0 0 1,1 0 0,-1 0 0,0 0-1,0 0 1,1-1 0,-1 1 0,0 0 0,0 0-1,0 0 1,1 0 0,-1 0 0,0 0 0,0 0-1,1 0 1,-1 0 0,0 0 0,0 0-1,0 1 1,1-1 0,-1 0 0,0 0 0,0 0-1,1 0 1,-1 0 0,0 0 0,0 1 0,9 15 157,2 28-78,-11-43-78,9 60-43,-5-32-252,12 49-1,-14-71 68,0 0 1,0 0-1,1 0 0,0-1 0,1 0 0,-1 1 1,1-1-1,0 0 0,1-1 0,-1 1 1,1-1-1,6 6 0,-7-9-29,-1 1-1,1-1 1,0 0 0,0 0-1,0-1 1,0 1 0,0-1-1,0 1 1,0-1 0,0 0 0,0-1-1,1 1 1,-1-1 0,0 0-1,0 0 1,1 0 0,-1-1-1,0 1 1,0-1 0,1 0-1,-1-1 1,0 1 0,0 0-1,0-1 1,0 0 0,-1 0-1,1 0 1,0-1 0,4-3 0,5-4-221,0-1 1,-1-1-1,0 0 1,-1 0 0,0-1-1,10-16 1,54-97 10156,-74 127-9611,0 14 1791,-4 34-1185,3-37-201,-7 90 73,5 1 1,5-1 0,4 0 0,29 145-1,-33-232-590,-3-11 6,0-1-1,1 1 1,0 0 0,-1-1-1,1 1 1,0-1-1,1 1 1,-1-1-1,1 0 1,-1 1-1,1-1 1,0 0 0,3 3-1,-5-6 23,0 0 0,0 0 1,0 0-1,0 0 0,0 0 0,1 0 0,-1 1 1,0-1-1,0 0 0,0 0 0,0 0 0,0 0 1,1 0-1,-1 0 0,0 0 0,0 0 0,0 0 1,0-1-1,0 1 0,0 0 0,1 0 0,-1 0 1,0 0-1,0 0 0,0 0 0,0 0 0,0 0 1,0 0-1,1 0 0,-1 0 0,0 0 0,0-1 1,0 1-1,0 0 0,0 0 0,0 0 0,0 0 1,0 0-1,0 0 0,0-1 0,0 1 0,0 0 1,0 0-1,0 0 0,1 0 0,-1 0 0,0 0 1,0-1-1,1-12-202,-2-13-73,-9-36-146,-4 1-1,-31-87 1,35 115 333,-7-18-26,-41-148-131,51 169 239,1-1-1,2 0 0,1 0 1,2-50-1,2 70 20,0 0 0,1 1 1,0-1-1,0 1 0,1-1 0,0 1 0,1 0 0,1 0 1,-1 1-1,1-1 0,1 1 0,0 0 0,0 0 0,1 1 1,0 0-1,0 0 0,1 0 0,0 1 0,0 0 0,1 1 1,0 0-1,0 0 0,0 1 0,1 0 0,0 1 0,0 0 1,0 0-1,0 1 0,1 1 0,-1-1 0,1 2 0,11-1 1,-18 1 7,1 1 1,-1 0 0,0 0 0,0 0 0,0 1 0,0-1 0,0 1 0,0 0 0,0 0 0,0 1 0,0-1 0,0 1 0,0 0 0,-1 0-1,1 0 1,-1 0 0,1 1 0,-1-1 0,0 1 0,0 0 0,4 5 0,-5-4-9,1 0 1,-1 0-1,0 0 0,-1 1 1,1-1-1,-1 1 0,0-1 1,0 1-1,0 0 0,-1-1 1,0 1-1,0 0 0,0-1 1,0 1-1,-1 0 0,1-1 1,-1 1-1,-3 7 0,-1 1 1,0-1 0,-1 1 0,0-1 0,-1 0 0,0-1 0,-1 0 0,0 0 0,-13 12 0,-82 75-937,90-87 562,79-63-10193,16-4 4301,6-1 4211,-2 4 4119,-70 43-1161,-7 4-254,26-13 4803,-35 19-5281,1 0 0,0-1 0,0 1 0,-1 0 0,1 0 0,0 0 0,-1 0 0,1 0 0,0 0 0,0 0 0,-1 0 0,1 0 0,0 0 0,0 0 0,-1 0 0,1 0 0,0 1 0,-1-1 0,1 0 0,0 0 0,-1 1 0,1-1 0,0 1 0,-1-1 0,1 0 0,-1 1 0,1-1 0,0 1 0,-1 0 0,1-1 0,-1 1 0,0-1 0,1 1 0,-1 0 0,0-1 0,1 1 0,-1 0 0,0-1 0,1 1 0,-1 0 0,0 1 0,5 18 1067,1 4-84,14 39-1,-15-53-1160,-1-1 0,1 0 0,0-1 0,1 1 0,0-1 0,0 0 0,10 9 0,-8-10-76,0 0 1,1 0-1,0-1 1,0 0-1,0-1 1,1 0-1,0-1 1,16 6-1,-22-8 37,0-1 0,-1 0-1,1 0 1,0 0 0,0-1 0,0 1-1,0-1 1,0 0 0,0 0 0,0-1-1,0 1 1,0-1 0,-1 1 0,1-1 0,0-1-1,0 1 1,-1 0 0,1-1 0,0 0-1,-1 0 1,0 0 0,1 0 0,-1 0-1,0-1 1,0 1 0,4-6 0,-4 5 21,-1-1 1,0 0 0,1 0 0,-1 0-1,-1 0 1,1 0 0,-1 0-1,1 0 1,-1-1 0,0 1 0,-1-1-1,1 1 1,-1-1 0,0 1-1,0 0 1,0-1 0,-2-7-1,0 5 56,1 0-1,-2 1 0,1-1 0,-1 1 1,0-1-1,0 1 0,0 0 0,-1 0 1,0 1-1,-1-1 0,-4-5 0,5 7 29,-1-1-1,0 1 0,0 0 1,0 0-1,0 1 1,-1 0-1,1 0 0,-1 0 1,0 0-1,0 1 0,0 0 1,-6-2-1,7 4-18,1-1 0,0 1 0,-1 0 1,1 0-1,0 0 0,0 0 0,-1 1 0,1 0 0,0-1 0,0 2 1,0-1-1,0 0 0,0 1 0,0 0 0,0 0 0,0 0 0,1 0 0,-7 6 1,5-3-58,0-1 1,1 1 0,-1 1 0,1-1-1,1 1 1,-1-1 0,1 1 0,0 0-1,0 0 1,0 0 0,1 1 0,0-1-1,1 1 1,-1-1 0,1 1 0,0-1-1,1 1 1,0 0 0,0-1 0,0 1-1,1 0 1,0-1 0,0 1 0,0-1-1,1 1 1,0-1 0,1 1 0,-1-1-1,1 0 1,0 0 0,1-1 0,-1 1-1,1-1 1,1 1 0,-1-1 0,0 0-1,1-1 1,0 1 0,0-1 0,1 0-1,-1 0 1,12 5 0,-3-2-116,1-2-1,-1 0 1,1-1 0,0 0 0,0-1 0,1-1-1,-1 0 1,1-1 0,-1-1 0,27-2 0,12-6-212,90-23 1,-76 15 548,-57 17 216,-14 7 599,3-9-1003,0 1 0,0 0 0,0 0 0,0-1 0,0 1 1,0 0-1,0 0 0,0-1 0,0 1 0,0 0 0,0 0 0,0-1 0,0 1 1,0 0-1,-1 0 0,1-1 0,0 1 0,0 0 0,0 0 0,0 0 0,0-1 0,-1 1 1,1 0-1,0 0 0,0 0 0,0-1 0,-1 1 0,1 0 0,0 0 0,0 0 1,0 0-1,-1 0 0,1 0 0,0 0 0,0 0 0,-1-1 0,1 1 0,0 0 0,0 0 1,-1 0-1,1 0 0,0 0 0,0 0 0,-1 0 0,1 0 0,0 1 0,0-1 1,-1 0-1,1 0 0,0 0 0,0 0 0,-1 0 0,1 0 0,0 0 0,0 0 0,0 1 1,-1-1-1,1 0 0,0 0 0,0 0 0,0 0 0,-1 1 0,5-17 22,0 0 0,1 0 0,0 0-1,1 0 1,1 1 0,1 0 0,0 1-1,0 0 1,2 0 0,0 1 0,13-15-1,-16 20-34,0 1-1,1 0 0,0 0 1,0 0-1,0 1 0,1 1 1,0-1-1,0 1 0,0 1 1,1 0-1,-1 0 0,1 0 1,0 2-1,0-1 0,1 1 0,-1 1 1,0 0-1,21 0 0,-25 2 3,1 0-1,-1 0 1,0 1-1,0-1 1,0 1-1,0 1 1,-1-1-1,1 1 1,0 0-1,-1 1 1,0-1-1,0 1 1,0 0-1,0 0 1,-1 1-1,1-1 1,-1 1-1,0 0 1,-1 0-1,1 0 1,-1 1-1,3 6 1,5 13-155,-1 0 1,-2 1-1,-1 0 1,5 27 0,6 23-1805,-16-70 1390,0 1 1,1 0-1,0-1 0,0 1 0,0-1 0,1 0 1,0 0-1,0-1 0,0 1 0,1-1 0,0 0 1,0 0-1,1 0 0,-1-1 0,1 1 1,0-1-1,0-1 0,0 1 0,0-1 0,1 0 1,-1-1-1,1 0 0,0 0 0,0 0 0,0-1 1,0 1-1,10-1 0,37-1-2174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54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1 196 1148,'5'-101'6214,"-3"32"2005,0 48-4950,1 16-1488,2 14-585,2 16-622,-1 1 0,4 35-1,0 2-763,-5-27-269,-3-20-108,0 0 0,7 24 1,-8-37 264,0 0 0,0 0 0,0 0 0,0 0 0,1-1 0,-1 1 0,1 0 0,-1-1 0,1 1 0,0-1 0,0 0 0,0 0 0,0 0 0,1 0 0,-1 0 0,1 0 0,-1 0 0,1-1 0,3 2 0,-4-2 23,0-1 1,0 0 0,0 0 0,0 1-1,0-1 1,0 0 0,0-1-1,0 1 1,0 0 0,-1-1-1,1 1 1,0-1 0,0 1 0,0-1-1,0 0 1,0 0 0,-1 0-1,1 0 1,0 0 0,2-2-1,30-30-2124,-31 29 2231,13-16 319,-1-1 0,16-27-1,21-29 6417,-52 77-6457,0-1-1,0 1 1,1 0 0,-1-1-1,0 1 1,0-1 0,1 1 0,-1 0-1,0-1 1,0 1 0,1 0-1,-1-1 1,0 1 0,1 0-1,-1 0 1,1-1 0,-1 1-1,0 0 1,1 0 0,-1 0 0,1 0-1,-1-1 1,0 1 0,1 0-1,-1 0 1,1 0 0,-1 0-1,1 0 1,-1 0 0,1 0 0,-1 0-1,0 0 1,1 0 0,3 16 1193,-7 35-1675,2-42 416,-2 22-1702,2-1 1,1 1-1,5 34 1,-4-56 1012,0 1 0,1-1 0,0 0-1,1 0 1,0-1 0,0 1 0,1 0 0,0-1 0,1 0 0,0 0 0,0 0 0,1-1-1,-1 0 1,12 11 0,16 7-1107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56.3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363 10 1044,'-15'-9'7454,"14"9"-6833,-1 0 0,1-1 0,0 1 1,-1 0-1,1 0 0,-1 0 0,-1 1 0,-2-1-19,0 1 0,0 0 0,1 1 0,-1-1 0,-8 5 0,-4 3-688,0 1 1,-16 13 0,27-19 879,-16 12-509,1 1 0,1 1 0,0 0 0,1 2 0,2 0 0,0 1 0,-18 29 0,28-38-195,0 1 0,0-1 0,1 1 0,1 1 0,0-1 0,1 1 0,0-1 0,1 1 0,1 0 0,0 1 0,1-1 0,1 0 0,0 0 0,1 1 0,2 16 0,-2-25-101,1 0 0,-1-1 0,1 0 0,0 1 0,0-1 0,0 0 0,1 0 0,-1 0 0,1 0 0,1-1 0,-1 1 0,1-1 0,-1 0 0,1 0 0,1 0 0,-1 0 0,0-1 0,1 1 0,0-1 0,5 2 0,-4-2-77,0-1 0,0-1 0,0 1 0,1-1 0,-1 0 0,1 0 0,-1-1 0,1 0 0,-1 0 0,1 0 0,-1-1 0,1 0 0,-1 0 0,0-1 0,0 0 0,1 0 0,5-3 0,10-6-94,-1-1-1,-1-1 1,0 0-1,36-33 1,-46 37 318,-10 9-126,1 0 1,-1 0-1,0-1 1,0 1-1,0 0 1,0 0-1,0 0 1,0 0-1,1 0 0,-1 0 1,0 0-1,0-1 1,0 1-1,0 0 1,1 0-1,-1 0 1,0 0-1,0 0 1,0 0-1,0 0 1,1 0-1,-1 0 1,0 0-1,0 0 1,0 0-1,0 0 1,1 0-1,-1 0 1,0 0-1,0 0 1,0 0-1,1 0 0,-1 0 1,0 0-1,0 0 1,0 1-1,0-1 1,1 0-1,-1 0 1,0 0-1,0 0 1,0 0-1,0 0 1,0 0-1,1 1 1,1 11 237,-6 24-135,3-26-96,0 1-207,1-1 0,0 0 0,1 0 1,0 0-1,0 0 0,1 1 0,1-2 1,-1 1-1,2 0 0,5 11 0,-7-16-169,0-1-1,1 0 1,0 0-1,0 0 1,0 0-1,1 0 0,-1-1 1,1 0-1,0 1 1,0-1-1,0-1 1,0 1-1,1-1 0,-1 1 1,1-1-1,-1 0 1,1-1-1,0 1 1,0-1-1,0 0 1,0 0-1,-1-1 0,6 1 1,-2-1-203,-1 0 1,1 0-1,-1-1 1,1 0-1,-1 0 1,0 0-1,0-1 1,1-1-1,-1 1 1,7-5 0,-6 3 265,-1 0 0,0-1 0,0 0 0,-1 0 0,1-1 0,-1 0 0,10-12 0,-6 5 933,-2 0 0,1-1 1,9-22-1,14-47 7933,-30 77-7910,9-20 3812,-10 25-4406,-1 1 0,1-1 0,-1 1 1,1-1-1,-1 1 0,1 0 0,-1-1 1,1 1-1,-1 0 0,1-1 1,-1 1-1,1 0 0,-1 0 0,1 0 1,0 0-1,-1-1 0,1 1 0,-1 0 1,1 0-1,0 0 0,-1 0 0,1 0 1,0 0-1,-1 0 0,1 1 1,-1-1-1,1 0 0,0 0 0,-1 0 1,1 1-1,-1-1 0,1 0 0,-1 0 1,1 1-1,-1-1 0,1 1 1,-1-1-1,1 0 0,-1 1 0,0-1 1,1 1-1,0 0 0,15 14 5,2 0 1,0-2-1,0 0 0,2-1 0,-1 0 1,1-2-1,26 10 0,-38-17-126,1-1 0,-1 0 1,1 0-1,-1 0 0,1-1 0,0 0 0,0-1 0,-1 0 0,1 0 1,0-1-1,0 0 0,-1-1 0,1 0 0,-1 0 0,1-1 0,-1 0 1,0 0-1,0-1 0,0 0 0,-1 0 0,14-10 0,-16 9 5,1 0-1,-1 0 0,0 0 1,0-1-1,-1 0 0,0 0 1,0 0-1,0 0 0,-1-1 0,0 1 1,0-1-1,0 0 0,-1 0 1,0 0-1,0 0 0,-1 0 1,0-1-1,0 1 0,-1-8 1,0 8 21,-1 1 1,1 0 0,-1-1 0,-1 1 0,1 0 0,-1 0 0,0 0 0,0 0 0,-1 0 0,0 0-1,0 1 1,0-1 0,-1 1 0,0 0 0,0 0 0,0 0 0,0 1 0,-1-1 0,0 1 0,0 0-1,0 1 1,-6-4 0,-1 0-100,-1 2 0,1 0-1,-1 0 1,0 1-1,-1 1 1,1 0 0,-1 1-1,1 0 1,-25 1 0,16 2-1144,-38 5 1,-17 12-5436,79-33 608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56.7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70 106 1044,'-3'-10'998,"-12"-47"2654,14 54-3213,0 1 1,0-1-1,0 1 1,0 0-1,0-1 0,0 1 1,-1 0-1,1 0 0,-1 0 1,0 0-1,1 0 0,-1 0 1,0 0-1,0 0 1,0 1-1,0-1 0,-4-1 1,6 3-320,-1 0 1,0 0 0,1 0 0,-1 0 0,0 0 0,0 1 0,1-1 0,-1 0 0,0 0-1,1 1 1,-1-1 0,0 0 0,1 1 0,-1-1 0,1 0 0,-1 1 0,1-1 0,-1 1-1,1-1 1,-1 1 0,1 0 0,-1-1 0,1 1 0,0-1 0,-1 1 0,1 0 0,0-1-1,-1 1 1,1 0 0,0-1 0,0 1 0,0 0 0,-1-1 0,1 1 0,0 0 0,0 1-1,-3 31 950,3-31-911,0 26 113,1 1 0,2-1 0,1 1 0,1-1-1,1 0 1,2-1 0,20 51 0,-25-72-391,0 0-1,0-1 0,0 1 1,0-1-1,1 0 0,0 0 0,6 6 1,-9-10 58,0 0 0,0 0-1,0 0 1,0-1 0,1 1 0,-1 0 0,0-1 0,0 1 0,1 0 0,-1-1-1,0 0 1,1 1 0,-1-1 0,0 0 0,1 0 0,-1 1 0,0-1 0,1 0 0,-1-1-1,1 1 1,-1 0 0,0 0 0,1 0 0,-1-1 0,0 1 0,1-1 0,-1 1-1,0-1 1,0 0 0,1 1 0,-1-1 0,0 0 0,0 0 0,0 0 0,0 1-1,0-1 1,0-1 0,0 1 0,1-1 0,7-11-302,0 0 0,0 0 0,-1-1 1,-1 0-1,6-16 0,-5 12 588,1 1 1,17-27-1,-26 43-185,0 0-1,1 0 0,-1 0 0,1 1 1,-1-1-1,1 0 0,-1 0 1,1 1-1,-1-1 0,1 0 1,0 1-1,0-1 0,-1 1 1,1-1-1,0 1 0,0-1 1,-1 1-1,1 0 0,0-1 1,0 1-1,0 0 0,0-1 1,0 1-1,-1 0 0,1 0 0,2 0 1,-2 1-10,0-1 0,-1 1 1,1 0-1,0 0 0,0 0 1,-1-1-1,1 1 0,-1 0 0,1 0 1,0 0-1,-1 0 0,0 0 1,1 0-1,-1 0 0,0 0 0,1 0 1,-1 3-1,4 55-137,-4-58 77,1 32-1465,0 0 1,3 0 0,13 62 0,-12-76 292,1 0-1,1 0 1,1-1 0,1 0 0,0 0 0,1-1 0,23 29 0,0-9-610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57.9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0 547 1044,'3'-3'642,"0"1"1,-1-1-1,1 0 0,-1 0 1,0 0-1,0 0 0,0-1 1,0 1-1,0 0 0,-1-1 0,1 0 1,1-6-1,3-7 847,3-3-144,1 0 0,1 1 1,15-19-1,-22 32-1147,0 0 0,1 0 0,0 1-1,1-1 1,-1 1 0,1 0 0,0 1 0,0 0 0,0 0 0,1 0 0,-1 0-1,15-4 1,-19 7-152,0 1 0,0-1-1,0 1 1,0 0 0,0-1-1,0 1 1,0 0-1,0 0 1,0 1 0,0-1-1,1 0 1,-1 1 0,0-1-1,0 1 1,0-1 0,0 1-1,0 0 1,-1 0 0,1 0-1,2 2 1,-1-1 18,-1 0-1,0 1 1,0-1 0,0 1 0,0-1 0,0 1-1,-1 0 1,1 0 0,-1 0 0,0 0 0,2 6-1,0 7 152,0 0 0,-1 0 0,-1 0 0,-1 20 0,0-29-139,-1 35 269,0-23-233,0 1-1,2-1 1,0 0 0,7 37-1,-7-52-149,1 1-1,-1-1 1,1 1-1,0-1 0,0 0 1,0 1-1,1-1 1,0 0-1,-1 0 1,1-1-1,1 1 0,-1-1 1,0 1-1,1-1 1,0 0-1,0-1 1,0 1-1,0 0 0,0-1 1,0 0-1,1 0 1,-1 0-1,1-1 1,8 2-1,0 0-67,0-2 1,0 0-1,0 0 1,0-1-1,0-1 1,0 0-1,0-1 1,0 0-1,0-1 1,-1-1-1,1 0 0,-1 0 1,0-1-1,0-1 1,-1 0-1,1 0 1,-1-1-1,-1-1 1,1 0-1,9-10 1,-7 6 160,-1-1 0,0 0 0,0-1 1,-2-1-1,0 0 0,0 0 1,-1-1-1,-1 0 0,-1 0 1,0-1-1,-1 0 0,-1 0 1,6-36-1,-11 47 13,1 1 0,-1-1 1,-1 1-1,1-1 0,-1 0 1,0 1-1,0-1 0,0 1 1,-1-1-1,0 1 0,0 0 1,-5-9-1,7 13-48,-1 0-1,0 0 1,1 0-1,-1 0 1,0 0 0,0 0-1,0 0 1,0 0 0,0 1-1,0-1 1,0 0 0,0 1-1,0-1 1,0 1 0,0-1-1,-1 1 1,1-1-1,0 1 1,0 0 0,-1 0-1,1-1 1,-2 1 0,0 1-5,1 0 1,-1-1-1,1 1 1,0 0 0,0 0-1,-1 1 1,1-1-1,0 0 1,0 1 0,0-1-1,0 1 1,1 0-1,-1 0 1,0-1-1,1 1 1,-3 3 0,-2 5 6,0 0 0,0 0 1,1 0-1,1 1 0,-1-1 1,2 1-1,-1 0 0,2 1 1,-1-1-1,0 16 0,2-10-96,0-1 0,1 0 0,0 1 0,2-1 1,0 0-1,7 30 0,-6-39-39,-1 0 0,1 0 0,0 0 0,1 0 0,-1 0 0,1-1 0,1 1 0,-1-1 1,1 0-1,0-1 0,1 1 0,-1-1 0,1 0 0,0 0 0,0-1 0,1 0 0,-1 0 1,1 0-1,0-1 0,0 0 0,0 0 0,0-1 0,1 0 0,-1 0 0,15 1 0,-11-2-102,0-1-1,1 0 0,-1 0 1,0-2-1,0 1 0,1-1 1,-1-1-1,-1 0 0,1 0 1,0-1-1,-1-1 0,0 0 0,0 0 1,0-1-1,0 0 0,16-14 1,-8 1 412,-1 0 0,0-1 1,-1-1-1,-1 0 0,-2-2 1,0 1-1,-1-1 0,-1-1 1,13-41-1,1-22 1999,19-124-1,-40 190-1975,7-48 427,-8 48-242,-3 17-78,0 6 116,-1 68-259,2 1 0,4-1 1,2 0-1,28 113 0,-29-157-493,1-1 1,2-1-1,0 1 0,2-1 0,0-1 0,23 35 1,-28-50 48,0 0 1,0 0 0,1-1-1,0 0 1,0-1-1,1 1 1,0-1 0,0-1-1,9 6 1,-11-9 30,0 1-1,0-1 1,0 0-1,0 0 1,0-1-1,0 0 1,0 0 0,1-1-1,-1 1 1,0-1-1,1-1 1,-1 1-1,0-1 1,0 0 0,9-3-1,-6 1 114,0-1-1,0 0 1,-1-1 0,1 0 0,-1 0-1,0-1 1,0 0 0,-1 0-1,0-1 1,0 0 0,-1 0-1,1-1 1,8-15 0,3-5 586,-2 0-1,21-55 1,64-237 4272,-59 173-2072,-42 144-2646,14-31 1122,-14 34-1124,0-1 0,0 1-1,0 0 1,0 0 0,1-1-1,-1 1 1,0 0 0,0 0-1,0-1 1,1 1 0,-1 0-1,0 0 1,0 0 0,1 0 0,-1-1-1,0 1 1,0 0 0,1 0-1,-1 0 1,0 0 0,0 0-1,1 0 1,-1 0 0,0 0-1,1 0 1,-1-1 0,0 1-1,1 0 1,-1 1 0,0-1-1,0 0 1,1 0 0,9 16 403,2 30-200,-2 0-1,4 51 1,1 4-215,-7-58-174,29 178-1121,-27-72-3674,-10-148 4788,0 0 0,0 0-1,0 0 1,0 0 0,0 0-1,0 0 1,0 0 0,0 0-1,-1 0 1,1 0-1,0 0 1,0 0 0,-1-1-1,1 1 1,-1 0 0,1 0-1,-1 0 1,1 0 0,-1 0-1,0-1 1,1 1-1,-2 1 1,1-2-2,0 0 1,0 1-1,0-1 0,0 0 0,0 0 1,0 0-1,1 0 0,-1 0 0,0 0 0,0 0 1,0-1-1,0 1 0,0 0 0,0 0 1,0-1-1,1 1 0,-1-1 0,0 1 1,-1-1-1,-6-5-822,0 0 0,0 0 0,-11-12 0,13 13 868,-57-47 72,41 36 3498,-35-34 0,56 49-3336,1 1 0,-1-1 0,1 1-1,-1-1 1,0 0 0,1 1 0,-1-1 0,1 0 0,-1 0-1,1 1 1,0-1 0,-1 0 0,1 0 0,0 0 0,-1 1-1,1-1 1,0 0 0,0 0 0,0 0 0,0 0 0,0 0 0,0 0-1,0 1 1,0-1 0,0 0 0,0 0 0,0 0 0,1 0-1,-1 0 1,1 0 0,0-1-15,0 1 0,1-1 0,-1 1 0,1-1 0,0 1 0,-1 0 0,1-1 0,0 1 0,0 0 0,0 0 0,0 0 0,2 0 0,10-4-92,-1 2 0,27-5-1,-37 8 37,40-6-497,0 2-1,1 2 1,79 7-1,-100-3 416,-1 1 0,1 1 0,-1 1 0,0 2 0,0 0 0,-1 1 0,0 1 0,-1 1 0,22 13 0,-34-17 92,0 1 0,0-1 0,0 1 1,-1 0-1,-1 1 0,1 0 0,-1 0 0,0 0 0,-1 1 1,0 0-1,0 0 0,-1 0 0,0 0 0,3 16 0,-2-3 3,-1 1-1,-1-1 0,-1 1 1,-1 0-1,-3 30 1,2-44-76,0-1 0,0 1 0,1-1 0,0 0 0,1 1 1,3 9-1,-5-17 5,0 0 1,1 0-1,-1 0 0,1 0 1,-1 0-1,0 0 1,1 0-1,0 0 1,-1 0-1,1 0 1,0-1-1,-1 1 0,1 0 1,0 0-1,0-1 1,0 1-1,-1-1 1,1 1-1,0-1 1,0 1-1,0-1 0,2 1 1,-1-1-16,-1 0 1,1-1-1,0 1 1,-1-1-1,1 1 1,0-1-1,-1 0 1,1 0-1,-1 0 1,0 0 0,1 0-1,-1 0 1,0 0-1,1 0 1,-1 0-1,0-1 1,0 1-1,0 0 1,2-3-1,5-8-75,-1 1 0,0-1 0,-1-1 0,0 1 0,0-1 0,4-17 0,16-86-72,-9 39-125,-14 64-160,1-1-1,0 1 0,1 0 0,0 0 1,10-16-1,-12 24 59,1 1 0,-1-1 1,1 1-1,0 0 0,1 0 0,-1 0 1,1 0-1,-1 1 0,1-1 0,0 1 0,0 1 1,1-1-1,-1 1 0,1 0 0,6-2 1,3 0-620,1 1 1,-1 1-1,26-1 1,10 1-552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58.3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160 1 612,'78'9'5425,"-107"-11"1185,-8 6-3497,19-2-2661,1 2 0,0 0 0,0 1-1,-26 11 1,38-13-381,-1 0 1,1 0-1,0 0 0,0 1 0,1 0 1,-1 0-1,1 0 0,-5 6 1,8-8-63,0-1 1,-1 1 0,1-1-1,0 1 1,0 0 0,1 0 0,-1 0-1,0-1 1,1 1 0,-1 0-1,1 0 1,-1 0 0,1 0 0,0 0-1,0 0 1,0 0 0,0 0-1,0 0 1,0 0 0,1 0 0,-1 0-1,1 0 1,-1 0 0,1-1 0,0 1-1,-1 0 1,1 0 0,2 3-1,2 1-15,0-1 0,-1 0 0,2 0 0,-1 0 0,0 0 0,1-1 0,0 0-1,8 5 1,59 24-90,-5-2 34,-59-26 62,-1 0 0,1 1 1,-1 0-1,0 0 0,0 1 0,-1 0 1,0 0-1,11 15 0,-15-18 9,-1-1 0,-1 1 0,1 0 0,0 0-1,-1-1 1,0 1 0,0 0 0,0 0 0,0 0 0,-1 0 0,0 0 0,0 1 0,0-1-1,0 0 1,0 0 0,-1 0 0,0 0 0,0 0 0,0 0 0,0-1 0,0 1-1,-1 0 1,0 0 0,-4 6 0,0-1 67,0 0 0,-1 0 0,-1-1 0,1 0 0,-1 0 1,-1 0-1,1-1 0,-19 11 0,-27 11-806,0-5-3800,96-43-2184,23-14 1786,-18 9 2764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58.7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1 511 728,'31'-20'2376,"-3"3"401,-14 4 203,3 6 2536,-17 16-3916,-3 8-623,-4 5-361,3 5-224,1 0-280,-4 1-456,3-6-576,4-6-793,0-3-807,11-6-384,-4-7-76,7-9 215,-4-11 429</inkml:trace>
  <inkml:trace contextRef="#ctx0" brushRef="#br0" timeOffset="1">143 339 1044,'11'-66'2736,"-4"11"581,3 7 287,-3 8 156,4 7-763,-4 6-1185,0 3-936,3 5-748,-6 3-800,2 5-1204,-47 17-10894,9 10 9894,-13 6 1024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02.8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37 193 836,'-2'0'750,"0"-1"0,0 1 0,0 1 1,1-1-1,-1 0 0,0 0 0,0 1 0,0-1 0,-8 5 3751,6-3-3751,4-1-463,-1 0 0,0 0 0,1 1 0,-1-1 0,0 0 0,1 0 0,0 1 0,-1-1 0,1 0 0,0 0 0,-1 1 0,1-1 0,0 1 0,0-1 0,0 0 0,0 1 0,0-1 0,1 0 0,-1 1 0,0-1 0,1 0 0,-1 0 0,1 2 0,1 1-151,-1-1 1,1 0-1,0 1 0,0-1 1,0 0-1,0 0 0,1 0 1,-1-1-1,1 1 1,0 0-1,0-1 0,0 0 1,0 1-1,0-1 1,0-1-1,0 1 0,1 0 1,-1-1-1,1 0 0,3 2 1,12 2 97,-1-1-1,33 4 1,-43-7-123,142 11 543,202-10 0,-196-4-572,62 1-102,557-24-2119,-757 23 1946,0 0-228,0 0 1,35-9-1,-52 11 374,0 0 0,0-1 0,-1 1 0,1 0 0,0 0 0,0-1 0,-1 1 0,1 0 0,0-1 0,-1 1 0,1-1-1,0 1 1,-1-1 0,1 1 0,-1-1 0,1 0 0,-1 1 0,1-1 0,-1 0 0,1 1 0,-1-1 0,1 0 0,-1 1 0,0-1 0,0 0 0,1 0 0,-1 0 0,0 1 0,0-1 0,0 0 0,0 0 0,0 0 0,0 1 0,0-1 0,0 0 0,0 0-1,0 0 1,0 1 0,-1-1 0,1 0 0,0 0 0,-1 1 0,1-1 0,0 0 0,-1 0 0,1 1 0,-1-1 0,0-1 0,-4-4-477,0 0 1,0 0-1,-1 0 0,-6-5 1,5 5-245,-19-19-1894,-2 1 1,-1 1-1,-39-24 0,12 14 2791,-1 2 4090,55 31-3960,1-1 1,0 1 0,0-1 0,0 1-1,0-1 1,0 1 0,0-1 0,0 0-1,0 0 1,0 1 0,0-1 0,0 0-1,1 0 1,-1 0 0,-1-1 0,3 1-136,-1 1 1,0-1 0,1 1-1,-1 0 1,0 0 0,1-1 0,-1 1-1,0 0 1,1-1 0,-1 1-1,0 0 1,1 0 0,-1 0-1,1 0 1,-1-1 0,1 1 0,-1 0-1,0 0 1,1 0 0,-1 0-1,1 0 1,-1 0 0,1 0 0,-1 0-1,1 0 1,0 0 0,44 4 2000,1 3-1922,1 2-1,-2 2 1,1 2 0,-2 2 0,0 2 0,56 30 0,-91-42-197,-1 1 1,0-1-1,0 1 0,-1 0 1,1 1-1,-1 0 0,-1 0 1,11 14-1,-15-18 1,0 1 0,0 0 0,0-1-1,-1 1 1,1 0 0,-1 0 0,0 0 0,0 0 0,0 0 0,-1 1-1,1-1 1,-1 0 0,0 0 0,0 0 0,-1 1 0,1-1-1,-1 0 1,0 0 0,0 0 0,0 0 0,-1 0 0,-2 5 0,-3 5 31,-1-1 0,0 0 0,-1-1 0,-1 0 0,0-1 0,0 0 1,-1 0-1,0-1 0,-21 14 0,-13 5-368,-68 34 0,-1 0-4777,98-49 2248,34-4-4815,-15-10 7206,-1 0-1,1 0 1,4-1-1,33-4-1733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03.2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51 2120,'-8'-6'1185,"-33"-38"14743,59 64-14097,-9-5-1383,-2 0-1,0 1 1,0 0 0,-2 1-1,0 0 1,-1-1 0,0 1-1,1 20 1,1 145 1432,-6-144-1576,-14 224 238,1-67-3025,12-191 2367,1 7-765,0 0-1,0 0 1,1 0 0,2 13-1,-3-22 604,1-1-1,-1 1 0,0-1 0,1 1 0,-1-1 0,1 1 0,-1-1 0,1 0 1,-1 1-1,1-1 0,0 0 0,0 0 0,0 0 0,-1 1 0,1-1 0,0 0 1,1 0-1,-1 0 0,0 0 0,0-1 0,0 1 0,1 0 0,-1 0 0,0-1 1,0 1-1,1-1 0,-1 1 0,1-1 0,-1 1 0,1-1 0,-1 0 0,0 0 1,1 0-1,-1 0 0,1 0 0,-1 0 0,1 0 0,-1 0 0,1-1 0,1 0 1,3-1-454,-1 0 0,1-1 0,-1 0 0,0 0 1,0 0-1,0-1 0,-1 0 0,7-6 1,17-19-1539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03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1 235 1044,'18'-52'5200,"-1"13"5985,-13 46-9708,2 11-492,15 74 917,-12-49-1605,25 74 1,-29-105-381,0 1 0,1-1 0,1 0 0,0 0 1,1 0-1,0-1 0,0 0 0,1-1 0,21 18 0,-27-25 49,1 0 0,0 0 0,0 0 0,0-1 0,1 1 0,-1-1 0,0 0 0,1-1 0,0 1 0,-1-1 0,1 0 0,0 0 0,0 0 0,-1-1 0,1 1 0,0-1 0,0 0 0,0-1 0,0 1 0,8-3 0,-8 1 12,0 0 0,1 0 0,-1-1 0,0 0 0,0 0 0,-1 0 0,1-1 0,-1 1 0,1-1 0,-1 0 0,0 0 0,0-1 0,-1 1 0,0-1 0,1 0 0,-1 0 0,3-8 0,2-5 22,-2-1 1,0-1-1,0 1 0,-2-1 0,-1 0 0,0 0 0,-1-39 0,-3 22 102,-1 0-1,-3 0 0,-11-51 0,14 79-64,-1 1 0,1 0 0,-2-1-1,1 1 1,-1 0 0,0 1 0,-1-1-1,0 1 1,-7-10 0,10 15-28,0 0 0,0 1 0,0-1 0,0 0 0,0 1 0,0-1 1,-1 1-1,1-1 0,0 1 0,-1 0 0,1 0 0,-1 0 0,1 0 0,-1 1 0,0-1 0,1 1 0,-1 0 0,0-1 0,1 1 0,-1 0 0,0 1 0,0-1 1,1 0-1,-1 1 0,1-1 0,-1 1 0,0 0 0,1 0 0,-1 0 0,1 0 0,0 1 0,-1-1 0,-3 3 0,-2 3-57,1-1 1,-1 1-1,1 1 0,0-1 0,1 1 0,0 0 0,0 1 1,1-1-1,0 1 0,0 1 0,1-1 0,0 0 0,-4 20 0,3-11-577,1 0-1,1 0 1,1 1-1,0-1 0,1 1 1,4 33-1,-2-41-25,1-1 0,0 1 0,1 0 0,0-1 0,0 1 0,1-1 0,1 0 0,0-1 0,0 1 0,1-1 0,0 0 0,0 0 0,1 0 0,1-1 0,-1 0 0,1-1 0,0 0 0,11 7 0,28 12-1870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27 283 784,'27'-53'12334,"-41"68"-8886,7-1-3022,1 0 0,0 1-1,1-1 1,1 1 0,0 0 0,1 0-1,1 1 1,0-1 0,1 0 0,1 21 0,0-23-406,1 0 0,1-1 1,0 1-1,0 0 0,1-1 1,1 1-1,0-1 0,0 0 1,2 0-1,-1-1 0,1 0 1,15 20-1,-18-26-59,1-1-1,1 1 1,-1-1 0,1 0-1,-1 0 1,1-1 0,0 1 0,0-1-1,1 0 1,-1-1 0,1 1-1,-1-1 1,1 0 0,0 0 0,0-1-1,0 0 1,0 0 0,0 0-1,0-1 1,0 1 0,0-2-1,0 1 1,0-1 0,0 0 0,0 0-1,0 0 1,-1-1 0,1 0-1,0 0 1,9-5 0,-4 0-8,1 1 1,-2-2 0,1 0-1,-1 0 1,0 0-1,0-2 1,-1 1-1,-1-1 1,0 0 0,0-1-1,0 0 1,-2 0-1,9-17 1,-5 3 205,-2 0 0,0-1 0,-1 0 0,-2-1 0,0 1 0,-2-1 0,-1 0 0,-1 0 0,-2 0 0,0 0 0,-2 0 0,-8-36 0,9 55-71,0 1 0,-1 0 0,0 0 0,0 1 0,0-1 1,-1 0-1,0 1 0,0 0 0,-1 0 0,0 0 0,0 1 1,0-1-1,-1 1 0,-10-7 0,12 9-78,0 1-1,-1 0 1,1 0-1,-1 0 1,0 0 0,0 1-1,1 0 1,-1 0-1,0 0 1,0 1 0,0-1-1,0 1 1,0 0-1,0 1 1,0-1 0,0 1-1,0 0 1,0 0-1,1 1 1,-1 0 0,0-1-1,1 1 1,-5 3-1,-2 2-311,1-1 0,1 2-1,0-1 1,0 1 0,0 1 0,1-1-1,0 1 1,0 1 0,1 0-1,1 0 1,0 0 0,0 1-1,1-1 1,0 1 0,1 1-1,0-1 1,1 1 0,-3 15-1,4-18-297,1 0 0,0 1 0,0-1-1,1 1 1,0-1 0,0 1 0,1-1-1,0 1 1,1-1 0,0 0 0,1 1-1,0-1 1,0-1 0,1 1 0,0 0 0,1-1-1,-1 0 1,2 0 0,-1 0 0,1-1-1,0 1 1,1-1 0,11 9 0,25 11-1720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04.5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33 2100,'25'-32'12552,"-28"51"-8506,-40 233 293,26-133-4014,14-95-73,11-48 19,-2 0-298,8-16-142,0 1 0,28-50 0,-30 67 74,1 0 0,1 1 0,1 0 0,1 1 0,20-20 0,-35 39 94,0 0 0,0 0 0,0 0 0,1 0 0,-1 0 0,0 0 0,0 0 1,1 0-1,-1 0 0,1 0 0,-1 1 0,0-1 0,1 1 0,-1-1 0,1 1 0,-1-1 0,1 1 1,0 0-1,-1 0 0,3 0 0,-3 0 7,0 1 1,0-1-1,0 1 1,0 0-1,0-1 1,0 1-1,0 0 1,0 0-1,0 0 0,0-1 1,-1 1-1,1 0 1,0 0-1,-1 0 1,1 0-1,0 1 1,-1-1-1,1 0 1,-1 0-1,1 2 1,1 8 65,1 0 0,-2 0 0,1 0 0,-1 15 0,-1-20-48,2 34 137,16 210 286,-18-248-463,0 0-1,1-1 1,-1 1 0,0 0-1,0-1 1,1 1-1,-1-1 1,1 1 0,-1-1-1,1 1 1,0-1 0,0 1-1,0-1 1,0 1-1,0-1 1,0 0 0,0 1-1,2 0 1,-3-2-1,1 1 0,0-1 0,0 0-1,0 0 1,-1 0 0,1 0 0,0 0 0,0-1 0,0 1 0,-1 0 0,1 0-1,0 0 1,0-1 0,-1 1 0,1 0 0,0-1 0,0 1 0,-1-1 0,1 1-1,-1-1 1,1 1 0,0-1 0,-1 1 0,1-1 0,0-1 0,6-6-91,-1 0-1,0-1 1,9-18 0,-11 19 83,50-86 108,-48 85 2,0 0 1,1 1-1,0 0 1,1 0-1,0 0 0,0 1 1,16-11-1,-23 17-63,1 0 0,0 0-1,0 0 1,-1 0 0,1 0 0,0 0-1,0 0 1,0 1 0,0-1-1,0 1 1,0-1 0,0 1 0,0 0-1,0 0 1,0 0 0,0 0 0,0 0-1,0 1 1,0-1 0,0 0-1,0 1 1,3 1 0,-2-1-15,-1 1 1,0 0-1,0 0 1,0 0-1,0 0 1,0 0-1,0 0 1,-1 1-1,1-1 1,-1 1-1,1-1 1,-1 1-1,0-1 1,1 5-1,3 10-329,-1 0 0,-1 0-1,-1 0 1,0 21-1,-1-31-16,-1-3-160,0 0 0,0-1-1,1 1 1,-1 0 0,1 0-1,0 0 1,0-1 0,1 1 0,-1 0-1,1-1 1,0 1 0,0-1-1,0 0 1,3 5 0,-3-6 28,1-1 1,-1 1 0,0-1 0,1 1 0,-1-1 0,1 0 0,-1 0 0,1 0 0,0 0-1,-1-1 1,1 1 0,0-1 0,0 0 0,-1 1 0,1-1 0,0 0 0,0 0-1,-1-1 1,1 1 0,5-2 0,24-8-2171,5-10 701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55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0 431 1760,'23'-53'9236,"-19"41"-7463,0 0 0,0 1-1,11-17 1,-13 26-1651,0-1 0,0 0-1,0 0 1,0 1 0,1-1 0,-1 1 0,1 0-1,-1 0 1,1 0 0,0 0 0,0 0-1,0 0 1,0 1 0,1 0 0,-1-1 0,0 1-1,4 0 1,-6 0-115,-1 1-1,1 0 0,0 0 1,0 0-1,-1 0 1,1 0-1,0 0 0,0 0 1,0 0-1,-1 0 1,1 0-1,0 0 0,0 0 1,-1 1-1,1-1 1,0 0-1,0 0 1,-1 1-1,1-1 0,0 1 1,-1-1-1,1 0 1,-1 1-1,1 0 0,0-1 1,-1 1-1,1 0 1,0 1-10,0-1 0,0 1 0,-1 0 0,1 0 0,-1-1 0,1 1 1,-1 0-1,0 0 0,0 0 0,0 0 0,0 2 0,-1 5-44,0 0-1,0-1 0,-6 18 0,-33 68-258,29-72 147,1 1 1,1 0-1,1 0 0,-5 26 0,12-47 56,1 1 0,-1-1 0,1 0 0,0 1 0,0-1 0,0 1 0,0-1 0,0 1 0,1-1 0,-1 0 0,1 1 0,0-1 0,-1 0 0,1 1 0,0-1 0,0 0 0,0 0 0,1 0 0,-1 0 0,1 0 0,-1 0 0,1 0 0,-1-1 0,1 1 0,0 0 0,0-1 0,0 1 0,0-1 0,0 0 0,0 0 0,0 0-1,1 0 1,-1 0 0,0 0 0,0 0 0,1-1 0,4 1 0,5 1-490,0 0 0,1-2-1,-1 1 1,0-2 0,25-3-1,-20 2 426,0-2 1,0 0-1,0-1 0,0-1 0,-1-1 0,0 0 0,0-1 0,-1-1 0,0 0 0,-1-1 0,0 0 0,0-1 0,-1-1 0,17-20 0,-13 12 568,-2-1-1,0-1 0,-1 0 0,-2-1 1,0-1-1,-1 0 0,-2 0 0,0-1 1,5-27-1,-2 1 1026,-3 0 0,-1-1 0,1-64 0,-19 139-662,-4 26-593,-9 118 20,20-138-392,2 1 0,2-1 0,6 53 0,-6-76-43,0 0-1,1 0 1,0-1 0,0 1-1,0 0 1,0-1 0,1 1-1,0-1 1,0 0 0,0 0-1,1 0 1,0 0 0,0-1-1,0 1 1,0-1 0,1 0-1,0 0 1,0-1 0,0 0-1,6 4 1,0-2-548,1-1-1,0 0 1,0-1 0,0 0-1,1-1 1,-1 0-1,1-1 1,21 0 0,-12-2 191,0 0 1,0-2-1,0 0 1,0-2-1,0 0 1,-1-1-1,0-1 1,0-2-1,29-15 1,-36 16 1113,0-1 1,0-1 0,-1 0 0,-1 0-1,20-23 1,-24 24 506,0-1 0,-1-1 0,0 1 0,-1-1 0,0 0 0,0-1 0,-2 1 0,5-14 0,-8 22-685,-1 0-1,1 0 0,-1 0 1,1 0-1,-1 0 1,0 0-1,0 0 0,-1 0 1,1 0-1,0 0 1,-1 0-1,0 0 0,0 1 1,-2-6-1,2 7-279,1 0-1,-1 0 1,0 0 0,1 0-1,-1 0 1,0 0 0,0 0 0,0 1-1,0-1 1,0 0 0,0 1-1,0-1 1,0 1 0,0-1-1,0 1 1,0 0 0,-1-1-1,1 1 1,0 0 0,0 0-1,0 0 1,0-1 0,-1 1 0,1 1-1,0-1 1,0 0 0,0 0-1,-1 0 1,1 1 0,0-1-1,0 0 1,0 1 0,0-1-1,0 1 1,0-1 0,0 1-1,0 0 1,0-1 0,0 1 0,-1 1-1,-3 3-48,-1-1 0,1 1 0,0 1 0,1-1 0,-1 0 0,1 1 0,0 0 0,0 0 0,1 1 0,0-1 0,0 1 0,-2 6 0,-1 6-183,0 0 0,2 1-1,-4 21 1,6-26-30,1 0-1,0 0 1,1 0 0,0 0-1,1 0 1,1 0-1,0 0 1,6 18-1,-6-27 92,0 0-1,1 0 0,0 0 1,0 0-1,1 0 0,-1-1 1,1 1-1,0-1 0,1 0 1,-1 0-1,1-1 0,0 1 1,0-1-1,1 0 0,-1 0 1,1-1-1,0 0 0,0 0 1,0 0-1,0-1 0,7 2 1,-2 0 55,0-2-1,1 0 1,-1 0 0,0-1 0,1 0-1,-1-1 1,1 0 0,-1-1 0,1 0 0,-1-1-1,0 0 1,1-1 0,-1 0 0,-1 0-1,1-2 1,18-9 0,-15 6 454,0-2 1,-1 1-1,0-2 0,-1 0 0,0 0 1,-1-1-1,0-1 0,-1 0 1,0 0-1,-1-1 0,8-16 0,-15 27-312,-1 0 0,1 0 0,0 0 0,0 0 0,0 0-1,0 1 1,1-1 0,3-2 0,-5 4-104,0 0 0,0 1 0,1-1 1,-1 0-1,1 1 0,-1-1 0,0 1 1,1 0-1,-1-1 0,1 1 0,-1 0 0,1 0 1,-1 0-1,1 0 0,-1 0 0,1 0 0,-1 0 1,1 1-1,1 0 0,6-6-542,-2 0 1093,-6 5-511,-1 0-1,1 0 1,-1 1-1,0-1 1,1 0-1,-1 1 0,0-1 1,1 0-1,-1 1 1,0-1-1,1 0 1,-1 1-1,0-1 1,0 1-1,1-1 1,-1 0-1,0 1 1,0-1-1,0 1 1,0-1-1,0 1 0,0-1 1,0 0-1,0 1 1,0-1-1,0 2 1,5 24 1001,1 49-1,-6-74-848,6-23-159,3 1 3,1 1 0,1 0 1,1 1-1,0 0 0,1 1 0,1 0 0,1 1 1,0 1-1,2 0 0,0 1 0,0 1 0,34-21 1,-49 33 7,-1 1 1,0 0-1,1 0 1,-1 1 0,0-1-1,1 0 1,0 0-1,-1 1 1,1-1-1,-1 1 1,1-1 0,-1 1-1,1 0 1,0-1-1,-1 1 1,1 0 0,0 0-1,-1 0 1,1 1-1,0-1 1,-1 0-1,1 1 1,0-1 0,-1 1-1,1-1 1,-1 1-1,1 0 1,-1-1-1,1 1 1,-1 0 0,0 0-1,1 0 1,1 2-1,0 2 11,0 0-1,0 0 0,-1 0 1,1 1-1,-1-1 0,0 1 1,-1-1-1,2 10 0,21 139-3072,-23-152 2625,0 1-1,0 0 0,1 0 1,-1-1-1,0 1 1,1-1-1,0 1 1,-1-1-1,1 0 1,0 0-1,0 0 0,1 0 1,-1 0-1,0 0 1,1 0-1,-1-1 1,1 1-1,-1-1 0,1 0 1,0 1-1,5 0 1,-2 0-328,0-1 0,0 0 0,0 0 1,0 0-1,0-1 0,0 0 0,0 0 1,0 0-1,10-3 0,17-7-1452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05.2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93 132 280,'1'-4'590,"0"2"-58,0-1 0,-1 1 0,1-1 0,-12-25 11876,11 28-12277,-7 18 1602,-25 117 1802,1 73-2450,31-206-1069,-6 34 59,3-23-77,1 0 0,0 0 0,1 0 0,0 0 0,1 0 0,0 1 0,5 24 0,-5-38-4,0 1 0,0-1 1,0 0-1,0 0 1,0 1-1,0-1 1,0 0-1,0 0 0,0 1 1,0-1-1,0 0 1,0 0-1,0 0 0,0 1 1,1-1-1,-1 0 1,0 0-1,0 1 0,0-1 1,0 0-1,1 0 1,-1 0-1,0 0 0,0 0 1,0 1-1,1-1 1,-1 0-1,0 0 0,0 0 1,1 0-1,-1 0 1,0 0-1,0 0 0,0 0 1,1 0-1,-1 0 1,0 0-1,0 0 0,1 0 1,-1 0-1,1 0 1,7-10-154,4-17-19,4-25 54,-3 0 1,11-82 0,-1 1 172,-13 80 27,-8 35 41,1 0-1,1 1 1,0-1 0,2 1 0,11-26 0,-17 43-105,0-1 0,0 1 0,0-1 0,0 1 0,1-1 0,-1 1 0,0-1 0,0 1 1,1 0-1,-1-1 0,0 1 0,1-1 0,-1 1 0,0 0 0,1-1 0,-1 1 0,1 0 1,-1 0-1,0-1 0,1 1 0,-1 0 0,1 0 0,-1 0 0,1-1 0,-1 1 0,1 0 0,-1 0 1,1 0-1,-1 0 0,1 0 0,0 0 0,9 14 195,2 35-76,-10-40-104,6 31-7,-1-6-44,1 0 0,1 0 0,22 50 0,-28-76-11,1-1-1,0 0 1,0 0-1,0 0 1,1 0-1,0-1 1,0 0 0,1 0-1,0 0 1,0-1-1,0 0 1,1 0-1,-1 0 1,1-1-1,0 0 1,1 0-1,-1-1 1,1 0 0,-1 0-1,17 3 1,-18-5-15,0-1-1,1 1 1,-1-1 0,1 0 0,-1-1 0,1 1 0,-1-1 0,0-1-1,1 1 1,-1-1 0,0 0 0,0 0 0,11-7 0,-8 4 4,-1-1 0,0 0 0,0-1 0,0 0 0,-1 0 0,0-1 0,-1 0 0,7-9 0,3-9 111,-1-2 0,-1 0 0,-1 0 0,15-52 0,-17 44 172,24-84 1173,-47 200-1312,-1 113 0,17 83-3908,-3-258 2925,0 1-1375,-1 1 1,-4 30 0,4-45 1666,-1 1 0,-1-1-1,1 0 1,-1 1 0,0-1 0,0 0-1,0 0 1,-1 0 0,0-1 0,0 1 0,0 0-1,0-1 1,-8 7 0,-18 12-1790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07.2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50 111 1160,'-4'-5'1031,"0"1"-1,0 0 1,0-1-1,1 0 1,-1 0-1,1 0 1,0 0-1,1 0 1,-1 0-1,1-1 1,-2-6-1,4 11-696,0-1 0,-1 0 0,1 1 0,0-1 0,0 1 0,0-1 0,0 1 0,0-1-1,0 0 1,1 1 0,-1-1 0,0 1 0,1-1 0,-1 1 0,1-1 0,0 1 0,-1-1 0,2-1 0,0 2-190,-1 0 0,1-1 0,-1 1-1,1 0 1,0 0 0,0 0 0,-1 0 0,1 0 0,0 1 0,0-1 0,0 1 0,0-1 0,0 1 0,0-1 0,0 1 0,0 0 0,0 0-1,3 0 1,-5 0-110,0 0 0,0 0 0,0 0-1,1 0 1,-1 0 0,0 0-1,0 0 1,0 0 0,0 0-1,1 0 1,-1 0 0,0 0-1,0 0 1,0 0 0,1 0 0,-1 0-1,0 0 1,0 0 0,0 0-1,0 0 1,1 0 0,-1 0-1,0 0 1,0 0 0,0 0 0,0 0-1,1 1 1,-1-1 0,0 0-1,0 0 1,0 0 0,0 0-1,0 0 1,0 1 0,1-1 0,-1 0-1,0 0 1,0 0 0,0 0-1,0 1 1,0-1 0,0 0-1,0 0 1,0 0 0,0 0 0,0 1-1,0-1 1,0 0 0,0 0-1,0 1 1,-9 9 558,-23 12-780,27-19 236,4-2-72,0 0 1,0-1-1,0 1 0,0 0 0,0-1 0,1 1 0,-1 0 1,0 0-1,1 0 0,-1 0 0,0 0 0,1 0 0,-1 0 1,1 0-1,0 0 0,-1 0 0,1 0 0,0 0 0,-1 0 1,1 0-1,0 1 0,0-1 0,0 0 0,0 0 0,0 0 1,0 0-1,1 0 0,-1 0 0,0 1 0,0-1 0,1 0 1,-1 0-1,1 0 0,-1 0 0,1 0 0,-1 0 0,1 0 1,0 0-1,-1-1 0,1 1 0,0 0 0,0 0 0,0 0 1,0-1-1,1 2 0,7 6-195,0-1 1,0 0 0,16 9-1,-16-10 105,43 26-360,69 48-40,-109-70 497,0 0 1,-1 0 0,0 1-1,-1 0 1,0 1-1,-1 0 1,10 16 0,-16-23 20,0 1 0,-1-1 1,0 1-1,0-1 1,0 1-1,-1-1 1,0 1-1,0 0 0,0 0 1,-1 0-1,0-1 1,0 1-1,0 0 0,-1 0 1,0 0-1,0 0 1,0-1-1,-1 1 0,1 0 1,-2-1-1,1 0 1,0 1-1,-1-1 1,0 0-1,-1 0 0,1-1 1,-1 1-1,-6 6 1,1-2 8,-1 0 1,0-1-1,0 0 1,-1 0-1,0-1 1,0-1-1,-1 0 1,0-1-1,0 0 1,0 0-1,-25 4 1,18-8-173,19-1 150,0 0 0,0 0 0,0 0 0,0 0 0,-1 0-1,1 0 1,0 0 0,0-1 0,0 1 0,0 0 0,0 0-1,0 0 1,0 0 0,-1 0 0,1 0 0,0-1 0,0 1 0,0 0-1,0 0 1,0 0 0,0 0 0,0-1 0,0 1 0,0 0-1,0 0 1,0 0 0,0 0 0,0-1 0,0 1 0,0 0 0,0 0-1,0 0 1,0 0 0,0-1 0,0 1 0,0 0 0,0 0-1,1 0 1,-1 0 0,0 0 0,0 0 0,0-1 0,0 1 0,0 0-1,0 0 1,1 0 0,25-22-809,13 0 149,1 1 0,45-15-1,-11 4 171,-33 14 313,127-64-121,-145 69 427,-1-1 0,-1-1 1,0 0-1,-1-2 0,20-21 1,-20 13 215,-19 24-297,0 0 0,0 0-1,0 0 1,-1 0 0,1 0 0,0 0 0,-1 0 0,1-1 0,-1 1-1,1 0 1,-1 0 0,0-1 0,1 1 0,-1 0 0,0-1 0,0 1 0,0 0-1,0-1 1,0-1 0,-1 3-12,1-1 0,-1 1 0,0 0 0,1 0 0,-1 0-1,1 0 1,-1 0 0,1 0 0,-1 0 0,1 0 0,-1 0 0,0 1 0,1-1 0,-1 0 0,1 0-1,-1 0 1,1 1 0,-1-1 0,1 0 0,-1 1 0,1-1 0,0 0 0,-1 1 0,1-1 0,-1 0-1,1 1 1,0-1 0,-1 1 0,1-1 0,0 1 0,-1-1 0,1 1 0,0 0 0,-14 18 376,6-5-260,1 0 0,0 0-1,1 1 1,1 0 0,1 0-1,-4 21 1,6-27-150,1 1 1,0-1-1,0 1 0,1 0 1,0-1-1,1 1 0,0-1 1,1 1-1,-1-1 0,2 1 1,5 14-1,-6-21-46,0 1 1,0 0-1,0-1 0,0 1 1,1-1-1,0 0 1,-1 0-1,1 0 0,0 0 1,1 0-1,-1-1 1,0 0-1,1 1 0,-1-1 1,8 3-1,-5-3-88,0-1 0,0 1 0,0-1 0,0 0 0,1 0 0,-1-1 0,0 0 0,0 0 0,11-2 0,-2-1-192,0-1 0,0 0 0,0-1 0,0 0 0,-1-2 1,0 0-1,22-14 0,-9 1 493,-1-1 0,31-33 0,-55 52-34,0-1 0,0 1 0,0 1 0,0-1 0,1 0 0,-1 0 0,0 1 0,1 0 0,4-3 0,-6 4-87,0 0 0,0 0 0,0 0 0,0 1 1,0-1-1,0 0 0,0 0 0,0 1 0,0-1 0,0 1 1,0-1-1,0 1 0,0-1 0,0 1 0,0-1 1,0 1-1,-1 0 0,1-1 0,0 1 0,-1 0 1,1 0-1,0 0 0,-1 0 0,1-1 0,-1 1 1,1 0-1,-1 0 0,1 2 0,6 9-39,1 0-1,0 0 1,1-1-1,0 0 1,1 0-1,0-1 1,19 14-1,-23-20-124,-1 0-1,1 0 1,-1-1-1,1 0 0,0 0 1,0 0-1,1-1 1,-1 0-1,0 0 0,1-1 1,0 0-1,-1 0 1,1 0-1,-1-1 0,1 0 1,0 0-1,-1-1 1,14-2-1,-15 1 42,0 0 0,1-1 0,-1 1 0,0-1 0,0 0 0,0-1 0,0 1 0,-1-1 0,0 0 0,1 0 0,-1 0 0,-1-1-1,1 1 1,-1-1 0,1 0 0,-1 0 0,-1 0 0,1 0 0,-1-1 0,3-9 0,2-10 424,-1 0-1,-1 0 0,2-36 1,-5 42 18,2-93 1987,-4 100-2047,8 27 228,2 20-491,40 232 8,-46-226-58,-2-1-1,-1 1 1,-2 0 0,-11 68 0,5-68-30,-2-1 0,-2 0 0,-2-1 0,-1 0 0,-2-1 0,-38 66 0,51-99-2,0-1-1,0 1 1,-1-1 0,0 0-1,0 0 1,0 0 0,-8 4-1,11-7 21,1-1 0,-1 1-1,0-1 1,0 1 0,0-1 0,0 0-1,1 1 1,-1-1 0,0 0 0,0 0-1,0 0 1,0 0 0,0 0-1,0 1 1,1-2 0,-1 1 0,0 0-1,0 0 1,0 0 0,0 0 0,-1-1-1,1 0-23,0 0-1,0 0 0,0 0 1,0 0-1,1 0 0,-1 0 1,0 0-1,0 0 0,1 0 1,-1-1-1,1 1 1,-1 0-1,1 0 0,-1-1 1,1 1-1,0 0 0,0-1 1,-1 1-1,1-2 0,0-6-285,0 0 0,0 0-1,1 0 1,0 1 0,0-1-1,1 0 1,0 0 0,1 1-1,4-10 1,38-75-2788,-43 90 3028,22-39-953,3 0-1,1 2 1,2 1-1,1 2 1,67-61 0,-66 70 1847,2 1 1,1 2 0,72-39-1,-99 59-323,0 1 0,1 1 0,0 0 1,0 0-1,0 0 0,0 1 0,0 0 0,0 1 0,10 0 0,-16 1-334,0 0 1,-1 0-1,1 1 0,0-1 1,-1 1-1,1 0 1,-1 0-1,1 0 1,-1 0-1,1 0 0,-1 0 1,1 1-1,-1-1 1,0 1-1,0 0 1,0-1-1,0 1 1,0 0-1,0 0 0,-1 0 1,1 1-1,-1-1 1,1 0-1,-1 0 1,0 1-1,0-1 0,0 1 1,0-1-1,0 1 1,0 0-1,-1-1 1,0 1-1,1 0 1,-1 5-1,0 7 87,0 1 0,-2-1 0,1 1-1,-2-1 1,0 0 0,-6 16 0,-8 50 17,16-73-259,1-1 0,0 0 0,0 0 0,0 1 0,1-1 1,0 0-1,0 0 0,5 14 0,-6-20-5,1 0 0,-1 1-1,0-1 1,1 0 0,-1 0 0,0 0 0,1 0-1,0 0 1,-1 0 0,1 0 0,0 0-1,-1 0 1,1 0 0,0 0 0,0-1-1,0 1 1,0 0 0,0 0 0,0-1 0,0 1-1,0 0 1,0-1 0,0 1 0,0-1-1,0 0 1,0 1 0,0-1 0,0 0 0,1 0-1,-1 0 1,0 1 0,0-1 0,0 0-1,0-1 1,1 1 0,-1 0 0,0 0-1,0 0 1,0-1 0,0 1 0,0-1 0,1 1-1,-1-1 1,0 1 0,2-2 0,1-1-29,0 0 0,-1 0 0,1 0-1,0-1 1,-1 0 0,0 1 0,0-1 0,0 0 0,5-9 0,0-10 148,0 0 0,-1-1-1,-1 0 1,4-46-1,-3 26 174,-3 15-79,6-29 183,-9 54-354,0 0 0,1 0 0,-1 0-1,1 0 1,0 0 0,0 0 0,1 0 0,-1 1-1,1-1 1,5-5 0,-7 8-20,0 0 0,1 0-1,-1 0 1,0 0 0,0 1 0,1-1 0,-1 0 0,1 1-1,-1-1 1,0 1 0,1-1 0,-1 1 0,1 0 0,-1 0 0,1 0-1,-1-1 1,1 1 0,-1 1 0,1-1 0,-1 0 0,1 0-1,-1 0 1,1 1 0,-1-1 0,1 1 0,-1-1 0,0 1 0,1 0-1,-1 0 1,0-1 0,1 1 0,-1 0 0,2 2 0,4 3-8,-1 1 1,1 0 0,-1 0-1,6 10 1,-4-6 0,0-1-17,0 1 1,1-1-1,0-1 0,1 0 0,0 0 0,16 10 0,-21-16-1,0 0 0,0 0 0,1-1 0,-1 0-1,1 0 1,0-1 0,-1 0 0,1 0-1,0 0 1,0 0 0,0-1 0,0 0 0,0 0-1,0-1 1,-1 0 0,12-2 0,-7-1 4,0 0 0,-1 0 1,1-1-1,-1 0 1,0 0-1,0-1 0,-1-1 1,0 1-1,0-1 0,0-1 1,-1 1-1,0-1 1,-1 0-1,1-1 0,-2 0 1,1 0-1,-1 0 0,-1 0 1,7-20-1,-10 28 33,0-1-1,0 0 1,-1 0-1,1 0 1,-1 0-1,1 0 0,-1 0 1,0 0-1,0 0 1,0 0-1,0 0 1,0 0-1,0 0 1,-1 0-1,1 0 1,-1 0-1,1 0 1,-1 0-1,0 0 1,1 0-1,-3-2 1,2 3 1,0 0 1,0 1-1,0-1 1,-1 0-1,1 1 1,0-1-1,0 1 1,-1-1-1,1 1 1,0 0-1,-1 0 1,1-1-1,0 1 0,-1 0 1,1 0-1,-1 0 1,1 1-1,0-1 1,-1 0-1,1 0 1,0 1-1,-1-1 1,1 1-1,0-1 1,0 1-1,-1-1 1,1 1-1,0 0 1,0 0-1,0 0 1,0-1-1,-2 3 0,-7 5 46,1 0 0,-1 1 0,1 0 0,1 1 0,0 0 0,0 0-1,1 1 1,0 0 0,0 0 0,-5 16 0,8-18-93,0 1-1,0 0 1,1 0 0,1 0 0,-1 0 0,2 0 0,-1 1 0,2-1 0,-1 1-1,1-1 1,1 0 0,0 1 0,3 11 0,-3-18-84,0 0 1,1 0-1,-1-1 1,1 1-1,0 0 0,0-1 1,0 1-1,0-1 1,1 0-1,0 0 1,-1 0-1,1 0 1,0 0-1,0 0 1,1-1-1,5 4 0,-3-3-272,0 0-1,0-1 1,0 0-1,0 0 0,1-1 1,-1 0-1,0 0 1,1 0-1,11-1 1,-4 0-479,0-2 1,0 0 0,0 0 0,0-2 0,-1 1 0,1-2 0,-1 0 0,0 0 0,15-10-1,-9 2 237,0-1 0,-1-1 0,0 0 0,-1-2 0,27-33 0,63-104 2935,-77 108-936,171-279 15323,-201 325-16675,0 0-1,0 0 1,0 0-1,0 0 1,1-1 0,-1 1-1,0 0 1,0 0-1,0 0 1,0 0 0,0-1-1,0 1 1,0 0 0,0 0-1,0 0 1,0 0-1,0 0 1,1-1 0,-1 1-1,0 0 1,0 0-1,0 0 1,0 0 0,0 0-1,0 0 1,1 0-1,-1 0 1,0-1 0,0 1-1,0 0 1,0 0-1,1 0 1,-1 0 0,0 0-1,0 0 1,0 0 0,0 0-1,1 0 1,-1 0-1,0 0 1,0 0 0,0 0-1,0 0 1,1 0-1,-1 0 1,0 0 0,0 1-1,2 10 253,-6 23-200,4-30-16,-17 133-458,5 2 0,8 155 0,5-275-652,0 0 1,2 1-1,0-1 1,9 27-1,-11-42 590,1 0 0,-1 0 0,1-1 0,0 1 0,0-1 0,1 1 1,-1-1-1,0 0 0,1 0 0,0 0 0,0 0 0,4 3 0,-5-5 125,1 0 1,-1 0-1,0 0 0,1 0 1,0 0-1,-1 0 0,1-1 1,0 1-1,-1-1 0,1 0 1,0 0-1,-1 0 0,1 0 1,0 0-1,-1-1 0,1 1 1,0-1-1,-1 1 0,1-1 1,3-2-1,24-10-1937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07.6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42 351 464,'68'-140'5452,"27"-71"8342,-101 271-11831,-10 57-2110,-21 113 584,28-198-1843,-17 46 1,17-58-359,0-1 0,-2 0 0,-14 21 0,24-37 1352,-1-1 0,1 0 0,0 0 0,-1 0 0,1 0-1,-1-1 1,1 1 0,-1 0 0,0-1 0,0 1 0,0-1 0,0 1-1,0-1 1,0 0 0,0 0 0,-1 0 0,1 0 0,0 0-1,0-1 1,-1 1 0,-4 0 0,-4-4-1801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08.2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1 459 1812,'1'-6'939,"0"0"0,1 0 0,0 1 0,0-1 0,1 0 0,-1 1-1,1 0 1,0 0 0,1 0 0,6-9 0,-2 7-104,0-1 0,0 1 0,1 0 0,-1 1 0,15-8 0,5-1-186,1 2 0,0 2 0,34-9 0,-58 18-603,11-3 40,1 0 0,0 1 0,-1 1 1,19-1-1,-33 4-79,1-1 0,0 1 0,0 0 0,0 0 0,0 1 0,0-1 0,0 0 0,0 1 0,0 0 0,0 0 0,0 0 0,0 0 0,-1 0 0,1 0 0,-1 1 0,1-1 0,-1 1 0,1 0 0,-1 0 0,0 0 0,0 0 0,1 0 0,-2 0 0,1 1 0,0-1 0,0 1 0,-1-1 0,1 1 0,-1 0 0,1 2 0,1 6 10,-1-1 0,0 1 1,-1 0-1,0-1 0,-1 1 1,-1 16-1,-12 68 66,5-48-68,6-30-37,0-10-34,0 0 0,1 0 0,1 0 1,-1 0-1,1 0 0,0 0 0,1 0 0,-1 0 0,3 9 0,-3-16 44,1 0-1,-1 1 0,0-1 0,0 0 0,0 0 0,0 0 0,0 1 0,1-1 0,-1 0 0,0 0 0,0 0 0,0 0 0,1 0 1,-1 0-1,0 1 0,0-1 0,0 0 0,1 0 0,-1 0 0,0 0 0,0 0 0,1 0 0,-1 0 0,0 0 0,0 0 0,1 0 1,-1 0-1,0 0 0,0 0 0,0 0 0,1 0 0,-1 0 0,0 0 0,0 0 0,1-1 0,-1 1 0,0 0 0,0 0 0,0 0 1,1 0-1,-1 0 0,0 0 0,0-1 0,0 1 0,0 0 0,1 0 0,-1 0 0,0-1 0,0 1 0,0 0 0,0 0 0,0-1 1,11-13-315,-10 13 274,107-189-1148,-82 138 1627,2 1 1,3 1 0,70-88-1,-97 134-362,0 0-1,0 0 1,0 1 0,0-1 0,1 1-1,-1 0 1,7-3 0,-10 5-57,0 1 1,-1 0 0,1-1-1,0 1 1,0 0 0,0 0-1,0 0 1,0-1 0,0 1 0,0 0-1,0 0 1,0 1 0,0-1-1,0 0 1,-1 0 0,1 0 0,0 1-1,0-1 1,1 1 0,-1 0-7,0 0 1,1 0-1,-1 0 0,0 0 1,0 0-1,0 0 1,0 1-1,-1-1 1,1 0-1,0 1 1,-1-1-1,1 1 1,0-1-1,-1 0 0,1 4 1,2 8-1,-1 1 0,0 0 0,-1-1 0,-1 1 0,0 0 0,-3 20 0,-18 83-11,20-115 10,-50 198-212,50-183 10,9-21 33,16-27-27,-19 24 186,147-183-264,-127 163 332,1 0 1,1 2-1,1 1 1,49-31-1,-70 50 0,1 1-1,0 0 0,0 0 0,0 1 0,0 0 1,1 0-1,-1 1 0,1 0 0,0 1 0,14-1 0,-19 2-37,-1 0-1,1 1 0,0-1 0,0 1 0,-1 0 0,1 0 0,0 0 0,-1 0 0,1 1 0,-1-1 1,0 1-1,1 0 0,-1 0 0,0 0 0,0 1 0,0-1 0,0 1 0,-1 0 0,1-1 0,-1 1 1,0 0-1,1 0 0,-1 1 0,-1-1 0,1 0 0,2 6 0,0 3-7,-1-1-1,0 1 1,0 0 0,-2 1-1,1-1 1,-1 0-1,-2 20 1,-1 4-530,-11 46 1,13-79 263,-1 1 1,1 0-1,-1 0 0,1-1 0,0 1 1,1 0-1,-1 0 0,1 4 1,-1-8 141,1 1 1,-1-1 0,0 0-1,0 1 1,0-1 0,1 1 0,-1-1-1,0 1 1,0-1 0,1 0-1,-1 1 1,0-1 0,1 0 0,-1 1-1,0-1 1,1 0 0,-1 1-1,1-1 1,-1 0 0,0 0 0,1 1-1,-1-1 1,1 0 0,-1 0-1,2 0 1,-1 0-91,0 0-1,0 0 1,1 0-1,-1-1 1,0 1-1,1-1 1,-1 1-1,0-1 1,0 1-1,0-1 1,0 0-1,0 1 1,0-1 0,2-1-1,9-9-569,-1 0-1,-1 0 1,1-1 0,-2-1 0,0 1-1,13-25 1,37-87 2355,-45 93 592,-1-1 1,-2 0-1,-1 0 0,10-60 0,-23 67-1062,3 13-4248,18 17-1879,-6 0 3298,0 0 0,0-1 0,0 0-1,23 3 1,3-3-361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08.6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1 828,'-6'0'514,"1"0"1,-1 0-1,1 1 0,0-1 0,-1 2 1,1-1-1,0 0 0,0 1 1,-1 0-1,1 0 0,1 1 0,-1-1 1,-6 5-1,9-6-222,0 1 0,0-1-1,0 1 1,1-1 0,-1 1 0,0 0-1,1-1 1,-1 1 0,1 0 0,-1 0-1,1 0 1,0 0 0,0 1 0,0-1-1,0 0 1,1 0 0,-1 0 0,0 1 0,1-1-1,0 1 1,-1-1 0,1 0 0,0 1-1,0-1 1,0 0 0,1 1 0,-1-1-1,1 0 1,-1 1 0,1-1 0,0 0 0,1 3-1,0-2-46,0 0 0,0 0-1,0 0 1,1 0 0,-1 0-1,1-1 1,0 1 0,0-1-1,0 0 1,0 0 0,0 0-1,0 0 1,1-1-1,5 3 1,54 13 1061,-52-14-1026,18 3 187,-4-1 58,0 1 0,43 17 0,-66-22-513,-1-1 0,1 0 0,-1 1 0,0-1 0,1 1 0,-1 0 0,0-1 1,0 1-1,1 0 0,-1 0 0,0 0 0,0 0 0,0 0 0,0 0 0,0 0 1,0 0-1,0 0 0,-1 0 0,1 1 0,0-1 0,-1 0 0,1 0 0,-1 1 1,1-1-1,-1 1 0,1-1 0,-1 0 0,0 1 0,0-1 0,0 1 0,0-1 0,0 1 1,0-1-1,0 0 0,0 1 0,-1-1 0,1 1 0,0-1 0,-1 0 0,1 1 1,-1-1-1,0 0 0,1 1 0,-1-1 0,0 0 0,-1 2 0,-5 5 3,-1 1-1,0-1 1,0 0-1,-17 12 0,15-12-1,-4 2-9,1 2 0,0 0 0,1 0 0,1 1 0,-14 19 0,23-28-31,-1-1 1,1 1-1,1 0 0,-1 0 1,0 0-1,1 0 1,0 0-1,0 1 0,0-1 1,0 0-1,1 8 1,0-9-26,1 0 0,-1 0 0,1 0 0,0 0 0,0 0 0,0 0 0,0 0 1,0-1-1,1 1 0,-1 0 0,1-1 0,0 1 0,0-1 0,0 0 0,0 1 1,0-1-1,0 0 0,5 3 0,4 2-390,0-1-1,0 1 1,1-2 0,0 0 0,0 0 0,0-1-1,0 0 1,1-1 0,0-1 0,-1 0-1,1-1 1,15 0 0,-1-1-1653,-1-1 1,1-2-1,0-1 1,46-12-1,-65 14 1433,1 0-1,-1-1 0,0 0 1,0 0-1,0-1 0,0 0 0,-1 0 1,10-8-1,4-13-1302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6:59.7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263 17 1040,'-36'-3'14753,"151"-8"-9166,63 11-3183,-115 2-1821,-4-2-509,-9-1-1373,96 12 1,-138-9-501,-25 4-2220,-29-3 315,-157-16-5907,1 0 9036,169 13 2246,1 2-1,-1 0 0,1 3 0,-34 8 0,58-11-1113,0 0 0,1 1 0,-1 0 0,1 1 0,0 0 0,0 0 0,0 0 0,1 1 0,-1 0 0,1 0 0,-7 8 0,6-4-133,0 0 0,0 0 0,1 1 1,0 0-1,0 0 0,1 1 0,-3 10 1,-2 11 38,2 0 1,2 0-1,1 1 1,-2 48-1,5-54-261,2-1 1,0 0-1,2 0 0,8 44 1,-9-67-227,0 0 1,0-1 0,0 1 0,0 0 0,0-1 0,0 1 0,1-1 0,-1 1-1,1-1 1,0 0 0,0 0 0,0 0 0,0 0 0,0 0 0,0 0 0,0 0-1,1-1 1,-1 1 0,1-1 0,-1 1 0,1-1 0,-1 0 0,1 0 0,0 0-1,0-1 1,-1 1 0,1-1 0,0 1 0,0-1 0,0 0 0,0 0 0,5-1 0,9-1-190,-1 0 0,0-2 0,0 0 0,24-9 0,-22 7 106,24-9-149,-10 4 93,35-9 0,-58 18 158,-1 1-1,1-1 0,-1 2 1,1-1-1,0 1 1,-1 0-1,1 1 0,0 0 1,11 3-1,-17-3 14,1 0-1,-1 0 1,1 1-1,-1-1 1,1 1 0,-1 0-1,0 0 1,0 0-1,0 0 1,0 1-1,0-1 1,-1 1-1,1 0 1,-1 0-1,1-1 1,-1 2-1,3 3 1,-3-2 12,-1 0-1,1 0 1,-1 0 0,0 0 0,0 0-1,0 0 1,0 0 0,-1 0 0,0 0-1,0 0 1,-2 8 0,0 0 28,-1-1 0,-1 0 1,1 1-1,-2-1 0,0-1 0,-1 1 0,0-1 1,0 0-1,-11 14 0,-1-4 37,0 0 1,-33 27-1,41-39-288,-1-1 0,-1 0 1,1 0-1,-1-1 0,-1-1 0,-24 10 1,19-15-1133,18-1 1235,0 0-1,0 0 1,-1 0-1,1-1 1,0 1-1,0 0 1,-1 0-1,0-2-502,1 2 503,0 0-1,0 0 1,0-1-1,-1 1 1,1 0-1,0-1 1,0 1-1,0 0 1,0 0-1,0-1 1,0 1-1,0 0 1,0-1-1,0 1 1,0 0 0,0-1-1,1-1-395,0-1 1,-1 1-1,1-1 0,0 1 0,1 0 0,-1 0 1,0-1-1,1 1 0,-1 0 0,4-3 1,13-13-1517,1 1 0,0 1 0,24-14 0,-21 14 1024,39-27-934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00.1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120 119 1812,'3'-2'646,"0"1"1,0 1-1,1-1 0,-1 0 1,0 1-1,0 0 0,0 0 0,13 5 3298,-16-5-3779,0 1 0,0-1 0,0 0 0,1 1 0,-1 0 0,-4 19 2820,-10 9-1781,2 1-1,1 1 1,1 0 0,-9 56-1,17-77-1159,1 0-1,1 0 1,0 0-1,0 0 1,1 0 0,0 0-1,1 0 1,0 0-1,0 0 1,1-1-1,1 1 1,-1-1 0,2 0-1,-1 0 1,1 0-1,0-1 1,1 1 0,0-1-1,13 13 1,-10-13-104,0-1 0,0 0 0,1 0 1,0-1-1,0-1 0,0 1 1,1-2-1,0 1 0,0-1 0,0-1 1,0 0-1,1-1 0,-1 0 0,1 0 1,-1-2-1,1 1 0,0-1 1,-1-1-1,1 0 0,13-3 0,-16 2-4,1-1-1,-1 1 0,0-1 1,0-1-1,0 1 1,-1-2-1,1 1 0,-1-1 1,0 0-1,0-1 0,-1 0 1,1 0-1,-1-1 0,-1 0 1,1 0-1,-1 0 1,-1-1-1,1 0 0,-1 0 1,0-1-1,-1 1 0,0-1 1,-1 0-1,5-17 0,-5 12 76,-1 0 1,-1-1-1,0 1 0,-1 0 0,-1-1 0,0 1 0,0 0 0,-2 0 0,0 0 0,-5-17 0,1 13 109,0 1 0,-1-1 0,0 1 0,-2 1 0,0 0 0,0 0 0,-21-23 0,20 27 27,-1 1 0,0 0 1,-1 0-1,0 1 1,0 1-1,-1 0 0,0 1 1,-30-12-1,33 16-53,0 0 0,-1 1 1,0 1-1,1 0 0,-1 0 0,0 1 0,0 1 0,0 0 0,0 0 1,0 1-1,1 1 0,-23 5 0,25-4-105,1 0 0,-1 1 0,1-1-1,0 1 1,0 1 0,0 0 0,1 0 0,0 0 0,0 1 0,0 0-1,1 1 1,0-1 0,0 1 0,0 0 0,1 1 0,0-1 0,0 1-1,1 0 1,0 0 0,1 0 0,0 1 0,0 0 0,0-1 0,1 1-1,-1 10 1,2-8-435,0-1-1,1 1 1,0 0-1,1 0 0,0 0 1,0 0-1,1 0 1,1 0-1,0-1 1,0 0-1,1 1 1,1-1-1,-1 0 0,2-1 1,-1 1-1,1-1 1,1 0-1,-1-1 1,2 1-1,10 10 1,-4-8-459,0-1 1,1 0 0,0-1 0,0 0 0,1-2 0,0 0 0,0 0-1,1-1 1,0-1 0,32 5 0,31-3-1427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00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1 366 1816,'4'-4'-37,"32"-15"14369,-36 20-14169,1 21 3118,-3-6-3038,1 0 0,1 1-1,1-1 1,1 0 0,0 0-1,1 0 1,0 0 0,1 0-1,1-1 1,1 1 0,0-1 0,1-1-1,1 1 1,15 22 0,-17-29-312,0 1 1,1-1 0,0 0-1,0-1 1,1 0 0,0 0-1,0 0 1,1-1 0,0-1-1,0 1 1,0-1 0,1-1-1,-1 0 1,1 0 0,0-1 0,0 0-1,1-1 1,-1 0 0,0 0-1,1-1 1,-1-1 0,1 0-1,17-2 1,-16 1 7,-1-2-1,1 0 1,-1 0-1,1-1 1,-1 0-1,-1-1 1,1 0 0,-1-1-1,1 0 1,-2-1-1,11-8 1,-8 4 15,-1 0 1,0-1-1,-1 0 0,0-1 1,-1 0-1,0 0 0,11-25 1,-10 14 75,-1 0 0,-1-1 0,-1 0 0,-1 0 0,-1-1 0,-1 0 0,-2 0 0,0 0 0,-4-52 0,0 63 54,0-1 0,-1 0 0,-1 0 0,0 1 0,-1 0-1,-1 0 1,0 0 0,-16-25 0,19 35-49,-1-1-1,0 0 1,-1 1-1,1 0 1,-1 0-1,0 1 1,0-1-1,-1 1 0,1 0 1,-1 0-1,0 1 1,0 0-1,0 0 1,0 0-1,-1 1 1,1 0-1,-1 0 1,0 0-1,1 1 1,-1 0-1,0 0 1,-12 1-1,8 2-69,-1-1 0,1 2 0,0-1 0,0 1 1,0 1-1,0 0 0,1 1 0,0 0 0,0 0 0,0 1 0,0 1 0,1 0 0,0 0 0,1 0 0,-1 1 1,1 0-1,1 1 0,-9 12 0,5-6-459,1 1-1,0 0 1,1 1 0,1 0 0,1 0 0,0 1 0,1 0-1,1 0 1,1 0 0,-3 27 0,5-30-200,2 1 1,0-1 0,1 0-1,0 0 1,1 1-1,1-1 1,1-1-1,0 1 1,0 0-1,2-1 1,0 0 0,0 0-1,2-1 1,-1 1-1,2-2 1,0 1-1,0-1 1,14 13 0,37 23-1675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01.1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38 1464,'-10'-19'13658,"11"30"-10591,3 11-719,4 39 0,-7 63-914,-1 1-1461,0-122 10,1-1-1,-1 1 1,1 0 0,-1 0-1,1-1 1,0 1 0,0 0-1,0-1 1,0 1 0,0-1-1,3 5 1,-3-7 7,-1 1 1,0-1 0,1 0 0,-1 1-1,1-1 1,-1 0 0,1 1-1,-1-1 1,1 0 0,-1 1-1,1-1 1,-1 0 0,1 0-1,-1 0 1,1 0 0,-1 0-1,1 1 1,-1-1 0,1 0-1,-1 0 1,1 0 0,-1 0 0,2-1-1,-1 1-5,1-1 1,-1 0-1,0 1 0,0-1 0,0 0 0,1 0 1,-1 0-1,0 0 0,0 0 0,0 0 0,0 0 0,0 0 1,0-2-1,11-16-130,-1-1 0,-2 0-1,0-1 1,-1 0 0,-1 0 0,5-23 0,6-20 11,-11 44 136,1-5 173,0 0 0,2 1 0,14-24 0,-24 47-168,0 0 0,1 0 0,-1 0 0,0 1 0,1-1 0,-1 0 0,1 0 0,-1 1 1,1-1-1,0 0 0,-1 1 0,1-1 0,0 0 0,-1 1 0,1-1 0,0 1 0,0-1 0,-1 1 0,1 0 0,0-1 1,0 1-1,0 0 0,0 0 0,0-1 0,-1 1 0,1 0 0,0 0 0,0 0 0,0 0 0,0 0 0,1 0 0,0 1-1,0 0-1,0 1 0,0-1 0,-1 0 1,1 1-1,-1-1 0,1 1 0,-1-1 1,0 1-1,1 0 0,-1-1 0,0 1 1,1 2-1,4 8 4,-1 1-1,0-1 1,4 16-1,-2 6 24,-2 1-1,3 66 1,1 14-95,-9-111 25,1 0-1,0-1 0,0 1 0,0-1 0,0 1 0,1-1 0,2 5 0,-4-7 23,0-1 0,1 1 0,-1-1 0,0 1 0,1-1 1,-1 0-1,1 1 0,-1-1 0,0 1 0,1-1 0,-1 0 0,1 0 0,-1 1 0,1-1 0,-1 0 0,1 0 0,-1 1 0,1-1 1,0 0-1,-1 0 0,2 0 0,-1 0-4,0 0 0,0-1 0,0 1 0,0-1 0,-1 1 1,1 0-1,0-1 0,0 0 0,0 1 0,0-1 0,-1 1 0,1-1 0,0 0 1,0 0-1,-1 1 0,1-1 0,0-1 0,52-83-482,-40 62 543,1 1 0,31-40 0,-35 51 42,0 1-1,0 0 1,1 0-1,0 1 1,1 0-1,0 1 0,14-7 1,-22 13-56,1 0-1,-1 1 1,0-1 0,0 1 0,1 0 0,-1 0-1,1 0 1,-1 1 0,1 0 0,-1-1 0,1 2 0,-1-1-1,1 0 1,-1 1 0,1 0 0,-1 0 0,0 0-1,1 1 1,-1-1 0,0 1 0,0 0 0,0 0 0,0 1-1,0-1 1,-1 1 0,6 5 0,-2-2-26,-1 1 1,1 0-1,-2 0 0,1 0 1,-1 1-1,0 0 1,-1 0-1,0 0 0,3 10 1,2 8-330,8 46 1,-13-51-893,1 0-1,1-1 1,1 1 0,9 20-1,-15-39 826,0 0 0,0 0 0,1 0-1,-1 0 1,0 0 0,1 0 0,-1 0 0,1-1 0,0 1-1,0 0 1,0-1 0,0 0 0,0 1 0,0-1-1,0 0 1,0 0 0,0 0 0,0 0 0,3 0-1,-3 0 124,0-1-1,0 0 0,0-1 0,0 1 0,0 0 0,-1 0 1,1-1-1,0 1 0,0-1 0,0 1 0,-1-1 0,1 0 1,0 0-1,-1 0 0,1 0 0,-1 0 0,1 0 0,-1 0 1,1 0-1,-1-1 0,0 1 0,0-1 0,1 1 0,-1-1 1,1-2-1,15-23-1524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01.8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1 277 96,'31'-122'6056,"-9"41"2307,-17 71-4495,0 19-2003,1 33-981,-4-25-252,70 372 1909,-70-382-2534,11 48-3,-12-52-19,0 1 1,0-1 0,1 1 0,-1-1 0,1 0-1,0 1 1,0-1 0,0 0 0,0 0 0,1 0-1,-1-1 1,4 4 0,-5-6 7,0 0 0,0 1 0,-1-1 0,1 1 0,0-1 0,0 0 0,0 0-1,0 0 1,0 1 0,0-1 0,0 0 0,0 0 0,0 0 0,0 0 0,-1-1 0,1 1 0,0 0 0,0 0 0,0-1 0,0 1 0,0 0 0,0-1 0,-1 1 0,1-1 0,0 1 0,0-1 0,0 1 0,-1-1-1,1 1 1,0-1 0,-1 0 0,1 1 0,-1-1 0,1 0 0,-1 0 0,1 0 0,0-1 0,2-3-16,0 1 1,-1-1-1,0 0 0,1 0 1,1-8-1,57-348 871,-52 291-191,-8 58-507,1-9 84,-1 17-106,2 11 13,7 40-33,2-1 0,23 59 0,-29-91-151,0 0 1,0-1-1,1 0 0,1 0 0,0-1 1,1 0-1,1 0 0,-1-1 1,2 0-1,0-1 0,22 17 0,-29-24-19,0-1-1,1 1 1,-1-1-1,1 0 1,-1 0-1,1 0 1,0-1-1,0 0 0,-1 0 1,1 0-1,0 0 1,0-1-1,0 0 1,0 0-1,0 0 1,0 0-1,0-1 0,0 0 1,0 0-1,9-4 1,-8 2-1,0 0 0,0-1 0,0 0 1,0 0-1,-1-1 0,0 1 0,0-1 0,0 0 1,0-1-1,-1 1 0,0-1 0,0 0 0,0 0 1,3-9-1,11-28 42,-2-2 1,20-88-1,10-32 1042,-35 144-733,-11 21-280,0 0 1,0 0-1,1-1 0,-1 1 1,0 0-1,0 0 0,0 0 1,1-1-1,-1 1 1,0 0-1,1 0 0,-1 0 1,0 0-1,0 0 0,1 0 1,-1 0-1,0 0 0,1-1 1,-1 1-1,0 0 1,1 0-1,-1 0 0,0 0 1,0 1-1,1-1 0,-1 0 1,0 0-1,1 0 1,-1 0-1,0 0 0,0 0 1,1 0-1,-1 0 0,1 1 1,1 2 22,0 0 0,1 0 1,-1 0-1,-1 1 0,1-1 0,0 1 1,-1-1-1,2 7 0,20 53 39,74 191 392,-75-206-1413,2-1 0,1-1 0,37 48 1,-52-81-520,0 0 1,0-1 0,2-1 0,17 16 0,-25-24 889,0-1 1,-1 1 0,1-1-1,0 1 1,0-1 0,0 0-1,0 0 1,1-1 0,-1 1-1,0-1 1,1 0 0,-1 0 0,1-1-1,-1 1 1,1-1 0,-1 0-1,1 0 1,0-1 0,-1 1-1,7-2 1,17-11-1544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56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0 249 112,'44'-56'3982,"-17"17"2375,-13 19-1177,-16 41 554,-2 36-5947,4-47 476,-2 12-606,1-15-91,0-1 0,0 0 0,0 0 0,1 1 0,0-1 1,1 0-1,-1 1 0,1-1 0,1 0 0,-1 0 0,1 0 0,3 9 0,-4-14 255,-1 0 0,1 0-1,-1 0 1,1-1 0,-1 1-1,1 0 1,0 0 0,0-1-1,-1 1 1,1-1 0,0 1-1,0-1 1,0 1 0,-1-1-1,1 1 1,0-1 0,0 0-1,0 1 1,0-1 0,0 0-1,0 0 1,0 1 0,0-1-1,0 0 1,2 0 0,-1-1 3,-1 0 1,1 1-1,0-1 1,0 0-1,0 0 1,-1 0-1,1 0 1,-1 0-1,1 0 1,0-1-1,-1 1 1,2-2-1,2-3 126,1-1-1,-2 0 0,1 0 1,6-13-1,-2-3 1949,-1 0-1,9-43 1,4-13 4342,-20 78-6286,-1 0 1,0 1-1,0-1 1,1 0-1,-1 1 1,1-1 0,-1 1-1,1-1 1,-1 0-1,1 1 1,-1-1-1,1 1 1,-1-1 0,1 1-1,-1 0 1,1-1-1,0 1 1,-1 0 0,1-1-1,0 1 1,-1 0-1,1 0 1,0-1-1,0 1 1,-1 0 0,1 0-1,0 0 1,0 0-1,-1 0 1,1 0-1,0 0 1,-1 0 0,1 0-1,0 0 1,0 1-1,-1-1 1,1 0 0,0 0-1,-1 1 1,1-1-1,0 1 1,-1-1-1,1 0 1,0 1 0,-1-1-1,1 1 1,-1-1-1,2 2 1,34 32-3064,-30-27 2634,69 82-4319,-15-16 2771,-47-59 2688,1 0-1,26 20 1,-39-33-510,-1 0 0,1 0 0,0-1 0,0 1 0,0-1 0,0 1 0,-1-1-1,1 1 1,0-1 0,0 1 0,0-1 0,0 0 0,0 1 0,0-1 0,0 0 0,0 0 0,0 0 0,0 0-1,0 0 1,0 0 0,0 0 0,0 0 0,0 0 0,0-1 0,0 1 0,0 0 0,0-1 0,0 1-1,0 0 1,0-1 0,0 1 0,0-1 0,0 0 0,0 1 0,-1-1 0,1 0 0,0 1 0,-1-1 0,1 0-1,0 0 1,0-1 0,3-4 520,-1-1-1,0 1 1,-1-1-1,1 0 1,1-8-1,1-2 6,3-4-524,1 1 0,1 0 0,0 1 0,2-1-1,0 2 1,1 0 0,25-26 0,-27 33-1055,1 1 1,0 0-1,0 0 0,25-13 1,-26 17-336,1 1 0,0 0 0,0 1 1,1 0-1,-1 1 0,17-3 0,57 0-4656,-40 4 3716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10.1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1856,'1'4'7123,"10"-2"-2881,20 0 39,-23-1-2885,267 36 6812,-4 28-8326,-249-59-1677,-34-11-271,-36-11 136,20 7 1702,-1 0 1,0 2 0,-50-6 0,70 12 386,0 1 1,0 0-1,0 0 0,0 1 1,0 1-1,0-1 1,0 1-1,1 1 1,-1 0-1,1 0 1,-1 1-1,1-1 1,0 2-1,0-1 1,1 1-1,-13 11 1,-4 9 309,0 2 0,2 1 0,1 1 0,2 0 0,-24 47 0,28-49-254,-13 34 0,25-52-179,-1 1 0,1-1 1,1 1-1,0 0 0,0 0 1,1 0-1,0 17 0,1-26-30,0 1-1,0 0 0,0 0 1,0-1-1,1 1 1,-1 0-1,1-1 0,-1 1 1,1 0-1,0-1 1,-1 1-1,1-1 0,0 1 1,0-1-1,0 1 1,1-1-1,-1 0 0,0 1 1,0-1-1,1 0 1,2 2-1,-2-2-6,1 0-1,0 0 1,-1 0-1,1-1 1,0 1-1,0-1 1,0 1-1,0-1 1,0 0-1,-1 0 1,1-1-1,4 0 1,9-2-51,-1-1 1,0-1-1,29-13 0,-32 13 16,31-13-74,56-22-9,-86 35 128,1 1 0,0 1 0,0 0 0,0 1 1,18 0-1,-28 2-3,-1-1-1,0 2 1,1-1 0,-1 0 0,0 1 0,0-1-1,1 1 1,-1 0 0,0 0 0,0 0 0,0 1-1,0-1 1,0 1 0,0 0 0,-1 0 0,1 0 0,0 0-1,-1 0 1,4 4 0,-3-2 5,-1 0 0,1 1 0,-1-1 0,-1 0 0,1 0 0,0 1 0,-1-1 0,0 1 0,0 0 0,-1-1 0,1 1 0,-1 7 0,-1 5 34,0-1 1,-2 1 0,0 0-1,0 0 1,-2-1 0,-10 26-1,0-9 75,-2 0-1,-1-1 0,-28 36 1,-73 83-2374,100-129 1133,73-36-15325,-51 13 16100,45-29-2957,9-8 601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10.5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392 42 1200,'13'-8'1281,"29"-18"2115,-40 25-2904,1 0 0,-1 0 0,1 0 1,-1 0-1,1 0 0,-1 1 1,1-1-1,0 1 0,-1-1 1,1 1-1,0 0 0,-1 0 1,1 0-1,3 1 0,-5 0-277,1 0-1,-1 0 1,0 0-1,0 0 0,0 0 1,0 0-1,0 0 1,0 0-1,0 0 0,-1 0 1,1 1-1,0-1 1,-1 0-1,1 0 1,0 1-1,-1-1 0,0 0 1,1 1-1,-1-1 1,0 1-1,0-1 1,0 1-1,0-1 0,0 0 1,0 1-1,0 2 1,-6 41 2379,0-22-1637,-1 0 0,-1 0 1,-1 0-1,-1-1 0,-1-1 1,-1 1-1,-24 31 0,-121 130 852,88-108-1535,18-20-578,-29 33-1189,38-27-4352,77-100-9180,-27 25 13355,0-1 1,-1 0-1,6-20 1,4-21-256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10.9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0 120 1448,'2'-19'1563,"-3"12"-515,1 1-1,1-1 0,0 0 0,0 0 1,0 0-1,0 1 0,1-1 0,0 1 0,1-1 1,0 1-1,6-12 0,-7 17-831,-1 0-1,0 0 1,1 0-1,-1 0 1,1 0-1,-1 1 1,1-1-1,0 1 1,-1-1-1,1 1 1,0-1-1,-1 1 1,1 0-1,0 0 1,0 0-1,-1 0 1,1 0 0,0 0-1,-1 0 1,1 1-1,0-1 1,-1 1-1,1-1 1,0 1-1,-1-1 1,1 1-1,-1 0 1,1 0-1,2 2 1,6 3 375,1 1 0,17 15 1,-26-20-440,35 31 888,-2 2 1,57 73-1,47 91 1517,-22-30-6745,-54-89-1687,5-4-3318,-36-52 2374,-21-18 4226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12.5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0 548,'-2'2'377,"1"-1"0,0 1 0,0 0-1,-1-1 1,1 1 0,1 0 0,-1 0 0,0 0 0,0 0 0,1 0-1,-1 0 1,1 0 0,-1 0 0,1 0 0,0 0 0,0 0-1,0 0 1,0 0 0,0 0 0,1 0 0,-1 0 0,1 0 0,-1 0-1,1 0 1,0 0 0,-1 0 0,1 0 0,2 2 0,4 10 992,0 0 0,16 21 1,-17-25-712,18 26 626,13 21 572,86 101 1,-109-143-1759,1 0-1,0-1 1,2 0 0,-1-2 0,2 0 0,-1-1 0,2 0 0,-1-2 0,1 0 0,36 11 0,-8-9 9,0-3 1,0-1-1,1-2 1,53-2-1,197-20 53,-194 8-132,38-1 3,495-26 38,-477 35 95,317 39-1,-419-28 51,0 2 0,0 2-1,-1 4 1,-1 1 0,-1 3 0,-1 2 0,-1 3 0,-1 2-1,-1 2 1,-2 3 0,47 41 0,-77-58-40,-8-6 2,1-1-1,0-1 1,18 12 0,-25-18-161,0-1 0,0 1 1,0-1-1,0-1 0,0 1 1,1-1-1,-1 0 0,1 0 1,-1 0-1,1-1 0,-1 0 1,1 0-1,7-1 0,43-10-655,105-35-1,-38 8-144,-8 12 377,1 5 0,0 4-1,223-1 1,353 69 276,351 136-1688,-1008-178 889,40 10-2903,-68-18 2452,-1-1 0,1 1 1,0-1-1,12-1 0,-19 1 1206,1 0 0,-1 0 0,1-1 0,-1 1 0,1 0 0,-1 0 1,1 0-1,-1 0 0,1-1 0,-1 1 0,0 0 0,1 0 0,-1-1 0,4-4-2286,-4 4 2286,1 1 0,-1-1 0,0 1 0,0-1 0,0 1 0,0-1 0,-3-9-2308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18.8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1 904,'3'20'14328,"4"5"-9883,2 6-3342,16 68-484,-8-3 159,-5 1 0,0 118 1,-21 196-1280,6-344 132,3-52-54,-1-10-55,0 0 0,1 0 0,0 1 0,0-1 0,0 0-1,1 0 1,0 1 0,0-1 0,0 0 0,3 7 0,13-63-13044,-19 12 10922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19.2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65 242 828,'-17'-38'1490,"9"24"-221,1-2 0,0 1 0,1-1 0,1 1 1,0-2-1,2 1 0,-4-22 0,7 36-1113,0-1 0,0 1-1,1 0 1,-1 0 0,0-1 0,1 1 0,0 0-1,-1 0 1,1-1 0,0 1 0,0 0-1,0 0 1,0 0 0,1 0 0,-1 0 0,1 1-1,-1-1 1,1 0 0,-1 1 0,1-1-1,0 1 1,0-1 0,0 1 0,0 0 0,0 0-1,0-1 1,0 2 0,0-1 0,0 0-1,0 0 1,1 1 0,-1-1 0,0 1 0,0 0-1,5-1 1,7 1 29,-1 0-1,1 1 0,0 0 1,23 6-1,31 7 266,128 45 0,-167-48-383,0 2 0,-1 0 0,0 2-1,-1 2 1,-1 0 0,41 36 0,-60-47-55,-1 1 1,1 0-1,-2 0 1,1 0-1,-1 1 1,0 0 0,0 0-1,-1 0 1,0 0-1,0 1 1,-1 0-1,0 0 1,3 17 0,-6-19-7,0 0 0,0 0 1,0 0-1,0 0 1,-1 0-1,0 0 1,-1 0-1,0-1 0,0 1 1,0 0-1,-1-1 1,0 0-1,0 0 1,0 0-1,-1 0 0,0 0 1,0 0-1,-1-1 1,-5 5-1,-2 3-63,-2-1-1,1-1 1,-2 0-1,-28 16 1,33-22-433,0 0-1,0-1 1,0 0 0,0-1 0,-1 0-1,1 0 1,-1-1 0,0-1 0,-12 1-1,23-2 344,-1 1 0,0-1 0,1 0-1,-1 0 1,0 0 0,0 0 0,1 0 0,-1 0-1,0 0 1,1 0 0,-1 0 0,0 0-1,0 0 1,1 0 0,-1-1 0,0 1-1,1 0 1,-1 0 0,0-1 0,1 1 0,-1 0-1,1-1 1,-1 1 0,0-1 0,1 1-1,-1-1 1,1 1 0,-1-1 0,1 1-1,0-1 1,-1 0 0,1 1 0,0-1 0,-1 0-1,1 1 1,0-1 0,0 0 0,-1 1-1,1-1 1,0 0 0,0 1 0,0-1-1,0 0 1,0 0 0,0 1 0,0-1 0,0 0-1,0 1 1,0-1 0,1-1 0,0-2-383,1 1 0,0-1 1,0 0-1,0 1 1,0-1-1,1 1 0,0 0 1,4-5-1,30-23-1906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19.6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59 1020,'-16'-58'15209,"22"65"-13418,4 13-605,-3 16-201,-1-1-1,-2 1 0,-2 61 0,0-26-220,1 26 82,-2-23-131,13 82 1,-8-113-611,23 113 472,-24-136-852,1 0-1,0-1 0,2 0 1,0 0-1,17 27 0,-23-43 73,0-1-1,-1 0 0,1 0 1,0 1-1,0-1 1,0-1-1,0 1 0,0 0 1,1 0-1,3 1 0,-4-2-206,0 0-1,-1-1 0,1 1 0,0-1 0,0 1 0,0-1 0,0 0 0,0 0 0,0 0 0,0 0 0,0 0 0,0 0 1,0 0-1,0-1 0,0 1 0,0-1 0,0 1 0,4-3 0,-3 1-358,1 0 0,0-1-1,0 0 1,-1 0 0,0 0 0,0 0 0,1 0-1,-2 0 1,1-1 0,0 0 0,-1 1-1,0-1 1,0 0 0,0 0 0,3-8 0,5-18-1533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0.0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93 1584,'2'-20'1501,"-2"11"109,1 0 1,0 0-1,0-1 0,1 1 1,10-17 3037,-8 33-3211,2 12-83,23 191 2542,-5-22-2955,25 19-893,-10-44-2892,-36-153 1779,-1 0 0,0 0 1,-1 0-1,-1 1 0,0 10 0,0-19 691,0 0 0,0 0 1,0 0-1,-1 0 0,1 0 0,-1 0 0,0 0 1,0 0-1,1 0 0,-1-1 0,0 1 0,-1 0 1,1 0-1,0-1 0,0 1 0,-1-1 0,1 1 1,-1-1-1,1 1 0,-1-1 0,0 0 0,1 0 1,-1 0-1,0 0 0,0 0 0,0 0 0,0-1 1,0 1-1,0 0 0,-4 0 0,-15 1-1786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0.4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70 301 652,'-28'2'2188,"4"-2"541,6-4 3415,25-2-3620,14-5-660,21-1-639,10-7-613,14-4-696,18-7-876,13-3-1173,11 2-619,18-4-320,9 2-104,15 1 299,0-1 649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0.7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397 65 456,'-15'-16'1367,"11"11"-525,0 0 0,0 0 0,-1 1 0,1 0 0,-1 0 0,0 0 0,0 0 0,0 1 0,0 0 0,-10-5 0,13 8-589,0 0 1,0 1-1,0-1 0,1 0 1,-1 1-1,0-1 0,0 1 1,1-1-1,-1 1 0,0 0 0,1 0 1,-1 0-1,1 0 0,-1 0 1,1 0-1,0 0 0,-1 0 1,1 0-1,-2 3 0,-24 32 1383,24-32-1365,-51 83 1053,4 2 1,-46 111-1,85-175-1163,1 0-1,2 1 0,0 0 0,2 1 1,1 0-1,1 0 0,1 0 0,1 30 1,2-48-154,1 0 1,0 1-1,0-1 1,1 0 0,0 0-1,0 0 1,1 0-1,0 0 1,1-1 0,0 1-1,0-1 1,1 0-1,0 0 1,0-1-1,1 0 1,0 0 0,0 0-1,1 0 1,0-1-1,0 0 1,1-1 0,-1 1-1,1-1 1,0-1-1,0 0 1,1 0 0,9 3-1,-5-3-154,-1-1-1,1 0 0,0-1 1,0 0-1,0-1 1,0-1-1,18-1 1,-25 1 29,0 0 0,1-1 1,-1 0-1,0-1 0,0 1 0,0-1 1,0 0-1,0-1 0,0 0 1,0 1-1,-1-2 0,0 1 1,1-1-1,-1 0 0,0 0 1,-1 0-1,5-6 0,-7 9 80,-1-1 1,0 0-1,0 0 0,0 0 0,0 0 1,0 0-1,0 0 0,0 0 0,-1 0 0,1-1 1,-1 1-1,0 0 0,1 0 0,-1-1 1,0 1-1,0 0 0,-1 0 0,0-4 0,0 2 7,0 1 0,0-1-1,-1 0 1,0 0 0,0 1 0,0-1-1,0 1 1,-1-1 0,-3-3-1,-4-3 14,-1 0 0,1 1 0,-2 1-1,-22-15 1,18 14 74,0 1-1,-31-11 1,42 17-104,0 1 0,0-1 0,0 1 1,-1 1-1,1-1 0,-9 1 0,12 0-41,1 0 0,-1 1-1,0-1 1,0 0 0,0 1 0,0 0-1,1-1 1,-1 1 0,0 0 0,0 0-1,1 0 1,-1 0 0,1 0 0,-1 0 0,1 0-1,-1 1 1,1-1 0,-2 3 0,2-2-212,0 0 0,-1 0 0,2 1 0,-1-1 0,0 0 0,0 1 0,1-1 0,-1 0 0,1 1 0,0-1 0,0 1 1,0-1-1,0 1 0,0-1 0,0 0 0,1 1 0,-1-1 0,1 1 0,-1-1 0,1 0 0,0 1 0,0-1 0,0 0 1,1 0-1,0 3 0,2 0-362,0 0 1,-1 1 0,2-1-1,-1 0 1,1-1-1,-1 1 1,1-1 0,6 4-1,23 11-1753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56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2140,'17'0'20022,"-13"0"-18990,-1-2-1008,4 2-1132,3-1-1412,37 61-16954</inkml:trace>
  <inkml:trace contextRef="#ctx0" brushRef="#br0" timeOffset="1">143 275 564,'0'26'2428,"0"-4"557,0-4 307,-4-5 104,4-4-760,4-2-1263,2-3-1742,1 0-1515,3-4-824,0-4-424,4 0-105,-4-5 349,-3 0 852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1.1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1 280,'2'0'343,"0"0"1,0 0-1,0 1 1,0-1-1,0 1 0,0-1 1,0 1-1,0 0 1,0 0-1,0 0 0,-1 0 1,1 0-1,0 0 1,-1 0-1,1 0 0,-1 1 1,1-1-1,-1 1 0,0-1 1,1 1-1,-1 0 1,0-1-1,0 1 0,0 0 1,1 2-1,-2 1 502,1 0 0,-1 0 0,1 0 1,-2 0-1,1 0 0,0 0 0,-1 0 0,0 0 0,-2 6 0,2-2-471,-1 0 0,2 0 1,-1 0-1,1-1 0,0 1 0,1 0 1,0 0-1,1 0 0,3 10 0,-4-14-608,1-1 0,-1 0-1,1 1 1,0-1 0,1 0-1,-1 0 1,1-1 0,5 7-1,-6-8-236,0 0-1,0 0 0,1 0 1,-1-1-1,0 1 0,1-1 0,-1 0 1,1 1-1,0-1 0,-1 0 1,1-1-1,0 1 0,-1 0 0,1-1 1,4 1-1,-3-2-126,0 1-1,0-1 1,0 0-1,0 0 1,-1 0-1,1-1 0,0 1 1,0-1-1,-1 0 1,1 0-1,-1 0 1,0 0-1,0-1 1,1 0-1,2-3 1,-4 4 439,25-22-1767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2.1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133 0 12,'-11'2'18009,"12"13"-17898,-4 24 383,-2-1 0,-1-1 0,-2 1 0,-1-1-1,-23 57 1,12-36-367,-12 61-1,30-106-116,0 0 1,0 0-1,1 0 1,1 0-1,0 1 1,3 20-1,-2-30-19,0 0 0,0 1 0,0-1 0,1 0 0,-1 0 0,1 0 0,0 0 0,0 0 0,0-1 0,0 1 0,1-1 0,0 1 0,0-1 0,0 0 0,0 0 0,0 0 0,0 0 0,1-1 0,-1 1 0,1-1 0,0 0 0,0 0 0,7 2 0,9 2-465,1-2 0,-1 0 0,1-1 0,0-1 0,0-2 0,25-1 0,128-18-6653,-151 15 5866,13-1-2258,57-15-1,-61 9 1808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2.4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0 140,'-3'1'450,"0"-1"0,0 1 0,0 0 1,0 0-1,1 0 0,-1 0 0,0 0 0,1 1 0,-1-1 0,0 1 0,1 0 1,0-1-1,-1 1 0,1 0 0,0 1 0,0-1 0,0 0 0,0 0 0,1 1 1,-1-1-1,1 1 0,-1 0 0,1-1 0,0 1 0,0 0 0,0 0 0,0 3 1,-4 8 760,2 1 1,0 0-1,-3 30 1,5 10-404,2 0 1,2 0 0,2 0 0,20 80 0,-3-44-2259,64 159 1,-77-227 265,-6-13-82,1 1 0,0-1 1,1 0-1,0 0 0,1 0 0,0-1 1,0 0-1,9 9 0,-3-11-1727,4-6 563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3.0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 1360,'0'-6'9852,"0"19"-6236,0 26-1196,20 203 3897,33 301-4118,-51-529-2523,0 3-105,0 0 0,8 25 0,-9-39 69,-1 0 0,1 0 0,0-1 0,0 1 0,0 0 0,1-1 0,-1 1-1,1-1 1,-1 1 0,1-1 0,0 0 0,0 0 0,0 0 0,0 0 0,0 0 0,0 0-1,1 0 1,-1-1 0,1 1 0,-1-1 0,1 1 0,2 0 0,-2-2-172,0 0 1,-1 0-1,1 0 1,0 0-1,-1-1 1,1 1-1,0-1 1,-1 1-1,1-1 1,-1 0-1,1 0 0,-1 0 1,1 0-1,-1-1 1,0 1-1,3-3 1,33-30-4100,-10 5 2635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3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9 213 240,'-4'-46'11988,"0"59"-7199,5 17-2919,-1-24-1303,3 20-172,1 0-1,1-1 1,2 0-1,0 0 1,2 0-1,0-1 0,2 0 1,0-1-1,2 0 1,0-1-1,28 33 1,-36-48-401,1-1 0,0 0 1,0 0-1,0 0 1,1-1-1,0 1 1,0-2-1,1 1 1,-1-1-1,1 0 1,0-1-1,0 0 0,0 0 1,16 3-1,-19-6-34,0 1 0,0-1 0,0 0 0,1-1 0,-1 1 0,0-1 0,0 0-1,0 0 1,0-1 0,0 1 0,0-1 0,0 0 0,0-1 0,-1 1 0,1-1 0,-1 0-1,0 0 1,0 0 0,0-1 0,0 1 0,0-1 0,-1 0 0,0 0 0,0 0 0,4-7-1,-2 2-9,0-1-1,-1 0 0,0 0 0,-1 0 0,0-1 1,0 1-1,-1-1 0,-1 0 0,0 1 1,0-1-1,-1 0 0,0 0 0,-1 0 0,-4-20 1,-2 0 22,-1 0 0,-1 1 0,-24-54 1,26 67 38,-2-1 1,0 1 0,-1 0 0,0 1-1,-1 0 1,-1 1 0,-1 0 0,0 1 0,-1 1-1,-15-13 1,27 25-2,-1-1 0,1 0 0,0 1 0,0 0 1,-1 0-1,1 0 0,-1 0 0,1 0 0,-1 0 0,1 0 0,-1 1 0,0-1 0,1 1 0,-1 0 1,0 0-1,1 0 0,-1 0 0,0 0 0,1 1 0,-5 0 0,4 1-4,0-1-1,0 1 1,1 0-1,-1 0 1,1 0 0,-1 0-1,1 0 1,0 0-1,0 1 1,0-1-1,0 1 1,0-1 0,1 1-1,-3 5 1,-1 5-104,0 0 0,1 0 0,1 1 1,0-1-1,0 1 0,0 25 0,3-16-649,1 1 0,2 0-1,0-1 1,1 1 0,1-1 0,1 0-1,1-1 1,12 26 0,-14-37 56,0 0 0,1 0 1,0-1-1,0 1 1,1-2-1,0 1 0,1-1 1,0 0-1,1 0 0,0-1 1,0 0-1,0-1 0,1 0 1,0-1-1,1 0 1,0 0-1,21 7 0,16-3-1345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3.8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1 236 1072,'18'-47'14314,"-12"67"-12420,2 8-1354,1 0 0,1-1 0,1 0 0,1-1 0,2 0 0,0-1 0,27 35 0,-25-41-500,-1 0 1,2-1-1,1-1 0,0 0 0,1-1 0,1-2 0,0 0 1,1-1-1,27 13 0,-35-20-72,0-2 0,0 0 0,0 0-1,1-1 1,0-1 0,-1 0 0,1-1 0,0 0 0,0-1-1,0-1 1,0 0 0,-1-1 0,1 0 0,0-1 0,-1-1 0,0 0-1,0-1 1,0 0 0,0-1 0,-1 0 0,0-1 0,0-1-1,-1 0 1,0 0 0,0-1 0,-1 0 0,0-1 0,-1 0 0,0-1-1,-1 0 1,0 0 0,0-1 0,-1 0 0,9-24 0,-11 21 20,-1 0 1,-1 0 0,-1-1 0,0 1 0,-1-1 0,0 1-1,-2-1 1,0 0 0,0 1 0,-2 0 0,0-1-1,0 1 1,-2 0 0,0 0 0,-10-21 0,9 23 49,0 1 0,-1-1 0,-1 1 1,0 0-1,-1 1 0,0 0 0,0 0 1,-1 1-1,-1 0 0,0 1 0,0 0 1,-1 1-1,0 0 0,0 1 0,-1 0 1,0 1-1,-15-5 0,22 9-21,-1 0 0,1 1 0,-1 0 0,1 0 0,-1 0 0,1 1 0,-1 0 1,0 0-1,1 1 0,-1 0 0,1 0 0,-1 0 0,1 1 0,0 0 0,-1 0 0,1 1 0,0 0 0,-9 5 0,9-3-74,0 0-1,0 0 0,0 0 1,1 1-1,0 0 0,0 0 0,0 0 1,1 1-1,0 0 0,0 0 1,0 0-1,1 0 0,0 0 1,1 1-1,-3 9 0,3-2-603,0 0 0,0 0 0,2 0 1,0 0-1,0 0 0,1 0 0,1-1 0,1 1 0,0 0 0,1-1 0,0 1 0,13 26 0,-8-23-353,1 0 0,0-1-1,1 0 1,1 0 0,0-2-1,2 1 1,-1-1 0,2-1-1,18 13 1,25 13-906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4.5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9 564,'-16'-8'10966,"4"26"-6568,6-2-3484,3 7-352,2 1 0,0-1 1,2 0-1,0 0 1,2 1-1,9 40 0,2 14-335,-13-66-193,3 21-327,-1-31 60,0-20 21,16-134-368,-16 135 598,1 1 1,1 0 0,0-1-1,1 2 1,1-1-1,0 1 1,10-15-1,-16 28 3,0 1 0,0-1-1,0 0 1,0 1 0,1 0-1,-1-1 1,0 1 0,1-1 0,-1 1-1,1 0 1,-1 0 0,1 0-1,0 0 1,-1 0 0,1 0 0,0 1-1,0-1 1,-1 1 0,1-1-1,0 1 1,0-1 0,3 1 0,-2 0 6,0 1 0,-1 0 0,1 0 0,-1 0 0,1 0 0,-1 0 0,0 1 0,1-1 0,-1 1 0,0 0 0,0-1 0,0 1 0,0 0 0,0 0 1,3 4-1,4 7 34,0 0 0,-1 1-1,0 0 1,-1 0 0,-1 1 0,0-1 0,6 27 0,18 113 143,-29-144-193,14 126 87,-14-135-101,-1 1 0,0-1-1,0 0 1,0 0-1,0 1 1,1-1 0,-1 0-1,1 0 1,-1 0 0,1 0-1,-1 0 1,1 1-1,0-1 1,-1 0 0,1 0-1,1 1 1,-1-2-1,-1 0-1,0 0 1,1 0-1,-1 0 1,1 0 0,-1-1-1,0 1 1,1 0 0,-1 0-1,1 0 1,-1 0-1,0 0 1,1-1 0,-1 1-1,0 0 1,1 0-1,-1-1 1,0 1 0,1 0-1,-1 0 1,0-1 0,1 1-1,-1 0 1,0-1-1,0 1 1,0 0 0,1-1-1,-1 1 1,0-1-1,15-38-238,-3-29 30,-3 15 94,21-66 0,-26 105 126,1 0 1,1 0-1,0 0 1,1 1-1,1 0 1,0 1-1,0-1 1,1 1-1,15-14 1,-23 25-5,0 0 0,0-1 0,0 1 0,0 0 0,1 0 0,-1 1 0,0-1 0,0 0 1,1 0-1,-1 1 0,1-1 0,-1 0 0,1 1 0,-1 0 0,1-1 0,-1 1 0,1 0 1,-1 0-1,1 0 0,-1 0 0,1 0 0,-1 0 0,1 0 0,-1 0 0,1 1 0,-1-1 1,1 1-1,-1-1 0,1 1 0,-1-1 0,0 1 0,1 0 0,-1 0 0,0-1 0,0 1 1,1 0-1,-1 0 0,0 1 0,0-1 0,0 0 0,1 2 0,4 4 4,-1 1 0,-1 0-1,1 0 1,-1 0 0,5 14-1,0 6-230,-2 0 1,8 53-1,2 11-2364,-14-78 1288,1 0 1,1-1-1,0 1 1,10 17-1,-13-27 876,0-1-1,0 1 1,1-1-1,-1 1 0,1-1 1,-1 0-1,1 0 1,0 0-1,0-1 1,0 1-1,1-1 0,-1 1 1,1-1-1,-1 0 1,1 0-1,0-1 1,0 1-1,0-1 0,-1 0 1,6 1-1,22 0-1583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5.1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1 128 1244,'4'-36'2832,"1"-17"11407,-10 82-12746,45 330 1095,-17-191-2561,-7-84-422,-13-78 115,-2-6 73,1-15-45,-1-23 21,-10-84-105,-3-87 225,12 196 132,0-25 361,7-57-1,7 176 285,-9-35-683,16 96-559,-18-126 315,2 0 0,0-1 0,0 0-1,1 0 1,1-1 0,16 25 0,-22-36 148,1 0 0,-1-1-1,1 0 1,0 1 0,0-1 0,0 0 0,0 0 0,1 0 0,-1 0 0,0 0-1,1-1 1,-1 1 0,1-1 0,0 1 0,0-1 0,-1 0 0,1 0 0,0-1 0,0 1-1,0 0 1,0-1 0,0 0 0,0 1 0,0-1 0,0 0 0,5-1 0,-4-1 0,-1 1 0,0-1 0,1 1 0,-1-1 0,0 0 0,0 0 0,0-1 0,0 1 0,0-1 0,0 1 0,-1-1 0,1 0 0,-1 0 0,0 0 1,0 0-1,0 0 0,0-1 0,-1 1 0,1-1 0,1-6 0,3-13 328,-1-1 1,-1 0-1,-2 0 0,1-35 1,3-34 1136,0 48-309,2 0 1,3 1-1,26-73 1,-37 115-1003,1 0 1,0 0-1,-1 0 1,1 1-1,0-1 1,0 0-1,1 0 1,-1 1-1,0-1 1,0 1 0,1-1-1,-1 1 1,1 0-1,-1-1 1,1 1-1,0 0 1,-1 0-1,4-1 1,-3 2-30,-1 0 1,0 0-1,0 0 0,1 0 0,-1 1 1,0-1-1,0 0 0,1 1 0,-1-1 1,0 1-1,0-1 0,0 1 0,0 0 1,0-1-1,0 1 0,0 0 1,0 0-1,0 0 0,0 0 0,0 0 1,0 0-1,0 0 0,-1 0 0,1 0 1,-1 0-1,1 0 0,-1 1 0,1-1 1,0 2-1,9 24 3,-1 0 1,-2 1-1,0 0 1,4 57-1,1-2-137,-3-33 180,-5-19-886,1-1 0,2 0 0,17 45 1,-20-66 106,0 0 1,0-1-1,1 0 1,0 0-1,0 0 1,1-1 0,0 1-1,1-1 1,-1-1-1,1 1 1,1-1 0,-1-1-1,1 1 1,0-1-1,0 0 1,9 3 0,28 9-2229,3-2 489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6.0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0 456,'6'5'5517,"-6"-5"-5431,0 17 2974,-9 92 4210,-1 21-3244,2 174-1288,24-29-1829,10-96-5506,-21-163 2271,-12-77-11712,-9 13 11665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6.4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44 450 2008,'-15'-55'2610,"-9"-44"3827,22 90-5542,1-1 0,0 0-1,1 0 1,0 0 0,0 1 0,1-1-1,4-18 1,-3 24-731,-1 1 0,1-1 1,0 1-1,0-1 0,0 1 0,1 0 0,-1 0 0,1 0 1,0 0-1,0 0 0,0 0 0,0 1 0,0 0 1,0 0-1,1 0 0,-1 0 0,1 0 0,0 0 0,-1 1 1,1 0-1,6-2 0,10-1 196,1 0-1,38-3 1,-37 6-157,294-41 198,-162 7-3361,-5-14-6628,-187 78-1312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57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258 470 1620,'7'-32'2954,"-3"-1"-1,3-62 0,-4 36-1792,1 1-126,5-118 3707,-9 175-4716,0 0 0,1 1-1,-1-1 1,0 1 0,0-1-1,0 1 1,0-1-1,0 0 1,0 1 0,0-1-1,0 1 1,0-1 0,0 0-1,0 1 1,-1-1 0,1 1-1,0-1 1,0 1 0,-1-1-1,1 1 1,0-1 0,-1 1-1,1-1 1,0 1 0,-1-1-1,1 1 1,-1-1 0,-9 13 294,-6 31-135,5 10-200,3 0 1,2 1-1,2 87 0,22 164-1255,-4-190 193,3 78-3817,-17-190 4640,0-1-1,0 1 1,0 0-1,0-1 1,-1 1-1,1-1 1,-1 1-1,1 0 1,-1-1-1,-2 5 1,3-7 165,-1 1 0,1-1 0,0 0 1,-1 1-1,1-1 0,0 0 0,-1 1 0,1-1 1,-1 0-1,1 0 0,0 0 0,-1 1 0,1-1 1,-1 0-1,1 0 0,-1 0 0,1 0 0,-1 0 1,1 0-1,0 0 0,-1 0 0,1 0 0,-2 0 1,-16-9-1390,-88-70-602,79 62 4147,0 1-1,-35-15 0,38 17 4616,38 18-5571,3 1-864,0-1 1,0-1 0,0 0 0,31 0-1,-21-3-1524,1-1-1,37-8 0,0-5-4290,100-35-1,-103 25 3339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6.8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227 0 1596,'-21'29'794,"-98"145"4822,105-149-4492,0 0 0,2 0 1,1 2-1,1-1 1,-9 37-1,17-54-892,0-1-1,1 0 1,0 0-1,1 1 1,-1-1-1,2 1 1,-1-1 0,1 0-1,0 1 1,1-1-1,0 0 1,0 0-1,7 15 1,-5-17-174,0 0 0,-1-1 1,2 1-1,-1-1 0,1 0 1,0 0-1,0-1 0,0 1 0,0-1 1,1 0-1,0 0 0,0-1 1,0 0-1,0 0 0,0 0 0,1-1 1,7 2-1,3 0-320,0-1-1,1 0 1,-1-2-1,1 0 1,-1 0-1,1-2 1,-1 0-1,1-2 1,-1 0-1,18-5 1,25-10-3528,85-37 1,-79 28 812,1 1 299,-9 5 468</inkml:trace>
  <inkml:trace contextRef="#ctx0" brushRef="#br0" timeOffset="1">833 436 104,'3'3'596,"0"1"0,0 0 0,0 0 0,0 0 0,-1 0 0,0 0 0,0 1 0,0-1 0,0 1 1,-1-1-1,1 1 0,0 7 0,4 65 5682,-3-31-3811,-1-31-2153,1 0 1,0 0-1,1 0 1,1 0 0,1-1-1,0 0 1,0 0 0,2 0-1,0-1 1,15 19-1,-19-26-405,1 0 0,0 0-1,0-1 1,1 0 0,-1 0-1,1 0 1,0-1 0,0 0-1,1 0 1,0 0-1,-1-1 1,1 0 0,0-1-1,0 1 1,1-1 0,-1-1-1,0 1 1,1-1-1,-1-1 1,1 1 0,-1-1-1,1 0 1,11-3 0,-15 3-36,1-1 1,-1-1-1,0 1 1,0 0 0,0-1-1,0 0 1,0 0 0,-1 0-1,1-1 1,-1 1-1,1-1 1,-1 0 0,0 0-1,0 0 1,4-5-1,-3 3 9,-1-1 0,0 1 0,0-1 0,0 0 0,-1 0 0,0 0 0,0-1 0,-1 1 0,2-9 0,-2-3 100,0 0 1,-1 0-1,-1 0 0,-1 0 0,0 0 0,-8-25 1,6 26 241,-2 0 0,0 0 0,-1 0 1,-9-15-1,13 25-69,-1 1 0,0 0 0,0 0 0,-1 0 0,0 1 0,0-1 0,0 1 0,-1 1-1,1-1 1,-1 1 0,0-1 0,-10-3 0,15 7-141,-1 0 0,1 0 0,-1 1 0,1-1-1,-1 0 1,0 1 0,1-1 0,-1 1 0,0 0 0,1 0-1,-1 0 1,0 0 0,1 0 0,-1 0 0,0 0 0,1 0-1,-1 0 1,0 1 0,1-1 0,-1 1 0,1-1 0,-1 1 0,0 0-1,1 0 1,0 0 0,-1 0 0,1 0 0,-1 0 0,1 0-1,0 0 1,0 0 0,0 0 0,0 1 0,0-1 0,0 0-1,0 1 1,0-1 0,0 1 0,1-1 0,-1 1 0,0 0-1,1-1 1,0 1 0,-1 2 0,-1 3-290,1-1 0,0 1 0,0 0 0,1 0 0,0 0-1,0 0 1,1 0 0,0-1 0,2 13 0,0-12-235,0 0 0,0-1 0,1 1 0,0 0 0,0-1 0,0 0 0,1 0 1,0 0-1,0-1 0,0 1 0,1-1 0,0-1 0,0 1 0,0-1 0,0 0 0,1 0 0,0-1 0,0 0 0,-1 0 0,2 0 0,-1-1 0,0 0 0,0-1 0,1 1 0,10-1 1,37-1-1394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7.9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80 498 740,'19'-11'925,"1"1"638,-1-1 0,0-1-1,0 0 1,24-23-1,-42 34-1366,0 0-1,0 1 1,0-1-1,0 0 1,0 0-1,0 0 1,0 0-1,0 0 1,-1 0-1,1-1 1,0 1 0,-1 0-1,1 0 1,0 0-1,-1-1 1,0 1-1,1 0 1,-1-1-1,0 1 1,0 0-1,1-1 1,-1 1-1,0-1 1,0 1-1,-1 0 1,1-1-1,0 1 1,0 0 0,-1-1-1,1 1 1,-2-2-1,1 1-14,-1 1-1,1-1 1,-1 1 0,0-1-1,0 1 1,0 0 0,0 0-1,0 0 1,0 0-1,0 1 1,0-1 0,0 0-1,0 1 1,0-1 0,-1 1-1,1 0 1,0 0-1,-3 0 1,-7 0 167,0 1 1,0 0-1,0 1 0,0 0 0,1 1 1,-1 1-1,-14 5 0,21-7-259,0 0-1,-1 1 1,1-1-1,0 1 1,0 0 0,1 1-1,-1-1 1,1 1-1,-1 0 1,1 0-1,0 0 1,0 1 0,1-1-1,0 1 1,-1 0-1,2 0 1,-4 5-1,6-6-81,-1-1 0,1 0-1,-1 1 1,1-1 0,0 0-1,0 1 1,1-1 0,-1 0-1,1 0 1,-1 1 0,1-1-1,0 0 1,0 0 0,1 0-1,-1 0 1,1 0-1,-1 0 1,1 0 0,0 0-1,0-1 1,0 1 0,0-1-1,1 1 1,-1-1 0,4 2-1,5 5-121,0 0-1,1-1 0,0 0 1,19 8-1,27 11-324,-31-16 245,1 2 0,-2 1 0,0 1 0,41 31 0,-65-44 195,0-1 1,0 1-1,0-1 1,0 1 0,0 0-1,0 0 1,-1 0-1,1 0 1,-1 0-1,1 0 1,-1 0 0,0 1-1,0-1 1,0 0-1,0 1 1,0-1-1,-1 1 1,1-1 0,-1 1-1,1 0 1,-1-1-1,0 1 1,0-1-1,0 1 1,-1-1 0,1 1-1,0-1 1,-1 1-1,0-1 1,0 1 0,1-1-1,-1 1 1,-1-1-1,1 0 1,0 0-1,-1 1 1,-1 1 0,-3 3 29,0-1 0,-1-1 0,1 1 0,-1-1 0,0 0 0,-1 0 0,1-1 0,-1 0 0,-15 5 0,2-1 22,0-2 0,0 0 1,-25 2-1,39-6-124,0-2 0,0 1 1,0-1-1,0 0 0,0 0 0,1-1 1,-1 0-1,0 0 0,0-1 1,0 0-1,1 0 0,-1 0 0,1-1 1,-7-4-1,12 6-51,-1 0 0,0 0 0,0 0 0,1-1 0,-1 1 0,1-1 0,-1 1 0,1-1 0,0 0 0,-1 1 0,1-1 0,0 0 0,0 0 0,0 0 0,1 0 0,-1 0 0,0 0 0,1 0 0,-1 0 0,1 0 0,0 0 0,-1-3 0,2 1-170,-1 0 1,1-1-1,0 2 0,0-1 1,1 0-1,-1 0 1,1 0-1,0 0 1,0 1-1,0-1 0,3-2 1,6-8-887,1 0-1,0 1 1,1 0 0,17-12-1,11-5-1015,1 1-1,46-23 0,93-37 40,71-42 4890,-235 120-2071,-1 0 0,0-1-1,-1-1 1,-1 0 0,0-1-1,-1 0 1,12-17 0,-19 23-209,-1 0 1,0 0-1,0-1 1,-1 0-1,0 0 0,0 0 1,-1 0-1,-1-1 1,1 1-1,-2-1 1,1 0-1,-1 1 0,-1-1 1,0 0-1,-1-15 1,0 22-276,1-1 1,-1 0-1,0 1 0,0-1 1,0 1-1,-1-1 0,1 1 1,-1-1-1,0 1 1,0 0-1,0 0 0,0 0 1,-1 0-1,1 0 0,-1 1 1,0-1-1,1 1 1,-1-1-1,0 1 0,-1 0 1,1 0-1,-5-2 0,6 4-113,-1-1 0,1 1 0,-1-1 0,1 1 0,-1 0 0,1 0 0,-1 0-1,1 0 1,-1 0 0,1 1 0,0-1 0,-1 1 0,1-1 0,-1 1 0,1 0-1,0 0 1,0 0 0,-1 0 0,1 1 0,0-1 0,0 1 0,0-1 0,0 1-1,1 0 1,-1-1 0,0 1 0,1 0 0,-1 0 0,1 0 0,0 0 0,-1 1-1,1-1 1,0 0 0,-1 4 0,-2 4 31,0 1 0,1 0 0,0 0 0,1 0-1,0 0 1,1 0 0,0 0 0,2 20 0,13 95 182,-10-100-249,27 160-238,27 233-1577,-55-365 1220,-2 0 0,-2 1 0,-3-1 1,-2 0-1,-24 93 0,23-119-281,-2-1-1,-1 0 1,-1 0 0,-17 28-1,28-54 759,-1 0 0,1 0 0,-1 0-1,1 0 1,-1 0 0,1 0 0,-1 0 0,1 0-1,-1 0 1,0-1 0,1 1 0,-1 0 0,0-1-1,0 1 1,1 0 0,-1-1 0,0 1 0,0-1-1,-1 1 1,2-18-790,15-35 457,16-34 1702,4 2 1,4 1-1,97-153 1,-123 217-922,1 1-1,1 0 1,0 1-1,2 0 1,24-19-1,-37 33-309,1-1 0,-1 1 0,1 0 0,0 1 0,0-1 0,0 1 0,0 0 0,0 0-1,1 0 1,-1 1 0,1 0 0,-1 0 0,1 0 0,-1 1 0,1 0 0,-1 0 0,1 0-1,-1 1 1,1-1 0,-1 2 0,1-1 0,-1 0 0,0 1 0,1 0 0,-1 0 0,0 1 0,8 4-1,-4 1-14,1 0-1,-2 0 1,1 1-1,-1 0 1,0 0 0,10 18-1,23 25-31,-39-50-13,0 0 0,-1 0 1,1-1-1,0 1 0,0 0 0,0-1 0,0 0 0,1 0 1,-1 1-1,0-1 0,0-1 0,1 1 0,-1 0 0,1 0 1,-1-1-1,1 0 0,-1 1 0,1-1 0,-1 0 1,3 0-1,-1-1-9,0 0 0,-1 0 0,1 0 0,-1 0 0,0-1 0,1 1 0,-1-1 1,0 0-1,0 0 0,0 0 0,0 0 0,4-5 0,-2 2 10,-1 0 0,1 0 0,-1 0 0,0-1 0,0 0 1,-1 0-1,0 0 0,0 0 0,0 0 0,-1-1 0,0 1 0,0-1 0,0 0 0,0-10 0,-2 9 85,-1-1-1,0 1 1,-1 0 0,0-1-1,0 1 1,-1 0-1,0 0 1,0 0 0,-1 1-1,0-1 1,0 1 0,-1 0-1,0 0 1,-7-7 0,10 11-22,-1 0 1,1 1 0,-1-1 0,0 1-1,0-1 1,0 1 0,0 0-1,0 0 1,-1 0 0,1 1 0,-1-1-1,1 1 1,-1 0 0,1 0 0,-1 0-1,0 0 1,1 1 0,-1-1 0,0 1-1,0 0 1,0 0 0,1 0 0,-1 1-1,0 0 1,1-1 0,-1 1-1,0 0 1,1 1 0,-1-1 0,1 1-1,-1-1 1,1 1 0,-5 4 0,3-2-18,-1 0-1,1 1 1,0 0 0,1 0 0,-1 0 0,1 1 0,0 0 0,1 0 0,-1 0 0,1 0-1,0 0 1,0 0 0,1 1 0,0 0 0,-2 12 0,1-4-84,2 1 1,0 0-1,0-1 1,2 1-1,3 30 1,-3-42-32,-1 0 0,1 0 0,0 0 0,0 0 0,1 0 1,-1 0-1,1 0 0,0 0 0,0 0 0,0-1 0,0 1 0,1-1 0,-1 0 0,1 1 0,0-1 1,0 0-1,0-1 0,0 1 0,1-1 0,-1 1 0,5 2 0,-4-4-40,0 0-1,1 0 1,-1 0 0,0 0-1,0-1 1,1 1 0,-1-1-1,0 0 1,0 0 0,1-1-1,-1 0 1,0 1 0,0-1-1,0 0 1,1-1 0,-1 1-1,0-1 1,-1 0 0,1 0-1,6-4 1,1-2 17,-1-1 1,0 0-1,-1-1 1,0 0-1,0 0 1,-1-1-1,0 0 1,-1-1-1,10-21 1,-8 17 401,-1 1 1,2 0-1,0 1 1,19-22-1,-29 36-284,1 0-1,-1-1 1,0 1-1,1-1 1,-1 1-1,1-1 1,-1 1 0,1 0-1,-1-1 1,1 1-1,-1 0 1,1 0 0,-1-1-1,1 1 1,-1 0-1,1 0 1,0 0-1,-1 0 1,1 0 0,-1 0-1,1 0 1,0 0-1,-1 0 1,1 0-1,-1 0 1,1 0 0,-1 0-1,1 0 1,0 0-1,-1 1 1,1-1-1,1 1 2,-1 0 0,0 0-1,0 1 1,0-1 0,0 0-1,0 0 1,0 1 0,0-1-1,-1 1 1,1-1 0,1 3-1,9 46 18,-10-47-25,0 11-305,2 0 1,0-1-1,0 1 1,1-1 0,11 24-1,-13-33-12,0-1-1,1 1 0,0-1 0,-1 1 1,1-1-1,0 0 0,1 0 1,-1-1-1,0 1 0,1-1 1,-1 1-1,1-1 0,0 0 1,0 0-1,0-1 0,0 1 1,0-1-1,0 0 0,0 0 1,1 0-1,-1-1 0,0 1 1,7-1-1,5-1-649,-1 0 0,1 0-1,-1-2 1,0 0 0,0 0 0,0-2 0,16-6 0,18-11-875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8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1 504 160,'20'-50'2813,"-2"0"0,-3-2-1,-1 1 1,-3-2 0,5-67 0,-12 83 252,13-53-1,-12 111-1425,0 20-1432,13 271-151,-7-211-2691,26 107 0,-37-205 2413,15 48-3970,1-22-2708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8.6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111 282 1856,'-21'-6'1525,"10"4"62,0-1 0,1 0 0,-1-1 0,1 0 0,0 0-1,-12-8 1,22 12-1480,0 0-1,-1-1 0,1 1 1,0 0-1,-1-1 0,1 1 0,0 0 1,-1 0-1,1-1 0,0 1 1,0-1-1,-1 1 0,1 0 1,0-1-1,0 1 0,0 0 1,0-1-1,0 1 0,0-1 0,-1 1 1,1 0-1,0-1 0,0 1 1,0-1-1,0 1 0,0-1 1,1 1-1,-1 0 0,0-1 1,0 1-1,0-1 0,0 1 0,0 0 1,0-1-1,1 1 0,-1 0 1,0-1-1,0 1 0,1 0 1,-1-1-1,1 0 0,14-10 1185,-13 10-1116,26-15 149,1 2-1,0 0 1,56-15-1,98-17-3057,-151 39 1879,428-70-14798,-353 64 13529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29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8 192 1052,'-1'-2'494,"0"1"-1,0-1 1,1 1 0,-1-1-1,0 0 1,1 1 0,-1-1-1,1 0 1,-1 0 0,1 1-1,0-1 1,0 0 0,0 0-1,0 0 1,0-2 0,1 2-185,-1 1 1,1 0-1,0 0 1,0 0-1,0 0 1,-1 0-1,1 0 1,0 0-1,0 0 1,0 1-1,0-1 1,1 0-1,-1 0 1,0 1-1,0-1 0,0 1 1,0-1-1,1 1 1,-1-1-1,0 1 1,1 0-1,1 0 1,29-5 1060,0 2-1,0 1 1,64 5 0,0-1-912,-83-2-435,32 0-133,0-2 1,57-11 0,-90 11-98,-1-1 0,1 0 0,-1 0 0,0-1-1,0-1 1,0 1 0,-1-2 0,0 0 0,0 0 0,0-1 0,-1 0 0,0 0 0,0-1-1,7-9 1,-14 15 164,-1 1 0,1-1 0,-1 0-1,0 1 1,0-1 0,0 0 0,0 0 0,0 1-1,0-1 1,-1 0 0,1 0 0,0 0-1,-1 0 1,0 0 0,1 0 0,-1 0 0,0-3-1,-1 5 66,1 0 0,-1 0-1,1 0 1,-1 0-1,0 1 1,1-1 0,-1 0-1,1 0 1,-1 1-1,1-1 1,-1 0 0,1 1-1,-1-1 1,1 0-1,-1 1 1,1-1 0,-1 1-1,1-1 1,0 1 0,-1-1-1,1 1 1,0-1-1,-1 1 1,1-1 0,0 1-1,-1 1 1,-11 17 428,-1 9 52,1 0-1,1 1 1,-11 48 0,-10 94 427,27-140-802,-14 84-1082,-7 198-1,25-304 281,2-1-1,-1 1 0,1-1 0,0 0 0,1 1 0,0-1 0,0 0 0,7 14 0,-8-19 289,1 0-1,0-1 1,-1 1 0,1-1 0,0 1-1,0-1 1,1 0 0,-1 0 0,0 0 0,1 0-1,0 0 1,-1-1 0,1 1 0,0-1-1,0 1 1,-1-1 0,1 0 0,0 0-1,0 0 1,1-1 0,-1 1 0,0-1 0,0 0-1,0 0 1,0 0 0,4 0 0,27-3-1961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30.6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53 479 1052,'9'-2'1478,"0"0"-1,0-1 1,-1-1-1,0 0 1,1 0-1,10-7 1,-6 2-314,-1-1 1,0 0-1,14-14 0,-10 6-610,0-1 0,-1-1-1,-1 0 1,17-34-1,-22 35-236,0 1 0,-2-2 0,10-39 0,-15 53-244,-1 0 0,0-1 0,0 1 0,0-1 0,-1 1 0,0-1 0,0 1 1,-1 0-1,0-1 0,0 1 0,0-1 0,-1 1 0,0 0 0,0 0 0,-1 0 0,-5-10 1,6 14-27,0-1 1,0 0 0,-1 1 0,1 0-1,-1 0 1,1 0 0,-1 0 0,0 0-1,1 0 1,-1 1 0,0-1-1,0 1 1,0 0 0,-1 0 0,1 0-1,0 0 1,0 0 0,-1 1 0,1 0-1,0-1 1,0 1 0,-1 1 0,1-1-1,0 0 1,-1 1 0,1-1 0,0 1-1,0 0 1,0 0 0,0 0 0,-4 3-1,-2 0 58,0 1 0,0 0-1,0 1 1,1 0 0,0 0-1,0 1 1,0 0 0,1 0-1,-6 9 1,-2 4-96,1 0 0,1 2-1,1 0 1,1 0 0,0 1 0,2 0 0,1 1 0,1 0-1,1 0 1,1 0 0,1 1 0,1 0 0,1 0 0,3 48 0,0-66-156,0 0 1,1 0 0,-1 0 0,1 0 0,1-1 0,-1 1 0,1 0 0,0-1 0,1 0-1,0 0 1,0 0 0,0 0 0,10 10 0,-11-13 40,0-1 0,0 1 0,0-1 0,1 0 0,-1 0 0,0 0 0,1-1 0,0 1 0,-1-1 0,1 0 0,0 0 0,0 0 1,0 0-1,0-1 0,0 1 0,0-1 0,0 0 0,0-1 0,-1 1 0,1 0 0,0-1 0,0 0 0,0 0 0,0 0 0,-1-1 0,7-2 0,0-1 58,0-1 0,-1 0 0,1 0 1,-1-1-1,-1 0 0,1-1 0,-1 1 0,10-14 0,3-7 998,24-42-1,3-4 2099,-48 73-3008,0 1 1,0 0-1,0-1 0,1 1 1,-1 0-1,0-1 1,0 1-1,1 0 0,-1-1 1,0 1-1,0 0 1,1-1-1,-1 1 0,0 0 1,1 0-1,-1-1 0,1 1 1,-1 0-1,0 0 1,1 0-1,-1 0 0,1-1 1,-1 1-1,0 0 1,1 0-1,-1 0 0,1 0 1,-1 0-1,0 0 1,1 0-1,-1 0 0,1 0 1,-1 0-1,1 1 0,7 14 507,0 35-527,-7-37 104,4 23-140,-4-15-226,2 0 1,0-1-1,1 1 1,2-1-1,0 0 1,15 33-1,-20-51 149,0 0 0,0 0 0,1 0 0,-1 0-1,1 0 1,0 0 0,-1 0 0,1 0 0,0-1-1,0 1 1,0-1 0,0 1 0,1-1 0,-1 0 0,0 0-1,0 0 1,1 0 0,-1 0 0,1 0 0,2 0 0,-1-1-7,0 0 0,0 0 0,0-1 0,0 1 1,0-1-1,0 0 0,0 0 0,-1 0 1,1 0-1,0-1 0,6-3 0,1-2 32,1-1-1,-1 0 1,0-1 0,-1 0-1,0-1 1,12-15-1,-1-4 553,-2-1 0,28-57 0,19-31 2834,-66 117-3293,0 1 0,0 0 1,1-1-1,-1 1 0,0-1 0,0 1 1,1-1-1,-1 1 0,0 0 0,1-1 1,-1 1-1,0 0 0,1-1 0,-1 1 1,0 0-1,1 0 0,-1-1 0,1 1 1,-1 0-1,1 0 0,-1-1 0,0 1 1,1 0-1,-1 0 0,1 0 0,-1 0 1,1 0-1,-1 0 0,1 0 0,-1 0 1,1 0-1,-1 0 0,1 0 0,8 16 268,0 37-354,-8-42 124,5 39-150,-6-36-91,1 0 1,1 0-1,0 0 0,0 0 0,2-1 0,0 1 0,0-1 1,1 0-1,7 13 0,-11-24 95,0-1 0,1 1 1,-1-1-1,0 1 0,1-1 0,-1 1 1,1-1-1,-1 0 0,1 0 0,0 0 1,-1 0-1,1 0 0,0 0 0,0 0 0,0 0 1,0-1-1,0 1 0,0-1 0,0 1 1,2-1-1,0 0-14,0 0 0,0-1 0,0 1 0,0-1 0,0 0 0,0 0 0,0 0 0,0-1 0,5-2 0,4-4-22,0 0 1,-1 0 0,0-1 0,16-16 0,0-4 394,27-39 1,-36 43 342,2 1 0,0 1-1,26-23 1,-24 33-15,-23 13-580,1 0 0,0 0 0,-1 0 0,1-1 0,0 1 0,0 0 0,-1 0 0,1 0 0,0 1 0,0-1 1,-1 0-1,1 0 0,0 0 0,0 0 0,-1 1 0,1-1 0,0 0 0,-1 1 0,2 0 0,0 1 2,0 1-1,0 0 0,0-1 0,-1 1 1,1 0-1,-1 0 0,0 0 0,1 0 1,-1 0-1,-1 0 0,2 6 0,5 22-9,-1-3-372,1-1 0,1-1 1,23 52-1,-26-71 191,-1 1 0,1 0 1,0-1-1,1 0 0,0 0 0,0 0 1,0-1-1,1 0 0,0 0 0,0-1 1,1 0-1,0 0 0,-1-1 0,1 0 0,1 0 1,14 4-1,-13-5-6,1 0-1,0-1 1,0-1 0,0 0 0,1 0-1,-1-1 1,0 0 0,0-1-1,0 0 1,14-4 0,-18 3 123,1 0-1,0-1 1,-1 0 0,1 0 0,-1-1-1,0 1 1,0-2 0,0 1-1,-1-1 1,0 0 0,1 0 0,-2-1-1,1 0 1,9-12 0,40-80 1381,-54 97-1325,-1 0 0,1 0 0,-1 0 0,1 0 0,0 0 0,-1 0 0,1 1 1,0-1-1,0 0 0,-1 1 0,1-1 0,0 0 0,0 1 0,0-1 1,0 1-1,0-1 0,0 1 0,0 0 0,0-1 0,0 1 0,0 0 1,0 0-1,0-1 0,0 1 0,0 0 0,0 0 0,1 0 0,-1 1 0,0-1 1,0 0-1,0 0 0,0 0 0,0 1 0,0-1 0,0 1 0,0-1 1,0 1-1,1 0 0,5 4-205,-1 0 0,1 0 0,-1 1 1,8 9-1,-11-11-419,1 0 1,-1-1-1,1 1 0,-1-1 1,1 0-1,0 0 0,5 3 1,-8-6 494,0 0 0,0 0 0,0 0-1,1 0 1,-1 0 0,0 0 0,0 0 0,0 0 0,0 0 0,0-1 0,0 1 0,0 0 0,0-1 0,0 1 0,0-1 0,0 1 0,0-1 0,0 1 0,0-1 0,1 0 0,21-21 749,-21 18-200,1 1-1,0 0 1,0 0-1,1 0 1,-1 0-1,1 1 1,5-4-1,-8 6-343,0 0-1,0-1 1,0 1-1,0 0 1,0 0 0,1 0-1,-1 0 1,0 0-1,0 0 1,0 0-1,0 1 1,0-1-1,0 0 1,0 1-1,1-1 1,-1 0-1,0 1 1,0-1-1,0 1 1,-1 0-1,1-1 1,0 1-1,0 0 1,0 0-1,0-1 1,-1 1-1,1 0 1,0 0-1,-1 0 1,1 0 0,0 0-1,-1 0 1,1 2-1,3 4 48,-1 0-1,0 1 1,0-1-1,-1 1 1,0 0 0,0 0-1,0 0 1,-1 12-1,1 72 81,-3-83-177,-17 365 67,1-77-223,17-288 95,-1 9-162,1-1 0,3 24 0,-3-41 177,0 0 0,0 0 0,0 0-1,0 0 1,0-1 0,0 1-1,0 0 1,1 0 0,-1 0-1,0 0 1,0 0 0,0 0-1,0 0 1,0 0 0,1 0-1,-1 0 1,0 0 0,0 0-1,0 0 1,0 0 0,0 0-1,1 0 1,-1 0 0,0 0-1,0 0 1,0 0 0,0 0-1,0 0 1,0 0 0,1 0-1,-1 0 1,0 0 0,0 0 0,0 0-1,0 0 1,0 0 0,0 1-1,1-1 1,-1 0 0,0 0-1,0 0 1,0 0 0,0 0-1,5-17-201,-1-40 164,-2 0 0,-3 0 0,-10-69 0,6 67 96,0-1 29,-9-148 347,13 156-59,11-103 0,-6 134-275,0 1 0,1-1 0,1 1 0,1 0 1,1 1-1,1-1 0,0 2 0,15-21 0,-19 31-75,0 0 1,0 1-1,1 0 1,0 0-1,1 0 1,0 1-1,0 0 1,0 0-1,1 1 1,0 0-1,0 0 1,0 1-1,0 0 1,1 0-1,-1 1 1,1 0-1,0 1 1,0-1-1,0 2 1,17-2-1,-23 3-16,1 0 0,0 0 0,0 0 0,-1 1 0,1-1 1,0 1-1,-1 0 0,1 0 0,0 0 0,-1 0 0,1 1 0,-1-1 0,0 1 0,1 0 0,-1 0 0,0 0 0,0 1 0,0-1 0,-1 1 0,1-1 0,-1 1 0,1 0 0,-1 0 0,0 0 0,0 1 0,0-1 0,0 0 1,-1 1-1,1-1 0,-1 1 0,0-1 0,0 1 0,-1 0 0,1-1 0,0 1 0,-1 0 0,0 7 0,-1 4-61,0 0 0,0 1 0,-1-1 0,-1 0 0,-1 0 0,0 0 0,-13 28 0,-44 68-813,3-6-1636,57-102 2137,-1 1 1,1-1 0,0 1-1,0 0 1,0-1-1,0 1 1,1 0 0,-1 0-1,1 0 1,0 6-1,1-9 201,-1 0-1,0 0 1,0 0-1,1 0 0,-1 0 1,1 0-1,-1 0 1,1-1-1,-1 1 0,1 0 1,0 0-1,-1 0 1,1-1-1,0 1 0,-1 0 1,1 0-1,0-1 1,0 1-1,0-1 0,0 1 1,0-1-1,0 1 1,-1-1-1,1 0 0,0 1 1,0-1-1,0 0 1,0 0-1,1 1 0,-1-1 1,0 0-1,0 0 1,0 0-1,0-1 0,0 1 1,0 0-1,0 0 1,0 0-1,0-1 1,0 1-1,0 0 0,0-1 1,0 0-1,24-10-2189,6-8 365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31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1 132 448,'13'-11'813,"-4"3"286,1 0 1,-1 0-1,1 1 1,1 0-1,-1 1 1,1 1-1,0-1 1,22-6-1,-32 12-953,0 0 0,0 0 0,0 0 0,0 0 0,0 1 0,0-1 0,0 0 0,0 0 0,1 1 0,-1-1 0,0 0 0,0 1 0,0-1 0,0 1 0,-1-1 0,1 1 0,0 0 0,0-1 0,0 1 0,0 0 0,-1 0 0,1 0 0,0 0 0,-1-1 0,1 1 0,0 0 0,-1 0 0,1 0 0,-1 0 0,0 0 0,1 0 0,-1 0 0,0 1 0,0-1 0,1 0 0,-1 0 0,0 0 0,0 0 0,0 0 0,-1 2 0,2 7 82,-2 0 1,0 0-1,-2 14 1,2-17 21,-2 13-86,-2 3-13,2 1 0,0 29 0,3-49-181,0 1 0,0-1 0,0 1 0,1-1 0,0 1 0,0-1 0,0 1 0,0-1 1,1 0-1,-1 1 0,1-1 0,0 0 0,0 0 0,1 0 0,-1-1 0,1 1 0,0 0 0,4 4 0,-5-7-25,0 0 1,0 1-1,0-1 0,0 0 0,0 0 0,0 0 0,0 0 0,0-1 1,1 1-1,-1 0 0,0-1 0,0 0 0,1 1 0,-1-1 0,0 0 0,1 0 1,-1 0-1,0-1 0,4 0 0,-2 0-13,0-1 1,0 1-1,0-1 0,-1 0 0,1 0 1,-1-1-1,0 1 0,0-1 1,1 1-1,3-6 0,0 0 49,-1 0 0,1-1-1,-1 0 1,-1 0 0,0-1 0,0 1-1,6-20 1,-4 3 412,8-49 0,-14 67-273,0 1 0,0-1-1,-1 1 1,0-1 0,-1 0 0,0 1 0,0-1 0,0 1 0,-1 0 0,0-1-1,-5-10 1,5 15-68,1 1 0,0-1 0,-1 1-1,1 0 1,-1-1 0,0 1 0,0 0-1,0 0 1,0 1 0,0-1 0,0 0-1,-1 0 1,1 1 0,0 0-1,-1-1 1,1 1 0,-1 0 0,0 0-1,-5-1 1,4 2-10,0 0 0,0 0-1,0 0 1,0 0 0,0 1-1,0 0 1,0 0 0,0 0-1,0 0 1,0 1 0,0-1-1,-4 3 1,-4 3-1,1 0-1,0 1 1,0 0 0,1 1-1,0 0 1,1 1 0,-11 13 0,7-6-50,1 1 1,-20 38-1,28-48-88,1 0 0,0 0 0,0 0 0,1 0 0,0 0 0,0 1 0,1-1 0,0 1 0,0-1 0,2 13 0,-1-17-64,1-1 1,0 1-1,0-1 1,1 0-1,-1 1 0,0-1 1,1 0-1,0 0 1,0 0-1,0 0 1,0 0-1,0-1 0,1 1 1,-1-1-1,1 1 1,0-1-1,0 0 1,0 0-1,0 0 0,0 0 1,0-1-1,0 1 1,0-1-1,1 0 1,-1 0-1,5 1 1,10 2-871,0-1 1,0 0-1,33-1 1,-38-1 623,53 0-1126,44 4 1593,-83-3 2191,0 2 0,29 7-1,-56-11-2185,1 0 0,-1 0 0,1 0 1,0 0-1,-1 0 0,1 0 0,-1 0 0,1 0 0,-1 0 0,1 0 0,0-1 0,-1 1 0,1 0 0,-1 0 0,1-1 0,-1 1 0,1 0 0,-1-1 0,0 1 0,1-1 0,-1 1 0,1 0 0,-1-1 0,0 1 0,1-1 0,-1 1 0,0-1 0,1 1 0,-1-1 0,0 1 0,0-1 0,0 0 0,1 0 0,6-26-21,-4 13 63,9-15-48,1 0 1,1 1-1,2 0 1,1 1-1,1 1 0,1 0 1,1 2-1,1 0 1,30-25-1,-46 45 8,0 0 0,0 0 0,0 0 0,0 1 0,0 0 0,8-3 0,-12 5-55,0 1-1,0 0 1,0-1 0,0 1 0,0 0-1,0-1 1,1 1 0,-1 0 0,0 0-1,0 0 1,0 0 0,0 0 0,0 0 0,0 1-1,1-1 1,-1 0 0,0 1 0,0-1-1,0 0 1,0 1 0,0-1 0,0 1-1,0 0 1,0-1 0,0 1 0,-1 0-1,1-1 1,0 1 0,0 0 0,0 0-1,-1 0 1,1 0 0,-1 0 0,1 0-1,0 0 1,-1 0 0,0 0 0,1 0 0,-1 0-1,0 0 1,1 1 0,2 13 15,0-1 0,-2 1 1,1 0-1,-2 0 0,-1 23 1,2 40-417,0-67 8,1 0-1,0 0 1,1-1 0,0 1-1,1-1 1,0 0 0,1 0-1,0 0 1,0-1 0,1 1-1,0-1 1,1-1 0,7 9-1,-10-13-11,1 1 0,0-1 0,0-1 0,0 1 0,1-1 0,-1 0 0,1 0 0,-1 0 0,1-1 0,0 0 0,0 0 0,0 0 0,0-1 0,0 0 0,1 0 0,-1-1 0,0 0 0,1 0 0,-1 0 0,0-1 0,0 1 0,0-2 0,1 1 0,5-3 0,-6 2 468,1 0 1,-1-1-1,0 0 1,0 0-1,0-1 0,0 1 1,0-1-1,-1 0 1,0-1-1,0 0 0,0 1 1,0-2-1,-1 1 1,0 0-1,0-1 0,6-12 1,-1-2 2231,-1-1 0,-1 0 0,8-41 0,-12 56 55,-1 16-1285,2 31-883,6 39-1552,-8-70 1010,1 0 0,0 0 0,1-1 1,0 1-1,0-1 0,1 0 1,0 0-1,1-1 0,-1 1 0,2-1 1,-1-1-1,11 10 0,-12-13 140,0 0-1,0 0 1,0-1-1,0 0 1,1 0 0,-1 0-1,1-1 1,0 0-1,0 0 1,0 0-1,0-1 1,0 0-1,0 0 1,0 0 0,0-1-1,1 0 1,-1 0-1,0-1 1,0 0-1,0 0 1,10-3-1,-11 3 152,0-1-1,0 0 1,0 0-1,-1-1 0,1 1 1,-1-1-1,0 0 1,0 0-1,0 0 0,0-1 1,0 1-1,-1-1 1,1 0-1,3-6 0,-3 2 306,1 0 0,-1 0 0,0-1 0,-1 0 0,0 0 0,0 0 0,1-9 0,0-7 1809,-2 0 0,0 0 0,-4-45-1,1 54 368,-1 36-2762,1 1 0,2-1 1,0 0-1,1 0 0,0 1 0,2-1 1,11 36-1,-12-48-234,1-1 1,-1 1 0,1-1-1,1 0 1,-1 0-1,1 0 1,0-1-1,1 0 1,9 9 0,-10-11-145,1 0 1,-1 0 0,1-1-1,0 0 1,1 0 0,-1 0 0,0-1-1,1 1 1,-1-2 0,1 1-1,0-1 1,13 1 0,11-1-1192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32.0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0 114 128,'31'-6'2004,"-3"5"520,-3-3 333,-8 0 215,-3-3-532,0 1-692,-4-1-716,1 0-916,-4-2-1120,-7 0-1132,-4-1-580,-6-1-308,-8 2-65,-9-4 325,-5 2 760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37.8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21 1224,'-9'-21'10236,"12"33"-8017,5 15-605,-1 0 0,4 35 0,3 121 833,-13-148-2009,0 429 2256,1 8-5516,-2-470 2770,0 6-932,1 0 1,0 0-1,0 0 0,3 7 1,-4-14 781,0 0 0,0 0 1,0 0-1,1-1 1,-1 1-1,0 0 1,0-1-1,1 1 1,-1 0-1,0 0 1,1-1-1,-1 1 1,1-1-1,-1 1 1,1 0-1,-1-1 1,1 1-1,0-1 1,-1 1-1,1-1 0,-1 0 1,1 1-1,0-1 1,0 1-1,-1-1 1,1 0-1,0 0 1,0 0-1,-1 1 1,1-1-1,0 0 1,0 0-1,-1 0 1,1 0-1,0 0 1,0 0-1,-1 0 1,1 0-1,0-1 1,0 1-1,-1 0 0,1 0 1,0-1-1,0 1 1,-1 0-1,1-1 1,0 1-1,-1-1 1,1 1-1,-1-1 1,1 1-1,0-1 1,0 0-1,14-15-2637,5-7 673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38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53 240,'1'-18'612,"4"-16"11901,-4 59-8957,21 362 2644,26 0-5594,-18-157-1973,-28-214 980,1 4-1322,-1-1 0,-1 40 1,-1-58 1533,0-1 0,0 1 0,0 0 1,0-1-1,0 1 0,0 0 0,0 0 1,0-1-1,0 1 0,0 0 0,-1-1 0,1 1 1,0 0-1,0-1 0,-1 1 0,1 0 0,0-1 1,-1 1-1,1-1 0,0 1 0,-1-1 0,1 1 1,-1-1-1,1 1 0,-1-1 0,0 1 0,1-1 1,-1 1-1,1-1 0,-1 0 0,0 1 0,1-1 1,-1 0-1,0 0 0,1 0 0,-1 1 0,0-1 1,1 0-1,-1 0 0,0 0 0,1 0 0,-1 0 1,0 0-1,0 0 0,1 0 0,-1-1 0,0 1 1,1 0-1,-1 0 0,0 0 0,1-1 0,-1 1 1,1 0-1,-1-1 0,0 0 0,-6-3-923,0-1 0,0 1 0,-11-12-1,12 10 509,-27-21-1253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58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1820,'16'0'2880,"8"2"7277,-17 1-7664,-4 5-1041,4-1-864,3 0-892,4-1-1252,3-3-1045,10 1-559,7-4-208,7-4 43,9-5 433,8-5 988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38.5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122 222 792,'-41'-7'2232,"6"3"585,7 1 427,11-8 2868,30 3-3915,22-4-625,11-1-552,16-6-432,8-1-420,3 0-532,7-2-868,-7 2-1220,-10 0-665,-8 3-327,-2 7-28,-15 0 271,4 5 721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38.9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89 1000,'-6'8'11302,"3"-23"-5732,3 3-4928,1 9-517,0-1 0,0 0 0,0 1-1,0-1 1,1 1 0,0 0 0,0-1-1,0 1 1,0 0 0,0 0 0,0 0-1,1 1 1,0-1 0,-1 0 0,1 1-1,0 0 1,0-1 0,0 1 0,1 1-1,-1-1 1,0 0 0,1 1 0,-1-1 0,1 1-1,0 0 1,-1 0 0,1 1 0,0-1-1,-1 1 1,1 0 0,0 0 0,0 0-1,-1 0 1,8 2 0,-6-1-107,1 0 0,-1 0 1,1 0-1,-1 1 0,0 0 0,0 0 0,0 0 1,0 1-1,0-1 0,0 1 0,-1 0 0,1 1 1,-1-1-1,0 1 0,0 0 0,0 0 1,0 0-1,-1 1 0,0-1 0,0 1 0,0 0 1,0 0-1,2 7 0,-3-2 83,0 0 0,-1 1 0,0-1 0,-1 1 0,0 0-1,-1-1 1,0 1 0,0-1 0,-1 0 0,-1 1 0,0-1 0,0 0 0,-1 0 0,-5 10-1,-11 20 419,-2-2 0,-28 38 0,26-41-175,4-6-78,-17 27 163,35-52-396,-1 0-1,1 1 1,1-1 0,-1 1 0,1-1 0,-1 1 0,1 0-1,1-1 1,-1 1 0,1 8 0,0-11-46,0 0-1,1 1 1,-1-1 0,1 0 0,0 0 0,0 0 0,0 0-1,0-1 1,0 1 0,0 0 0,0 0 0,1-1-1,-1 1 1,1 0 0,-1-1 0,1 1 0,-1-1-1,1 0 1,0 0 0,0 0 0,0 0 0,0 0-1,0 0 1,0 0 0,0 0 0,0-1 0,3 1 0,6 2-256,1-1 1,-1-1-1,21 1 1,19-3-1634,-1-1 0,55-11 0,-46 2-1582,0-3 1,-1-2 0,66-28 0,-54 11 300,-3-4 580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39.2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185 366 1032,'-2'-6'664,"-1"-6"1078,-1 0 1,-10-22-1,14 32-1398,-1 0 1,0 1-1,0-1 0,0 0 0,0 0 1,0 1-1,0-1 0,0 1 0,-1-1 1,1 1-1,-1-1 0,1 1 1,-1 0-1,0 0 0,1 0 0,-1 0 1,0 0-1,0 0 0,1 0 0,-1 0 1,0 1-1,0-1 0,0 1 0,0 0 1,0-1-1,-3 1 0,3 0-175,1 1 0,-1 0 0,1-1 0,-1 1 0,1 0 0,0-1 0,-1 1 0,1 0 0,0 0 0,-1 0 0,1 0 0,0 0 0,0 1 0,0-1 0,0 0 0,0 1 0,0-1 0,1 0 1,-1 1-1,0-1 0,0 2 0,-11 36 1545,6-3-929,2 0 0,1 0 0,2 0-1,1 0 1,5 37 0,39 179 273,-40-234-1076,-2-7-79,0 1 1,1-1 0,1-1 0,-1 1 0,2-1 0,6 14-1,-11-24 74,0 1-1,0-1 0,0 0 0,0 1 0,1-1 0,-1 0 0,0 0 0,0 1 0,0-1 1,0 0-1,0 0 0,0 1 0,1-1 0,-1 0 0,0 0 0,0 1 0,0-1 0,1 0 1,-1 0-1,0 0 0,0 1 0,0-1 0,1 0 0,-1 0 0,0 0 0,0 0 0,1 0 1,-1 0-1,0 0 0,1 1 0,-1-1 0,0 0 0,0 0 0,1 0 0,-1 0 0,0 0 1,1 0-1,-1 0 0,0 0 0,0 0 0,1-1 0,-1 1 0,0 0 0,1 0 0,-1 0 1,3-17-714,-6-25-152,-14-36-418,-36-105-1,9 41 710,43 136 585,-33-136 44,30 121 98,1-1-1,1 0 0,1 0 0,2-34 0,1 46-81,1 0-1,0 0 1,0 1 0,1-1 0,0 1-1,0 0 1,1 0 0,0 1-1,1-1 1,0 1 0,0 0-1,1 1 1,0 0 0,0 0 0,1 0-1,0 1 1,0 0 0,0 0-1,1 1 1,12-6 0,-13 7-33,1 0 0,-1 0 1,1 1-1,0 0 0,0 0 0,0 1 1,0 0-1,0 1 0,1 0 1,-1 0-1,0 1 0,1 0 0,-1 1 1,0 0-1,1 1 0,-1 0 0,0 0 1,0 0-1,0 2 0,0-1 1,15 9-1,-20-9-2,0 0 0,0 1 0,0-1 0,-1 1 0,1 0 0,-1 0 0,0 0 0,0 1 0,0-1 0,-1 1 0,0-1 0,1 1 0,-2 0 0,1 0 0,0 0 0,-1 0 0,0 0 0,0 0 0,-1 0 0,1 0 0,-1 0 0,0 1 0,-1-1 0,1 0 0,-1 0 0,0 0 0,-3 9 0,-1 2 1,-1 1-1,0-2 1,-1 1-1,-1-1 1,0 0-1,-1 0 1,-13 15-1,9-13-197,-2-1-1,0 0 0,-18 14 0,21-21-1435,-1 1 0,-22 11-1,85-57-11680,-8 14 10592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39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 1800,'6'4'863,"-1"0"-1,0 1 0,0-1 1,0 1-1,0 0 1,-1 1-1,0-1 1,0 1-1,-1 0 0,1 0 1,-1 0-1,4 11 1,-1 6 1344,0-1 1,4 35 0,-6-32-1193,12 43 0,-9-47-814,1-1 0,1-1 0,1 1 0,0-2 0,1 1 0,27 32 0,-31-43-239,1 0-1,-1-1 1,2 1 0,-1-1 0,1-1-1,0 0 1,0 0 0,1-1-1,-1 0 1,1 0 0,1-1 0,-1-1-1,0 0 1,1 0 0,15 1-1,-13-2-46,-1-2 1,1 0-1,-1-1 0,1 0 0,0 0 0,-1-2 0,0 1 0,1-2 0,18-7 0,-24 8 54,-1 0 0,0 0 0,1-1 0,-2 0 0,1 0 0,0 0 0,-1-1 0,0 0 0,0 0 0,0 0-1,-1 0 1,1-1 0,-1 0 0,-1 0 0,1 0 0,-1 0 0,0-1 0,3-10 0,-3 2 18,-1 0-1,0 0 1,-1-1 0,-1 1 0,0 0-1,-1 0 1,-1 0 0,0 0 0,-1 0-1,0 0 1,-10-24 0,2 12 68,0 0 1,-2 1-1,-1 0 1,-1 1-1,-21-27 1,33 48-40,-1 0 0,1-1 0,-1 1 0,0 1 0,0-1 0,0 0 0,-7-3 0,9 6-19,1 0-1,-1 1 1,1-1-1,-1 1 1,0-1 0,1 1-1,-1-1 1,0 1-1,1 0 1,-1 0 0,0 0-1,1 0 1,-1 0 0,0 0-1,1 1 1,-1-1-1,0 1 1,1-1 0,-1 1-1,1-1 1,-1 1 0,1 0-1,-1 0 1,1 0-1,-1 0 1,1 0 0,0 0-1,-2 1 1,-3 5-227,0-1 0,1 1 0,0 0 0,0 0 0,1 1 0,0 0 0,0-1-1,1 1 1,-1 1 0,2-1 0,-1 0 0,1 1 0,1-1 0,0 1 0,0 0 0,0 8 0,1 7-1215,1 0 0,0 0-1,2 0 1,9 39 0,-4-35-635,1-2 0,23 49 0,1-18-411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40.0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42 480,'17'-42'16498,"-17"95"-14235,-1 38-625,20 167 0,-16-243-1660,0 0 0,1 0-1,1 0 1,11 25 0,-15-37-27,1 1-1,0-1 1,-1 0-1,1 1 1,0-1-1,1 0 1,-1 0-1,0 0 0,1-1 1,0 1-1,0 0 1,-1-1-1,1 0 1,1 0-1,-1 1 1,0-2-1,1 1 1,-1 0-1,1-1 1,-1 0-1,1 0 1,-1 0-1,1 0 0,7 0 1,-8-1-1,0 0 0,-1-1 0,1 0 0,0 0 0,0 0 0,0 0 0,0 0 0,-1 0 0,1-1 0,-1 0 0,1 1 0,-1-1 0,0 0 0,1 0 0,-1 0 0,0 0 0,0-1 0,0 1 0,-1 0 0,1-1 0,-1 1 0,1-1 0,1-4 0,3-7-19,-1 0 0,-1-1 0,4-20 1,-5 24 52,12-82 312,6-22 1582,-21 114-1829,0 0 0,0 0 0,0 1 0,0-1 1,0 0-1,0 0 0,0 1 0,1-1 0,-1 0 0,0 1 1,1-1-1,-1 0 0,0 1 0,1-1 0,-1 0 0,1 1 1,-1-1-1,1 1 0,-1-1 0,1 1 0,-1-1 1,2 0-1,4 14 490,0 37-263,-6-46-233,4 162 98,0-9-2081,-2-124-491,9 36 0,-9-61 1578,0-1 1,0 0 0,0 0-1,1 0 1,0 0-1,0 0 1,5 7-1,-5-11 425,-1 0-1,1 0 1,-1 0 0,1 0-1,0 0 1,0-1-1,0 0 1,1 0-1,-1 1 1,1-2 0,-1 1-1,1 0 1,-1-1-1,1 0 1,6 2-1,33 2-2119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40.9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 1 408,'-34'6'2911,"26"-6"-1194,0 2 1,0-1 0,0 1-1,1 0 1,-10 7 4383,25-5-4412,10 1-343,17 1-51,42 1-1,39-7-3508,1-12-4504,-4-7-4206,-68 9 8200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41.7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1 524 1080,'88'-22'11432,"0"4"-6279,180-18-2776,254-2-1745,291-28-1039,-780 63 343,-13 2-38,0-1-1,-1-1 0,0-1 1,33-10-1,-39 4-93,-17 0 22,-22-7-8,-25-2 141,-106-25 0,81 25 78,-532-149 384,590 164-449,10 2-102,-1 0 1,1-1-1,0 0 0,0 0 0,-10-6 1,30 6-3349,9 3 1355,26 8-3528,69 22 1,-67-16 3860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42.2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1 228,'-3'2'293,"1"0"0,-1 1 1,1-1-1,-1 1 0,1 0 0,0-1 0,0 1 0,1 0 1,-1 0-1,1 0 0,-1 1 0,1-1 0,0 0 1,0 0-1,0 1 0,1-1 0,-1 6 0,1-7 23,0 0-1,0 0 0,1 0 0,-1 0 1,1 0-1,-1 0 0,1 0 0,0 0 1,0 0-1,0 0 0,0 0 0,0 0 1,0-1-1,1 1 0,-1 0 0,0-1 1,1 1-1,-1-1 0,1 0 0,0 0 1,0 1-1,-1-1 0,1 0 0,0 0 1,0 0-1,0-1 0,0 1 0,0 0 1,0-1-1,2 1 0,22 3 429,0-1-1,-1-1 1,1-1-1,0-1 1,28-4-1,1 0-344,894 1 259,-684 6-857,-204-2-40,-8 1-1328,75-8 1,-118 3-825,-16 0 283,-21-1-574,26 4 2617,-196-22-7626,105 13 5859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42.5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 0 784,'-25'6'630,"-140"37"8936,174-37-7222,27 5 235,-22-6-1762,47 19 128,-1 4 0,57 34 0,-35-17-708,-35-21-296,172 93-110,-77-37-3828,-65-29-5296,-69-47 6375,-1-6 466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43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0 168,'-4'9'7770,"4"-9"-7605,1 20 2733,13 88 4148,-1-7-4345,-6 66-183,-18 217 0,-2-41-4268,13-333 1487,-1-2-342,1 0-1,0 0 0,0-1 0,1 1 0,0 0 1,0 0-1,1-1 0,0 1 0,0-1 0,7 14 1,-8-20 380,-1 0 1,1 0-1,-1-1 1,1 1 0,0 0-1,0-1 1,-1 1 0,1 0-1,0-1 1,0 1-1,0-1 1,0 0 0,-1 1-1,1-1 1,0 0 0,0 1-1,0-1 1,0 0-1,0 0 1,0 0 0,0 0-1,0 0 1,0 0 0,0 0-1,0 0 1,0 0-1,0 0 1,0-1 0,-1 1-1,1 0 1,0-1 0,0 1-1,0 0 1,0-1-1,0 1 1,-1-1 0,1 0-1,0 1 1,0-1 0,-1 0-1,2 0 1,29-33-4258,-7-1 2044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42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0 112,'1'1'369,"1"1"0,0-1 0,0 0 0,0 1 0,-1-1 0,1 1 1,0 0-1,-1-1 0,0 1 0,1 0 0,-1 0 0,0 0 0,0 0 0,0 0 0,0 0 0,0 1 0,-1-1 0,1 0 0,-1 0 1,1 1-1,-1 2 0,1 6 700,-1 0 0,-1 0 0,-2 15 1,-1 8 463,2 11-52,0 147 1208,3-172-2641,1 0 0,2 0 0,-1-1 0,2 1-1,1-1 1,0 0 0,13 26 0,-14-37-98,0 0 1,1 0-1,0-1 0,0 1 0,1-1 1,0-1-1,0 1 0,1-1 1,0 0-1,0-1 0,0 0 0,0 0 1,1-1-1,0 0 0,0-1 1,0 1-1,0-2 0,1 1 0,15 1 1,14 0-1508,1-1-1,0-2 1,55-5 0,-81 3 833,20-1-1242,1-2 0,-1-1 1,37-11-1,-26 0-27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06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1012,'9'9'10253,"-1"8"-4071,5 32-2312,7 61-5864,-18-99 3028,16 167-1031,7 37-2355,-24-207 1670,1-1 1,0 1-1,1-1 0,-1 0 1,1 0-1,0 0 1,6 8-1,-7-13 331,-1 0-1,0 0 1,1 0-1,-1 0 1,1-1-1,0 1 1,0 0-1,-1-1 1,1 0-1,0 1 1,0-1-1,0 0 1,0 0-1,1 0 1,-1 0-1,0-1 1,0 1-1,1-1 1,-1 1-1,0-1 1,1 0-1,-1 0 1,0 1 0,1-2-1,-1 1 1,0 0-1,4-1 1,14-6-1779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43.3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59 1652,'15'-58'15957,"-8"112"-13435,44 371 1457,-40-345-4142,16 86-1545,1-59-4193,-16-81 344,-17-60-4444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43.9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86 346 1412,'-77'-31'10083,"76"31"-9977,1 0-1,0 0 1,-1 0 0,1 0-1,0 0 1,-1 0 0,1 0-1,0 0 1,-1 0 0,1 0 0,0 0-1,-1 0 1,1-1 0,0 1-1,0 0 1,-2-1 528,2 1-528,0-1-1,0 1 1,-1 0 0,1-1-1,0 1 1,0 0 0,0 0-1,0-1 1,0 1 0,-1 0-1,1-1 1,0 1 0,0 0-1,0-1 1,0 1 0,0 0 0,0-1-1,0 1 1,0 0 0,0-1-1,0 1 1,1 0 0,-1 0-1,0-1 1,0 1 0,0 0-1,0-1 1,0 1 0,0 0-1,2-2 529,-2 2-528,19-8 1758,175-33-458,5 13-3817,-93 14 179,-57 7 900,318-31-11741,-357 37 13078,0 1 0,1 0 1,-1 1-1,0 0 1,1 0-1,-1 1 0,0 0 1,16 7-1,-22-7 433,0 1 0,1-1-1,-2 1 1,1 0 0,0 0-1,0 1 1,-1-1 0,0 1-1,0-1 1,0 1 0,0 0-1,0 0 1,-1 1 0,0-1 0,0 0-1,0 1 1,0 0 0,-1-1-1,0 1 1,2 6 0,3 22 2905,2 46-1,-7 94 960,-1-52-2836,0-87-1226,16 299 280,-15-327-654,-1-3 34,0 0 0,0 0 1,0 1-1,1-1 0,-1 0 0,1 0 0,-1-1 1,1 1-1,0 0 0,1 0 0,-1 0 0,0 0 1,1-1-1,1 4 0,-2-7 26,-1 0 0,1 0 0,-1 0 0,1 0 0,-1 0 0,0 0 0,1 0 0,-1 0 0,0 0 0,0 0 0,0 0 0,0 0 0,0 0 0,0 0 0,0 0 0,-1-2 0,-5-38-305,-2 0 0,-1 0 1,-23-57-1,-2-12 199,-30-170 73,57 236 211,2 1 0,3-2 1,0 1-1,8-66 1,-4 98-35,0 1 1,0-1 0,1 1-1,0 0 1,1 0-1,1 0 1,0 0 0,11-18-1,-13 25-48,0-1 1,1 1-1,-1 0 1,1 0-1,0 0 1,0 1-1,0 0 0,1-1 1,-1 1-1,1 1 1,0-1-1,0 1 0,0 0 1,0 0-1,0 0 1,0 0-1,0 1 0,1 0 1,-1 0-1,0 1 1,7-1-1,0 2-17,1 1 0,-1 0 0,1 0 0,-1 1 1,0 1-1,0 0 0,0 1 0,-1 0 0,0 1 0,0 0 0,0 1 0,0 0 1,-1 0-1,0 1 0,-1 1 0,0-1 0,0 2 0,-1-1 0,0 1 0,6 11 1,-6-11-30,-2 1 0,1 0 0,-2 0 1,1 0-1,-1 1 0,-1 0 1,0 0-1,-1 0 0,0 0 1,-1 0-1,0 1 0,-1-1 1,0 1-1,-1 0 0,-1-1 0,0 1 1,-1-1-1,0 0 0,0 1 1,-6 12-1,1-9-302,0-1-1,-1-1 1,-1 0 0,0 0 0,-1 0-1,-1-1 1,-12 12 0,12-14-1337,0-2 0,0 1 1,-1-2-1,-22 14 0,26-19-949,42-30-4770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44.2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63 192 880,'4'10'870,"-1"0"1,0 0-1,-1 1 0,0-1 0,0 1 1,-1-1-1,0 1 0,-2 12 0,-1 10 2017,-10 41 0,-2 27 483,13-90-3222,1 0 0,1 0 0,0 0 0,0 0 0,1 0 0,6 21 0,-6-26-206,0 0 0,1 0 0,0 0 0,0-1 1,0 0-1,1 1 0,0-1 0,0-1 0,0 1 0,0 0 0,1-1 0,0 0 0,0 0 0,0 0 0,0-1 0,1 0 0,-1 0 0,1 0 0,0-1 0,0 1 0,0-2 0,0 1 0,0 0 0,0-1 0,0 0 0,1-1 0,-1 1 0,0-1 0,9-1 0,-6 0-131,0 0 1,-1-1-1,1 1 0,0-2 1,-1 1-1,0-1 0,0-1 0,0 1 1,0-1-1,0-1 0,-1 1 1,1-1-1,-1 0 0,-1-1 1,1 0-1,-1 0 0,0-1 1,0 1-1,-1-1 0,8-13 1,-6 5 195,-1 0 0,-1-1 1,0 0-1,-1 0 1,-1 0-1,0 0 1,-1-1-1,-1 1 1,0 0-1,-2-1 1,-2-21-1,-2 5 643,0 1-1,-3-1 1,0 1 0,-21-49-1,21 61-72,-1 1 0,-1 0 0,0 0 0,-1 1 0,-16-19 0,23 33-437,0 0 0,0 0 1,0 0-1,0 0 0,-1 1 0,0-1 1,0 1-1,0 1 0,0-1 0,-8-3 0,9 5-91,0 1-1,0-1 0,0 0 0,0 1 0,0 0 0,0 0 1,0 0-1,0 0 0,0 1 0,0 0 0,0 0 1,1 0-1,-1 0 0,0 0 0,0 1 0,-5 2 0,0 2-97,0 0 0,1 1 0,0 0 0,0 0 0,0 1 0,1 0 0,0 0 0,1 0 0,0 1 0,0 0 0,1 0 0,-9 19 0,4-2-710,1-1 0,1 2 0,-9 49 0,13-53-372,2 1-1,0-1 0,1 1 0,2 0 0,4 30 0,-3-42 455,0 1 0,2-1 0,-1 1 0,1-1 0,1 0 0,0-1 0,1 1 0,0-1 0,1 0-1,0-1 1,12 15 0,30 19-1717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44.7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17 548,'51'-17'17472,"-57"29"-17106,-1 0 1,2 0-1,0 0 0,0 1 0,1-1 0,0 1 0,2 0 0,-1 0 1,0 14-1,1 12-204,4 71 0,-1-94-325,1 0 0,1-1 0,0 1 0,1-1 0,1 1-1,0-1 1,12 21 0,-15-31 7,1 0-1,0-1 0,0 0 0,0 0 1,1 0-1,-1 0 0,1 0 1,0-1-1,0 1 0,0-1 0,8 4 1,-8-5 13,-1-1 0,1 0 0,0 0 0,-1 0-1,1 0 1,0-1 0,-1 0 0,1 1 0,0-1 0,0 0 0,-1-1 0,1 1 0,0-1 0,0 0 0,-1 0 0,1 0 0,-1 0 0,5-2 0,-2 0 21,-1 0 0,1-1 0,-1 1 0,0-1 0,0 0 0,-1 0 0,1 0 0,-1-1 0,0 0 1,0 1-1,0-1 0,4-9 0,4-8 407,16-46 1,2-1 1378,-24 57-1162,-5 9-295,0-1 0,0 1 1,1 0-1,-1 0 0,1 0 0,0 0 0,0 0 0,0 0 0,1 0 1,2-3-1,-4 7-162,-1 0 0,1 0 0,-1-1 0,1 1 0,-1 0 0,1 0 0,-1 0 0,0 0-1,0 0 1,1 0 0,-1 0 0,0 0 0,0 0 0,0 0 0,0 0 0,0 0 0,0 0 0,0-1 0,0 1 0,-1 2 0,1 0 62,-2 42 61,-10 60 1,-1 2-3975,13-106 3550,-1 0 0,1 0 0,0 0 0,0 0 0,0 0 0,0 1 0,0-1 0,0 0 0,0 0 1,0 0-1,0 0 0,0 0 0,1 0 0,-1 0 0,0 0 0,1 0 0,-1 0 0,1 0 0,-1 0 0,1 0 0,0 0 0,-1 0 0,1 0 0,0 0 0,0 0 0,-1-1 0,1 1 0,0 0 0,0-1 0,0 1 0,0 0 0,0-1 0,1 1 0,0-1-97,0 0 0,0 0 0,0 0 0,0 0-1,0-1 1,0 1 0,0-1 0,0 0 0,0 1 0,0-1-1,0 0 1,0 0 0,-1 0 0,1 0 0,0 0 0,-1-1-1,4-1 1,15-19-1575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45.0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14 132 1416,'-13'-27'16286,"21"34"-15682,1-1 0,0-1 0,0 1 0,0-1 0,1-1 0,0 0 0,0 0 0,19 4 0,-14-5-403,1-1 1,-1 0-1,1-2 1,0 1 0,21-4-1,-11 0-1135,0-2 0,39-12 0,41-24-5665,30-30-4487,-98 49 8318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45.7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52 1008,'12'5'1707,"0"0"-1,1 0 1,-1-1-1,1-1 1,0 0-1,0-1 1,21 1-1,96-5 4175,-71-1-4783,222 13 1266,-95 9-4070,-177-18 1368,47 3-2491,-53-4 2339,0 0 0,0 0 0,0 0 1,0-1-1,0 1 0,1-1 0,-1 0 0,0 0 0,0 0 0,-1 0 0,1-1 1,0 1-1,4-4 0,-6 4 193,0 0 0,0-1 0,0 1 0,0 0 0,0 0 1,-1-1-1,1 1 0,0 0 0,-1-1 0,1 1 0,-1-1 0,0 1 1,1 0-1,-1-1 0,0 1 0,0-1 0,0 1 0,0-1 0,0 1 1,-1-3-1,-8-28-2835,-6-2 938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46.1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1 784,'-1'0'259,"-1"0"1,0 0-1,1 0 0,-1 0 0,0 1 0,0-1 1,1 1-1,-1-1 0,1 1 0,-1-1 1,0 1-1,1 0 0,-1 0 0,1 0 0,0 0 1,-1 0-1,1 0 0,0 0 0,-1 0 1,1 1-1,0-1 0,0 0 0,0 1 0,0-1 1,0 1-1,1-1 0,-1 1 0,0-1 0,1 1 1,-1-1-1,1 1 0,-1 0 0,1 0 1,0-1-1,0 1 0,0 2 0,0 8 906,0 0 0,1 0 0,0 0 0,4 15 0,-2-13-459,49 230 5471,-3-17-3841,-4 9-3829,-44-228 645,1 0-1,0-1 0,1 1 0,-1-1 1,2 1-1,6 12 0,-8-18 410,0 0-1,-1 0 1,1 0-1,0 0 0,0 0 1,0 0-1,0 0 0,1-1 1,-1 1-1,0-1 0,1 0 1,-1 0-1,1 0 0,-1 0 1,1 0-1,-1 0 1,1 0-1,0-1 0,-1 0 1,1 1-1,0-1 0,0 0 1,4-1-1,29-6-2978,10-10 586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46.5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0 213 1120,'1'-1'275,"-1"0"-1,1 0 1,0 0-1,0 0 1,-1 0-1,1 0 1,0 0-1,0 0 1,0 1-1,0-1 1,0 0-1,0 0 1,0 1-1,0-1 1,1 1-1,-1-1 1,1 1 0,-1 0-71,0 0 1,-1 0-1,1 0 1,0 0-1,-1 0 1,1 0 0,-1 1-1,1-1 1,0 0-1,-1 1 1,1-1 0,-1 0-1,1 1 1,-1-1-1,1 0 1,-1 1 0,1-1-1,-1 1 1,1-1-1,-1 1 1,0-1-1,1 1 1,-1 0 0,4 6 1095,-1 0 0,-1 0 0,0 0 1,3 12-1,-3-10-1081,37 195 5011,-16-71-4394,14 128-2274,-21-131-4168,-15-123 4600,1 1 0,-1-1 0,1 0 0,4 10 0,-6-16 812,0 0 0,1 0 0,-1 0 0,1 0 0,-1 0 0,0 0 0,1 0 0,0 0 0,-1-1 0,1 1 0,-1 0 0,1 0 0,0 0 0,0-1 0,-1 1 0,1-1 0,0 1 0,0 0 0,0-1-1,0 1 1,0-1 0,0 0 0,0 1 0,0-1 0,0 0 0,0 1 0,0-1 0,0 0 0,0 0 0,0 0 0,0 0 0,0 0 0,0 0 0,0 0 0,0-1 0,0 1 0,0 0 0,0 0 0,0-1 0,0 1 0,1-1 0,20-13-2261</inkml:trace>
  <inkml:trace contextRef="#ctx0" brushRef="#br0" timeOffset="1">752 114 2400,'13'-28'1790,"-7"15"-140,0-1 1,1 1-1,1 0 0,10-13 1,-18 25-1509,0 1 0,1 0 0,0-3 853,0 3-853,-1 0 0,1 0 0,-1-1 0,0 1 0,1 0 0,-1 0 0,0 0 0,1-1 0,-1 1 0,1 0 1,-1 0-1,0 0 0,1 0 0,-1 0 0,1 0 0,-1 0 0,1 0 0,-1 0 0,0 0 0,1 0 0,-1 0 0,1 0 1,-1 0-1,1 1 0,-1-1 0,0 0 0,1 0 0,9 18 1981,-2 32-995,-8-48-941,18 370 3167,-22 3-5136,3-353 1355,-2 90-3094,-3-41-1939,5-65 4655,-3 20-2711,4-25 3303,-1 0 0,1 0-1,0 0 1,-1 0 0,1-1 0,-1 1 0,1 0-1,-1 0 1,1-1 0,-1 1 0,1 0-1,-1 0 1,0-1 0,1 1 0,-1-1 0,0 1-1,0-1 1,0 1 0,1-1 0,-1 1 0,0-1-1,0 0 1,0 1 0,-1-1 0,-14 0-2259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46.8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157 229 1752,'-59'-7'3044,"13"7"469,15-2 255,10 0 2805,35 0-4837,17-3-728,18-1-488,14-1-352,13-4-332,4 0-436,4-4-748,-4-3-1172,0-2-709,-7-6-291,0-1 4,-3-6 247,-1-4 653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47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122 445 612,'-7'-24'8205,"25"19"-5029,6 3-620,14 0-776,8 0-659,2-1-453,5-3-364,-5-1-528,-2-6-708,-8 0-945,-10-1-759,-11-5-400,-10 1-96,-17-6 235,-15-3 549</inkml:trace>
  <inkml:trace contextRef="#ctx0" brushRef="#br0" timeOffset="1">192 6 932,'-3'-1'473,"0"0"0,0 0 0,1 0 0,-1 1 0,0-1 0,0 1 0,0 0 0,0 0 0,0 0 0,-5 1 0,6-1-167,1 1 0,0 0 0,-1 0-1,1 0 1,0 0 0,-1 0 0,1 0 0,0 0 0,0 0 0,0 0 0,0 0 0,0 1 0,0-1-1,0 0 1,1 1 0,-1-1 0,0 1 0,1-1 0,-1 1 0,1-1 0,-1 1 0,1 2 0,-3 11 899,0 0 0,1 0 0,0 20 1,11 91 1277,-2-42-1554,-11 161-206,-13-122-2694,10-86-900,-17 44 0,21-72 1953,0 0 1,-1 0-1,1 0 0,-2-1 1,0 1-1,0-1 0,0 0 1,-1 0-1,0-1 0,-8 8 1,-13 5-1839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08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1116,'5'46'12886,"11"31"-8410,1 6-3116,15 262 445,-28-228-5604,-3-1-6142,-1-114 9484,0-1 215,0-1 0,0 1-1,0 0 1,0-1 0,0 1 0,0 0-1,0-1 1,0 1 0,0 0 0,0-1 0,0 1-1,-1 0 1,1-1 0,0 1 0,0 0-1,-1-1 1,1 1 0,0-1 0,-2 2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48.7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0 1260,'-4'2'396,"1"-1"-1,0 1 0,-1 0 1,1 0-1,0 0 0,0 0 1,0 0-1,0 1 1,1 0-1,-1-1 0,1 1 1,-1 0-1,1 0 1,0 0-1,0 1 0,0-1 1,1 0-1,-1 1 1,1-1-1,0 1 0,0-1 1,0 1-1,-1 6 1,-1 8 583,1 1 0,1-1 0,1 27 0,4 33 1496,27 150 0,-9-132-1861,4-1-1,65 157 1,-69-203-575,2-1 0,2 0 0,2-2 0,2-1 0,40 45-1,-45-62-34,1-1-1,1-2 0,1-1 0,1-1 0,1-1 1,1-2-1,1-1 0,47 20 0,-18-16 16,1-2-1,0-4 0,2-2 0,0-3 1,97 6-1,330-14 65,-450-5-74,461-14 91,160-5-5,0 29-98,-358 10 154,411 81 1,-505-55 435,-2 9-1,351 142 1,-306-80 181,271 171-1,-505-275-780,-9-6-9,-1 0 1,2 0-1,-1-1 1,16 5-1,-24-9 14,1 0 0,0 0-1,0-1 1,-1 1 0,1-1 0,0 0 0,0 0-1,0 0 1,0 0 0,-1-1 0,1 1 0,0-1 0,0 1-1,-1-1 1,1 0 0,0 0 0,-1 0 0,1-1-1,-1 1 1,1-1 0,-1 1 0,4-4 0,10-11-40,-1-1 0,15-19 0,15-19-66,14-3 20,2 2 1,3 4-1,2 2 0,2 2 0,2 4 0,131-60 1,-59 43 75,2 7 0,256-61 1,365-15 126,10 62-5,536 22-347,-630 29 245,138-1 189,-1 56-149,-41 62-259,-199-21 61,4-28 133,609-37 220,-405-14-332,-586 4 84,599 4-21,-4-40 176,-778 30-100,452-44 113,-323 25-63,168-46 0,-265 53-118,0-2 1,92-43-1,-125 51-226,0-1-1,-1-1 1,0 0-1,0-1 1,-1 0 0,-1-1-1,0-1 1,0 0 0,-1-1-1,-1 0 1,17-30 0,-24 39-111,-1 0 1,-1-1 0,1 1 0,-1-1-1,0 1 1,-1-1 0,1 0 0,-1 0-1,0 0 1,0 0 0,-1 0-1,0 0 1,0 0 0,0 0 0,-1 0-1,0 0 1,0 0 0,-1 0 0,1 1-1,-1-1 1,0 0 0,-1 1 0,0-1-1,1 1 1,-2 0 0,1 0 0,0 0-1,-1 0 1,-8-7 0,-2 0-635,0 1 0,-1 0 1,0 1-1,0 1 0,-32-14 0,-32-9-1153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51.1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7 4,'6'-7'7868,"1"41"-3917,2 57 65,-5 123 0,-21 91-2945,1-52-1392,16-245 53,0 45-919,0-51 898,0 0 0,0 0-1,0 0 1,0 0 0,1 0 0,-1 0-1,1 0 1,-1 0 0,1 0-1,0 0 1,-1 0 0,1 0 0,0-1-1,0 1 1,1 0 0,-1-1-1,0 1 1,1-1 0,-1 1-1,2 1 1,-2-3 51,0 0 0,0 0-1,0 1 1,0-1 0,0 0-1,0 0 1,0 0 0,0 0-1,0 0 1,0 0 0,0-1-1,0 1 1,0 0 0,0 0-1,0-1 1,0 1 0,0 0-1,-1-1 1,1 1 0,0-1-1,0 0 1,0 1 0,0-1-1,0-1 1,17-19-3131,-4-7 921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51.5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20 100 1176,'-3'-13'1056,"-10"-40"3902,10 20 1962,8 43-3698,11 10-2485,-13-16-424,15 14-157,0 0-1,1-1 0,0-1 1,2 0-1,0-2 0,26 14 1,-20-13-145,-2 1 1,0 2-1,34 30 1,-57-47-15,-1 1 1,1-1 0,-1 0 0,0 1-1,0-1 1,0 0 0,0 1-1,0-1 1,0 1 0,0 0-1,0-1 1,-1 1 0,1 0-1,0-1 1,-1 1 0,0 0 0,1 0-1,-1-1 1,0 1 0,0 0-1,0 2 1,-1-2 0,1 0 0,-1-1 0,0 1 0,0 0 0,0-1 0,0 1 0,0-1 0,0 1 0,0-1 0,-1 0 0,1 1 0,0-1 0,-1 0 0,1 0 0,-1 0 0,1 0 0,-3 1 0,-7 2-15,0 1 0,0-1-1,0-1 1,-24 4-1,-69 7-803,69-13-1905,2-4-3487,60-8-1957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51.8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8 137 1196,'2'-27'2299,"5"-29"3619,-6 52-5292,0-1 0,0 1 0,1 0 0,-1 0 0,1 0 0,0 0 0,0 1-1,0-1 1,1 0 0,2-3 0,-4 6-553,0 1 1,-1-1-1,1 1 0,-1-1 0,1 1 0,0-1 1,-1 1-1,1-1 0,0 1 0,0 0 1,-1 0-1,1-1 0,0 1 0,0 0 0,-1 0 1,1 0-1,0 0 0,0 0 0,-1 0 1,1 0-1,0 0 0,0 0 0,0 0 0,-1 0 1,1 0-1,0 1 0,0-1 0,-1 0 0,1 1 1,0-1-1,-1 0 0,1 1 0,0-1 1,-1 1-1,1-1 0,0 1 0,-1-1 0,1 1 1,-1 0-1,1-1 0,-1 1 0,1 0 1,-1-1-1,0 1 0,1 0 0,-1 0 0,3 4 77,0 0-1,-1 0 0,1 0 1,-1 0-1,2 9 0,0 6 47,-1 0 0,-1 1 0,-1-1 0,0 1-1,-5 38 1,-25 105 295,17-109-312,4-12-95,-8 28 2,4 1 0,-4 110 0,15-180-178,1 1 0,0-1 0,0 0-1,1 0 1,-1 1 0,0-1 0,1 0 0,0 0 0,-1 1-1,1-1 1,0 0 0,0 0 0,0 0 0,0 0 0,0 0-1,4 3 1,-5-4-25,1-1 0,-1 0-1,1 1 1,-1-1 0,1 0-1,0 1 1,-1-1 0,1 0-1,0 0 1,-1 0 0,1 1 0,0-1-1,-1 0 1,1 0 0,0 0-1,-1 0 1,1 0 0,0-1-1,-1 1 1,1 0 0,1 0-1,0-1-213,0 0 0,-1 0-1,1 0 1,0-1 0,0 1 0,-1 0-1,1-1 1,-1 1 0,1-1-1,1-1 1,1-4-757,0 1 0,0-1 0,-1 0 0,0 0-1,0 0 1,0-1 0,-1 1 0,0-1 0,-1 1 0,1-9 0,-1 11 717,6-25-1675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52.2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245 193 56,'38'-97'4614,"1"1"5311,-51 120-8524,0-1 0,-2 0 0,-17 24 0,-63 71 143,48-62-976,-40 63 0,82-113-540,1-1 1,0 1-1,0 0 0,0 0 0,1 0 0,0 1 0,0-1 0,-2 13 0,4-16-47,0 0 0,0 0 0,0 0 0,1 0 0,-1 0 0,1 0 0,0 0 0,0 0 0,0-1 0,0 1 0,0 0 0,1 0 0,-1-1 0,1 1 0,0-1 0,0 1 0,0-1 0,0 0 0,0 0 0,0 0 0,5 3 0,2 2-240,1-2 0,-1 1 0,1-1 0,1 0-1,-1-1 1,1-1 0,20 6 0,5-3-1789,40 3-1,-46-7-350,-1-1-1,1-1 1,-1-2-1,1-1 0,52-13 1,-40 5 480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52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420 210 600,'1'-5'1000,"0"0"0,0 0 1,0 0-1,-1 0 0,0 0 0,0 0 0,-1 0 1,-1-9-1,0 5 58,-1 1 0,0 0 0,0-1 0,-8-13 0,6 13-675,-1 1 1,1 0-1,-1 0 0,-1 0 1,0 1-1,0 0 1,0 0-1,-1 0 0,-14-8 1,18 12-332,-1 1-1,1 0 1,-1 0 0,1 1 0,-1 0 0,0-1 0,0 1-1,1 1 1,-1-1 0,0 1 0,0 0 0,0 0 0,0 0 0,-5 2-1,2 0 33,0 0-1,0 0 1,0 1-1,0 0 1,0 1-1,1 0 1,-12 8-1,3 0 63,1 1-1,0 0 1,0 1-1,1 1 1,1 0-1,-11 19 1,16-22-93,0 1 0,2-1 0,0 1 1,0 1-1,1 0 0,0-1 0,2 1 0,-1 1 0,2-1 1,-2 17-1,4-25-52,0 1 0,0 0 0,1-1 1,0 1-1,0-1 0,0 1 0,1-1 1,0 0-1,0 0 0,6 10 0,-6-11-24,1-1-1,0 0 1,0-1-1,0 1 1,1 0-1,0-1 1,-1 0-1,1 0 1,0 0-1,0 0 1,0-1 0,1 1-1,-1-1 1,1 0-1,8 2 1,-7-3-65,1 1 1,-1-1 0,1-1 0,0 1 0,-1-1-1,1 0 1,0-1 0,0 0 0,-1 0-1,1 0 1,-1-1 0,1 0 0,-1 0 0,0 0-1,0-1 1,0 0 0,0 0 0,0-1-1,0 0 1,9-8 0,-1 0 74,-1-1-1,0 0 1,-1-1-1,-1-1 1,0 0 0,12-21-1,-26 133 2005,4-41-3122,11 67-1,24 55-11650,-25-147 9733,2-3 529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57.7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46 956,'1'-1'360,"-1"0"-1,0-1 1,0 1 0,1 0-1,-1 0 1,1 0 0,-1 0-1,1-1 1,0 1 0,-1 0-1,1 0 1,0 0 0,0 0-1,-1 0 1,1 1 0,0-1-1,0 0 1,0 0 0,0 0-1,0 1 1,0-1 0,0 1-1,1-1 1,-1 1 0,0-1-1,2 0 1,37-8 4334,-35 8-4266,36-4 889,0 1 1,68 3 0,-49 5-1308,-1 2 0,109 28 0,-133-25-1077,64 27 1,-85-29-208,0 1 0,20 13 0,-27-16-89,0 1-1,-1 0 1,1 0 0,-1 0-1,8 12 1,-10-11-1187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58.1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16 828,'-7'-15'6510,"6"16"-6046,0 1 0,0 0 0,0 0 0,0 0 0,0 0 0,0-1 0,0 1 0,1 1 0,-1-1 0,1 0 0,-1 2 1,-5 37 2829,-1 53 0,11 116-892,-1-149-1850,16 313-355,0-126-3839,-19-242 3465,1 10-940,1 0 1,0 0-1,1 1 1,6 16-1,-8-30 812,0 0-1,0 0 0,0-1 0,0 1 1,0 0-1,1-1 0,-1 1 0,1-1 1,0 0-1,-1 1 0,1-1 0,0 0 0,0 0 1,1 0-1,-1 0 0,0-1 0,1 1 1,-1-1-1,1 1 0,-1-1 0,1 0 1,0 0-1,-1 0 0,1 0 0,0 0 1,0-1-1,0 1 0,0-1 0,-1 0 0,6 0 1,26-6-2201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58.4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27 238 592,'1'-36'13982,"0"43"-13722,1 1 1,0-1-1,1 0 0,0 0 1,0 0-1,0 0 0,1 0 0,0-1 1,1 1-1,7 8 0,-6-9-320,0 0 0,0 0 0,1-1 0,0 0 0,0 0 0,1 0 0,-1-1 0,1 0-1,0-1 1,0 1 0,1-2 0,-1 1 0,15 2 0,-16-4-42,1 0 0,-1-1 1,1 1-1,-1-1 0,1-1 0,-1 1 1,0-1-1,1-1 0,-1 1 0,0-1 1,0-1-1,0 1 0,0-1 0,0 0 1,0-1-1,-1 0 0,0 0 0,0 0 1,0 0-1,0-1 0,-1 0 0,1-1 1,-1 1-1,-1-1 0,1 0 0,-1 0 0,0 0 1,0-1-1,2-7 0,-2 7 131,-1-1-1,-1 0 1,0-1-1,0 1 1,0 0 0,-1 0-1,-1-1 1,1 1-1,-1-1 1,-1 1-1,1 0 1,-1-1-1,-1 1 1,0 0 0,-5-15-1,5 17 83,-1-1 1,0 1-1,-1 0 0,1 0 0,-1 1 1,-1-1-1,1 1 0,-1 0 1,0 0-1,0 0 0,0 1 0,0 0 1,-1 0-1,0 0 0,0 0 0,0 1 1,0 0-1,0 1 0,-12-4 0,8 4 10,-1 0-1,1 1 0,0 0 0,0 0 0,-1 2 0,1-1 0,0 1 0,0 1 0,-1-1 0,1 2 1,0-1-1,1 2 0,-1-1 0,0 1 0,1 1 0,0 0 0,0 0 0,1 0 0,-11 10 0,13-11-171,0 1-1,1 0 0,0 0 1,0 0-1,1 1 0,-1 0 1,1 0-1,0 0 0,1 0 1,-1 1-1,1-1 0,0 1 1,1 0-1,0 0 0,0 0 1,0 0-1,1 0 0,0 0 1,1 0-1,-1 1 0,2-1 1,-1 0-1,1 0 1,0 1-1,0-1 0,0 0 1,6 13-1,-2-10-522,0-1 1,0 1-1,1-1 0,1-1 1,-1 1-1,1-1 1,1 0-1,0-1 0,0 1 1,0-2-1,1 1 0,0-1 1,0 0-1,0-1 1,1 0-1,0-1 0,0 0 1,0 0-1,0-1 1,1-1-1,-1 1 0,13 0 1,33 0-1883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58.9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61 824,'19'-26'8782,"-19"27"-8445,1 0 0,-1 0 0,1 0 0,0 0 0,-1 0 0,0-1 0,1 1 1,-1 0-1,1 0 0,-1 0 0,0 0 0,0 0 0,0 0 0,1 0 0,-1 0 0,0 1 0,-1 0 0,5 17 516,0-1 0,2 0 0,9 22 0,-10-26-818,2 0-1,0-1 1,1 0-1,0 0 0,1 0 1,0-1-1,21 20 0,-27-29-69,1 0-1,-1 0 0,0-1 0,1 0 1,-1 0-1,1 0 0,0 0 0,-1 0 1,1-1-1,0 1 0,0-1 0,0 0 1,0 0-1,0-1 0,1 1 0,-1-1 1,0 0-1,0 0 0,0 0 0,0-1 1,0 0-1,1 1 0,-1-1 0,0-1 0,-1 1 1,1 0-1,0-1 0,0 0 0,-1 0 1,1 0-1,-1-1 0,1 1 0,-1-1 1,0 1-1,0-1 0,0 0 0,0 0 1,-1-1-1,1 1 0,-1-1 0,0 1 1,0-1-1,0 1 0,0-1 0,-1 0 1,0 0-1,1 0 0,0-6 0,-1 2 69,-1 0-1,0-1 1,0 1 0,0 0-1,-1 0 1,0 0-1,-1 0 1,1 0 0,-2 0-1,1 1 1,-1-1-1,0 0 1,-1 1 0,0 0-1,0 0 1,0 0-1,-1 1 1,0-1 0,0 1-1,-1 0 1,0 0-1,0 1 1,0 0 0,-13-8-1,12 8 26,-1 1 0,1 0 0,-1 0 0,0 1 0,0 0-1,0 1 1,0-1 0,0 2 0,-1-1 0,1 1 0,-1 0 0,1 1-1,-1 0 1,1 0 0,-1 1 0,1 0 0,-1 0 0,1 1 0,0 0-1,0 1 1,0 0 0,0 0 0,-12 7 0,16-8-38,0 1-1,0 0 1,0-1 0,1 1-1,-1 0 1,1 1 0,0-1-1,0 1 1,0-1 0,0 1-1,1 0 1,-1 0 0,1 0-1,0 0 1,0 0 0,1 1 0,-2 5-1,2-4-20,0 1-1,1-1 1,0 0-1,0 0 1,0 1-1,1-1 1,0 0-1,0 0 1,1 0-1,0 0 0,3 8 1,4 4-99,0 0 1,1-1-1,1-1 0,1 1 1,0-2-1,29 29 0,48 32-421,-56-50 391,-2 1 0,45 50 0,-68-68 133,-1 1 0,0 0 0,0 0 0,-1 0 0,0 1 0,-1 0 0,0 0 0,-1 1 0,-1-1 0,1 1 0,-2 0 0,0 0 0,1 16 0,-3-10 93,-1 0 0,0 0 1,-2 0-1,0 0 0,-1 0 0,-1-1 1,0 1-1,-11 20 0,10-24 88,-1 0 1,-1-1-1,0 0 0,0 0 0,-2-1 1,1 0-1,-1-1 0,-1 0 0,0 0 1,-15 10-1,23-19-141,0 0 1,0 0-1,0 0 1,0-1-1,0 1 1,-1-1-1,1 1 1,0-1-1,-1 0 1,1-1-1,-1 1 1,0 0-1,1-1 1,-1 0-1,1 0 1,-1 0-1,1 0 1,-1-1-1,1 1 1,-1-1-1,1 0 1,-1 0-1,-3-2 1,4 1-44,0 0 0,0 0 0,0-1 0,0 1 0,0 0 0,1-1 0,-1 0 0,1 0 0,0 0 0,0 0 0,0 0 0,0 0 0,1 0 0,-1-1 0,1 1 0,0-1 0,0 1 1,0-1-1,0 1 0,1-1 0,-1 0 0,1-5 0,0 0-154,1-1 1,0 1-1,1 0 1,-1 0 0,2-1-1,0 1 1,0 0-1,0 1 1,1-1-1,0 1 1,1-1 0,0 1-1,0 0 1,1 1-1,0 0 1,0-1-1,10-7 1,5-4-944,1 1-1,0 1 1,1 1-1,42-21 1,34-9-4444,176-56-1,-230 87 4625,73-25-1089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08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84 892,'-17'-7'1728,"0"-2"220,7 2 185,3 1-253,-3 3-352,6-1-344,4 0-276,4 1-316,6-1-480,7-3-660,7 1-756,6-1-608,4 1-368,0 1-65,7 1 197,-7 2 456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7:59.5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36 836,'-23'-35'8938,"24"43"-6850,4 15-57,15 44 541,-4 1 1,14 119-1,-8 147-1686,-9-95-623,-12-227-297,8 72-184,-8-75 30,1 0-1,0 0 1,1 0 0,0-1 0,0 1 0,8 12 0,-11-20 100,1 0 1,-1 0-1,1 0 1,-1 0-1,1 0 1,0 0-1,-1-1 1,1 1-1,0 0 0,0-1 1,0 1-1,0 0 1,-1-1-1,1 1 1,0-1-1,0 1 1,0-1-1,0 0 1,0 1-1,0-1 0,0 0 1,0 0-1,0 0 1,0 0-1,2 0 1,-1 0-99,-1-1 1,1 1-1,0-1 1,0 0 0,0 1-1,-1-1 1,1 0-1,0 0 1,-1 0-1,1-1 1,0 1 0,1-2-1,5-6-765,-1 0-1,0 0 1,9-15-1,-16 22 846,21-36-2578,30-72 0,4-47 2134,-24 65 2232,-12 42 63,23-77 5763,-54 159-5187,-33 58 0,3-9-1874,-32 98 6,68-161-475,1 0-1,1 0 0,0 0 1,1 1-1,1-1 1,1 1-1,1-1 1,2 24-1,-1-36-59,0 0-1,0-1 1,1 1-1,-1-1 0,1 0 1,0 1-1,1-1 0,-1 0 1,1 0-1,0 0 0,1-1 1,-1 1-1,1-1 1,0 1-1,0-1 0,7 5 1,-4-4-266,0-1 0,1 0 1,-1 0-1,1-1 0,0 0 1,0 0-1,1-1 0,-1 0 1,0 0-1,10 0 0,9-1-1873,0-1-1,1-1 1,-1-2-1,0 0 1,50-14-1,-46 8-43,-9-1 437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00.0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334 252 1088,'8'-1'7515,"-8"0"-7383,-5-16 4183,-19-31-900,17 35-2329,-1-5-313,-33-61 966,37 72-1613,-1-1 0,0 1 0,-1 0 0,1 0-1,-1 1 1,-1 0 0,-11-9 0,16 13-83,0 1 0,0 0 0,-1 0 1,1-1-1,0 1 0,-1 1 0,1-1 0,-1 0 1,1 1-1,-1-1 0,1 1 0,-1 0 0,1-1 0,-1 1 1,1 1-1,-1-1 0,1 0 0,-1 1 0,-4 0 0,3 1 27,0 0 0,-1 0-1,1 1 1,0-1-1,0 1 1,0 0 0,0 0-1,1 0 1,-7 7-1,0 3 78,1 0 1,0 1-1,0 0 0,1 0 0,-7 20 0,6-12-27,1 1 0,1 0 0,-7 43-1,13-55-178,0-1-1,0 0 0,1 0 1,0 0-1,1 1 0,0-1 0,1 0 1,0 0-1,0 0 0,1 0 1,6 14-1,-7-20-44,0-1 0,0 1 0,0-1-1,0 1 1,0-1 0,1 0 0,-1 0 0,1-1 0,0 1 0,0 0 0,0-1 0,0 1 0,0-1 0,1 0-1,-1 0 1,1-1 0,-1 1 0,1-1 0,0 0 0,0 1 0,-1-2 0,1 1 0,0 0 0,0-1 0,0 0-1,0 0 1,0 0 0,0 0 0,0 0 0,0-1 0,6-2 0,1 0-107,0-1 0,0 0 0,-1-1 0,1 0 0,-1-1 1,-1 0-1,1-1 0,-1 0 0,14-14 0,1-3 274,-15 14 242,0 0 0,1 0 0,14-9 0,-23 19-288,-1 0 0,0 0 1,0 0-1,0 0 0,1-1 0,-1 1 1,0 0-1,0 0 0,1 0 0,-1 0 1,0 1-1,0-1 0,0 0 1,1 0-1,-1 0 0,0 0 0,0 0 1,1 0-1,-1 0 0,0 0 0,0 0 1,0 0-1,0 1 0,1-1 1,-1 0-1,0 0 0,0 0 0,0 0 1,0 1-1,1-1 0,-1 0 0,0 0 1,0 0-1,0 1 0,0-1 1,0 0-1,0 0 0,0 0 0,0 1 1,0-1-1,0 0 0,0 0 0,0 0 1,0 1-1,0-1 0,0 0 0,0 0 1,0 1-1,0-1 0,0 0 1,0 0-1,0 0 0,0 1 0,0-1 1,0 0-1,-1 18 191,1-15-139,-10 74 255,4-46-1579,2 1-1,1 47 0,3-71 488,1 0-1,-1 0 0,2 0 0,-1 0 1,1 0-1,0-1 0,1 1 0,0 0 0,0-1 1,0 0-1,1 0 0,0 0 0,1 0 1,8 10-1,11 2-1888,8-3 494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00.3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61 1812,'20'-11'2808,"1"7"357,4 0 239,-1 1-56,4 3-927,7-4-893,-1 2-592,5-1-484,6-1-564,-3-2-784,0-1-996,-1 2-897,-9-1-443,-8 4-120,-14 2 195,-23 11-1183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00.7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 0 856,'-34'22'3115,"-48"39"0,73-53-2260,0 0-1,1 0 0,0 1 1,1 0-1,-1 0 0,2 1 0,-1 0 1,2 0-1,-10 22 0,14-30-790,0 0-1,1 0 1,-1 1-1,1-1 0,0 0 1,0 0-1,0 0 1,0 1-1,0-1 0,0 0 1,0 0-1,1 1 1,-1-1-1,1 0 1,0 0-1,-1 0 0,1 0 1,0 0-1,0 0 1,1 0-1,-1 0 0,0 0 1,0-1-1,1 1 1,-1 0-1,1-1 0,0 1 1,-1-1-1,1 0 1,0 1-1,0-1 0,0 0 1,0 0-1,0 0 1,0 0-1,0-1 0,0 1 1,3 0-1,8 3-285,0-1 0,0-1 0,0 0 0,0 0 0,15-1 0,225-4-9974,-135 1 5824,-55 0 2490</inkml:trace>
  <inkml:trace contextRef="#ctx0" brushRef="#br0" timeOffset="1">1162 143 248,'22'-5'11325,"-22"6"-11161,-11 45 8712,7-30-9511,-11 52 2359,-8 109 0,19 70-3709,5-213 696,2 53-7710,-4-75 5643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01.1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91 410 504,'-83'-299'18670,"81"292"-18350,0 0 0,1 0-1,0 0 1,0 0 0,1 0-1,0 0 1,0 0 0,1-11-1,0 16-264,-1 0 0,1 0 0,0 0 0,-1 0 0,1 1 0,0-1 0,0 0 0,0 1 0,0-1 0,0 0 0,0 1 0,1-1 0,-1 1 0,1 0 0,-1-1 0,1 1 0,-1 0 0,1 0 0,0 0 0,-1 0 0,1 0 0,0 0 0,0 1 0,0-1 0,-1 1 0,1-1 0,0 1 0,0-1 0,0 1 1,0 0-1,0 0 0,0 0 0,0 0 0,0 1 0,2-1 0,7 2-30,0 0 0,0 1 0,-1 0 0,1 1 1,-1 0-1,0 1 0,0-1 0,0 2 1,13 9-1,-1 1-112,-1 1-1,34 34 1,-47-43 65,-1 0 1,1 1-1,-1 0 0,-1 0 1,1 1-1,5 12 0,-11-19 14,0-1 0,0 1 0,0 0 1,-1-1-1,1 1 0,-1 0 0,1 0 0,-1 0 0,0-1 0,0 1 0,-1 0 0,1 0 0,-1 0 0,1-1 0,-1 1 1,0 0-1,0-1 0,0 1 0,0-1 0,0 1 0,-1-1 0,1 1 0,-1-1 0,1 0 0,-1 0 0,0 0 0,0 0 1,0 0-1,0 0 0,-5 3 0,-1 0-129,0 0 0,0 0-1,0 0 1,-1-1 0,0-1 0,0 1 0,0-1 0,-1-1 0,-10 2-1,-49 2-6010,107-31-6265,-5 10 9969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01.5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0 113 1248,'5'-34'2917,"3"-15"3559,-8 47-6164,1 0 1,-1 1-1,1-1 1,0 0-1,0 1 1,-1-1-1,1 1 1,0-1-1,0 1 0,0 0 1,1-1-1,-1 1 1,0 0-1,0 0 1,1 0-1,-1 0 1,1 0-1,-1 0 1,1 0-1,-1 0 1,1 1-1,2-2 1,-2 2-157,0 0 1,0 0-1,0 0 1,-1 0-1,1 1 1,0-1-1,0 0 1,-1 1-1,1-1 1,0 1 0,-1 0-1,1-1 1,0 1-1,-1 0 1,1 0-1,-1 0 1,1 0-1,-1 1 1,0-1-1,1 0 1,-1 1 0,0-1-1,0 0 1,0 1-1,0-1 1,0 1-1,0 0 1,1 2-1,2 5 89,0 0 1,0 1-1,4 16 0,-2 3-74,-1 0 0,-2 0 0,0 1 0,-3 42 0,-17 123-126,10-127-145,-2 7-322,-6 88-4058,15-159 3839,1-1 1,-1 1-1,1-1 0,-1 0 1,1 1-1,0-1 0,0 0 1,2 4-1,13-3-6303,-15-4 6710,-1-1 0,1 1 0,0-1 0,-1 1 0,1-1 0,-1 0 0,1 1 0,0-1 0,-1 0 0,1-1 0,9-14-2280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01.8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400 157 340,'22'-70'3683,"4"-16"6751,-33 117-8524,-2 0 0,-1 0 0,-19 37 0,9-28-1003,-47 69-1,12-35-1075,-119 121 0,155-177 91,13-13-3,0 0 0,0 1 0,0 0 1,1 0-1,0 0 0,0 1 0,1-1 1,-1 1-1,-4 12 0,9-18 37,0 0 0,0 0 1,0 0-1,0 0 0,0 0 0,0 0 0,0 0 0,0 0 1,1 0-1,-1 0 0,0 0 0,1 0 0,-1 0 1,1 0-1,-1 0 0,1 0 0,-1 0 0,1 0 0,0-1 1,-1 1-1,1 0 0,0 0 0,0-1 0,0 1 1,-1 0-1,1-1 0,0 1 0,0-1 0,0 1 0,0-1 1,0 1-1,0-1 0,2 1 0,40 9-1256,-36-9 1094,210 51-3747,-119-25-457,3-5-3589,-66-16 5743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02.2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441 279 1300,'-12'-17'3112,"0"0"0,-11-23 0,15 23-1763,1 0 0,0 0 0,2-1 0,-7-34 1,11 45-1018,-1 0 0,1 0 1,-1 1-1,0-1 0,0 1 1,-1 0-1,-6-12 1,8 17-280,-1-1 1,1 1-1,-1-1 1,1 1-1,-1-1 1,1 1 0,-1 0-1,0 0 1,0 0-1,0 0 1,0 0 0,0 0-1,0 0 1,0 1-1,0-1 1,0 1-1,0-1 1,0 1 0,0 0-1,0 0 1,0 0-1,0 0 1,0 0 0,-1 1-1,1-1 1,0 1-1,0-1 1,0 1-1,-3 1 1,-8 3 39,1 1 0,0 0-1,0 0 1,1 1 0,-1 1 0,-16 15 0,6-3-32,1 1 0,-18 24 0,20-22-30,-26 42 1,41-59-48,1 0 0,0 0 1,0 1-1,0-1 0,0 1 1,1 0-1,0 0 0,1 0 1,0 0-1,0 0 0,0 0 1,1 13-1,0-18-2,0-1 0,1 1 0,-1-1 0,0 1 0,1-1 0,-1 1 0,1-1 0,-1 1 1,1-1-1,0 1 0,-1-1 0,1 0 0,0 1 0,0-1 0,0 0 0,0 0 0,0 1 0,1-1 0,-1 0 0,0 0 0,0-1 0,3 3 0,-1-3-9,-1 1 0,1-1 1,-1 1-1,0-1 0,1 0 0,-1 0 0,1 0 0,-1 0 0,1 0 1,-1 0-1,0-1 0,1 0 0,2 0 0,5-3-46,0 0 0,0-1 1,0 0-1,-1-1 0,13-9 0,40-42-90,-47 41 184,1 1-1,36-26 1,-52 40-17,1 1 0,-1-1 0,1 1 1,-1-1-1,1 1 0,0-1 1,-1 1-1,1 0 0,0-1 0,-1 1 1,1 0-1,0 0 0,0-1 1,-1 1-1,1 0 0,0 0 0,0 0 1,-1 0-1,1 0 0,0 0 0,0 0 1,-1 0-1,1 0 0,0 0 1,-1 0-1,1 1 0,0-1 0,0 0 1,-1 1-1,1-1 0,1 1 1,-2 0 0,1 1-1,0-1 1,-1 0 0,1 1 0,-1-1 0,1 1 0,-1-1 0,0 1 0,0-1 0,0 1 0,0-1 0,0 1 0,0 0 0,0 1 0,-13 54 1,13-57-7,-59 172-2018,20-89-2117,26-62 308,-25 34 1,35-50 3212,-1-1 1,0 0 0,0 1 0,0-1 0,-1-1-1,1 1 1,-1-1 0,-8 5 0,-14 2-1229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03.8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254 228 1164,'-205'-178'5439,"197"173"-5183,1 0 484,1 0 0,-1 0 0,1-1 0,-9-10-1,15 16-619,4-6 2389,-4 6-2389,0 0 0,1 0-1,-1 0 1,0-1-1,1 1 1,-1 0-1,0 0 1,1 0-1,-1 0 1,0 0-1,1 0 1,-1 0-1,0 0 1,0 0-1,1 0 1,-1 0-1,0 0 1,1 0-1,-1 0 1,1 1-1,20-2 851,-20 1-745,945 4 4717,1263 36-4094,511 114-787,-1115-43-203,-1148-75 108,-350-21 19,-1 6-1,126 41 1,-204-53 13,-1 2-1,0 0 0,0 2 1,-1 1-1,25 18 1,-39-24 3,0 2 0,-1 0 0,0 0 0,-1 1 0,0 0 0,-1 0 0,0 1 0,-1 1 0,0-1 0,-1 1 0,11 26 0,-7-5 13,-2 1 0,-1 0 0,-2 0 0,-1 1 0,-1 0 0,-3 52 0,-29 218 73,13-187-85,0 54-92,10 209 0,37 173-1481,-22-412 774,-4-78 200,-4 1 0,-2-1 0,-15 109 0,11-153 515,0 0-1,-1-1 1,-1 1 0,-1-1-1,-1 0 1,-1-1 0,-1 0-1,0 0 1,-1-1 0,-1 0-1,-1-1 1,-1 0 0,0-1-1,-1-1 1,-20 16 0,-9 1 81,-1-1 0,-2-3 0,-69 30 1,36-24 167,-117 33 1,54-32-33,-2-6 0,-227 17 1,-302-23-1186,556-21 884,-4038-72 1116,3092-23 304,672 53-1741,351 37 557,15 2-1283,1-2 0,-1 0 1,-24-8-1,42 9 501,1-1 0,0 1 0,0-1 0,1-1 0,-1 1 1,1-1-1,-1 0 0,1-1 0,0 1 0,1-1 0,-1 0 0,1-1 0,0 1 0,-8-13 1,-4-10-1161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04.3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129 368 944,'-10'-60'1734,"-46"-224"6806,55 278-7973,-3-10 2394,0 15-1414,-1 9-513,1 5-807,0 0 0,1 0 1,1 0-1,0 0 0,1 27 0,-1-2-8,-29 523 1844,66 893-1,-24-1297-2649,5 50-1304,-1-70-4545,-14-131 5364,3 24-2908,-4-29 3729,0-1-1,1 1 1,-1 0-1,0 0 1,0 0-1,0-1 1,1 1-1,-1 0 1,0 0-1,1-1 1,-1 1-1,0 0 1,1-1-1,-1 1 1,1 0-1,0-1 1,0 1-252,-1 0 251,1-1 1,0 1 0,-1-1-1,1 1 1,0-1-1,1 1 1,8-4-1811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09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0 348,'13'9'15846,"-3"-10"-14936,-8 1-1594,16-2 906,0 1 1,0 0 0,-1 2-1,1 0 1,0 1 0,34 8-1,-47-8-227,1 0-1,-1 0 0,1 0 1,-1 1-1,0 0 0,0 0 1,0 0-1,-1 0 0,1 1 1,-1 0-1,5 5 0,-6-6 31,-1 1-1,0-1 0,0 1 0,0-1 0,0 1 1,-1 0-1,1 0 0,-1 0 0,0-1 0,0 1 0,-1 1 1,1-1-1,-1 0 0,0 0 0,0 0 0,0 0 0,-2 7 1,1-3 12,-1-1 0,-1 1 0,1-1 0,-1 1 0,-1-1 0,0 0 0,0 0 0,-5 6 0,-14 30-100,22-43 30,1 1-1,-1 0 0,1-1 1,0 1-1,-1-1 0,1 1 0,0 0 1,0-1-1,0 1 0,-1 0 1,1-1-1,0 1 0,0 0 1,0 0-1,0-1 0,0 1 0,0 0 1,0-1-1,0 1 0,1 0 1,-1-1-1,0 1 0,0 0 1,1-1-1,-1 1 0,0 0 1,1-1-1,-1 1 0,0-1 0,1 1 1,-1-1-1,1 1 0,-1-1 1,1 1-1,-1-1 0,1 1 1,-1-1-1,1 1 0,0-1 0,-1 0 1,1 0-1,-1 1 0,1-1 1,0 0-1,0 1 0,40 0-1712,-23-2 1075,-15 2 555,34 0-1226,60 13 0,-88-13 1347,0 1 1,0 1-1,0-1 0,-1 2 0,1-1 1,-1 1-1,0 0 0,0 1 1,0 0-1,-1 0 0,1 1 0,10 10 1,-16-14 37,-1 1 0,1-1 0,0 0 0,-1 1 0,0-1 0,1 1 0,-1 0 1,0 0-1,0-1 0,-1 1 0,1 0 0,0 0 0,-1 0 0,0 0 0,0 0 0,0 5 0,-1-3 33,0 0 0,0 0 0,0 0-1,-1 0 1,0 0 0,0 0 0,0-1-1,-6 9 1,-1-1 74,0-1 0,0 0-1,-1 0 1,-1-1 0,-21 17 0,21-19-225,-1 0 1,-22 10-1,31-17-147,0 1-1,0-1 0,0 0 0,0 0 0,0 0 0,0 0 0,-1 0 1,1-1-1,0 1 0,0-1 0,-1 0 0,1 0 0,0 0 1,0-1-1,-1 1 0,1-1 0,-6-1 0,7 0-8,1 1 0,0 0 0,-1 0 0,1-1 0,0 1 0,0 0 0,0-1 0,0 0 0,0 1 0,0-1 1,0 1-1,0-1 0,1 0 0,-1 0 0,1 1 0,-1-1 0,1 0 0,0 0 0,0 0 0,0 0 0,0 1 0,0-1 0,0 0 0,0 0 0,0 0 0,1 1 0,-1-1 0,1 0 0,0-2 0,8-26-1764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23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1 320,'-2'0'335,"1"1"0,0-1-1,0 1 1,0 0 0,0-1 0,0 1 0,0 0 0,0 0-1,1 0 1,-1 0 0,0 0 0,0-1 0,1 2-1,-1-1 1,0 0 0,1 0 0,-1 0 0,1 0-1,-1 0 1,1 0 0,0 0 0,0 1 0,-1-1 0,1 0-1,0 0 1,0 0 0,0 1 0,0-1 0,0 0-1,1 0 1,-1 2 0,10 50 2911,-3-25-1666,15 179 3227,-6 106-1906,-3-33-1401,-12-270-1466,9 147 119,37 179 0,-46-331-249,0 6-357,1-1-1,0 0 1,1 0-1,0 0 1,1 0-1,0 0 1,0-1-1,1 0 1,0 0-1,8 9 1,-13-17 268,1 0 0,0-1 1,-1 1-1,1 0 0,0-1 0,0 1 0,-1-1 1,1 1-1,0-1 0,0 0 0,0 1 1,0-1-1,-1 0 0,1 1 0,0-1 0,0 0 1,0 0-1,0 0 0,0 0 0,0 0 1,0 0-1,0 0 0,0 0 0,0 0 1,0 0-1,0-1 0,0 1 0,-1 0 0,1-1 1,0 1-1,0 0 0,0-1 0,0 1 1,-1-1-1,1 1 0,0-1 0,0 0 0,-1 1 1,1-1-1,-1 0 0,1 0 0,0 1 1,-1-1-1,1-1 0,3-4-753,-1 1 1,0-1-1,0 1 0,-1-1 0,3-8 1,5-25-2026,1-8 583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23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1 176 712,'4'-12'979,"-3"7"-234,1 0 0,-1 1 1,1-1-1,0 0 0,0 1 1,0-1-1,1 1 0,0 0 0,0 0 1,0 0-1,6-6 0,-8 10-619,-1-1 0,1 1 0,-1 0-1,1 0 1,-1 0 0,1 0-1,-1 0 1,0 0 0,1 0 0,-1 0-1,1 0 1,-1 0 0,1 0 0,-1 0-1,1 1 1,-1-1 0,0 0 0,1 0-1,-1 0 1,1 0 0,-1 1-1,0-1 1,1 0 0,-1 1 0,0-1-1,1 0 1,-1 1 0,0-1 0,1 0-1,-1 1 1,0-1 0,0 0 0,1 1-1,-1-1 1,0 1 0,0 0-1,7 18 1607,-6-18-1528,23 118 3094,-2-12-2594,-8-54-561,22 51 0,-30-88-177,2 0 1,0-1 0,0 1-1,1-2 1,1 0-1,1 0 1,17 18 0,-26-29 11,1 0 0,0-1 0,-1 1 1,1-1-1,0 0 0,1 1 1,-1-1-1,0-1 0,1 1 0,-1 0 1,1-1-1,-1 0 0,1 0 1,-1 0-1,1 0 0,0 0 1,0-1-1,-1 0 0,1 0 0,0 0 1,0 0-1,0 0 0,-1-1 1,1 1-1,0-1 0,-1 0 0,1-1 1,0 1-1,-1 0 0,0-1 1,1 0-1,-1 0 0,0 0 0,0 0 1,0 0-1,4-4 0,1-3-5,0 0-1,0 0 0,0-1 1,-1 1-1,-1-2 0,0 1 1,0-1-1,-1 0 0,-1 0 1,6-16-1,-2-10 13,-2 0 0,0 0-1,-3-1 1,-1 1 0,-2-1 0,-2 0-1,-1 1 1,-2-1 0,-10-38-1,12 64 68,0 1-1,0-1 0,-2 1 1,1 0-1,-11-18 0,14 27-30,0 0 0,0 0 0,-1 0-1,1 0 1,0 1 0,-1-1 0,1 0-1,-1 1 1,1-1 0,-1 1-1,0-1 1,1 1 0,-1 0 0,0 0-1,0-1 1,0 2 0,0-1-1,0 0 1,0 0 0,-1 1 0,1-1-1,0 1 1,0-1 0,0 1 0,-1 0-1,1 0 1,0 0 0,0 0-1,0 0 1,-1 1 0,1-1 0,0 1-1,0-1 1,0 1 0,0 0-1,0 0 1,-3 2 0,-2 1 15,1 1 0,0 0 0,1 0 0,-1 1 0,1 0 0,0 0 0,0 0 0,1 0 1,0 1-1,0 0 0,-4 10 0,-2 6-19,1 1 1,-7 30-1,11-31-260,0 0 0,2 0-1,1 0 1,1 1 0,0-1-1,2 0 1,1 0 0,1 0 0,0 0-1,2 0 1,1 0 0,15 37-1,-18-52-192,0-1 0,1-1 1,0 1-1,0 0 0,1-1 0,-1 0 0,1 0 0,1 0 0,-1-1 0,1 0 0,0 0 0,0 0 0,1-1 0,10 6 0,-11-7-19,-1-1 0,1 0 0,0-1 0,0 1 0,0-1 0,0 0 1,0-1-1,0 1 0,0-1 0,0 0 0,0-1 0,0 0 0,0 1 0,0-2 0,0 1 0,0-1 0,0 0 0,10-5 0,22-16-1598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23.8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0 518 400,'40'-80'3552,"-12"18"6136,-27 62-9544,-1 0 1,0 0-1,1 0 0,-1 0 1,0 0-1,1 0 1,6 13 2434,4 34-1208,-9-37-820,7 29-56,1 0 0,22 52-1,-25-76-495,0-1 1,0 1-1,1-2 0,1 1 0,0-1 1,1-1-1,0 1 0,1-2 0,13 12 1,-19-19 1,-1-1 0,1 0 0,-1 0 0,1 0 0,0 0 0,0-1 0,0 0 0,1 0 0,-1 0 0,0-1 0,1 0 0,-1 0 1,1 0-1,-1 0 0,1-1 0,-1 0 0,1-1 0,-1 1 0,1-1 0,-1 0 0,1 0 0,-1 0 0,1-1 0,-1 0 0,0 0 0,0 0 1,0-1-1,0 0 0,-1 0 0,1 0 0,-1 0 0,1-1 0,-1 0 0,0 0 0,-1 0 0,1 0 0,-1-1 0,1 1 0,-1-1 0,4-8 1,2-6 29,-1 0 1,0-1-1,-1-1 1,-1 1-1,-1-1 1,4-35-1,-5 11 11,-2 0 1,-4-50-1,-1 48-5,-15-77 0,16 111-10,-2 0-1,1 0 1,-2 0-1,0 0 1,0 1 0,-1 0-1,-1 0 1,0 0-1,0 1 1,-15-16 0,20 24-10,0 1 0,0-1 1,-1 1-1,1 0 1,-1-1-1,0 1 0,0 0 1,0 1-1,0-1 0,0 0 1,0 1-1,0 0 1,0-1-1,0 1 0,-1 1 1,1-1-1,-1 0 0,1 1 1,0 0-1,-1 0 1,1 0-1,-1 0 0,1 0 1,-1 1-1,1-1 1,0 1-1,-1 0 0,1 0 1,0 0-1,0 1 0,0-1 1,0 1-1,0-1 1,0 1-1,0 0 0,-4 5 1,-3 2 13,1 0 0,1 1 1,0 0-1,0 1 1,1 0-1,0 0 0,1 0 1,-8 20-1,1 3-242,2 0-1,1 0 1,2 1-1,1 0 1,-3 54 0,9-61-763,1-1 0,2 1 0,0-1 0,9 41 0,-8-56 77,1 0 1,0 0-1,0 0 0,1 0 1,8 12-1,-10-19 481,-1-1 0,1 0 0,0 0 0,0-1 0,0 1 0,1-1 0,-1 1 1,1-1-1,0 0 0,0-1 0,0 1 0,0 0 0,0-1 0,1 0 0,-1 0 0,8 2 0,28 0-1995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24.5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 1732,'22'-6'8136,"-19"31"932,-3-6-8612,5 92 3624,-4-47-3588,3 0 0,24 121 0,-28-184-521,1 1-1,-1 0 1,0-1 0,1 1 0,-1 0 0,1-1 0,0 1 0,0-1 0,-1 1 0,1-1 0,0 1-1,0-1 1,0 0 0,0 1 0,3 1 0,-4-3 6,1 0 0,0 0 0,-1 0 0,1 0 0,-1 0 0,1 0 0,-1 0 0,1 0 0,-1 0 0,1-1 0,-1 1 0,1 0 0,-1 0 0,1-1 0,-1 1 0,1 0 0,-1 0 0,1-1 0,-1 1 0,0 0 0,1-1 0,-1 1 0,1-1 0,-1 1 0,0-1 0,0 1-1,1-1 1,-1 1 0,0-1 0,1 0 0,2-5-90,0-1-1,0 0 1,-1-1-1,1 1 0,0-10 1,8-44 215,3 0 1,27-78-1,-41 137-79,1 1 0,-1 0 0,1-1 0,-1 1 1,1 0-1,0 0 0,-1-1 0,1 1 0,0 0 0,0 0 0,0 0 0,0 0 0,2-2 0,-3 3-11,0 0-1,1 0 0,-1 0 0,0 0 1,1 0-1,-1 0 0,0 0 0,1 1 1,-1-1-1,0 0 0,1 0 1,-1 0-1,0 0 0,1 0 0,-1 1 1,0-1-1,0 0 0,1 0 0,-1 0 1,0 1-1,0-1 0,1 0 0,-1 0 1,0 1-1,0-1 0,0 0 1,0 1-1,1-1 0,-1 0 0,0 0 1,0 1-1,0-1 0,0 1 0,10 40 419,-9-36-462,12 96 107,-10-64-643,3 1 1,18 68 0,-24-104 478,1 0 1,-1 0-1,1 0 1,0 0 0,0 0-1,0-1 1,0 1-1,0 0 1,0-1-1,0 1 1,1 0 0,-1-1-1,0 1 1,1-1-1,0 0 1,2 2 0,-3-3 52,0 0 1,0 0 0,0 0-1,0 0 1,0 0 0,0 0-1,0 0 1,0 0 0,0 0-1,0-1 1,0 1 0,0 0-1,0-1 1,0 1 0,0-1-1,0 1 1,0-1 0,0 1-1,-1-1 1,1 0 0,0 0-1,0 1 1,-1-1 0,1 0-1,0 0 1,-1 0 0,1 1-1,-1-1 1,1 0 0,-1 0-1,1-2 1,26-42 667,1 2-1,66-77 1,-92 117-551,1 1 0,-1-1 0,1 1 0,0 0 0,0 0 0,0 0 0,0 0 0,4-2 0,-6 4-68,0 0 0,-1 0 0,1 0 0,0-1 1,-1 1-1,1 0 0,0 0 0,0 0 0,-1 1 0,1-1 0,0 0 1,-1 0-1,1 0 0,0 0 0,-1 1 0,1-1 0,-1 0 0,1 1 1,0-1-1,-1 0 0,1 1 0,-1-1 0,1 1 0,-1-1 0,1 1 1,-1-1-1,1 1 0,-1-1 0,1 1 0,-1-1 0,0 1 0,1 0 1,-1-1-1,0 1 0,0 0 0,0-1 0,1 1 0,-1 0 1,0-1-1,0 1 0,0 0 0,0-1 0,0 1 0,0 0 0,0 0 0,2 24-76,-1 1-1,-3 46 0,0-49-867,0-1 0,2 0 1,1 1-1,1-1 0,5 25 0,-5-41 328,-1 0 1,2 0-1,-1 0 0,1 0 0,0-1 0,0 1 0,0-1 1,1 0-1,-1 0 0,1 0 0,1 0 0,-1-1 1,1 0-1,0 0 0,0 0 0,0 0 0,0-1 0,0 0 1,1 0-1,0 0 0,0-1 0,10 4 0,19 4-1837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25.1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49 246 208,'2'-23'1427,"0"14"-99,-1 0 1,0 0-1,0 0 0,-1 0 0,-8-14 8059,-8 98-6941,-16 286-266,32-357-2203,0 43-196,0-45 169,0 0-1,0 0 1,1 0-1,-1 1 1,0-1-1,1 0 1,-1 0-1,1 0 1,0 0 0,0 0-1,0 0 1,0 0-1,0 0 1,0 0-1,0-1 1,3 3-1,-4-3 34,1-1-1,-1 0 0,0 0 0,1 0 1,-1 0-1,0 0 0,1 0 1,-1 0-1,1 0 0,-1 0 0,0 0 1,1 0-1,-1 0 0,1 0 0,-1 0 1,0 0-1,1 0 0,-1 0 1,0 0-1,1-1 0,-1 1 0,0 0 1,1 0-1,-1 0 0,0-1 1,1 1-1,-1 0 0,0-1 0,0 1 1,1 0-1,-1 0 0,0-1 1,0 1-1,1 0 0,-1-1 0,0 1 1,0 0-1,0-1 0,0 1 0,0-1 1,0 1-1,1 0 0,-1-1 1,0 0-1,4-19-282,-4 19 290,5-55-213,-2-70 0,3-31 740,-3 115-222,-2 22 81,1 0-1,6-28 1,-8 48-373,0 0 0,0 0 0,0 0 0,0 0 0,0-1 0,0 1 0,0 0 0,0 0 0,0 0 0,0 0 0,0 0 0,0 0 0,0-1 0,0 1 0,0 0 0,0 0 0,0 0 0,0 0 0,0 0 0,0-1 0,0 1 0,0 0 0,0 0 0,0 0 0,0 0 0,0 0 0,1 0 0,-1 0 0,0-1 0,0 1 0,0 0 0,0 0 0,0 0 0,0 0 0,0 0 0,1 0 1,-1 0-1,0 0 0,0 0 0,0 0 0,0 0 0,0 0 0,0 0 0,1 0 0,-1 0 0,0 0 0,0 0 0,0 0 0,0 0 0,0 0 0,1 0 0,-1 0 0,0 0 0,0 0 0,0 0 0,0 0 0,0 0 0,0 0 0,1 0 0,-1 0 0,0 0 0,0 0 0,6 13 212,1 18 34,-1 8-375,17 84-1122,-20-112 1110,1 0 1,-1-1 0,2 1-1,-1-1 1,2 0 0,-1 0 0,1 0-1,12 13 1,-16-20 84,0-1-1,0 0 1,1 0 0,-1 0-1,0 0 1,1 0-1,-1 0 1,1 0-1,0-1 1,0 0 0,0 1-1,0-1 1,-1 0-1,2 0 1,-1 0 0,5 0-1,-5-1-39,-1 0 0,1-1-1,0 1 1,0-1 0,-1 0-1,1 1 1,-1-1 0,1 0-1,0-1 1,-1 1 0,0 0-1,1-1 1,-1 1 0,0-1 0,3-2-1,3-5-157,0 0-1,-1 0 0,0-1 1,-1 1-1,0-2 1,0 1-1,6-18 0,51-145 1649,13-30 654,-75 200-1987,0 1-1,0-1 0,0 1 1,0-1-1,1 1 1,-1 0-1,1 0 1,0 0-1,2-2 1,-4 4-52,0-1 0,0 1 1,0 0-1,1 0 0,-1 0 0,0 0 1,1 0-1,-1 0 0,0 0 1,0 0-1,1 0 0,-1 0 0,0 0 1,0 0-1,1 0 0,-1 0 1,0 0-1,0 0 0,1 0 0,-1 1 1,0-1-1,0 0 0,1 0 1,-1 0-1,0 0 0,0 0 0,0 1 1,1-1-1,-1 0 0,0 0 1,0 0-1,0 1 0,0-1 0,0 0 1,1 0-1,-1 1 0,0-1 1,0 0-1,0 0 0,0 1 1,0-1-1,0 0 0,0 0 0,0 1 1,0-1-1,0 0 0,2 8 69,-1 0 0,0 0 0,-1 0 0,0 13 0,-1 5-201,0 238 743,3-234-1313,1 0 1,2-1-1,1 1 1,1-1-1,2 0 1,20 47-1,-6-36-4294,-5-20-1892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47.3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1 1116,'-3'1'480,"1"1"-1,0 0 0,0 0 1,0 0-1,0 1 1,0-1-1,0 1 0,-2 3 1,4-5-351,0-1 1,0 0-1,0 1 1,0-1-1,0 1 1,0-1 0,0 1-1,0-1 1,0 0-1,0 1 1,0-1-1,0 1 1,0-1-1,0 1 1,0-1-1,0 0 1,0 1-1,0-1 1,1 1-1,-1-1 1,0 0-1,0 1 1,1-1-1,-1 1 1,18 6 2257,2-4-1092,1 0-1,22-1 1,88-10 194,-80 4-1122,114-10 73,150-6-3523,-313 20 2686,0 0 1,0 0-1,1 0 0,-1 0 0,0 0 0,0 1 0,0-1 0,0 0 0,0 1 1,0 0-1,3 1 0,-25 9-5334,-9-5 3451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47.7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152 1 660,'-25'13'1169,"-44"25"2490,62-35-2925,1 2 0,1-1 0,-1 1-1,1 0 1,-1 0 0,1 0-1,1 1 1,-6 7 0,10-13-640,-1 1 1,1-1 0,0 1-1,-1 0 1,1-1 0,0 1 0,0 0-1,-1-1 1,1 1 0,0 0-1,0-1 1,0 1 0,0 0-1,0-1 1,0 1 0,0 0-1,0-1 1,0 1 0,0 0-1,0-1 1,0 1 0,1 0-1,-1-1 1,0 1 0,1 0-1,-1-1 1,1 2 0,17 9 1276,31-3-294,-47-8-982,81 3-144,128-11 1,-64 0-2652,156 4-8454,-258 2 8815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28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223 111 80,'17'-5'2446,"0"0"0,25-2 0,80-3-791,-85 8-1164,1136-20 445,-1023 20-1056,282-41 0,-413 40 98,59-8-98,-70 11 136,-1 0-1,1 0 1,-1 0 0,1 1-1,-1 0 1,1 1 0,13 4 0,-18-5 26,-1 1 0,1 0 0,-1-1 0,0 1 1,1 0-1,-1 0 0,0 0 0,0 0 0,0 1 1,0-1-1,-1 0 0,1 1 0,-1-1 0,1 1 1,-1 0-1,0 0 0,0-1 0,0 1 0,1 5 1,1 6 281,-1 1 0,1 25 0,-2-20-42,11 314 3070,-7-137-2408,4-26-591,2 192-96,-13-311-235,-2-1 0,-2 1 1,-3-1-1,-28 94 1,33-135-6,-1 0 0,0 0 0,-1-1 1,0 1-1,0-1 0,-1 0 1,-1-1-1,1 0 0,-1 0 1,0 0-1,-1-1 0,0-1 0,0 1 1,0-1-1,-1-1 0,0 0 1,0 0-1,-16 5 0,-13 2-112,-1-1-1,0-2 0,-66 7 1,22-9-753,-146-5 1,-85-27-91,89 5 772,-888-6-408,1073 26 588,41 0-13,-1 0 0,1 0 0,-1 0 0,1-1 0,-1 1 0,1 0 1,-1 0-1,1 0 0,-1-1 0,1 1 0,-1 0 0,1-1 0,-1 1 0,1 0 1,-1-1-1,1 1 0,0-1 0,-1 1 0,1 0 0,0-1 0,-1 1 0,1-1 1,0 1-1,0-1 0,-1 1 0,1-1 0,0 1 0,0-1 0,0 0 1,0 1-1,0-1 0,0 1 0,0-1 0,0 1 0,0-1 0,0 1 0,0-1 1,0 0-1,0 1 0,1-1 0,6-30 53,-5 21-18,6-40 261,-2 0 0,-2 0 1,-3-52-1,1-11 274,5-612 505,-8 477-3201,1 238 903,1-1 0,0 1 0,0 0 0,1-1 0,0 1 1,1 0-1,0 0 0,0 0 0,6-10 0,1 1-813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28.5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845 1 232,'-1'0'189,"0"0"0,0 0 0,0 0 0,0 0 0,0 1 0,0-1 0,0 0 0,0 1 0,0-1 0,0 1 0,0-1 0,0 1 0,0-1-1,0 1 1,0 0 0,1 0 0,-1-1 0,0 1 0,1 0 0,-1 0 0,0 0 0,1 0 0,-1-1 0,1 1 0,-1 2 0,-3 2 383,-120 155 6135,-95 114-3439,48-94-2182,82-89-1646,-91 118-1,174-200 52,3-6-44,-1 1 0,1-1 0,0 1 0,1 0 0,-1 0 0,1 1 0,0-1 0,0 0 0,0 1 0,-1 6 0,4-11 333,0 0 0,0 0-1,-1 0 1,1 0 0,0 0-1,0 0 1,0 0-1,0 0 1,0-1 0,0 1-1,0 0 1,0-1-1,-1 1 1,1 0 0,0-1-1,0 1 1,0-1 0,-1 1-1,1-1 1,0 0-1,-1 1 1,2-2 0,-1 1-72,25-17-1989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28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796 40 280,'50'-40'2872,"-86"79"4795,-32 45-3768,3-2-2096,-172 185 76,-154 193-2997,383-450 819,3-5-103,1 0 0,0 0 0,0 1 1,1-1-1,-1 1 0,1 0 0,1 0 0,-1 0 0,1 0 0,0 0 0,-2 10 0,4-15 280,0-1 0,0 1-1,0-1 1,0 1-1,0 0 1,1-1-1,-1 1 1,0-1-1,0 1 1,1-1-1,-1 1 1,0-1-1,1 1 1,-1-1-1,1 1 1,-1-1-1,0 1 1,1-1-1,-1 1 1,1-1 0,-1 0-1,1 1 1,-1-1-1,1 0 1,0 0-1,-1 1 1,1-1-1,-1 0 1,1 0-1,-1 0 1,1 0-1,0 0 1,-1 0-1,1 0 1,0 0-1,-1 0 1,1 0 0,-1 0-1,1 0 1,1 0-1,28-8-2919,7-9 843,7-8 453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09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0 130 260,'23'-21'2275,"-19"15"-913,1 1 0,0 0 0,1 1 0,-1-1 0,1 1 0,8-5 0,-13 9-1198,-1 0 0,1 0 0,-1 0 0,1 0 0,0 0 0,-1 0 0,1 0 0,0 1 0,-1-1 0,1 0 0,-1 0 0,1 0 0,-1 1 0,1-1 0,0 0 0,-1 1 0,1-1 0,-1 0 0,1 1 0,-1-1 0,0 1 0,1-1 0,-1 0 0,1 1 0,-1-1 0,0 1 0,1 0 0,-1-1 0,0 1 0,0-1 0,1 1 0,-1-1 0,0 1 0,0 1 0,9 27 1161,-6-20-829,1 5-444,2 0 0,0-1 0,1 1 0,0-1 0,1-1 0,0 1 0,1-1 0,20 20 0,-25-27-171,0-1 0,1 0 0,0-1 0,-1 1 0,1-1-1,0 0 1,1 0 0,-1-1 0,0 1 0,1-1 0,0 0 0,-1-1 0,1 1 0,0-1 0,0 0 0,0-1 0,0 1 0,0-1 0,-1-1 0,1 1 0,0-1-1,0 0 1,0 0 0,0 0 0,6-3 0,-8 2 109,0 0 0,0 0 0,-1-1 0,1 1-1,0-1 1,-1 0 0,0 0 0,0 0 0,0 0 0,0-1-1,0 1 1,0-1 0,-1 0 0,0 0 0,0 0-1,0 0 1,0 0 0,-1 0 0,1 0 0,-1 0 0,0-1-1,0 1 1,-1-1 0,1-6 0,-1-1 111,0 0-1,0 0 1,-1 0-1,0 0 1,-1 0 0,-1 1-1,-7-22 1,8 28-151,0 0 0,0 0 0,0 0 0,-1 1-1,0-1 1,0 1 0,0-1 0,0 1 0,-1 0 0,0 1 0,1-1 0,-1 1 0,-1-1 0,1 1 0,0 0-1,-1 1 1,0-1 0,1 1 0,-1 0 0,0 0 0,0 0 0,0 1 0,0 0 0,-1 0 0,1 0-1,0 0 1,0 1 0,-1 0 0,1 0 0,0 1 0,-1-1 0,1 1 0,-5 2 0,-4 0-924,1 0 0,0 2 1,0 0-1,1 0 0,-1 1 0,1 0 1,1 1-1,-1 1 0,1 0 0,0 0 1,-16 17-1,10-6-1330,6-4 499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29.2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865 25 828,'12'-7'694,"-8"4"-188,0 0 0,1 1 0,-1-1 0,1 1 0,8-3 0,-13 5-439,0 0 1,0 0-1,1 1 1,-1-1 0,0 0-1,0 0 1,0 0-1,0 0 1,1 1-1,-1-1 1,0 0 0,0 0-1,0 0 1,0 0-1,0 1 1,0-1-1,1 0 1,-1 0 0,0 1-1,0-1 1,0 0-1,0 0 1,0 1-1,0-1 1,0 0 0,0 0-1,0 0 1,0 1-1,0-1 1,0 0-1,0 0 1,0 1 0,0-1-1,-1 0 1,1 0-1,0 0 1,0 1-1,0-1 1,0 0 0,0 0-1,0 0 1,-1 1-1,1-1 1,0 0-1,0 0 1,0 0 0,0 0-1,-1 0 1,1 1-1,0-1 1,-1 0 0,-9 15 1317,-45 44 1932,-63 51-1,58-56-2290,-108 95 484,-55 52-734,156-135-757,-69 88 0,130-148-79,-2 3-240,1 0 0,0 1 0,0-1-1,0 1 1,2 1 0,-1-1 0,1 1 0,1 0 0,-7 23 0,11-34 171,0 1 1,-1 0-1,1 0 1,0 0 0,0 0-1,0-1 1,0 1-1,0 0 1,0 0-1,0 0 1,1 0-1,-1-1 1,0 1-1,0 0 1,1 0-1,-1 0 1,0-1 0,1 1-1,-1 0 1,1 0-1,-1-1 1,1 1-1,-1 0 1,1-1-1,0 1 1,-1-1-1,1 1 1,0-1-1,-1 1 1,2 0 0,1 0-177,-1-1 1,1 1 0,-1-1 0,1 0-1,-1 0 1,1 1 0,-1-2 0,1 1 0,-1 0-1,5-1 1,7-3-1155,0 0 0,23-11-1,23-14-1085,11-9 602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29.6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380 75 516,'19'-20'1046,"-14"14"-285,1-1 0,0 1 0,0 0 0,1 0 0,0 1 0,0 0 0,14-8 0,-20 13-719,-1 0-1,0 0 0,0 0 1,0 0-1,0 0 1,0 0-1,0 0 1,1 0-1,-1 0 1,0 0-1,0 0 1,0 0-1,0 0 1,0 0-1,0 0 1,1 0-1,-1 0 1,0 1 41,0-1-42,0 0 1,0 0-1,0 0 1,0 0-1,0 0 1,0 0-1,0 0 1,0 1-1,1-1 0,-1 0 1,0 0-1,0 0 1,0 0-1,0 0 1,0 1-1,0-1 1,0 0-1,0 0 1,0 0-1,0 0 1,0 0-1,0 0 1,0 1-1,0-1 1,-1 0-1,1 0 1,0 0-1,0 0 1,0 0-1,0 0 1,0 1-1,0-1 1,0 0-1,0 0 1,0 0-1,0 0 1,0 0-1,-1 0 0,1 0 1,0 0-1,0 0 1,0 0-1,0 1 1,0-1-1,0 0 1,-1 0-1,1 0 1,0 0-1,-76 138 6231,35-68-5162,-32 55-85,-79 147 238,126-218-1967,2 1 0,2 1 0,-15 65 0,33-104-218,0 0 0,2 1 1,0-1-1,0 27 1,2-40 589,0 1 0,0-1 0,1 1-1,0-1 1,-1 0 0,2 1 0,-1-1 0,0 0 0,1 0 0,0 1 0,0-1 0,0-1 0,0 1 0,1 0-1,-1 0 1,1-1 0,0 0 0,0 1 0,0-1 0,1 0 0,-1-1 0,7 5 0,-4-4-63,0-1 0,0 0 0,0 0 1,0 0-1,1-1 0,8 1 0,54 1-1669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30.0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 12 1532,'-1'-1'380,"0"0"1,0 0-1,-1 0 1,1 0-1,-1 0 0,1 0 1,-1 0-1,1 1 0,-1-1 1,1 0-1,-1 1 0,1-1 1,-1 1-1,0 0 1,1 0-1,-1 0 0,0 0 1,1 0-1,-1 0 0,0 0 1,1 0-1,-1 0 0,0 1 1,-2 0-1,1 1 85,1 0-1,-1 0 1,1 0 0,0 1-1,0-1 1,0 1-1,0-1 1,0 1 0,0-1-1,1 1 1,0 0-1,-1 0 1,0 4 0,-9 23 235,1 1 1,2 0 0,2 0-1,0 1 1,2-1 0,0 56 0,5-43-907,2 0 1,2 0 0,1 0-1,17 57 1,-20-91-544,1 0-1,-1 0 1,2 0-1,-1 0 1,1-1 0,11 16-1,-14-23 353,-1 0-1,1 0 1,0 0 0,0 0-1,0 0 1,0 0 0,0 0-1,1-1 1,-1 1 0,1-1-1,-1 1 1,1-1-1,-1 0 1,1 0 0,-1 0-1,1 0 1,0-1 0,0 1-1,-1-1 1,1 0-1,0 1 1,0-1 0,0 0-1,-1-1 1,1 1 0,0-1-1,0 1 1,-1-1-1,1 0 1,3-1 0,20-10-2219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30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20 173 1380,'4'-6'7341,"-19"35"-2659,13-18-4266,-1 0 1,2 0-1,-1-1 1,2 1 0,-1 0-1,2 0 1,-1 0-1,2 0 1,-1 0 0,1 0-1,1-1 1,5 16-1,-6-21-408,0 0-1,1 0 0,-1-1 1,1 1-1,0-1 0,0 0 1,0 0-1,0 0 0,1 0 1,0-1-1,0 1 0,0-1 1,0 0-1,0 0 0,1 0 1,-1-1-1,1 0 0,-1 0 1,1 0-1,0 0 0,0-1 1,0 1-1,0-1 0,0 0 1,1-1-1,-1 0 0,0 1 1,9-2-1,-6 0-89,1-1 0,-1 1 0,1-2 0,-1 1 0,0-1 0,0 0 0,0-1 0,0 0 0,-1 0-1,1 0 1,-1-1 0,0 0 0,-1-1 0,1 0 0,-1 0 0,0 0 0,0-1 0,-1 1 0,0-1 0,0-1 0,-1 1 0,0-1 0,4-8 0,-2 3 113,-1-1 1,0 0-1,-1-1 1,-1 1-1,0-1 1,-1 0-1,0 1 1,-1-1-1,-1 0 1,0 0 0,-1 0-1,-5-25 1,5 35 52,-1 0 1,1-1 0,-1 1 0,0 0-1,-1 0 1,1 0 0,-1 0 0,0 1 0,0-1-1,0 1 1,-1-1 0,0 1 0,0 0-1,0 1 1,0-1 0,-8-4 0,10 6-56,-1 1 1,0 0-1,0 0 0,0 0 1,-1 0-1,1 0 0,0 1 1,0-1-1,0 1 1,-1 0-1,1 0 0,0 0 1,0 0-1,0 1 1,-1 0-1,1-1 0,0 1 1,0 0-1,0 0 1,0 1-1,0-1 0,0 0 1,1 1-1,-1 0 1,0 0-1,1 0 0,-1 0 1,1 0-1,-3 3 0,-2 3-97,0 1 0,0-1-1,1 1 1,0 1 0,0-1-1,1 1 1,1 0-1,0 0 1,0 0 0,1 1-1,-3 11 1,3-7-714,0 1 1,2-1-1,-1 1 1,2-1-1,0 1 1,1-1-1,3 20 1,-2-28 199,-1 0-1,1-1 1,0 0 0,1 1 0,-1-1 0,1 0-1,1 0 1,-1-1 0,1 1 0,0-1-1,0 1 1,0-1 0,1 0 0,0-1 0,9 8-1,20 6-1875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30.7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65 916,'5'-25'3937,"-8"16"-388,-10 14 535,9 0-3622,-1 0 0,1 0 0,0 0 0,0 1 0,1-1 0,0 1 0,0 0 0,0 0 0,0 0 0,1 0 0,0 0 0,1 1 0,-1-1 0,1 1 0,0 7 0,0-4-336,0 0 0,1 0 0,1 0 0,-1 0 0,2 0 0,-1 0-1,1 0 1,1 0 0,5 13 0,-6-18-169,1-1-1,0 1 0,0 0 0,0-1 1,1 1-1,-1-1 0,1 0 0,0 0 1,1 0-1,-1-1 0,1 1 0,-1-1 1,1 0-1,0-1 0,0 1 0,0-1 1,0 0-1,1 0 0,-1-1 0,1 1 1,-1-1-1,1 0 0,-1-1 0,1 1 1,0-1-1,-1-1 0,1 1 0,-1-1 1,1 1-1,-1-2 0,1 1 0,-1 0 1,1-1-1,-1 0 0,0-1 1,0 1-1,0-1 0,0 0 0,-1 0 1,1 0-1,-1-1 0,1 0 0,-1 1 1,0-1-1,-1-1 0,1 1 0,-1-1 1,0 1-1,0-1 0,4-9 0,-2 3 46,-1 0 0,0 0 0,-1 0 0,0 0 0,-1-1 0,0 1 0,0-16 0,-2 19 71,0 0-1,0 0 1,-1 0 0,0 0 0,-1 0-1,1 0 1,-2 0 0,1 1-1,-1-1 1,0 1 0,-7-11-1,9 15-28,-1 1-1,1-1 1,-1 1-1,0-1 1,0 1-1,0 0 1,-1 0-1,1 0 1,0 0-1,-1 0 1,1 1-1,-1-1 0,0 1 1,1 0-1,-1 0 1,0 0-1,0 0 1,0 0-1,-4-1 1,2 2-6,0 0 0,1 1 0,-1-1 0,0 1 0,1 0 0,-1 0 1,0 0-1,1 0 0,0 1 0,-1 0 0,-5 3 0,-3 3-134,0 1 0,0 0 0,1 1 0,0 1 0,0-1 0,-13 19 0,16-18-536,1 1 0,0 1 0,1-1 0,1 1-1,0 0 1,0 1 0,2-1 0,-1 1 0,-3 24 0,7-31 94,1 0-1,-1-1 1,1 1 0,0 0 0,1 0 0,0-1 0,0 1-1,0 0 1,1-1 0,2 8 0,-2-10 172,0 0 1,1 0 0,-1 0-1,0 0 1,1-1-1,0 1 1,0-1-1,0 0 1,1 0-1,-1 0 1,1 0-1,-1 0 1,1-1-1,0 1 1,0-1-1,6 2 1,34 9-1526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31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75 1696,'1'-1'307,"-1"0"0,0 0-1,1 1 1,-1-1 0,0 0-1,0 0 1,1 0 0,-1 1-1,0-1 1,0 0 0,0 0 0,-9-15 6747,9 15-6748,-1 1 1,0 0 0,1-1-1,-1 1 1,-1-1 0,1 1 130,0 0 0,-1 0 0,1 1 1,0-1-1,0 0 0,0 0 0,0 1 0,0-1 0,0 0 1,-4 3 1748,2-1-1749,-8 11 372,7-2-459,0 0 0,1 0-1,0 0 1,1 0 0,0 0-1,1 0 1,0 1-1,1 13 1,-1-2-135,0-11-225,1 1 0,0-1 0,1 1 1,0-1-1,1 0 0,0 1 0,7 20 0,-9-33-14,0 1 1,1 0-1,-1-1 0,0 1 0,0 0 0,1-1 0,-1 1 0,0 0 1,1-1-1,-1 1 0,1-1 0,-1 1 0,1-1 0,-1 1 0,1-1 0,-1 1 1,1-1-1,-1 1 0,1-1 0,-1 0 0,1 1 0,0-1 0,-1 0 0,1 0 1,0 1-1,-1-1 0,1 0 0,0 0 0,0 0 0,0 0-7,1-1-1,-1 1 0,0-1 1,0 1-1,0-1 1,0 0-1,0 1 0,0-1 1,0 0-1,-1 0 0,1 0 1,0 0-1,0 0 1,0 0-1,0-1 0,3-4-46,0-1-1,-1 0 1,0 0-1,3-9 1,41-120-223,-39 117 280,0 1 0,2 0-1,0 0 1,1 1 0,14-17-1,-24 33 28,0-1-1,0 1 0,1-1 0,-1 1 0,1 0 0,-1-1 0,1 1 0,-1 0 0,1 0 0,0 0 0,0 0 1,-1 0-1,1 1 0,0-1 0,0 0 0,0 1 0,4-1 0,-5 1 0,0 1 0,1-1 0,-1 0 1,0 1-1,0-1 0,1 1 0,-1 0 0,0-1 0,0 1 0,0 0 1,0 0-1,0 0 0,0 0 0,0 0 0,0 0 0,0 0 0,0 0 0,-1 0 1,1 0-1,0 1 0,-1-1 0,1 0 0,-1 0 0,1 1 0,-1-1 1,1 0-1,-1 3 0,3 13 23,0 1 1,-1-1-1,-1 1 1,-1 0-1,0 0 0,-2-1 1,-3 23-1,-3 48 39,8-86-70,0-1 0,0 0 0,0 1 0,0-1 0,0 0 0,0 1 0,1-1 0,-1 0 0,0 1 0,1-1 0,-1 0 0,1 0 1,-1 1-1,1-1 0,1 2 0,-2-3-5,1 0 0,-1 0 0,0 0 0,1 1 0,-1-1 0,1 0 1,-1 0-1,0 0 0,1 0 0,-1 0 0,1 0 0,-1 1 0,1-1 0,-1 0 0,1 0 1,-1-1-1,1 1 0,-1 0 0,0 0 0,1 0 0,-1 0 0,1 0 0,-1 0 0,1-1 1,-1 1-1,0 0 0,1 0 0,0-1 0,2-1-48,0-1 0,0 1 0,0-1 0,0 0 0,-1 0 0,1 0 0,-1 0 0,3-6 0,31-72-509,-31 65 552,2 0 1,0 1 0,0-1 0,1 1 0,1 0-1,1 1 1,18-22 0,-27 35 21,0-1 0,0 1 0,0 0 0,1 1 1,-1-1-1,0 0 0,0 0 0,0 0 0,1 1 0,-1-1 0,0 1 0,1-1 0,-1 1 0,1-1 1,-1 1-1,0 0 0,1 0 0,-1 0 0,1 0 0,-1 0 0,1 0 0,-1 0 0,0 0 0,1 0 1,2 1-1,-2 1 3,1-1 0,-1 1 0,0-1 0,1 1 0,-1 0 0,0 0 0,0 0 0,0 0 0,0 0 0,0 1 0,-1-1 0,2 3 0,5 9-3,-2 0 1,0 0-1,7 26 0,-6-18-222,16 51-842,0-32-2931,-22-39 3595,0-1 0,0 0 1,1 1-1,-1-1 0,1 0 0,-1 0 0,1 0 0,-1 0 0,1 0 0,0 0 0,0-1 0,-1 1 0,1-1 0,0 1 0,0-1 1,0 0-1,-1 1 0,1-1 0,0 0 0,0 0 0,0 0 0,2-1 0,42-11-5868,-41 10 5860,22-7-1470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31.6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44 202 1936,'7'-18'11080,"-15"27"-8123,3-1-2404,0 1-1,1 0 0,1 0 0,-1 1 0,1-1 1,1 1-1,-3 15 0,-4 75 232,8-86-625,1-8-162,-1 1-1,1 0 1,0 0-1,0 0 1,1-1-1,0 1 1,1 0-1,-1-1 1,1 1-1,3 6 1,-5-13-5,0 1 0,0-1 0,0 0 1,1 1-1,-1-1 0,0 0 0,0 0 0,0 1 0,1-1 1,-1 0-1,0 0 0,1 1 0,-1-1 0,0 0 0,0 0 1,1 0-1,-1 1 0,0-1 0,1 0 0,-1 0 0,0 0 1,1 0-1,-1 0 0,0 0 0,1 0 0,-1 0 0,1 0 1,-1 0-1,0 0 0,1 0 0,-1 0 0,0 0 0,1 0 1,-1 0-1,0 0 0,1 0 0,-1-1 0,0 1 0,1 0 1,-1 0-1,0 0 0,1 0 0,-1-1 0,0 1 0,0 0 1,1 0-1,-1-1 0,0 1 0,0 0 0,0-1 0,1 1 0,-1 0 1,0-1-1,0 1 0,0 0 0,0-1 0,0 1 0,0 0 1,1-1-1,-1 1 0,0-1 0,8-24-305,13-89-2,-13 64 829,2-1-1,24-71 0,-34 122-503,0 0 1,0-1-1,0 1 0,0 0 1,0 0-1,0-1 0,0 1 0,0 0 1,0 0-1,0 0 0,0-1 1,0 1-1,1 0 0,-1 0 1,0-1-1,0 1 0,0 0 0,0 0 1,0 0-1,0-1 0,1 1 1,-1 0-1,0 0 0,0 0 1,0 0-1,1-1 0,-1 1 1,0 0-1,0 0 0,0 0 0,1 0 1,-1 0-1,0 0 0,0 0 1,1 0-1,-1 0 0,0 0 1,0-1-1,0 1 0,1 0 0,-1 0 1,0 1-1,0-1 0,1 0 1,-1 0-1,0 0 0,1 0 1,5 13 217,0 21-78,-6-32-140,1 19-24,0 0 1,2 0-1,0 0 1,1-1-1,10 29 0,-12-45-23,0 0 0,0 0 0,0 0 0,0-1 1,1 1-1,-1-1 0,1 1 0,0-1 0,0 0 0,0 0 0,0 0 0,0 0 0,1-1 0,3 3 0,-2-3-13,-1-1-1,0 0 1,0 0 0,0 0 0,1 0 0,-1 0-1,0-1 1,1 0 0,-1 0 0,0 0 0,1-1-1,-1 1 1,0-1 0,0 0 0,1 0-1,6-3 1,-3 1 18,-1-1-1,0 1 1,0-1-1,0-1 0,0 1 1,-1-1-1,1 0 1,-1-1-1,0 1 0,-1-1 1,0 0-1,0-1 1,0 1-1,0-1 1,-1 0-1,5-12 0,2-9 343,0-2-1,-2 1 0,6-33 0,4-12 1225,-6 44-553,-12 30-966,-1-1-1,0 1 1,0 0 0,0 0 0,1-1 0,-1 1 0,0 0 0,0 0 0,1 0 0,-1-1-1,0 1 1,0 0 0,1 0 0,-1 0 0,0 0 0,0-1 0,1 1 0,-1 0-1,0 0 1,1 0 0,-1 0 0,0 0 0,1 0 0,-1 0 0,0 0 0,1 0-1,-1 0 1,0 0 0,1 0 0,-1 0 0,9 16 177,24 169-249,-27-136-1644,2 0 0,29 93-1,-35-137 1010,0 0-1,0 0 1,0-1-1,1 1 1,0-1-1,0 1 1,1-1-1,-1 0 1,6 4-1,-8-6 294,1-1-1,-1 0 1,1 1-1,0-1 1,-1 0-1,1 0 1,0 0-1,0-1 1,0 1-1,0 0 1,0-1-1,0 1 1,0-1-1,0 0 1,0 0-1,0 1 1,0-1-1,0 0 1,0-1 0,0 1-1,0 0 1,0-1-1,-1 1 1,1-1-1,0 1 1,4-3-1,8-5-1530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32.5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1 728,'-2'2'467,"0"0"-1,-1 1 1,1-1-1,0 1 1,0-1-1,0 1 1,0 0-1,0-1 1,1 1-1,0 0 1,-1 0-1,1 1 1,0-1-1,0 0 1,0 0-1,1 0 1,-1 1-1,1-1 1,0 0-1,0 7 1,2 7 1312,0 0 0,8 33 0,-2-12-309,11 233 1501,-17-225-2847,-2-38-115,1 1 0,0-1 0,0 0 0,1 0 0,0 0 0,1 0 0,-1 0 0,1 0 0,8 13 0,-9-19-10,-1 0 0,1 1 0,0-1-1,-1 0 1,1 0 0,0 0 0,0-1-1,0 1 1,1 0 0,-1-1 0,0 0-1,1 1 1,-1-1 0,1 0-1,-1 0 1,1 0 0,-1-1 0,1 1-1,-1 0 1,1-1 0,0 0 0,0 0-1,-1 0 1,1 0 0,0 0 0,-1 0-1,1-1 1,0 1 0,-1-1 0,1 0-1,-1 0 1,1 0 0,3-2 0,4-2-17,-1 0-1,0-1 1,0 0 0,-1 0 0,0-1 0,0 0 0,0-1 0,-1 0 0,0 0 0,-1 0 0,0-1 0,0 0 0,-1 0 0,0-1 0,7-17 0,-1-3-25,-2 0 1,-1-1-1,-1 1 0,2-34 0,-5 37 38,-2 1-1,0-1 0,-2 0 0,-1 0 0,-1 1 0,-10-47 0,11 70 15,0 0 0,0 0 1,0 0-1,0 0 0,0 0 0,-1 0 0,0 0 0,1 0 1,-1 0-1,0 0 0,0 1 0,-1-1 0,1 1 0,0 0 1,-1 0-1,1-1 0,-1 2 0,-4-3 0,5 3-6,0 0 0,0 1 0,0 0 0,0-1 0,-1 1 0,1 0 0,0 0-1,0 0 1,0 0 0,-1 1 0,1-1 0,0 1 0,0-1 0,0 1 0,0 0 0,0-1 0,0 1-1,0 0 1,0 1 0,0-1 0,0 0 0,0 0 0,1 1 0,-1-1 0,0 1 0,1 0 0,-3 2 0,-5 8-284,0 0 1,0 1 0,1 0 0,0 0 0,2 1 0,-9 22 0,6-12-1146,2 0 0,1 0-1,-4 33 1,8-48 765,1 1-1,0 0 1,1 0-1,0-1 0,0 1 1,1 0-1,1 0 1,-1-1-1,2 1 1,-1-1-1,1 1 1,0-1-1,8 14 1,18 13-1707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32.9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2 1488,'-11'-2'8781,"8"11"-5765,-1 4-648,1 4-687,3 3-721,3 0-624,-3 0-748,0-2-912,4-1-1061,-1-4-551,-3-4-252,14-4-2729,-4-8 3881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33.3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 23 480,'0'-2'227,"0"1"1,0 0-1,-1 0 0,1 0 1,0 0-1,-1 0 0,1 0 1,-1 0-1,1 0 0,-1 0 1,0 1-1,1-1 1,-1 0-1,0 0 0,0 0 1,1 1-1,-1-1 0,0 0 1,0 1-1,0-1 0,0 1 1,0-1-1,0 1 0,0-1 1,-2 0-1,0 1 222,1 0 0,-1 0 1,0 0-1,1 0 0,-1 0 0,0 1 1,1-1-1,-1 1 0,1 0 0,-5 1 1,-2 2 684,0 1 1,0 0 0,0 0 0,-13 11 0,15-10-801,1 0-1,1 0 1,-1 0 0,1 0-1,0 1 1,0 0 0,1 0-1,0 0 1,0 1 0,1-1-1,-4 13 1,6-18-326,0 1 1,1 0-1,-1 0 0,1-1 0,0 1 0,0 0 1,0 0-1,0 0 0,0-1 0,1 1 0,-1 0 1,1-1-1,0 1 0,0 0 0,0-1 1,0 1-1,0-1 0,1 1 0,-1-1 0,1 1 1,-1-1-1,1 0 0,0 0 0,0 0 0,0 0 1,0 0-1,0 0 0,0-1 0,1 1 1,-1-1-1,1 0 0,-1 1 0,1-1 0,-1 0 1,1 0-1,0-1 0,2 2 0,6 0-208,1 0 0,-1 0 0,0-1 0,22 0-1,24 3-550,-56-4 760,1 0 0,-1 1 1,1-1-1,-1 1 0,0-1 0,1 1 0,-1-1 0,0 1 0,1 0 0,-1 0 1,0 0-1,0 0 0,0 0 0,0 0 0,0 0 0,0 0 0,0 0 0,0 0 1,0 0-1,0 1 0,-1-1 0,1 0 0,0 1 0,-1-1 0,1 0 1,-1 1-1,0-1 0,1 1 0,-1-1 0,0 1 0,0-1 0,0 1 0,0-1 1,0 3-1,-1 6 154,-1-1-1,0 1 1,0-1 0,-5 13 0,3-9-15,-8 28 230,-50 161-160,49-174-2645,10-21-81,-12-53-12718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10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19 289 1132,'-2'-7'738,"-1"3"39,1-1-1,0 0 1,0 1 0,0-1 0,0 0 0,1-1 0,0 1-1,0 0 1,1 0 0,-1-7 0,2 12-631,-1-1 0,1 0-1,-1 1 1,1-1 0,-1 1 0,1-1 0,-1 1-1,1-1 1,0 1 0,-1-1 0,1 1 0,0 0 0,-1-1-1,1 1 1,0 0 0,0 0 0,-1-1 0,1 1-1,0 0 1,0 0 0,0 0 0,-1 0 0,1 0 0,1 0-1,24 3 1233,-19-1-935,43 5 646,86 0 0,-106-8-2516,34-5-1,-42 2-762,-1-1-1,26-9 1,-44 14 1801,0-2 1,0 1 0,0 0-1,0-1 1,0 1-1,0-1 1,0 0-1,-1 0 1,1 0 0,-1 0-1,1 0 1,-1-1-1,3-2 1,3-15-1787</inkml:trace>
  <inkml:trace contextRef="#ctx0" brushRef="#br0" timeOffset="1">352 12 828,'-5'-2'315,"-26"-7"4991,30 9-5117,0 0 0,0 0 1,-1 0-1,1 1 1,0-1-1,0 0 1,0 0-1,0 1 1,0-1-1,0 1 0,0-1 1,0 1-1,0-1 1,0 1-1,1 0 1,-1-1-1,0 1 1,0 0-1,0 0 0,1 0 1,-1 0-1,0-1 1,1 1-1,-1 0 1,1 0-1,-1 0 1,1 0-1,-1 2 0,-3 14 500,1 0 1,0-1-1,1 1 0,1 0 0,1 1 0,0-1 0,4 21 0,-2-4-225,-1-17-297,14 232-1517,20-4-8127,-33-235 8815,1 0-1,-1 0 1,2 0-1,0-1 1,0 0-1,0 1 0,8 9 1,14 12-1201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33.7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0 271 168,'1'-12'1317,"1"1"-1,0 0 1,0 0 0,1 1-1,1-1 1,0 1-1,0-1 1,1 1 0,0 0-1,1 1 1,0-1 0,0 1-1,15-16 1,-12 17-1046,0 0 0,0 1 1,1 0-1,18-10 0,-7 7-1179,36-13 0,-32 15-1669,1 2-1,-1 0 1,1 2 0,0 0 0,40 1 0,-28 5 379</inkml:trace>
  <inkml:trace contextRef="#ctx0" brushRef="#br0" timeOffset="1">644 91 20,'5'27'5885,"-2"1"1,1 48-1,-2-26-3464,-7 118 452,0-41-1925,4-121-884,1 0 0,0 0 0,1 0 0,0 0 0,0 0-1,0 0 1,3 9 0,-3-13-49,0-1 0,0 1 0,1 0 0,-1-1 0,0 1 0,1-1 0,-1 0 0,1 1 0,-1-1 0,1 0 0,0 0 0,-1 0 0,1 0 0,0 0-1,0 0 1,0-1 0,0 1 0,0-1 0,0 1 0,0-1 0,0 0 0,0 1 0,0-1 0,0 0 0,0 0 0,4-1 0,36-3-637,68-15 1,-55 8-288,-5 2-235,56-11-2817,-77 14 214,42-16 1,-69 21 3322,1 0 1,-1 0-1,1 0 1,-1 0-1,1 0 0,-1 0 1,1-1-1,-1 1 1,0-1-1,0 0 0,0 0 1,0 0-1,0 0 1,3-4-1,-5-10-2097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35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1800 192,'5'-17'2617,"1"1"-1,14-24 1,2-7 919,-10 13-2320,-2 0 0,-1-1 0,-1 0 0,-2 0 0,2-70 0,-18-183 266,1 139-547,10-139 26,4 224-752,3 0 0,23-92 0,52-126 1179,-83 280-1380,0 0 0,0 0 1,1 0-1,-1 0 0,1 1 1,0-1-1,0 0 0,-1 0 0,1 1 1,0-1-1,0 1 0,0-1 1,1 1-1,0-2 0,0 2 5,0 1 0,-1-1 0,1 1 0,0-1 0,0 1-1,0 0 1,-1 0 0,1 0 0,0 0 0,0 0 0,-1 0 0,3 1 0,14 0 0,267 3-267,41 1-418,-60 7 280,490-42 0,-97-40 419,-648 69-12,0 0 0,0 0 1,0 1-1,0 0 0,0 1 0,12 2 0,-20-2-15,1 0 0,-1 0 0,0 0 1,0 0-1,0 1 0,0-1 0,0 1 0,0 0 1,0 0-1,0 0 0,-1 0 0,1 1 1,-1-1-1,0 1 0,1-1 0,-1 1 1,0 0-1,-1 0 0,1 0 0,0 0 0,-1 0 1,0 0-1,2 7 0,1 4-18,-2 1-1,0 0 0,-1-1 1,0 1-1,-1 0 1,-1 0-1,-4 23 1,-28 106-40,24-109 53,-29 105-11,-13 46-22,-37 268 0,75-192-775,8-94-4481,4-164 4829,-3 36-4339,-5-18-1933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36.4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24 184,'-6'6'572,"0"0"0,1 1 1,0-1-1,0 1 0,0 0 0,1 1 0,0-1 1,0 1-1,1 0 0,0 0 0,1 0 0,-3 11 1,-2 15 1892,-3 58 0,7-63-1528,-2 37 1253,2 65 1,3-108-1913,2 0 0,1 0 0,1-1 0,1 1 0,0-1 0,14 33-1,-17-50-245,1 1 0,-1-1 0,1 0 0,0 0 0,1 0 0,-1-1 0,1 1 0,0-1 0,0 0 0,1 0 0,-1 0 0,1 0-1,-1-1 1,1 0 0,0 0 0,9 4 0,-10-6-22,0 0 0,0 0-1,0-1 1,0 1 0,0-1 0,0 0 0,0 0-1,0 0 1,0 0 0,0-1 0,0 0-1,0 0 1,0 0 0,-1 0 0,1 0-1,0-1 1,0 0 0,-1 0 0,1 0-1,-1 0 1,0 0 0,1-1 0,-1 1-1,4-6 1,6-6-1,-1 0 0,0-1-1,-1 0 1,-1-1 0,0-1-1,-2 1 1,8-20 0,3-14 27,16-63 0,-23 67-9,-2-1-1,-3 0 1,-1 0-1,-1-69 1,-5 109-22,0-1 1,-1 1-1,0-1 0,-1 1 1,1-1-1,-1 1 1,-1 0-1,0-1 0,-6-12 1,7 18-3,1 1 0,0-1 0,-1 0 0,1 0 0,-1 1 0,0-1 0,0 1 0,1-1 1,-1 1-1,0 0 0,0 0 0,0 0 0,0 0 0,0 0 0,0 0 0,-1 1 0,1-1 0,0 1 0,0-1 0,-1 1 1,1 0-1,0 0 0,0 0 0,-1 0 0,1 0 0,0 1 0,0-1 0,-1 0 0,1 1 0,0 0 0,0 0 1,0-1-1,0 1 0,0 1 0,0-1 0,-3 2 0,-4 3-6,0 1-1,0-1 1,1 1 0,0 1-1,0 0 1,1 0 0,0 0-1,1 1 1,-9 14 0,-1 5-76,-24 59 0,25-48-303,2 0 0,-17 79 1,28-103-245,-1 1 0,2-1 0,0 1 0,1-1 0,1 1 0,0-1 0,1 1 1,0-1-1,2 0 0,0 0 0,6 16 0,-8-26 148,0 0-1,0-1 1,1 1 0,0-1-1,0 1 1,0-1-1,0 0 1,1 0 0,0 0-1,-1-1 1,1 0-1,0 1 1,1-1 0,-1 0-1,1-1 1,-1 1-1,1-1 1,8 3 0,21 0-1816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36.8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1592,'13'-6'2428,"-2"3"449,-1 3 259,1 5-296,-4 6-616,0 6-599,-7 3-577,0 2-464,-4 0-492,-3 1-668,0-2-892,0-1-949,4-4-515,3-3-228,3-2 75,11-6 441,7-5 752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37.1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143 40 1052,'-14'-40'11449,"13"41"-11172,1 0 1,-1-1-1,0 1 0,1 0 1,-1-1-1,1 1 1,-1 0-1,1 0 0,0-1 1,-1 1-1,1 0 0,0 0 1,-1 0-1,1 0 0,0-1 1,0 1-1,0 0 1,0 0-1,0 0 0,0 2 1,-20 74 3094,12-53-3059,2 1-1,0-1 0,-1 27 0,7-47-305,0-1 0,0 1-1,0-1 1,0 1 0,1-1-1,-1 1 1,1-1 0,0 0-1,0 1 1,0-1 0,1 0-1,-1 0 1,1 1 0,0-1-1,0-1 1,0 1-1,0 0 1,0 0 0,1-1-1,4 5 1,4 1-23,0-1 0,1 0 0,-1-1 0,19 7 0,-22-11 8,0 2-1,1-1 0,-1 1 0,0 1 0,-1-1 0,1 1 0,-1 1 1,0-1-1,0 1 0,8 9 0,-14-12 9,1 0 0,0 0 0,-1 0-1,0 0 1,1 0 0,-1 1 0,-1-1 0,1 0-1,0 0 1,-1 1 0,1-1 0,-1 0 0,0 1 0,0-1-1,-1 6 1,-1-3 6,1 0 0,-1 0 1,0 0-1,-1 0 0,1 0 0,-1 0 0,-6 9 0,-2-1-79,0 0-1,-1-1 1,0 0-1,-28 22 1,25-23-583,0-2 1,-25 14 0,-2-9-2717,39-14 2843,0-1-1,1 0 1,-1 1-1,0-1 0,1 0 1,-1-1-1,0 1 0,0 0 1,1-1-1,-1 1 1,1-1-1,-4-1 0,5 1 225,0 0 1,-1 1-1,1-1 0,0 0 0,-1 0 0,1 0 0,0 0 0,0 0 0,0-1 0,0 1 1,0 0-1,0-1 0,0 1 0,1 0 0,-1-1 0,0 1 0,1-1 0,-1 1 0,1-1 1,-1-2-1,-3-20-2259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37.4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1 198 796,'1'-10'735,"0"0"917,0 0 0,1 0 1,0 0-1,6-15 0,-7 23-1246,1-1 1,-1 0-1,1 0 0,0 0 0,0 1 0,0-1 0,0 1 1,0-1-1,1 1 0,-1 0 0,1 0 0,-1 0 1,1 0-1,0 1 0,0-1 0,0 1 0,0-1 0,3 0 1,18-4 210,1 0 0,-1 2 1,1 1-1,34 0 1,-25 1-3228,47-7 1,-56 3-1564,0-1-1,37-16 1,-28 11 1891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37.8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1 620,'0'1'423,"1"1"0,0-1 0,0 1 1,-1-1-1,1 1 0,-1-1 0,0 1 0,1 0 0,-1-1 0,0 1 0,0-1 0,0 1 1,0 0-1,0-1 0,0 1 0,0-1 0,-1 1 0,1 0 0,-1-1 0,1 1 0,-1-1 1,0 1-1,1-1 0,-1 0 0,0 1 0,-1 1 0,-5 16 2239,-37 148 5111,-3 16-5642,40-144-1908,0 1 0,0 68-1,7-102-242,0-1-1,1 0 1,-1 0 0,1 0-1,1 0 1,-1 0-1,1 0 1,0 0-1,0 0 1,0 0 0,0-1-1,1 1 1,0-1-1,0 0 1,0 0-1,1 0 1,-1 0 0,1 0-1,0-1 1,0 1-1,0-1 1,0 0-1,1-1 1,-1 1 0,1-1-1,0 0 1,7 3-1,11 2-301,1 0-1,1-2 1,-1 0-1,37 1 0,-45-5 113,142 7-3283,-126-10-217,40-5 0,-51 1 292,-21 6 3326,-1 0 1,1 0 0,0 0-1,0 0 1,-1 0 0,1 0-1,0 0 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43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1 208,'-6'24'6491,"1"-6"-4353,-19 125 5007,6 2-3594,6-35-3258,-39 161 0,43-245-1492,-3 9-2181,8-14-1853,4-14 2952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44.0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 22 72,'-4'2'498,"0"-1"0,1 0-1,-1 1 1,1 0 0,-1 0 0,1 0 0,0 0-1,-1 1 1,1-1 0,0 1 0,1 0 0,-1 0-1,0 0 1,-3 6 0,-29 50 3810,33-54-4014,-3 4 22,1 1 0,0 1 1,0-1-1,1 0 0,1 1 0,0 0 0,0-1 1,1 1-1,1 0 0,0 0 0,0 0 0,1 0 0,0 0 1,1-1-1,0 1 0,7 18 0,-7-22-306,1-1 0,0 1 0,0-1 0,1 1 0,0-1 0,0 0 0,1-1 0,-1 1 0,1-1 0,0 0 1,1 0-1,-1 0 0,1-1 0,0 0 0,0 0 0,0 0 0,1-1 0,-1 0 0,1 0 0,0-1 0,0 1 0,0-2 0,0 1 0,0-1 0,15 1 0,-11-2-87,0-1 0,-1 0 0,1-1 0,0 0 0,0 0-1,-1-1 1,0-1 0,1 0 0,-1 0 0,-1-1 0,1 0 0,-1-1 0,0 0 0,0 0 0,0-1 0,-1 0-1,0-1 1,-1 0 0,1 0 0,6-11 0,-5 7 98,-1 0 1,0-1-1,-1 1 0,0-1 1,-1-1-1,-1 1 0,0-1 1,-1 0-1,0 0 0,-1-1 1,-1 1-1,0-1 0,-1 1 1,-2-24-1,1 32 79,-1-1 0,0 1-1,-1 0 1,0 0 0,0 0 0,0 0-1,0 0 1,-1 0 0,0 1 0,-7-11-1,8 14-60,0 0 0,0 0 1,0 0-1,0 0 0,0 1 0,0-1 0,0 0 0,0 1 0,-1 0 0,1-1 0,-1 1 0,1 0 0,-1 0 0,1 1 0,-1-1 0,0 0 0,1 1 0,-1-1 0,0 1 0,0 0 0,1 0 0,-1 0 0,0 1 0,1-1 0,-1 0 0,0 1 0,-3 1 0,-4 2-11,0 1-1,1 0 1,-1 0 0,1 1 0,1 0 0,-1 1 0,1 0 0,0 0 0,1 1-1,-1-1 1,-7 13 0,0 1-390,0 2 0,1 0-1,-14 33 1,22-43-328,2-1 0,-1 1 0,2 0 0,-1 0 0,2 0 0,0 1 0,-1 25 0,3-33 267,1 0 0,-1-1 1,1 1-1,0 0 0,0 0 0,0-1 1,1 1-1,0-1 0,0 0 0,0 1 1,1-1-1,0 0 0,0 0 0,0 0 1,1-1-1,-1 1 0,1-1 0,0 0 1,0 0-1,1 0 0,4 3 0,27 10-1649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44.3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10 332 1544,'9'-17'9751,"-19"35"-4522,5 0-5300,3-6 281,1-1 1,1 1-1,0-1 0,0 0 1,2 1-1,-1-1 0,1 0 1,1 0-1,0 1 0,0-2 1,1 1-1,10 19 0,-11-26-209,-1 0 1,1 1-1,0-1 0,0 0 0,1-1 0,-1 1 0,1 0 0,0-1 0,0 0 1,0 0-1,0 0 0,0 0 0,8 2 0,-8-3 4,0-1 1,0 0-1,0-1 1,1 1-1,-1-1 0,0 0 1,1 0-1,-1 0 0,0 0 1,1-1-1,-1 1 1,0-1-1,0 0 0,0-1 1,0 1-1,0-1 0,0 0 1,4-2-1,4-4 1,-1 1-1,0-2 1,0 1 0,-1-1-1,-1-1 1,1 0-1,-2 0 1,1-1 0,-1 0-1,-1-1 1,12-23-1,-7 8 22,-1 0-1,-1-1 1,-1 0 0,8-44-1,-13 48 34,-1 0 1,1-43-1,-4 61-32,-1 0 0,1 0 0,-1-1 0,0 1 1,0 0-1,-1 0 0,1 0 0,-1 0 0,-1 0 0,1 0 0,-1 0 0,0 1 0,-1-1 0,1 1 0,-8-9 0,8 12-6,0 0-1,0 0 0,0 0 1,0 0-1,0 1 1,-1-1-1,1 1 1,0 0-1,-1 0 0,1 0 1,-1 1-1,1-1 1,-1 1-1,1 0 1,-1-1-1,1 2 0,-1-1 1,0 0-1,1 1 1,0 0-1,-1-1 1,1 1-1,-1 1 0,1-1 1,-4 2-1,-3 2 3,1 0 0,-1 0 0,1 1 0,-1 0 0,2 1-1,-15 13 1,14-10-334,0-1-1,1 2 0,0-1 1,1 1-1,0 1 0,0-1 1,1 1-1,1 0 1,0 1-1,1-1 0,0 1 1,1 0-1,-2 15 0,4-20-265,0 0 0,1 0-1,0 0 1,1 1-1,0-1 1,0 0 0,0 0-1,1 0 1,0-1 0,1 1-1,0 0 1,0-1-1,1 0 1,0 1 0,0-1-1,0-1 1,1 1 0,0-1-1,0 0 1,1 0-1,0 0 1,10 8 0,24 11-1894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10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 1848,'2'-21'10131,"0"19"-9557,-1 1-205,1 1-1,0-1 1,0 1 0,-1-1 0,1 1 0,0 0-1,0 0 1,0 0 0,0 0 0,-1 0-1,5 1 1,-3 0-276,253 17 2990,0-19-6958,-238 0 3001,-8 1 6,1-1 1,-1 1 0,0-2-1,0 1 1,0-2 0,0 1-1,0-1 1,9-5 0,-18 8 715,0-1 0,0 1 1,0 0-1,0-1 1,-1 1-1,1-1 0,0 1 1,0-1-1,-1 0 0,1 1 1,0-1-1,-1 0 1,1 0-1,0 1 0,-1-1 1,1 0-1,-1 0 0,0 0 1,1 0-1,-1 0 1,0 0-1,1 1 0,-1-1 1,0 0-1,0 0 0,0 0 1,0 0-1,0 0 1,0 0-1,0 0 0,0 0 1,0 0-1,0 0 0,-1 0 1,1-1-1,-12-16-1796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45.2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209 6 2196,'-30'25'8375,"4"0"-3568,15-13-3894,0 1-1,1 0 0,1 1 1,-13 23-1,5 0-467,1 0 0,1 0 1,3 2-1,1-1 0,-7 47 0,18-79-98,6-15-224,4-17-101,-5-2-10,4-47-1,2-13 29,-8 70-15,0 1-1,1 0 1,2 0 0,-1 0-1,2 0 1,0 1 0,1 0-1,1 1 1,12-17 0,-21 30-8,1 1-1,0 0 1,0 0 0,-1 0 0,1 0 0,0 0-1,0 0 1,0 1 0,0-1 0,0 0 0,0 0-1,0 1 1,1-1 0,-1 1 0,0-1 0,0 1-1,0-1 1,1 1 0,-1 0 0,2-1 0,-2 1-2,0 1 1,-1-1-1,1 1 1,0-1-1,0 0 1,-1 1-1,1 0 1,0-1-1,-1 1 1,1-1 0,-1 1-1,1 0 1,-1-1-1,1 1 1,-1 0-1,1 0 1,-1-1-1,0 1 1,1 0-1,-1 0 1,0 0-1,1 1 1,1 7 41,-1 0 1,0 0-1,0 1 1,0 10-1,-12 300-37,11-313-99,0 1 1,1 0-1,0 0 0,3 9 0,-4-16 54,0 0-1,0-1 1,0 1-1,1 0 1,-1-1-1,0 1 1,1 0 0,-1 0-1,0-1 1,1 1-1,-1-1 1,1 1-1,-1 0 1,1-1-1,-1 1 1,1-1-1,0 1 1,-1-1-1,1 1 1,0-1 0,0 1-1,0-1-5,0 0-1,0-1 1,0 1 0,0 0-1,0 0 1,0-1 0,0 1-1,0-1 1,0 1-1,0-1 1,0 1 0,0-1-1,0 1 1,0-1 0,-1 0-1,1 1 1,0-1 0,-1 0-1,1 0 1,0 0-1,0-1 1,70-96-783,-49 66 781,0 1 0,2 1-1,45-44 1,-41 55 7,-28 19 25,1-1 0,-1 1 0,1 0 0,-1 0 0,1 0 0,0 0 0,-1 0-1,1 0 1,-1 0 0,1-1 0,-1 2 0,1-1 0,-1 0 0,1 0-1,-1 0 1,1 0 0,-1 0 0,1 0 0,-1 0 0,1 1 0,-1-1 0,1 0-1,-1 0 1,1 1 0,-1-1 0,1 0 0,-1 1 0,1-1 0,-1 1 0,0-1-1,1 0 1,-1 1 0,0-1 0,1 1 0,-1-1 0,0 1 0,0-1 0,0 1-1,1-1 1,-1 1 0,0-1 0,0 1 0,0-1 0,0 1 0,0 0-1,0-1 1,0 1 0,0-1 0,0 1 0,0-1 0,0 1 0,0-1 0,0 1-1,-1 0 1,-1 23-186,0-1 0,-2 1-1,-10 35 1,-5 28-2665,17-75 1431,1 0 1,0-1 0,1 1 0,0 0-1,3 15 1,-3-25 1088,1 0-1,-1-1 1,0 1-1,0 0 0,1-1 1,-1 1-1,1-1 1,0 1-1,-1-1 1,1 1-1,0-1 1,0 1-1,0-1 1,0 0-1,0 1 0,0-1 1,2 2-1,8 0-2061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46.0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79 334 1464,'0'-10'1134,"-2"-33"3237,2 41-3973,0 1 0,0-1 0,0 0 0,-1 0 0,1 1 0,0-1 0,-1 0 0,0 0 0,1 1 0,-1-1 0,0 1 0,0-1 0,0 1 0,0-1 0,0 1 0,0-1 0,-1 1 0,-1-2 0,1 5-63,1 0 1,-1 1-1,1-1 0,-1 0 0,1 1 0,0-1 0,0 1 0,0-1 0,1 1 0,-1 0 0,0 3 0,-23 154 1636,3-13-1544,21-147-422,-1 1 0,1 0 1,0-1-1,0 1 0,-1 0 0,1 0 1,0-1-1,0 1 0,0 0 0,0 0 1,0-1-1,0 1 0,0 0 0,0 0 1,0 0-1,0-1 0,0 1 0,0 0 1,0 0-1,1-1 0,-1 1 0,0 0 1,1-1-1,-1 1 0,1 0 0,-1-1 1,0 1-1,1 0 0,-1-1 0,1 1 1,0-1-1,-1 1 0,1-1 0,0 1 1,1-1-3,-1 0 1,0 0-1,0-1 1,0 1-1,0-1 1,0 1-1,1-1 1,-1 1-1,0-1 1,0 0-1,-1 0 1,1 1-1,0-1 1,0 0-1,0 0 1,0 0-1,-1 0 1,1 0-1,0 0 1,-1 0-1,2-2 1,7-16-32,0 0 1,-2-1-1,0-1 1,6-29 0,1-2 12,40-113 33,9-31 160,-57 167-64,-6 15 27,-1 14-136,1 0 1,0 0-1,0 0 1,0 0-1,0 0 1,0-1-1,0 1 1,-1 0-1,1 0 0,0 0 1,0 0-1,0 0 1,0 0-1,-1 0 1,1 0-1,0 0 1,0-1-1,0 1 0,-1 0 1,1 0-1,0 0 1,0 0-1,0 0 1,-1 0-1,1 0 1,0 0-1,0 0 0,0 1 1,-1-1-1,1 0 1,0 0-1,0 0 1,0 0-1,0 0 1,-1 0-1,1 0 0,0 0 1,0 0-1,0 1 1,0-1-1,-1 0 1,1 0-1,0 0 1,0 0-1,0 0 0,0 1 1,0-1-1,0 0 1,-1 2 9,0-1 0,0 1-1,0 0 1,0-1 0,0 1 0,1 0 0,-1-1 0,1 1 0,-1 0 0,1 0 0,0 0 0,0-1 0,0 1 0,0 0 0,0 0 0,0 0 0,0-1 0,0 1 0,1 0 0,-1 0-1,1 0 1,-1-1 0,1 1 0,0 0 0,0-1 0,1 3 0,5 25 10,-9 13-55,-8 47 1,4-46-35,0 48 0,5-77 42,1 3-25,0 0 0,1 0 1,5 26-1,-5-39 28,0-1 0,0 1 0,0-1 0,1 1 0,-1-1 0,1 1 0,0-1 0,0 0 0,4 5 0,-5-7 4,0 0 0,1 1 0,-1-1 1,1 0-1,-1 0 0,1 0 0,0 0 1,0 0-1,-1 0 0,1-1 0,0 1 0,0-1 1,0 1-1,0-1 0,0 1 0,0-1 1,0 0-1,-1 0 0,4 0 0,-2-1-2,0 0 0,0 0 0,0 0 0,1 0 1,-1 0-1,0 0 0,-1-1 0,1 0 0,0 1 0,0-1 0,-1 0 0,1 0 0,-1-1 0,1 1 0,-1 0 0,0-1 0,0 0 0,0 1 0,2-6 0,5-7-8,-1 0 0,8-25-1,-10 25 19,21-52 73,3 1-1,72-114 0,-92 164 12,-8 12-28,1-1 0,0 0 0,0 0-1,0 1 1,0-1 0,1 1-1,0 0 1,0 0 0,0 1-1,0-1 1,1 1 0,0 0-1,8-5 1,-12 8-40,0 0 1,-1 0-1,1 0 1,-1 0-1,1 0 0,0 1 1,-1-1-1,1 0 1,-1 0-1,1 0 0,0 1 1,-1-1-1,1 0 0,-1 1 1,1-1-1,-1 0 1,1 1-1,-1-1 0,0 1 1,1-1-1,-1 0 1,1 1-1,-1-1 0,0 1 1,1 0-1,-1-1 1,0 1-1,0-1 0,1 1 1,-1-1-1,0 1 0,0 0 1,0-1-1,0 1 1,0-1-1,0 1 0,0 0 1,2 28 101,-2-27-101,-2 43 39,-10 54-1,-1 11-185,14 56-1033,8-56-7411,-8-90 3504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50.5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789 41 580,'-9'-6'704,"0"1"0,-1 0 0,1 0 1,-1 1-1,0 0 0,0 1 0,0 0 0,0 1 0,-12-2 0,14 4-251,1 0 0,-1 1 0,1 0 0,0 0 0,-1 0 0,1 1 0,0 0 0,0 0 0,0 1 0,0 0 0,1 0 0,-1 1 0,-11 8 0,-4 5-149,0 2 0,1 0-1,1 1 1,1 1-1,1 0 1,1 2 0,0 0-1,2 1 1,1 1-1,1 0 1,1 0 0,-12 37-1,5-2-250,3 1-1,3 1 1,2 0-1,-4 93 1,13-6 15,27 232 1,1-19-63,-25-289 84,-3 0-1,-24 144 0,14-162 46,-3-1-1,-43 103 1,-67 93 249,122-244-381,0 0-1,0-1 0,0 1 0,1 1 0,0-1 0,0 0 1,0 0-1,1 1 0,-1 8 0,2-12-8,1-1 0,-1 1 1,1 0-1,0-1 0,-1 1 0,1-1 0,0 1 0,1-1 0,-1 1 1,0-1-1,1 1 0,-1-1 0,1 0 0,0 0 0,0 0 0,-1 0 1,2 0-1,-1 0 0,0-1 0,0 1 0,0-1 0,1 1 0,-1-1 1,4 1-1,0 1-9,19 10-52,-1 1 0,23 17-1,-39-24 63,0-1-1,-1 2 0,1-1 0,-1 1 0,-1 0 0,1 0 1,-2 1-1,1 0 0,4 9 0,-3 1 23,0 0 0,-1 1 0,-1-1 0,-1 1 0,0 0-1,-2 0 1,0 1 0,-1-1 0,-1 0 0,-6 40 0,-4 1 163,-3 0 0,-27 76-1,-31 70 487,-38 127 505,93-274-955,3 1 1,3-1-1,-5 102 0,15-138-213,1 1 0,1 0 1,2-1-1,0 0 0,1 1 0,2-2 0,0 1 1,1-1-1,2 0 0,0-1 0,2 0 0,0 0 1,1-1-1,1-1 0,1-1 0,1 0 0,1 0 1,0-2-1,27 21 0,-9-11-203,1-2 0,1-1 0,1-2 0,51 22 0,-62-32-749,1-2-1,1-1 0,0-1 0,0-1 0,0-2 1,1-1-1,34 0 0,-53-3 149,-1-2 1,1 1-1,-1-1 1,1-1-1,-1 0 0,0-1 1,0 1-1,0-2 1,0 0-1,0 0 1,16-10-1,7-12-1838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51.2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67 1024,'0'-3'374,"1"0"0,-1-1 0,0 1 0,1-1 0,0 1 0,-1 0 0,2 0 0,-1-1 0,0 1 0,0 0 0,1 0 0,0 0 0,0 0 0,0 1 0,0-1 0,3-3 0,-3 4-176,-1 1-1,1 0 1,-1 0 0,1 0 0,-1 1-1,1-1 1,0 0 0,-1 1 0,1-1 0,0 1-1,-1-1 1,1 1 0,0 0 0,0 0 0,0-1-1,-1 1 1,1 1 0,0-1 0,0 0-1,0 0 1,-1 1 0,1-1 0,0 1 0,0-1-1,-1 1 1,1 0 0,-1 0 0,1 0-1,0 0 1,-1 0 0,0 0 0,3 2 0,2 3 228,0 0 0,0 1 0,-1-1 0,0 1 0,0 0 0,-1 0 0,0 1 0,0-1-1,-1 1 1,0 0 0,3 14 0,3 13 678,5 49-1,-5 16 178,-9 182 1,-2-58-1218,4-167-632,18 106 0,-16-145-263,0 0 0,1 0-1,1-1 1,1 1 0,1-2 0,0 1 0,17 24-1,-22-36 318,1-1-1,-1 0 0,1 1 0,0-1 0,1-1 0,-1 1 0,1-1 0,-1 1 0,1-1 0,0-1 0,0 1 0,7 2 0,-7-4 98,-1 0 0,1 0 0,-1-1-1,1 1 1,-1-1 0,1 0-1,-1-1 1,1 1 0,-1-1-1,1 0 1,-1 0 0,0 0-1,1 0 1,-1-1 0,0 0-1,0 0 1,6-4 0,25-18-1434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51.6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0 183 1408,'10'-22'2210,"19"-19"9353,-29 41-11443,8 12 1760,3 21-1239,-10-29-238,15 50 700,3 13 37,45 103 0,-61-163-1148,1 1 0,0-1 0,0-1 0,1 1 0,0-1-1,0 1 1,0-1 0,1-1 0,0 1 0,0-1 0,0 0 0,1 0 0,-1-1 0,1 0 0,13 6 0,-13-8-34,-1 0 0,0-1 0,0 0 0,1 0 0,-1 0 0,0-1 0,1 0 0,-1 0 0,0-1 0,1 0 0,-1 0 0,0 0 0,0-1 0,1 0 0,-1 0 0,-1 0 0,1-1 0,0 0 0,0 0 0,6-5 0,-2 0 19,0 0-1,-1 0 0,0-1 1,0 0-1,-1-1 1,0 0-1,-1 0 0,0-1 1,0 0-1,-1 0 1,-1 0-1,0-1 0,-1 0 1,0 0-1,0 0 1,-1 0-1,-1 0 0,2-23 1,-3 15 69,-1 0 1,-1 0 0,0 0 0,-1 1 0,-2-1-1,0 0 1,-1 1 0,0 0 0,-2 0-1,0 1 1,-12-22 0,16 35-24,-1 0-1,1-1 1,-1 2 0,0-1-1,0 0 1,0 1 0,-1-1-1,-8-5 1,11 9-19,0-1 1,0 1 0,0 0-1,0 0 1,0 0-1,0 0 1,-1 1-1,1-1 1,0 0-1,-1 1 1,1 0-1,-1 0 1,1-1-1,0 1 1,-1 1 0,1-1-1,0 0 1,-1 0-1,1 1 1,0 0-1,-1-1 1,1 1-1,0 0 1,0 0-1,-3 2 1,-1 1-29,0 1 1,0 0-1,0 1 0,1-1 1,0 1-1,0 0 0,0 0 1,1 1-1,0 0 0,0-1 1,0 1-1,1 0 0,0 1 1,-3 14-1,1-3-316,1 0 0,1 0 0,0 0 0,1 38 0,3-36-545,1 0 0,0 0 0,2 0 0,0-1 0,1 1 0,10 24 0,-12-37 400,1-1 0,-1 1 0,1-1 0,0 0 0,1 0 0,-1 0 0,2-1 0,-1 0 1,1 0-1,-1 0 0,1 0 0,1-1 0,-1 0 0,1-1 0,0 1 0,0-1 0,1-1 0,-1 1 1,9 2-1,31 2-1695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52.0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46 421 1172,'6'-13'4855,"-1"24"-1448,3 37 573,-6-32-3019,2 7-402,1 1 0,1-1-1,0-1 1,2 1 0,1-1-1,1-1 1,1 0 0,25 37-1,-29-48-592,0-1 0,1 0 1,0 0-1,1-1 0,0 0 0,0-1 0,0 0 0,1 0 0,0-1 0,1-1 0,0 1 0,-1-1 0,1-1 1,1 0-1,-1-1 0,1 0 0,-1-1 0,1 0 0,19 0 0,-20-2-106,0 0 0,0-1 0,0-1 0,0 0 1,0 0-1,-1-1 0,1 0 0,-1-1 0,0 0 0,0-1 0,0 0 0,0 0 0,-1-1 1,0 0-1,0-1 0,-1 0 0,1-1 0,-2 1 0,9-11 0,-6 5 18,0-1-1,-1-1 1,-1 1 0,0-2-1,-1 1 1,-1-1-1,0 0 1,-1 0-1,-1 0 1,0-1-1,2-30 1,-4 11 273,-2 1 1,-1-1-1,-2 0 1,-2 1-1,-9-42 1,9 58 54,0-1 1,-2 1-1,0 0 1,-1 0-1,-1 1 1,0 0-1,-2 0 1,0 1-1,-1 1 1,-20-23-1,27 34-175,0 1 0,0-1 0,0 1 0,0 0 0,-1 1 0,1-1 0,-1 1 0,0 0 0,0 1 0,0 0 0,-1-1 0,1 2 0,0-1 0,-1 1 0,1 0 0,-1 0 0,0 1 0,1 0 0,-1 0 0,1 1 0,-1-1 0,1 1 0,-1 1 0,1-1 0,-1 1 0,1 1 0,0-1 0,0 1 0,0 0 0,0 0 0,1 0 0,-8 6 0,-7 8-560,1 0 0,0 1 0,1 1 0,1 0 0,1 1 0,0 1 0,2 1 0,-21 42 0,6-4-2295,3 2 0,-21 79 0,21-43 0,5-3 640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52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1 1408,'-7'0'507,"-2"0"995,0 0 0,1 0 1,-1 1-1,0 0 0,-16 4 1,22-4-1199,1 1-1,-1-1 1,1 0 0,-1 1 0,1-1 0,0 1-1,0 0 1,0-1 0,0 1 0,0 0-1,0 1 1,0-1 0,0 0 0,1 0 0,-1 1-1,1-1 1,0 1 0,0-1 0,0 1 0,0-1-1,0 1 1,0 0 0,0 3 0,-1 18 179,0 0 0,1 0 0,2 0 0,5 39 1,-1-7-183,-3 1-112,-2-32-124,1 0 0,0 0 1,2-1-1,2 1 0,0-1 0,10 29 0,-15-52-53,0 1-1,1-1 1,-1 0 0,1 1-1,0-1 1,-1 0 0,1 0 0,0 0-1,0 1 1,0-1 0,0 0-1,0 0 1,0 0 0,0 0 0,0 0-1,2 0 1,-3-1-6,1 0 1,-1 0 0,1 0-1,-1 0 1,1 0-1,-1 0 1,1 0-1,-1-1 1,1 1-1,-1 0 1,1 0-1,-1 0 1,0-1-1,1 1 1,-1 0 0,1-1-1,-1 1 1,0 0-1,1-1 1,-1 1-1,0 0 1,1-1-1,-1 1 1,0-1-1,0 1 1,0-1-1,1 1 1,-1-1 0,0 0-1,3-5 22,-1-1 0,0 0 0,0 0 0,0-11 0,2-13 2,17-97-1,-18 115-10,0 1-1,1 0 1,0 1-1,1-1 1,1 1-1,0 0 1,0 0-1,9-10 1,-15 20-6,1 0 0,0 0 1,-1 0-1,1 0 0,0 0 1,0 0-1,0 1 0,0-1 1,-1 0-1,1 0 0,0 1 0,0-1 1,0 1-1,0-1 0,1 1 1,-1-1-1,0 1 0,0-1 1,0 1-1,0 0 0,0 0 1,0 0-1,1 0 0,-1 0 0,0 0 1,0 0-1,0 0 0,0 0 1,1 0-1,-1 1 0,0-1 1,0 0-1,0 1 0,0-1 1,0 1-1,0-1 0,0 1 1,0 0-1,0-1 0,0 1 0,0 0 1,0 0-1,0-1 0,-1 1 1,1 0-1,1 2 0,1 2 28,1 0-1,-1 0 1,0 0-1,0 1 0,-1-1 1,1 1-1,1 10 0,5 31 29,-3 1-1,-2 0 0,-2 63 0,3 44 28,-5-154-96,0 1 1,0-1-1,0 0 0,0 0 0,0 0 1,0 0-1,0 0 0,0 0 0,1 0 1,-1 0-1,0 0 0,1 0 0,-1 0 1,0 0-1,1 0 0,0 0 0,-1 0 1,1-1-1,-1 1 0,1 0 0,0 0 1,0 0-1,0-1 0,0 2 0,0-2-1,0 0 0,0-1 0,0 1 0,0 0 0,0 0 0,0-1 0,0 1 0,0 0 0,0-1 0,0 1 0,0-1 0,-1 1 0,1-1 0,0 0 0,0 1 0,-1-1 0,1 0-1,0 1 1,-1-1 0,2-1 0,3-5-13,0 0-1,0-1 1,0 1 0,5-12-1,0-9-9,2 1 1,1 1-1,1 0 0,1 1 0,2 0 1,0 2-1,35-37 0,-49 57 44,0 0 0,1 0-1,-1 0 1,1 1 0,0-1 0,0 1 0,0 0-1,0 0 1,0 0 0,0 1 0,0-1-1,1 1 1,-1 0 0,8 0 0,-9 1-15,-1 0 1,0 0-1,1 1 1,-1 0-1,0-1 1,1 1 0,-1 0-1,0 0 1,0 0-1,0 0 1,0 0-1,0 1 1,0-1 0,0 1-1,0-1 1,-1 1-1,1 0 1,-1 0-1,1-1 1,-1 1-1,1 0 1,-1 0 0,0 0-1,0 1 1,0-1-1,0 0 1,-1 0-1,1 1 1,0 2 0,2 7-109,-1 1 1,-1-1-1,0 1 1,0 0-1,-1 0 1,-1 0 0,-4 22-1,3-21-958,0 0-1,1 1 1,1-1-1,0 0 1,4 26 0,-4-37 647,1-1 1,-1 0 0,1 0 0,0 0 0,0 1 0,0-1 0,0 0 0,0 0 0,0 0 0,0 0 0,0-1 0,1 1 0,-1 0 0,1 0 0,0-1 0,-1 1 0,1-1-1,0 0 1,0 1 0,0-1 0,0 0 0,0 0 0,0 0 0,0 0 0,0 0 0,0-1 0,1 1 0,-1-1 0,0 1 0,0-1 0,4 0 0,21-2-2083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53.4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0 200 96,'36'-65'19924,"-33"111"-17676,-6 89 0,0-95-2123,2 0 0,2 0-1,6 47 1,-7-85-152,0-1 0,1 1 0,-1 0-1,1-1 1,-1 1 0,1-1 0,0 1 0,0 0 0,0-1 0,-1 0 0,1 1-1,0-1 1,1 1 0,1 1 0,6-3-404,-2-14 146,-1-12 170,-2-1 1,-2 0-1,0 0 0,-3-45 0,0-4 82,3 19 257,2 0-1,17-81 0,-21 137-207,0 0 0,0-1 0,0 1 0,1 0 0,-1 0 0,0-1 0,1 1 0,-1 0 0,1-1 0,0 1 0,-1 0 0,1 0 0,0 0 0,0 0 0,0 0 0,-1 0 0,1 0 0,0 0 0,0 0 0,1 0 0,-1 1 0,0-1 0,2-1 0,-2 2-6,1 0-1,-1 0 1,0 0 0,1 1-1,-1-1 1,0 0 0,1 1 0,-1-1-1,0 1 1,0-1 0,1 1-1,-1 0 1,0-1 0,0 1 0,0 0-1,0 0 1,0 0 0,2 1-1,5 7 11,-1 0-1,0 1 1,12 18-1,17 40 12,19 31 27,-48-87-61,1-1 1,0-1 0,1 0 0,0 0 0,1 0-1,12 9 1,-19-17-19,1 1 0,-1-1 0,1 0 0,-1 0 0,1 0-1,0 0 1,-1-1 0,1 1 0,0-1 0,0 0 0,0 0 0,0-1-1,0 1 1,1-1 0,-1 0 0,0 0 0,0 0 0,0-1 0,0 1-1,0-1 1,0 0 0,0 0 0,4-2 0,-3 1-11,-1-1 1,0 0-1,0 0 0,0 0 0,0 0 1,0-1-1,0 1 0,-1-1 1,0 0-1,0 0 0,0 0 1,0-1-1,-1 1 0,1-1 1,-1 1-1,0-1 0,-1 0 1,2-6-1,13-75 45,-14 67 177,1 1 0,1-1 0,0 1 0,2-1 0,13-31 0,-19 49-173,0 0 0,1 0 1,-1 1-1,1-1 1,-1 0-1,0 0 0,1 0 1,-1 1-1,1-1 1,0 0-1,-1 1 0,1-1 1,0 0-1,-1 1 1,1-1-1,0 1 0,0-1 1,-1 1-1,1 0 1,0-1-1,0 1 0,0 0 1,0-1-1,0 1 1,-1 0-1,1 0 0,0 0 1,0 0-1,0 0 1,0 0-1,1 0 0,0 1 1,0 0-1,0 0 0,0 0 0,0 1 1,0-1-1,-1 0 0,1 1 0,0 0 0,-1-1 1,1 1-1,-1 0 0,2 2 0,4 8 8,0-1-1,-1 1 0,6 16 0,4 20 102,-2 2 0,14 83 0,-13-16-1447,-4 2-5575,-7-67 1303,-3-47 4708,-1-4 672,-1-1-1,1 1 1,0 0 0,0-1 0,0 1 0,0 0-1,0 0 1,0-1 0,0 1 0,0 0 0,0-1-1,0 1 1,0 0 0,0-1 0,1 1 0,-1 0-1,0-1 1,0 1 0,1 0 0,-1-1 0,0 1-1,1-1 1,-1 1 0,1-1 0,-1 1 0,1-1 0,-1 1-1,1-1 1,-1 1 0,1-1 0,-1 1 0,1-1-1,0 0 1,-1 1 0,1-1 0,0 0 0,-1 0-1,1 0 1,0 1 0,-1-1 0,2 0 0,14-6-1839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19.9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0 448,'-1'0'318,"-1"1"0,0-1 1,0 1-1,0-1 0,0 1 0,0-1 0,1 1 1,-1 0-1,0 0 0,1 0 0,-1 0 0,0 0 0,1 0 1,0 1-1,-1-1 0,1 0 0,0 1 0,-1-1 1,1 1-1,0-1 0,0 1 0,0 0 0,0-1 0,1 1 1,-1 0-1,0 0 0,1 0 0,-1-1 0,0 4 1,0 5 542,1 0 0,-1 0 0,2 0 0,1 17 0,0-6-29,11 143 3105,8 150-1506,-19-251-2382,15 271 581,9-115-3332,-24-206 1883,6 27-2190,-8-39 2625,1 1 0,-1-1 0,1 1-1,-1-1 1,1 0 0,0 1 0,0-1 0,-1 0 0,1 0 0,0 0 0,0 0-1,2 2 1,-2-3 175,0 0 1,-1 0-1,1 0 0,0 0 0,0-1 0,0 1 0,-1 0 0,1-1 0,0 1 0,-1 0 0,1-1 1,0 1-1,-1-1 0,1 1 0,0-1 0,-1 1 0,1-1 0,-1 1 0,1-1 0,-1 0 0,1 1 1,-1-1-1,0 0 0,1 1 0,-1-1 0,0 0 0,1 1 0,-1-2 0,1 0-271,12-24-2192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20.3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56 808,'1'-20'5540,"0"38"522,1 26-2767,3-13-2728,2 1-1,0-1 1,2 0-1,2-1 0,18 38 1,-23-54-542,2 0 1,0 0-1,1-1 1,0 0 0,1 0-1,0-1 1,1-1-1,0 1 1,1-2 0,0 0-1,1 0 1,23 12-1,-30-18-26,1-1-1,0-1 0,-1 1 1,1-1-1,0-1 0,1 1 1,-1-1-1,0 0 0,0-1 1,1 0-1,-1 0 0,0 0 0,0-1 1,1 0-1,-1 0 0,0-1 1,0 0-1,0 0 0,0-1 1,-1 0-1,11-6 0,-9 4-1,-1 0 0,0-1-1,0 1 1,0-2 0,-1 1-1,0-1 1,0 0 0,0 0-1,-1-1 1,0 1-1,-1-1 1,1 0 0,-2-1-1,1 1 1,-1-1 0,3-15-1,-2 4 3,-2 0-1,0 0 0,-1-1 0,-1 1 0,-1 0 0,-1 0 0,-1 0 0,-1 0 0,0 0 0,-2 0 1,0 1-1,-15-32 0,19 47 10,1 1 0,-1-1 0,-1 1 0,1-1 0,0 1 0,-1 0 0,0 0 0,0 0 0,0 0-1,0 0 1,0 1 0,0 0 0,-1-1 0,1 1 0,-1 0 0,0 1 0,1-1 0,-1 1 0,0-1 0,0 1 0,0 0 0,0 1 0,0-1 0,0 1 0,0-1 0,-1 1 0,1 1 0,0-1 0,0 0 0,0 1 0,0 0 0,0 0 0,0 0 0,0 1 0,1-1 0,-1 1 0,0 0 0,1 0 0,-1 0 0,1 0 0,0 1 0,-1-1 0,1 1-1,-4 5 1,-1 1-169,1 0 0,-1 0-1,1 1 1,1 1-1,0-1 1,1 1-1,0 0 1,0 0-1,1 0 1,0 1-1,1-1 1,1 1-1,0 0 1,0 0-1,1 0 1,1 0-1,1 13 1,-1-14-530,1 0 0,0 0 0,1 0 0,0 0 0,1 0 0,0 0 0,0 0 0,1-1 0,1 0 0,0 0 0,0 0 0,1 0-1,0-1 1,1 0 0,0 0 0,1-1 0,-1 1 0,14 9 0,15 2-1629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10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23 1488,'-15'-6'1353,"5"2"208,1 1-1,0 0 1,-18-2 0,25 4-1347,1 1-1,0 0 1,0 0 0,-1 0-1,1-1 1,0 1-1,0 1 1,-1-1 0,1 0-1,0 0 1,0 0-1,-1 1 1,1-1 0,0 0-1,0 1 1,0-1-1,0 1 1,0 0 0,0-1-1,-1 1 1,1 0-1,1 0 1,-1-1 0,0 1-1,0 0 1,0 0 0,0 0-1,1 0 1,-1 0-1,0 0 1,1 0 0,-1 1-1,1-1 1,-1 0-1,1 0 1,-1 2 0,-1 17 352,1 0 1,1 0 0,1 0 0,1 0 0,5 26 0,1 18-479,-3 15-664,4 48-2974,-7-111 2315,1-1 0,1 1-1,0-1 1,1 0-1,13 26 1,-16-36 750,1 1 0,1-1 0,-1 0 1,1 0-1,0 0 0,0 0 0,1-1 0,-1 0 0,1 0 1,0 0-1,6 4 0,28 8-1776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20.7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22 156 836,'-3'6'1619,"0"-1"0,1 1 0,-1 0-1,1-1 1,0 1 0,1 0 0,-2 8 0,2-6-900,0 0-1,0 0 1,1 1-1,1-1 1,1 11 0,0-8-586,1 0-1,0 0 1,0 0 0,2-1 0,-1 0 0,1 1 0,0-1-1,1-1 1,13 17 0,-8-12-93,1-2-1,0 1 1,1-1-1,1-1 1,-1 0-1,2-1 1,-1-1-1,18 9 1,-26-16-45,-1 0 0,1 0 0,-1 0 0,1-1 0,0 1 1,-1-1-1,1-1 0,0 1 0,0-1 0,0 0 0,0 0 1,5-1-1,-6-1-1,-1 1 1,0 0 0,1-1 0,-1 0-1,0 0 1,0 0 0,-1-1-1,1 1 1,0-1 0,-1 0 0,0 0-1,1 0 1,-1 0 0,0-1-1,-1 1 1,1-1 0,3-6-1,0-1 2,-2 0-1,1 0 1,-1-1 0,-1 0-1,0 1 1,-1-1-1,0 0 1,0 0-1,-2 0 1,1-1-1,-2 1 1,-2-20-1,-2-3 5,-2 0 1,-1 0-1,-14-34 0,19 60 5,-1-1 0,0 1 0,0 1-1,-1-1 1,0 1 0,0-1 0,-1 2-1,-1-1 1,-9-9 0,14 15-5,0 0 1,0 1-1,0-1 1,0 1-1,0-1 0,0 1 1,-1 0-1,1 0 0,-1 0 1,1 0-1,-1 0 0,1 1 1,-1-1-1,1 1 1,-1 0-1,1 0 0,-1 0 1,0 0-1,1 0 0,-1 0 1,1 1-1,-1-1 1,1 1-1,-1-1 0,1 1 1,-1 0-1,1 0 0,0 1 1,-1-1-1,1 0 0,0 1 1,0-1-1,0 1 1,0 0-1,0-1 0,0 1 1,1 0-1,-1 0 0,-2 4 1,-1 1-275,0-1 1,1 2 0,0-1 0,0 0-1,1 1 1,0 0 0,0-1-1,0 1 1,1 1 0,1-1-1,-1 0 1,1 0 0,0 1-1,1-1 1,0 0 0,1 1-1,0-1 1,0 0 0,3 11-1,-1-5-582,1 0-1,1-1 1,0 0-1,1 0 0,0 0 1,1-1-1,0 1 0,1-2 1,0 1-1,18 17 0,28 16-1788,8-7 702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21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41 940,'-10'-31'14069,"9"31"-13813,0 1-11,0-1-1,0 1 0,1 0 0,-1-1 0,0 1 0,1 0 0,-1 0 1,0 0-1,1 0 0,-1 0 0,1-1 0,-1 1 0,1 0 0,0 0 1,-1 0-1,1 0 0,0 0 0,0 0 0,0 0 0,0 0 0,0 1 1,0-1-1,0 0 0,0 0 0,0 1 0,1 32 1718,25 226 554,-22-247-2507,2-20-32,6-35-92,-8 25 27,12-33-155,-8 21 168,1 0-1,1 1 1,2 1-1,0 0 1,31-47-1,-43 73 79,1 1 0,-1-1-1,1 0 1,-1 1 0,1-1-1,-1 0 1,1 1 0,-1-1 0,1 1-1,-1-1 1,1 1 0,0-1-1,-1 1 1,1-1 0,0 1-1,-1 0 1,1-1 0,0 1 0,0 0-1,-1-1 1,1 1 0,0 0-1,0 0 1,0 0 0,-1 0-1,1 0 1,1 0 0,-1 1 1,0-1 0,0 1 0,0 0 0,0-1 1,0 1-1,0 0 0,0 0 0,0 0 0,-1 0 0,1 0 1,0 0-1,-1 0 0,1 0 0,-1 0 0,1 0 0,0 2 0,12 50 111,-13-49-105,13 85 103,13 65-78,-26-153-36,0 1-1,1 0 1,-1 0 0,1-1 0,0 1-1,-1 0 1,1-1 0,0 1-1,0-1 1,0 1 0,0-1-1,0 1 1,0-1 0,3 3 0,-3-4-2,0 1 0,0-1 1,0 0-1,0 1 1,-1-1-1,1 0 1,0 0-1,0 1 1,0-1-1,0 0 0,0 0 1,0 0-1,0 0 1,0 0-1,0 0 1,0 0-1,-1-1 1,1 1-1,0 0 0,2-1 1,0-1-9,0 0 1,0 0-1,0 0 1,0 0-1,-1 0 0,1-1 1,0 1-1,-1-1 1,0 0-1,1 0 0,-1 0 1,3-6-1,5-14-49,-1-1 1,11-42-1,-16 49 76,0 0 1,1 0-1,1 1 0,1-1 1,0 1-1,1 1 1,17-25-1,-25 39-11,1 1 0,-1-1-1,1 0 1,0 0 0,0 0-1,-1 1 1,1-1 0,0 0 0,0 1-1,0-1 1,-1 1 0,1-1-1,0 1 1,0-1 0,0 1-1,0 0 1,0-1 0,0 1-1,0 0 1,0 0 0,0-1-1,0 1 1,0 0 0,0 0 0,1 0-1,0 1 1,0 0 0,-1-1 0,1 1 0,0 0 0,-1 0 1,1 0-1,-1 1 0,1-1 0,-1 0 0,0 0 0,1 1 0,-1-1 0,0 1 0,1 2 1,3 5 2,0 0 0,-1 0 1,0 1-1,4 12 0,-2 5-171,-2 0 0,0 0-1,-1 37 1,2 12-2150,-3-59 331,1 1-1,6 20 1,-8-35 1492,0 0-1,1 0 1,-1 0 0,1 0-1,-1 0 1,1 0-1,0 0 1,0 0 0,0-1-1,1 1 1,-1-1 0,1 0-1,-1 0 1,1 0 0,0 0-1,5 3 1,-1-2-337,1 0 1,-1 0-1,1-1 0,-1 0 1,1 0-1,9 1 0,30 1-1335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22.1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57 103 1088,'0'-8'1092,"-7"-32"3757,7 38-4448,-1 1 1,1-1 0,0 1 0,-1 0 0,1-1 0,-1 1 0,1 0 0,-1-1 0,0 1 0,0 0 0,1 0 0,-1-1 0,0 1 0,0 0 0,0 0 0,0 0 0,0 0 0,0 0 0,-1 1 0,1-1 0,0 0 0,-2 0 0,3 1-280,-1 0 0,1 0-1,-1 0 1,1 1 0,-1-1 0,1 0-1,-1 0 1,1 1 0,-1-1 0,1 0 0,0 1-1,-1-1 1,1 1 0,0-1 0,-1 0-1,1 1 1,0-1 0,-1 1 0,1-1-1,0 1 1,0-1 0,0 1 0,-1-1-1,1 1 1,0-1 0,0 1 0,0-1-1,0 1 1,0 0 0,0 0 0,-3 23 706,3-19-400,-16 400 2997,16-394-3438,-1-5-13,1-1-1,0 0 0,0 1 1,1-1-1,-1 1 0,1-1 1,1 0-1,-1 1 0,1-1 1,2 7-1,-4-12 18,0 0 0,1 1 0,-1-1 0,0 0 0,0 1 0,0-1 0,1 0 0,-1 1 0,0-1 0,0 0 0,1 0 0,-1 1 0,0-1 0,0 0 0,1 0 0,-1 1 0,0-1 0,1 0 0,-1 0 0,0 0 0,1 0 0,-1 0 0,0 1 0,1-1 0,-1 0 0,1 0 0,-1 0 0,0 0 0,1 0 0,-1 0 0,0 0 0,1 0 0,-1 0 0,1-1 0,9-9-190,4-22-24,15-69 378,28-173 0,-41 357 528,-13-59-715,1-1-1,11 34 0,-12-50-50,0 1-1,0-1 0,0 1 0,1-1 1,0-1-1,0 1 0,0 0 0,1-1 1,0 0-1,1 0 0,6 6 0,-9-10 33,-1 0 0,0-1 0,0 1 0,1-1 0,-1 1 0,1-1 0,-1 0 0,1 0 0,0 0 0,-1 0 0,1-1 0,0 1 0,0-1 0,0 0 0,-1 1 0,1-1 0,0 0 0,0-1 0,0 1 0,-1 0-1,1-1 1,0 0 0,-1 0 0,1 1 0,0-2 0,-1 1 0,1 0 0,-1 0 0,1-1 0,-1 1 0,0-1 0,0 0 0,0 0 0,0 0 0,0 0 0,0 0 0,0 0 0,1-3 0,4-5 2,0 0 1,-1 0 0,0-1 0,0 0 0,-2 0 0,1 0-1,3-17 1,44-228 2505,-39 222-1502,-13 34-940,0-1 0,1 1 0,-1-1 0,0 1 0,0 0 0,1-1 0,-1 1 0,0-1 0,1 1 0,-1 0 0,0-1 0,1 1 0,-1 0 0,1-1 0,-1 1 0,0 0 0,1 0 0,-1-1 0,1 1 0,-1 0 0,1 0 0,-1 0 0,1 0 0,-1 0 0,1 0 0,-1 0 0,1 0 0,-1 0 0,1 0 0,-1 0 0,1 0 0,-1 0 0,1 0 0,-1 0 0,1 0 0,-1 0 0,1 1 0,-1-1 0,0 0 0,1 0 0,-1 1 0,1-1 0,-1 0 1,0 0-1,1 1 0,-1-1 0,0 0 0,1 1 0,-1-1 0,0 1 0,1-1 0,-1 1 0,0-1 0,0 0 0,1 1 0,-1-1 0,0 1 0,0-1 0,0 1 0,0-1 0,0 2 0,8 15 42,-2 1 0,0 1 0,-1-1 0,-1 1 0,2 21 0,2 3-58,0 4-107,30 115-358,-33-146 115,0-1 1,1 0 0,1-1 0,1 1 0,0-1 0,0-1 0,2 0-1,12 15 1,-13-20-606,1 1 0,-1-2-1,2 1 1,-1-2 0,1 1 0,0-1-1,0-1 1,23 7 0,-11-4-1827,1-2 0,1-1 0,36 3 0,-29-5 710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55.9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37 2224,'22'-37'15480,"-16"50"-13453,48 167 3926,-7 3-3303,-29-97-3351,-3 2 1,3 110-1,-17-188 236,-2 59-2604,1-65 2079,-1 1 1,0 0-1,0 0 0,0 0 1,-1 0-1,-2 6 1,-30-49-12499,34 38 13458,-11-31-1983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56.4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73 365 304,'-9'-13'1018,"0"-1"0,0 0 0,1-1 0,1 0 0,1 0 0,0 0 0,1-1 0,0 0 0,-2-17 0,7 28-702,-1 0 1,0-1-1,1 1 0,0 0 0,0-1 0,1 1 0,0-1 0,0 1 1,0 0-1,0 0 0,1-1 0,0 1 0,0 0 0,0 0 0,1 1 0,-1-1 1,1 0-1,0 1 0,1 0 0,-1 0 0,1 0 0,0 0 0,0 0 1,0 1-1,0-1 0,1 1 0,-1 0 0,1 1 0,0-1 0,9-3 1,3 1-41,-1 0 0,1 1 0,0 1 0,-1 0 0,1 1 0,1 1 0,-1 1 0,30 3 0,-11 2 107,1 1 1,69 22 0,-81-19-259,0 1-1,0 0 0,-2 2 0,1 1 1,-1 1-1,-1 1 0,-1 1 1,0 1-1,-1 1 0,-1 0 1,21 27-1,-21-20-72,-1 1 0,-1 1 0,-1 0 0,-1 2-1,-2-1 1,-1 2 0,-1-1 0,-1 2 0,6 35 0,-8-23-44,-2 0-1,-2 0 1,-1 0 0,-3 0-1,-1 1 1,-2-1 0,-17 80-1,14-99-23,-1-1 1,0 0-1,-2 0 0,-1 0 0,0-2 0,-2 1 0,0-1 0,-2-1 0,0 0 0,-1-1 0,-1 0 0,-1-2 0,0 0 1,-2-1-1,-29 21 0,37-29-17,-1-2 0,1 0 0,-1 0 1,0-1-1,0-1 0,0 0 0,-1 0 1,0-1-1,0-1 0,1 0 0,-1-1 1,-25-1-1,23-1-15,0-1 0,0-1 0,0-1 0,0 0-1,0 0 1,1-2 0,-1 0 0,2-1 0,-26-15 0,20 8-25,0 0 0,1-1 0,1-1 0,1-1 0,0 0 0,1-1 0,1-1-1,0 0 1,2-1 0,0 0 0,2-1 0,0 0 0,1-1 0,-8-29 0,10 16-178,1-1-1,2 1 1,1-1 0,2 0-1,2 0 1,1 0 0,1 1 0,2-1-1,2 1 1,1 0 0,2 0-1,1 1 1,21-41 0,-10 27-921,2 1 0,3 2 0,41-55 0,-33 55-2012,2 2-1,76-69 0,-60 69 288,-4 12 515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57.4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11 540,'16'-5'1795,"-13"4"-802,0 0-1,0 0 0,0 0 0,0 1 0,0-1 0,0 1 1,6-1-1,-7 2-694,0-1-1,-1 1 1,1-1 0,-1 1 0,1 0 0,-1-1 0,1 1-1,-1 0 1,0 0 0,1 0 0,-1 0 0,0 0 0,0 0-1,0 1 1,0-1 0,0 0 0,0 1 0,0-1 0,1 3-1,8 17 708,-1 0-1,0 1 0,-2 0 1,-1 1-1,7 42 0,-4-16-106,12 44 342,72 366 1716,-92-452-3028,4 19-882,-1 0-1,-2 0 1,0 46-1,-5-61-2294,-7-42-6824,10-38 3472,3 22 4149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57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0 257 772,'11'-56'1984,"-1"11"2722,-3-1-1,4-63 1,-9 152 0,2 54-3373,-25 109 279,2-43-986,18-153-611,1 0 0,-1 0 0,2 1 0,0-1 0,0 0 1,1 0-1,0 0 0,7 19 0,-7-25-66,0 0 1,0 0-1,1 0 1,0 0-1,-1 0 1,1-1-1,0 1 1,1-1-1,-1 0 1,1 0-1,-1 0 1,1 0-1,0-1 1,0 1-1,0-1 1,1 0-1,-1-1 1,0 1-1,1-1 1,-1 1-1,9 0 1,12 1-525,1 0 0,0-2 0,0-1 0,29-4 0,107-20-4325,-36 4-1778,-29 10 867,-58 7 3420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58.3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163 372 128,'8'-7'15397,"2"-9"-9810,6-18-4277,-11 20-1279,-1-1 0,0 1 0,-1-1-1,-1 0 1,0 1 0,-1-1 0,-1 0 0,0 0-1,-1 0 1,-1 0 0,0 0 0,-1 1 0,0-1-1,-1 1 1,-1 0 0,-1 0 0,-10-20 0,15 32-12,0-1 0,0 1 1,-1 0-1,1 0 0,-1 0 1,1 0-1,-1 1 0,0-1 0,0 0 1,0 1-1,0-1 0,0 1 1,0 0-1,0-1 0,0 1 1,0 0-1,-1 0 0,1 1 1,0-1-1,-4 0 0,4 1 40,0 0 0,-1 0 0,1 1 0,0-1 0,0 1 0,-1 0 0,1 0 0,0 0 0,0 0 0,0 0 0,0 0 0,0 0 0,0 1 0,0-1 0,1 1 1,-1-1-1,-2 3 0,-5 7 225,1 1 0,0 0 0,1 0 0,0 1 1,-8 19-1,7-12-167,0 1 1,2-1 0,1 2-1,0-1 1,2 0 0,0 1-1,1 39 1,2-47-161,1-1 0,0 1 0,1 0 0,1-1 0,0 0-1,1 1 1,0-1 0,1-1 0,1 1 0,0-1 0,0 0 0,1 0 0,13 16 0,-18-25-8,0-1 1,1 1-1,-1-1 1,0 1-1,1-1 1,-1 0-1,1 0 1,0 0 0,0-1-1,-1 1 1,1-1-1,0 1 1,1-1-1,-1 0 1,0 0-1,0 0 1,0-1-1,1 1 1,-1-1-1,0 0 1,4 0-1,-4-1 10,0 1 0,0-1-1,-1-1 1,1 1 0,0 0-1,-1 0 1,1-1 0,-1 0-1,1 1 1,-1-1 0,0 0-1,0 0 1,0 0-1,0-1 1,0 1 0,-1 0-1,1-1 1,0 1 0,-1-1-1,0 0 1,0 1 0,0-1-1,0 0 1,1-3 0,3-11-32,-1-1 0,-1 0 0,-1 0 0,0 0 0,-2-28 0,-11-91-26,10 130 93,-1-14-7,1 5 11,-1-1-1,-1 1 1,0 0-1,-10-28 1,12 42 3,1 1 1,-1 0-1,1 0 1,-1 0-1,1 0 1,-1 0-1,0 0 1,1 0-1,-1 0 1,0 0-1,0 0 1,0 0 0,0 0-1,0 1 1,0-1-1,0 0 1,0 1-1,0-1 1,0 0-1,0 1 1,0 0-1,0-1 1,-1 1 0,-1-1-1,1 1 1,0 1 1,0-1-1,0 0 0,0 1 1,0 0-1,0-1 0,1 1 1,-1 0-1,0 0 0,0 0 1,1 0-1,-1 0 0,1 0 1,-2 2-1,-6 5-44,1 1 0,1 0 0,-1 0 0,-5 11 0,1-1-400,1 0-1,1 0 0,-9 26 1,16-38-192,0 1 0,1-1 0,0 1 0,0-1 0,1 1 0,0 0 0,1-1 0,0 1 0,0 0 0,0 0 0,1-1 0,3 14 0,-3-18 253,0 0 0,1 0 0,0 0 1,-1 0-1,1-1 0,0 1 1,0-1-1,0 1 0,1-1 1,-1 0-1,1 0 0,-1 0 0,1 0 1,0 0-1,-1 0 0,1-1 1,0 0-1,0 1 0,0-1 1,0 0-1,1 0 0,-1-1 0,0 1 1,0-1-1,6 1 0,34 0-2175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58.7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66 412,'-4'-1'931,"0"0"0,-1 1 0,1-1 0,0 1-1,0 0 1,-1 0 0,1 0 0,-6 1 0,9-1-649,0 1 1,-1-1-1,1 0 0,0 1 1,0-1-1,0 1 0,0-1 1,-1 1-1,1 0 0,0-1 1,0 1-1,0 0 1,0 0-1,0 0 0,1 0 1,-1 0-1,0 0 0,0 0 1,1 0-1,-1 0 0,0 0 1,1 0-1,-1 0 0,1 0 1,-1 1-1,1-1 1,0 0-1,0 0 0,-1 1 1,1-1-1,0 0 0,0 2 1,11 124 5101,-2-51-4652,-8-63-655,0 11-14,2-1 0,0 1 0,1-1-1,12 36 1,-16-58-67,0 0-1,1 0 1,-1 0-1,1 1 1,-1-1 0,1 0-1,-1 0 1,1 0-1,-1 0 1,1 0 0,0 0-1,0-1 1,0 1 0,-1 0-1,1 0 1,0 0-1,0-1 1,0 1 0,0 0-1,1 0 1,-1-1-3,0-1 0,0 1 0,-1 0 0,1 0 0,0 0 0,-1-1 0,1 1 0,0 0 0,-1-1 0,1 1 0,0 0 0,-1-1 0,1 1 0,-1-1 0,1 1 0,-1-1 0,1 1 0,-1-1 0,1 1 0,-1-1 0,0 0 0,1 1 0,-1-2 0,5-7-77,-1 0 0,-1 0 0,4-14 1,-5 18 54,91-346-1153,-90 341 1257,7-25 203,-10 33-245,1 1 1,-1 0-1,1 0 0,-1 0 1,1-1-1,-1 1 1,1 0-1,0 0 0,-1 0 1,1 0-1,0 0 0,0 0 1,0 0-1,0 0 1,0 1-1,0-1 0,0 0 1,0 0-1,0 1 0,3-2 1,-4 3-11,1-1 1,0 0 0,0 1-1,0-1 1,0 1 0,0-1-1,0 1 1,0-1 0,0 1-1,-1-1 1,1 1 0,0 0-1,-1 0 1,1-1 0,0 1-1,-1 0 1,1 0 0,-1 0-1,1 0 1,-1 0-1,1 0 1,-1 1 0,12 27 158,-10-23-139,10 35 15,-1 1-1,6 55 1,13 51-2384,-29-144 1871,0 1-1,1-1 1,-1 0-1,1 0 1,0 0-1,0 0 1,0 0-1,1 0 1,-1 0-1,1-1 0,0 1 1,0-1-1,0 0 1,1 0-1,-1 0 1,1 0-1,0 0 1,0-1-1,6 4 1,-2-4-396,-1 0 1,1-1 0,0 1 0,-1-1 0,1-1 0,0 0 0,0 0-1,0 0 1,-1-1 0,15-3 0,25-6-1795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8:59.1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225 140 1612,'1'-6'678,"-1"0"1,0 0-1,0 0 0,-1-1 0,1 1 1,-1 0-1,-1 1 0,1-1 0,-1 0 1,0 0-1,0 1 0,-1-1 0,0 1 1,0-1-1,-4-5 0,4 7-374,1 1 0,-1 0 0,0 0 0,0 0 0,-1 0 0,1 1 0,0-1 0,-1 1 0,0 0-1,1 0 1,-1 0 0,0 1 0,0-1 0,0 1 0,0 0 0,0 0 0,-1 0 0,1 0 0,0 1 0,0 0 0,0 0 0,-8 1-1,7 0-199,0 0-1,-1 0 0,1 1 0,0 0 1,0 0-1,0 0 0,0 1 0,1 0 0,-1 0 1,1 0-1,-1 0 0,1 1 0,0-1 1,0 1-1,1 0 0,-1 0 0,1 1 0,0-1 1,0 1-1,0 0 0,1 0 0,0-1 1,0 2-1,-3 8 0,4-9-94,-1-1 0,1 0 0,1 1 1,-1-1-1,1 1 0,-1 0 0,1-1 0,0 1 0,1-1 0,-1 1 1,1-1-1,0 1 0,0-1 0,1 0 0,-1 1 0,1-1 0,0 0 1,0 0-1,0 0 0,1 0 0,-1 0 0,1-1 0,0 1 1,0-1-1,0 0 0,1 0 0,-1 0 0,1 0 0,5 3 0,6 1-13,0-1-1,0 0 0,0-1 1,23 4-1,-22-6-7,0 1 0,0 1 0,27 12-1,-41-16 12,0 0-1,0 0 0,-1 0 0,1 0 1,-1 0-1,1 0 0,-1 0 1,1 0-1,-1 1 0,0-1 0,1 1 1,-1-1-1,0 1 0,0-1 0,0 1 1,0 0-1,0-1 0,0 1 1,-1 0-1,1 0 0,-1-1 0,1 4 1,-1-2-1,0 0 0,-1 0 0,1-1 1,-1 1-1,1 0 0,-1-1 0,0 1 1,0 0-1,0-1 0,-1 1 0,1-1 1,-1 0-1,-2 4 0,-7 7-9,0-2-1,-1 0 1,0 0-1,-15 10 1,23-18 5,-28 20-152,15-12-539,1 1-1,0 1 1,-23 23-1,66-40-7812,43-31 2146,-16 13 3720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11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0 133 1080,'2'-3'520,"27"-49"4469,-6 22 2346,-22 30-7232,-1 0 1,0 0 0,1 0-1,-1 0 1,0 0-1,1 0 1,-1 0-1,0 0 1,1 0-1,-1 0 1,0 0 0,1 0-1,-1 0 1,0 0-1,1 0 1,-1 0-1,0 0 1,1 1-1,-1-1 1,0 0 0,1 0-1,-1 0 1,0 1-1,0-1 1,1 0-1,-1 0 1,0 1-1,0-1 1,0 0 0,1 1-1,-1-1 1,0 0-1,0 0 1,0 1-1,0-1 1,0 0-1,1 1 1,-1-1 0,0 0-1,0 1 1,0-1-1,0 0 1,0 1-1,0-1 1,0 1-1,6 23 882,-6-21-723,9 52 509,-3 1 1,-2 74-1,-3-83-668,0 75-216,3 68-792,-4-186 867,0 0-23,0-1 0,0 1 1,0 0-1,1-1 1,0 1-1,0 0 0,0-1 1,0 1-1,3 6 1,-2-13-4,-1 0 0,1 0 0,-1 0 1,0 0-1,0-1 0,0 1 1,-1 0-1,1-5 0,4-53-148,-4-104 1,1-34 310,0 168 147,2 0 0,15-56 0,-17 80-130,0-1-1,1 0 1,0 1 0,1 0 0,-1 0 0,1 0-1,1 0 1,-1 1 0,1-1 0,0 1 0,1 0-1,-1 1 1,1-1 0,0 1 0,1 0 0,10-6-1,-13 9-98,1 1-1,-1-1 0,0 1 0,1 0 0,-1 1 0,0-1 1,1 1-1,-1-1 0,1 1 0,-1 1 0,1-1 0,-1 1 1,1-1-1,-1 1 0,1 1 0,-1-1 0,0 1 1,0-1-1,0 1 0,0 0 0,0 1 0,0-1 0,0 1 1,-1-1-1,1 1 0,2 4 0,8 6-142,-1 0 1,0 1-1,-2 1 0,20 31 0,-13-15-283,-2 1 1,-1 0-1,-1 1 0,12 48 0,23 142-6273,-30-123 110,-6-51 1791,-9-35 3011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00.2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143 386 864,'55'5'15683,"-46"-24"-14235,-6 12-828,12-23-165,-1 0 0,16-51 0,-26 66-452,0-1 0,-1 0-1,0 1 1,-1-1 0,-1 0-1,-1 0 1,-2-24 0,2 36 23,-1 0 0,1 0 0,-1 0 0,0 0 1,-1 1-1,1-1 0,-1 0 0,1 1 0,-1-1 0,0 1 1,0-1-1,-1 1 0,1 0 0,-1 0 0,1 0 0,-4-3 1,3 5 19,1-1 0,-1 1 1,1 0-1,-1 0 0,1 0 1,-1 0-1,0 1 1,1-1-1,-1 0 0,0 1 1,1 0-1,-1 0 0,0 0 1,0 0-1,1 0 1,-1 1-1,0-1 0,0 1 1,1-1-1,-1 1 0,1 0 1,-1 0-1,1 0 1,-4 3-1,-5 2 95,0 2 0,0 0 0,1 0 0,0 1 0,0 0 0,1 0 0,0 1 0,1 0 0,0 1-1,1 0 1,0 0 0,1 1 0,0 0 0,-7 20 0,3-2-15,0 1-1,2 0 1,1 0 0,-4 62-1,10-84-172,1-1 0,0 1 0,0 0 0,1-1 0,0 1 0,1-1 0,0 1 0,0-1 0,1 0 0,0 0 0,7 13 0,-8-18-40,0 0-1,0-1 0,0 1 0,0-1 0,1 1 1,-1-1-1,1 0 0,-1 0 0,1 0 0,0 0 1,0 0-1,0-1 0,0 1 0,0-1 0,0 0 1,0 0-1,0 0 0,1 0 0,-1-1 1,0 1-1,1-1 0,-1 0 0,0 0 0,1 0 1,-1 0-1,0-1 0,1 1 0,-1-1 0,0 0 1,0 0-1,1 0 0,3-2 0,1-1-81,1 0 0,-1 0 0,0-1 0,0 0 0,0 0 0,-1-1 0,1 0-1,-2 0 1,1-1 0,-1 0 0,0 0 0,8-13 0,-3 2 750,0 0 0,-2-1 0,0 0 0,8-31 0,-16 50-535,-1 0-1,1 0 1,-1 0 0,0 0-1,1 0 1,-1 1 0,0-1 0,1 0-1,-1 0 1,0 0 0,0 1-1,1-1 1,-1 0 0,0 0 0,0 1-1,1-1 1,-1 0 0,0 0-1,0 1 1,0-1 0,1 0-1,-1 1 1,0-1 0,0 0 0,0 1-1,0-1 1,0 0 0,0 1-1,0-1 1,0 1 0,0-1-1,0 0 1,0 1 0,0-1 0,0 1-1,9 25 179,-8-20-84,12 52 43,-10-44-598,-1-1 0,1 0 0,1 0 0,10 24 0,-13-35 146,0 0 1,0-1-1,0 1 1,0 0 0,0-1-1,0 1 1,0 0-1,1-1 1,-1 0-1,0 1 1,1-1 0,-1 0-1,1 0 1,0 0-1,-1 0 1,1 0-1,0 0 1,0 0 0,0 0-1,0-1 1,3 1-1,-3-1-154,1 0 0,0 0 1,-1 0-1,1-1 0,-1 0 0,0 1 0,1-1 0,-1 0 0,1 0 0,-1 0 0,0 0 0,0-1 0,0 1 0,4-3 1,1-3-400,1 0 0,-1-1 0,0 1 1,-1-1-1,1-1 0,-2 1 0,6-10 1,2-12 1930,13-38 1,-17 40 4506,22-44 0,-30 84-2179,2 12-2734,-6 23 163,5 51-1,-1-81-835,1 0 0,1 0 0,0 0 0,1-1 0,1 1-1,10 23 1,-13-36-85,-1-1 0,1 1-1,0-1 1,0 1-1,0-1 1,0 0 0,1 0-1,-1 0 1,1 0-1,0-1 1,0 1-1,0-1 1,0 1 0,0-1-1,0 0 1,1 0-1,-1-1 1,1 1 0,-1-1-1,1 1 1,0-1-1,0 0 1,-1-1 0,1 1-1,0-1 1,0 1-1,0-1 1,0 0 0,0-1-1,-1 1 1,1-1-1,0 1 1,0-1-1,0 0 1,-1-1 0,1 1-1,-1-1 1,1 1-1,-1-1 1,1 0 0,-1 0-1,0-1 1,0 1-1,0-1 1,0 1 0,3-5-1,1-1-18,-1 0 0,0-1 0,0 0 1,0 0-1,-1 0 0,-1 0 0,6-17 0,16-75 75,-11 38 199,-7 45-6,-7 18-188,-1 0 0,0 0 0,1 0 0,-1 0 0,0 0 0,0 0 0,1 0 0,-1 0 0,0 0 0,0 0 0,1 0 0,-1 1 0,0-1 0,0 0 0,1 0 0,-1 0 0,0 0 0,0 0 0,1 0 0,-1 1 0,0-1 0,0 0 0,0 0 0,1 0 1,-1 1-1,0-1 0,0 0 0,0 0 0,0 1 0,0-1 0,1 0 0,-1 0 0,0 1 0,0-1 0,0 1 0,10 36 245,-9-32-257,9 70 95,-9-53-130,1 0-1,2-1 0,10 37 1,-13-52-132,1-1 1,1 0-1,-1 1 0,1-1 1,0-1-1,0 1 1,0 0-1,0-1 1,1 1-1,0-1 1,0 0-1,0-1 1,1 1-1,-1 0 1,1-1-1,0 0 0,0 0 1,0-1-1,6 3 1,1-1-585,0-1-1,0 0 1,0 0 0,0-1 0,1-1-1,-1 0 1,1 0 0,-1-2 0,1 1-1,-1-2 1,0 1 0,1-2-1,16-5 1,-20 5 477,-1 0-1,1-1 1,-1 0-1,0-1 1,0 0-1,-1 0 1,0 0-1,1-1 0,-2 0 1,1 0-1,-1-1 1,0 0-1,0 0 1,-1-1-1,0 1 1,0-1-1,-1 0 1,0 0-1,3-9 1,0-7 1226,-1 0 1,-1-1-1,-1 1 1,-1-1-1,0-45 1,-17-128 8205,6 118-5822,1 30-1609,4 34-815,7 40-390,75 627-1877,-78-643 1516,-2 26-4610,1-34 4304,0 1-1,0-1 1,0 0-1,0 1 1,-1-1-1,-22-3-7468,-22-34 2247,17 14 3507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01.1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49 232 716,'-6'-5'762,"0"0"0,1-1 0,0 1 0,0-2 1,0 1-1,-4-8 0,8 12-437,0 0 1,-1-1 0,2 1-1,-1-1 1,0 0 0,1 1-1,-1-1 1,1 1 0,-1-1-1,1 0 1,0 1-1,0-1 1,1 0 0,-1 1-1,1-1 1,-1 0 0,1 1-1,0-1 1,0 1 0,0-1-1,0 1 1,2-3 0,1-3-39,2 1 0,-1 0 0,1 0 1,0 1-1,1 0 0,-1 0 1,1 0-1,0 1 0,1 0 0,-1 0 1,1 1-1,0 0 0,0 0 1,0 1-1,1 0 0,-1 1 1,14-3-1,-11 3-260,0 0 0,0 1 0,0 0 0,1 1 0,-1 0 1,0 1-1,0 0 0,0 1 0,0 0 0,0 1 0,0 0 0,-1 1 1,17 7-1,-18-5-16,0 0 0,0 0 1,0 1-1,-1 0 0,0 1 1,-1 0-1,1 0 0,-2 1 1,1-1-1,-1 1 0,0 1 1,-1-1-1,0 1 0,-1 0 1,6 17-1,0 11 118,-2 0 0,-1 1 0,2 39 0,-5-43 16,-3-30-111,0 1 1,0-1-1,1 1 1,-1-1 0,2 0-1,-1 0 1,0 0-1,5 6 1,-6-10-26,-1 0 0,1 0 1,-1 0-1,1-1 0,0 1 0,0 0 1,0 0-1,-1-1 0,1 1 1,0 0-1,0-1 0,0 1 0,0-1 1,0 1-1,0-1 0,0 0 1,0 1-1,0-1 0,2 0 0,-2 0-3,0 0 0,1-1 0,-1 1 0,0 0 0,0-1 0,0 0 0,1 1 0,-1-1 0,0 0 0,0 1-1,0-1 1,0 0 0,0 0 0,0 0 0,-1 0 0,1 0 0,0 0 0,0 0 0,-1 0 0,1 0 0,0-2 0,3-4-1,-1 0 0,0 0 0,0-1 0,-1 1 0,0-1 0,-1 0 0,1 1 0,0-16 0,-5-64 9,3 84-11,-4-36 14,1 14-3,0 0 1,2 0-1,1 1 1,5-36 0,-5 55-10,1 0 1,0 0-1,0 0 1,1 1-1,-1-1 1,1 0-1,0 1 1,0-1-1,1 1 1,-1 0-1,1-1 1,0 1-1,0 1 1,0-1-1,1 0 1,0 1-1,-1-1 1,1 1-1,0 0 1,0 1-1,1-1 1,-1 1-1,0-1 1,1 1-1,0 1 1,-1-1-1,11-2 1,-11 4 8,0 0 0,1-1 1,-1 2-1,0-1 1,1 0-1,-1 1 1,0 0-1,1 0 0,-1 0 1,0 0-1,0 1 1,0-1-1,0 1 1,0 0-1,-1 1 0,1-1 1,-1 1-1,1-1 1,-1 1-1,0 0 1,0 0-1,0 0 0,0 1 1,0-1-1,-1 1 1,0 0-1,3 5 1,3 6 58,-1 0 1,0 1 0,-1 0 0,-1 0 0,6 30-1,-3 17 29,-6-46-104,0 1-1,1 0 1,0-1-1,2 0 1,8 22-1,-12-35-19,1-1 0,0 0 0,0 0 0,0 0 0,0 0 0,0 0 0,1-1 0,-1 1 0,1-1-1,0 1 1,0-1 0,0 0 0,0 0 0,0 0 0,0-1 0,0 1 0,4 1 0,-1-2-47,1 1 0,-1-1 0,1 0 0,-1 0-1,1-1 1,-1 0 0,1 0 0,12-2 0,-6 0-35,0-1 0,0-1-1,0 0 1,-1-1 0,0 0 0,0-1 0,0 0-1,20-14 1,-22 11 123,0 0-1,0-1 1,-2 0 0,1 0-1,-1-1 1,0 0 0,-1-1-1,-1 1 1,0-1 0,8-22-1,-12 28 49,0 0 0,0 1-1,0-1 1,-1 0-1,0 0 1,-1 0 0,1 0-1,-1 0 1,0 0 0,0 0-1,-1 0 1,0 0-1,0 0 1,0 0 0,-1 0-1,0 0 1,0 1 0,-1-1-1,1 1 1,-1-1 0,0 1-1,0 0 1,-1 0-1,0 1 1,-8-9 0,9 10-32,0 0 1,-1 1 0,1-1 0,0 1-1,-1 0 1,0 1 0,1-1-1,-1 0 1,0 1 0,0 0-1,0 0 1,0 0 0,0 0 0,0 1-1,0 0 1,-6 0 0,4 0-12,0 1 0,0 1 1,0-1-1,0 1 0,0 0 1,0 0-1,0 1 0,1 0 1,-10 6-1,1 1-28,1 0 1,1 1-1,-1 1 0,2 0 0,0 1 1,0 0-1,-9 16 0,9-11-56,0-1-1,2 1 0,-12 30 1,19-42 1,1-1 0,-1 1 1,1 0-1,0-1 1,1 1-1,0 0 0,0 9 1,0-12-4,1 0 0,-1 0 0,1 0 0,0-1-1,0 1 1,0 0 0,0-1 0,0 1 0,0-1 0,1 1 0,0-1 0,-1 1 0,1-1 0,0 0 0,0 0 0,3 3 0,-2-3-42,0 0 1,0 0-1,0-1 1,0 1 0,1-1-1,-1 1 1,0-1-1,1 0 1,-1 0 0,1-1-1,-1 1 1,1-1-1,0 1 1,-1-1-1,1 0 1,-1-1 0,1 1-1,-1-1 1,1 1-1,-1-1 1,1 0 0,-1 0-1,1-1 1,-1 1-1,0-1 1,0 1 0,0-1-1,0 0 1,0 0-1,3-3 1,7-6-11,0 0 0,-1-1 1,0 0-1,19-27 0,-13 13 458,-14 18-89,1 1 0,0-1 0,0 1 0,1 0 0,0 1 1,0-1-1,0 1 0,9-6 0,-15 12-231,1 0 1,-1 0-1,0 0 1,1 0 0,-1 0-1,1-1 1,-1 1-1,1 0 1,-1 0-1,0 0 1,1 0-1,-1 1 1,1-1-1,-1 0 1,0 0 0,1 0-1,-1 0 1,1 0-1,-1 0 1,0 1-1,1-1 1,-1 0-1,0 0 1,1 1 0,-1-1-1,0 0 1,1 0-1,-1 1 1,0-1-1,0 0 1,1 1-1,-1-1 1,0 0-1,0 1 1,1-1 0,-1 1-1,0-1 1,0 0-1,0 1 1,0-1-1,0 1 1,0-1-1,0 0 1,0 1-1,0-1 1,0 1 0,0 0-1,2 23 280,-2-22-261,-1 39 187,0 44 14,1-77-341,1-1-1,0 1 0,1-1 1,-1 0-1,1 0 0,0 1 1,1-1-1,5 10 1,-7-16-68,0 1 1,1 0 0,-1-1-1,1 1 1,-1-1 0,1 0-1,-1 1 1,1-1 0,0 0-1,-1 0 1,1 0 0,0 0-1,0 0 1,0-1 0,0 1-1,0-1 1,0 1 0,0-1 0,0 1-1,0-1 1,0 0 0,0 0-1,0 0 1,0 0 0,0-1-1,0 1 1,0-1 0,0 1-1,0-1 1,0 1 0,3-2-1,6-3-1372,1 0-1,-1-1 0,19-12 1,-30 17 1493,20-12-1891,-1-2 0,19-19 1,6-8-298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02.5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112 200 1608,'5'-9'637,"8"-10"2095,17-39-1,-27 54-2086,-1-1 1,-1 0 0,1 0-1,-1 0 1,1 0-1,-1 0 1,-1 0 0,1 0-1,-1 0 1,0 0-1,0 0 1,0 0-1,-1 0 1,-1-8 0,1 11-505,1 1 0,-1-1 0,0 0 1,0 0-1,1 1 0,-1-1 0,-1 1 1,1-1-1,0 1 0,0-1 0,0 1 1,-1 0-1,1-1 0,-1 1 1,1 0-1,-1 0 0,1 0 0,-1 0 1,0 1-1,1-1 0,-1 0 0,0 1 1,0-1-1,1 1 0,-1-1 0,0 1 1,0 0-1,0 0 0,0 0 0,1 0 1,-1 0-1,0 0 0,0 0 1,0 1-1,0-1 0,1 1 0,-1-1 1,-2 2-1,-3 1-32,1-1 0,0 1 0,0 0 1,0 1-1,1 0 0,-1 0 0,1 0 0,-1 0 1,-6 9-1,7-7-70,0 1 1,0 0 0,0 0-1,1 1 1,0-1-1,1 1 1,0 0-1,-4 13 1,6-18-41,0 0 0,1 0 0,-1 0 0,1 1 0,0-1 0,0 0-1,0 0 1,0 1 0,0-1 0,1 0 0,0 0 0,0 1 0,-1-1 0,2 0 0,-1 0 0,0 0 0,1 0 0,-1 0-1,1-1 1,0 1 0,0 0 0,0-1 0,0 1 0,0-1 0,5 4 0,6 2-38,0 0-1,1-1 1,0 0 0,0-2-1,0 1 1,27 5 0,-25-7 16,-1 0 1,0 1-1,0 1 1,0 1-1,-1 0 1,21 13-1,-33-19 22,0 1 0,0-1 1,-1 1-1,1 0 0,0 0 0,-1-1 0,1 1 0,-1 0 0,1 1 1,-1-1-1,0 0 0,0 0 0,0 0 0,0 1 0,0-1 0,-1 0 1,1 1-1,-1-1 0,1 1 0,-1-1 0,0 1 0,0-1 0,0 1 0,0-1 1,-1 0-1,1 1 0,0-1 0,-1 1 0,0-1 0,0 0 0,0 1 1,0-1-1,-2 3 0,-4 8 5,-2 0 1,1-1-1,-2 0 0,-16 16 1,5-5-4,14-15-25,4-5-40,0 0 0,0 0 1,0 0-1,1 0 0,-1 1 0,1-1 1,0 1-1,0-1 0,1 1 0,-1 0 1,-1 5-1,3-8 8,0-1 0,1 1 0,-1-1 0,1 1 1,-1-1-1,0 0 0,1 1 0,-1-1 0,1 0 0,-1 1 1,1-1-1,-1 0 0,1 0 0,-1 0 0,1 1 0,-1-1 0,1 0 1,-1 0-1,1 0 0,-1 0 0,1 0 0,0 0 0,-1 0 1,1 0-1,-1 0 0,1 0 0,-1 0 0,1 0 0,-1 0 0,1-1 1,-1 1-1,1 0 0,-1 0 0,1-1 0,-1 1 0,1 0 1,0-1-1,24-9-1630,-25 10 1659,33-18-1643,-2-2-1,0 0 1,-1-3 0,39-36 0,19-15 3279,-74 68 1172,-10 14-873,-13 29-48,3-16-1540,6-18-323,-1 0 0,1 1-1,0-1 1,0 1 0,0-1 0,0 0-1,1 1 1,-1-1 0,1 1 0,0-1-1,0 0 1,0 0 0,0 0 0,1 1-1,-1-1 1,1 0 0,0-1 0,0 1-1,0 0 1,0 0 0,3 2 0,-2-3-92,1 1 1,-1-1-1,1 0 1,-1 0-1,1 0 0,0-1 1,0 1-1,0-1 1,0 0-1,0 0 1,0 0-1,0-1 1,0 1-1,1-1 1,-1 0-1,0 0 1,4-1-1,1 0-36,-1 0 0,1-1-1,-1 0 1,0 0-1,1-1 1,-1 0 0,0 0-1,-1-1 1,1 0-1,-1 0 1,1-1 0,-1 0-1,-1 0 1,1-1 0,-1 0-1,0 0 1,0 0-1,5-8 1,-3 2 334,-1-1-1,-1 1 1,0-1-1,0 0 1,-2 0-1,1 0 1,-2-1-1,0 0 1,0 0-1,0-19 1,-4-82 2791,0 86-1224,4 81-1524,19 102 0,-3-34-208,-7 6-169,-7 1 0,-4 0 0,-6-1 0,-31 178 0,27-272-708,9-32 822,0 0 1,0 0-1,0 0 0,0 1 1,0-1-1,0 0 1,0 0-1,0 0 0,0 0 1,0 1-1,0-1 0,-1 0 1,1 0-1,0 0 0,0 0 1,0 0-1,0 0 0,0 0 1,0 1-1,0-1 0,0 0 1,-1 0-1,1 0 0,0 0 1,0 0-1,0 0 0,0 0 1,0 0-1,-1 0 0,1 0 1,0 0-1,0 0 0,0 0 1,0 0-1,-1 0 0,1 0 1,0 0-1,0 0 0,0 0 1,0 0-1,0 0 0,-1 0 1,1 0-1,0 0 0,0 0 1,0 0-1,-4-17-665,2-29 366,3 1-1,1 0 0,2 0 1,2 0-1,3 0 0,25-81 1,-17 76 346,3 1 0,2 1-1,2 1 1,2 1 0,51-69 0,-68 103 58,1 0 1,0 1-1,0 0 0,1 0 0,19-13 0,-27 22-58,0 0 0,0 0 0,0 1 0,0-1 0,0 0 0,1 1 0,-1 0 0,0 0 0,1 0 0,-1 0 0,1 1 0,-1-1-1,1 1 1,-1 0 0,1 0 0,-1 0 0,1 1 0,-1-1 0,1 1 0,-1-1 0,1 1 0,-1 1 0,0-1 0,1 0 0,-1 1 0,0-1 0,0 1 0,0 0 0,3 2 0,6 7 87,-1 0 0,1 1 1,10 16-1,-12-16-38,1 0 0,18 18 0,-24-26-85,0 0 0,1-1 0,-1 1 0,1-1 0,0 0-1,-1-1 1,1 1 0,1-1 0,-1 0 0,8 1-1,-4-2-62,0-1 0,1 1 0,-1-1 0,1-1 0,-1 0 0,0-1 0,0 0 0,1 0 0,-1-1 0,-1-1 0,1 1 0,0-1 0,-1-1 0,9-6 0,-11 7 57,0 0 1,-1 0 0,0-1-1,0 0 1,0-1 0,0 1 0,-1-1-1,0 0 1,0 0 0,0-1 0,-1 1-1,0-1 1,-1 0 0,1 0-1,-1-1 1,-1 1 0,1-1 0,-1 1-1,1-10 1,-3 14 81,1-1-1,-1 0 1,0 0 0,-1 0-1,1 0 1,0 0 0,-1 1-1,0-1 1,0 0-1,0 0 1,-1 1 0,1-1-1,-1 1 1,0-1 0,0 1-1,-5-6 1,3 4 44,0 1 0,0 1 0,0-1 0,-1 1 0,0 0 0,0 0 0,0 0 0,0 0-1,0 1 1,-9-3 0,1 1 68,0 1 0,-1 1-1,1 0 1,-1 1 0,0 0-1,1 1 1,-1 1 0,-25 3-1,26-1-123,0 1 0,-1 0 1,2 1-1,-1 0 0,1 1 0,-1 1 0,-11 8 0,19-12-62,0 1 0,0-1 1,0 1-1,1 0 0,0 0 1,0 1-1,0-1 0,0 1 0,1 0 1,-1 0-1,1 0 0,0 1 1,1-1-1,0 1 0,0-1 1,0 1-1,0 0 0,-1 8 0,3-12-21,0 0-1,0 0 0,0 0 0,0 0 0,1 0 0,-1 0 0,1 0 0,-1 0 0,1 0 0,-1 0 0,1 0 0,0-1 0,0 1 1,0 0-1,0 0 0,0-1 0,1 1 0,-1-1 0,3 3 0,-1-1-43,0-1-1,1 0 1,0 1-1,-1-1 1,1 0-1,0-1 1,0 1-1,8 1 1,2 0-155,1 0 1,0-2-1,-1 0 1,20-1 0,7-3-86,0-3 1,0-2 0,54-16 0,53-11 383,-143 34-43,-1 0 0,1 1-1,0-1 1,-1 1 0,1 0 0,0 1 0,0-1-1,-1 1 1,1 0 0,0 0 0,8 3-1,-12-3-13,1 0-1,0 1 0,0-1 1,0 1-1,-1-1 0,1 1 1,-1 0-1,0-1 0,1 1 1,-1 0-1,0 0 0,0 0 0,0 0 1,0 0-1,0 0 0,0 0 1,-1 1-1,1-1 0,-1 0 1,0 0-1,1 0 0,-1 1 1,0-1-1,0 0 0,-1 0 1,1 4-1,-13 89 546,13-95-549,0 1 0,0 0 0,0-1 0,0 1 0,0-1 0,0 1 0,0-1 0,0 1 0,0 0 0,1-1 0,-1 1 0,0-1 0,0 1 0,0-1 0,1 1 0,-1-1 0,0 1 0,0-1 0,1 1 0,-1-1 0,0 1 0,2 0 0,7-5 185,9-18 2,7-22-97,30-73 0,-11 20-23,-28 63 71,1 1-1,2 0 1,1 1 0,1 2-1,27-30 1,-45 57-116,0 0 0,0 1-1,0-1 1,0 1 0,0 0 0,0 0-1,0 0 1,1 0 0,4-1 0,-7 2-27,0 1 1,0 0-1,0 0 1,0 0-1,1 0 0,-1 0 1,0 0-1,0 0 1,0 0-1,0 1 1,1-1-1,-1 0 1,0 1-1,0-1 1,0 1-1,0-1 1,0 1-1,0-1 0,0 1 1,0 0-1,0-1 1,-1 1-1,1 0 1,0 0-1,0 0 1,0 0-1,-1 0 1,1 0-1,-1 0 1,1 0-1,-1 0 1,1 0-1,0 2 0,7 19-53,-1 1 0,-1 0 0,-1 0 0,-1 1 0,1 39-1,2 2-418,-1-14-1898,-1 92 0,-6-118 397,-1 1 0,-2-1 1,0 0-1,-1 0 0,-15 39 0,0-22-1141,-12-3 660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03.4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74 56,'0'-1'619,"-1"-1"-1,0 1 1,1-1 0,-1 1-1,1-1 1,0 1 0,-1-1 0,1 1-1,0-1 1,0 0 0,0 1-1,0-1 1,0 1 0,0-1-1,1 0 1,-1 1 0,0-1-1,1 1 1,-1-1 0,2-1-1,-1 0-67,1 1-1,0 0 0,-1 0 0,1 0 1,0 0-1,0 0 0,0 0 0,0 1 1,0-1-1,1 1 0,2-2 0,1 0-161,0 1 0,-1-1 0,1 1-1,0 1 1,0-1 0,0 1 0,0 0-1,0 1 1,12-1 0,-12 2-325,0-1 0,0 1 0,-1 1 0,1-1 0,-1 1 0,1 0 0,-1 0 0,1 0 1,-1 1-1,0 0 0,0 0 0,0 0 0,-1 0 0,1 1 0,-1 0 0,0 0 0,0 0 0,0 1 0,0-1 0,-1 1 0,0 0 1,0 0-1,0 0 0,-1 0 0,1 0 0,-1 1 0,-1-1 0,1 1 0,-1-1 0,1 9 0,0 0-35,-1-1 1,-1 1-1,0 0 0,-1-1 1,0 1-1,-1-1 0,-1 0 0,0 1 1,-1-1-1,0 0 0,-12 23 0,-5-1 65,-1-1 0,-2 0 0,-27 29 0,-24 32 75,74-94-170,0 1 0,-1-1-1,1 1 1,0-1 0,0 1 0,0 0-1,0-1 1,1 1 0,-1 0 0,0 0-1,1 0 1,-1-1 0,1 1 0,0 0-1,-1 0 1,1 0 0,0 3 0,1-4-6,0 0 1,0 0 0,0 0 0,0 0 0,1-1-1,-1 1 1,0 0 0,0-1 0,0 1-1,1-1 1,-1 1 0,0-1 0,1 0 0,-1 1-1,0-1 1,1 0 0,-1 0 0,0 0 0,1 0-1,-1 0 1,0 0 0,1 0 0,-1-1-1,0 1 1,3-1 0,104-13-303,136-9-100,-154 25 134,-17-1-4248,-96-12-3599,11 5 6089,-7-4-1315,-31-23 1,6 0 736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03.9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207 352 992,'-31'-49'3683,"22"36"-1566,1 0-1,0 0 1,1-1 0,0 1 0,-9-29 0,16 41-2010,-1 0-1,1 0 0,0 0 1,0 0-1,0 0 0,0 0 1,0 0-1,0 0 0,0 0 1,0 0-1,1 0 0,-1 0 1,0 0-1,1 0 0,-1 0 1,0 0-1,1 0 0,-1 0 1,1 0-1,-1 0 0,1 1 1,0-1-1,-1 0 0,1 0 1,1 0-1,0-1 54,1 1-1,-1-1 1,0 1-1,1 0 1,0 0-1,-1 0 1,1 0-1,0 1 1,3-2-1,7 1 350,0 0 0,26 2 0,-37-1-451,39 4 106,1 1-1,-1 2 0,-1 2 0,0 2 0,0 2 1,-1 1-1,0 2 0,-2 2 0,0 1 0,-1 2 1,-1 1-1,49 41 0,-60-42-179,-2 0 0,-1 2 1,0 0-1,-2 1 0,-1 2 0,0-1 0,20 45 0,-27-47 46,-2 0 0,0 1 0,-2 0-1,-1 1 1,-1-1 0,-1 1 0,-1 1-1,-1-1 1,-2 50 0,-2-57-4,0 1 0,-1-1 0,-1 1 0,0-1 0,-1 0 0,-1-1 0,-1 1 0,-1-1 0,0 0 0,-1-1 0,-1 0 0,-1-1 0,0 0 0,-1 0 0,0-1 0,-1-1 0,0 0 0,-2-1 0,1 0 0,-1-1 0,-31 16 0,25-15-73,-1-2-1,-1-1 1,0 0 0,0-2 0,-1-1 0,0 0-1,0-2 1,0-1 0,0-1 0,-1-1 0,-24-2-1,30-1 24,0 0-1,0-1 1,0-1-1,0-1 0,1-1 1,0-1-1,0 0 1,1-1-1,0-1 0,0-1 1,1 0-1,0-1 1,1-1-1,-20-19 0,15 9-77,1 0 0,2-1-1,0-1 1,2-1-1,0-1 1,2 0 0,1 0-1,1-1 1,1-1-1,-11-54 1,11 35-626,3 0-1,3-1 1,1 0 0,2 0-1,11-89 1,-5 101-1075,1 0-1,3 0 1,0 1 0,29-66 0,-28 80 821,1 1 1,1 0-1,0 0 1,2 1-1,0 0 1,1 2-1,1 0 1,34-28-1,30-12-878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04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19 336,'-3'-3'1264,"3"3"-1106,-1 0 0,1-1 0,0 1 0,0-1 0,0 1 0,0 0 0,-1-1 0,1 1 0,0-1-1,0 1 1,0-1 0,0 1 0,0 0 0,0-1 0,0 1 0,0-1 0,0 1 0,0-1 0,0 1 0,4-6 2370,-3 6-2370,-1 0 0,0-1 0,1 1 0,-1 0 0,1 0 0,-1 0 0,0 0-1,1-1 1,0 1 0,15 3 5578,-5 3-4751,0 4-244,0-1 0,-1 1-1,-1 1 1,0 0 0,0 0 0,-1 1 0,0 0 0,-1 0 0,-1 1 0,0 0 0,5 16 0,3 11 184,-3 1 1,10 63 0,-6 32-15,-3 229 0,-9-113-1795,-3-241 754,2 46-2526,16 98 0,-11-138-16,12-38-6587,-19 19 8842,1 0 1,-1-2-1,0-12-1107,-1 0 0,-1 1 0,-4-20 0,5 30 1316,-12-56-2142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04.8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13 510 1072,'-3'-34'1009,"-7"-168"7340,10 180-7311,2-1 0,0 1 0,2 1 0,0-1 0,1 0 0,1 1 0,9-21 0,-13 37-918,1 0 0,-1 1 0,0-1-1,1 0 1,0 1 0,0 0 0,0 0 0,1 0 0,0 0 0,-1 1 0,1-1 0,0 1 0,1 0 0,-1 0 0,1 0 0,-1 1 0,1 0 0,0 0-1,0 0 1,-1 0 0,1 1 0,1-1 0,-1 1 0,0 1 0,0-1 0,0 1 0,1 0 0,-1 0 0,5 1 0,3 1-9,-1 1 0,0 0 1,0 1-1,0 0 0,0 1 1,-1 0-1,0 1 0,0 0 1,0 1-1,-1 0 0,11 9 1,-3 1-72,0 1 0,-1 0 0,-1 2 0,0-1 0,-2 2 0,0 0 0,-2 1 0,0 0 0,-1 1 0,-2 0 0,0 0 0,7 31 0,-12-36-72,0 1 1,-1-1-1,-1 1 0,0 0 1,-2 0-1,0 0 1,-1 0-1,-1 0 0,-1-1 1,0 1-1,-2-1 0,0 1 1,-1-2-1,-1 1 0,0 0 1,-18 28-1,23-43-79,1-1 1,-1 1-1,0-1 0,0 1 1,-1-1-1,1 0 0,0 0 1,-1 0-1,1 0 0,-1 0 1,0-1-1,1 1 0,-1-1 1,-4 2-1,6-3-60,0 0 0,-1 0 1,1 0-1,0 0 0,-1 0 1,1 0-1,0 0 0,0-1 1,-1 1-1,1 0 0,0-1 0,0 1 1,0-1-1,-1 1 0,1-1 1,0 0-1,0 1 0,0-1 1,0 0-1,0 0 0,0 0 1,0 0-1,1 1 0,-1-1 0,0-1 1,0 1-1,1 0 0,-1 0 1,1 0-1,-1 0 0,1 0 1,-1-1-1,1 1 0,0 0 0,-1 0 1,1-1-1,0 0 0,-1-4-574,0-1-1,0 1 0,0 0 0,1 0 1,0-1-1,0 1 0,1 0 1,0 0-1,0 0 0,3-10 0,0 2-501,2 0 0,-1 1 0,13-21 0,16-19-805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05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75 1380,'22'-23'2644,"-12"12"1106,1 0 0,19-16 0,-30 27-3611,1 0-1,-1 0 1,1-1-1,-1 1 1,1 0 0,-1 0-1,0-1 1,1 1-1,-1 0 1,1 0 0,-1 0-1,1 0 1,-1 0-1,1 0 1,-1 0 0,1 0-1,-1 0 1,1 0-1,0 0 1,-1 0 0,1 0-1,-1 0 1,0 0-1,1 0 1,-1 1-1,1-1 1,-1 0 0,1 0-1,-1 1 1,1-1-1,-1 0 1,0 0 0,1 1-1,-1-1 1,0 1-1,1-1 1,-1 0 0,0 1-1,1 0 1,8 20 1759,19 81 557,16 117 0,-1 106-3433,-34-213-564,4 27-5762,-13-137 6713,0 0 0,1 0 0,-1 1 0,1-1 0,-1 0-1,1 0 1,0 0 0,0 0 0,2 3 0,23-35-9708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05.5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126 263 360,'36'-107'4390,"-3"0"3531,-17 67-3800,-16 40-4029,1-1 1,-1 1-1,0-1 1,0 1-1,1-1 1,-1 1-1,1-1 1,-1 1-1,0-1 1,1 1-1,-1 0 1,1-1-1,-1 1 1,1 0-1,-1-1 1,1 1-1,-1 0 1,1 0-1,-1-1 1,1 1-1,0 0 1,-1 0-1,1 0 1,0 0-22,0 1 0,0-1 0,0 1-1,-1-1 1,1 1 0,0 0 0,-1-1 0,1 1 0,0 0 0,-1 0 0,1-1 0,-1 1 0,1 0 0,-1 0 0,1 0 0,-1 0-1,0-1 1,0 1 0,1 0 0,-1 2 0,10 33 561,-1 0 0,-2 1 0,3 56 0,-5 115 62,-5-207-692,-1 124-395,1 98-2366,13-76-7500,-7-123 3914</inkml:trace>
  <inkml:trace contextRef="#ctx0" brushRef="#br0" timeOffset="1">59 609 2344,'-27'-20'2980,"9"5"329,8 3 159,6 1-344,11 0-947,11 0-1005,13 0-684,7-2-560,18-2-736,7 1-1113,17-1-799,7 2-372,14 4-132,10-2 115,7 2 513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07.6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121 414 168,'17'-16'2277,"0"0"0,-2-2 0,0 0 0,0 0 0,16-30 0,-25 38-1847,0-1 0,-1 0-1,0 0 1,-1-1-1,0 1 1,-1-1-1,0 0 1,-1 0-1,0 0 1,-1 0-1,0 0 1,-1-13-1,0 22-344,0 0 0,0 0 0,-1 0 0,1 0 0,-1 0 0,0 1-1,1-1 1,-1 0 0,0 0 0,-1 1 0,1-1 0,-1 0-1,1 1 1,-1 0 0,0-1 0,1 1 0,-1 0 0,0 0-1,-1 0 1,1 0 0,0 0 0,0 0 0,-1 1 0,1-1 0,-1 1-1,0 0 1,-4-2 0,3 2 5,0 1 1,-1 0-1,1 0 0,0 0 0,-1 1 1,1-1-1,0 1 0,-1 0 1,1 0-1,0 0 0,0 1 0,0 0 1,0 0-1,0 0 0,0 0 1,1 0-1,-1 1 0,-4 3 0,-5 6-18,1 0-1,0 1 1,0 0-1,2 1 1,0 0-1,0 1 1,1 0-1,1 0 1,0 1-1,2 0 0,-1 0 1,2 1-1,-4 19 1,5-20-99,1 0 1,1 1-1,0-1 0,1 1 1,1-1-1,0 1 1,2-1-1,-1 0 0,2 1 1,0-1-1,2 0 1,-1 0-1,2-1 0,7 17 1,-11-29-53,-1 0-1,1 0 1,0 0 0,0 0 0,0 0 0,1 0-1,-1 0 1,1-1 0,0 1 0,-1-1 0,1 0-1,0 0 1,0 0 0,1 0 0,-1 0 0,0 0-1,0-1 1,1 0 0,-1 0 0,1 0 0,-1 0-1,1 0 1,0-1 0,-1 0 0,1 1 0,0-1-1,-1-1 1,1 1 0,0 0 0,-1-1-1,1 0 1,-1 0 0,1 0 0,4-2 0,4-2-164,-1-1 1,-1 1 0,1-2 0,-1 0 0,0 0 0,0-1 0,-1 0-1,0 0 1,9-11 0,17-27 438,57-96-1,-46 66 2720,-46 76-2888,0 0 1,0 1-1,0-1 1,0 0-1,0 0 1,0 1-1,0-1 1,0 0-1,1 0 1,-1 0 0,0 1-1,0-1 1,0 0-1,0 0 1,0 1-1,0-1 1,1 0-1,-1 0 1,0 0-1,0 0 1,0 1-1,0-1 1,1 0-1,-1 0 1,0 0-1,0 0 1,0 0 0,1 0-1,-1 0 1,0 1-1,0-1 1,1 0-1,-1 0 1,0 0-1,0 0 1,1 0-1,-1 0 1,0 0-1,0 0 1,1 0-1,-1 0 1,0 0 0,0 0-1,1-1 1,-1 1-1,0 0 1,0 0-1,0 0 1,1 0-1,-1 0 1,0 0-1,0 0 1,0-1-1,1 1 1,-1 0-1,0 0 1,0 0-1,0-1 1,0 1 0,0 0-1,1 0 1,-1 0-1,0-1 1,0 1-1,0-1 1,4 27 296,-4-21-202,6 68 226,-6-55-500,1 0 0,0 0 0,1 0 0,1 0 0,1 0 0,1-1 0,0 1 0,11 22 0,-14-37-82,-1-1 1,1 1-1,0 0 0,0 0 0,0-1 1,1 1-1,-1-1 0,1 0 0,-1 1 1,1-1-1,0 0 0,0-1 0,-1 1 1,1 0-1,1-1 0,-1 0 0,0 0 1,4 1-1,-2-1-275,0 0 0,1-1 0,-1 0 0,0 0 1,0-1-1,0 1 0,0-1 0,0 0 0,0 0 0,0-1 0,5-2 0,1-1-577,1-1-1,-1 0 1,0-1-1,0 0 0,0-1 1,-1 0-1,-1-1 1,16-17-1,-8 4 766,0-1 0,23-45 0,-34 56 2006,0 0 0,-1-1 0,-1 0-1,3-15 5131,-9 33-6157,-1 1 0,2-1 0,-1 1 0,-1 11 0,2 4-281,1 1 0,1-1-1,6 38 1,-6-51-399,0-1-1,1 0 1,0 0-1,0-1 1,1 1-1,0 0 0,0-1 1,1 0-1,-1 0 1,1 0-1,1 0 1,-1 0-1,1-1 1,0 0-1,6 6 1,-8-9-42,1-1 1,-1 1 0,0-1 0,1 0 0,-1 0 0,1 0 0,-1 0 0,1 0 0,0-1 0,-1 0 0,1 1 0,-1-1 0,1-1 0,0 1 0,-1 0 0,1-1 0,-1 0 0,1 0 0,-1 0 0,1 0 0,-1-1 0,0 1 0,1-1-1,-1 0 1,0 0 0,4-3 0,3-2-62,-1-1 1,0 1-1,0-2 0,-1 1 0,0-1 0,-1 0 0,7-10 1,3-11 211,-1 0 0,-1-1 1,-2-1-1,13-41 1,-10 12 1316,12-87 1,-28 127-510,-2 46-448,11 49-384,29 123 0,-9-61-439,-10-33-901,8 141-1,-25-212 491,-2 0 0,-1 1 0,-2-1-1,-1 0 1,-1 0 0,-2 0 0,-1-1 0,-22 54-1,28-81 641,-1 1-1,1-1 0,-1 1 0,0-1 0,0 0 0,0 0 0,-1 0 1,0 0-1,1-1 0,-1 1 0,-1-1 0,-4 4 0,7-6 122,0 0 0,0-1 0,-1 1 0,1 0 0,0 0-1,0-1 1,0 0 0,-1 1 0,1-1 0,0 0 0,0 0-1,-1 0 1,1 0 0,0-1 0,0 1 0,-1 0 0,1-1 0,0 0-1,0 0 1,0 1 0,0-1 0,0 0 0,0-1 0,0 1-1,0 0 1,0 0 0,0-1 0,1 1 0,-1-1 0,-1-2 0,-2-3 4,0 1 0,1-1 0,0 0 1,0 0-1,1 0 0,0 0 0,0-1 1,1 1-1,0-1 0,0 0 0,1 1 1,-1-1-1,2 0 0,-1 0 1,1 0-1,1 0 0,1-9 0,2-14-203,1 0 0,18-57 0,-7 40 196,3 1-1,1 1 1,3 1-1,2 1 1,1 1 0,2 2-1,2 0 1,48-48-1,-74 84 138,2-2 234,1-1 1,0 1 0,1 0-1,-1 0 1,1 1-1,0 0 1,1 1 0,0-1-1,-1 2 1,11-5-1,-17 9-238,-1-1 0,1 1 0,-1 0 0,1 0 0,-1 0 0,0 0 0,1 0 0,-1 0 0,1 0 0,-1 1 0,1-1 0,-1 1 0,1-1 0,-1 1 0,0-1 0,1 1 0,-1 0 0,0-1 0,1 1 0,-1 0 0,0 0 0,0 0 0,0 0 0,0 0 0,0 0 0,0 0 0,0 1 0,0-1 0,-1 0 0,1 0 0,0 1 0,-1-1 0,1 0 0,-1 1 0,1-1 0,0 3 0,2 7 315,-1 0 0,0-1 1,1 21-1,-2-22-188,0 4-93,1 0 0,0-1-1,0 0 1,1 0-1,1 1 1,0-2 0,9 18-1,-11-25-154,0-1-1,0 1 1,1-1-1,0 1 1,0-1-1,0 0 1,0 0-1,0-1 1,1 1-1,-1-1 1,1 1-1,-1-1 1,1 0-1,0 0 1,0-1-1,0 1 1,0-1-1,0 0 1,0 0-1,1 0 1,-1-1-1,0 1 1,0-1-1,1 0 1,6-1-1,1-1-116,1 0-1,-1-1 0,1 0 1,-1-1-1,0 0 0,0-1 1,-1 0-1,1-1 0,-1-1 1,0 1-1,-1-2 0,0 1 1,0-2-1,0 1 0,-1-1 0,12-16 1,-11 13 171,-2 1 1,0-1 0,0-1-1,-1 0 1,-1 0-1,0 0 1,0 0 0,-2-1-1,1 0 1,-2 0-1,0 0 1,-1-1 0,0 1-1,-1-19 1,-1 28 83,0 0 0,-1 1-1,1-1 1,-1 0 0,0 1 0,-1-1 0,1 0 0,-1 1-1,0 0 1,0-1 0,0 1 0,-1 0 0,1 0-1,-6-6 1,6 8-62,0 0 1,-1 1-1,1-1 0,0 1 0,0-1 0,-1 1 0,1 0 1,-1 0-1,1 0 0,-1 0 0,1 1 0,-1-1 0,0 1 1,1-1-1,-1 1 0,0 0 0,0 0 0,1 0 0,-1 0 1,0 1-1,1-1 0,-1 1 0,1-1 0,-1 1 0,0 0 1,1 0-1,-4 2 0,-5 3 12,0 1 1,0 0-1,1 0 0,0 1 1,0 1-1,1-1 0,0 1 1,0 1-1,1 0 0,0 0 0,1 1 1,-8 16-1,4-7-88,1 2-1,1-1 1,0 1-1,2 0 0,-8 46 1,14-61-72,0 0 0,0 0 1,1-1-1,0 1 0,1 0 0,-1 0 0,1-1 1,1 1-1,-1 0 0,5 10 0,-5-16 19,-1 1 0,1 0 0,0-1 0,0 1 0,0-1 0,1 1 0,-1-1 0,0 0-1,0 1 1,1-1 0,-1 0 0,1 0 0,-1 0 0,1 0 0,0 0 0,-1 0 0,3 1 0,-1-2-32,0 0 0,-1 1 1,1-1-1,0 0 0,-1 0 1,1-1-1,0 1 0,-1 0 1,1-1-1,-1 0 0,1 1 1,-1-1-1,1 0 0,-1 0 1,5-3-1,2-2-154,1 0 0,-1-1 0,0 0 0,0-1 0,-1 0 0,0 0 0,12-17 0,43-73 411,-43 64 360,-13 22-223,-6 8-172,0 1 0,1 0-1,-1 0 1,1 0 0,0 0-1,0 1 1,0-1 0,0 0 0,0 1-1,0-1 1,1 1 0,-1 0 0,1 0-1,2-2 1,-4 4-92,0 1 0,-1-1 0,1 0 0,-1 1 0,1-1 0,-1 1 0,1-1-1,-1 1 1,0-1 0,1 1 0,-1-1 0,1 1 0,-1-1 0,0 1 0,0 0 0,1-1 0,-1 1 0,0 0 0,0-1 0,0 1 0,0 0 0,1-1 0,-1 1-1,0 0 1,0-1 0,0 1 0,-1 1 0,1 26 158,0-21-119,-1 32-19,2 1 0,1 0 0,3-1 0,9 44 0,-13-80-82,0 0-1,0 0 1,0 1 0,0-1 0,1 0 0,-1 0-1,1-1 1,0 1 0,0 0 0,0 0 0,0-1-1,0 0 1,1 1 0,-1-1 0,1 0 0,-1 0-1,1 0 1,0 0 0,0-1 0,0 1 0,5 1-1,-5-2-11,0-1 0,0 1-1,-1-1 1,1 0 0,0 0-1,0-1 1,0 1 0,-1 0-1,1-1 1,0 0-1,-1 1 1,1-1 0,0 0-1,-1-1 1,1 1 0,-1 0-1,1-1 1,-1 1-1,0-1 1,0 0 0,0 0-1,0 0 1,0 0 0,0 0-1,0 0 1,1-3 0,61-96-204,-1 0 1001,-55 90-587,1 1-1,-1 0 0,2 1 1,-1-1-1,2 2 1,19-14-1,-27 20-131,-1 0 0,1 0 1,0 1-1,0-1 0,0 1 0,1 0 0,-1 0 0,0 0 0,0 0 1,1 1-1,-1-1 0,0 1 0,1 0 0,-1 0 0,0 0 1,1 0-1,-1 1 0,0-1 0,1 1 0,-1 0 0,5 1 0,-4 1-15,0 0 0,0-1 0,0 1 0,0 1 0,0-1 0,-1 1-1,0-1 1,1 1 0,-1 0 0,-1 0 0,1 0 0,0 1 0,3 8-1,1 7-39,0 0-1,-1 1 1,-1-1-1,4 39 0,-5-27-827,10 33-1,-14-63 655,1 0 1,-1 0-1,1 0 0,0 0 1,0 0-1,0 0 0,-1-1 1,2 1-1,-1 0 0,0 0 1,0-1-1,0 1 0,1-1 1,-1 1-1,1-1 0,-1 0 1,1 0-1,0 1 0,0-1 1,-1 0-1,1-1 0,4 3 1,-3-3-186,1 1 1,-1-1 0,1 0-1,-1 0 1,1 0 0,-1 0-1,1-1 1,-1 0 0,0 1 0,1-1-1,-1 0 1,5-3 0,5-2-688,-1 0 0,0-1 0,0-1 0,-1 0 0,19-17 0,-9 3 1103,0-2-1,-2 0 1,-1-1 0,-1 0 0,-1-2-1,17-37 1,62-180 8254,-83 208-6713,3-4 250,-7 20-756,0 1 0,-2-1 0,0-1 1,-1 1-1,3-37 0,-9 48-619,-3 10-96,-4 17-72,-5 50-310,2 1 0,3 0-1,3 1 1,3-1 0,14 125 0,-10-170-684,1 0 0,1-1 1,1 1-1,11 28 1,-14-47 268,0 0 0,1 0 1,0 1-1,0-1 1,0-1-1,0 1 1,1 0-1,0-1 0,0 0 1,6 5-1,-7-7 73,0 0 0,0 0 0,0-1 0,0 1-1,0-1 1,0 0 0,0 0 0,1 0 0,-1 0 0,0-1 0,1 1-1,-1-1 1,1 0 0,-1 0 0,1 0 0,-1-1 0,0 1-1,1-1 1,2 0 0,28-14-2147,-2-10 463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11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96 193 1788,'-34'-11'2556,"7"0"449,6 2 287,8 0-324,13 1-636,10-1-691,10-2-681,21 0-588,6-2-656,11 1-840,3 1-1081,0 0-647,-7-2-292,0-2-28,-3-3 267,-7-2 593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09.1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0 299 848,'40'-67'3795,"-11"16"2383,-28 51-5980,-1-1 0,0 0 0,1 1-1,-1-1 1,0 0 0,1 1 0,-1-1 0,1 1 0,-1-1-1,1 1 1,-1-1 0,1 1 0,-1-1 0,1 1 0,-1 0 0,1-1-1,0 1 1,-1 0 0,2-1 0,5 9 1971,0 29-833,-6-26-1085,2 7-148,1 0 1,1 0 0,1-1 0,0 0 0,1 0-1,10 17 1,-14-29-108,0 0 0,0-1-1,0 0 1,1 1 0,-1-1 0,1-1-1,0 1 1,1 0 0,-1-1 0,0 0 0,6 3-1,-7-5-8,1 1 0,-1-1-1,1 0 1,-1-1 0,1 1 0,0 0-1,-1-1 1,1 0 0,0 0 0,-1 0-1,1 0 1,0-1 0,-1 1-1,1-1 1,-1 0 0,1 0 0,-1 0-1,5-2 1,-1-1 1,0 0 1,-1-1-1,1 0 0,-1 1 0,0-2 1,0 1-1,-1-1 0,0 0 0,0 0 1,0-1-1,-1 1 0,0-1 0,0 0 1,0 0-1,-1 0 0,4-14 0,0-1 239,-1 0-1,-2 0 0,0 0 0,2-39 0,-6 50-45,0 0 0,-1-1 0,0 1 0,-1 0 1,0 0-1,0 1 0,-1-1 0,-5-12 0,7 21-150,0-1-1,-1 1 0,1-1 0,0 1 0,-1 0 1,1-1-1,-1 1 0,0 0 0,0 0 1,0 0-1,0 0 0,0 1 0,0-1 1,0 0-1,0 1 0,-1 0 0,1-1 0,-1 1 1,1 0-1,-1 0 0,0 0 0,1 1 1,-1-1-1,0 1 0,1-1 0,-1 1 1,0 0-1,1 0 0,-1 0 0,0 0 1,0 1-1,1-1 0,-1 1 0,0 0 0,1-1 1,-1 1-1,1 0 0,-5 3 0,0 0-11,-1 0 0,0 1 0,1 1 0,0-1 0,0 1 0,0 0 0,1 1 0,0-1 0,0 1 0,1 1 0,0-1-1,0 1 1,-5 11 0,-2 5-122,2 1 0,0 1 0,-6 30 0,12-42-113,1 1 0,1 0 0,0 0-1,0 18 1,2-29 95,1 0 0,-1 0 0,1 0 0,-1-1 0,1 1 0,0 0 0,0 0 0,1-1 0,2 7 0,-3-8 34,0-1 0,0 0 0,1 1-1,-1-1 1,0 0 0,0 0 0,1 0-1,-1 1 1,0-2 0,1 1 0,-1 0-1,1 0 1,0 0 0,-1-1-1,1 1 1,0 0 0,-1-1 0,1 0-1,0 1 1,-1-1 0,1 0 0,3 0-1,-1-1-25,0 1-1,1-1 0,-1 0 1,0-1-1,0 1 0,1-1 1,-1 0-1,0 0 1,-1 0-1,1 0 0,0-1 1,-1 0-1,1 0 0,-1 0 1,0 0-1,0 0 0,0 0 1,3-6-1,8-9 257,-2-2 1,14-25-1,-18 29 87,2-3 79,-1 2 216,0 0 0,2 1 0,-1 0 0,21-22-1,-31 37-501,0 1-1,0 0 0,0-1 1,1 1-1,-1 0 0,0-1 1,1 1-1,-1 0 0,0-1 1,0 1-1,1 0 0,-1 0 1,1-1-1,-1 1 0,0 0 0,1 0 1,-1 0-1,0-1 0,1 1 1,-1 0-1,1 0 0,-1 0 1,1 0-1,-1 0 0,0 0 1,1 0-1,-1 0 0,1 0 1,-1 0-1,1 0 0,-1 0 0,0 0 1,1 0-1,-1 1 0,1-1 1,-1 0-1,0 0 0,1 0 1,-1 1-1,1-1 0,5 22 343,-8 34-228,1-52-95,-2 26-4,0-12-140,2-1 1,-1 1-1,2 0 0,0 0 1,2-1-1,-1 1 0,6 18 1,-6-33-61,0 0 0,1 0 1,-1 0-1,1-1 0,0 1 0,0 0 1,0 0-1,0-1 0,0 0 1,0 1-1,1-1 0,-1 0 0,1 0 1,0 0-1,0 0 0,-1-1 0,1 1 1,0-1-1,0 0 0,1 1 1,-1-2-1,0 1 0,0 0 0,0 0 1,1-1-1,-1 0 0,0 0 0,1 0 1,-1 0-1,0 0 0,6-2 0,1 1-348,0-1 0,0 0-1,-1-1 1,1 0-1,-1-1 1,0 0 0,0 0-1,0-1 1,11-7-1,-6 0 428,-1 0 0,0 0 0,0-1 0,-1-1 0,19-28 0,38-81 5631,-39 65-1303,-30 58-4203,0 0 0,0 0 0,0-1 0,0 1 0,0 0 0,0 0 0,0 0 0,0-1 0,0 1 0,0 0 0,1 0 0,-1 0-1,0-1 1,0 1 0,0 0 0,0 0 0,0 0 0,0 0 0,1-1 0,-1 1 0,0 0 0,0 0 0,0 0 0,0 0 0,1 0 0,-1-1 0,0 1 0,0 0 0,0 0 0,1 0 0,-1 0 0,0 0-1,0 0 1,0 0 0,1 0 0,-1 0 0,0 0 0,0 0 0,1 0 0,-1 0 0,0 0 0,0 0 0,0 0 0,1 0 0,2 13 727,-2 29-613,-1-33 8,0 24-126,9 60 0,-7-80-145,0-1 0,1 0 0,1 0 0,0 0 0,0 0 0,1-1 0,1 0 0,7 12 0,-11-20 34,0 0 1,1 0-1,-1 0 1,1 0-1,-1-1 1,1 1-1,0-1 1,0 0 0,0 0-1,0 0 1,0 0-1,0 0 1,1-1-1,-1 1 1,0-1-1,1 0 1,0 0 0,-1 0-1,1-1 1,-1 1-1,1-1 1,0 0-1,-1 0 1,1 0-1,0 0 1,-1-1 0,1 0-1,0 1 1,-1-1-1,7-3 1,-2 0-46,0 0 0,0 0 0,0-1 0,-1 0 0,0-1 1,0 1-1,0-1 0,0-1 0,-1 1 0,0-1 0,7-10 0,5-16 341,0 0-1,-2 0 1,16-51-1,-1 5 1501,-21 65-991,-10 15-718,1-1 0,-1 0 1,1 0-1,-1 0 1,0 0-1,1 0 0,-1 0 1,0 0-1,0 1 0,1-1 1,-1 0-1,0 0 1,1 0-1,-1 1 0,0-1 1,0 0-1,1 0 1,-1 1-1,0-1 0,0 0 1,0 1-1,1-1 0,-1 0 1,0 0-1,0 1 1,0-1-1,0 0 0,1 1 1,7 38 264,-6-29-238,5 26 9,-4-13-86,2-1-1,0 0 1,2 0 0,9 22-1,-14-40-33,-1 0 0,1 0 0,0 0 0,1 0 0,-1-1 0,1 1 0,-1-1 0,1 1 0,0-1 0,0 0 0,1 0 0,-1 0-1,0-1 1,1 1 0,0-1 0,0 0 0,0 0 0,0 0 0,0-1 0,0 1 0,0-1 0,0 0 0,0 0 0,1 0 0,-1-1 0,0 1 0,7-2-1,-5 0-71,0 0-1,0 0 0,-1-1 0,1 0 0,0 0 0,-1-1 0,1 0 0,-1 0 0,0 0 0,0 0 1,0-1-1,0 0 0,0 0 0,-1 0 0,0-1 0,0 1 0,0-1 0,4-7 0,8-13 77,-1 0-1,17-43 1,-19 39 523,-6 14 71,0 1 1,1 0-1,1 0 1,15-19-1,-24 32-511,0 1 0,0 0-1,0 0 1,1 0 0,-1 0 0,0-1-1,0 1 1,0 0 0,0 0 0,0 0-1,1 0 1,-1 0 0,0-1 0,0 1-1,0 0 1,0 0 0,1 0 0,-1 0-1,0 0 1,0 0 0,0 0 0,1 0-1,-1 0 1,0 0 0,0 0 0,0 0-1,1 0 1,-1 0 0,0 0 0,0 0-1,0 0 1,1 0 0,-1 0 0,0 0-1,0 0 1,0 0 0,1 0 0,-1 0-1,0 1 1,0-1 0,4 11 222,-3 18-263,-1-26 52,-1 29-142,0-19-109,1 1-1,0-1 0,1 0 0,0 1 0,5 19 1,-5-30 76,0 0 1,0 0 0,1 0 0,-1 0 0,1 0 0,-1 0 0,1 0 0,0-1 0,0 1 0,1-1 0,-1 1-1,0-1 1,1 0 0,0 0 0,-1 0 0,1 0 0,0 0 0,0 0 0,0-1 0,0 0 0,0 1 0,0-1 0,0 0-1,1-1 1,-1 1 0,0-1 0,4 1 0,1 0-175,0-1 1,0 0-1,0 0 1,0-1-1,0 0 1,0-1-1,0 0 0,-1 0 1,1 0-1,-1-1 1,1 0-1,-1 0 1,0-1-1,7-5 0,7-6 248,-1-1 0,36-38 0,-1 3 3079,-55 50-2944,0 1 1,1-1 0,-1 1-1,1-1 1,-1 1-1,1-1 1,-1 1 0,1-1-1,-1 1 1,1 0-1,-1-1 1,1 1 0,0 0-1,-1 0 1,1 0-1,-1-1 1,1 1-1,0 0 1,-1 0 0,1 0-1,0 0 1,-1 0-1,1 0 1,0 0 0,-1 0-1,1 0 1,0 0-1,-1 1 1,1-1 0,-1 0-1,1 0 1,0 0-1,-1 1 1,1-1 0,-1 0-1,1 1 1,-1-1-1,1 1 1,-1-1-1,1 1 1,-1-1 0,1 1-1,-1-1 1,0 1-1,1-1 1,-1 1 0,0-1-1,1 1 1,-1-1-1,0 1 1,0 0 0,1 0-1,8 45 654,-5-25-561,-4-19-167,1 0-1,-1-1 0,1 1 1,0 0-1,-1-1 1,1 1-1,0 0 0,0-1 1,0 1-1,0-1 0,1 0 1,-1 1-1,0-1 1,1 0-1,-1 0 0,1 0 1,-1 0-1,1 0 1,-1 0-1,1 0 0,0 0 1,-1 0-1,1-1 0,0 1 1,0-1-1,-1 0 1,1 1-1,0-1 0,0 0 1,0 0-1,0 0 1,-1 0-1,1 0 0,0-1 1,0 1-1,0 0 0,2-2 1,1 1-34,0-1-1,0 0 1,0 0 0,0-1-1,-1 1 1,1-1 0,-1 0-1,1 0 1,-1-1 0,0 1-1,6-8 1,-5 4 94,-1 0 0,1 0 0,-1-1 0,-1 1 0,1-1 0,-1 0 0,0 0 0,-1 0 0,0 0 0,-1-1 0,2-8 0,-3 14 20,0 0 0,0 0 0,0-1 1,0 1-1,0 0 0,-1-1 0,1 1 1,-1 0-1,0 0 0,0 0 0,0-1 1,0 1-1,-1 0 0,1 1 0,-1-1 1,0 0-1,0 0 0,0 1 0,0-1 1,0 1-1,-1-1 0,1 1 0,-1 0 1,1 0-1,-1 0 0,0 1 0,0-1 1,0 0-1,0 1 0,-5-2 0,2 1 29,-1 1-1,1-1 0,-1 1 0,1 1 0,-1-1 1,0 1-1,1 0 0,-1 1 0,0-1 1,1 1-1,-1 1 0,-8 2 0,5-1-15,0 2-1,0-1 0,1 1 1,-1 0-1,1 1 1,0 0-1,-9 9 1,5-3-93,1 0-1,0 1 1,1 0 0,0 1 0,1 0-1,1 1 1,0 0 0,1 0 0,-8 23 0,14-34-60,1 1 0,0-1 0,0 0 0,0 1 0,0-1 0,1 1 0,0-1 0,0 1 0,0-1 0,1 1 0,-1-1 0,1 1 0,0-1 0,2 6 0,-2-8 21,0 0 1,0-1-1,0 1 1,0 0 0,1-1-1,-1 1 1,0-1-1,1 1 1,-1-1 0,1 0-1,0 0 1,-1 1 0,1-1-1,0 0 1,-1 0-1,1-1 1,0 1 0,0 0-1,0-1 1,0 1-1,0-1 1,0 0 0,0 1-1,0-1 1,0 0-1,0 0 1,0 0 0,0-1-1,0 1 1,0 0 0,0-1-1,0 1 1,0-1-1,3-1 1,3-1-46,1-1 1,-1 0-1,0 0 1,-1 0-1,1-1 1,-1-1-1,1 1 0,10-12 1,49-60 125,-31 35 214,-23 26-88,-9 11-61,-1 0 0,2 0 0,-1 1 1,0-1-1,1 1 0,0 0 0,0 0 0,9-5 1,-13 9-85,-1-1 0,1 1 1,-1 0-1,1 0 0,-1 0 0,1 0 1,-1 0-1,1 0 0,-1 0 1,1 0-1,-1 0 0,1 0 1,-1 0-1,1 1 0,-1-1 0,1 0 1,-1 0-1,1 0 0,-1 1 1,1-1-1,-1 0 0,1 0 0,-1 1 1,0-1-1,1 0 0,-1 1 1,0-1-1,1 1 0,-1-1 1,0 0-1,1 1 0,-1-1 0,0 1 1,0-1-1,1 1 0,-1-1 1,0 1-1,0-1 0,0 1 0,0-1 1,0 1-1,0-1 0,0 2 1,1 24 162,-9 18-86,-4 26-139,12-63-36,-1-1-1,1 0 0,1 0 0,-1 1 0,1-1 1,0 0-1,0 0 0,4 10 0,-4-13-92,0-1-1,1 0 0,-1 1 0,1-1 0,0 0 0,0 0 0,0 0 1,0 0-1,0 0 0,0 0 0,0-1 0,0 1 0,1-1 0,-1 1 1,1-1-1,-1 0 0,1 0 0,-1 0 0,1 0 0,0-1 0,-1 1 1,1-1-1,0 0 0,0 1 0,-1-1 0,1 0 0,0-1 1,0 1-1,3-1 0,5-1-857,1 0 1,-1-1-1,0 0 0,0-1 1,16-8-1,0-2-1395,31-21 1,-13 3 642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09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 65 836,'1'-2'219,"1"-3"557,1 1 1,-2-1-1,1 1 1,0-1-1,-1 0 0,1-5 1,-2 9-579,0 0 1,0 0-1,0 0 0,0 0 1,0 0-1,0 0 1,0 0-1,-1 0 0,1 0 1,0 0-1,-1 0 1,1 0-1,-1 0 0,1 1 1,-1-1-1,1 0 1,-1 0-1,0 1 0,1-1 1,-1 0-1,0 0 1,1 1-1,-1-1 1,0 1-1,0-1 0,0 1 1,0-1-1,1 1 1,-1 0-1,0-1 0,0 1 1,0 0-1,0 0 1,0-1-1,0 1 0,0 0 1,0 0-1,0 0 1,-1 0-1,-6 0 332,0 0 1,0 1-1,0 0 1,0 0-1,1 1 1,-1-1-1,0 2 1,1-1-1,-1 1 1,-10 6-1,8-4-310,0 1 0,0 0-1,1 1 1,-1 0-1,2 1 1,-14 13 0,21-20-229,-1 1 0,1-1 0,0 0 0,0 1 0,0-1 0,0 1 0,0-1 0,0 1 1,1-1-1,-1 1 0,0-1 0,1 1 0,-1 0 0,1-1 0,0 1 0,0 0 0,-1 0 1,1-1-1,0 1 0,0 0 0,0 0 0,1-1 0,-1 1 0,0 0 0,1-1 0,-1 1 0,1 0 1,0-1-1,-1 1 0,1-1 0,0 1 0,0-1 0,0 1 0,0-1 0,0 1 0,0-1 1,1 0-1,-1 0 0,0 0 0,1 0 0,-1 0 0,0 0 0,1 0 0,3 1 0,7 5-263,1 0-1,1-2 0,-1 0 1,19 5-1,-19-6 118,-8-3 116,0 1-1,-1-1 1,1 1-1,-1 0 1,1 1-1,-1-1 1,0 1-1,0 0 1,0 0-1,6 7 1,-8-9 46,-1 1 0,0-1 0,0 1 0,-1 0 0,1-1 0,0 1 0,0 0 0,-1 0 0,1 0 0,-1-1 0,0 1 0,1 0 0,-1 0 0,0 0 0,0 0 0,0 0 0,0 0 0,-1 0 0,1-1 0,0 1 0,-1 0 0,0 0 0,1 0 0,-1-1 0,0 1 0,0 0 0,0-1 0,0 1 0,0 0 0,0-1 0,-2 3 0,-38 36 101,34-34-496,-1 0-1,1 1 0,1 0 0,0 0 0,-10 14 1,13-17-1215,3-4 1470,0 0-1,0 1 1,0-1-1,0 1 1,-1-1-1,1 0 1,0 1-1,0-1 1,0 0-1,0 1 1,0-1-1,1 1 1,-1-1-1,0 0 0,0 1 1,0-1-1,0 1 1,0-1-1,0 0 1,1 1-1,-1-1 1,0 0-1,0 1 1,3 1-935,19-4-2796,23-15-503,-13-2 2003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09.9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34 1928,'31'-34'9881,"-31"36"-9512,0-1-1,1 1 1,-1-1 0,0 1 0,0-1-1,1 1 1,-1-1 0,0 1 0,-1-1-1,1 1 1,0-1 0,0 1 0,-1-1-1,1 1 1,-1-1 0,0 3 0,-12 53 1125,-11 67-434,22-108-1638,1 0-1,0 0 1,1 0 0,1 0 0,4 26 0,-4-39 94,-1 0 0,1-1 0,0 1 0,-1 0 0,1-1 0,1 1 0,-1-1 0,0 1 1,1-1-1,-1 0 0,1 0 0,3 4 0,-4-5 241,0-1-1,0 1 1,0-1 0,0 1-1,0-1 1,0 0 0,0 1 0,0-1-1,0 0 1,0 0 0,1 0-1,-1 0 1,0 0 0,0 0 0,0 0-1,0 0 1,0 0 0,1 0-1,-1-1 1,0 1 0,0 0 0,0-1-1,0 1 1,0-1 0,0 1-1,0-1 1,0 0 0,0 1 0,0-1-1,-1 0 1,1 0 0,0 0 0,0 0-1,19-15-1900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10.2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1 423 112,'16'-59'1656,"29"-96"6535,-36 129-5546,2-1 0,1 1 0,23-37 0,-32 58-2524,0 0 1,0 1 0,0-1 0,1 1-1,0 0 1,0 0 0,0 0 0,0 1-1,1-1 1,-1 1 0,1 0 0,0 0-1,0 1 1,0 0 0,0-1 0,0 2 0,0-1-1,1 0 1,-1 1 0,1 0 0,-1 1-1,1-1 1,-1 1 0,1 0 0,-1 0-1,1 1 1,-1-1 0,1 1 0,-1 1-1,0-1 1,1 1 0,-1 0 0,0 0 0,7 4-1,0 0-110,0 1-1,0 0 0,-1 0 1,0 1-1,-1 1 1,0 0-1,0 0 0,-1 1 1,0 0-1,-1 1 1,0 0-1,0 0 0,-2 1 1,1 0-1,-1 0 1,-1 0-1,8 26 0,-11-26-511,0-1-1,0 1 0,-1-1 1,0 1-1,-1 0 0,-1-1 1,-3 23-1,3-25-1308,1-1 0,0 0 1,0 0-1,0 0 0,1 0 1,0 1-1,1-1 0,4 12 0,-4-12 1087,5 22-2016</inkml:trace>
  <inkml:trace contextRef="#ctx0" brushRef="#br0" timeOffset="1">436 727 232,'-24'53'2288,"3"4"653,0-4 439,3 0 292,8-4-476,0-3-715,10-4-929,0-4-800,10-5-768,0-3-884,4-5-1060,4-6-957,-4-7-427,0-6-88,-4-4 199,-3-8 549,-4-7 864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13.5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1368,'2'31'8474,"6"17"-4047,-1 3-2102,22 370 4174,-34-209-7305,-18-3-5402,18-190-464,6-38 362,3-9 3985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13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1 209 1356,'72'-135'6461,"-37"67"-862,-35 68-5537,0 0-1,0-1 1,0 1 0,0 0 0,0 0-1,0 0 1,0 0 0,0-1 0,0 1-1,0 0 1,0 0 0,1 0 0,-1-1-1,0 1 1,0 0 0,0 0 0,0 0 0,1-1 246,-1 1-246,0 0 0,0 0 0,0 0-1,0 0 1,1-1 0,-1 1 0,0 0-1,0 0 1,0 0 0,0 0 0,1 0-1,-1 0 1,0 0 0,0 0 0,0 0-1,1 0 1,-1 0 0,0 0 0,0 0-1,0 0 1,1 0 0,-1 0 0,0 0-1,0 0 1,0 0 0,0 0 0,1 0-1,-1 1 1,3 13 1429,-2 29-425,-1-36-676,0 72 1156,14 317 1814,35-95-4012,-25-172-8131,-49-141-1378,24 11 10017,-23-20-2476,-6-6 676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14.2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84 185 180,'-31'-20'2116,"6"4"608,8 3 341,7 0 187,10 0-536,7 2-692,13 2-735,8 2-585,14-2-372,3-1-500,7 1-716,4-2-973,7 0-747,-1 0-400,5 2-164,-5 2 203,4 1 561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14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126 292 504,'0'1'342,"1"1"0,-1-1 0,0 0 0,0 1 0,1-1 0,-1 0 0,1 0 0,-1 0 0,1 1 0,0-1 0,-1 0 0,1 0 0,0 0 0,0 0 0,0 0 0,-1 0 0,1 0 0,0 0 0,1-1 0,-1 1 0,0 0 0,0 0 1,0-1-1,0 1 0,3 0 0,14-6 3512,-2-5-4180,-8 4 417,0 0 0,0-1-1,-1 1 1,0-2 0,-1 1-1,1-1 1,-1 0 0,-1-1-1,0 1 1,0-1 0,0 0-1,-1 0 1,-1-1 0,1 1-1,-2-1 1,1 0 0,-1 1-1,-1-1 1,0 0 0,0 0-1,-1 0 1,0 0 0,-1-1-1,0 1 1,0 1 0,-5-15-1,6 21 8,-1 1-1,0-1 0,0 0 0,0 1 0,0-1 0,0 1 0,0-1 0,-1 1 1,1 0-1,-1 0 0,0-1 0,1 1 0,-1 0 0,0 1 0,0-1 0,-1 0 1,1 0-1,0 1 0,-1-1 0,1 1 0,0 0 0,-1 0 0,0 0 1,1 0-1,-1 0 0,1 1 0,-1-1 0,0 1 0,0-1 0,1 1 0,-1 0 1,0 0-1,0 0 0,1 1 0,-1-1 0,0 1 0,0-1 0,1 1 0,-1 0 1,-4 2-1,-3 2 147,0 0 0,1 0-1,-1 1 1,1 1 0,1-1 0,-1 2 0,1-1 0,0 1 0,-7 9 0,5-2-79,0-1 0,1 1 0,0 1 0,2-1 0,0 2 0,0-1 0,2 1 0,0-1 0,-4 29 1,7-36-165,1 0 0,0 0 0,0 1-1,1-1 1,0 0 0,1 0 0,0 0 0,0 0 0,1 0 0,0 0 0,1 0 0,0 0 0,0-1 0,1 1 0,0-1 0,1 0 0,-1 0 0,2-1 0,-1 1 0,7 6 0,-9-10-70,0-1-1,1-1 1,-1 1-1,1 0 1,-1-1-1,1 0 1,0 1-1,0-1 1,0-1-1,0 1 1,0-1-1,0 0 1,1 1-1,-1-2 1,0 1-1,1 0 1,-1-1-1,0 0 1,1 0-1,-1-1 1,0 1-1,1-1 1,-1 0-1,0 0 1,1 0-1,-1 0 1,0-1-1,0 0 1,0 0-1,0 0 1,6-5-1,3-3-97,0 0 0,-1-1 0,-1 0 0,0-1 0,-1 0 0,0-1 0,11-18 0,-3-3 239,-15 26 71,1 1 0,0-1 0,0 1 0,1 0 1,0 0-1,0 0 0,9-9 0,-13 16-123,-1 0-1,0 0 1,0 0-1,1 0 1,-1 0 0,0 0-1,0 0 1,1-1-1,-1 1 1,0 0-1,0 0 1,1 0-1,-1 0 1,0 0-1,0 0 1,1 0-1,-1 0 1,0 0 0,0 0-1,1 1 1,-1-1-1,0 0 1,0 0-1,1 0 1,-1 0-1,0 0 1,0 0-1,1 0 1,-1 1-1,0-1 1,0 0 0,0 0-1,0 0 1,1 1-1,-1-1 1,0 0-1,0 0 1,0 0-1,0 1 1,0-1-1,1 0 1,-1 1-1,6 18 363,-1 21-120,-3 2-366,4 46-1405,-4-78 399,0 0 0,0 0 1,6 15-1,-7-24 771,0 1 0,0 0 0,-1 0 0,1-1 0,0 1 0,1-1 0,-1 1 0,0-1 0,0 1 0,1-1 1,-1 0-1,0 1 0,1-1 0,-1 0 0,1 0 0,0 0 0,-1 0 0,1 0 0,0-1 0,3 2 0,-2-2-142,0 1 0,0-1 0,0 0 0,1 0 0,-1 0 0,0 0 0,0-1 0,1 0 0,-1 1 0,0-1 0,4-2 0,24-10-1984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14.9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1 126 616,'13'-20'1579,"10"-10"11025,-22 53-10258,0-2-1141,-1-11-797,0 25 978,6 51-1,-5-76-1334,1 0-1,1 0 1,-1 0-1,1 0 0,1 0 1,0-1-1,0 1 1,1-1-1,10 15 0,-14-23-92,1 1 0,-1 0 1,0 0-1,1-1 0,-1 1 0,1-1 0,-1 1 0,1-1 0,0 0 0,0 0 0,0 0 0,0 0 0,-1 0 0,1 0 0,0 0 0,1 0 1,-1-1-1,0 1 0,0-1 0,0 0 0,0 0 0,0 1 0,0-1 0,1 0 0,-1-1 0,3 1 0,-2-2-30,-1 1 0,1 0 0,0-1 0,-1 1 0,0-1 0,1 1 0,-1-1 0,0 0 0,0 0 0,0 0 0,0-1 0,0 1 0,0 0 0,0-1 0,-1 1 0,0-1 0,1 0-1,1-4 1,7-25-281,14-66-1,-7 19 259,-11 54 92,-4 17 32,-1 0 0,1 0 0,0 0 1,1 0-1,0 1 0,0-1 0,1 1 1,0 0-1,0 0 0,0 0 0,8-9 1,-11 15-2,0 0 0,1 0 1,-1 1-1,0-1 0,0 0 1,1 0-1,-1 1 0,0-1 1,1 1-1,-1-1 0,1 1 1,-1 0-1,1-1 0,-1 1 1,0 0-1,1 0 0,-1 0 1,1 0-1,-1 0 0,1 0 1,-1 1-1,1-1 0,-1 0 1,1 1-1,-1-1 0,0 1 1,1 0-1,-1-1 0,0 1 1,1 0-1,-1 0 0,0 0 1,0 0-1,0 0 0,0 0 1,0 0-1,0 0 0,0 0 1,0 0-1,1 2 0,4 7 152,0-1-1,0 1 0,-1-1 1,4 12-1,-8-20-166,8 24 260,-2 1 0,0-1 0,6 48 0,-11-50-587,2 0-1,1 0 0,1 0 0,1-1 0,13 31 0,-18-49-73,0-1 0,0 1 0,0-1 1,1 0-1,-1 1 0,1-1 0,-1 0 0,1-1 1,0 1-1,0 0 0,1-1 0,-1 0 0,0 0 0,1 0 1,-1 0-1,1 0 0,0-1 0,0 1 0,0-1 1,-1 0-1,7 1 0,-3-2-270,-1 0 0,1 0-1,0-1 1,-1 0 0,1 0 0,0 0-1,-1-1 1,1 0 0,-1 0 0,0-1-1,0 0 1,6-3 0,23-15-1641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15.4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1 159 128,'10'-27'1613,"-5"14"254,0 0 0,-2 1 0,5-21 0,-8 32-1705,-1 1 0,1-1 0,0 1 0,0-1 0,0 0 0,0 1 0,0-1 0,0 1 0,1-1 0,-1 0-1,0 1 1,0-1 0,0 1 0,0-1 0,1 1 0,-1-1 0,0 1 0,1-1 0,-1 1 0,0-1 0,1 1 0,-1-1 0,1 1 0,-1-1 0,0 1 0,1 0 0,-1-1 0,1 1 0,0-1 0,11 13 2626,7 31-1161,-13-23-1341,19 51 149,-22-67-534,-1 1 0,1 0 0,-1-1 1,1 0-1,1 1 0,-1-1 0,0 0 0,1-1 1,0 1-1,0-1 0,7 5 0,-8-6-39,-1-1 0,1 0-1,0-1 1,-1 1 0,1 0 0,0-1-1,0 0 1,0 1 0,-1-1-1,1 0 1,0 0 0,0-1 0,0 1-1,-1-1 1,1 1 0,0-1-1,0 0 1,-1 0 0,1 0-1,-1 0 1,1-1 0,-1 1 0,1 0-1,-1-1 1,0 0 0,4-3-1,0 0-93,-1-1 0,1 1 0,-1-1 0,0 0 0,0-1 0,-1 1 0,1-1 0,3-10 0,-4 9 207,-1-1 1,0 1-1,-1-1 0,0 0 0,0 0 0,-1 0 0,0 0 0,0 0 0,-2-16 0,1 22 103,-1 0 1,0 0-1,1 0 1,-1 0-1,0 0 1,0 1-1,-1-1 1,1 0-1,0 1 1,-1-1-1,0 1 1,1-1-1,-1 1 1,0 0-1,0 0 1,0 0-1,-1 0 1,1 0-1,0 0 1,-1 1-1,1-1 1,-1 1-1,0 0 1,1-1-1,-1 1 1,0 1-1,0-1 1,0 0-1,0 1 1,0-1-1,0 1 1,1 0 0,-6 0-1,0 0 53,0 1 0,0 0 1,0 0-1,1 0 0,-1 1 0,0 1 0,1-1 1,0 1-1,0 0 0,0 1 0,0 0 0,0 0 1,0 0-1,1 1 0,0 0 0,0 0 0,0 0 1,-9 13-1,13-15-145,-1 1 0,1-1 1,0 1-1,0 0 0,0-1 1,0 1-1,1 0 0,0 0 0,0 0 1,0 0-1,0 0 0,0 1 1,1-1-1,0 0 0,0 0 0,0 0 1,0 1-1,1-1 0,-1 0 1,1 0-1,0 0 0,1 0 0,-1 0 1,1 0-1,-1 0 0,1-1 1,0 1-1,0 0 0,1-1 1,-1 0-1,1 1 0,0-1 0,0 0 1,0 0-1,0-1 0,7 5 1,10 8-408,1-2 1,34 17 0,-28-16 133,34 23 0,-53-32 338,-1 1 1,0 0-1,0 0 0,-1 1 0,0-1 0,0 1 0,-1 1 0,9 14 0,-12-19 16,0 0 1,-1 1-1,0-1 0,0 0 0,0 1 0,0 0 0,0-1 0,-1 1 0,0-1 0,1 1 0,-1 0 0,-1-1 0,1 1 0,0-1 0,-1 1 1,-1 5-1,-1-3 45,1-1 1,-1 1 0,0-1 0,0 1 0,0-1 0,-1 0 0,1 0-1,-1-1 1,-6 6 0,-2 1 128,-1-1-1,-1 0 1,0 0-1,0-1 1,-1-1-1,-20 8 1,-28 4 192,59-18-520,0-2 0,0 1 0,0 0 0,0-1 0,0 0 0,0 0 0,0 0 0,0 0 0,0-1 0,0 1 0,0-1 0,0 0 0,0-1 0,-4-1 0,8 3-35,-1-1 0,0 1-1,0-1 1,1 1-1,-1-1 1,1 1 0,-1-1-1,0 0 1,1 1-1,-1-1 1,1 0 0,0 1-1,-1-1 1,1 0 0,-1 0-1,1 1 1,0-1-1,0 0 1,0 0 0,-1 0-1,1 0 1,0 1-1,0-1 1,0-2 0,9-23-2591,27-23-1502,-32 45 3761,86-89-5145,-32 40 3591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35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1160,'1'21'18962,"14"-18"-20776,68 2 2432,0-4-1,145-15 0,-103 3-439,-81 9-470,68-7 401,-37-1-5257,-119 11-7725,21-1 11119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42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43 132 284,'-16'-24'3050,"13"20"-1785,0 1-1,0-1 1,0 0-1,1 0 0,-1-1 1,1 1-1,0 0 0,0-1 1,-2-7-1,5 11-1091,-1 0-1,0 1 0,1-1 1,-1 0-1,1 0 1,-1 1-1,1-1 0,-1 0 1,1 1-1,0-1 1,-1 1-1,1-1 0,0 1 1,-1-1-1,1 1 1,0-1-1,0 1 0,0 0 1,-1-1-1,1 1 1,0 0-1,0 0 0,0-1 1,0 1-1,1 0 1,27-4 292,-26 4-267,216-11-1310,-69 5-2978,0-8-4063,-99 7 3428,-39 3 2881</inkml:trace>
  <inkml:trace contextRef="#ctx0" brushRef="#br0" timeOffset="1">596 2 96,'-9'3'673,"1"0"0,0 0 0,0 1 0,1 0 0,-1 1 0,1 0 0,0 0-1,0 0 1,0 1 0,1 0 0,0 0 0,0 1 0,0 0 0,1 0 0,0 0 0,0 0 0,1 1 0,0 0 0,-4 13 0,-2 6 153,1 1 1,2 0-1,1 1 0,-4 45 1,8-50-832,1 1 0,1-1 0,1 1-1,1-1 1,1 1 0,2-1 0,0 0 0,1 0 0,16 38 0,-19-57-658,0 1 1,1-1-1,0 1 0,0-1 1,0 0-1,0 0 1,1-1-1,-1 1 1,1-1-1,1 0 1,-1 0-1,0-1 1,1 0-1,0 0 0,0 0 1,0 0-1,0-1 1,0 0-1,0 0 1,1-1-1,7 1 1,12-1-1558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11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21 257 904,'-10'-26'2560,"3"4"489,4 4 291,6 2 112,14 1-708,7 0-879,10 2-773,10 2-592,7 0-548,0 0-724,3-1-944,-3 1-929,-4-2-459,-10-2-160,-6 2 119,-14-5 465,-7 2 800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15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1 703 1936,'18'-9'1300,"40"-18"2597,-54 25-3395,-1 1 1,1 0-1,-1 0 0,1 0 0,-1 0 0,1 1 0,0-1 0,-1 1 1,1 0-1,0 0 0,-1 0 0,1 1 0,4 0 0,-6 0-267,0 1 0,0-1 0,0 0 0,0 1 0,0 0-1,0-1 1,-1 1 0,1 0 0,-1 0 0,1 0 0,-1 0 0,0 0 0,1 0-1,-1 1 1,0-1 0,-1 0 0,1 1 0,0-1 0,-1 0 0,1 1-1,-1-1 1,0 1 0,1 2 0,0 10 152,-1 1 0,-2 22 1,1-22-75,0 14-311,-1 64-284,3-86-308,-1-1 0,1 1 0,1-1 1,0 1-1,0-1 0,0 1 0,1-1 0,-1 0 1,8 11-1,-10-18 410,0 1 1,1 0 0,-1 0-1,0-1 1,1 1 0,-1 0-1,1-1 1,-1 1 0,1-1-1,-1 1 1,1-1 0,-1 1-1,1-1 1,0 1 0,-1-1-1,1 1 1,0-1 0,-1 0-1,1 1 1,0-1-1,0 0 1,-1 0 0,1 0-1,0 0 1,0 1 0,-1-1-1,1 0 1,0 0 0,0 0-1,-1 0 1,1 0 0,0-1-1,0 1 1,-1 0 0,1 0-1,0 0 1,0-1 0,-1 1-1,2-1 1,-1 0-158,0-1 1,1 1-1,-1 0 1,0-1-1,0 0 0,1 1 1,-1-1-1,0 0 1,-1 1-1,1-1 1,0 0-1,0 0 0,-1 0 1,1-3-1,3-26-1841</inkml:trace>
  <inkml:trace contextRef="#ctx0" brushRef="#br0" timeOffset="1">220 530 388,'7'-75'2364,"-3"9"609,3 7 359,3 6 96,0 7-524,4 4-971,0 7-1437,0 4-1672,-3 6-1197,-1 1-623,1 4-296,2 0 27,5 3 457,6 1 1028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16.2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16 420,'9'-16'13688,"0"29"-12287,0 3-338,-1 0 0,-1 1 0,-1 0 0,0 1 0,-2-1 0,1 1 0,2 34 0,-3 2 237,-5 74-1,-13 74 202,-1 29-722,14-177-1461,3 0 1,10 67-1,-1-75-1262,-10-44 1594,-1 0-1,1 0 0,0 0 0,0 0 1,0 0-1,0-1 0,1 1 0,-1 0 1,0-1-1,1 1 0,2 2 1,2-36-9876,-12 15 8066,-1 0 1,0 1-1,-19-30 1,0 6 412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16.7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58 148 992,'-11'-12'728,"4"5"640,1 0-1,0 0 1,0 0-1,0-1 1,-5-12-1,10 19-1162,0-1 0,1 1-1,-1-1 1,1 1 0,-1-1-1,1 1 1,0-1 0,0 1-1,0-1 1,0 1 0,0-1 0,0 1-1,0-1 1,0 1 0,0-1-1,1 1 1,-1-1 0,1 1-1,-1-1 1,1 1 0,0-1-1,-1 1 1,1 0 0,0-1 0,0 1-1,0 0 1,0 0 0,0 0-1,0 0 1,0 0 0,0 0-1,1 0 1,-1 0 0,0 0 0,1 0-1,-1 1 1,0-1 0,1 0-1,2 0 1,12-5 141,1 1 0,0 0 0,0 1 0,0 1 1,0 0-1,19 1 0,109 2-21,-126 1-239,-10-1-72,15 1 10,1 0-1,-1 1 0,0 2 1,35 9-1,-56-13-4,0 1 0,-1 1 0,1-1 0,0 0 0,-1 1 1,0-1-1,1 1 0,-1 0 0,0 0 0,0 0 0,0 0 0,0 0 0,0 0 1,0 1-1,-1-1 0,1 0 0,-1 1 0,0-1 0,1 1 0,-1 0 0,-1 0 0,1-1 1,0 1-1,0 0 0,-1 0 0,1 3 0,-1 7 222,0 1-1,-1-1 1,-1 0 0,-4 20 0,2-8 147,1-11-157,-1 10 131,1 0 1,0 0-1,2 0 0,3 33 0,-2-52-382,0 0 0,1 0 0,0 0 0,0 0-1,1 0 1,-1 0 0,1-1 0,0 1 0,0 0-1,1-1 1,-1 0 0,1 1 0,0-1 0,0 0-1,1-1 1,-1 1 0,1 0 0,-1-1 0,1 0-1,0 0 1,1 0 0,-1 0 0,0-1 0,1 0 0,0 0-1,-1 0 1,6 2 0,0-2-125,1 0 0,-1-1-1,1 0 1,-1-1 0,1 0 0,0 0-1,-1-1 1,0-1 0,1 1 0,-1-2 0,0 1-1,0-2 1,0 1 0,0-1 0,0-1 0,-1 0-1,0 0 1,0-1 0,0 0 0,-1 0 0,0-1-1,0 0 1,-1-1 0,0 1 0,0-1 0,0-1-1,-1 1 1,-1-1 0,1-1 0,-2 1-1,1 0 1,-1-1 0,4-17 0,-2-6 846,-1-1 0,-1-68 0,-1 78 248,1 18-257,2 15-206,1 19-442,-2 0 0,-2 0 0,0 1 0,-2-1 0,-3 53 1,0-11-1166,2-62 1168,-1 6-1267,1-1 0,1 1 0,0 0 0,1 0-1,6 20 1,-7-31 840,0 0 1,0 0-1,0-1 0,0 1 0,1-1 0,-1 1 0,1-1 0,0 0 0,0 1 0,0-1 1,0 0-1,0 0 0,0-1 0,0 1 0,1 0 0,-1-1 0,1 1 0,-1-1 1,1 0-1,-1 1 0,1-2 0,0 1 0,0 0 0,-1 0 0,1-1 0,0 1 0,0-1 1,0 0-1,0 0 0,0 0 0,0 0 0,-1-1 0,4 0 0,22-5-1930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17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1 274 1916,'1'-18'1766,"2"1"-1,0 0 0,1 0 1,0 1-1,2-1 0,0 1 1,12-24-1,-13 31-1521,1 1-1,0 0 1,0 1 0,1-1-1,0 1 1,0 0-1,0 1 1,1-1 0,0 2-1,1-1 1,-1 1-1,1 0 1,0 1 0,15-5-1,-13 5-205,0 1 0,0 1 0,1 0 0,-1 0 0,1 1 0,-1 1 0,1 0 0,14 2 0,-23-2-27,0 0 0,0 1 0,0 0 0,-1 0 0,1-1 0,0 2 0,0-1 0,-1 0 0,1 1 0,0-1 0,-1 1 0,0 0 0,1-1 0,-1 1 0,3 4 0,-3-4 6,-1 1 0,0-1 0,0 1 1,0-1-1,0 1 0,-1-1 0,1 1 1,-1-1-1,1 1 0,-1 0 0,0-1 0,0 1 1,0 0-1,-1-1 0,1 1 0,0 0 1,-1-1-1,0 1 0,0-1 0,-2 5 1,-7 16 220,0-2 1,-2 1 0,-21 27 0,15-21 131,-21 40 1,35-60-325,0 1 0,1-1 0,0 1 0,0 0 0,1 0 0,0 0 0,1 0 0,0 0 0,0 14 0,1-19-100,1 0 0,-1 0 0,1 0 0,0 0 0,0 0 0,0 0 0,0 0-1,1 0 1,0-1 0,0 1 0,0 0 0,0-1 0,0 0 0,1 1 0,-1-1-1,1 0 1,0 0 0,0-1 0,0 1 0,0 0 0,0-1 0,1 0 0,-1 0-1,1 0 1,0 0 0,-1-1 0,1 1 0,0-1 0,0 0 0,0 0 0,0 0-1,0-1 1,0 1 0,7-1 0,-1 0-141,0 0 1,0-1-1,0 0 0,0 0 0,0-1 1,0 0-1,0-1 0,-1 0 1,1-1-1,-1 0 0,0 0 0,17-11 1,-15 6 161,-1-1 1,0 0 0,0 0-1,-1-1 1,11-17-1,34-64 736,-34 56-201,-4 7-10,-9 13 87,2 2 0,14-21 0,-23 35-563,0 0-1,1 0 0,-1 0 1,0 0-1,0 0 0,1 0 1,-1 0-1,0 1 0,0-1 1,0 0-1,1 0 0,-1 0 1,0 0-1,0 0 0,0 1 1,0-1-1,1 0 0,-1 0 1,0 0-1,0 1 0,0-1 1,0 0-1,0 0 0,0 0 1,0 1-1,0-1 0,1 0 1,-1 0-1,0 1 0,0-1 1,0 0-1,0 0 0,0 0 1,0 1-1,0-1 0,0 0 1,0 0-1,-1 1 0,1-1 1,0 0-1,0 0 0,0 1 1,0-1-1,0 0 0,0 1 1,0 18 145,0-17-125,-1 31 117,0-13-71,1 1 0,1-1-1,1 0 1,7 38-1,-8-53-111,1 0-1,-1-1 1,1 1-1,0 0 1,1-1-1,-1 1 1,1-1-1,-1 0 1,2 0-1,-1 0 1,0 0-1,1-1 1,-1 1-1,1-1 1,0 0-1,0 0 1,0 0-1,1-1 1,-1 1-1,1-1 1,-1 0-1,1 0 1,0-1-1,-1 1 1,8 0-1,-8-1-37,0 0 1,0-1-1,1 1 0,-1-1 0,0 0 1,0 0-1,0-1 0,1 1 0,-1-1 1,0 0-1,0 0 0,0 0 1,0-1-1,0 1 0,0-1 0,5-4 1,-5 3 17,0-1 0,0 1 0,0-1 0,0 0 0,-1 0 0,1-1 0,-1 1 0,0-1 0,-1 0 0,1 0-1,2-6 1,2-13 170,-1 0 0,-1 0-1,0 0 1,1-41 0,-4 37 344,-1 17-247,4-30 472,-5 40-644,0-1-1,0 1 1,0-1 0,1 1-1,-1 0 1,1-1 0,-1 1 0,1-1-1,-1 1 1,1 0 0,0 0-1,0-1 1,0 1 0,-1 0-1,1 0 1,1 0 0,-1 0-1,0 0 1,1-1 0,1 5-6,0 1 0,-1-1 0,1 1-1,-1 0 1,0 0 0,0 0 0,0 0 0,1 5 0,-3-8-30,10 27-610,2-1 0,1 1 1,1-2-1,27 39 1,-36-59-60,0 1 1,1-1-1,0-1 1,0 1-1,0-1 1,1 0 0,-1 0-1,1-1 1,13 6-1,-15-8-13,1 0-1,-1-1 1,1 1-1,0-1 1,-1-1-1,1 1 1,0-1-1,0 0 1,-1 0-1,1-1 1,0 1-1,0-1 1,-1-1-1,1 1 1,7-3-1,21-11-1820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18.9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70 652,'3'-8'884,"1"0"0,0 1 1,0-1-1,0 1 0,1 0 0,6-7 0,-10 13-662,0 0-1,0 0 1,-1 1-1,1-1 1,0 0-1,0 0 1,0 1-1,0-1 1,0 1-1,0-1 1,0 1-1,0-1 1,0 1-1,1-1 1,-1 1-1,0 0 1,0 0-1,0 0 1,0-1-1,0 1 1,2 0 0,-2 1-13,1 0 0,-1 0 0,1 0 0,-1 0 0,0 0 0,1 0 1,-1 0-1,0 0 0,0 0 0,0 1 0,0-1 0,0 0 1,0 1-1,0-1 0,-1 1 0,1-1 0,0 1 0,-1-1 1,1 1-1,-1 2 0,6 20 823,-2 0 0,0 1 0,-2-1 0,-1 1 0,-3 47 0,1-32-365,-1 39 300,0 155 940,5-194-1832,0 1 1,3-1-1,18 67 1,0-43-754,-23-61 514,1 1 0,0-1 1,-1 1-1,1-1 0,1 0 0,-1 0 1,0 0-1,1 0 0,0 0 0,-1-1 0,1 1 1,0-1-1,1 1 0,5 2 0,-7-4 66,-1-1 0,1 0 0,-1 0-1,1 0 1,-1 0 0,0 0-1,1 0 1,-1 0 0,1 0 0,-1-1-1,1 1 1,-1-1 0,0 1-1,1-1 1,-1 1 0,0-1 0,0 0-1,1 0 1,-1 1 0,0-1-1,0 0 1,0 0 0,0 0 0,0 0-1,0-1 1,0 1 0,0 0-1,0 0 1,-1 0 0,1-1 0,-1 1-1,1 0 1,0-2 0,4-9-469,-1 1 0,7-24 0,-8 23 307,22-79-830,-5 15 1623,4 1 0,41-92 0,-30 96 1365,-50 103-1116,2 0 0,-14 46 0,17-47-535,9-28-235,-18 53 307,-13 66 0,29-106-326,1 0 1,0-1-1,0 1 0,2 0 1,0 0-1,1 0 0,1 0 0,0 0 1,6 22-1,-6-33-67,-1 0 0,1-1 0,1 1-1,-1-1 1,0 1 0,1-1 0,0 0 0,0 0-1,0 0 1,1 0 0,-1 0 0,1-1 0,0 0 0,0 0-1,0 0 1,5 3 0,-3-3-105,0-1 0,0 0-1,0 0 1,1 0 0,-1-1 0,1 0 0,-1 0 0,1 0 0,-1-1-1,1 0 1,7-1 0,1-2-230,0 0 0,0 0 0,0-2 0,0 0 0,-1 0 0,0-1 0,0-1 0,0 0 0,23-18 0,-24 14 294,0 0-1,-1-1 0,-1-1 1,0 0-1,14-20 0,38-77 2999,-46 79-1224,-3 13-365,-14 17-1247,0 1-1,1 0 1,-1 0 0,0-1 0,1 1 0,-1 0 0,0 0 0,1 0 0,-1-1 0,1 1 0,-1 0 0,0 0 0,1 0 0,-1 0 0,1 0 0,-1 0 0,1 0 0,-1 0 0,0 0 0,1 0 0,-1 0 0,1 0 0,-1 0 0,1 1 0,-1-1-1,1 0 1,1 3 53,1-1 0,-1 1 0,0-1 0,0 1 0,-1 0 0,1 0 0,0-1 0,-1 1 0,0 1 0,1 2-1,21 52 304,25 56-58,-41-101-397,0 0 0,0-1 0,1-1 0,1 1 0,0-1 0,15 14 1,-19-21-47,-1 0 1,0-1 0,1 1 0,0-1-1,-1 0 1,1-1 0,0 1 0,1-1 0,-1 0-1,0 0 1,1-1 0,-1 1 0,1-1 0,-1 0-1,1-1 1,0 1 0,-1-1 0,1-1 0,-1 1-1,1-1 1,0 1 0,-1-2 0,1 1 0,-1-1-1,0 1 1,1-2 0,-1 1 0,9-6 0,-4 2-16,0-1 0,-1-1 0,0 0 0,0 0 0,0-1 1,-1 0-1,-1 0 0,1-1 0,-1 0 0,-1 0 0,0-1 1,6-15-1,76-226 1849,-88 251-1694,0 0-1,1-1 1,-1 1-1,0 0 1,0 0 0,1 0-1,-1 0 1,1 0-1,-1 0 1,1 0 0,0 0-1,-1 0 1,1 0 0,0 0-1,0 0 1,1-1-1,3 15 440,-3 37-93,-2-49-385,-1 58 185,0-30-174,0 1-1,2 0 0,1-1 0,1 1 1,12 46-1,-14-72-139,1 0 1,-1 1-1,1-1 0,-1-1 1,1 1-1,0 0 1,1 0-1,-1-1 0,1 1 1,-1-1-1,1 0 1,0 0-1,0 0 1,0 0-1,1 0 0,-1-1 1,1 1-1,0-1 1,-1 0-1,1 0 0,0-1 1,0 1-1,0-1 1,0 0-1,0 0 0,1 0 1,-1 0-1,0-1 1,0 1-1,1-1 1,-1-1-1,0 1 0,7-1 1,-3-1-162,0 0-1,0-1 1,-1 0 0,1 0 0,-1 0 0,1-1 0,-1 0-1,0-1 1,-1 1 0,1-1 0,-1-1 0,0 1 0,0-1 0,-1 0-1,0 0 1,0-1 0,4-7 0,0-5 468,-1-1-1,0 0 1,-2-1 0,-1 0 0,0 0 0,3-39-1,-4 31 388,9-105 2948,-9 79-738,21-103 0,-22 152-2457,-2 13-188,-2 16-58,-13 102-34,-12 200-1303,26-315 945,0 1 0,1-1 1,1 0-1,0 1 0,0-1 1,1 0-1,0 0 0,1 0 1,0 0-1,8 13 0,-10-19-8,0-1 0,0 0 0,1 0 0,-1 0 0,1 0 0,0-1 0,0 1 0,0-1 0,0 1 0,0-1 0,0 0 0,1 0 1,-1-1-1,1 1 0,-1-1 0,1 1 0,0-1 0,-1 0 0,1-1 0,0 1 0,0-1 0,0 1 0,-1-1 0,1 0 0,0 0 0,0-1 0,0 1 0,0-1 0,-1 0 0,1 0 0,4-2 0,-1 0-127,-1 1 0,0-1 0,0 0 0,0-1 0,0 0 0,-1 0 0,0 0 0,1 0 0,-1-1 0,4-5 0,-1 0 342,-1 0 0,0 0 1,-1 0-1,0-1 0,5-12 0,2-12 1708,-2-1 1,12-60-1,-21 84-1160,22-120 4669,18-75 2643,-40 195-7318,6-19 808,-5 28-691,-2 17-217,-7 96-278,-33 185 0,14-135-1775,24-148 976,-1 0 0,2 0-1,-1 0 1,2 0 0,1 13 0,-2-24 435,0 1 0,0 0 0,1 0 0,-1 0 0,1 0 0,-1-1-1,1 1 1,0 0 0,-1 0 0,1-1 0,0 1 0,0 0 0,0-1 0,0 1 0,0-1 0,1 1 0,-1-1 0,0 0-1,1 0 1,-1 1 0,1-1 0,-1 0 0,1 0 0,0 0 0,-1-1 0,1 1 0,0 0 0,0-1 0,0 1 0,-1-1-1,1 1 1,0-1 0,0 0 0,0 0 0,0 0 0,0 0 0,0 0 0,-1 0 0,1-1 0,0 1 0,3-1 0,18-10-2595,2-8 617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19.5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0 201 1052,'49'-55'13019,"-46"65"-10486,0 22-1481,-2-17-340,1-1-495,1-1-1,0 1 0,1 0 1,0-1-1,1 0 1,1 0-1,9 16 0,-12-25-231,-1 0-1,1-1 1,-1 1 0,1-1-1,0 0 1,1 0-1,-1 0 1,0 0 0,1 0-1,0-1 1,-1 0-1,6 3 1,-7-4-30,1-1 0,0 1 0,0 0 0,0-1 0,-1 0 0,1 1 0,0-1 1,0 0-1,0-1 0,0 1 0,0 0 0,-1-1 0,1 0 0,0 1 0,0-1 0,-1 0 0,1-1 0,0 1 1,-1 0-1,4-3 0,-1 0-1,0-1 0,0 0 1,0 0-1,0 0 0,-1-1 1,0 1-1,0-1 0,-1 0 1,0 0-1,0 0 0,0-1 0,-1 1 1,1-1-1,-2 1 0,1-1 1,0-8-1,2-5 233,-2-1 0,0 1 1,-2-1-1,-1-23 0,0 36-34,0-1-1,-1 1 1,0-1-1,0 1 1,-1 0-1,0 0 1,0 0-1,-1 0 1,0 0-1,-5-8 1,7 14-111,0 0 1,1 0-1,-1 0 1,0 0-1,0 0 1,0 0 0,0 1-1,0-1 1,-1 1-1,1-1 1,0 1-1,-1 0 1,1 0-1,-1 0 1,0 0 0,1 0-1,-1 1 1,1-1-1,-1 1 1,0 0-1,0 0 1,1 0 0,-1 0-1,0 0 1,1 0-1,-1 1 1,0-1-1,1 1 1,-1 0-1,1 0 1,-1 0 0,1 0-1,-1 0 1,1 0-1,-5 4 1,-1 1-60,-1 1 1,1 0 0,0 0 0,1 1-1,0 0 1,0 1 0,0-1-1,1 1 1,1 1 0,-1-1 0,1 1-1,1 0 1,0 0 0,1 0-1,-1 0 1,2 1 0,0-1 0,0 1-1,1 0 1,0 18 0,2-24-132,0-1 0,1 1 0,-1 0 0,1 0 0,0-1 0,0 1 0,1-1 0,0 0 0,-1 0 0,1 0 0,1 0 1,-1 0-1,0-1 0,1 1 0,0-1 0,0 0 0,0 0 0,0 0 0,0-1 0,8 4 0,11 4-426,0 0 1,46 12-1,-35-13 715,28 12 1120,-62-17-294,-9-2-507,8-2-453,0 0 1,1 0 0,-1 0-1,1 0 1,-1 0 0,0 0-1,1 0 1,-1 0-1,1 0 1,-1-1 0,1 1-1,-1 0 1,0 0 0,1-1-1,-1 1 1,1 0 0,-1 0-1,1-1 1,0 1-1,-1-1 1,1 1 0,-1 0-1,1-1 1,0 1 0,-1-1-1,1 1 1,0-1 0,-1 1-1,1-1 1,0 1-1,0-1 1,-1 0 0,1 1-1,0-1 1,0 1 0,0-1-1,0 1 1,0-1 0,0 0-1,0-2-3,1 0 1,0 1-1,-1-1 0,1 1 1,0-1-1,0 1 0,1-1 0,-1 1 1,0 0-1,1-1 0,0 1 1,-1 0-1,4-3 0,31-29-51,-24 24 17,19-18-161,2 1 0,57-36 1,-76 54 172,0 2 0,0-1 0,1 2 0,0 0 1,0 1-1,0 0 0,1 1 0,0 1 0,-1 0 1,19 0-1,-32 3 49,1-1 0,-1 1 0,1 0 0,0 0 0,-1 1-1,1-1 1,-1 0 0,1 1 0,0 0 0,-1-1 0,1 1 0,-1 0 0,0 0 0,1 1 0,-1-1 0,0 0 0,0 1 0,0-1 0,0 1 0,0 0 0,0 0 0,0 0 0,0 0 0,-1 0 0,1 0 0,-1 0-1,1 0 1,-1 1 0,0-1 0,0 0 0,0 1 0,0-1 0,-1 1 0,1-1 0,-1 1 0,1 0 0,-1-1 0,0 6 0,-1 8 112,0-1 1,-2 1-1,0-1 1,0 0-1,-8 20 0,7-23-155,-5 16-241,2-10-28,1-1 0,2 1 0,-5 23 0,9-36-117,0-1 0,0 1 0,0 0 0,0-1 0,1 1 0,-1 0 0,3 6 0,-2-9-43,0 1 0,0-1-1,0 1 1,0-1 0,1 0-1,-1 0 1,1 0-1,-1 1 1,1-1 0,0-1-1,0 1 1,0 0-1,0 0 1,2 1 0,-2-2-5,1 0 0,-1 0 0,0 0 0,0 0 0,1 0 1,-1 0-1,1-1 0,-1 1 0,0-1 0,1 1 0,-1-1 0,1 0 1,3-1-1,12-4-2126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21.0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1 440 1276,'22'-52'3859,"-14"32"1070,20-35 1,-28 55-4849,0-1 0,0 1 0,0 0 0,0 0 0,0-1 0,0 1 0,1 0 0,-1 0 0,1-1 404,-1 0-404,0 1 0,0 0 0,0 0 0,1 0 0,-1 0 0,0 0 0,0 0 0,1 0 0,-1-1 0,0 1 0,0 0 0,1 0 0,-1 0 0,0 0 0,0 0 0,1 0 0,-1 0 0,0 0 0,0 0 0,1 0-1,-1 0 1,0 1 0,5 8 1021,1 24-1075,-6-28 213,2 7-185,0 5-300,0 0 0,1 0 0,1 0 0,10 25 1,-13-39 28,0-1 0,0 1 0,0 0 1,0-1-1,1 1 0,-1-1 1,1 0-1,0 1 0,-1-1 1,1 0-1,0 0 0,0 0 0,1 0 1,-1-1-1,0 1 0,1 0 1,-1-1-1,1 0 0,-1 1 1,1-1-1,0 0 0,-1-1 0,1 1 1,0 0-1,0-1 0,-1 1 1,1-1-1,0 0 0,0 0 0,0 0 1,0 0-1,-1-1 0,1 1 1,0-1-1,4-1 0,-2 0-60,1 0 1,-1-1-1,0 1 0,0-1 0,0-1 0,-1 1 0,1-1 0,-1 1 1,0-1-1,0 0 0,0-1 0,6-7 0,3-8 1407,20-40 0,0 0 3956,-32 74-1456,9 58-2902,-9-68-736,1 0 1,-1 1-1,0-1 0,1 0 1,0 0-1,0 0 0,0 0 1,1 0-1,-1 0 1,1 0-1,0-1 0,0 1 1,0-1-1,0 0 0,1 0 1,0 0-1,-1-1 0,1 1 1,0-1-1,0 0 0,0 0 1,0 0-1,1-1 0,-1 1 1,0-1-1,6 1 1,-4-1-26,0-1 0,0 0 0,0 0 0,0-1 0,0 1 0,0-1 0,0-1 0,-1 1 0,1-1 1,0 0-1,-1 0 0,0 0 0,1-1 0,-1 0 0,0 0 0,0-1 0,-1 1 0,1-1 0,-1 0 1,5-5-1,3-6 23,0 0 1,-2 0 0,0-2 0,0 1 0,-2-1-1,0 0 1,7-23 0,1-15 486,11-60 1,-19 68-14,-6 30-103,1 0 0,10-31-1,-13 48-358,0 0 0,0-1 0,0 1 0,0 0 0,0 0 0,0 0 0,0 0 0,0 0 0,0 0 0,0 0 0,1 0 0,-1-1 0,0 1 0,0 0 0,0 0 0,0 0 0,0 0 0,0 0 0,0 0 0,0 0 0,1 0 0,-1 0 0,0 0 0,0 0 0,0 0 0,0 0 0,0 0 0,0 0 0,1 0 0,-1 0 0,0 0 0,0 0 0,0 0 0,0 0 0,0 0 0,0 0 0,0 0 0,1 0 0,-1 0 0,0 0 0,0 0 0,0 0 0,0 0 0,0 0 0,0 0 0,0 0 0,1 0 0,-1 0 0,0 0 0,0 1 0,0-1 0,0 0 0,0 0 0,0 0 0,0 0 0,0 0 0,0 0 0,0 0 0,0 0 0,0 1 0,0-1 0,0 0 0,1 0 0,-1 0 0,0 0 0,0 0 0,0 1 0,4 9 36,13 76 53,10 120 1,-18-127-42,1 16 38,-3 118 1,-8-176-84,-1 0 1,-3-1-1,0 1 1,-3-1-1,-1 0 1,-18 46 0,22-72-25,0 1 1,-1-1 0,0 0 0,-1 0 0,0-1 0,0 0 0,-11 11 0,15-18-15,0 1-1,1 0 1,-1-1 0,0 1 0,0-1-1,-1 0 1,1 0 0,0 0 0,-1-1-1,1 1 1,-1-1 0,1 0-1,-1 0 1,0 0 0,0 0 0,1-1-1,-1 1 1,0-1 0,0 0 0,0 0-1,1 0 1,-1-1 0,0 0 0,0 1-1,-6-4 1,6 3-57,1-1 0,0-1 0,0 1 0,0 0-1,0-1 1,1 1 0,-1-1 0,1 0 0,-1 0 0,1 0-1,0 0 1,0 0 0,0-1 0,1 1 0,-1-1 0,1 1-1,0-1 1,0 1 0,0-1 0,0 0 0,1 0 0,-1 1-1,1-1 1,0 0 0,0 0 0,1 1 0,0-7 0,1-4-310,0-1 0,2 0 0,-1 1 0,2 0 0,10-24 0,1 7-142,2 0 0,1 1 0,1 1 1,2 1-1,30-32 0,135-116 834,-165 157 913,1 0-1,48-28 1,-71 46-1127,1 0-1,0 1 1,0-1-1,0 0 1,0 1-1,0-1 1,0 1-1,0-1 1,0 1-1,0 0 1,0-1-1,0 1 1,0 0-1,0 0 1,0 0-1,0-1 1,1 1-1,-1 1 1,0-1-1,0 0 1,0 0-1,0 0 1,0 0-1,0 1 1,0-1-1,0 1 1,0-1-1,0 0 1,0 1-1,0 0 1,0-1-1,0 1 1,0 0-1,0-1 1,-1 1-1,1 0 1,0 0-1,0 0 1,-1 0-1,1-1 1,-1 1-1,1 0 1,0 2-1,1 4 106,0 0-1,0 1 1,0-1-1,-1 1 1,0 10-1,2 7 79,-1-18-255,-1 1 0,1-1 0,1 0 0,0 0 1,0 0-1,0 0 0,1-1 0,-1 1 1,2-1-1,-1 0 0,1 0 0,0 0 1,0-1-1,0 0 0,1 0 0,0 0 1,9 5-1,-9-7-60,0 0 1,0 0-1,0-1 1,0 0-1,0-1 1,1 1-1,-1-1 1,0-1-1,1 1 1,-1-1-1,1 0 0,-1 0 1,1-1-1,-1 0 1,1 0-1,-1 0 1,0-1-1,0 0 1,0 0-1,10-5 1,-3 0-22,-1-1 0,0 0 1,-1-1-1,0 0 0,0 0 0,-1-1 1,0-1-1,-1 1 0,0-2 0,0 1 1,10-22-1,-9 15 89,-1 1 1,-1-2-1,-1 1 0,-1-1 1,-1 0-1,0 0 0,4-37 1,-9 51 22,0 0 0,0 0 1,0 0-1,0 0 0,-1 0 0,0 1 1,0-1-1,0 0 0,-1 0 0,1 0 1,-1 1-1,0-1 0,-1 1 1,1 0-1,-1-1 0,-3-3 0,3 5-4,0 0-1,0 1 1,0-1-1,0 1 1,0 0-1,0 0 1,0 0-1,-1 0 1,1 1-1,-1 0 1,0-1-1,1 1 1,-1 0-1,0 1 1,0-1-1,1 1 1,-1-1-1,0 1 1,0 0-1,0 1 1,-6 0-1,2 1-12,-1 1 0,1-1-1,-1 2 1,1-1 0,0 1 0,1 0-1,-1 1 1,1-1 0,0 2 0,0-1-1,0 1 1,1 0 0,-1 0 0,2 1-1,-7 7 1,5-4-51,0 0 1,0 0-1,1 1 0,1 0 1,0 0-1,0 0 0,1 1 1,0-1-1,1 1 0,-2 17 1,4-25-5,1 1 0,0 0 0,0-1 0,1 1 0,-1-1 0,1 1 0,0-1 0,1 0 0,-1 1 1,1-1-1,-1 0 0,1 0 0,0 0 0,1 0 0,-1 0 0,1-1 0,0 1 0,0-1 1,0 1-1,0-1 0,0 0 0,1 0 0,-1 0 0,1-1 0,0 1 0,0-1 0,0 0 1,0 0-1,5 1 0,12 5-45,1-1 0,0-1 0,1-2 0,31 4 0,-44-6 86,12 1 8,-9-1 63,1 0-1,0 0 1,0-2-1,0 1 0,14-3 1,-27 2-56,1-1 1,0 1-1,-1-1 1,1 1-1,-1-1 1,0 0-1,1 0 0,-1 0 1,1 1-1,-1-1 1,0 0-1,0-1 1,0 1-1,0 0 1,1 0-1,-2 0 1,1-1-1,0 1 1,0 0-1,0-1 1,0 1-1,-1-1 0,1-1 1,9-45 142,-1 6-165,-2 27-9,1 0 1,0 1 0,1-1-1,0 2 1,2-1 0,-1 1-1,18-15 1,-4 5 11,1 2 0,49-32 0,-67 48 13,11-7 89,35-16 0,-49 26-64,1 0 0,-1 0-1,1 1 1,0-1-1,0 1 1,0 0 0,0 1-1,0-1 1,-1 1-1,1 0 1,0 0-1,0 0 1,7 2 0,-10-1-17,0-1 1,-1 1-1,1 0 1,0 0-1,-1 0 1,1 0-1,-1 0 1,1 0-1,-1 0 1,1 0 0,-1 0-1,0 1 1,0-1-1,0 1 1,0-1-1,0 1 1,0-1-1,0 1 1,0-1-1,0 1 1,-1 0-1,1 0 1,-1-1 0,1 1-1,-1 0 1,0 0-1,0 0 1,0-1-1,0 1 1,0 0-1,0 2 1,-1 7 35,-1-1 1,0 1-1,0 0 0,-4 10 1,2-7-26,-1 2-88,1 1 0,0-1 0,2 1 0,0 0 0,0 18 0,2-31-44,0 0-1,1 0 1,-1 0 0,1 0 0,0 0 0,0 0 0,0-1 0,0 1 0,1 0 0,-1-1 0,1 1 0,0-1 0,0 0 0,0 1 0,1-1 0,-1 0 0,1 0 0,0-1 0,0 1 0,0 0 0,0-1 0,0 0 0,0 0 0,1 0 0,-1 0-1,1 0 1,-1-1 0,5 2 0,-3-1-99,1-1 0,-1 1-1,1-1 1,-1 0-1,1-1 1,-1 1 0,1-1-1,-1 0 1,1 0 0,0-1-1,-1 0 1,1 0-1,-1 0 1,0-1 0,1 0-1,7-3 1,-6 1 73,0-1-1,0 0 1,-1 0 0,0 0 0,0-1 0,0 0-1,-1 0 1,1 0 0,-1-1 0,4-8 0,6-12 762,-1-2 1,-2 0 0,-1 0 0,12-52 0,-21 74-353,-2 4-133,1-1 1,0 1-1,-1 0 1,1-1-1,1 1 0,-1 0 1,0 0-1,1 0 1,0 0-1,0 0 0,3-4 1,-4 7-137,-1 1 1,0-1-1,1 0 1,-1 0-1,1 1 1,-1-1-1,0 0 0,1 1 1,-1-1-1,0 0 1,1 1-1,-1-1 1,0 0-1,0 1 1,1-1-1,-1 1 1,0-1-1,0 0 0,0 1 1,1-1-1,-1 1 1,0-1-1,0 1 1,0-1-1,0 1 1,0-1-1,0 1 1,0-1-1,0 1 1,0-1-1,0 0 0,0 1 1,-1 0-1,2 20 71,-8 38-223,3-43-204,2-1 0,0 1 0,1 0 0,1 0 0,0-1 0,4 28 0,-3-40 13,0 1 0,0-1 0,0 0 0,1 0 0,-1 0 0,1 0 0,0 0 0,0 0 0,0-1 1,0 1-1,0-1 0,0 1 0,1-1 0,-1 0 0,1 0 0,0 0 0,0 0 0,3 2 0,-4-3-7,0 0 0,1-1 0,-1 1 0,1 0 0,-1-1 0,0 0 0,1 1 0,-1-1 0,1 0 0,-1 0 0,1 0 0,-1-1 0,1 1 0,-1-1 0,1 1 0,-1-1 0,0 0 0,1 0 0,-1 0 0,0 0 0,0 0 0,1 0 0,-1-1 0,3-2 0,13-14-1822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21.3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1 219 600,'9'-15'617,"11"-16"2044,1 2 0,34-38 1,-48 60-2006,1-1 0,-1 1 1,1 1-1,1 0 1,-1 0-1,1 0 0,0 1 1,1 1-1,-1-1 0,1 1 1,0 1-1,0 0 0,10-2 1,-16 5-556,1-1 0,-1 1 0,0 0 0,1 0 0,-1 0 0,0 0 0,1 1 0,-1 0 0,0 0 0,0 0 0,0 0 1,1 1-1,-1 0 0,-1-1 0,1 1 0,0 1 0,0-1 0,-1 1 0,1-1 0,-1 1 0,0 0 0,0 0 0,0 0 0,0 1 0,-1-1 0,1 1 1,-1-1-1,0 1 0,0 0 0,2 6 0,0-2-11,-1 1 0,-1 0 0,0 0 1,0 0-1,0 0 0,-1 1 0,-1-1 0,1 0 0,-2 1 1,1-1-1,-1 0 0,-1 1 0,-2 10 0,-3-3 31,0 1 0,-1-1 0,-1 0 0,-13 18 0,-17 34 44,38-67-178,0 0-1,0 0 0,0 1 0,1-1 0,-1 0 0,1 0 0,-1 0 0,1 0 0,0 1 0,-1-1 0,1 0 0,0 0 0,1 0 0,-1 1 0,0-1 0,1 0 1,-1 0-1,1 0 0,0 3 0,1-3-45,-1 0 0,1 0 0,0 0 0,-1 0-1,1 0 1,0 0 0,0-1 0,0 1 0,1-1 0,-1 1 0,0-1 0,0 0 0,1 0 0,-1 0 0,1 0 0,3 1 0,10 2-722,0-1 1,1 0 0,-1-2-1,1 0 1,-1 0 0,1-2 0,-1 0-1,1-1 1,-1 0 0,29-9-1,-18 3-761,0-2-1,0-1 1,-2 0-1,1-2 0,35-24 1,5-16-946,-3-6 626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21.7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0 495 1176,'20'-76'3750,"31"-79"1,-42 131-2571,2-1 0,1 1 0,1 1 1,1 0-1,1 1 0,35-40 0,-45 56-899,1 0-1,1 1 0,-1 0 1,1 0-1,0 0 1,0 0-1,0 1 1,1 1-1,0-1 0,-1 1 1,1 0-1,12-2 1,-15 4-170,0 1 0,1 0 0,-1 0 0,1 0 0,-1 0 0,1 1 0,-1 0 0,1 0 0,-1 0 0,0 1 0,0 0 0,0 0 0,0 0 0,0 1 0,0-1 0,0 1 0,-1 0 0,1 1 0,6 6 0,-2-1 80,-1 1-1,0 0 1,0 1 0,-1-1-1,-1 1 1,0 1 0,0-1-1,-1 1 1,0 0 0,-1 0-1,-1 1 1,0-1 0,0 1-1,-2 0 1,1 0 0,-2-1-1,0 21 1,-2-4-151,0-1 0,-11 46-1,3-34-1847,-15 39-1,23-72 640,0 0-1,0 0 1,1 0 0,0 0 0,0 0-1,1 0 1,0 0 0,1 13-1,16 56-7873,-2-9 6238,-11-31 3586,0 51 1,-14 98 7903,-1 1-190,11-180-8445,3 56 1455,-2-57-1882,-1-1 1,1 0-1,0 0 1,0 1-1,0-1 1,1 0 0,-1 0-1,1 0 1,0-1-1,0 1 1,5 6-1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22.9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47 660,'1'-6'1590,"1"0"0,0 0 0,0 0 1,0 1-1,6-11 0,-7 16-1451,-1-1 0,0 1 1,1 0-1,-1 0 0,0 0 0,1 0 1,-1 0-1,1 0 0,-1-1 0,0 1 1,1 0-1,-1 0 0,1 0 0,-1 0 1,0 1-1,1-1 0,-1 0 0,1 0 1,-1 0-1,0 0 0,1 0 0,2 3 1393,-2-3-1393,-1 1 1,0-1-1,0 1 0,12 12 1332,-3 1-729,-1 1 0,0 0 0,-1 0 0,0 1 0,-1 0-1,-1 0 1,-1 0 0,5 33 0,-4-6 46,-3 0 0,-3 59 1,-4-32-757,-21 97 1,-8-10-2920,27-127 1882,7-30 986,-3 8-810,2 0 1,-1 0-1,1 0 1,0 0 0,1 0-1,0 0 1,1 9-1,16-39-7186,-4-51 4345,-5-43 2362,-4 46 1343,1-27 666,11-104 2835,-11 165-477,17-56 0,-21 87-2561,0 0 0,1 0-1,0 1 1,0-1 0,0 1 0,1 0-1,-1 0 1,1-1 0,6-6 0,-8 10-358,0 1 1,0-1 0,0 0-1,0 1 1,0-1 0,0 1-1,0-1 1,0 1 0,0-1-1,0 1 1,0 0 0,0-1-1,1 1 1,-1 0 0,0 0-1,0 0 1,0 0 0,2 0-1,-1 1-31,0 0-1,0-1 1,1 1-1,-1 0 1,0 0-1,0 0 1,-1 0-1,1 1 1,0-1-1,0 1 1,0-1-1,2 4 1,7 7 170,-1 2-1,0-1 1,-1 1-1,-1 1 1,8 14-1,31 85 244,-26-58-337,-9-27-294,6 19-32,2-1 0,3-1 0,53 81 0,-67-114-375,2-1 0,0 0-1,0 0 1,1-1 0,0-1 0,27 17-1,-28-21-367,1 0 0,-1-1 0,1 0 0,0-1 0,0 0 0,1-1 0,-1-1 0,1 0 0,24 1 0,-27-2 128,-1-1-1,1-1 0,-1 1 1,1-1-1,-1-1 1,1 0-1,-1 0 1,0-1-1,0 0 1,0-1-1,12-6 1,5-11-1143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58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32 24,'-26'-32'14447,"31"58"-12046,25 148 2546,-9 90-4004,-11-112-1910,-8-121 406,-1-5-1156,2 0-1,0 0 0,13 44 0,-16-68 1483,0-1-1,1 1 1,-1-1-1,1 1 1,-1 0-1,1-1 1,0 0-1,0 1 1,0-1-1,0 1 0,0-1 1,0 0-1,0 0 1,0 0-1,0 1 1,1-1-1,-1 0 1,0 0-1,1-1 1,-1 1-1,1 0 1,-1 0-1,1-1 1,-1 1-1,1-1 0,-1 1 1,1-1-1,0 0 1,-1 0-1,1 1 1,0-1-1,-1 0 1,1 0-1,0-1 1,-1 1-1,1 0 1,-1-1-1,1 1 1,0-1-1,-1 1 1,1-1-1,-1 0 0,1 1 1,-1-1-1,0 0 1,1 0-1,-1 0 1,2-2-1,20-17-1838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23.3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107 335 160,'-59'-173'5906,"18"60"61,35 74-2958,6 39-2948,0 1-1,0-1 0,1 0 1,-1 1-1,0-1 1,0 1-1,1-1 1,-1 0-1,1 1 0,-1-1 1,0 0-1,1 0 1,-1 1-1,1-1 0,-1 0 1,0 0-1,1 0 1,-1 1-1,1-1 1,-1 0-1,1 0 0,-1 0 1,1 0-1,-1 0 1,1 0-1,-1 0 0,1 0 1,-1 0-1,1 0 1,-1 0-1,1-1 1,-1 1-1,0 0 0,1 0 1,-1 0-1,1 0 1,-1-1-1,1 1 1,-1 0-1,0-1 0,1 1 1,-1 0-1,0-1 1,1 1-1,-1 0 0,0-1 1,1 1-1,-1 0 1,0-1-1,0 1 1,1-1-1,-1 1 0,0-1 1,0 1-1,0-1 1,0 1-1,0-1 1,0 1-1,0 0 0,0-1 1,0 1-1,0-1 1,0 1-1,0-1 0,0 1 1,0-1-1,0 1 1,-1-2-1,6 7 183,-1 0-1,1 0 1,-2 0-1,1 1 1,0-1-1,-1 1 1,0 0-1,-1 0 0,1 0 1,2 10-1,0 4 80,0-1 0,2 26 0,-5-13-138,0-1-1,-3 1 1,-4 38-1,-22 95-559,6-42-1631,19-111 950,1 1 0,0-1 0,0 1 0,3 19 1,-2-30 721,0 1 1,1-1 0,-1 1 0,1-1 0,-1 1 0,1-1 0,0 0-1,0 1 1,0-1 0,0 0 0,0 0 0,1 0 0,-1 0-1,1 0 1,-1 0 0,1 0 0,0 0 0,-1-1 0,1 1 0,0-1-1,0 1 1,0-1 0,1 0 0,-1 1 0,0-1 0,0 0-1,1-1 1,-1 1 0,0 0 0,4 0 0,29-3-2541,8-7 666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23.6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223 329 252,'34'-60'11215,"-5"-6"-5499,-23 49-5116,-1 0 0,0 0 0,-1 0 0,-1 0 0,2-33 0,-5 46-550,0 1 0,0 0 0,0-1 0,-1 1 0,1 0 0,-1-1 0,0 1 0,0 0 0,0 0 0,0 0 0,0 0 0,-1 0 0,0 0 0,1 0 0,-5-5 0,4 7-8,0 0-1,1-1 1,-1 1 0,0 0 0,0 0-1,0 0 1,0 1 0,0-1 0,0 0 0,-1 1-1,1-1 1,0 1 0,0 0 0,0 0-1,-1 0 1,1 0 0,0 0 0,0 0-1,0 1 1,-1-1 0,1 1 0,0-1-1,0 1 1,0 0 0,-3 1 0,-8 4 129,0 1 0,1 0 0,0 1 1,0 1-1,0 0 0,1 0 0,1 1 1,0 0-1,0 1 0,1 0 0,-11 17 1,6-7 11,1 1 1,1 0-1,0 1 0,2 0 1,-12 42-1,19-52-155,0 0 0,1 0 0,0 0-1,1 1 1,1-1 0,0 0-1,2 17 1,-2-27-72,0 0 1,1-1-1,-1 1 0,1-1 0,0 1 1,0 0-1,0-1 0,0 1 0,0-1 1,0 0-1,0 1 0,1-1 0,-1 0 1,1 0-1,0 0 0,0 0 0,0 0 1,0 0-1,0 0 0,0-1 0,0 1 1,0-1-1,1 0 0,-1 1 0,1-1 1,-1 0-1,1 0 0,-1-1 0,1 1 1,0 0-1,-1-1 0,1 0 0,0 1 1,-1-1-1,1 0 0,0-1 0,-1 1 1,1 0-1,0-1 0,-1 1 0,1-1 1,2-1-1,2 0-124,0 0 0,-1-1 0,1 1-1,-1-1 1,1-1 0,-1 1 0,0-1 0,0 0 0,-1-1 0,9-7 0,0-3-128,-1-1 0,14-22 0,12-15 309,-39 53-4,0 0-1,0 0 0,0 0 0,0 0 1,0-1-1,0 1 0,1 0 0,-1 0 1,0 0-1,0 0 0,0 0 0,0-1 1,0 1-1,0 0 0,1 0 0,-1 0 1,0 0-1,0 0 0,0 0 0,0 0 1,1 0-1,-1-1 0,0 1 0,0 0 1,0 0-1,0 0 0,1 0 0,-1 0 1,0 0-1,0 0 0,0 0 0,0 0 1,1 0-1,-1 0 0,0 0 0,0 0 1,0 0-1,1 1 0,-1-1 0,0 0 1,0 0-1,0 0 0,1 0 0,1 10 255,-3 19 79,1-26-281,-3 25 2,1 2 82,2 47 0,1-67-1085,0 0 0,1 0 0,0 0-1,6 18 1,-7-26 543,0 0 0,0-1 0,0 1 0,0 0 0,0-1 0,0 1 0,1-1 0,-1 1 0,0-1 0,1 0 0,-1 1 0,1-1 0,0 0 0,-1 0 0,1 0 0,0 0 0,-1-1 0,1 1 0,3 1 0,1-1-617,-1 0 0,1 0 0,-1-1 0,1 0 0,10 0 0,14-3-1820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24.5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1 110 468,'9'20'8730,"-7"-19"-8334,27 8 4433,-14-8-3712,1-1 0,21-1 0,-28 0-724,849-16 2827,-381 14-4968,-390-1-155,-91-3-513,-12-1 887,-41-15-3385,21 8 1311,-43-22-1,40 12 1938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24.8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18 1292,'-2'-3'1205,"2"3"-1054,0 0 0,-1-1-1,1 1 1,0-1 0,0 1-1,0 0 1,0-1 0,0 1-1,0-1 1,0 1 0,0 0-1,4-9 3466,-4 9-3465,1 0-1,-1 0 1,0 0 0,1-1-1,-1 1 1,0 0 0,1 0-1,-1 0 1,1 0 0,-1 0-1,0 0 1,1 0 0,-1 0-1,1 0 1,-1 0 0,0 0-1,1 0 1,-1 0 0,1 0-1,-1 0 1,0 1 0,1-1-1,-1 0 1,0 0 0,1 1-1,34 12 3963,-30-11-3889,331 152 3722,-312-144-3935,0 0-49,40 24-1,-59-31 19,0 0-1,-1 0 1,1 0-1,-1 1 1,0-1-1,0 1 1,0 0-1,0 1 0,-1-1 1,0 1-1,0-1 1,0 1-1,0 0 1,2 8-1,-4-9 10,-1-1 0,0 1 0,0 0 1,0-1-1,0 1 0,0 0 0,-1-1 0,0 1 0,0 0 0,0-1 0,0 1 0,0-1 1,-1 0-1,1 1 0,-1-1 0,0 0 0,0 0 0,0 0 0,-1 0 0,1 0 0,-1-1 0,0 1 1,-4 3-1,-7 6 3,-1-1 0,-1-1 0,-19 11 0,-176 76-702,95-48-1980,6 8-4249,107-56 6613,1 0-265,-1 0-1,0 1 1,1 0 0,-1-1 0,1 1-1,0 0 1,0 0 0,-4 4 0,13-2-1737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28.7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7 832,'2'-1'509,"0"0"0,0 0 0,0 1 1,0-1-1,1 0 0,-1 1 0,0-1 0,0 1 0,1 0 0,-1-1 0,0 1 0,0 0 1,1 0-1,-1 1 0,0-1 0,0 0 0,1 1 0,-1 0 0,0-1 0,2 2 1,0 0 37,0 1 0,0-1 0,-1 1 0,1-1 0,-1 1 0,0 0 0,0 1 0,0-1 0,4 7 0,1 2 112,-2 0 1,1 1-1,-2-1 0,1 1 1,4 21-1,-2 0-95,-3 0-1,0 0 1,-1 45-1,-11 103-286,4-120-629,3-55-59,0 0 0,0 0 0,0-1 0,1 1 0,0 0 0,1 0 0,2 7 0,-3-13 124,-1 1 1,0-1-1,1 0 1,0 0-1,-1 0 1,1 0-1,0 0 1,-1 0-1,1 0 1,0 0 0,0 0-1,0-1 1,0 1-1,0 0 1,0 0-1,0-1 1,0 1-1,0-1 1,1 1-1,0-1-94,0 1-1,-1-1 1,1-1-1,0 1 0,-1 0 1,1 0-1,-1 0 1,1-1-1,-1 1 1,1-1-1,-1 1 0,1-1 1,-1 0-1,1 0 1,-1 0-1,0 1 1,1-1-1,-1 0 0,1-2 1,14-10-2666,2-4 530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29.5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45 1032,'10'-12'1941,"15"-16"5088,-24 27-6849,0 1-1,-1-1 0,1 1 1,0 0-1,-1-1 0,1 1 1,0 0-1,0-1 0,-1 1 1,1 0-1,0 0 0,0 0 1,-1 0-1,1 0 0,0 0 1,0 0-1,-1 0 0,1 0 1,0 0-1,0 0 0,-1 0 1,1 0-1,0 1 0,0-1 1,-1 0-1,1 0 0,0 1 1,-1-1-1,1 1 0,0-1 1,-1 1-1,1-1 0,-1 1 1,1-1-1,0 1 0,-1-1 1,0 1-1,1 0 0,0 1 1,5 7 271,-1 1 1,0 1 0,-1-1 0,0 1-1,0 0 1,-1 0 0,-1 0 0,1 0-1,0 23 1,-1 13 187,-5 47 0,2-79-432,-22 201 544,-1 4-3857,24-212 2308,0 0 1,0 0-1,1-1 0,0 1 1,0 0-1,1 0 1,4 9-1,-6-16 559,0 1 0,1-1 0,0 0 0,-1 1 0,1-1 0,0 0 0,-1 0 0,1 1-1,0-1 1,0 0 0,0 0 0,0 0 0,0 0 0,0 0 0,0-1 0,1 1 0,-1 0 0,0 0 0,0-1-1,1 1 1,-1-1 0,0 1 0,1-1 0,-1 0 0,0 1 0,1-1 0,-1 0 0,1 0 0,-1 0 0,1 0-1,-1 0 1,0 0 0,1 0 0,-1-1 0,1 1 0,-1 0 0,0-1 0,1 1 0,-1-1 0,0 1 0,0-1-1,1 0 1,-1 0 0,0 0 0,0 1 0,2-3 0,18-14-2062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29.9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95 1312,'8'-33'2167,"-5"21"-72,0 0 1,0 0-1,13-13 3238,-16 25-5139,0 0-129,4 11 1044,2 23 412,-1 1 0,-1 40 0,-1-16-751,29 278 268,10-116-6515,-31-191 2387,-6-19-371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0.2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59 341 176,'-9'-16'745,"-22"-48"2765,27 55-1958,1-1 1,-1 0 0,2 0 0,-4-17-1,6 26-1382,0 0 0,1-1 0,-1 1 0,0 0 0,0-1 0,1 1 0,-1 0 0,1 0 0,-1-1 0,1 1 0,0 0 0,-1 0 0,1 0 0,0 0 0,0 0 0,0 0 0,0 0-1,-1 0 1,1 0 0,1 0 0,-1 0 0,0 1 0,0-1 0,0 0 0,0 1 0,0-1 0,1 1 0,-1-1 0,0 1 0,1 0 0,-1 0 0,2-1 0,54-5 754,-41 5-597,108-13-100,-1-9-3525,-89 14 1138,-1-1 0,0-2 0,0-1 0,-1-1 0,35-22 0,-25 10 5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0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102 138 148,'37'-20'13008,"-98"119"-6016,45-69-5584,-17 52 0,26-64-1269,2 0 1,0 0-1,1 1 0,1 0 1,0 0-1,2 0 0,0 0 1,1 0-1,1 0 1,5 28-1,-5-41-211,1 0-1,-1 0 1,1 0-1,0 0 1,1-1 0,0 1-1,-1-1 1,2 1-1,-1-1 1,0 0 0,1 0-1,0-1 1,0 1-1,1-1 1,-1 0 0,1 0-1,0 0 1,0-1 0,0 1-1,1-1 1,-1-1-1,8 4 1,-4-4-259,1 1 0,0-1 0,1-1 0,-1 0 0,0 0 0,0-1 0,0 0 0,1-1 0,-1 0-1,0-1 1,0 0 0,17-6 0,-6 1-148,0-2-1,0 0 0,-1-1 1,-1-1-1,0 0 0,0-2 1,-1 0-1,-1-2 0,0 1 1,23-29-1,-18 17 737,-2-1 0,-1-1 1,-2-1-1,0-1 0,-2 0 0,15-43 1,-15 35 594,22-70 2192,-33 95-2579,-1 0 0,-1 0 0,0-1 1,0 1-1,-1-1 0,-2-14 0,1 27-433,0 0 1,0 1 0,0-1 0,0 0-1,0 1 1,0-1 0,0 0 0,0 0-1,0 1 1,0-1 0,-1 0 0,1 1-1,0-1 1,-1 0 0,1 1 0,0-1-1,-1 1 1,1-1 0,-1 1 0,1-1-1,-1 1 1,1-1 0,-1 1 0,1-1-1,-2 0 1,2 1-4,-1 0 1,0 0-1,0 0 1,1 1-1,-1-1 1,0 0-1,1 0 1,-1 1-1,0-1 1,0 0-1,1 1 1,-1-1-1,1 0 1,-1 1-1,0-1 1,1 1-1,-1-1 1,1 1-1,-1 0 1,-3 4 86,1-1 0,-1 0 0,1 1 0,0 0 0,-4 8 0,-3 16-29,2 0 0,0 1 0,2-1 0,1 1 1,2 0-1,1 1 0,1-1 0,1 0 0,2 1 0,1-1 0,13 55 0,-13-74-310,1 0-1,0-1 1,0 1-1,2-1 1,-1 0-1,1-1 1,0 1-1,1-1 1,0 0-1,1-1 1,-1 0-1,2 0 1,12 9-1,-11-10-644,1 0 0,0-1 0,1 0 0,-1-1 0,1 0 0,0-1 0,0-1-1,1 1 1,-1-2 0,1 0 0,20 1 0,-7-2-1049,-1-2-1,1 0 1,0-2 0,30-6-1,-9-5-96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1.9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1 217 904,'5'8'8011,"8"-4"-4084,19 0-1665,-23-4-1329,398 30 3269,543-5-3822,111-56-929,-1010 24 61,-50 7 478,-1 0 1,0 0-1,0 0 1,0 0-1,0 0 0,1 0 1,-1 0-1,0-1 1,0 1-1,0 0 1,0 0-1,0 0 0,0 0 1,1 0-1,-1 0 1,0 0-1,0 0 1,0 0-1,0 0 0,0 0 1,0-1-1,0 1 1,1 0-1,-1 0 1,0 0-1,0 0 0,0 0 1,0 0-1,0-1 1,0 1-1,0 0 1,0 0-1,0 0 0,0 0 1,0 0-1,0-1 1,0 1-1,0 0 1,0 0-1,0 0 0,0 0 1,0 0-1,0-1 1,0 1-1,0 0 1,0 0-1,0 0 0,0 0 1,0 0-1,0 0 1,0-1-1,0 1 1,-1 0-1,-9-8-383,-19-5-279,28 12 598,-330-134-8595,105 63 10604,189 61 65,27 7-540,24 9 149,158 46-3,-48-15-1226,208 88 0,-318-117-376,1 1 0,-2 0 1,1 0-1,-1 1 0,19 18 0,-30-25-3,0 1-1,1-1 1,-1 1 0,0 0 0,0 0-1,-1-1 1,1 1 0,0 0-1,-1 1 1,0-1 0,0 0 0,0 0-1,0 1 1,0 3 0,-1-4-1,0-1 0,-1 1 0,1 0 0,-1 0 1,1-1-1,-1 1 0,0 0 0,0-1 1,-1 1-1,1-1 0,0 1 0,-1-1 0,1 0 1,-1 1-1,0-1 0,0 0 0,0 0 0,0 0 1,0-1-1,-3 3 0,-6 4-202,-1 0 0,0-1 0,0 0-1,-1-1 1,0-1 0,0 0 0,-27 6 0,2-3-1243,-61 6-1,77-15-1771,78-19-5009,9 6 6018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58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1 175 1204,'22'-62'4076,"17"-42"9086,-39 104-13115,0-1 0,0 1 0,0-1 0,1 1 0,-1 0 0,0-1 0,0 1 0,0 0 0,0-1 0,0 1 0,1 0 0,-1-1 0,0 1 0,0 0 0,0-1 0,1 1 0,-1 0 0,0 0 0,1-1 0,-1 1 0,0 0 0,0 0 0,1-1 0,-1 1 0,0 0 0,1 0 0,-1 0 0,1 0 0,-1 0 0,0 0 0,1-1 0,-1 1 0,0 0 0,1 0 0,-1 0 0,1 0 0,-1 0 0,0 0 0,1 1 0,-1-1 0,0 0 0,1 0 0,-1 0 0,1 0 0,-1 0 0,0 0 0,1 1 0,-1-1 0,0 0 0,0 0 0,1 1 0,-1-1 0,0 0 0,1 0 0,-1 1 0,0-1 0,0 0 0,0 1 0,1-1 0,-1 0 0,0 1 0,0-1 0,0 0 0,0 1 0,1-1 0,-1 1 0,12 29 697,-12-28-690,15 50 153,-2 2 1,8 84-1,-5 112-2117,-5-60-2920,-10-178 4047,-1-4-245,0 0-1,1 0 1,0 0-1,0 0 1,1 0 0,0 0-1,0 0 1,7 12 0,-12-41-4537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2.5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85 940,'-8'-44'3918,"7"42"-3520,1 0 0,-1 0 0,1 0 0,0 0 0,0 0 1,0 0-1,0-1 0,1 1 0,-1 0 0,1 0 0,-1 0 1,1 0-1,-1 0 0,1 0 0,0 1 0,0-1 0,3-4 0,-4 6-246,1 0-1,0 0 1,-1 0-1,1 0 0,0 0 1,0 0-1,0 0 0,-1 0 1,1 0-1,0 0 0,0 1 1,-1-1-1,1 0 1,0 0-1,-1 1 0,1-1 1,0 0-1,-1 1 0,1-1 1,0 1-1,-1-1 0,1 1 1,-1-1-1,1 1 0,-1-1 1,1 1-1,-1-1 1,1 1-1,-1 0 0,1 0 1,13 21 1331,-14-22-1462,8 16 442,0 0 0,-2 0 0,0 1 0,-1-1 0,-1 1-1,3 21 1,7 110 1030,-11-113-1102,36 430 2522,1-155-4501,-39-307 1789,2 16-2854,18-92-11815,1-22 8578,-6 41 4090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3.0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556 0 768,'-30'31'13218,"-49"43"-8949,13-14-2922,-47 46-72,-102 98 53,211-199-1310,-4 2 2,1 1 1,0 0-1,0 0 1,-5 10-1,11-17-19,0 0 0,0 1 0,1-1 1,-1 0-1,0 1 0,1-1 0,-1 1 0,1-1 0,-1 1 0,1-1 0,0 1 0,-1-1 1,1 1-1,0 0 0,0-1 0,0 1 0,0-1 0,1 1 0,-1 0 0,0-1 0,1 1 1,-1-1-1,1 1 0,-1-1 0,1 0 0,0 1 0,0-1 0,-1 1 0,1-1 0,0 0 1,0 0-1,0 1 0,1-1 0,1 1 0,7 5-1,0-1 0,1 0 0,0 0 0,0-1 0,23 6 0,65 13-11,-57-15 4,213 56-572,-146-35-3542,-101-27 2971,-1-1 0,0-1 0,1 0 0,-1 0 0,1 0 1,-1-1-1,1 0 0,0 0 0,-1 0 0,1-1 0,-1-1 0,13-3 1,7-5-997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3.7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58 406 320,'-19'-5'1919,"14"5"-766,0-1-1,0 0 1,-18-12 8542,48 11-7201,496-5 1423,-3-40-4037,-469 42 52,0-2 0,93-26 0,-140 32 37,0 1 0,0-1 0,0 1 0,-1-1-1,1 0 1,0 0 0,-1 1 0,1-1 0,0-1 0,-1 1-1,1 0 1,-1 0 0,0 0 0,1-1 0,-1 1-1,0-1 1,1-1 0,-2 2-5,0 0-1,0 0 1,0 0-1,-1 0 1,1 0-1,0 0 1,-1 0-1,1 0 1,0 0-1,-1 0 1,1 1-1,-1-1 1,0 0-1,1 0 1,-1 0-1,0 1 1,1-1-1,-1 0 1,0 1-1,0-1 1,0 0-1,1 1 1,-1-1 0,0 1-1,0-1 1,0 1-1,0 0 1,0-1-1,0 1 1,-1 0-1,-159-61-4243,-24-10 697,160 59 3288,-43-23-332,62 32 753,0-1 0,0 0-1,0-1 1,1 1 0,0-1 0,0 0-1,0 0 1,-4-8 0,8 13-85,1 0 1,0 0 0,0-1-1,-1 1 1,1 0 0,0-1-1,0 1 1,0-1 0,-1 1-1,1 0 1,0-1-1,0 1 1,0-1 0,0 1-1,0 0 1,0-1 0,0 1-1,0-1 1,0 1 0,0 0-1,0-1 1,0 1 0,0-1-1,0 1 1,0 0-1,0-1 1,0 1 0,1 0-1,-1-1 1,0 1 0,0-1-1,0 1 1,1 0 0,-1-1-1,0 1 1,0 0 0,1 0-1,-1-1 1,0 1-1,1 0 1,-1 0 0,0-1-1,1 1 1,-1 0 0,1 0-1,-1 0 1,0 0 0,1 0-1,-1-1 1,0 1 0,1 0-1,-1 0 1,1 0-1,-1 0 1,1 0 0,-1 0-1,0 0 1,1 0 0,-1 0-1,1 1 1,28 1 1490,5 6-1055,-2 1-1,1 2 1,-1 0-1,-1 3 1,0 0-1,-1 2 1,-1 2-1,33 24 1,-53-35-406,-1-1 1,0 1 0,0 1 0,0 0 0,-1 0 0,-1 0-1,1 1 1,-1-1 0,-1 2 0,1-1 0,3 11 0,-7-14-57,-1 0 0,1 0 0,-1 1 1,0-1-1,-1 0 0,0 0 0,0 1 1,0-1-1,-1 0 0,1 0 1,-2 1-1,1-1 0,-1 0 0,1 0 1,-2 0-1,1 0 0,-1-1 1,0 1-1,0-1 0,-5 7 0,-5 5-58,0-2 0,0 0-1,-2 0 1,0-1 0,0-1-1,-1-1 1,-1 0 0,-21 11-1,-10 3-1343,-94 35-1,131-57 1002,-118 41-4965,107-38 3142,0-2 1,-1 0-1,-40 2 0,37-8-299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4.3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1692,'2'0'423,"-1"1"-1,1 1 0,0-1 1,0 0-1,-1 0 0,1 1 1,-1-1-1,1 1 1,-1-1-1,0 1 0,1-1 1,-1 1-1,0 0 0,0 0 1,0 0-1,-1-1 0,1 1 1,0 0-1,-1 0 1,1 3-1,7 48 3330,-7-37-2747,13 127 2834,26 195 382,-27-262-4036,3-1 0,36 102 0,-48-165-409,-2-4-173,1-1-1,0 1 1,0-1-1,1 0 1,-1 0-1,1-1 1,8 11 0,-1-66-11883,-18-51 6549,4 31 3699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4.6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233 103 700,'5'-9'760,"32"-58"1739,-25 40 7868,-67 106-6532,11-19-2712,2 2 0,4 1 0,-45 98 0,78-150-1071,1 2 0,0-1-1,1 0 1,0 1 0,1-1-1,0 1 1,1 0 0,1 0-1,1 19 1,0-25-64,0-1-1,0 1 1,1-1-1,0 0 1,0 0 0,1 0-1,-1 0 1,1 0-1,1-1 1,-1 1 0,1-1-1,0 0 1,0 0-1,0 0 1,1 0-1,0-1 1,0 0 0,0 0-1,0 0 1,9 4-1,2 0-278,1-1-1,0 0 0,0-2 1,1 0-1,-1-1 0,1-1 0,0 0 1,0-2-1,0 0 0,28-2 0,-19-1-1104,0-1 1,0-2-1,0 0 0,-1-2 0,0-1 0,35-15 0,-47 16 399,0 0 0,-1-1 1,0 0-1,-1-1 0,18-15 0,10-18-1435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5.0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0 188 124,'25'-73'3858,"-18"49"-106,-1 1 3428,-9 37-5615,1 2 1,0-1-1,0 16 0,8 50 883,-1-47-1885,3-1 0,19 56 0,-23-77-569,2 0-1,-1 0 1,2-1-1,0 1 0,0-1 1,1-1-1,0 0 1,1 0-1,0 0 1,0-1-1,1-1 0,0 0 1,16 10-1,-19-14-112,-1-1 0,1 1-1,0-1 1,0-1 0,0 1-1,0-1 1,0 0 0,1-1-1,-1 0 1,0 0-1,1-1 1,-1 0 0,1 0-1,-1 0 1,1-1 0,-1 0-1,0-1 1,1 0 0,-1 0-1,0 0 1,0-1 0,0 0-1,-1 0 1,12-8 0,-10 5-17,-1 0 1,1 0-1,-1 0 1,-1-1-1,1 0 1,-1-1-1,0 1 1,-1-1 0,0-1-1,0 1 1,7-18-1,-8 13 49,1-1-1,-2 0 1,0 0-1,0 0 1,-2-1-1,1 1 1,-2-24-1,-1 23 109,0-1 0,-1 1 0,-1 0 0,0 0 0,-1 0 0,-1 1 1,0-1-1,-1 1 0,0 0 0,-1 1 0,-1-1 0,0 1 0,-1 1 0,0 0 0,-20-20 0,23 27 32,0 0 1,0 0 0,-1 1-1,0 0 1,1 0-1,-1 1 1,-1 0-1,1 0 1,0 1-1,-1 0 1,1 0-1,-1 0 1,0 1 0,0 1-1,1-1 1,-1 1-1,0 0 1,0 1-1,1 0 1,-12 3-1,9-2 6,0 2 0,1-1-1,0 1 1,0 1-1,0 0 1,0 0-1,1 0 1,0 1-1,0 1 1,0-1 0,1 1-1,0 1 1,0-1-1,1 1 1,-7 11-1,4-5-197,2 0 0,0 1-1,1-1 1,0 1 0,1 0-1,1 1 1,0-1 0,1 1-1,1 0 1,0 0 0,1 0-1,1-1 1,0 1 0,2 0-1,-1 0 1,6 19 0,-4-24-430,0 0 0,1 0 0,0-1 0,0 1 0,2-1 0,-1 0 0,1 0 0,0 0 1,1-1-1,0 0 0,1 0 0,0-1 0,0 0 0,1 0 0,0-1 0,0 0 0,1-1 1,0 0-1,0-1 0,0 1 0,1-2 0,-1 0 0,14 4 0,35 1-2288,3-9 495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5.4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0 219 916,'47'-95'4709,"-4"0"3684,-42 93-8037,0-1 0,0 1 1,1-1-1,-1 1 0,0 0 0,1-1 0,0 1 1,-1 0-1,1 0 0,2-2 0,-4 4-261,1 0 0,-1 0 0,1-1 0,-1 1-1,0 0 1,1 0 0,-1 0 0,1 0-1,-1-1 1,1 1 0,-1 0 0,1 0 0,-1 0-1,1 0 1,-1 0 0,0 0 0,1 0 0,-1 0-1,1 1 1,-1-1 0,1 0 0,-1 0 0,1 0-1,-1 0 1,0 1 0,1-1 0,-1 0 0,1 0-1,-1 1 1,0-1 0,1 0 0,-1 1 0,1-1-1,2 5 199,0 0 0,-1-1 0,0 1-1,1 0 1,-1 0 0,-1 1 0,1-1-1,0 6 1,11 58 932,6 106 0,-16-120-2376,3-1 0,2 1 1,27 95-1,-33-144 474,0 0 1,0-1-1,1 1 0,0-1 1,0 1-1,0-1 1,1 0-1,0 0 1,0 0-1,0-1 0,0 1 1,1-1-1,6 5 1,-8-7 258,1-1-1,-1 1 1,1-1 0,-1 0 0,1 1-1,-1-1 1,1-1 0,0 1 0,-1-1-1,1 1 1,0-1 0,-1 0 0,1 0-1,0-1 1,-1 1 0,1-1 0,0 0-1,-1 0 1,1 0 0,-1 0 0,1 0-1,-1-1 1,4-2 0,27-16-1545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5.7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329 265 1620,'6'-14'660,"50"-102"5016,0 1 3368,-56 114-8899,0 0-1,1 0 0,-1 0 1,1 0-1,-1 0 1,1 0-1,-1 0 0,1 0 1,0 0-1,-1 0 1,1 0-1,0 0 0,0 0 1,0 0-1,0 1 0,0-1 1,0 0-1,0 1 1,0-1-1,0 1 0,0-1 1,1 0-1,-1 2-65,0-1 0,0 0 0,0 1 0,0-1 0,-1 1 0,1-1 0,0 1 0,0-1 0,-1 1 1,1 0-1,-1-1 0,1 1 0,0 0 0,-1 0 0,1-1 0,-1 1 0,1 0 0,-1 0 0,0 0 0,1 0 0,-1 1 0,4 11 328,0 0-1,3 25 1,-6-32-242,15 83 362,27 185-408,-25-90-4932,-18-183 4791,1 5-908,-1 0 0,0 0 0,0-1 0,-1 1 0,1 0 0,-4 10 1,4-15 675,0 0 0,-1 0 0,1 0 0,-1 0 0,1 0 0,-1 0 0,0-1 0,1 1 0,-1 0 0,0 0 0,1-1 0,-1 1 0,0 0 0,0-1 1,0 1-1,1-1 0,-1 1 0,-2 0 0,1-1-16,0 0-1,1 1 1,-1-1 0,0 0 0,0 0-1,0 0 1,0 0 0,0-1 0,0 1-1,0 0 1,0-1 0,0 1 0,-2-2-1,-26-12-2051,-7-7 590</inkml:trace>
  <inkml:trace contextRef="#ctx0" brushRef="#br0" timeOffset="1">287 565 516,'-211'-77'9312,"157"60"-5071,53 16-3943,-1 1-1,0-1 1,1 1-1,-1-1 1,0 1-1,1-1 0,-1 0 1,1 0-1,-1 0 1,1 0-1,-1 0 1,-1-2-1,3 2-233,0 1 0,0 0 1,0-1-1,0 1 0,0 0 0,0-1 0,0 1 0,0 0 0,0-1 0,0 1 0,1 0 0,-1-1 0,0 1 1,0 0-1,0 0 0,0-1 0,0 1 0,1 0 0,-1-1 0,0 1 0,0 0 0,1 0 0,-1-1 0,0 1 1,0 0-1,1 0 0,-1 0 0,0 0 0,1-1 0,-1 1 0,0 0 0,0 0 0,1 0 0,-1 0 0,0 0 1,1 0-1,48-11 1578,-38 9-1627,256-49-701,-73 13-3341,0 3-3845,-37 17 1618,-77 12 3844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6.1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114 451 1736,'5'4'589,"0"-1"1,0 1-1,0 0 0,0 0 0,-1 1 1,1-1-1,-1 1 0,0 0 0,-1 0 1,1 1-1,-1-1 0,0 1 0,0-1 1,-1 1-1,0 0 0,0 0 1,0 0-1,-1 0 0,0 1 0,0-1 1,0 0-1,-1 0 0,0 1 0,0-1 1,-1 8-1,-3 15 616,-2 1 0,0-1 0,-2-1-1,-13 32 1,10-29-1077,-40 96 637,9-26-1486,32-73-1405,-11 47-1,21-72 1727,-1-1 0,1 0 0,-1 1-1,1-1 1,0 1 0,0 0-1,0-1 1,0 1 0,0-1-1,0 1 1,1-1 0,-1 0 0,1 1-1,0-1 1,0 1 0,0-1-1,0 0 1,0 0 0,0 1-1,3 2 1,-2-4 53,0 0 0,0 1-1,0-1 1,0 0 0,0 0 0,0 0-1,0-1 1,0 1 0,0 0 0,0-1-1,0 1 1,1-1 0,-1 0 0,0 0-1,0 0 1,1 0 0,-1 0 0,0 0-1,0-1 1,1 1 0,-1-1 0,0 0-1,3 0 1,31-13-1681</inkml:trace>
  <inkml:trace contextRef="#ctx0" brushRef="#br0" timeOffset="1">977 162 1856,'2'-4'457,"13"-27"2918,20-33 0,-29 56-1784,0-1 1,1 1-1,-1 0 1,14-11-1,-19 18-1448,0 0 0,-1 0 0,1 0 0,0 1 0,-1-1 0,1 0 1,0 1-1,0-1 0,0 1 0,0-1 0,0 1 0,-1-1 0,1 1 0,0 0 0,0-1 0,0 1 0,0 0 0,0 0 0,0 0 0,0 0 0,0 0 0,0 0 0,0 0 0,0 0 0,0 0 0,0 0 0,0 0 0,0 1 1,0-1-1,0 0 0,0 1 0,0-1 0,0 1 0,0-1 0,0 1 0,0-1 0,-1 1 0,1 0 0,0-1 0,0 1 0,-1 0 0,1 0 0,0 0 0,-1-1 0,1 1 0,-1 0 0,1 0 0,-1 1 0,3 6 292,0-1-1,0 1 1,-1-1-1,-1 1 1,2 10-1,14 300 2646,-13-131-3450,16 39-2020,-13-184 178,18 62 0,-22-94 1163,1 0 0,0 0 1,1-1-1,8 14 0,-12-21 708,0-1 1,0 1 0,0-1 0,1 1-1,-1-1 1,1 1 0,-1-1-1,1 0 1,0 0 0,-1 1-1,1-1 1,0 0 0,2 0-1,-3 0 92,1-1 0,-1 0 0,0 0 0,0 0 0,0 0 0,0 0 0,0-1 0,1 1 0,-1 0 0,0 0 0,0-1 0,0 1 0,0-1 0,0 1 0,0-1 0,0 1 0,0-1 0,0 0 0,0 1 0,0-1 0,0 0 0,-1 0 0,1 0 0,0 0 0,1-1 0,13-26-2614,1-13 573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6.5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0 180 1716,'40'-93'4637,"-34"81"-3216,1 1 0,0 0 1,0 0-1,1 0 0,14-14 1,-22 25-1308,0-1 1,1 1-1,-1 0 1,0-1-1,1 1 1,-1-1-1,1 1 1,-1 0-1,0-1 1,1 1 0,-1 0-1,1 0 1,-1-1-1,1 1 1,-1 0-1,1 0 1,-1 0-1,1-1 1,-1 1-1,1 0 1,0 0-1,-1 0 1,1 0-1,-1 0 1,1 0-1,-1 0 1,1 0 0,-1 0-1,1 1 1,0-1-1,-1 0 1,1 0-1,-1 0 1,1 1-1,-1-1 1,0 0-1,1 1 1,0-1-1,0 2 72,1 0-1,-1 0 1,0 0-1,0 0 1,0 0-1,0 1 1,-1-1-1,1 0 1,0 0-1,-1 3 1,5 57 1475,-23 291 1839,-1 3-6531,20-341 2208,-1-10-53,0 1-1,0-1 1,0 0 0,0 1 0,-1-1 0,0 0 0,0 0 0,-3 8 0,4-13 709,-31-9-9608,28 7 9182,-19-18-2106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59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106 381 1116,'-37'-50'2825,"26"37"-708,1 0 1,1 0 0,0-1 0,1-1 0,-12-28 0,19 42-2040,1 1 0,0-1 0,0 0 0,0 0 0,0 0 0,0 0 0,0 0 0,0 0 0,0 0 0,0 0 0,0 1 0,1-1 0,-1 0 0,0 0 0,1 0 0,-1 0 0,0 0 0,1 1 0,-1-1 0,1 0 0,-1 0 0,1 1 0,0-1 0,-1 0 0,1 1 0,0-1 0,-1 1 0,1-1 0,0 1 0,0-1 0,0 1 0,-1 0 0,1-1 0,0 1 0,0 0 0,0-1 0,0 1 0,0 0 0,0 0 0,-1 0 0,3 0 0,46-3-681,-37 3 599,446-42-13555,-450 41 13425,1-1 642,0 1 1,0 0 0,0 1 0,0 0 0,0 0 0,9 2 0,-16-2-283,1 1 1,-1 0 0,0 0-1,0 0 1,0 0-1,0 0 1,0 0-1,0 0 1,0 1-1,0-1 1,0 1-1,0-1 1,-1 1-1,1 0 1,-1 0-1,1 0 1,-1 0-1,0 0 1,0 0 0,0 0-1,0 0 1,0 0-1,0 1 1,0-1-1,-1 0 1,1 0-1,-1 5 1,6 42 2283,-2 75-1,1 6-965,28 106-599,-35-214-1372,0-22-116,-1-13 117,0-30 206,2 0 0,2 1 0,1-1-1,9-43 1,2 18 618,36-114 1,-41 159-241,3-12 505,1 1 0,1 1 0,31-54 0,-43 85-647,0 1 1,0-1-1,0 0 1,0 1-1,0-1 0,0 1 1,1 0-1,-1-1 1,0 1-1,1 0 0,-1 0 1,1 0-1,0 0 1,-1 0-1,1 0 1,0 1-1,-1-1 0,1 0 1,0 1-1,0 0 1,0-1-1,0 1 0,-1 0 1,1 0-1,0 0 1,0 0-1,0 0 0,0 0 1,0 1-1,-1-1 1,1 0-1,0 1 1,0 0-1,-1-1 0,1 1 1,0 0-1,-1 0 1,1 0-1,0 0 0,-1 0 1,1 0-1,1 2 1,4 4-99,1 0 1,-1 1-1,0 0 1,-1 0-1,0 0 1,8 14-1,-3 0-293,-1 1-1,-1 0 1,0 0-1,9 46 1,7 102-3547,-6-32-4617,-17-132 7283,-1 1 0,0 0 1,0 0-1,-1 0 0,-1 14 1,-2-11-575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6.9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133 549 180,'-51'-25'3168,"36"18"-371,0 0 0,1-1 1,-19-13-1,33 21-2699,-1 0 1,1-1-1,-1 1 1,1 0-1,0-1 1,0 1-1,-1 0 1,1-1-1,0 1 1,0-1-1,-1 1 1,1-1-1,0 1 1,0 0-1,0-1 1,0 1-1,-1-1 1,1 1-1,0-1 1,0 1-1,0-1 1,0 1-1,0-1 1,0 1-1,1-1 1,-1 1-1,0-1 1,0 1-1,0-1 1,0 1-1,0-1 1,1 1-1,-1 0 1,0-1-1,0 1 1,1-1-1,-1 1 1,0 0-1,1-1 1,-1 1-1,1 0 1,-1-1-1,0 1 1,1 0-1,-1 0 1,1-1-1,-1 1 1,0 0-1,1 0 1,-1 0-1,1-1 1,-1 1-1,1 0 1,0 0-1,32-12 1065,-30 11-1024,135-44 84,62-36-5758,-133 49 1490,-1-3-1,112-81 0,-163 105 3946,76-61 1045,-77 59 2501,25-29 0,-51 58-34,1 1-1,-11 23 1,-21 54-670,26-48-2598,2 1 0,-11 60 0,22-86-121,1 2-1,1-1 1,1 0 0,1 0-1,1 0 1,0 1 0,7 25-1,-5-36-80,0 0-1,1 0 0,0-1 1,1 1-1,0-1 1,1 0-1,1-1 0,-1 1 1,2-1-1,-1-1 0,1 1 1,1-1-1,0-1 1,15 12-1,-11-10-127,2 0-1,0-2 1,0 0 0,0 0 0,1-2 0,0 1-1,0-2 1,1-1 0,-1 0 0,1 0 0,0-2-1,34 1 1,-39-3 85,-1-1 1,1 0-1,-1-1 0,1 0 0,-1-1 0,0 0 1,0-1-1,0 0 0,-1-1 0,1 0 1,-1-1-1,0 0 0,-1 0 0,1-1 0,-1 0 1,-1-1-1,1 0 0,-1 0 0,0-1 1,6-9-1,-2-1 178,-1-1 0,0 0 1,-1 0-1,-1-1 0,-2 0 1,9-35-1,15-136 1833,-16 80-619,-13 100-1151,0 1 0,1-1 0,0 1 1,0 0-1,1-1 0,6-9 0,-9 20-127,-1 0 1,0 1-1,0-1 0,1 0 1,-1 1-1,0-1 0,1 1 1,-1-1-1,1 0 0,-1 1 1,1-1-1,-1 1 1,1-1-1,-1 1 0,1 0 1,-1-1-1,1 1 0,-1-1 1,1 1-1,0 0 0,-1 0 1,2-1-1,4 11 163,-3 27-21,-7 8-51,-16 65 1,-3 21-65,20-104-134,2 0 0,0-1 1,2 1-1,1 0 0,1-1 1,7 31-1,-6-43-162,1 1 0,0-1 0,1-1 0,0 1-1,1-1 1,1 0 0,0-1 0,0 0 0,2 0 0,-1 0 0,1-2 0,18 16 0,-7-11-1364,1 0 1,0-1 0,2-2 0,30 14 0,12 5-5576,-59-25 4215,-15-2 592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7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1 105 2460,'78'-19'9283,"41"1"-2501,-78 13-5262,216-20 2282,130 11-2933,-385 14-888,57-1-1697,92-14 0,-136 11-520,-55 1-5916,-186 26-708,0 16 7143,6 23 5252,154-39-88,-78 42 1,133-60-2880,1-1 200,0 1 1,1 0 0,0 1 0,0 0-1,0 0 1,1 1 0,-15 14 0,23-21-724,-1 0 0,1 1 1,0-1-1,0 0 0,-1 1 1,1-1-1,0 1 0,0-1 1,-1 0-1,1 1 0,0-1 1,0 1-1,0-1 0,0 0 1,0 1-1,0-1 0,0 1 1,0-1-1,0 1 0,0-1 1,0 0-1,0 1 0,0-1 1,0 1-1,0-1 0,0 1 1,0-1-1,0 0 1,1 1-1,-1-1 0,0 1 1,0-1-1,0 0 0,1 1 1,-1-1-1,0 0 0,1 1 1,-1-1-1,0 0 0,1 0 1,-1 1-1,0-1 0,1 0 1,-1 0-1,0 1 0,1-1 1,-1 0-1,1 0 0,-1 0 1,0 0-1,1 0 0,-1 0 1,1 0-1,0 0 0,26 3 725,19-5-472,81-17 0,-47 6-484,-7 4-209,61-10-1350,-48 0-2313,-82 18 3524,0 0-1,-1-1 0,1 1 0,-1-1 0,1 1 1,-1-1-1,0 0 0,1 0 0,3-4 0,-7 6 397,0 0 0,1-1 0,-1 1 0,0 0 0,0-1 1,1 1-1,-1-1 0,0 1 0,0 0 0,0-1 0,1 1 0,-1-1 0,0 1 0,0-1 0,0 1 0,0 0 0,0-1 0,0 1 0,0-1 0,0 1 0,0-1 0,0 1 0,0-1 0,0 1 0,0 0 0,-1-1 0,1 1 0,0-1 0,0 1 1,-2-2-95,1 1 1,0 0-1,0-1 1,-1 1-1,1 0 1,0 0 0,-1 0-1,1 0 1,-1 1-1,0-1 1,-2-1 0,-32-9-1957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8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28 456,'-3'-3'279,"0"1"1,0 0-1,0 0 1,0 0-1,0 0 1,-1 0-1,1 1 0,-1 0 1,1-1-1,-1 1 1,1 1-1,-1-1 1,0 0-1,1 1 0,-1 0 1,0 0-1,0 0 1,1 0-1,-7 1 1,10 0-165,-1-1 0,1 0 1,0 0-1,-1 0 1,1 1-1,0-1 1,-1 0-1,1 0 1,0 1-1,0-1 1,-1 0-1,1 0 1,0 1-1,0-1 1,-1 0-1,1 1 0,0-1 1,0 1-1,0-1 1,0 0-1,0 1 1,0-1-1,-1 0 1,1 1-1,0-1 1,0 1-1,0-1 1,0 0-1,0 1 0,0-1 1,0 0-1,1 1 1,-1-1-1,0 1 1,0-1-1,0 0 1,0 1-1,0-1 1,1 0-1,-1 1 1,0-1-1,0 0 1,0 1-1,1-1 0,-1 0 1,0 1-1,1-1 1,-1 0-1,0 0 1,0 0-1,1 1 1,-1-1-1,1 0 1,-1 0-1,0 0 1,1 0-1,-1 1 0,0-1 1,1 0-1,21 12 2406,4-2-1301,1-2 0,0-1-1,0-1 1,54 4 0,112-8-389,-180-2-898,67-6-300,-74 5 99,1 0 0,-1 0 0,0-1 0,0 0 0,1 0 0,-1 0 0,0-1 0,-1 0 0,8-4 0,-13 6 175,1 1 1,-1 0-1,0 0 0,1-1 1,-1 1-1,1 0 0,-1-1 1,0 1-1,0-1 0,1 1 1,-1 0-1,0-1 0,0 1 1,1-1-1,-1 1 0,0 0 1,0-1-1,0 1 0,0-1 0,1 1 1,-1-1-1,0 1 0,0-1 1,0 1-1,0-1 0,0 1 1,0-1-1,0 1 0,-1-1 1,1 1-1,0-1 0,0 1 1,0-1-1,0 1 0,-1 0 1,1-1-1,0 1 0,0-1 1,-1 1-1,1 0 0,0-1 1,-1 1-1,1 0 0,0-1 0,-1 1 1,1 0-1,0-1 0,-1 1 1,1 0-1,-1 0 0,0-1 1,-23-9-3206,1 5 1325,0 1 1,0 0 0,-41 1 0,42 2 1186,-55-1-1187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8.3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323 0 896,'-39'8'890,"-100"22"3179,121-25-2802,1 1 0,-1 1 0,2 0 0,-1 1 0,-23 15 0,39-23-1130,0 1 1,0-1-1,0 1 0,0 0 0,0-1 1,0 1-1,0 0 0,0 0 0,0 0 1,0 0-1,0 0 0,0 0 0,1 0 1,-1 0-1,0 0 0,1 0 0,-1 0 1,1 0-1,-1 1 0,1-1 0,0 0 0,-1 0 1,1 0-1,0 1 0,0-1 0,0 2 1,1-2-39,0 0 0,-1 1 1,1-1-1,0 0 0,0 1 1,0-1-1,1 0 0,-1 0 1,0 0-1,0 0 0,1 0 1,-1 0-1,0-1 1,1 1-1,-1 0 0,1-1 1,1 2-1,13 3 119,0-1-1,-1-1 1,18 2 0,-28-4-143,330 36 145,-112-19-5314,-177-14-252,-75 0-1763,-23-4 4949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25.9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6 740,'1'0'356,"0"0"0,0-1 0,0 1 0,0 0 0,1 0 0,-1 0 0,0 0 0,0 0 0,0 1 0,0-1 0,1 0 0,-1 0 0,0 1 0,0-1 0,0 1 0,0-1 0,0 1 0,0-1 1,0 1-1,0 0 0,0-1 0,0 1 0,0 0 0,-1 0 0,1 0 0,0 0 0,1 1 0,20 29 3320,-22-30-3614,9 16 747,0 1 0,-1 1-1,0-1 1,-2 1-1,0 0 1,-2 1-1,0 0 1,3 38 0,-6 10-295,-7 88 0,-1-9-536,5-122-316,2-19 4,-1 1 0,1-1 0,0 0 0,0 1 0,1-1 0,0 1 0,0-1 0,2 8-1,-3-15 282,0 1 0,0 0 0,0 0 0,0 0 1,0 0-1,0 0 0,0-1 0,0 1 0,0 0 0,0 0 0,0 0 0,0 0 0,0 0 0,0-1 0,0 1 0,0 0 0,1 0 0,-1 0 0,0 0 0,1-1-636,-1 0 636,1 1 0,-1 0 0,0 0 0,0 0 0,0 0 0,0 0 0,1 0 0,-1 0 0,0 0 0,0 0 0,0 0 0,0 0 0,0 0 0,1 0 0,-1 1 0,0-1 0,0 0 0,0 0 0,0 0 0,0 0 0,1 0 0,-1 0 0,1 1-477,2-15-1252,-3-5 468,0 1-1,-2-1 1,-5-29 0,1 9 515,-15-208 645,21 211 1603,1-1 0,2 1 0,2-1-1,16-63 1,-19 95-1097,-1-1-1,1 1 1,1 0-1,-1 0 1,1 0-1,-1 0 0,1 0 1,1 1-1,5-8 1,-8 11-292,0 0 0,0 1 0,0-1 0,1 0 0,-1 0 0,0 1-1,0-1 1,1 0 0,-1 1 0,0-1 0,1 1 0,-1 0 0,1 0 0,-1-1 0,0 1 0,1 0 0,-1 0 0,1 0 0,-1 0 0,0 0 0,1 1 0,-1-1 0,1 0 0,-1 1 0,0-1 0,1 1 0,-1-1 0,0 1 0,0 0-1,1-1 1,-1 1 0,0 0 0,0 0 0,0 0 0,0 0 0,0 0 0,0 0 0,0 0 0,0 0 0,-1 0 0,2 3 0,12 16 191,-1 2 0,-1 0 1,-1 0-1,-1 1 0,-1 0 0,8 32 0,-1-8-151,-14-39-117,65 166-648,-56-151-14,1-1 0,0-1 1,2 1-1,0-2 0,24 27 0,-30-40-55,-1 0 0,1 0 0,1 0-1,-1-1 1,1-1 0,0 1 0,0-2 0,1 1 0,16 5-1,-19-8 201,0 0-1,0-1 1,0 0-1,-1 0 0,1 0 1,0-1-1,0 0 0,0 0 1,0-1-1,0 0 1,0 0-1,0-1 0,-1 0 1,1 0-1,8-4 1,14-13-1308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26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35 169 916,'-15'-75'4265,"-4"-18"6931,24 128-7455,-4 23-2698,-1-7-576,1 193 626,3 36-4762,-3-269 2658,0 0 0,1 0 0,0 0 0,1 0 0,5 13 0,-7-20 540,1-1-1,0 1 0,-1-1 1,1 0-1,0 1 0,1-1 1,-1 0-1,0 0 0,1-1 1,0 1-1,0 0 0,0-1 1,0 0-1,0 1 0,0-1 1,0-1-1,1 1 0,-1 0 1,6 1-1,24 2-1997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26.7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237 367 192,'7'-13'1333,"-1"0"-1,0 0 1,0-1 0,-1 1-1,-1-1 1,-1 0 0,0 0-1,0-1 1,-2 1 0,1-1-1,-2-16 1,-1 24-915,1-10 74,0 1-1,-2 0 1,0-1-1,-1 1 1,-1 0 0,0 1-1,-12-29 1,16 43-467,-1-1-1,0 1 1,1 0 0,-1 0 0,0 0 0,0-1 0,0 1 0,0 0 0,0 0 0,0 0 0,0 1 0,-1-1 0,1 0 0,0 0 0,0 1 0,-1-1 0,1 1 0,0-1 0,-1 1 0,1-1 0,0 1 0,-1 0 0,-2-1 0,1 2 13,0-1 0,0 1 0,0-1-1,0 1 1,1 0 0,-1 0 0,0 0 0,0 0 0,1 1 0,-1-1 0,-2 3 0,-5 3 93,1 1 0,0 1 0,0-1 0,-12 16 0,5 0 7,0 0-1,2 1 1,1 1-1,0 0 1,2 1 0,1 0-1,2 1 1,0 0-1,2 0 1,1 0-1,1 1 1,2 0 0,1 33-1,1-57-174,0 0 0,1 0 0,0 0 0,0 0 0,0 0 0,0 0 0,1 0 0,0-1-1,0 1 1,0 0 0,1-1 0,-1 0 0,1 1 0,0-1 0,0 0 0,4 3 0,-4-5-37,-1 0 1,0-1-1,1 1 0,-1-1 1,1 0-1,0 1 1,-1-1-1,1 0 0,0-1 1,0 1-1,0 0 1,0-1-1,-1 0 0,1 1 1,0-1-1,0 0 1,0-1-1,0 1 0,0 0 1,0-1-1,-1 0 1,1 1-1,0-1 0,0 0 1,-1-1-1,1 1 1,0 0-1,4-4 0,5-5-57,0 0-1,0 0 1,-1-1-1,0-1 1,-1 0-1,0 0 1,-1-1-1,-1 0 0,12-24 1,18-24 1166,-38 61-1021,0 0 0,0 0 0,0 0 0,0 0 0,0 0 0,0 0 0,0 1 0,0-1 0,0 0 0,0 0 0,0 0-1,0 0 1,0 0 0,0 0 0,0 0 0,0 0 0,0 0 0,0 0 0,0 0 0,0 0 0,0 1 0,0-1 0,0 0 0,0 0 0,0 0 0,0 0-1,0 0 1,0 0 0,0 0 0,0 0 0,0 0 0,0 0 0,0 0 0,0 0 0,1 0 0,-1 0 0,0 0 0,0 0 0,0 0 0,0 0 0,0 0-1,0 0 1,0 0 0,0 0 0,0 0 0,0 0 0,0 0 0,0 0 0,1 0 0,-1 0 0,0 0 0,0 0 0,0 0 0,0 0 0,0 0 0,0 0-1,0 0 1,0 0 0,0 0 0,0 0 0,0 0 0,0 0 0,0 0 0,1 0 0,-1 0 0,0 0 0,0 0 0,1 13 497,-1 34-381,0-4-504,0-38 46,0 1 0,1-1 0,-1 0 0,1 0 0,1 1 1,-1-1-1,1 0 0,0 0 0,0-1 0,0 1 0,1 0 0,-1-1 0,4 5 0,-3-6-205,0-1-1,0 1 0,0-1 1,0 0-1,0 0 0,0 0 1,0-1-1,1 1 1,-1-1-1,1 0 0,-1 0 1,1 0-1,-1 0 0,1 0 1,0-1-1,-1 0 1,1 0-1,0 0 0,5-1 1,21-3-2398,-1-6 429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27.0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1 408 408,'37'-59'13463,"-34"69"-10610,1 21-1455,-3-19-572,0-5-708,0 0-1,1 1 1,0-1-1,0 0 1,1 0-1,-1 0 1,2 0-1,-1-1 1,1 1-1,0-1 1,0 0-1,1 0 1,6 7-1,-8-10-119,1 0-1,-1 0 0,1-1 0,0 1 0,0-1 0,1 1 1,-1-1-1,0-1 0,1 1 0,-1-1 0,1 1 1,0-1-1,-1-1 0,1 1 0,0 0 0,-1-1 0,1 0 1,0 0-1,0-1 0,-1 0 0,1 1 0,5-3 1,1 0-31,1-1 1,-1-1 0,1 0 0,-1-1-1,-1 0 1,1-1 0,-1 0 0,0 0 0,-1-1-1,1 0 1,-2-1 0,1 0 0,-1 0 0,-1-1-1,0 0 1,0 0 0,-1-1 0,0 0 0,-1 0-1,5-13 1,-4 7 82,0 0-1,-1-1 1,-1 0 0,-1 0-1,0 0 1,-2 0-1,0 0 1,-1 0 0,0-1-1,-2 1 1,0 0-1,-1 0 1,-6-18 0,8 31-3,-1 1 1,1-1 0,-1 1 0,-1-1 0,1 1 0,-1 0 0,1 0 0,-1 0 0,0 0 0,-1 0 0,1 0 0,-1 1 0,1 0 0,-1 0-1,0 0 1,0 0 0,-5-2 0,6 4-11,-1-1-1,0 1 0,1 0 0,-1 0 1,0 1-1,0-1 0,1 1 1,-1-1-1,0 1 0,0 1 0,0-1 1,1 0-1,-1 1 0,0 0 1,0 0-1,1 0 0,-1 0 1,1 1-1,-1-1 0,1 1 0,-1 0 1,-2 2-1,-7 6-16,1-1-1,1 2 0,-1 0 1,2 0-1,0 1 1,0 0-1,1 1 1,0 0-1,1 0 1,1 1-1,-8 19 1,6-10-367,1 1 0,1 0 1,0 0-1,2 0 0,1 1 1,-1 32-1,5-48-181,0 0 1,0 0-1,1 0 0,0 1 0,0-1 0,1 0 0,1-1 1,-1 1-1,1 0 0,6 11 0,-6-16 114,-1-1 0,0 1 0,1-1 0,0 1 0,0-1-1,0 0 1,0 0 0,1 0 0,-1-1 0,1 1 0,0-1-1,-1 0 1,1 0 0,0 0 0,0 0 0,1-1 0,-1 0 0,0 0-1,0 0 1,1 0 0,-1-1 0,0 1 0,8-1 0,30-4-1930,8-4 498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27.4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1 146 516,'1'-1'403,"56"-81"5589,-50 69-2795,-1 0-1,9-23 3160,-19 41-4946,-4 13-263,0 27-187,2 1-1,0 47 0,8 95-1679,3-141-320,-3-40 238,-1-1 0,1 0 0,0 0 0,0 1 0,4 5 0,-4-10 363,-1 1 0,1-1-1,-1 1 1,1-1 0,0 0 0,0 1 0,0-1 0,0 0-1,1-1 1,-1 1 0,0 0 0,1-1 0,0 1 0,-1-1-1,1 0 1,0 0 0,-1 0 0,1 0 0,0 0 0,0 0-1,0-1 1,0 0 0,0 1 0,0-1 0,-1 0-1,1 0 1,0-1 0,0 1 0,3-1 0,24-8-2375,10-6 668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27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366 191 696,'23'-82'4500,"9"-26"7931,-25 157-9139,-10 176-1618,-1-7-2967,6-174-2207,11 55 0,-9-85 931,0-4-325</inkml:trace>
  <inkml:trace contextRef="#ctx0" brushRef="#br0" timeOffset="1">171 480 1300,'-80'-12'4502,"-11"-2"5372,116 12-6399,-2-2-3166,312-20-3331,170-17-11402,-407 34 12534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4:59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85 122 984,'-24'-19'1816,"4"1"452,6 3 269,1 5-45,6-1-268,0 3-372,7 1-476,7 0-728,10 1-800,3-1-776,17-1-772,11 5-732,13 1-352,3 4 88,18 0 295,6 1 437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8.9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9.3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55 380,'17'-3'1068,"8"-3"84,3 3-32,3-5-128,0 3-183,1-3-273,-4 3-352,-4-1-304,4 3-228,-7 1-105,0 0-91,-4 0-88,0 2-72,-3 0-124,7 0-44,-3 0-8,2-2 24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39.7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307 1 48,'-1'3'529,"0"-1"0,0 1-1,0-1 1,0 1 0,0-1 0,0 0 0,-1 1-1,0-1 1,1 0 0,-1 0 0,-2 2 0,-5 7 1124,-54 104 6700,-39 40-5315,-1 0-5020,102-152 1571,-1 0 0,1-1 1,-1 1-1,1 0 1,0 0-1,0 0 1,0 0-1,0 1 0,1-1 1,-1 3-1,1-5 237,0-1-1,0 1 1,0-1-1,1 1 1,-1-1-1,0 1 1,0 0-1,0-1 1,0 1-1,1-1 1,-1 1-1,0-1 1,1 0-1,-1 1 1,0-1-1,1 1 1,0 0-524,0 0 523,-1-1 1,1 0-1,0 1 1,0-1-144,1 1 1,-1-1-1,1 0 1,-1 0-1,1 0 0,0 0 1,-1 0-1,1 0 1,-1 0-1,1 0 1,-1-1-1,4 0 0,21-8-2077,5-4 502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40.1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 38 1208,'69'-37'8320,"-87"57"-1359,-5 17-5207,-19 41-1703,27-48-155,-28 59-1115,39-78 250,0 1 1,1-1 0,-3 16 0,6-26 727,-1 1 1,1-1-1,0 1 1,0-1-1,0 1 0,0-1 1,0 1-1,0 0 1,0-1-1,1 1 1,-1-1-1,1 1 1,-1-1-1,1 0 0,-1 1 1,1-1-1,0 1 1,-1-1-1,1 0 1,0 0-1,0 1 1,0-1-1,0 0 0,2 1 1,-1-1-47,0 0 0,0 0 0,0 0 0,0 0 0,1-1 0,-1 1 0,0-1 0,0 1 1,0-1-1,1 0 0,-1 0 0,0 0 0,0 0 0,1 0 0,-1-1 0,3 0 0,29-8-1679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40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254 3 1280,'-10'-2'2004,"3"4"249,0 1 251,-4 10-60,4 5-436,-7 6-380,4 7-208,-7 4-183,-4 4-237,0-1-396,-4 0-576,1-1-776,0-4-1041,3-6-827,3-5-436,4-7-132,11-8 183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40.8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231 19 2100,'17'-18'8793,"-34"25"-5933,-8 10-1032,-6 5-831,0 5-473,-4 1-472,4-1-540,6-1-801,4-1-923,7-3-500,0-3-220,11-7 43,3-4 337,7-7 700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24.4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1726 1 372,'-2'0'220,"-19"0"795,1 0 1,-1 2 0,-20 3 0,-451 55 2833,313-45-3461,-625 11-236,659-30 624,178-5-1180,-17 7-875,-13 2 951,0 0-1,0 0 1,0 0-1,0 0 1,-1-1-1,1 0 1,0 1-1,0-1 1,0 0-1,0 0 1,-1-1-1,1 1 1,-1-1 0,1 1-1,-1-1 1,1 0-1,-1 0 1,2-2-1,4-10-1203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17.8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0 472,'63'10'3039,"102"30"0,56 41-949,198 131-1027,-318-152-843,-2 4 1,-3 5-1,-3 4 0,-3 3 0,-4 5 1,-3 3-1,-5 4 0,121 173 1,-119-143-171,166 259 612,-183-270-242,79 184 0,-119-227-275,20 93 0,-14-45-65,-26-95-71,-3-14-4,0-1 0,0 1 0,1-1 0,-1 1 0,1-1 1,0 1-1,-1-1 0,1 1 0,0-1 0,2 3 0,-49-65-1095,-14-2 808,3-3-1,3-2 1,-60-96 0,109 156 551,3 8-20,5 16 190,9 27 225,8 8-321,1-1 1,3-2-1,2 0 0,3-1 0,1-2 0,2-1 1,59 64-1,-83-101-324,1 0 1,-1 0 0,1-1-1,1 0 1,-1-1-1,1 0 1,0 0-1,17 6 1,-24-11-47,0 0-1,1-1 1,-1 1 0,0 0 0,1-1-1,-1 0 1,1 0 0,-1 0-1,1 0 1,-1-1 0,1 1 0,-1-1-1,0 0 1,1 0 0,-1 0 0,0 0-1,0-1 1,1 1 0,-1-1-1,0 0 1,-1 0 0,1 0 0,0 0-1,0 0 1,-1-1 0,0 1-1,1-1 1,-1 1 0,0-1 0,0 0-1,2-6 1,5-7-1219,-2-1 0,0 0 1,-1-1-1,-1 0 0,0 0 0,-1 0 1,-1-1-1,-1 1 0,0-21 0,-2 10-696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30.1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4863 310 688,'2'-3'242,"1"0"-1,-1 0 1,1 0-1,-1 0 1,0 0 0,0-1-1,-1 1 1,1-1-1,-1 1 1,0-1-1,0 0 1,0 1 0,0-1-1,0 0 1,-1 0-1,0 0 1,0 0-1,0 1 1,0-1 0,-1 0-1,1 0 1,-1 0-1,0 1 1,0-1 0,0 0-1,-1 1 1,1-1-1,-1 1 1,0-1-1,0 1 1,0 0 0,0 0-1,-5-5 1,-2-1 170,0 0 1,-1 0 0,0 1-1,-1 0 1,0 1-1,0 0 1,0 1 0,-24-10-1,-15-2 436,-1 3 0,-1 2 0,-91-11 0,-166 1 310,258 21-997,-314-9 485,0 15 0,1 17-1,1 15 1,-366 86 0,547-79-237,-312 115 0,399-118-325,2 3 0,3 5 0,1 3 0,-150 116 0,163-103-312,-111 124 0,166-169-90,20-19 298,1 1-1,0-1 0,-1 0 1,1 0-1,0 1 0,-1-1 1,1 0-1,0 0 0,-1 0 1,1 0-1,0 0 0,-1 0 0,1 0 1,-1 0-1,1 0 0,0 0 1,-1 0-1,1 0 0,-1 0 1,1 0-1,0 0 0,-1 0 1,1 0-1,0 0 0,-1 0 0,1 0 1,-1-1-1,1 1 0,0 0 1,-1 0-1,1 0 0,0-1 1,0 1-1,-1 0 0,1-1 1,0 1-1,0 0 0,-1 0 0,1-1 1,0 1-1,0 0 0,0-1 1,-1 1-1,1-1 0,0 1 1,0 0-1,0-1 0,0 1 1,0 0-1,0-1 0,0 1 0,0-1 1,0 1-1,0 0 0,0-1 1,0 1-1,0-1 0,0 1 1,0 0-1,0-1 0,0 1 1,1-1-1,-2-15-989,-1 1 1,0 0-1,-1-1 0,0 1 1,-2 0-1,0 0 0,0 1 1,-14-25-1,11 23 605,-2 0 0,0 1 0,-1 1 0,-14-16 0,23 28 529,1 0 0,-1 0 0,0 0 0,0 1 0,0-1 0,0 0 0,0 1 0,0 0 0,-1-1 0,1 1-1,0 0 1,0 0 0,-1 1 0,1-1 0,-1 0 0,1 1 0,-1-1 0,1 1 0,-1 0 0,1 0 0,-1 0 0,0 0 0,1 0 0,-1 1 0,1-1 0,-1 1-1,1 0 1,0-1 0,-1 1 0,1 0 0,0 1 0,-1-1 0,1 0 0,0 1 0,0-1 0,0 1 0,0-1 0,0 1 0,1 0 0,-4 3 0,-5 7 391,0 1 1,1 0-1,0 0 1,1 1-1,-8 17 1,6-8-324,0 1 0,2 0 1,0 1-1,2 0 0,0 0 0,-3 47 1,8-52-126,1 0 0,0 0 1,2 0-1,0-1 0,1 1 1,2 0-1,-1-1 0,2 0 0,11 25 1,-13-35-41,1 0 0,0-1 0,0 1 0,1-1 0,0-1 0,1 1 0,-1-1 1,1 0-1,1 0 0,-1-1 0,1 0 0,0-1 0,12 7 0,-7-6-37,1 0-1,0-1 1,1-1-1,-1 0 1,1-1-1,0 0 0,29 1 1,-13-4-800,1-1 0,63-10 0,49-22-5847,-119 25 4656,0-1 1,33-17-1,-5-2-559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12:53:46.72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0,'3'0,"2"7,0 7,-1 3,-2 4,0-3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00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37 339 1536,'-6'-3'1685,"0"1"1,1-1-1,-1 0 0,1-1 0,-3-12 4492,8 17-6075,13-3 1023,183 18 1310,-84-4-3117,-104-11 618,102 8-2814,200-8 0,-308-1 2844,0 0 0,0 0 0,0-1 0,0 1 0,0 0-1,0-1 1,0 1 0,-1-1 0,1 0 0,0 0 0,0 1 0,0-1-1,-1 0 1,4-2 0,-5 2 12,0 1-1,0-1 0,1 1 0,-1-1 1,0 0-1,0 1 0,0-1 1,0 1-1,0-1 0,0 1 1,0-1-1,0 0 0,0 1 0,0-1 1,0 1-1,0-1 0,0 1 1,0-1-1,0 0 0,0 1 1,-1-1-1,1 1 0,0-1 1,0 1-1,-1-1 0,1 1 0,0-1 1,-1 1-1,1-1 0,-1 1 1,-4-6-179,-1 1 0,0 0 0,0 1 1,0-1-1,0 1 0,-7-3 0,-63-30-1668,-83-27-1,80 34 3832,-77-41 0,152 70-1609,1-1 1,0 0-1,0 0 0,0 0 1,0-1-1,1 1 1,-1 0-1,1-1 0,-1 0 1,-3-4-1,6 6-269,0 0 0,-1 0 0,1-1 1,0 1-1,0 0 0,-1 0 0,1 0 0,0 0 0,0 0 1,0 0-1,0 0 0,1 0 0,-1 0 0,0 0 0,0 0 1,1 0-1,-1 0 0,0 0 0,1 0 0,-1 0 0,1 0 1,-1 0-1,1 0 0,0 0 0,-1 0 0,1 0 0,0 1 1,0-1-1,-1 0 0,1 0 0,0 1 0,0-1 0,0 1 1,0-1-1,0 1 0,0-1 0,0 1 0,2-1 0,4-2-29,1 0 0,0 0-1,0 1 1,1 0-1,-1 1 1,0-1 0,1 2-1,-1-1 1,0 1-1,1 0 1,-1 1 0,10 2-1,18 3-96,51 17-1,-74-19 60,-13-4-17,43 13-46,62 27 1,-95-36-10,0 1 0,0 0 0,-1 1 1,1 0-1,-1 0 0,-1 1 0,1 0 1,-1 1-1,-1 0 0,1 0 0,-1 1 1,6 9-1,-11-14 7,0 0-1,0 1 1,0-1 0,-1 0-1,1 1 1,-1-1 0,0 1-1,0-1 1,-1 1 0,0 0-1,1-1 1,-1 1-1,-1 0 1,1 0 0,-1-1-1,-1 6 1,0-3-29,-1-1-1,0 1 1,0 0 0,0-1-1,-1 1 1,0-1 0,0 0-1,-1 0 1,-6 6-1,-8 5-532,0-1 0,0-1 0,-1 0 0,-43 22 0,19-15-1825,-1-1 1,0-3 0,-58 16 0,51-21 234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43.9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133 38 376,'2'-2'562,"0"0"0,0 0 0,1 0-1,-1 1 1,0-1 0,1 1 0,-1 0 0,1-1 0,0 1 0,-1 0-1,6-1 1,-2 1-21,-1 1 0,1-1 0,-1 1 0,1 0-1,9 1 1,5 3 78,0 1-1,28 9 1,-24-6 61,136 38 146,2-7 1,327 35-1,-468-71-815,-26 0-1,-34 1-3,32-3-10,-377 9-101,-1-33 360,252 14-42,109 8-169,15 1-22,-1-1-1,1 0 1,-18-4 0,27 5-25,0 0 0,0-1 1,0 1-1,0-1 0,0 1 1,0 0-1,0-1 0,1 1 0,-1 0 1,0-1-1,0 1 0,0 0 1,0-1-1,0 1 0,1 0 1,-1-1-1,0 1 0,0 0 0,1 0 1,-1-1-1,0 1 0,0 0 1,1 0-1,-1-1 0,0 1 1,1 0-1,-1 0 0,0 0 0,1 0 1,-1-1-1,0 1 0,1 0 1,-1 0-1,0 0 0,1 0 0,-1 0 1,1 0-1,16-9-85,80-23-562,195-40 0,106 12 564,-359 55 106,-15 3 19,-24 2-37,0 0-1,0 0 1,0 0-1,0 0 1,0 0 0,0 0-1,0 0 1,0 0 0,-1 0-1,1 0 1,0 0-1,0 0 1,0 0 0,0 0-1,0 0 1,0 0-1,0 0 1,0 1 0,-1-1-1,1 0 1,0 0-1,0 0 1,0 0 0,0 0-1,0 0 1,0 0 0,0 0-1,0 0 1,0 0-1,0 0 1,0 0 0,0 1-1,0-1 1,-1 0-1,1 0 1,0 0 0,0 0-1,0 0 1,0 0 0,0 0-1,0 1 1,0-1-1,0 0 1,0 0 0,0 0-1,0 0 1,0 0-1,0 0 1,0 0 0,0 0-1,1 1 1,-1-1 0,0 0-1,0 0 1,0 0-1,0 0 1,0 0 0,0 0-1,0 0 1,0 0-1,0 0 1,0 1 0,-44 12 334,-43 0 24,-2-3 0,-116-1-1,-179-29-144,355 16-189,24 1-9,19 2-4,366 9-106,-2 29 153,-370-36-55,26 3 18,-32-4-18,-1 0 1,0 0-1,1 1 0,-1-1 0,0 0 0,1 0 0,-1 1 1,0-1-1,0 1 0,1 0 0,-1-1 0,0 1 0,0 0 1,0-1-1,0 1 0,2 2 0,-4-2 4,0 0-1,0 0 1,0 0-1,0 0 1,0 0-1,0 0 1,0 0-1,0 0 1,0-1-1,-1 1 1,1 0-1,0-1 1,0 1-1,-1-1 1,1 1-1,0-1 1,-1 0-1,-2 1 1,2-1 1,-38 9 90,-1-3 0,0-1 0,-68-1 0,59-2-61,-616-22 283,650 16-357,34 2-33,37-1-91,148 0-196,0 10 0,202 33-1,-372-36 366,-16-3 1,1 1 0,-1 1 0,1 0-1,-1 1 1,0 1 0,0 1 0,16 8 0,-33-14-8,1 0 0,0 0 0,-1 0 0,1 1 0,-1-1 0,1 0 0,0 1 0,-1-1 0,1 0 0,-1 1 1,1-1-1,-1 1 0,0-1 0,1 1 0,-1-1 0,1 1 0,-1-1 0,0 1 0,1-1 0,-1 1 0,0 0 0,1-1 0,-1 1 0,0-1 0,0 1 1,0 0-1,0-1 0,0 1 0,0 0 0,0-1 0,0 1 0,0 0 0,0-1 0,0 1 0,0 0 0,0-1 0,0 1 0,0-1 0,-1 1 0,1 0 1,0-1-1,-1 1 0,1-1 0,0 1 0,-1-1 0,1 1 0,-1-1 0,1 1 0,0-1 0,-1 1 0,1-1 0,-1 1 0,0-1 0,1 0 0,-1 1 1,1-1-1,-2 1 0,-38 15 168,-6-5-72,-1-2 0,0-1 0,-61 1 0,-145-11 19,33-12-63,165 8-44,-104-27 0,158 33-14,0 0 1,0 0 0,0 0 0,0 0 0,0-1 0,0 1 0,0 0 0,0-1 0,1 1-1,-1-1 1,0 1 0,0-1 0,0 1 0,1-1 0,-1 1 0,0-1 0,0-1 0,11-3-26,31-1-20,88 2-82,158 14 0,128 34-261,-256-18 162,-139-19 191,-19-7 36,-1 0 1,0 0-1,0 0 0,0 0 0,0 0 0,0 1 1,0-1-1,0 0 0,0 0 0,0 0 1,0 0-1,0 0 0,0 1 0,0-1 1,0 0-1,0 0 0,0 0 0,0 0 0,0 0 1,0 1-1,0-1 0,0 0 0,0 0 1,0 0-1,0 0 0,0 1 0,0-1 1,0 0-1,0 0 0,0 0 0,0 0 0,0 0 1,0 0-1,-1 1 0,1-1 0,0 0 1,0 0-1,0 0 0,0 0 0,0 0 1,0 0-1,-1 0 0,1 0 0,0 0 0,0 0 1,0 1-1,0-1 0,0 0 0,-1 0 1,1 0-1,0 0 0,0 0 0,-39 7-53,-43-4-666,-109-10 1,-84-22-3788,91 7-1415,146 18 4062,14-1 270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10.0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43 168,'1'-1'131,"0"1"1,0 0-1,-1 0 0,1-1 1,0 1-1,-1-1 0,1 1 1,0-1-1,-1 1 0,1-1 0,-1 1 1,1-1-1,-1 1 0,1-1 1,-1 0-1,1 1 0,-1-1 1,1 0-1,-1 1 0,0-1 1,0 0-1,1 0 0,-1 1 1,0-1-1,0 0 0,0 0 1,0 1-1,0-1 0,0 0 0,0 0 1,0 0-1,0 1 0,0-3 1,-1 3-39,0 0 1,0-1-1,1 1 1,-1 0-1,0-1 1,0 1-1,0 0 1,0 0-1,0 0 1,0 0-1,1 0 1,-1 0-1,0 0 1,0 0-1,0 0 1,0 0-1,0 1 1,0-1-1,1 0 1,-1 1-1,0-1 1,0 0-1,0 1 1,1-1-1,-1 1 1,0-1-1,0 1 1,1 0-1,-1-1 1,1 1-1,-2 0 1,-14 20 697,17-17-466,10-11-1167,-8 4 99,0 1 1,0-1-1,0-1 0,-1 1 1,0 0-1,1-1 1,1-3-1,5-7-775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00.7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9 216,'-29'22'18761,"59"-18"-16597,225-22 954,-94 4-5699,1 12-4797,71 17-3060,-144-13 7752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19.2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86 116,'-6'-12'1065,"-39"-62"15865,45 88-15535,7 49 1980,19 207 1673,-23-155-4395,9 119-1372,-12-229 518,1 0 1,0 0-1,0 1 0,0-1 1,1 0-1,0 0 0,0 0 0,0 0 1,0-1-1,1 1 0,0-1 1,6 9-1,-7-12-79,0 1 1,1 0 0,-1 0-1,0-1 1,1 1 0,-1-1-1,1 0 1,0 0 0,-1 0-1,1 0 1,0 0-1,-1 0 1,1-1 0,0 1-1,0-1 1,0 0 0,0 0-1,0 0 1,-1 0 0,1-1-1,0 1 1,0-1-1,0 1 1,4-3 0,4-1-733,-1-1 0,0 0 1,0-1-1,0 0 0,-1-1 0,0 1 1,0-2-1,-1 1 0,1-1 1,-2-1-1,1 1 0,-1-1 0,9-15 1,15-26-1631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19.6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1 186 1872,'13'-19'7100,"-15"41"1378,-1-3-8285,-1 10 1266,2 1 0,1 30 0,2-40-1178,0-1 1,2 1-1,0 0 1,1-1-1,1 1 1,1-1-1,9 19 1,-12-32-362,0 1 0,1-1 0,0 0 0,0 0 0,0 0 0,1 0 0,0-1 0,0 0 0,1 0 0,-1 0 0,1-1 0,0 0 0,0 0 0,0 0 0,1-1 0,-1 1 0,1-2 0,0 1 0,0-1 0,0 0 0,0-1 0,0 1 0,1-1 1,-1-1-1,0 1 0,0-1 0,1-1 0,-1 1 0,12-3 0,-5 0-77,-1 0 1,1-1 0,0-1-1,-1 0 1,0 0 0,0-2-1,-1 1 1,0-2 0,0 0-1,0 0 1,-1-1 0,-1 0-1,1-1 1,14-17 0,-11 6 240,-1-1 1,0 0-1,-2 0 1,0-1-1,-2-1 1,0 0-1,-2 0 0,0-1 1,-2 1-1,-1-1 1,-1 0-1,-1-1 1,-1 1-1,-3-31 1,2 50 37,-1-1 0,0 1 0,-1-1 0,1 1 0,-1 0 0,0 0 0,-1 0 0,0 0 0,-4-7 0,6 11-72,0 1-1,0-1 1,-1 0-1,1 1 1,-1-1-1,0 1 1,1-1-1,-1 1 1,0 0-1,0-1 1,0 1-1,0 0 1,0 0-1,0 1 1,0-1-1,0 0 1,0 1-1,-1-1 1,1 1-1,0 0 1,0 0-1,0 0 1,-1 0-1,1 0 1,0 0-1,0 0 1,0 1-1,-1-1 1,-3 2-1,-1 1 16,-1 1-1,1 0 1,0 0-1,0 1 0,0 0 1,1 0-1,0 0 1,0 1-1,0 0 1,0 0-1,-8 13 1,-4 7-171,-25 49 0,27-43-355,1 1 0,-13 43 0,24-66 69,2 0 0,-1 0-1,1 1 1,1-1-1,-1 1 1,2 0 0,0-1-1,0 1 1,1 0-1,0-1 1,1 1 0,3 11-1,-3-16-29,1-1-1,-1 0 0,1-1 1,0 1-1,0 0 0,1-1 1,-1 0-1,1 0 0,0 0 1,0 0-1,1 0 0,-1-1 1,1 0-1,0 0 0,-1 0 0,1 0 1,1-1-1,-1 0 0,0 0 1,8 1-1,1 1-458,1-1 0,0-1-1,0 0 1,0-1 0,0-1 0,22-2 0,32-9-1197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20.0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1 215 1720,'17'-28'13244,"-21"43"-12206,0-1 0,1 1 0,1-1 0,0 1 0,1 19 0,1-20-740,1-1-1,1 0 1,0 0-1,1 0 1,0 0-1,5 12 0,-4-15-304,0-1 0,0 0 0,1 0 0,0 0-1,1-1 1,0 0 0,0 0 0,1 0-1,0-1 1,0 0 0,1-1 0,0 1 0,0-1-1,0-1 1,1 1 0,0-2 0,0 1 0,0-1-1,13 4 1,-10-5-81,0 0 0,0-1 1,0 0-1,0 0 0,0-2 0,0 1 0,0-2 0,0 1 0,1-2 0,-1 0 1,0 0-1,-1-1 0,1 0 0,0-1 0,-1-1 0,0 0 0,0 0 1,0-1-1,-1 0 0,0-1 0,17-14 0,-16 11 152,-1 0 0,0-1 1,-1 0-1,0-1 0,-1 0 0,0 0 0,-1-1 0,0 0 1,-1 0-1,0 0 0,-1-1 0,-1 0 0,0 0 0,-1 0 1,-1-1-1,0 1 0,0-29 0,-2 31 132,-1 0-1,-1 0 1,1 1-1,-2-1 1,0 0-1,0 1 1,-1 0 0,-1 0-1,1 0 1,-2 0-1,0 1 1,-11-15-1,13 19-119,-1 1 0,1 0-1,-1 0 1,-1 1 0,1-1-1,-1 1 1,1 0 0,-1 1 0,0 0-1,-1 0 1,1 0 0,0 0-1,-1 1 1,0 0 0,1 1-1,-1-1 1,0 1 0,0 0-1,0 1 1,0 0 0,0 0-1,-13 2 1,8 1-161,0-1 0,0 2 0,1 0 0,-1 0 0,1 1 0,0 1-1,0-1 1,0 2 0,-19 14 0,17-10-381,0 1 0,1 0 0,0 1 0,1 0 0,1 1 0,0 0 0,-10 18 0,14-20-216,0 1 1,1-1 0,0 1-1,1 0 1,0 0 0,1 0 0,1 1-1,0-1 1,0 18 0,2-22 7,0 1 0,1-1 0,0 0 1,1 0-1,0 0 0,1 0 1,0 0-1,0 0 0,1-1 1,0 0-1,0 1 0,1-1 1,0-1-1,8 10 0,-8-11 130,0 0 0,1 0 0,0-1-1,10 7 1,34 15-1540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21.1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0 416 1636,'26'-33'11627,"-26"35"-11237,1-1-1,-1 0 0,1 0 1,-1 0-1,1 1 0,-1-1 1,0 0-1,0 1 1,0-1-1,1 0 0,-1 1 1,-1-1-1,1 0 0,0 0 1,0 1-1,0-1 0,-1 3 1,-1 22 975,-4 48 1113,4 101-1,2-171-2506,1-1-1,-1 0 1,0 0-1,1 0 1,0 0-1,-1 0 1,1 0-1,0 0 1,1 0-1,-1 0 0,1 0 1,-1-1-1,1 1 1,0-1-1,2 4 1,-3-5-14,0-1-1,0 1 1,0 0 0,0-1 0,0 1-1,0-1 1,0 0 0,-1 1 0,1-1 0,0 0-1,0 0 1,1 0 0,-1 1 0,0-1-1,0 0 1,0 0 0,0 0 0,2-1 0,-1 0-38,0 1 0,1-1 1,-1 0-1,0 0 1,1-1-1,-1 1 1,0 0-1,0-1 0,0 1 1,3-4-1,12-14-127,-1-1-1,0-1 1,-1-1-1,16-33 0,-6 14 522,-18 27-105,-6 11-127,0 1 0,0-1 0,0 0 1,0 1-1,1-1 0,0 0 0,-1 1 1,1 0-1,0-1 0,0 1 0,0 0 1,0 0-1,1 0 0,-1 0 0,5-2 1,-6 4-61,-1 0-1,1 0 1,-1 0 0,1 1 0,-1-1 0,1 0 0,-1 0 0,0 0 0,1 1 0,-1-1 0,1 0 0,-1 1 0,1-1-1,-1 0 1,0 1 0,1-1 0,-1 0 0,0 1 0,1-1 0,-1 1 0,0-1 0,0 1 0,1-1 0,-1 1 0,0-1-1,0 1 1,0-1 0,0 1 0,0-1 0,1 1 0,-1 0 0,2 18 229,-2-17-233,2 35 183,-1-11-118,1 0 0,5 28 0,-6-49-173,0 1 1,1-1 0,-1 1 0,1-1-1,0 0 1,1 0 0,-1 0 0,1 0-1,0 0 1,0 0 0,1-1 0,-1 1-1,1-1 1,0 0 0,6 5 0,-7-8-45,0 1 0,0-1 1,0 1-1,1-1 0,-1 0 0,0 0 1,0 0-1,1-1 0,-1 1 1,1-1-1,-1 0 0,0 0 1,1 0-1,-1 0 0,1-1 1,-1 1-1,0-1 0,1 0 0,-1 0 1,0 0-1,0 0 0,0-1 1,0 1-1,0-1 0,0 0 1,0 0-1,3-3 0,8-5-227,-1-2 1,-1 0-1,21-24 0,-31 34 367,52-57 1094,-54 58-1062,1 1-1,-1-1 1,0 1-1,1 0 1,-1-1-1,1 1 1,-1 0-1,0-1 0,1 1 1,-1 0-1,1-1 1,-1 1-1,1 0 1,-1 0-1,1 0 1,-1-1-1,1 1 1,-1 0-1,1 0 1,-1 0-1,1 0 0,-1 0 1,1 0-1,-1 0 1,1 0-1,-1 0 1,1 0-1,-1 0 1,1 1-1,-1-1 1,1 0-1,-1 0 1,1 1-1,7 17 565,-6 34-339,-2-47-223,0 1-103,0 0 0,0-1 0,1 1 0,-1 0 0,1-1 1,0 1-1,1-1 0,0 1 0,3 9 0,-4-14-88,1 1-1,-1-1 1,0 1 0,1-1-1,-1 0 1,1 1 0,0-1-1,-1 0 1,1 0 0,0 0-1,-1 0 1,1 0 0,0-1-1,0 1 1,0 0 0,0-1-1,0 0 1,0 1 0,0-1-1,0 0 1,0 0 0,0 0-1,0 0 1,0 0 0,0-1-1,0 1 1,0 0 0,0-1-1,-1 0 1,4-1 0,3-1-642,-1 0 0,-1 0 1,1-1-1,0 0 1,-1 0-1,0-1 0,0 0 1,0 0-1,-1 0 1,1-1-1,-1 0 1,0 0-1,-1 0 0,0 0 1,0-1-1,5-11 1,5-14-240,-1 0 1,12-44-1,-21 62 1389,31-126 4907,4-13 6815,-27 129-9223,-6 23-1215,-2 14-781,-5 149 783,-1-124-1717,0 1 1,3 0 0,1 0 0,9 41-1,-11-76-77,1 0-1,0 0 0,1 0 1,-1 1-1,1-1 0,-1 0 1,1-1-1,1 1 0,-1 0 1,0-1-1,1 1 0,0-1 1,0 0-1,0 0 0,0 0 1,0 0-1,5 3 1,-5-5-47,0 1 1,0-1 0,0 0-1,1 0 1,-1-1 0,0 1 0,0-1-1,1 0 1,-1 1 0,0-1 0,1-1-1,-1 1 1,0 0 0,1-1-1,-1 0 1,0 0 0,0 0 0,0 0-1,0 0 1,0-1 0,0 1 0,5-4-1,1-1-65,0-1 0,-1 0 0,1-1-1,-2 0 1,1 0 0,-1 0 0,0-1-1,-1 0 1,0 0 0,5-11-1,8-18 555,17-50-1,-32 78-177,83-204 4631,-71 188-3380,-8 23-514,-4 18-323,-12 69 112,0 7-475,8-82-170,1 0-1,-1 0 0,1-1 1,1 1-1,0 0 0,0 0 1,7 15-1,-7-20-29,-1-1 0,1 1 0,0-1 0,0 0 0,0 1 0,1-1 0,-1 0 1,1-1-1,0 1 0,0 0 0,0-1 0,0 0 0,0 1 0,0-1 0,1 0 0,-1-1 0,1 1 0,-1-1 0,1 1 0,0-1 1,-1 0-1,1 0 0,0-1 0,0 1 0,0-1 0,0 0 0,-1 0 0,1 0 0,6-1 0,-2-1-60,-1 0 0,0 0 0,0 0 0,0-1 0,0 0 0,-1 0 0,1 0 0,-1-1 0,1 0 1,-1-1-1,-1 1 0,1-1 0,-1 0 0,9-10 0,5-14-9,-1-1 0,-1-1 0,-2 0 0,-1-2 0,12-39 0,0 1 283,32-86 1505,-76 211-1570,2 1 0,3 1 0,-10 88-1,20-127-226,1 0 0,1 1 0,1-1 0,1 1 0,0-1 0,1 0 0,1 0 0,5 20 0,-5-31-243,-1 0 0,1 0 0,-1 0 0,2 0-1,-1-1 1,1 1 0,0-1 0,0 0 0,0 0 0,7 6 0,-6-7-354,0 0 1,0-1-1,1 0 1,-1 0-1,1-1 1,-1 1-1,1-1 1,0 0-1,0-1 1,0 1-1,0-1 1,11 0-1,-13 0 127,0-1-1,-1 0 0,1-1 0,0 1 0,-1-1 1,1 1-1,-1-1 0,1 0 0,0 0 0,4-3 1,7-7-1631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17.7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0 117 400,'6'-1'732,"28"0"1871,-33 1-2434,0 0 1,0 0-1,0 0 0,0 0 1,-1 0-1,1 1 1,0-1-1,0 0 1,0 1-1,0-1 0,-1 0 1,1 1-1,0-1 1,-1 1-1,1-1 0,0 1 1,-1 0-1,1-1 1,0 1-1,-1 0 0,1-1 1,-1 1-1,1 0 1,-1 0-1,1-1 1,-1 1-1,0 0 0,0 0 1,1 0-1,-1 0 1,0-1-1,0 1 0,0 0 1,0 1-1,-1 18 2357,-1 0 0,-1-1-1,-8 28 1,5-25-1258,2 0 0,-4 39 0,7-49-990,2 1 0,-1-1 0,1 1 0,1-1 0,0 0 0,1 1 0,0-1 0,1 0 0,0-1 0,11 22 0,-10-25-308,1 0 0,0 0 0,0 0 0,1-1 0,0 0-1,0 0 1,1-1 0,0 1 0,0-2 0,0 1 0,1-1 0,-1-1 0,1 1 0,13 3 0,-2-2-352,0-1 0,0 0 1,0-2-1,1 0 0,-1-1 1,1-2-1,0 0 0,-1-1 1,1-1-1,31-7 0,-38 7 189,0-2-1,0 0 0,-1 0 1,0-1-1,0-1 0,0 0 1,-1-1-1,1 0 0,-2-1 1,1-1-1,-1 1 0,0-2 1,-1 0-1,0 0 0,-1 0 1,11-16-1,-15 15 204,1-1 1,-2 0-1,1 0 1,-2 0-1,1 0 0,-2-1 1,0 0-1,0 1 1,-1-1-1,-1 0 0,0 0 1,-1 0-1,0 1 1,-1-1-1,0 0 0,-1 1 1,-7-21-1,4 17 160,0 0-1,-1 0 1,-1 0-1,0 1 1,-1 1 0,0-1-1,-2 1 1,1 1-1,-2 0 1,0 0-1,0 1 1,-23-16 0,29 24-85,0 0 0,-1 0 1,1 1-1,-1 0 0,0 0 1,0 1-1,0 0 0,0 0 1,0 1-1,0-1 0,0 2 1,-1-1-1,-10 1 0,12 1-82,1 0 0,0 0-1,0 0 1,0 1 0,0-1 0,0 1-1,0 1 1,0-1 0,0 1-1,1-1 1,-1 1 0,1 1-1,0-1 1,0 1 0,0-1 0,1 1-1,-1 0 1,1 0 0,-4 7-1,2-2-315,0 1-1,1 0 1,0 0-1,0 1 1,1-1-1,0 1 1,1 0-1,1-1 1,0 1-1,0 0 0,1 0 1,0 0-1,1 0 1,2 15-1,2-1-1218,1 0 0,0 0 0,2-1 0,1 0 0,13 25-1,-16-38 783,0 0-1,1 0 0,0-1 1,1 0-1,0 0 1,0-1-1,15 12 0,22 12-1339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18.2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0 149 1240,'24'-53'13538,"-28"62"-12852,0 0-1,1 0 1,0 0-1,1 1 1,0-1-1,0 1 1,1 0-1,0-1 1,1 1-1,0 0 1,0-1-1,2 11 1,0-7-337,1-1 1,0 1-1,1-1 1,0 1-1,1-1 1,0-1-1,1 1 1,14 20-1,-15-24-362,1-1 0,0 0 0,1 0 0,-1 0 0,1-1 0,1 0 0,-1 0 0,1 0 0,0-1 0,0-1 0,1 1 0,9 3 0,-11-6-48,0 0 0,1-1 1,-1 1-1,0-1 0,1-1 0,-1 1 0,1-1 1,-1-1-1,1 1 0,-1-1 0,0-1 0,1 1 1,-1-1-1,0 0 0,0-1 0,12-6 0,-11 5-4,-1-1-1,0 0 0,0 0 0,0-1 0,-1 0 1,1 0-1,-2 0 0,1-1 0,-1 0 0,0 0 1,0 0-1,0-1 0,-1 0 0,-1 0 0,1 0 1,-1 0-1,-1 0 0,1-1 0,-2 1 0,1-1 1,-1 1-1,0-11 0,0 5 113,-1 0-1,0-1 1,-1 1-1,-1 0 1,0 0 0,-1 1-1,-1-1 1,0 0 0,0 1-1,-2 0 1,1 0-1,-2 1 1,-7-13 0,11 21-25,0-1 0,-1 1 0,1 0 0,-1 0 0,0 0 0,0 1 0,0-1 1,0 1-1,-1 0 0,0 0 0,1 1 0,-1-1 0,0 1 0,0 0 0,-6-1 0,7 2-58,1 1 0,-1-1-1,0 1 1,0 0-1,0 1 1,0-1-1,0 0 1,1 1 0,-1 0-1,0 0 1,0 0-1,1 1 1,-1-1 0,1 1-1,-1 0 1,1-1-1,0 2 1,0-1-1,0 0 1,0 1 0,-5 4-1,1 1-318,0 0 1,0 0-1,1 1 0,0 0 0,0 0 1,1 1-1,0 0 0,1 0 0,-6 19 0,7-18-353,0 1 0,1-1 0,0 1 0,1 0 0,1 0 0,0 0 0,0-1 0,1 1-1,1 0 1,0-1 0,1 1 0,0-1 0,0 1 0,1-1 0,1 0 0,0-1-1,0 1 1,1-1 0,0 0 0,1 0 0,0-1 0,1 0 0,12 12 0,29 15-1798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18.8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0 565 728,'55'-44'21805,"-54"61"-19025,-1-15-2206,6 129 5585,-4-114-6120,0 0-1,2 0 0,0-1 0,0 1 0,13 26 0,-16-40-130,1 0 0,-1 0 0,1-1 0,0 1 0,0 0 0,0-1 0,0 1 0,0-1 0,0 0-1,1 0 1,-1 0 0,1 0 0,-1 0 0,1 0 0,0-1 0,0 1 0,0-1 0,0 0 0,0 0 0,0 0 0,0 0 0,0-1 0,0 1 0,1-1 0,-1 0 0,0 1 0,0-2 0,0 1 0,1 0 0,-1-1 0,0 1-1,0-1 1,0 0 0,0 0 0,0 0 0,0 0 0,4-3 0,3-1-51,0-1 0,0 0 0,0 0 0,-1-1 0,0 0-1,0-1 1,-1 0 0,0 0 0,8-12 0,52-93 208,-8 13 982,-61 187 145,2-46-1147,-1-28-147,0-1 1,1 0-1,0 1 0,1-1 0,6 23 0,-7-32 22,0-1 1,0 0 0,0 1-1,0-1 1,0 0 0,1 0-1,-1 1 1,1-1 0,-1 0-1,1-1 1,0 1 0,0 0-1,0 0 1,0-1-1,0 1 1,0-1 0,0 0-1,1 1 1,-1-1 0,0 0-1,1 0 1,-1-1 0,1 1-1,-1 0 1,1-1 0,-1 0-1,1 1 1,-1-1 0,1 0-1,0 0 1,-1-1-1,1 1 1,-1 0 0,1-1-1,2 0 1,7-3-224,1 0 0,-1-1 1,0 0-1,0-1 0,0 0 0,-1-1 0,0 0 0,0-1 1,-1 0-1,0-1 0,16-17 0,7-12 222,48-75 0,-49 66 663,-32 47-548,1-1 0,-1 0 0,0 1-1,1-1 1,-1 0 0,1 1 0,-1-1 0,1 0 0,-1 1 0,1-1 0,-1 1 0,1-1 0,0 1 0,-1 0 0,1-1 0,0 1-1,-1 0 1,1-1 0,0 1 0,-1 0 0,1 0 0,0-1 0,0 1 0,1 0 0,-1 1-6,-1-1-1,1 0 1,0 1-1,-1-1 1,1 1 0,0 0-1,-1-1 1,1 1 0,-1 0-1,1-1 1,-1 1 0,1 0-1,-1-1 1,0 1-1,1 0 1,-1 0 0,0 0-1,1 1 1,7 52 454,-6-41-368,-1-2-67,1-1-1,1 1 1,0-1-1,0 0 0,1 1 1,0-2-1,7 13 1,-9-18-53,1-1-1,0 1 1,-1-1 0,1 1 0,1-1 0,-1 0 0,0 0-1,1-1 1,0 1 0,-1-1 0,1 1 0,0-1-1,0-1 1,1 1 0,-1 0 0,0-1 0,0 0 0,1 0-1,8 1 1,1-2-76,-1 0-1,1-1 1,0 0-1,0-1 1,-1 0-1,1-2 1,-1 1-1,0-2 1,0 0 0,0 0-1,14-9 1,-3 0-64,0-1 0,-1-1 1,0-1-1,30-31 1,-28 21 294,-2 0 0,0-2 0,-2-1-1,-1 0 1,-2-1 0,-1-2 0,-1 1 0,-2-2 0,-1 0 0,-2-1 0,12-64 0,-20 83 200,-1 1 1,0-22 0,-2 34-267,0 0-1,0 0 1,-1 0 0,1 0 0,-1 0-1,1 0 1,-1 0 0,0 0-1,0 0 1,0 0 0,0 0 0,-1 0-1,1 0 1,-1 1 0,0-1-1,0 1 1,0-1 0,-3-2 0,4 4-46,-1 0 1,1 1 0,-1-1-1,1 0 1,-1 1 0,1 0-1,-1-1 1,0 1 0,1 0-1,-1-1 1,0 1 0,1 0-1,-1 0 1,0 0-1,1 1 1,-1-1 0,0 0-1,1 1 1,-1-1 0,1 1-1,-1-1 1,1 1 0,-1 0-1,1 0 1,-1-1 0,1 1-1,0 0 1,-1 0 0,-1 2-1,-4 4 65,0 0-1,0 0 0,-10 13 0,2 2-26,1 1-1,1 0 1,1 0-1,1 1 1,-10 31-1,8-13-202,2 1 0,-9 59-1,18-85-137,0-1 0,1 1 0,1 0 1,0 1-1,2-2 0,0 1 0,0 0 0,7 22 0,-6-32-176,0 1 1,0-1-1,0 1 1,1-1-1,0 0 1,1-1-1,0 1 0,0-1 1,0 1-1,0-2 1,1 1-1,0 0 1,0-1-1,1 0 1,0-1-1,-1 0 1,1 0-1,1 0 1,8 3-1,7 1-1353,0-2 0,1 0 0,-1-2 0,35 3-1,98-4-4279,-56-6 3593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05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0 812,'-1'2'291,"-1"-1"0,2 1 1,-1-1-1,0 1 0,0-1 0,0 1 0,1-1 1,-1 1-1,1 0 0,-1 0 0,1-1 0,0 1 0,-1 0 1,1 0-1,0-1 0,0 1 0,0 0 0,1 2 1,4 33 5051,-4-34-5061,0-1 0,0 0 0,0 1 0,0-1 0,0 0 0,1 0 0,-1 0 0,1 0 0,0 0 0,0 0 0,-1-1 0,1 1 0,0-1 0,0 1 0,1-1 0,-1 1 0,0-1 0,0 0 0,1 0 0,-1 0 0,1-1 0,2 2 0,8 1-294,0-1 0,0 0-1,14 0 1,-7 0 459,109 8-771,235-13 0,-350 2-32,55-5-2014,-27-7-2676,-41 13 4927,-1 0 0,0 0 0,1 0-1,-1 0 1,0 0 0,1-1 0,-1 1-1,1 0 1,-1 0 0,0 0 0,1 0-1,-1-1 1,0 1 0,1 0 0,-1 0-1,0-1 1,0 1 0,1 0 0,-1-1-1,0 1 1,0 0 0,0 0 0,1-1-1,-1 1 1,0-1 0,0 1 0,0 0-1,0-1 1,0 1 0,1 0 0,-1-1-1,0 1 1,0-1 0,0 1 0,0 0-1,0-1 1,0 1 0,0 0 0,-1-1-1,1 1 1,0-1 0,-15-11-3082,-4 5 1758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50.7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81 1024,'0'-2'707,"0"0"-1,0 0 1,0 0 0,1 0-1,-1 0 1,1 0-1,-1 0 1,1 0 0,0 0-1,0 1 1,0-1 0,0 0-1,0 0 1,1-1 706,2-1-706,-1 2-184,0-1 0,0 1 0,0-1 1,1 1-1,-1 0 0,1 1 1,-1-1-1,5-1 0,8-1-242,-1 0 1,1 1-1,22-2 0,-27 4 198,146-9 162,238 16-1,-53 2-5130,-270-6-1390,-117 16-2769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51.1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376 1 648,'-49'11'1069,"-33"7"4185,-140 49 0,220-66-5155,1-1 0,0 0-1,-1 1 1,1-1 0,0 1-1,0-1 1,-1 1 0,1 0 0,0 0-1,0-1 1,0 1 0,0 0-1,0 0 1,0 0 0,0 0 0,0 0-1,0 0 1,-1 3 0,3-4-48,-1 1-1,0 0 1,0-1 0,1 1 0,-1-1-1,1 1 1,-1 0 0,0-1 0,1 1 0,-1-1-1,1 1 1,-1-1 0,1 0 0,-1 1 0,1-1-1,0 1 1,-1-1 0,1 0 0,-1 1 0,1-1-1,0 0 1,-1 0 0,1 1 0,0-1 0,0 0-1,62 11 1118,-63-11-1165,485 37-1237,8 0-7265,-302-12 3746,-122-16 2947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04.0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1 184,'-21'6'11988,"21"-5"-11749,-1 35 4231,2-23-4036,-2 20 281,-2 1 1,-1-1-1,-1 0 0,-2-1 1,-20 57-1,-76 148 582,7-22-493,92-205-772,0 0-1,1 1 0,1 0 1,-1-1-1,0 21 1,2-28-32,1 0 0,1 0 0,-1 0-1,0 0 1,1 0 0,-1 0 0,1 0 0,0-1 0,0 1 0,0 0 0,1 0 0,-1-1 0,1 1 0,-1 0 0,1-1 0,0 0 0,0 1 0,0-1 0,0 0 0,0 0 0,0 0 0,1 0 0,-1 0 0,1-1 0,4 3 0,2 0-58,0-1 0,0 0 0,0-1 0,1 0 0,-1 0 1,1-1-1,-1 0 0,1-1 0,11 0 0,15-3-411,37-8 0,-65 10 379,158-32-1785,-59 0-3230,-151 15-9064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04.3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33 116,'-28'-33'15525,"21"62"-13100,-2 37-370,3 0-1,2 69 0,16 135-1616,-2-82-3148,-10-159 1189,2 24-2819,6-3-3549,-7-42 5468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2:29.1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1 388 1408,'3'-3'1296,"0"1"0,1 0 0,-1-1 0,1 1 0,0 1 0,7-4 0,-4 4-431,1-1-1,0 1 1,0 1-1,14 0 1,-12 0-575,540-13 2751,275-37-3305,-454 25 511,327 8-227,-66 4 21,-133-17 131,125-7-177,-310 10-58,41-1-283,-331 27 335,-8 2 5,1-2 1,0 0-1,19-4 1,-90-12-3089,9 3 2470,1-2 0,-47-25 0,72 26 1023,19 15-374,0 0 0,0 0 1,0-1-1,-1 1 0,1 0 0,0-1 0,0 1 1,0 0-1,0 0 0,0-1 0,0 1 0,0 0 1,0-1-1,0 1 0,0 0 0,0-1 0,0 1 1,0 0-1,0-1 0,0 1 0,0 0 0,0-1 1,0 1-1,0 0 0,0-1 0,1 1 0,-1 0 1,0 0-1,0-1 0,0 1 0,1 0 0,-1 0 1,0-1-1,2 0 42,0 0 0,0 1 0,0-1 0,0 0 0,0 1 0,0 0 0,0-1 0,0 1 0,0 0 0,0 0 0,0 0 0,0 0 0,0 0 0,0 1 0,0-1 0,0 1 0,2 0 0,26 10 197,-1 1 0,0 2 0,-2 1-1,1 1 1,-2 1 0,27 22 0,-49-36-232,1 0 1,-1 1-1,0-1 1,0 1 0,-1 0-1,1 0 1,-1 1 0,0-1-1,0 1 1,0-1-1,-1 1 1,0 0 0,1 0-1,1 10 1,-3-11-25,-1 0 0,0 0 0,0 0 1,-1-1-1,1 1 0,-1 0 0,0 0 0,0 0 0,0-1 1,0 1-1,-1 0 0,1-1 0,-1 0 0,0 1 0,0-1 0,0 0 1,-1 0-1,1 0 0,-1 0 0,0 0 0,-5 4 0,-11 9-634,-1 0-1,-1-2 1,-45 25-1,45-29-1163,0 0 0,-1-2 0,-1 0 1,-32 6-1,24-12-939,8-7 319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2:31.0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281 55 232,'10'-8'4718,"-10"7"-4403,1 1-1,-1-1 1,0 0-1,1 0 1,-1 0-1,0 1 1,1-3 0,-2 3-156,1-1 1,0 0-1,0 0 1,0 0-1,-1 0 1,1 0-1,0 0 1,-1 0 0,1 0-1,-1 0 1,1 0-1,-1 0 1,1 1-1,-1-1 1,0 0 0,0 0-1,-2-2-29,0 1-1,1 0 1,-1 0-1,0 0 1,0 0-1,-1 0 1,1 1-1,0-1 1,-7-1-1,1 2 13,-1 0 0,0 0-1,1 1 1,-1 0 0,0 1 0,0 0-1,1 1 1,-1 0 0,1 0-1,-1 1 1,1 0 0,0 0-1,0 1 1,0 1 0,1 0-1,-1 0 1,1 0 0,0 1 0,-10 10-1,13-11-79,0 0 0,0 0 0,0 1 0,1-1 0,0 1 0,0 0 0,0 0 0,1 1 0,0-1-1,0 1 1,1-1 0,0 1 0,0 0 0,0 0 0,1 0 0,0 0 0,1 0 0,-1 0 0,1 1 0,1-1 0,-1 0 0,1 0-1,1 0 1,-1 0 0,1 0 0,0 0 0,4 6 0,-2-3-51,1-1-1,1 0 0,0 0 1,0 0-1,1-1 1,0 1-1,0-2 1,1 1-1,0-1 1,14 10-1,8 1 21,60 29 0,-35-19 2,-51-27-13,-1 1-1,1 0 1,-1 0 0,0 1-1,1-1 1,-1 1-1,-1 0 1,1-1 0,0 1-1,0 0 1,-1 1 0,0-1-1,0 0 1,0 1-1,0-1 1,0 1 0,2 7-1,-4-9 14,0 1-1,0 0 1,0-1 0,0 1-1,0-1 1,-1 1-1,1-1 1,-1 1-1,1 0 1,-1-1-1,0 0 1,0 1 0,0-1-1,-1 0 1,1 1-1,0-1 1,-1 0-1,1 0 1,-1 0 0,0 0-1,0 0 1,0-1-1,0 1 1,0 0-1,0-1 1,0 0-1,0 1 1,-4 1 0,-1 0-9,1-1 0,0 1 0,0-1 1,-1 0-1,0 0 0,1-1 1,-1 1-1,0-2 0,1 1 0,-1-1 1,0 0-1,0 0 0,0-1 1,1 0-1,-1 0 0,0 0 0,1-1 1,-1 0-1,1-1 0,0 1 1,0-1-1,0 0 0,0-1 0,-6-4 1,7 5-27,0-1 0,1 0 0,-1 0 0,1 0-1,0-1 1,0 0 0,0 1 0,1-1 0,-1 0 0,1-1 0,1 1 0,-1-1 0,1 1 0,0-1 0,0 0 0,0 0 0,1 1 0,0-1 0,0 0 0,1 0 0,-1-1 0,1 1 0,1 0 0,-1 0 0,1 0 0,0 0 0,2-6 0,1 1-20,1 1-1,-1 0 1,2 0 0,0 0 0,0 1 0,0 0 0,1 0 0,1 1 0,-1 0-1,11-9 1,14-9-909,47-31-1,-70 50 602,56-32-3834,-61 37 3429,1 0 0,-1 0 1,1 0-1,-1 1 0,1 0 0,0-1 1,0 2-1,0-1 0,0 1 1,-1-1-1,1 1 0,10 1 1,-4 3-1066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2:31.3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1560,'0'19'2524,"0"1"365,0-2 207,0 0-308,0 2-660,4-1-772,3-3-695,0 1-661,-4-1-737,4-3-975,0 0-740,-3-4-396,3-2-112,7-5 187,-1-4 477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2:31.7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16 328,'-9'-15'12321,"9"15"-12156,-8 21 5705,5-6-6504,-1 14 1543,2-17-744,1 0-1,0-1 0,0 1 0,1 0 0,2 16 1,-1-25-168,-1 0 0,1 0 0,0 0 1,0-1-1,0 1 0,0 0 1,1-1-1,-1 1 0,1 0 0,-1-1 1,1 0-1,0 1 0,0-1 1,0 0-1,0 0 0,1 0 0,-1 0 1,0-1-1,1 1 0,-1-1 0,1 1 1,0-1-1,0 0 0,-1 0 1,1 0-1,5 1 0,7 0-63,1 0 1,0-1-1,0 0 0,0-2 0,17-2 1,-21 1 83,-1 1 0,1 0 0,0 1 0,-1 0 0,1 1 0,0 0 0,-1 1 1,1 0-1,-1 1 0,21 7 0,-31-9-17,1 0 0,0 0-1,0 0 1,-1 0 0,1 1 0,-1-1 0,1 0 0,-1 1 0,1-1 0,-1 1 0,0 0-1,0-1 1,0 1 0,0 0 0,0 0 0,0-1 0,0 1 0,0 0 0,-1 0 0,1 3-1,-1-1 2,1 0-1,-1 0 0,-1-1 0,1 1 1,-1 0-1,1 0 0,-1-1 1,0 1-1,0-1 0,-3 6 0,-1 1-390,-1 0-1,1-1 0,-1 0 0,-1 0 1,0 0-1,-14 13 0,18-20 82,-20 15-5184,22-16 5265,1-1 0,-1 0-1,0 0 1,0 1 0,0-1 0,1 0-1,-1 0 1,0 0 0,0 0-1,0 0 1,0 0 0,1 0-1,-1 0 1,0 0 0,0-1-1,0 1 1,0 0 0,1 0-1,-1-1 1,0 1 0,0 0-1,1-1 1,-1 1 0,0-1 0,1 1-1,-1-1 1,0 1 0,1-1-1,-1 0 1,1 1 0,-1-1-1,0-1 1,-6-12-2164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2:32.0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21 163 480,'-7'-23'2300,"0"2"405,4 3 263,3 2 136,-4-1-672,8 3-812,-1-1-683,11 4-537,0 0-544,7 4-601,0-1-599,7 6-660,0 2-544,3 4-200,0 2 127,4 3 349,3 0 480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2:32.4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1056,'4'2'608,"-1"1"1,1 0-1,-1 0 0,1 0 0,-1 1 0,0-1 1,0 1-1,-1 0 0,1-1 0,-1 1 0,0 1 1,0-1-1,0 0 0,0 0 0,-1 1 1,0-1-1,0 1 0,0-1 0,1 7 0,-2 8 980,1 0 0,-2 0 0,-5 28-1,2-10-1094,3-19-314,0 1 1,1 0-1,1-1 1,1 1-1,0-1 1,2 0-1,7 27 1,-8-38-225,-1-1 1,2 1-1,-1-1 1,0 1-1,1-1 1,0 0-1,1 0 1,-1-1-1,9 9 1,-9-11-79,0 0 1,0 0-1,1 0 1,-1-1-1,1 0 1,-1 1-1,1-2 1,0 1-1,0 0 1,0-1-1,0 0 1,0 0-1,0-1 1,10 1-1,-4-1-744,1-1-1,0 0 0,-1-1 1,1 0-1,-1-1 1,0 0-1,0-1 1,0 0-1,0-1 1,-1 0-1,0 0 1,0-1-1,0-1 0,13-11 1,-21 16 739,0 0 1,0-1-1,-1 1 1,1 0-1,-1-1 1,1 0-1,-1 1 1,0-1-1,0 0 1,0 1-1,0-1 1,-1 0-1,1 0 1,-1 0-1,1 0 1,-1 0-1,-1-4 1,0-3 731,0 0 1,-2 0 0,-4-16-1,4 19 1081,1-1 1,0 0-1,0 0 0,-1-12 0,1 67 3064,-8 25-3309,1-5-947,-4 138-393,17-67-5410,4-108 1432,-2-14 424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05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24 428,'-54'-10'4634,"21"-2"3591,31 12-8085,0-1 1,0 1-1,1 0 1,-1 0-1,0 0 1,1 0 0,-1 0-1,0 0 1,1 1-1,-1-1 1,0 0-1,1 1 1,-1 0 0,0-1-1,1 1 1,-1 0-1,1 0 1,-1 0-1,1-1 1,0 2-1,-1-1 1,1 0 0,0 0-1,0 0 1,-2 2-1,-33 39-548,32-36 651,-11 13-231,1 1 0,-20 40-1,29-50-57,0 1 0,1 0 0,1 0 0,-1 0 0,2 0 0,0 1-1,0-1 1,0 14 0,2-23 36,0 0 0,0 1 0,0-1-1,1 0 1,-1 0 0,1 1 0,-1-1 0,1 0-1,0 0 1,0 0 0,0 0 0,0 0 0,0 0-1,0 0 1,0 0 0,1 0 0,-1 0 0,1-1-1,0 1 1,-1 0 0,1-1 0,0 0 0,0 1-1,0-1 1,0 0 0,0 0 0,0 0 0,0 0-1,0 0 1,0-1 0,1 1 0,-1-1 0,0 1-1,4-1 1,7 1-240,1 0 0,0-1 0,0-1 0,22-4 0,-21 3-256,232-30-10947,-197 26 9387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2:33.0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2 768,'14'-2'6570,"-14"3"-6410,4 20 3267,-9 29-413,-48 153 768,28-117-2909,4 0 1,-15 140 0,33-198-1088,3-1-1,0 1 1,1-1 0,2 0-1,1 1 1,1-1-1,1-1 1,1 1 0,2-1-1,0 0 1,2-1-1,23 41 1,-18-43-703,0 0 1,2-2-1,0 1 1,2-2-1,0-1 1,1 0-1,24 16 1,-15-15-529,2 0 0,0-2 0,1-2 0,66 23 0,7-7-825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2:33.6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1 976,'1'4'691,"0"1"1,1-1-1,-1 0 0,1 1 1,0-1-1,1 0 0,-1 0 1,1-1-1,3 6 0,0-1 114,39 61 2688,36 77-1,-50-81-2243,35 107 0,-51-126-1340,-2 2 0,-2-1 0,-3 2 0,-1-1 0,-3 1 0,-2 0 0,-2 0 0,-8 64 0,3-79-862,-2 0 1,-2-1 0,-19 49 0,15-50-474,-2-2 1,-1 0 0,-1 0 0,-2-2 0,-1 0 0,-32 35-1,-2-11-834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2:34.0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38 28,'0'-2'477,"0"1"-1,0-1 1,1 1 0,-1-1-1,0 0 1,1 1 0,0-1 0,-1 1-1,1-1 1,0 1 0,-1-1-1,1 1 1,0-1 0,0 1-1,0 0 1,0 0 0,1 0 0,-1-1-1,0 1 1,0 0 0,1 0-1,-1 0 1,0 1 0,1-1-1,-1 0 1,1 1 0,-1-1 0,1 0-1,0 1 1,-1 0 0,1-1-1,0 1 1,-1 0 0,1 0-1,1 0 1,-1 0-350,-1 0 1,0 1-1,0-1 0,1 1 1,-1-1-1,0 1 0,0-1 1,0 1-1,0 0 0,0 0 1,0-1-1,0 1 0,0 0 1,0 0-1,0 0 0,0 0 1,0 0-1,-1 0 0,2 2 1,2 5 132,-1 0 1,0 1-1,0-1 1,-1 1-1,0-1 0,0 1 1,-1 0-1,0 13 1,-5 77 243,2-67-423,-7 178-1436,11-70-3750,5-82-432,6-24-2818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2:34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37 227 328,'-7'-34'1369,"-21"-114"10470,28 147-11668,-1-1-1,1 1 1,0-1 0,0 1 0,0-1 0,0 1-1,0-1 1,0 1 0,0-1 0,0 1 0,1-1-1,-1 1 1,1 0 0,-1-1 0,1 1-1,-1 0 1,1-1 0,0 1 0,-1 0 0,1-1-1,0 1 1,1-1 0,0 1-30,0-1 0,0 1-1,0 0 1,0 0 0,1 0 0,-1 0 0,0 0 0,0 0-1,1 1 1,-1-1 0,0 1 0,5 0 0,7-1 50,-1 2 0,1 0 0,26 6 0,-30-5-57,18 3-138,-1 0-1,0 2 0,0 1 1,45 20-1,-66-25-7,0 0-1,-1 0 0,1 1 0,-1 0 0,1 0 1,-1 0-1,-1 0 0,1 1 0,0 0 0,-1 0 1,0 0-1,0 0 0,-1 1 0,1-1 1,-1 1-1,-1 0 0,1 0 0,-1 0 0,0 1 1,0-1-1,-1 0 0,1 1 0,-2-1 0,1 1 1,-1 0-1,0 6 0,-1-3-1,0 0-1,-1 0 1,0-1 0,0 1-1,-1-1 1,-1 0 0,1 1-1,-7 9 1,-4 5-296,-27 34 1,-11 18-4952,46-55 6,6-21 5160,0 1 1,0-1 0,0 0-1,0 0 1,0 1-1,0-1 1,0 0 0,0 1-1,0-1 1,0 0 0,0 1-1,1-1 1,-1 0-1,0 0 1,0 1 0,0-1-1,0 0 1,0 0 0,1 1-1,-1-1 1,0 0 0,1 1-190,-1-1 190,0 0 0,0 0-1,1 0 1,-1 0 0,0 0-1,0 1 1,1-1-1,-1 0 1,0 0 0,1 0-1,-1 0 1,0 0 0,0 0-1,1 0 1,-1 0-1,0 0 1,1 0 0,-1 0-1,0 0 1,0 0 0,1 0-1,-1 0 1,0 0-1,1-1 1,-1 1 0,0 0-1,0 0 1,1 0 0,-1 0-1,0 0 1,0-1 0,1 0-378,-1 1 377,1-1 1,9-7-1971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2:34.8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59 980,'14'-59'17770,"9"253"-15316,-15 0-7947,-8-166 3360,-1-15-140,1 1 0,0-1 0,5 25 0,-1-27-20,2-8 460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2:35.1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1 175 1072,'19'-70'3767,"7"-16"4115,-26 85-7736,0 0 0,1 0-1,-1 0 1,0 0 0,0 0 0,1 0-1,-1 1 1,1-1 0,-1 0 0,1 0-1,-1 0 1,1 1 0,-1-1 0,1 0-1,0 1 1,0-1 0,-1 1 0,1-1-1,0 1 1,0-1 0,-1 1 0,1-1-1,0 1 1,0 0 0,0-1 0,1 1-1,-1 0-38,1 0 1,-1 1-1,0-1 0,0 1 0,0-1 0,0 1 0,0 0 0,0-1 0,0 1 1,0 0-1,0 0 0,0 0 0,0 0 0,-1 0 0,1-1 0,0 1 0,0 2 1,4 5 124,-1 0 0,1 0 0,-2 1 1,4 9-1,66 257 341,-42-89-5499,-31-183 4834,0 17-4722,0-20 4662,0 1 1,0-1-1,-31-7-8560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2:35.5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70 142 104,'-25'-15'1584,"4"4"368,8 0 205,2 2-77,15 0-304,3 0-384,13-1-376,8 3-304,11-4-244,6 2-268,7-2-380,7 0-516,7 0-744,0 6-600,-3 3-256,0 4-9,-11 1 165,-7 1 372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0.8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0 840,'8'16'9541,"0"6"-4300,28 107-1000,40 210-833,-8-34-2585,14-5-3304,-75-276 1558,13 36-2718,-1-26-2367,-19-34 5828,13 5-5027,-2-16 1681,-1-9 1582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1.2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0 164 44,'2'-29'1475,"3"-40"2909,-4 64-3773,0 1 0,0-1-1,0 0 1,1 1 0,0-1 0,0 0 0,0 1-1,0 0 1,0 0 0,1 0 0,3-5 0,-5 8-510,0 1 0,0-1 1,0 0-1,0 1 1,0-1-1,0 0 1,-1 1-1,1-1 0,1 1 1,-1 0-1,0-1 1,0 1-1,0 0 1,0-1-1,0 1 1,0 0-1,0 0 0,0 0 1,0 0-1,1 0 1,-1 0-1,0 1 1,0-1-1,0 0 1,0 0-1,0 1 0,0-1 1,0 1-1,0-1 1,0 1-1,0-1 1,0 1-1,0 0 0,0-1 1,0 1-1,-1 0 1,1 0-1,0-1 1,0 1-1,-1 0 1,1 0-1,0 2 0,4 4 154,0 0 0,0 0 0,-1 1 0,5 11 0,6 20 367,-2 0-1,15 70 1,2 89 178,-15-91-508,66 356-242,-37-268-5743,-44-194 5681,3 16-5902,-27-46-2915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1.6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91 204 1632,'-34'-13'2556,"6"4"425,7-2 255,14 0-324,7 0-608,14-4-731,10 1-661,15-3-568,2 1-664,5-1-948,6 3-1057,0-1-559,-3 2-264,10 2-21,-3 2 345,-1 2 768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15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1 185 448,'5'5'2901,"-4"-4"-2637,0-1 0,-1 0 0,1 0-1,0 1 1,-1-1 0,1 0 0,0 0-1,-1 0 1,1 0 0,0 0 0,-1 0-1,1 0 1,0 0 0,-1 0 0,1 0 0,0 0-1,-1 0 1,2-1 0,23-3 3403,-3-2-1429,-1-1 0,36-17-1,83-56-2282,-138 79-49,34-26-4478,-35 27 4121,1-1 1,-1 0-1,0 0 1,0 0-1,0 0 1,0 0-1,0 0 1,0-1-1,0 1 0,-1 0 1,1 0-1,0 0 1,-1-1-1,1 1 1,-1-1-1,1 1 1,-1 0-1,1-1 0,-1 1 1,0-1-1,0 1 1,0-1-1,0 1 1,0 0-1,0-3 1,-6-4-1446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2.1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0 593 360,'8'-8'7665,"7"-16"-2753,-9 13-2868,2-1-1417,1 0 0,1 1 0,0 0 0,0 0 0,1 1 0,0 0 0,16-9 0,-20 14-562,1 0 0,-1 1 0,1 0 0,0 0 1,0 1-1,0 0 0,0 0 0,0 1 0,1 0 0,-1 0 1,1 1-1,-1 1 0,17-1 0,-23 2-18,1-1-1,-1 0 1,1 1-1,-1-1 1,0 1-1,1 0 1,-1 0-1,0 0 0,0 0 1,1 0-1,-1 0 1,0 1-1,0-1 1,0 1-1,-1-1 1,1 1-1,0 0 1,-1 0-1,1 0 1,-1 0-1,1 0 1,-1 0-1,0 0 0,0 0 1,0 0-1,0 1 1,0-1-1,0 0 1,-1 1-1,1-1 1,-1 1-1,0-1 1,0 0-1,0 1 1,0-1-1,0 1 1,-1 4-1,-1 4 223,0 1 0,0-1 0,-2 0-1,1 0 1,-1-1 0,-11 20 0,-43 64 1241,35-60-846,-25 50-1,46-82-659,1 1 0,0 0 0,0 0 0,0-1 0,0 1 0,0 0 0,0 0 0,1 0 0,-1 0 0,1 0 0,0 0 0,0 0 0,0 0 0,0 0 0,1 0 0,-1 0 0,1 0 0,0 0 0,1 5 0,0-6-74,0 0 1,-1 0-1,1 0 1,0 0-1,0 0 1,0-1-1,0 1 0,1 0 1,-1-1-1,0 0 1,1 1-1,-1-1 1,1 0-1,-1 0 0,1-1 1,-1 1-1,1-1 1,0 1-1,-1-1 0,1 0 1,0 1-1,3-2 1,20 1-1006,0-2 0,-1-1 0,1 0 0,-1-2 0,32-11 1,-14 2-2122,-1-2 1,48-27 0,-79 37 2342,1-1 0,-1 0-1,0 0 1,-1-2 0,0 1 0,0-1 0,-1-1 0,15-18 0,-14 13 773,-1 0 1,-1-1 0,0 1-1,-1-2 1,-1 1 0,5-20-1,6-50 5110,-13 62-1055,0 0 0,13-38 0,-17 61-3800,1 0 1,-1 0-1,0 0 0,1 0 1,-1 0-1,1 0 1,-1 0-1,1 0 0,-1 0 1,1 0-1,-1 0 1,1 1-1,0-1 0,0 0 1,-1 0-1,1 1 1,0-1-1,0 0 0,0 1 1,0-1-1,0 1 1,0-1-1,1 1 0,-1 0-46,0 0 0,0 0 0,0 0 0,0 1 0,0-1 0,0 0-1,0 1 1,0-1 0,0 1 0,0-1 0,0 1 0,0-1 0,0 1-1,0 0 1,0-1 0,-1 1 0,1 0 0,1 1 0,5 7 354,-1 0 0,0 1 0,8 15 0,-9-14-142,161 349 1012,-247-489-4465,53 75 2744,3-1 1,-23-72 0,41 103 360,0 0 1,2-1-1,1 0 0,0 0 0,2 0 1,1 0-1,2 0 0,3-30 1,-3 47 13,0 1 0,1 0 0,0 1 0,0-1 0,1 0 0,-1 0 0,1 1 0,1 0 0,0-1 0,0 1 0,0 1 0,0-1 0,1 1 0,10-10 0,-7 9-6,0 0-1,1 1 0,0 0 0,0 0 0,0 1 0,0 0 0,1 1 1,-1 0-1,18-3 0,-3 3-11,0 0 1,0 2-1,0 1 0,0 1 1,0 1-1,-1 2 0,1 0 1,27 8-1,-38-8 6,0 0 0,0 2 0,-1-1 0,1 1 0,-1 1-1,0 0 1,-1 1 0,0 0 0,0 1 0,14 14 0,-20-18 7,-1 0 0,0 1 1,0-1-1,0 1 0,-1 0 0,0 0 0,0 0 0,0 1 0,-1-1 0,0 0 1,0 1-1,-1 0 0,0-1 0,0 1 0,0 0 0,-1 0 0,0 0 1,0-1-1,-1 1 0,0 0 0,0 0 0,-4 11 0,2-8-104,-1 0 1,-1-1-1,0 1 0,0-1 0,0 0 1,-1 0-1,-1-1 0,0 1 0,0-1 0,-8 7 1,8-9-736,-1 0-1,1 0 1,-1-1 0,-1 0 0,1 0 0,-16 5 0,9-8-4473,18-11 1487,20-15-486,6 1 1700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2.5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97 1652,'5'-1'732,"0"1"-1,0 0 1,-1 0-1,1 0 1,0 1-1,0-1 1,-1 1-1,8 2 1,-10-1-270,1-1 0,-1 0 0,0 1 0,0-1 0,-1 1 0,1-1 0,0 1 0,0 0-1,-1 0 1,1 0 0,-1 0 0,0 0 0,0 0 0,1 0 0,-1 0 0,0 0 0,-1 1 0,1-1 0,0 4 0,11 39 2972,-6-22-2604,0 0 0,1-1 0,1 0 1,17 32-1,-16-39-755,1-1 1,0 0 0,2-1 0,-1 0-1,2-1 1,-1 0 0,2 0 0,-1-2-1,2 0 1,-1 0 0,1-1 0,22 9-1,-19-11-174,1 0 0,0-1 0,0-1 0,0-1 0,0 0 0,1-1 0,-1-2 0,1 0-1,0-1 1,32-4 0,-44 3 19,0 0 1,0-1-1,0 0 0,-1 0 0,1-1 0,-1 0 1,1 0-1,-1-1 0,0 0 0,-1 0 0,1-1 0,-1 0 1,9-8-1,-10 8 29,-1-1 0,1 0 1,-1 0-1,-1 0 0,1 0 1,-1-1-1,0 1 0,-1-1 0,1 0 1,-1 0-1,-1 0 0,1 0 1,-1 0-1,0 0 0,-1-8 0,0-6 33,-1 0-1,-1 1 0,-1-1 0,-1 0 1,-1 1-1,-12-34 0,11 38 78,-1 1 1,0-1-1,-1 2 0,-1-1 0,0 1 1,0 1-1,-2 0 0,-22-23 0,29 33-33,0-1-1,0 1 1,0 0-1,0 1 1,0-1-1,-1 1 1,1 0-1,-1 0 1,0 0-1,1 0 1,-1 1-1,0 0 1,0 0-1,0 0 1,0 1-1,0 0 1,-6 0-1,7 1-18,0-1 0,0 2 0,0-1 0,0 0 1,0 1-1,0 0 0,0-1 0,1 1 0,-1 1 0,1-1 0,-1 1 0,1-1 0,0 1 0,0 0 0,0 0 0,0 0 1,1 1-1,-1-1 0,1 1 0,-4 6 0,0 5-227,0-1 0,1 1-1,1 0 1,0 0 0,1 1 0,1-1 0,0 1 0,1-1 0,1 1 0,0 0-1,1-1 1,1 1 0,3 16 0,-2-18-518,0-1-1,1 0 1,1 0 0,0 0 0,0-1-1,2 1 1,-1-1 0,1-1-1,11 15 1,-10-18-1,1 0-1,-1 0 1,1 0 0,1-1 0,-1-1-1,1 1 1,0-2 0,0 1 0,1-1-1,0-1 1,0 0 0,16 4 0,35 3-1761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2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98 544,'41'-38'3574,"-7"7"778,2 4 3519,-36 27-7769,0 0-1,0 0 1,1 0 0,-1 0-1,0-1 1,1 1-1,-1 0 1,0 0 0,0 0-1,1 0 1,-1 0 0,0 0-1,1 0 1,-1 0-1,0 0 1,0 0 0,1 0-1,-1 0 1,0 0 0,1 0-1,-1 0 1,0 0-1,1 0 1,-1 0 0,2 2 1016,-1-1-1017,-1-1 1,0 0-1,0 0 1,0 1 0,0-1-1,0 0 1,1 1 0,-1-1-1,0 1 1,3 16 1448,-2-12-1202,9 108 2779,-7-64-2623,3 0 0,11 50 0,-12-78-489,2-1 1,0 1 0,1-2 0,1 1 0,1-1 0,0 0 0,18 22 0,-23-34-118,0-1 1,1 1-1,0-1 1,0 0-1,0 0 0,1-1 1,0 0-1,0 0 1,0 0-1,1-1 0,0 0 1,0-1-1,0 1 1,0-2-1,0 1 0,0-1 1,1 0-1,-1-1 1,1 0-1,14 0 0,-19-1 26,0-1-1,-1 1 0,1 0 1,-1-1-1,1 0 0,-1 0 1,1 0-1,-1-1 0,0 1 1,1-1-1,-1 1 0,0-1 0,0 0 1,0 0-1,0-1 0,-1 1 1,1-1-1,0 1 0,-1-1 1,0 0-1,0 0 0,0 0 1,0 0-1,0 0 0,0 0 1,-1-1-1,0 1 0,0 0 1,0-1-1,0 1 0,1-7 1,0-9 62,0-1 0,-2 1 0,0-1 0,-5-34 0,2 20 531,4 6 156,2 20-115,3 19 75,58 257-1327,-31-115-9562,-32-148 9623,1 0-639,-1 1 0,0-1 0,0 1-1,0 0 1,-1-1 0,0 1 0,-1 9 0,-2-7-1388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3.8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39 342 624,'-6'-6'2183,"1"0"0,-1 0 0,-1 0 0,-7-6 0,28 23-389,2-1 0,-1 0 0,2-1 0,28 11-1,-15-9-999,1-2-1,36 7 0,-1-6-520,133 3 0,340-39 541,-67-1-686,-452 27-127,253 6-23,-229-3 9,-1 3 0,0 1 0,-1 2 0,50 18 0,-73-19 90,0 0 0,-1 1 0,29 20 0,-46-28-63,0-1 0,0 1 0,0-1 1,0 1-1,0-1 0,0 0 1,0 1-1,0-1 0,0 0 1,0 0-1,0 0 0,1 0 0,-1 0 1,0 0-1,0 0 0,0 0 1,0 0-1,0 0 0,0-1 0,0 1 1,0 0-1,0-1 0,0 1 1,2-2-1,23-19 73,-14 10-111,18-12-120,2 0-1,1 2 1,1 2-1,0 1 1,1 1-1,1 2 1,39-10-1,10 1-61,1 5 1,90-10-1,196 6 29,2 29 297,26 0 216,-273-10-127,143-23 0,-138 2-1169,-114 20 96,0 0 0,-1-2 0,1 0 0,-1 0 0,16-11 0,-30 16 453,0 0-1,0 0 1,-1 0-1,1 0 1,-1 0 0,0 0-1,1-1 1,-1 1-1,0-1 1,2-3-1,-4 5 210,1 0 0,-1-1 0,0 1 0,1 0 0,-1 0 0,0 0 0,0-1 0,0 1 0,0 0 0,0 0 0,0-1 0,0 1 0,-1 0 0,1 0 0,0 0 0,-1-1 0,1 1 0,-1 0 0,1 0 0,-1 0 0,0 0 0,1 0 0,-1 0 0,0 0 0,0 0 0,1 0 0,-1 0 0,0 1 0,0-1 0,0 0 0,-1 0 0,-32-20-3075,-13 2 662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4.7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108 4 1940,'-2'-4'11008,"11"32"-6818,-5 6-2932,-1 0 0,-2 0 0,-2 0 0,-6 47 0,-31 138 694,23-148-1386,3-10-376,-8 37-1353,-10 133 0,30-227 752,0 0 0,1 0 0,-1 0 0,1 0 0,0 1 0,2 4 0,-3-8 292,0-1 1,0 0-1,0 1 1,0-1-1,0 1 1,0-1-1,1 0 1,-1 1-1,0-1 1,0 0-1,1 1 1,-1-1-1,0 0 1,0 0-1,1 1 1,-1-1-1,0 0 1,1 0-1,-1 1 1,0-1-1,1 0 1,-1 0 0,0 0-1,1 0 1,-1 1-1,1-1 1,0-1-57,-1 1 0,1 0 0,0-1 0,0 1 1,-1-1-1,1 1 0,-1-1 0,1 0 0,-1 1 1,1-1-1,-1 1 0,1-1 0,-1 0 1,1 1-1,-1-1 0,0 0 0,1 0 0,-1-1 1,19-52-5668,-2-36 1230,-11 57 3381,5-37-685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5.1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1 278 548,'8'-58'1678,"19"-99"7188,-26 151-8223,1 1 1,-1-1-1,1 0 0,1 1 0,-1 0 0,6-10 0,-7 14-525,0 0 0,0 0 0,-1 0 0,1 0 0,0 0 0,0 0 0,1 0 0,-1 0 0,0 1 0,0-1 0,0 0-1,0 1 1,1-1 0,-1 1 0,0-1 0,1 1 0,-1-1 0,0 1 0,1 0 0,-1 0 0,0 0 0,1 0 0,-1 0 0,1 0 0,-1 0-1,0 0 1,1 0 0,-1 1 0,0-1 0,1 0 0,-1 1 0,0-1 0,0 1 0,3 1 0,4 3 158,0 1 1,0 0-1,0 0 0,-1 1 1,0 0-1,0 0 0,-1 1 1,8 11-1,43 74 925,-50-79-1031,93 183 833,-9-15-1719,-63-132-1516,51 69 1,-32-66-2348,-44-50 3934,1 1-1,-1-1 1,1-1 0,0 1 0,0 0-1,0-1 1,1 0 0,-1 0 0,1 0-1,-1-1 1,1 1 0,4 0 0,4-5-2284,-11-7 513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5.4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178 200 1260,'-55'-7'2764,"9"3"445,12 2 239,9 0 92,8-5 765,31 2-3381,17-3-480,14-4-400,15-3-420,9-3-612,15-4-868,6 3-869,4-1-407,4 2-88,-4 3 147,-4 1 481,-6 3 792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5.7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289 1 904,'-1'0'3569,"-11"5"-1441,-49 9 5013,38-9-6114,-1 0 0,1 1 0,0 1 0,1 2 0,0 0 0,-29 17 0,49-25-993,0-1 1,1 1-1,-1 0 0,0 0 0,1 1 0,0-1 1,-1 0-1,1 0 0,0 1 0,-1-1 1,1 1-1,0-1 0,0 1 0,0-1 0,0 1 1,0 0-1,1-1 0,-1 1 0,0 0 0,1 0 1,-1-1-1,1 1 0,0 0 0,0 0 0,-1 0 1,2 2-1,0-1-51,0-1 0,0 0 0,0 0 1,0 0-1,1 0 0,-1 0 0,1-1 0,0 1 1,-1 0-1,1-1 0,0 1 0,0-1 0,0 0 0,0 1 1,0-1-1,0 0 0,1 0 0,-1-1 0,4 2 1,17 5-337,0-2 0,0 0 0,36 1 0,-41-5 260,-1 1 0,1 0 0,0 1 0,-1 1 0,1 1 0,-1 1 0,27 12-1,-42-17 118,0 0 0,-1 0-1,1 0 1,0 0 0,0 0-1,0 0 1,-1 1 0,1-1-1,0 1 1,-1-1 0,0 1-1,1 0 1,-1 0 0,0 0-1,0-1 1,0 1 0,0 0-1,0 0 1,0 0 0,-1 1-1,1-1 1,-1 0 0,1 0-1,-1 0 1,0 0-1,0 3 1,-1-1 37,0 0-1,0 0 1,0-1-1,-1 1 1,1-1 0,-1 1-1,0-1 1,0 1-1,0-1 1,-1 0 0,1 0-1,-1 0 1,0 0-1,-4 3 1,-6 4-2,0 0 0,-1 0 0,-1-1-1,1-1 1,-1 0 0,-1-1 0,0-1 0,0 0 0,-23 4 0,37-9-163,-1-1 1,1 1-1,0-1 1,0 0 0,0 0-1,-1 0 1,1 0-1,0 0 1,0 0-1,0-1 1,-1 1 0,1-1-1,0 0 1,0 1-1,0-1 1,-2-1-1,3 1-60,0 0-1,0 0 0,0 0 1,1-1-1,-1 1 0,0 0 0,1 0 1,-1 0-1,1 0 0,-1-1 0,1 1 1,-1 0-1,1-1 0,0 1 1,0 0-1,0 0 0,0-1 0,0 1 1,0 0-1,0-1 0,0 1 0,0 0 1,1-1-1,-1 1 0,0 0 1,1 0-1,-1-1 0,2-1 0,3-8-876,0 1 1,1 0-1,0 0 0,0 1 0,1-1 0,11-11 0,54-50-3530,-59 60 3913,38-35-1418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6.3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0 349 380,'10'-4'298,"5"-2"820,1 0 1,-1 2 0,1 0 0,31-4 0,-43 8-726,0 0-1,-1 0 1,1 0 0,0 0 0,0 1 0,-1-1-1,1 1 1,-1 0 0,1 0 0,-1 0 0,1 1-1,-1-1 1,1 1 0,-1 0 0,0 0 0,0 0-1,0 0 1,0 1 0,0-1 0,-1 1 0,1-1-1,-1 1 1,0 0 0,1 0 0,-1 0 0,-1 1-1,4 5 1,1 9 582,-1 0 0,0 1 1,-1 0-1,-2 0 0,1 0 0,-2 31 0,0-20-306,7 44 1,-8-71-756,1-1 0,-1 0 1,1 0-1,0 1 0,0-1 0,-1 0 1,2 0-1,-1 0 0,0 0 0,0 0 1,0 0-1,1 0 0,-1 0 0,1 0 1,0-1-1,-1 1 0,1-1 0,0 1 0,0-1 1,3 2-1,-4-3-27,0 1 0,0-1 0,0 0 1,0 0-1,0 0 0,0 0 0,0 0 0,0 0 1,0 0-1,0 0 0,-1 0 0,1 0 0,0 0 0,0-1 1,0 1-1,0 0 0,0-1 0,0 1 0,1-1 1,0-1-89,-1 1 1,1-1 0,0 1 0,-1-1-1,0 0 1,1 0 0,-1 1 0,0-1 0,0 0-1,0 0 1,1-4 0,2-5-307,-1 0 0,-1 0 0,0 0 0,0-1 1,-1 1-1,-1-15 0,-7-72-497,4 67 946,-5-40 506,-5-100 2859,13 165-3292,0 0 0,0 0-1,0 0 1,1 0 0,-1 0 0,1 0-1,1 1 1,-1-1 0,1 0 0,0 1-1,0-1 1,1 1 0,-1 0-1,1 0 1,1 0 0,-1 0 0,1 0-1,-1 1 1,1 0 0,1-1-1,-1 1 1,0 1 0,1-1 0,0 1-1,0 0 1,9-5 0,11-2-331,1 1 0,-1 2 0,1 0 0,1 2 0,-1 1 0,1 0 0,0 3 0,-1 0 0,1 1 0,0 2 1,0 1-1,37 8 0,-55-9 501,1 1 0,-1-1 1,0 2-1,1-1 0,-2 1 1,1 1-1,0 0 0,-1 0 1,0 0-1,0 1 1,-1 0-1,1 1 0,-1 0 1,-1 0-1,1 0 0,-1 1 1,-1 0-1,1 0 0,-1 1 1,-1-1-1,1 1 0,-1 0 1,-1 0-1,0 0 0,0 1 1,2 17-1,1 24 1433,-1 103-1,-1-4-398,-2-127-1351,1 0 0,2 1 0,0-2 0,11 31 0,1-22-1213,-17-30 1197,0 0 0,1-1 0,-1 1 0,1 0 0,-1 0 0,1-1 0,-1 1 0,1 0 0,-1-1 0,1 1 0,0-1 0,-1 1 0,1-1 0,0 1 0,-1-1 0,1 1 0,0-1 0,0 0 0,0 1 0,-1-1 0,1 0 0,0 0 0,0 1 0,0-1 0,0 0 0,-1 0 0,1 0 0,0 0 0,0 0 0,0 0 0,0 0 0,1-1 0,-2 0-107,1 0-1,-1 0 1,1 0 0,-1 0-1,0 0 1,1 0 0,-1-1-1,0 1 1,0 0 0,0 0-1,0 0 1,0 0-1,0 0 1,0-1 0,0 1-1,0 0 1,-1 0 0,1 0-1,0 0 1,-1 0 0,1 0-1,-1 0 1,1 0-1,-1 0 1,0 0 0,1 0-1,-2-1 1,-19-30-3236,-1 5 2020,-30-27-1,-29-21 7443,72 67-4651,7 6-1052,0 1 0,1 0 0,-1 0-1,1-1 1,0 1 0,-1-1 0,1 1 0,0-1 0,0 1 0,0-1-1,0 0 1,0 1 0,0-1 0,0 0 0,1 0 0,-1 0 0,1 0 0,-1 0-1,1 0 1,0 0 0,0 0 0,0 0 0,0 1 0,0-1 0,0 0-1,1-3 1,0 2-106,1 0-1,0 0 1,0 0-1,0 1 1,0-1 0,0 1-1,1-1 1,-1 1-1,1 0 1,-1 0-1,1 0 1,0 0-1,0 1 1,0-1-1,3-1 1,18-7-207,0 1 0,0 0 1,1 2-1,0 1 0,0 1 0,0 1 0,28 0 1,-15 3-170,0 1 0,0 2 1,1 2-1,40 9 1,-65-10 196,0 1 0,0 0 0,0 1 0,0 0 0,-1 1 0,0 1 0,22 14 0,-29-16 57,0 0 1,0 0 0,0 0 0,-1 1-1,0 0 1,0 0 0,-1 0-1,0 1 1,0 0 0,0 0 0,-1 0-1,0 0 1,-1 0 0,1 1-1,-1-1 1,1 10 0,1 14 141,8 42 204,-12-69-429,1 0 1,0 0-1,1-1 0,-1 1 0,1-1 0,0 1 1,-1-1-1,1 0 0,1 1 0,-1-1 1,0 0-1,1 0 0,0-1 0,5 6 0,-7-8 4,-1 1-1,1-1 0,-1 0 0,1 1 1,-1-1-1,1 0 0,-1 1 0,1-1 0,0 0 1,-1 0-1,1 0 0,-1 1 0,1-1 0,-1 0 1,1 0-1,0 0 0,-1 0 0,1 0 1,-1 0-1,1 0 0,0 0 0,-1-1 0,1 1 1,-1 0-1,1 0 0,0 0 0,-1 0 0,1-1 1,-1 1-1,1 0 0,-1-1 0,1 1 1,-1 0-1,1-1 0,-1 1 0,0-1 0,1 1 1,-1-1-1,1 1 0,-1-1 0,0 1 1,1-1-1,-1 1 0,0-1 0,0 1 0,0-1 1,1 1-1,-1-1 0,0 0 0,0 1 0,0-2 1,1-2-119,-1 1 0,1-1 0,-1 0 0,0 0 0,0 0 0,-1 1 0,0-5 0,-8-30-302,-16-37 0,13 41 894,-14-60 0,23 73-150,0-2 0,2 1 0,1-36 0,2 39-789,0 1-1,1-1 0,2 1 1,8-27-1,-7 31-317,-1 0 0,2 1 0,0 0 0,1 0 0,0 1 0,0 0 0,2 0 0,-1 1-1,1 1 1,1-1 0,0 1 0,1 1 0,-1 0 0,23-12 0,10 2-1215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6.8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208 168 332,'1'-9'1459,"1"-1"0,0 0 0,0 1 0,1-1 0,1 1 0,-1 0 0,10-15 0,7-21 4542,-20 45-5904,1-1 1,-1 0-1,1 0 0,-1 0 1,0 0-1,0 0 0,1 0 1,-1 0-1,0 0 0,0 0 1,0 0-1,0 1 0,0-1 0,0 0 1,0 0-1,0 0 0,0 0 1,0 0-1,-1 0 0,1 0 1,0 0-1,-1 0 0,1 0 1,0 0-1,-1 1 0,1-1 1,-1 0-1,0 0 0,1 0 1,-1 1-1,-1-2 0,0 1-25,0 1-1,-1-1 1,1 0-1,-1 1 0,1 0 1,-1-1-1,1 1 1,0 0-1,-1 0 1,1 1-1,-1-1 1,-4 2-1,-6 1 60,0 1 1,1 0-1,0 1 1,-1 1-1,2 0 0,-1 1 1,1 0-1,0 0 0,0 1 1,1 1-1,0 0 1,0 0-1,1 1 0,-11 15 1,15-18-53,1 0 0,-1 0 1,1 1-1,0-1 1,1 1-1,0 0 1,0 0-1,1 0 0,0 0 1,-1 15-1,2-17-94,1 0 0,1 0 0,-1 0 0,1 0-1,0 0 1,0 0 0,1-1 0,0 1 0,0 0 0,0-1 0,1 1 0,0-1-1,0 0 1,0 0 0,0 0 0,6 6 0,-1-3-268,0-1 0,0 0-1,1 0 1,0-1 0,0 0 0,0-1 0,1 0 0,0 0-1,0-1 1,0 0 0,0-1 0,1 0 0,-1-1 0,19 2-1,14 0-2289,1-2 0,56-5 0,-90 2 2047,43-3-2512,0-2-1,67-17 1,-40 2 791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16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4 1248,'-1'-1'467,"0"1"-1,0-1 0,0 1 1,-1 0-1,1-1 1,0 1-1,-1 0 0,1 0 1,0 0-1,-1 0 1,1 0-1,0 0 0,-1 0 1,1 0-1,0 0 1,0 1-1,-1-1 0,1 0 1,0 1-1,-2 0 1,-1 10 3497,3 8-3311,8 103 2162,10 0-4447,-8-62-1606,-9-59 3152,7 31-3842,-7-30 3494,1 0 1,-1 0-1,1 0 0,-1 0 1,1-1-1,0 1 0,0 0 1,0-1-1,0 1 1,0-1-1,0 1 0,1-1 1,-1 1-1,2 1 0,9-2-1672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7.4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43 2216,'-22'-42'18555,"23"67"-16751,40 255 3589,40 138-6413,-79-410 828,-2-5 32,0 0 0,1 0-1,0 1 1,0-1 0,0 0 0,0 0 0,0 0 0,0 0 0,1 0 0,-1 0 0,1-1-1,0 1 1,3 3 0,-4-6 103,-1 0 0,1 0 0,-1 0 0,1 1-1,-1-1 1,1 0 0,-1 0 0,1 0 0,0-1-1,-1 1 1,1 0 0,-1 0 0,1 0 0,-1 0 0,1 0-1,-1-1 1,1 1 0,-1 0 0,1-1 0,-1 1 0,1 0-1,-1-1 1,1 1 0,-1 0 0,0-1 0,1 1 0,-1-1-1,0 1 1,1 0 0,-1-1 0,0 1 0,0-1-1,1 1 1,-1-2 0,11-20-865,-10 20 759,29-71-1663,16-33 565,-15 44 1068,42-91 5403,-76 155-4198,-9 10-12,-16 18-251,5-3-313,-99 119 661,101-118-1084,1 0 1,2 2-1,-21 45 1,37-71-60,0 1 1,1-1-1,-1 1 0,1 0 1,0-1-1,0 1 0,0 0 1,1 0-1,-1 0 0,1-1 1,0 1-1,1 0 0,1 8 1,-1-10-45,0-1 0,0 1 1,0-1-1,1 0 0,-1 0 1,1 1-1,-1-1 0,1 0 1,0 0-1,0 0 0,0-1 1,0 1-1,0 0 0,0-1 1,1 1-1,-1-1 0,0 0 1,1 0-1,-1 0 0,1 0 1,-1 0-1,1-1 0,0 1 1,-1-1-1,1 1 0,2-1 1,22 1-1175,-1-1 1,0-2-1,0 0 1,0-2-1,31-8 0,0 1-1068,363-73-10174,-303 55 10528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10.2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249 61 1244,'4'-8'155,"-1"2"1232,0 0-1,0 0 0,0 1 0,1-1 0,8-8 1,-11 13-1115,0 0 1,0 0-1,0 0 1,1 0-1,-1 1 1,0-1 0,0 0-1,0 1 1,1-1-1,-1 1 1,0 0-1,1-1 1,-1 1 0,0 0-1,1 0 1,-1 0-1,0 0 1,1 0-1,-1 0 1,0 0 0,1 0-1,-1 0 1,0 1-1,0-1 1,1 1-1,-1-1 1,0 1-1,0-1 1,1 1 0,-1 0-1,0-1 1,0 1-1,0 0 1,2 2-1,3 3 139,1 0 0,-1 1 0,-1 0 0,1 0 0,-1 1 0,0 0 0,-1 0-1,0 0 1,0 0 0,-1 1 0,4 12 0,1 8 281,-2 0 0,4 34-1,-3 13 56,-4 0 0,-7 87 0,-27 156-137,11-148-773,0 23-3045,20-192 2986,0-1-1,0 1 0,0 0 0,0-1 1,0 1-1,0 0 0,-1-1 0,1 1 1,-1 0-1,1-1 0,-1 1 0,1-1 0,-1 1 1,0-1-1,-2 3 0,2-4 4,0 0-1,0 0 1,0 0-1,0 0 1,0-1-1,0 1 1,0 0-1,0-1 1,0 1-1,0-1 1,1 1-1,-1-1 1,0 0-1,0 1 1,0-1-1,1 0 1,-1 1 0,0-1-1,1 0 1,-1 0-1,1 0 1,-1 0-1,1 1 1,-1-1-1,1 0 1,-1-1-1,-54-71-5945,-9 4 4047,48 54 2812,0 1-1,-1 0 0,-1 1 1,-1 1-1,0 0 1,-27-11-1,44 22-506,0 0 0,0 0-1,0 0 1,0 1 0,0-1 0,0 1-1,0 0 1,0-1 0,0 1 0,0 0-1,0 0 1,0 0 0,0 0 0,-4 1 0,5 0-65,1-1 0,-1 0 1,0 1-1,0-1 0,0 1 1,1 0-1,-1-1 1,0 1-1,1 0 0,-1-1 1,0 1-1,1 0 1,-1 0-1,1-1 0,-1 1 1,1 0-1,0 0 1,-1 0-1,1 0 0,0 0 1,-1 0-1,1 1 1,0 4 194,0 0 1,0 0 0,0 0 0,1-1-1,0 1 1,0 0 0,0 0 0,5 9-1,8 26 434,3-1-1,1-1 0,30 49 1,-38-73-644,0 0 1,1-1-1,0 0 1,1-1-1,0 0 1,1-1-1,1 0 1,0-1-1,1-1 1,28 16-1,-36-23-178,-1-1 1,1 1-1,0-1 1,-1-1-1,1 1 1,0-1-1,0-1 1,0 1-1,0-1 1,0 0-1,0-1 1,0 0-1,0 0 1,0 0-1,0-1 1,-1 0-1,1 0 1,-1-1-1,1 1 1,-1-2-1,9-5 0,9-7-983,-1-2 0,-1 0-1,-1-2 1,19-22 0,5-3-2195,75-60-4989,-40 37 3602,-34 25 2499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14.0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19 1012,'-1'-1'247,"1"0"-1,0 0 1,0 0-1,0 1 1,0-1-1,0 0 1,0 0-1,0 0 1,0 1 0,1-1-1,-1 0 1,0 0-1,0 1 1,1-1-1,-1 0 1,0 0-1,1 1 1,-1-1 0,1 0-1,-1 1 1,2-2-1,-2 2-29,1 0 0,0 0 0,-1 0 1,1 0-1,-1 0 0,8 5 3256,-7-4-3255,24 35 5386,-13-10-3714,-2 1 1,0 0 0,9 47 0,8 89 1305,-23-141-2786,15 144 1347,-12-84-2392,4-1 0,33 126 0,-41-197 72,0-1 1,1 0-1,0 0 0,0-1 0,0 1 0,1-1 0,1 0 0,-1 0 1,1-1-1,1 1 0,7 6 0,-11-11 6,1-1 0,0 1 0,0-1 1,1 1-1,-1-1 0,0-1 0,1 1 0,-1 0 0,1-1 1,0 0-1,-1 0 0,1-1 0,0 1 0,0-1 0,-1 0 0,1 0 1,0 0-1,0-1 0,-1 0 0,1 0 0,0 0 0,-1 0 1,9-5-1,-3 2-448,1-1 0,-1-1 0,0 0 0,-1-1 0,13-10 1,14-17-856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14.4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1 240 300,'4'-13'1034,"16"-66"15805,-5 123-14035,-5-9-2134,2-1-1,1 0 1,2-1-1,1 0 1,1-1-1,22 30 1,-34-56-738,0 0 1,0 0 0,1-1 0,-1 1-1,1-1 1,1 0 0,-1-1 0,1 0-1,-1 0 1,1 0 0,0-1 0,1 0-1,-1 0 1,0 0 0,1-1 0,0-1-1,-1 1 1,1-1 0,0 0 0,0-1-1,0 0 1,0 0 0,-1-1-1,1 0 1,0 0 0,0-1 0,-1 0-1,11-4 1,-5 1-100,-1 0 0,0-1 1,0 0-1,-1-1 0,0-1 0,0 1 0,-1-2 0,0 1 0,0-2 1,-1 1-1,0-1 0,-1 0 0,0-1 0,0 0 0,-2 0 0,8-16 1,-9 13 116,0 0 0,-1-1 1,0 0-1,-2 1 1,1-1-1,-2 0 0,0-1 1,-1 1-1,-1 0 0,0 0 1,-5-23-1,5 30 128,-1 0-1,0 0 1,0 0-1,-1 0 1,0 0-1,-1 0 1,1 1-1,-1 0 1,-1 0-1,0 0 1,0 0-1,0 1 1,0-1-1,-1 1 1,0 1-1,-1-1 1,1 1-1,-1 0 1,0 1 0,0 0-1,-1 0 1,-9-4-1,13 7-10,0 0 0,0 0 0,0 1 0,-1-1 0,1 1 0,0 0 0,0 0 0,0 1 0,0-1 0,0 1 0,0 0 0,0 0 0,0 0 0,0 1 0,0-1 0,0 1 1,1 0-1,-1 0 0,0 0 0,1 1 0,0-1 0,0 1 0,0 0 0,0 0 0,-4 5 0,-2 3 43,0 0 1,1 1 0,0 0 0,1 1-1,0 0 1,-5 14 0,4-6-257,1 1 1,1 0 0,0 0 0,2 0-1,1 0 1,1 1 0,0 0 0,2 0 0,3 22-1,-2-33-295,1 0 1,0 0-1,2-1 0,-1 1 0,1-1 0,1 0 0,0 0 0,7 12 0,-7-16-153,0 0 0,0 0-1,1 0 1,0-1 0,0 0 0,0-1 0,1 1-1,0-1 1,0 0 0,1-1 0,-1 0 0,12 5-1,-3-3-350,1-1 0,0-1 0,0 0-1,0-1 1,0-1 0,1-1-1,-1 0 1,1-1 0,29-4 0,30-9-947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14.7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17 239 96,'0'-1'438,"1"-6"502,0 1-1,-1-1 0,0 0 1,0 0-1,0 0 0,-1 1 1,-13-18 7613,13 23-8436,-2 23 2271,4-1-1753,1 0-1,1 0 0,1 0 0,1 0 1,0-1-1,17 40 0,-10-35-592,0-1 0,1 0-1,1 0 1,2-2 0,17 22 0,-26-37-184,1 1 1,-1-1-1,1 0 1,1-1-1,-1 1 1,1-2-1,0 1 1,0-1-1,1-1 1,-1 0-1,1 0 0,0-1 1,14 3-1,-18-5 47,0 0 0,0 0 0,0-1 0,0 0 0,0 0 0,1-1 0,-1 0 0,0 0 0,0 0-1,0-1 1,-1 1 0,1-1 0,0-1 0,0 1 0,-1-1 0,0 0 0,0-1 0,0 1 0,0-1-1,0 0 1,0 0 0,-1 0 0,7-9 0,-4 2 66,-1 1 0,0-1 0,-1 0 0,0 0 0,0-1 0,-2 0 0,1 1 0,-1-1 0,-1 0 0,0-1 0,-1 1 0,0 0 0,-1 0 0,-2-17-1,-1 0 311,-1 0 0,-1 0 0,-1 1-1,-20-53 1,20 66-11,-1 0 1,0 0-1,0 1 0,-2 0 0,1 0 1,-2 1-1,0 1 0,-16-16 0,23 24-217,-1 1 0,1 0 1,-1 0-1,0 0 0,-1 0 0,1 1 0,0 0 0,-1 0 0,1 0 1,-1 0-1,0 1 0,1 0 0,-1 0 0,0 0 0,0 0 0,0 1 0,0 0 1,1 0-1,-1 0 0,0 1 0,0-1 0,0 1 0,0 0 0,1 1 1,-1-1-1,0 1 0,1 0 0,-1 0 0,1 0 0,0 1 0,-6 3 1,1 2-246,0 0 0,0 0 0,0 1 1,1 0-1,1 1 0,-1-1 0,2 1 1,-1 1-1,1-1 0,1 1 0,0 0 1,1 1-1,0-1 0,-4 18 0,3-7-849,1 0 0,1 0 0,1 0 0,1 1 0,1-1 0,0 0 0,5 23 0,-4-33 293,2 0 1,-1 0-1,1 0 1,1-1-1,0 1 0,1-1 1,0 0-1,0 0 0,2 0 1,-1-1-1,1 0 0,16 17 1,23 8-1493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15.3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 1072,'10'-28'16287,"-13"44"-12451,0 4-2303,1-1 0,1 32 0,15 85 634,-5-63-1934,-8-68-279,5 37-284,-6-40 258,0 0 0,1-1 0,-1 1 0,1 0 0,-1 0 0,1-1 0,0 1 0,0 0 0,0-1 0,0 1 0,0-1 0,0 1 0,0-1 0,0 1 0,0-1 0,1 0 0,2 2 0,-4-3 35,1 1 0,-1-1-1,1 0 1,0 0 0,-1 0-1,1 0 1,-1 0 0,1-1-1,0 1 1,-1 0-1,1 0 1,-1 0 0,1 0-1,-1-1 1,1 1 0,0 0-1,-1-1 1,1 1 0,-1 0-1,0-1 1,1 1-1,-1-1 1,1 1 0,-1 0-1,1-1 1,-1 1 0,0-1-1,1 1 1,-1-1 0,0 0-1,1 0 1,6-19-521,11-84-384,-14 71 992,2-1-1,1 1 1,2 1-1,14-38 1,-22 68-29,-1 1 1,1-1-1,-1 1 1,1-1-1,0 1 1,0-1-1,-1 1 1,1 0-1,0-1 0,0 1 1,1 0-1,-1 0 1,0-1-1,0 1 1,1 0-1,-1 0 1,0 0-1,1 1 1,-1-1-1,1 0 1,1 0-1,-1 1 4,-1 0 0,0 0 0,0 0-1,1 1 1,-1-1 0,0 1 0,1-1 0,-1 1 0,0-1 0,0 1 0,0-1 0,0 1-1,0 0 1,0 0 0,0 0 0,0 0 0,0-1 0,0 1 0,0 0 0,1 2-1,4 6 98,-1 0-1,1 0 1,-1 1-1,-1 0 0,4 10 1,21 97 515,-24-89-630,1 1 0,2-2 0,20 52-1,-27-78-32,-1 0 0,1 1-1,0-1 1,0 1 0,-1-1-1,1 0 1,0 1-1,0-1 1,0 0 0,0 0-1,1 0 1,-1 0-1,0 0 1,0 0 0,1 0-1,-1 0 1,0-1 0,1 1-1,1 0 1,-2-1-16,1 0-1,-1 0 1,0 0 0,0 0 0,0 0-1,1 0 1,-1-1 0,0 1 0,0 0-1,0-1 1,0 1 0,1-1 0,-1 1-1,0-1 1,0 0 0,0 1 0,0-1-1,1-2 1,3-1-103,-1-1 0,0-1 0,0 1 1,0 0-1,-1-1 0,0 0 0,4-8 0,2-14-161,10-45 0,7-23 485,-22 87-62,-1 0 0,2 0 0,-1 0 1,1 0-1,1 0 0,-1 1 0,11-11 0,-15 18-89,-1 0 1,1 0-1,0 0 0,0 0 1,0 0-1,0 0 0,0 0 1,0 0-1,1 1 0,-1-1 1,0 1-1,0-1 0,0 1 1,1-1-1,-1 1 0,0-1 1,0 1-1,1 0 0,-1 0 1,0 0-1,1 0 1,-1 0-1,0 0 0,1 0 1,-1 0-1,2 1 0,-1 0 9,0 0 0,0 0 0,0 1 0,0-1 0,0 1 0,0-1 0,0 1 0,-1 0 0,1 0 0,-1 0 0,1-1 0,-1 2 0,2 2 0,2 5 55,0 1 1,-1 1-1,0-1 0,4 21 1,-2 24-242,-5-38-579,1 0-1,5 17 1,-6-33 404,-1 0 1,1 0 0,0 0 0,0 0 0,0-1-1,1 1 1,-1 0 0,0-1 0,1 1 0,-1-1-1,1 1 1,-1-1 0,1 1 0,0-1 0,-1 0 0,1 0-1,0 0 1,0 0 0,0 0 0,0-1 0,0 1-1,0 0 1,0-1 0,0 0 0,0 1 0,0-1-1,0 0 1,4 0 0,6 0-1460,-1-1 0,1 0-1,19-4 1,-29 5 1660,43-11-3231,4-5 609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16.0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52 363 760,'-11'-35'5570,"11"34"-5240,0 0 0,-1 0 0,1 0 0,-1 0-1,1 0 1,-1 0 0,0 0 0,1 0 0,-1 0-1,0 1 1,0-1 0,1 0 0,-1 0 0,0 1 0,0-1-1,0 1 1,0-1 0,0 1 0,0-1 0,0 1-1,0-1 1,0 1 0,0 0 0,0 0 0,0-1 0,-1 1-1,1 0 1,0 0 0,-2 0 0,2 1-132,0-1 1,0 1-1,0 0 0,1-1 1,-1 1-1,0 0 0,0-1 1,1 1-1,-1 0 0,0 0 1,1 0-1,-1 0 0,0 0 1,1 0-1,-1 0 1,1 0-1,0 0 0,-1 0 1,1 0-1,0 0 0,0 0 1,0 0-1,-1 0 0,1 0 1,0 0-1,1 2 1,1 35 1252,-2-33-1026,10 110 1710,-10 227 1,2-313-2406,2-22-156,1-19-86,2-26 206,-3 0 0,0 0-1,-3 0 1,-6-71-1,2 28 227,-16-412 2455,16 468-2049,3 25-321,0 1 1,0-1 0,0 0 0,0 0 0,0 0 0,0 0-1,0 0 1,0 0 0,0 0 0,0 0 0,0 0 0,0 1-1,0-1 1,0 0 0,0 0 0,0 0 0,0 0 0,0 0-1,0 0 1,-1 0 0,1 0 0,0 0 0,0 0 0,0 0-1,0 0 1,0 1 0,0-1 0,0 0 0,0 0 0,0 0-1,0 0 1,0 0 0,0 0 0,-1 0 0,1 0 0,0 0-1,0 0 1,0 0 0,0 0 0,0 0 0,0 0 0,0 0-1,0 0 1,0 0 0,-1 0 0,1 0 0,0 0 0,0 0-1,0 0 1,0 0 0,0 0 0,0 0 0,0 0 0,0-1-1,-3 45 257,11 48-202,4-1 0,41 157 1,-50-235-161,1-1-1,0 0 1,0 1 0,2-1 0,-1-1-1,2 1 1,-1-1 0,10 11 0,-14-19 33,1 0 0,0-1 1,-1 1-1,1-1 0,0 1 1,0-1-1,0 0 0,1-1 1,-1 1-1,0 0 0,1-1 0,-1 0 1,1 0-1,-1 0 0,1 0 1,0 0-1,-1-1 0,1 1 1,0-1-1,0 0 0,-1 0 1,1-1-1,0 1 0,-1-1 1,1 0-1,0 0 0,-1 0 0,1 0 1,-1-1-1,1 1 0,-1-1 1,3-2-1,4-2-45,-1 0 0,0-1 0,0 0 0,0 0 0,-1-1 0,0 0 0,-1-1 0,0 0 1,0 0-1,-1 0 0,0-1 0,9-18 0,1-11 212,-2-1 1,11-45-1,-12 37 383,4-15 466,-10 33-144,1 0-1,13-29 1,-21 57-770,1 0 1,-1 0-1,1 1 0,0-1 0,0 0 0,0 0 0,0 1 0,0-1 0,1 1 1,-1-1-1,0 1 0,1 0 0,-1-1 0,1 1 0,-1 0 0,1 0 1,-1 0-1,1 0 0,3-1 0,-4 2-21,1 0 0,-1 0 0,1 0 0,-1 0 0,1 0 0,-1 0 1,1 1-1,-1-1 0,0 1 0,1-1 0,-1 1 0,1-1 0,-1 1 0,0 0 0,0 0 0,0 0 0,1 0 0,-1 0 0,2 2 1,4 6-12,1 0 0,-1 1 0,0 0 0,8 19 0,-15-28-3,84 192-1135,-32-67-2478,-33-85-1620,25 39 0,-42-75 4567,1-1-1,0 0 1,-1 0 0,2 0 0,-1-1 0,0 1 0,1-1 0,0 1 0,-1-1 0,1 0 0,0 0 0,1-1 0,-1 0 0,0 1 0,7 1 0,13 1-1748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12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1 181 488,'32'-10'1677,"-19"5"63,1 1-1,-1 1 1,27-4 0,-39 7-1572,0 0 0,-1 0 0,1 0 1,-1 0-1,1 1 0,0-1 0,-1 0 1,1 0-1,-1 1 0,1-1 1,-1 0-1,1 1 0,-1-1 0,1 1 1,-1-1-1,1 1 0,-1-1 1,1 1-1,-1-1 0,0 1 0,1-1 1,-1 1-1,0-1 0,1 1 1,-1 0-1,0-1 0,0 1 0,0-1 1,1 1-1,-1 0 0,0-1 1,0 1-1,0 0 0,0-1 0,0 1 1,0 0-1,-1-1 0,1 1 1,0-1-1,0 2 0,-8 35 1878,6-26-1383,-1 3-304,1 2-1,0-1 0,1 0 0,1 0 1,1 0-1,0 0 0,0 0 0,2 0 1,0 0-1,1 0 0,0-1 0,10 22 1,-9-26-359,-1-1 0,2 0 0,-1-1 0,1 1 0,1-1 1,-1 0-1,1 0 0,1-1 0,-1 0 0,1-1 1,1 1-1,-1-2 0,1 1 0,0-1 0,0 0 1,1-1-1,-1 0 0,1 0 0,13 2 0,-13-4-147,0 0-1,0-1 1,0 0-1,1-1 0,-1 0 1,0 0-1,0-1 0,1 0 1,-1-1-1,0 0 0,0-1 1,0 0-1,-1-1 0,1 0 1,-1 0-1,11-7 0,-13 6 53,0 0-1,-1 0 0,1-1 1,-1 1-1,-1-2 1,1 1-1,-1-1 0,0 1 1,0-1-1,-1-1 0,0 1 1,0-1-1,-1 1 1,0-1-1,0 0 0,-1 0 1,0 0-1,0-1 0,-1 1 1,1-10-1,-2 1 45,-1-1 0,0 1 0,-2-1 1,0 1-1,0 0 0,-2 0 0,0 0 0,-1 0 0,-1 1 0,-16-29 0,15 31 133,-1 0 0,0 1 0,-1 0-1,0 0 1,-1 1 0,-1 1 0,0-1-1,0 2 1,-1 0 0,0 0 0,-28-13-1,37 20-21,0 2 0,-1-1-1,1 0 1,0 1-1,-1 0 1,0 0-1,1 0 1,-1 0-1,0 1 1,1 0 0,-1 0-1,0 0 1,0 0-1,1 1 1,-1 0-1,1 0 1,-1 0-1,0 1 1,1-1 0,-5 3-1,4-1-12,0 1-1,1-1 1,-1 1-1,1 0 1,0 0-1,0 0 1,1 1 0,-1-1-1,1 1 1,0 0-1,0 0 1,1 0-1,-1 0 1,1 0-1,0 1 1,-1 6 0,-1 2-204,1-1 1,1 1-1,0 0 1,1 0-1,1 0 1,0 0-1,1 0 1,0 0-1,1 0 1,1 0-1,0 0 1,7 19-1,-5-21-497,1 1 0,0-1 0,1 0 0,0-1 0,1 1 0,0-2 0,0 1 0,1-1 1,1 0-1,0-1 0,0 0 0,1-1 0,0 0 0,0 0 0,1-1 0,0-1 0,0 0 0,0-1 0,1 0 0,17 4 0,-15-6-306,0 0 0,28 1 1,33-6-1257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12.7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36 144 1480,'0'-30'4519,"-5"20"-191,4 10-4127,1 0 1,-1 0-1,0 0 0,1 0 0,-1 0 0,1 0 0,-7 5 2817,6-4-2817,1-1 0,-1 1 0,-1 3 142,0 0 0,0 0 0,0 0 0,0 0 0,0 1 1,1-1-1,0 0 0,0 1 0,0-1 0,0 1 0,1-1 0,0 1 0,0-1 0,0 1 0,0-1 0,1 1 0,-1-1 1,3 6-1,1 7 43,1-1 1,1 1 0,10 21 0,-6-19-238,1 0 0,1 0 0,0-1-1,1-1 1,1 0 0,1-1 0,0 0 0,25 18-1,-31-27-228,0-1 0,0 0 0,1 0 0,0-1-1,0-1 1,0 0 0,1 0 0,11 2 0,-15-4-22,1-1 0,-1-1 0,0 1-1,0-1 1,0-1 0,0 1 0,1-1 0,-1 0 0,0-1 0,0 1 0,-1-1 0,1-1 0,10-4 0,-12 4 42,0 0 1,0 0-1,0 0 0,0-1 1,-1 0-1,1 0 1,-1 0-1,0 0 1,0-1-1,0 1 0,-1-1 1,0 0-1,0 0 1,4-8-1,-4 4 17,0 0-1,-1-1 1,1 1-1,-2 0 0,1-1 1,-1 1-1,-1-1 1,0-12-1,-3 0 65,0 0-1,-1 0 1,-1 0 0,-1 1-1,0 0 1,-20-40-1,20 48 45,-1 2-1,0-1 0,0 1 1,-1 0-1,-1 1 1,0 0-1,0 0 0,-1 1 1,-13-11-1,19 17-52,0 1-1,0 0 0,0-1 1,0 1-1,0 0 0,-1 1 1,1-1-1,-1 1 0,1 0 1,-1 0-1,1 0 0,-1 1 1,1-1-1,-1 1 0,0 1 1,1-1-1,-1 0 0,0 1 1,1 0-1,-1 0 0,1 0 1,0 1-1,-1 0 0,1-1 1,0 2-1,0-1 0,0 0 1,0 1-1,-7 5 0,3-1-127,1 1 0,0-1 0,0 1 0,0 0 0,1 0 0,1 1 0,-1 0 0,1 0 0,1 1 0,-7 17 0,6-12-508,2 0 1,-1-1-1,2 1 1,0 0-1,1 1 1,0-1-1,3 20 1,-1-20-248,1 0 0,1-1 0,0 1 1,1-1-1,1 0 0,0 0 0,11 20 1,-11-25 269,0 0 0,1-1 0,0 0 0,1 0 0,-1 0 0,1 0 1,1-1-1,0-1 0,0 1 0,0-1 0,11 6 0,35 11-1307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13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0 184 2340,'31'-31'4721,"-2"8"7236,-28 23-11762,5 10 2331,0 15-639,-6-25-1803,29 142 4907,-23-121-4821,0-1 0,2 1 1,1-1-1,17 31 1,-24-49-261,-1 1 0,1-1 0,-1 0 0,1 1 1,0-1-1,0 0 0,0 0 0,0 0 0,0 0 1,1-1-1,-1 1 0,0 0 0,1-1 0,0 0 1,-1 1-1,1-1 0,0 0 0,-1-1 0,1 1 1,0 0-1,0-1 0,0 1 0,-1-1 0,1 0 0,3 0 1,-1-1-94,-1 0 1,0-1-1,0 1 0,0-1 1,0 0-1,0 0 1,0 0-1,0 0 1,0-1-1,-1 1 1,1-1-1,-1 0 1,0 0-1,0 0 0,5-8 1,3-4-192,-1 0 0,-1-1 1,0-1-1,11-30 0,17-74-123,-33 100 718,-4 21-210,-1 0 0,1 0 0,0 0 0,0 0 0,0 0 0,0 1 0,0-1 0,0 0 0,0 0 0,0 0 0,0 0 0,0 0 0,0 0 0,-1 0 0,1 0 0,0 0 0,0 0 0,0 0 0,0 0 0,0 0 0,0 0 0,0 0 0,0 0 0,0 0 0,-1 0 0,1 0 0,0 0 0,0 0 0,0 0 0,0 0 0,0 0 0,0 0 0,0 0 0,0 0 0,0 0 0,0-1 0,-1 1 0,1 0 0,0 0 0,0 0 0,0 0 0,0 0 0,0 0 0,0 0 0,0 0 0,0 0 0,0 0 0,0 0 0,0-1 0,0 1 0,0 0 0,0 0 0,0 0 0,0 0 0,0 0 0,0 0 0,0 0 0,0 0 0,0 0 0,0-1 0,0 1 0,0 0 0,0 0 0,0 0 0,0 0 0,0 0 0,0 0 0,0 0 0,0 0 0,-2 2 108,1 1 1,-1 0 0,1-1 0,0 1-1,0 0 1,0 0 0,0 0-1,0 0 1,0 5 0,-2 13-2,1 0 0,1 1 1,1-1-1,1 1 0,0-1 0,2 1 1,1-1-1,0 0 0,2 0 0,0-1 1,2 1-1,0-2 0,12 23 0,-17-37-264,1 0-1,-1 0 0,1-1 1,-1 1-1,2-1 0,-1 0 1,0 0-1,1-1 0,-1 1 1,1-1-1,0 0 0,0 0 1,0-1-1,1 0 0,-1 1 1,0-2-1,1 1 0,8 1 1,-7-2-123,1-1 0,-1 0 1,1-1-1,0 1 0,-1-1 0,1-1 1,-1 1-1,1-1 0,-1-1 1,0 1-1,0-1 0,0 0 0,9-7 1,-5 3-6,0 0-1,-1-1 1,0 0 0,-1-1 0,0 0-1,0 0 1,-1-1 0,0 0 0,9-16-1,1-7 223,25-64 0,4-8 2077,-46 105-1982,-1-1 1,0 1 0,0-1 0,0 1-1,0 0 1,1-1 0,-1 1 0,0-1-1,0 1 1,1 0 0,-1-1 0,0 1 0,1 0-1,-1-1 1,0 1 0,1 0 0,-1-1-1,0 1 1,1 0 0,-1 0 0,1-1-1,-1 1 1,1 0 0,-1 0 0,0 0-1,1 0 1,0 0 0,5 10 781,-1 29 24,-5-32-723,2 18 134,1 1 1,1-1-1,1-1 0,14 42 1,-16-58-300,1 0 1,0-1-1,0 1 1,1-1-1,0 0 1,0 0-1,1 0 1,0-1-1,0 0 1,0 0-1,1 0 1,0-1-1,0 0 0,0 0 1,1-1-1,-1 0 1,15 5-1,-5-3-159,0-2-1,1 0 1,-1-1-1,1 0 1,0-2-1,0 0 1,-1-1-1,1-1 0,0-1 1,0 0-1,-1-1 1,1-1-1,23-8 1,-38 10 217,1 1 0,0-1 0,-1 0 1,1 0-1,-1 0 0,1 0 0,-1-1 0,0 1 1,0-1-1,0 0 0,0 0 0,-1 0 0,1 0 1,-1-1-1,0 1 0,3-6 0,-2 1 153,0 0-1,-1 0 1,0 0 0,0 0-1,-1-1 1,0 1 0,0-10-1,4-86 1789,0-198 1792,-5 300-3739,0 1 0,0 0 1,0 0-1,0-1 0,0 1 0,0 0 0,-1 0 0,1-1 0,0 1 1,-1 0-1,1 0 0,-1 0 0,1 0 0,-1 0 0,1 0 0,-1-1 1,-1 0-1,2 2-7,-1 0 1,1 0-1,-1 0 1,1 0 0,-1 0-1,1 0 1,-1 0-1,1 0 1,-1 0-1,1 0 1,-1 0-1,1 0 1,-1 0-1,1 1 1,-1-1 0,1 0-1,-1 0 1,1 0-1,0 1 1,-1-1-1,1 0 1,-1 1-1,1-1 1,0 0-1,-1 1 1,1-1 0,0 0-1,-1 1 1,-2 4 17,-1-1-1,1 1 1,0-1 0,1 1 0,-1 0 0,-2 9 0,-3 12-64,1 0 1,1 0-1,2 0 1,1 1 0,0 0-1,3 0 1,2 36 0,-1-52-246,0 1 0,1-1 0,0 0 0,1 1 0,0-1 0,1-1-1,0 1 1,1 0 0,0-1 0,1 0 0,0 0 0,0-1 0,1 1 0,0-1 0,1-1 0,0 0 0,0 0 0,1 0 0,17 11 0,-5-8-952,0-1 0,1-1-1,0-1 1,1-1-1,0-1 1,0-1 0,30 3-1,-1-3-1410,1-3 0,63-5 0,-12-5 92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43.0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1 570 1208,'38'-34'17013,"-35"49"-15828,3 30-274,16 59 1,23 42-3524,-43-137 1922,5 13-1034,-12-89-10915,2 21 10387</inkml:trace>
  <inkml:trace contextRef="#ctx0" brushRef="#br0" timeOffset="1">89 240 444,'-4'-34'2412,"1"6"569,0 4 363,-1 6 204,1 2-604,3 1-779,0 4-841,0 2-664,0 1-588,3-3-756,4 1-1468,7-3-777,-1-2-387,1 6-108,3 0 135,0 0 489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16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6 130 1320,'-2'-43'3872,"0"30"-839,1-1-1,1 0 0,2-24 1,-2 38-2974,0 0 1,0 0-1,0-1 1,0 1-1,0 0 1,0-1-1,0 1 1,0 0-1,0 0 1,0-1-1,1 1 1,-1 0-1,0-1 1,0 1-1,0 0 1,0 0-1,0-1 1,0 1-1,1 0 1,-1 0-1,0 0 1,0-1-1,0 1 1,1 0 0,-1 0-1,0 0 1,0 0-1,1-1 1,-1 1-1,0 0 1,0 0-1,1 0 1,-1 0-1,0 0 1,0 0-1,1 0 1,-1 0-1,0 0 1,1 0-1,-1 0 1,0 0-1,0 0 1,1 0-1,-1 0 1,1 0-1,12 12 796,9 21-588,-7 4-627,-2 1 0,-1 0 0,-2 1 0,8 68 0,-9-52-3250,23 80 0,-30-128 2899,0 0 0,1 0 0,0 0 0,1-1 0,3 7-1,-5-11 457,-1-1 0,0 1 0,1 0 0,-1-1 0,1 1 0,-1-1 0,1 0 0,-1 1 0,1-1 0,0 0 0,0 0 0,0 0 0,0 0 0,0 0 0,0-1 0,0 1 0,0-1 0,0 1 0,0-1 0,0 0 0,4 0 0,14-3-1489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49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40 740,'-10'13'2202,"7"-9"-1309,1-1-1,-1 0 1,1 1 0,0-1 0,0 1-1,-3 6 1,5-9-728,0 0 1,0 0-1,0 0 1,-1 0-1,1 0 1,1 0-1,-1 0 1,0 0-1,0 0 0,0 0 1,0 0-1,1 0 1,-1-1-1,0 1 1,1 0-1,-1 0 0,1 0 1,-1 0-1,1 0 1,-1-1-1,1 1 1,0 0-1,-1-1 1,1 1-1,0 0 0,0-1 1,-1 1-1,1-1 1,0 1-1,0-1 1,0 1-1,0-1 0,0 0 1,1 1-1,9 3 371,1-2 0,-1 1-1,1-1 1,-1-1 0,1 0-1,0 0 1,0-1 0,15-2-1,-5 1-63,604-55 3470,-257 17-3366,-176 21-1545,213 10-1,-393 9 692,-3-2-248,-1 2 0,1-1 1,-1 1-1,0 1 0,1-1 0,-1 2 0,0-1 0,16 8 0,-24-10 391,0 1 0,-1-1 1,1 0-1,0 1 0,-1-1 0,1 0 0,0 1 0,-1-1 0,1 1 0,-1 0 0,1-1 0,0 1 0,-1-1 1,1 1-1,-1 0 0,0-1 0,1 1 0,-1 0 0,0-1 0,1 1 0,-1 0 0,0 0 0,0 0 0,1-1 1,-1 1-1,0 0 0,0 0 0,0-1 0,0 1 0,0 0 0,0 0 0,0 0 0,-1-1 0,1 1 0,0 0 1,0 0-1,0-1 0,-1 1 0,1 0 0,-1 0 0,1-1 0,0 1 0,-1 0 0,1-1 0,-1 1 0,1-1 1,-1 1-1,0 0 0,0 0 0,-4 3-476,1-1 0,-1 0-1,0 0 1,0 0 0,0 0 0,-6 2 0,-47 12-2598,-15 0 591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49.9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426 1 624,'-66'20'1843,"-17"6"3349,0 2 0,-79 42 1,160-69-5107,-1 0 1,1 0 0,-1 0 0,1 1 0,0-1 0,0 1-1,0 0 1,0 0 0,0 0 0,0 0 0,0 0-1,1 0 1,-3 3 0,4-4-75,0-1 1,0 1-1,0-1 1,0 1-1,0-1 1,0 0-1,0 1 0,0-1 1,0 1-1,0-1 1,0 1-1,0-1 1,0 1-1,1-1 1,-1 0-1,0 1 0,0-1 1,0 1-1,1-1 1,-1 1-1,0-1 1,0 0-1,1 1 0,-1-1 1,0 0-1,1 1 1,0-1-1,23 9 143,11-5-15,0-2 0,1-1 0,58-6 0,-58 2-89,598-53-451,-211 15-2652,1 14-4154,-106 18 903,-164 7 3775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02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4 696,'2'-1'884,"-2"0"-663,1 1 0,-1 0 0,1 0 0,-1-1 1,1 1-1,0 0 0,-1 0 0,1 0 0,-1-1 0,1 1 0,0 0 0,-1 0 0,1 0 0,-1 0 0,1 0 0,0 0 0,-1 0 0,9 6 3758,-8-5-3758,0 0 0,22 27 4968,-20-25-4733,6 11 33,-1 0-1,0 0 0,-1 0 0,0 1 0,-2 0 0,1 1 0,-2-1 1,0 1-1,-1 0 0,0 0 0,-1 0 0,-1 25 0,-3 18-362,-2-1-1,-13 64 1,11-83 125,-2 6-203,0 9 3,-3 58 0,10-98-45,1 0 0,0 0 0,2 0 0,-1 0 0,2 0 1,0 0-1,0 0 0,2 0 0,6 15 0,-8-24-9,0 0 0,0 0 0,0 0 0,0-1 0,1 0 0,0 0 0,-1 0 0,2 0 0,-1 0 0,0-1 0,1 0 1,-1 0-1,1 0 0,8 3 0,-4-3-42,0 0 0,0 0 1,0-1-1,1-1 1,-1 1-1,0-1 0,18-1 1,3-3-402,-1-1 1,0-1-1,0-1 1,37-14-1,-44 13-303,55-20-2076,-72 24 2093,0 1 0,0 0 0,-1-1 0,1 0 0,0 0 0,-1-1 0,0 1 0,0-1 0,0 0 0,0 0 0,4-7 0,-7 10 473,0-1 0,-1 1 0,1 0 0,-1-1-1,0 1 1,1-1 0,-1 1 0,0-1 0,0 0-1,0 1 1,0-1 0,0 1 0,-1-1-1,1 1 1,0-1 0,-1 1 0,0-3 0,-5-14-1651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03.0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43 748,'-14'-27'3962,"14"26"-3638,-8-9 4218,8 9-4218,-1 1 1,0-1-1,0 1 1,0-1-1,1 1 0,-1 0 1,0-1-1,0 1 1,0 0-1,0 0 0,0-1 1,-1 1-1,1 2-3,-1 0 0,1 1-1,0-1 1,0 0 0,1 0 0,-1 1-1,0-1 1,1 0 0,0 1 0,-1-1-1,1 1 1,0-1 0,0 1 0,0-1-1,1 0 1,0 4 0,-1-2-2,8 80 1720,28 126 1,37 82-2213,-45-190-282,-18-59-245,-4-14-1097,12 31 1,-16-52 329,2-1 0,-1 1 0,1-1 1,9 13-1,-12-19 1225,-1 0 0,1 0-1,-1 0 1,1 0 0,0 0 0,-1-1-1,1 1 1,0 0 0,0-1 0,-1 1-1,1 0 1,0-1 0,0 1 0,0-1-1,0 1 1,0-1 0,0 1 0,0-1-1,0 0 1,0 0 0,0 1 0,0-1-1,0 0 1,0 0 0,0 0 0,0 0-1,0 0 1,0 0 0,0 0 0,0-1-1,0 1 1,0 0 0,0-1 0,0 1-1,0 0 1,0-1 0,0 1 0,1-2 0,17-9-1640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07.2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0 164 412,'438'-91'7646,"7"40"-4837,449 29-611,-89 68-858,-589-19-1073,361 94 0,-478-93-246,-2 4 1,93 46 0,-152-59-9,0 0 1,-2 3 0,0 1 0,-2 1 0,-1 2-1,0 2 1,45 51 0,-68-68 2,-1 1-1,0 1 1,-1 0-1,0 0 1,-1 0-1,-1 1 1,0 0 0,-1 0-1,5 20 1,-8-25-1,-1 1 0,0-1 0,0 1 0,-1-1 0,0 1 0,-1-1 0,0 1 0,-1-1 0,1 0 0,-2 1 0,1-1 0,-1 0 0,-1 0 0,0-1 0,-9 16 0,3-9 6,-1-1-1,-1 0 1,0-1 0,-1 0-1,0-1 1,-1-1 0,0 0-1,-1 0 1,0-2 0,-1 0-1,-20 9 1,-3-2 1,-1-1-1,-1-2 1,-69 12 0,12-10 0,0-4 1,-186-4-1,-195-46 83,-411-104-56,12-47-887,851 184 757,-113-25-1475,-240-89 1,366 115 917,0-1 1,0 0-1,1-1 0,0 0 1,-23-19-1,35 25 509,0 0-1,0 0 1,0 0 0,0 0 0,0 0-1,0 0 1,0-1 0,0 1-1,1 0 1,-1-1 0,0 1-1,1 0 1,-1-1 0,1 1 0,0-1-1,-1 1 1,1 0 0,0-1-1,0 1 1,0-1 0,0 1-1,0-1 1,0 1 0,1-1-1,-1 1 1,0-1 0,2-2 0,0 1-177,0 0 0,0-1 1,0 1-1,0 0 0,1 0 1,0 0-1,-1 0 0,7-4 1,24-17-1382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07.6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1 864,'-4'15'1059,"1"0"1,0 0-1,0 0 0,2 0 0,0 0 1,1 0-1,2 26 0,0-1 218,1 621 6508,12 317-6405,25-424-1086,7 119-436,-45-599-226,-2-35-1061,2 0 1,1 0-1,12 52 0,-14-88 1119,0 0-1,0 0 0,0 0 0,0 0 1,0 0-1,1 0 0,-1 0 0,1-1 1,0 1-1,0-1 0,0 1 0,0-1 1,0 0-1,0 1 0,1-1 0,-1-1 1,1 1-1,-1 0 0,1 0 0,0-1 1,0 0-1,0 1 0,0-1 0,0 0 1,0-1-1,0 1 0,0 0 0,0-1 1,0 0-1,0 1 0,0-1 0,1-1 1,-1 1-1,0 0 0,0-1 0,0 0 1,4-1-1,40-9-1602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08.3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1 980,'7'13'968,"-1"0"-1,0 1 1,-1 0-1,-1 0 1,0 0-1,2 17 1,5 92 2438,-9-85-2543,-8 567 5035,-4-377-5076,11 1305 952,5-1411-2312,2 86-2626,-10-72-4687,2-134 7633,0 4-719,0 0 0,-1 1-1,0-1 1,0 0 0,-3 7 0,-2-1-1337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09.0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73 412,'0'0'3524,"8"18"325,1 0-2994,2 0-1,0 0 0,1-1 1,0 0-1,1-1 1,1-1-1,1 0 0,0-1 1,1 0-1,27 17 0,-3-6-332,0-1-1,2-2 0,69 25 0,-13-14-90,2-5 0,0-3 0,204 20-1,314-18-78,-472-25-359,-30 0-30,756-5-342,-744-6 1,231-48 0,-265 34 94,-1-3 0,-2-5 0,94-45 0,-175 71 204,26-13-237,53-32 0,-81 45 38,-1 0 0,1 0 0,-1-1 0,-1 0 0,1 0 0,-1-1 0,0 0-1,0 0 1,-1-1 0,0 1 0,0-1 0,6-16 0,-10 21-8,0 0 0,0-1-1,-1 1 1,0-1 0,1 0 0,-1 1-1,-1-1 1,1 1 0,0-1 0,-1 1-1,0-1 1,0 1 0,0 0 0,0-1-1,0 1 1,-1 0 0,1 0 0,-1-1-1,0 2 1,0-1 0,0 0 0,-1 0 0,1 0-1,0 1 1,-1 0 0,0-1 0,0 1-1,-5-3 1,-6-4-627,-1 0 0,0 1 0,-1 1 0,-24-8 0,-32-9-852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09.8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0 276 584,'16'13'6168,"-8"-11"-5374,-1 0-1,1 0 1,0 0 0,0-1 0,0 0 0,0-1-1,0 0 1,0 0 0,15-3 0,11-3-1,33-10 1,-25 5-257,554-121 885,7 38-1002,-345 70-510,0 12-1,1 12 0,427 52 1,-524-24-323,276 85 0,143 91-957,-433-149 1131,-130-49-111,14 6-2291,57 29 0,-88-41 2419,0 0 0,0 1 1,0 0-1,0-1 0,0 1 0,0-1 1,0 1-1,0 0 0,-1 0 0,1-1 0,0 1 1,0 0-1,-1 0 0,1 0 0,-1 0 1,1 0-1,-1 0 0,1 1 0,-1-1 95,0-1-1,-1 1 0,1-1 1,0 0-1,-1 1 1,1-1-1,-1 1 0,1-1 1,-1 1-1,1-1 1,-1 0-1,1 0 0,-1 1 1,1-1-1,-1 0 1,0 0-1,1 1 0,-1-1 1,1 0-1,-1 0 1,0 0-1,1 0 1,-1 0-1,1 0 0,-1 0 1,0 0-1,1 0 1,-1 0-1,1 0 0,-1 0 1,-1-1-1,-18-2-1442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33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54 364,'-2'0'69,"1"0"0,-1 0 0,1 0-1,-1-1 1,1 1 0,-1 0 0,1-1 0,-1 1 0,1-1-1,-1 0 1,1 1 0,0-1 0,-1 0 0,1 0 0,0 0 0,0 0-1,0 0 1,0 0 0,0 0 0,0 0 0,0-1 0,0 1-1,0 0 1,0 0 0,1-1 0,-1 1 0,0-1 0,1 1 0,-1-1-1,1 1 1,0-1 0,0 1 0,-1-1 0,1 1 0,0-1-1,0 1 1,0-1 0,1-2 0,-1 4-14,-1-1 1,1 0-1,0 0 1,-1 1-1,1-1 1,-1 0-1,1 1 1,-1-1-1,1 1 1,-1-1-1,1 1 0,-1-1 1,0 1-1,1-1 1,-1 1-1,0-1 1,1 1-1,-1 0 1,0-1-1,0 1 1,1 0-1,-1 0 1,0-1-1,0 1 1,1 0-1,-1 0 0,0 0 1,0 0-1,0 0 1,1 0-1,-1 0 1,0 0-1,-1 1 1,-27 3 86,24-2-428,0-1 1,1 1-1,-1 0 0,1 0 0,0 1 0,0-1 1,0 1-1,0 0 0,0 0 0,0 0 0,1 1 1,0-1-1,-6 8 0,4 3-742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17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109 123 276,'-3'-54'4728,"-3"-1"4564,6 41-6008,4 16-1317,8 22-949,4 34-2124,-3 0 0,8 80 0,1 10-7455,-19-133 6207,1 0-1,11 28 1,-11-35 879</inkml:trace>
  <inkml:trace contextRef="#ctx0" brushRef="#br0" timeOffset="1">96 271 1244,'-24'-12'1596,"7"3"252,0-1 45,3 3-137,4 2-200,3 1-248,1-2-252,6 3-332,0 1-520,10 0-752,3 2-900,8-2-616,6 0-272,0-1-73,7-3 197,-4 1 452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34.8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0 300,'10'9'6065,"-13"-4"-5142,0 1 1,1-1-1,-1 1 1,1 0-1,0-1 1,0 1-1,-1 10 1,2-14-775,1 0-1,-1 0 1,0 0 0,0 0 0,0 0 0,0 0 0,0 0 0,-1 0 0,1-1 0,-1 1 0,-2 2 0,2-2-119,0-1 1,1 1-1,-1 0 1,0 0-1,1 0 1,0 0 0,-1 0-1,1 0 1,0 0-1,0 1 1,0-1-1,-1 4 1,-22 13 700,23-16-1159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38.1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56 192,'-10'-8'1195,"0"0"0,-23-12-1,-5 1 10560,38 19-11667,0 12 1981,3 21-1238,-2-25-147,2 59 656,-2 1 0,-11 86 1,-1 33-599,11-153-717,2 0 0,1 0 0,10 47 1,-11-71-171,1-1 1,0 1 0,0-1-1,1 0 1,0 0 0,1 0-1,0 0 1,0-1 0,1 0 0,0 0-1,0 0 1,15 12 0,-15-15-270,1 0 1,0-1 0,-1 0-1,1 0 1,1-1 0,-1 0-1,0 0 1,1-1 0,0 0-1,-1 0 1,1-1-1,0 0 1,0 0 0,0-1-1,0 0 1,12-1 0,-6-1-492,0-1 0,-1 0 1,0-1-1,1 0 0,-2-1 1,1-1-1,0 0 0,-1-1 1,0 0-1,-1 0 1,0-2-1,0 1 0,13-14 1,9-17-1173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38.5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84 1612,'-3'-6'672,"-2"-5"1188,-1 1 0,0-1 1,0 1-1,-1 0 0,-9-9 0,16 18-1785,0 1-1,0-1 1,-1 1 0,1 0-1,0-1 1,0 1-1,-1 0 1,1-1-1,0 1 1,-1 0 0,1 0-1,0-1 1,-1 1-1,1 0 1,-1 0 0,1 0-1,0-1 1,-1 1-1,1 0 1,-1 0 0,1 0-1,-1 0 1,1 0-1,0 0 1,-1 0-1,1 0 1,-1 0 0,1 0-1,-1 0 1,1 0-1,-1 0 1,1 0 0,0 0-1,-1 1 1,1-1-1,-1 0 1,1 0-1,0 0 1,-1 1 0,1-1-1,0 0 1,-1 1-1,1-1 1,0 0 0,-1 0-1,1 1 1,0-1-1,0 1 1,-1-1-1,1 0 1,0 1 0,0-1-1,0 1 1,0-1-1,-1 0 1,1 1 0,0-1-1,0 1 1,0-1-1,0 1 1,0-1-1,0 0 1,0 1 0,0 0-1,-1 34 1146,28 232 382,11-93-5469,-35-163 3082,9 27-2038,-11-36 2518,-1 0 1,1-1-1,0 1 1,0-1-1,0 1 0,-1-1 1,1 1-1,1-1 0,-1 0 1,0 0-1,0 1 1,0-1-1,1 0 0,-1 0 1,1 0-1,-1 0 0,4 1 1,-4-2 85,0-1 1,0 1-1,0-1 1,0 0-1,0 1 0,0-1 1,0 0-1,0 0 1,0 1-1,-1-1 1,1 0-1,0 0 1,0 0-1,-1 0 1,1 0-1,-1 0 0,1 0 1,-1 0-1,1-1 1,-1 1-1,0 0 1,1 0-1,-1 0 1,0-2-1,1 2-12,6-32-1843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38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1 206 184,'10'-82'4445,"-3"-41"7041,11 146-9247,-3 6-1758,49 81 275,-53-95-739,0 0 1,1-1 0,0 0 0,1-1-1,16 12 1,43 23 9,-53-36-39,0 0 1,-1 1-1,30 27 1,-46-38 6,0 1 0,0-1-1,0 0 1,-1 0 0,1 1 0,-1-1 0,1 1 0,-1 0-1,0-1 1,0 1 0,0 0 0,0 0 0,-1 0 0,1-1 0,-1 1-1,1 0 1,-1 0 0,0 0 0,0 0 0,-1 0 0,1 0-1,0 0 1,-1 0 0,0-1 0,0 1 0,0 0 0,0 0 0,0-1-1,0 1 1,-1-1 0,1 1 0,-1-1 0,0 1 0,0-1 0,0 0-1,0 0 1,-3 2 0,-1 2-182,0 0-1,-1-1 0,0 1 1,0-2-1,-1 1 1,1-1-1,-1 0 1,0-1-1,0 0 1,0 0-1,-15 3 1,16-5-268,0-1 1,0 1-1,0-2 1,0 1-1,0-1 1,0 0-1,0 0 1,0-1-1,0 0 1,0 0-1,1 0 1,-1-1 0,-9-6-1,7 4-306,0-1 0,1-1 0,0 1 1,0-2-1,1 1 0,0-1 0,0 0 0,-10-16 0,-8-22-1688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39.2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0 245 780,'1'-16'1555,"1"0"0,0 1-1,2-1 1,-1 1 0,2-1 0,0 1 0,14-28-1,-15 36-1005,1 1 0,-1 0 0,1 0 0,0 0 0,0 1 0,1 0 0,10-9 0,-9 10-475,0 0 1,0 0-1,1 0 0,0 1 0,-1 0 1,1 0-1,0 1 0,9-2 0,5 1-654,0 1 1,0 1-1,1 0 0,23 4 0,-23-1-1257,0 1 0,0 1 0,0 2-1,0 0 1,-1 1 0,38 19 0,-53-23 1807,-1 1 0,0 0 0,0 0 0,0 1 0,0-1 0,-1 1 0,1 1 0,-1-1 0,-1 1 0,1 0 0,-1 0 0,6 10 0,-5-4 997,0 1 0,-1-1 0,0 1 0,-1 0-1,-1 0 1,2 15 0,19 116 6010,-15-115-5948,0 0-1,22 51 1,-24-66-960,1 0 1,1-1-1,-1 0 1,2 0-1,0-1 1,0 0-1,1-1 1,1 0-1,0 0 1,0-1-1,1-1 1,0 0-1,1-1 1,0 0-1,0 0 1,1-2-1,16 6 1,-24-9-90,0-2 0,0 1 0,1 0 1,-1-1-1,1 0 0,-1-1 0,1 0 1,-1 0-1,1 0 0,-1 0 0,1-1 1,-1 0-1,0-1 0,1 0 0,-1 1 1,0-2-1,0 1 0,0-1 0,0 0 1,-1 0-1,1-1 0,-1 0 0,1 0 1,-1 0-1,-1 0 0,1-1 0,-1 0 1,1 0-1,-1 0 0,-1 0 1,1-1-1,-1 1 0,0-1 0,0 0 1,-1 0-1,1 0 0,-1 0 0,-1-1 1,1 1-1,0-7 0,0-4-21,-1 0 0,-1 0 1,0 0-1,-1 0 0,-1 0 0,-1 0 0,0 1 1,-1-1-1,-7-19 0,2 12 6,-1 1 0,-1 0 0,-1 1 0,-1 0 1,-23-30-1,26 40 26,0 0 1,-1 1-1,0 0 1,-1 1-1,0 0 1,0 1-1,-24-13 1,31 20-7,1 0 1,-1 0-1,0 1 0,1-1 1,-1 1-1,0 0 1,0 0-1,0 1 1,0-1-1,0 1 1,-9 1-1,10 0-29,0 0 0,1 0 0,-1 0 0,0 1 0,1 0 0,0-1 0,-1 1 0,1 0 0,0 0 0,0 1 0,0-1 0,0 1 0,1 0 0,-1-1 0,1 1 0,-1 0 0,-2 5 0,2-2-319,0 0 1,0 0-1,0 1 1,1-1-1,0 1 1,1-1-1,-1 1 0,1-1 1,0 1-1,1 0 1,0 0-1,0-1 1,0 1-1,1 0 0,0-1 1,2 11-1,0-8-327,0 1-1,0-1 1,0 0-1,1 0 1,1 0-1,0-1 1,0 0-1,0 0 1,1 0-1,0 0 0,8 6 1,20 13-1589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39.9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1 282 1584,'6'-3'607,"18"-5"6384,-23 8-6820,-1 0-1,1 0 0,0 0 1,-1 0-1,1 0 0,-1 1 1,1-1-1,-1 0 0,1 0 1,-1 0-1,1 1 0,-1-1 1,0 0-1,1 1 0,0 0 341,-1-1-340,1 0-1,-1 1 0,0-1 1,1 1-1,-1-1 0,0 1 1,0-1-1,1 1 0,-1-1 1,0 1-1,0-1 0,0 1 1,0-1-1,0 1 1,0-1-1,0 1 0,0-1 1,0 1-1,0-1 0,0 1 1,0 0-1,0-1 0,0 1 1,0-1-1,0 1 0,-1 0 1,0 22 530,0 1 1,2 0 0,1 0 0,0 0-1,2-1 1,1 1 0,13 40-1,-11-46-645,0 0-1,1-1 0,1 1 0,0-2 0,1 1 0,1-1 1,1-1-1,0 0 0,1 0 0,16 13 0,-25-24-109,0-1 0,0 0 0,1 0 0,-1 0 0,1 0 0,-1-1 1,1 1-1,0-1 0,0 0 0,0-1 0,1 0 0,-1 1 0,8 0 0,-10-3 9,0 1 1,0 0-1,0-1 0,0 0 1,0 0-1,-1 0 1,1 0-1,0 0 0,-1 0 1,1-1-1,0 1 0,-1-1 1,0 0-1,1 1 1,-1-1-1,0-1 0,0 1 1,0 0-1,0 0 0,-1-1 1,1 1-1,0-1 0,-1 1 1,0-1-1,2-3 1,3-10-85,0 0 0,-1 0 0,-1 0 0,4-26 0,2-68 162,-10 72 149,0 37-157,0-1 0,0 1 0,0 0 0,0-1 0,-1 1 0,1-1 0,0 1 0,0 0 0,-1-1 0,1 1 0,-1 0 0,0-1 0,1 1 0,-1 0 0,0 0 0,1-1 0,-1 1 0,0 0 0,0 0 0,0 0 0,0 0 0,-2-1 0,3 2-6,-1 0 0,0 0 0,1 0 1,-1 1-1,0-1 0,1 0 0,-1 0 0,0 0 0,1 1 1,-1-1-1,0 0 0,1 0 0,-1 1 0,0-1 0,1 1 1,-1-1-1,1 0 0,-1 1 0,1-1 0,-1 1 1,1 0-1,-1-1 0,1 1 0,0-1 0,-1 1 0,1 0 1,0-1-1,-1 1 0,1 1 0,-7 20 279,4-8-264,2 0 0,0-1 0,0 1 0,1 0 0,1 0 0,0 0 0,1-1 0,1 1-1,0-1 1,0 1 0,2-1 0,-1 0 0,2-1 0,0 1 0,0-1 0,1 0 0,1 0 0,16 19-1,-21-28-99,0 0 0,0 0-1,0-1 1,0 1 0,1-1-1,-1 0 1,1 0 0,0 0-1,-1 0 1,1-1 0,0 1-1,0-1 1,5 1 0,-7-2 4,1 0 0,-1 0 1,1 0-1,-1 0 0,0-1 0,1 1 1,-1-1-1,0 1 0,1-1 1,-1 0-1,0 0 0,0 0 0,1 0 1,-1 0-1,0-1 0,0 1 1,0 0-1,-1-1 0,1 0 0,0 1 1,-1-1-1,1 0 0,-1 0 1,2-2-1,6-12-177,0 0-1,-1 0 1,-1-1 0,0 1 0,7-34-1,5-12 500,-10 49 431,-1 18-168,6 30 141,-9-19-444,1-4-146,0-1-1,0 0 1,1 0-1,1-1 1,-1 1-1,2-2 1,0 1 0,0-1-1,0-1 1,1 1-1,0-2 1,19 12-1,-23-16-85,-1 0-1,1-1 0,0 0 0,0 0 0,0 0 0,0 0 0,0-1 0,0 0 0,0 0 0,1-1 0,-1 0 0,0 0 0,0 0 0,1-1 0,-1 0 0,0 0 0,0 0 0,0-1 0,0 0 0,0 0 0,0-1 0,-1 1 0,1-1 0,-1 0 0,1-1 0,-1 0 0,8-7 0,-5 2-69,0 0 0,-1 0 0,0-1 0,0 0-1,-1 0 1,0-1 0,-1 0 0,0 0 0,-1 0 0,0-1-1,-1 1 1,3-22 0,0-3-127,-3 1 0,-1-1 1,-3-36-1,0 28 183,-2 0 1,-2 0 0,-3 0-1,-22-79 1,28 119 81,1-1 0,-1 1 0,0 0 0,-1 0-1,1 0 1,0 0 0,-1 1 0,0-1 0,0 1 0,0-1 0,-6-3 0,8 6-33,1 1 1,-1-1-1,1 1 0,-1 0 1,0 0-1,1-1 1,-1 1-1,0 0 1,0 0-1,1 0 1,-1-1-1,0 1 1,1 0-1,-1 0 1,0 0-1,0 0 1,1 0-1,-1 1 1,0-1-1,1 0 1,-1 0-1,0 0 1,1 1-1,-1-1 1,0 0-1,1 1 1,-2-1-1,1 2 27,-1 0 0,1 0 0,0-1-1,-1 1 1,1 0 0,0 0 0,0 0-1,0 0 1,0 0 0,1 1 0,-1-1-1,1 0 1,-1 3 0,-2 13 170,1 0 0,1 0-1,1 0 1,0 0 0,1 0 0,2 0-1,-1 0 1,7 21 0,3 1 55,1 1 0,26 53 1,-24-64-252,1-1 1,1-1-1,40 48 1,-37-53-823,1 0-1,1-2 1,1-1 0,37 26 0,-43-35-228,0 0 0,0-1 0,1-1 0,1-1 1,-1 0-1,1-2 0,0 0 0,1-1 0,-1-1 1,1 0-1,0-2 0,0 0 0,0-1 0,0-2 1,0 0-1,0-1 0,28-6 0,15-10-1042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47.1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11 234 548,'5'-5'1837,"0"1"1,1-1-1,0 1 0,-1 0 1,10-5-1,37-11 2263,-18 11-3272,38-5 0,5 4-433,-1 3 1,1 4-1,0 3 1,148 20-1,-91 3-75,252 78-1,-349-85-228,-36-16-83,0 1 0,0-1 1,-1 1-1,1-1 0,0 1 0,0-1 0,-1 1 0,1-1 0,-1 1 0,1 0 0,-1-1 0,1 1 1,-1 0-1,1-1 0,-1 1 0,1 0 0,-1 1 0,0-2 2,0 1 0,0-1 1,-1 1-1,1 0 0,0-1 0,-1 1 1,1-1-1,-1 1 0,1-1 0,0 1 0,-1-1 1,1 1-1,-1-1 0,1 0 0,-1 1 1,1-1-1,-1 0 0,0 1 0,1-1 0,-1 0 1,1 0-1,-1 1 0,0-1 0,1 0 1,-1 0-1,0 0 0,0 0 0,-18 4 102,0-1-1,0-1 1,1 0-1,-28-2 1,-81-10 47,86 5-128,-161-16 24,-460-27-96,529 48 107,133 0-63,-1 0-1,1 0 0,0 0 1,0 0-1,-1 0 1,1 0-1,0 0 0,-1 1 1,1-1-1,0 0 1,-1 0-1,1 0 0,0-1 1,-1 1-1,1 0 1,0 0-1,-1 0 0,1 0 1,0 0-1,0 0 1,-1 0-1,1 0 0,0-1 1,0 1-1,-1 0 1,1 0-1,0 0 0,0-1 1,-1 1-1,1 0 1,0 0-1,0-1 0,0 1 1,-1 0-1,1 0 1,0-1-1,10-7 39,23-6-10,27-5-22,2 2 0,121-16 0,128 9-51,-298 24 40,26-3-7,1 2 0,-1 2-1,1 2 1,54 10 0,-80-7 33,-19-4 36,-25-3 18,-149-46-51,-95-19-1004,233 60 404,-56-8-1153,34 10-4190,82 1-1550,-7 0 6115,21-4-998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49.1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547 1 1028,'-14'66'6264,"12"-9"-3974,2 1-1,15 98 1,-7-79-1400,18 244 643,-25 544-1,-33-459-1075,-10 176 117,38-398-463,21 215 1,-5-291-84,-3-37-59,-3 1 0,-2 0 0,-7 75 0,-38 107-77,11-81 152,27-154-49,0 0 0,-10 26 0,12-40-11,-1-1-1,1 1 0,-1 0 0,-1-1 1,1 0-1,-1 1 0,1-1 1,-1 0-1,0 0 0,-1 0 1,1-1-1,-1 1 0,0-1 1,-6 4-1,3-4-2,-1-1 0,1 0 0,-1-1 0,1 0 0,-1 0-1,0-1 1,1 0 0,-1 0 0,0-1 0,1 0 0,-14-3 0,-19-1-12,-183-4-106,221 9 138,1 0-1,-1 0 1,0 0-1,1 0 1,-1 0-1,0 0 1,1 0-1,-1-1 1,0 1-1,1-1 0,-1 1 1,1-1-1,-1 0 1,1 0-1,-1 0 1,1 0-1,0 1 1,-1-2-1,1 1 1,0 0-1,0 0 1,0 0-1,-1-1 0,1 1 1,1 0-1,-1-1 1,0 1-1,0-1 1,0 1-1,1-1 1,-1 1-1,1-1 1,-1 0-1,1 1 0,0-3 1,0-4 5,1 1 0,0-1-1,0 0 1,1 1 0,0 0 0,5-12-1,2-9-5,-2-4-10,-1 0-1,-2 0 0,0-50 1,-11-100-69,0 58 91,18-345 749,10 210-796,-14-271 1,-17 286 116,24-279 1,-11 433-81,-9-114 0,2-62-37,13 120 180,7 1 0,6 1 0,48-171 0,-63 295-407,-1-1 0,-1 1-1,0-1 1,-2 0-1,-1 0 1,0 0-1,-1 0 1,-4-29-1,3 50 137,0-1 0,0 1 0,0 0 0,0-1 0,0 1-1,0-1 1,0 1 0,0 0 0,0-1 0,0 1 0,0 0 0,0-1 0,0 1-1,0-1 1,-1 1 0,1 0 0,0-1 0,0 1 0,0 0 0,-1 0 0,1-1-1,-1 0-503,0 1 504,1 0-1,0-1 1,-1 1 0,1 0 0,0 0 0,-1 0 0,1 0 0,0 0 0,-1-1-1,1 1 1,-1 0 0,1 0 0,0 0 0,-1 0 0,1 0 0,-1 0 0,1 0-1,0 1 1,-1-1 0,1 0 0,0 0 0,-1 0 0,1 0 0,0 0 0,-1 1-1,1-1 1,0 0 0,-1 0 0,1 0 0,0 1 0,-2 0-505,2-1 505,0 1 0,0-1 0,0 0 0,-1 1-1,1 0 1,-17 24-4485,7 1 2225,3 6 574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49.7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65 1000,'-1'-8'895,"0"1"1,0-1-1,0 0 0,1 1 1,4-19 2169,-2 34-2058,0 13-70,-15 144 2645,2-50-2279,15 864 1402,8-540-2935,-11-256-138,1 19-1234,2-70-2600,-4-127 4112,3 26-4042,9-60-2944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51.2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303 810 260,'-37'6'9117,"-20"-10"-5388,35 0-3171,0 0 1,0-1-1,1-2 0,0 0 1,0-1-1,-37-21 0,56 28-536,1 0 0,-1 0 0,1 0-1,-1 0 1,1-1 0,0 1 0,0 0 0,-1-1-1,1 1 1,0-1 0,0 0 0,0 1-1,1-1 1,-1 0 0,0 1 0,1-1 0,-1 0-1,1 0 1,-1 1 0,1-1 0,0 0-1,0 0 1,0 0 0,0 0 0,0 1 0,0-4-1,2-3 5,1 0 0,-1 0 0,1 0 0,7-14 0,8-20-32,-13 6 61,-1 0 1,-2 0 0,-1 0 0,-2 0 0,-10-69-1,10 104-41,1-1-1,0 1 1,0-1-1,0 0 1,1 1-1,-1-1 0,0 1 1,0-1-1,1 1 1,-1-1-1,1 1 1,0-1-1,-1 1 1,1 0-1,0-1 1,0 1-1,0 0 0,0 0 1,0-1-1,0 1 1,0 0-1,0 0 1,0 0-1,0 0 1,1 0-1,-1 0 0,0 1 1,1-1-1,1 0 1,6-3 5,0 1 0,0 0-1,18-2 1,0-1 72,60-26 85,115-60 0,-39 15-186,-138 68 10,0 0 0,0 2 0,1 1 1,0 0-1,38-1 0,135 4 10,-127 4-7,86-8 1,-138 4-10,-13 1-1,0 1 0,0 0 0,0 0 1,0 1-1,0 0 0,7 1 1,-12-1 5,-1 1 0,1-1 1,-1 1-1,1-1 0,-1 1 1,1 0-1,-1-1 0,1 1 0,-1 0 1,0 0-1,0 0 0,1 0 1,-1 0-1,0 0 0,0 1 1,0-1-1,0 0 0,0 1 1,0-1-1,0 0 0,-1 1 0,1-1 1,0 1-1,-1-1 0,1 1 1,-1 0-1,0-1 0,1 1 1,-1-1-1,0 1 0,0 2 0,0 38 202,-1 1-1,-3 0 0,-1 0 0,-14 54 0,0 3 154,-1 54-13,10-65-428,-23 92-1,32-177 83,0-1 0,0 1 1,0 0-1,0-1 0,-1 1 0,1-1 0,-1 0 0,0 1 0,0-1 0,-1 0 1,1 0-1,0 0 0,-1-1 0,0 1 0,0 0 0,-6 3 0,6-4 0,-1 0 0,0-1 0,0 0 0,-1 0 1,1 0-1,0 0 0,0-1 0,0 1 0,0-1 0,-1 0 0,1 0 0,0-1 0,0 1 0,-8-3 0,-26-7-72,-60-26 0,66 23-356,0 1-1,-63-14 1,12 15-2975,28 8-4647,74-11 846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17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1 269 364,'25'-30'12889,"-21"26"-12194,0 1 0,0-1-1,0 1 1,1 1 0,7-5 0,-9 6-696,-1 0-1,0 0 1,1 0 0,-1 0 0,1 1 0,-1-1 0,1 1 0,-1 0-1,1-1 1,-1 1 0,1 0 0,-1 1 0,1-1 0,0 0-1,-1 1 1,0-1 0,1 1 0,-1 0 0,1 0 0,-1 0-1,0 0 1,1 0 0,-1 1 0,0-1 0,0 1 0,0-1-1,0 1 1,0 0 0,2 3 0,-1-2-4,0 2-1,-1-1 1,1 0 0,-1 0 0,0 1-1,0 0 1,-1-1 0,1 1 0,-1 0 0,0 0-1,0-1 1,-1 1 0,1 0 0,-1 0-1,0 0 1,0 0 0,-1 0 0,0 0-1,0 0 1,-1 5 0,-4 11 165,-2 1 0,0-1 0,-12 22 0,7-16-100,11-22-161,0-1 0,0 0 1,0 1-1,1-1 0,0 1 0,0-1 1,0 1-1,0 0 0,1-1 0,-1 9 0,1-12-23,1 0-1,-1 0 1,1 1-1,-1-1 0,0 0 1,1 0-1,0 0 0,-1 0 1,1 0-1,0 0 0,-1 0 1,1 0-1,0 0 0,0 0 1,0 0-1,2 1 0,0-1-168,-1 1 1,1-1-1,0 0 0,0 0 0,0 0 0,0 0 0,0-1 0,0 1 0,4 0 0,2-1-314,-1 1-1,1-1 1,0 0-1,0-1 0,-1 0 1,1-1-1,0 0 1,-1 0-1,1 0 0,-1-1 1,0-1-1,0 1 0,0-1 1,13-10-1,-13 8 645,0-1-1,0 0 0,-1-1 0,0 0 1,0 0-1,-1-1 0,0 1 1,0-1-1,-1-1 0,0 1 1,-1-1-1,4-11 0,30-104 9633,-38 124-9587,0 0 0,0 1 0,1-1 0,-1 0 0,0 0 0,0 1 0,0-1 0,1 0-1,-1 1 1,0-1 0,1 1 0,-1-1 0,1 0 0,-1 1 0,1-1 0,-1 1 0,1-1 0,-1 1 0,1-1 0,-1 1 0,1 0 0,0-1 0,-1 1 0,1 0 0,-1-1 0,1 1 0,0 0 0,0 0 0,-1 0 0,1 0 0,0-1 0,-1 1 0,1 0 0,0 0 0,-1 0 0,1 0 0,0 0 0,0 1 0,-1-1 0,1 0 0,0 0 0,-1 0 0,1 1 0,0-1 0,-1 0 0,1 1 0,0 0 0,5 3-182,-2 0 0,1 0 0,0 0-1,6 10 1,3 1-246,-6-10 147,0 0 1,0 0-1,1-1 0,-1 0 1,1-1-1,0 0 1,0 0-1,0-1 0,0 0 1,0-1-1,1 0 1,-1 0-1,0-1 1,1 0-1,-1-1 0,18-3 1,-21 3 211,1 0 1,0 0-1,-1-1 1,1 0-1,-1-1 0,0 1 1,0-1-1,0-1 1,0 1-1,0-1 1,-1 0-1,0 0 0,0 0 1,0-1-1,0 0 1,0 0-1,-1 0 1,0-1-1,0 1 0,-1-1 1,0 0-1,0 0 1,5-13-1,-5 6 336,0 0 0,-1 0 0,-1 0 0,0 0 0,-1-1 0,0 1 0,-1 0 0,-1 0 0,-3-15 0,5 23-305,-1 1 0,-1-1 0,1 1 0,-1 0 0,1-1 0,-1 1 0,0 0 0,-1 0 0,1 1 0,-1-1 0,1 0 0,-1 1 0,0-1 0,-1 1 0,1 0 0,0 0-1,-1 0 1,0 1 0,0-1 0,0 1 0,0 0 0,0 0 0,0 0 0,0 1 0,-1-1 0,1 1 0,0 0 0,-1 0 0,-8 0 0,5 2-446,0-1 0,1 1-1,-1 1 1,1-1 0,0 1-1,-1 1 1,1-1-1,0 1 1,0 0 0,1 1-1,-1 0 1,1 0 0,-1 0-1,1 1 1,1 0 0,-1 0-1,-7 9 1,-1 2-1202,0 2 0,2-1 0,0 2 0,-19 37 0,7-5-476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52.1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3 877 16,'0'-1'264,"-1"0"1,1 0-1,0 0 1,-1 0-1,1 0 0,0 0 1,0 0-1,0 0 0,0 0 1,-1 0-1,1 0 1,1 0-1,-1 0 0,0-1 1,0 1-1,0 0 0,1 0 1,-1 0-1,0 0 1,1 0-1,-1 1 0,1-1 1,0-2-1,16-25 2869,-14 24-2715,35-50 2248,2 1 0,69-69 0,-58 73-2397,2 2 1,2 3-1,3 2 0,78-44 0,-45 36-163,3 4 0,1 5 0,2 3 0,2 5 0,1 4 0,2 5 0,0 4 0,1 4 0,151-3 0,-2 22 307,484 71 0,-587-50-244,182 27-47,3-28-124,-51-29-42,-220 1 6,0-2-1,88-22 0,-129 23-2,0-2-1,32-14 1,-45 18 0,-1 0 1,1-1 0,-1-1-1,0 0 1,0 0 0,-1 0 0,1-1-1,8-10 1,-16 16-50,1 1 1,-1 0-1,0-1 1,1 1-1,-1 0 0,0-1 1,1 1-1,-1-1 1,0 1-1,1 0 1,-1-1-1,0 1 0,0-1 1,0 1-1,1-1 1,-1 1-1,0-1 1,0 1-1,0-1 0,0 1 1,0-1-1,0 1 1,0-1-1,0 1 0,0-1 1,0 1-1,0-1 1,0 1-1,-1-1 1,1 1-1,0-1 0,0 1 1,0-1-1,-1 1 1,1 0-1,0-1 1,0 1-1,-1-1 0,1 1 1,0 0-1,-1-1 1,1 1-1,-1 0 1,1-1-1,0 1 0,-1 0 1,1 0-1,-1-1 1,1 1-1,-1 0 0,-34-6-7079,8 1 266,22 0 4940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52.4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 28,'18'-13'8788,"-18"14"-8634,2 3 433,0 0 0,-1 0 0,0 0 0,1 0 0,-2 0 0,1 1 0,0 3 0,-4 199 3794,-2-65-3362,2 164-1096,5-287-1870,13-57-8336,-8 5 7404,0-4 423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52.8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60 243 656,'-14'-46'1694,"-30"-123"8768,43 168-10391,1 0-1,0 0 1,0 0 0,-1 0 0,1 1-1,0-1 1,0 0 0,0 0 0,0 0-1,0 0 1,0 0 0,1 0 0,-1 1-1,0-1 1,0 0 0,1 0 0,-1 0-1,0 0 1,1 1 0,-1-1 0,1 0-1,-1 0 1,1 1 0,-1-1 0,1 0-1,-1 1 1,1-1 0,0 1 0,-1-1 0,1 1-1,0-1 1,0 1 0,-1-1 0,1 1-1,0-1 1,0 1 0,0 0 0,-1 0-1,1-1 1,0 1 0,0 0 0,0 0-1,0 0 1,0 0 0,0 0 0,-1 0-1,1 0 1,0 0 0,0 1 0,0-1-1,1 1 1,7 0 144,0 1-1,-1 1 0,16 6 1,-21-8-194,62 26 204,122 70-1,-185-96-226,-1 0 0,1 0-1,-1 0 1,1 0 0,-1 0 0,1 0 0,-1 0 0,0 1-1,1-1 1,-1 0 0,0 1 0,0-1 0,0 1 0,0 0 0,0-1-1,0 1 1,-1 0 0,1-1 0,-1 1 0,1 3 0,-1-4 0,0 1 1,0-1 0,-1 1 0,1-1 0,-1 1-1,1-1 1,-1 0 0,0 1 0,1-1 0,-1 0 0,0 1-1,0-1 1,0 0 0,0 0 0,0 0 0,0 0 0,0 0-1,-1 0 1,0 1 0,-8 4-18,0 0-1,-1-1 0,1 0 1,-22 7-1,-52 11-1096,28-10-3365,79-20-5808,4-4 8571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53.1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 1440,'9'-12'1461,"4"-2"4415,-13 14-5741,1 0 0,-1 0-1,1 0 1,-1 0 0,1 0-1,-1 0 1,0 0 0,1 0-1,-1 0 1,1 1 0,-1-1-1,1 0 1,-1 0 0,1 0-1,-1 0 1,0 1 0,1-1-1,-1 0 1,1 0 0,-1 1-1,0-1 1,1 0 0,-1 1-1,0-1 1,1 0 0,-1 1-1,0-1 1,0 1 0,1-1-1,-1 1 1,0-1 0,0 0-1,0 1 1,0-1 0,0 1-1,1-1 1,-1 1 0,0 0-1,5 15 624,-1 0-1,0 1 0,-1 0 1,1 21-1,0 0-295,5 50-435,-4 0 1,-8 107-1,2-177-469,0-10-357,1 1 1,-1-1-1,2 1 1,-1-1-1,3 10 1,-3-17 652,0-1 0,0 0 0,0 1 0,0-1 0,0 1 0,0-1 0,0 0 0,1 1 0,-1-1 0,0 1 0,0-1 0,1 0 0,-1 1 0,4 2-1606,-4-3 1606,1 0 0,-1 0 0,0 0 0,1 0 0,-1 0 0,1 0 0,0 0 0,15-8-2959,9-18-25,-4-2 1274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53.5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456 89 272,'3'-47'3612,"2"6"9981,35 336-10497,-5-50-3878,-34-232 525,4 60-1758,-5-67 1102,0 1 0,-1-1-1,0 1 1,-3 11 0,4-18 779,0 1-1,0-1 0,0 1 1,0-1-1,0 1 1,0-1-1,0 0 1,-1 1-1,1-1 0,0 1 1,0-1-1,0 1 1,-1-1-1,1 0 1,0 1-1,0-1 0,-1 0 1,1 1-1,0-1 1,-1 0-1,1 1 1,0-1-1,-1 0 0,1 0 1,0 1-1,-1-1 1,1 0-1,-1 0 1,1 0-1,0 0 0,-1 1 1,1-1-1,-1 0 1,1 0-1,-1 0 1,1 0-1,-1 0 0,1 0 1,0 0-1,-1 0 1,1 0-1,-1 0 1,1-1-1,-1 1 0,1 0 1,0 0-1,-1 0 1,1 0-1,-1-1 1,1 1-1,0 0 0,-1 0 1,0-1-1,-16-21-3687,0-3 2018</inkml:trace>
  <inkml:trace contextRef="#ctx0" brushRef="#br0" timeOffset="1">101 336 1732,'-35'-8'2348,"7"1"453,7 2 251,4-3 1816,27 8-3227,18 2-561,14 2-484,14-1-520,13-1-672,1 0-929,7 0-915,-4 0-484,3-1-184,-3-1 75,-10 0 429,0 2 808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54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98 260 72,'-67'-177'6422,"53"150"-4936,12 23-1253,0 1 1,0-1-1,0 0 0,0 0 1,1 1-1,-1-1 1,1 0-1,0-1 0,-1-7 1,2 12-188,1-1 0,-1 1 0,0-1 0,0 1 0,1-1 0,-1 1 0,0 0 0,0-1 0,1 1 0,-1-1 0,1 1 0,-1 0 0,0-1 0,1 1 0,-1 0 0,1-1 0,-1 1 0,1 0 0,-1 0 0,1-1 0,-1 1 0,1 0 0,-1 0 0,1 0 0,-1 0 0,1 0 1,-1 0-1,1 0 0,-1 0 0,1 0 0,-1 0 0,1 0 0,-1 0 0,1 0 0,-1 0 0,1 0 0,-1 0 0,1 1 0,0-1 0,25 9 1039,20 16 252,60 42 0,28 17-691,-55-45-493,1-4 0,151 45 1,-108-49 21,169 21 1,554-9-27,-140-58-451,-565 3 253,-2-5 1,0-6 0,136-42-1,-238 55-189,-1-1-1,0-2 0,-1-2 1,0-1-1,40-27 1,-70 40-13,0 0 0,-1-1 0,1 0-1,-1 0 1,0 0 0,0-1 0,3-4 0,-6 8 128,-1 0-1,1 0 1,-1 0-1,1 0 1,-1 0-1,1-1 1,-1 1-1,0 0 1,0 0-1,1 0 1,-1 0-1,0 0 1,0 0-1,0-1 1,0 1-1,0 0 1,-1 0-1,1 0 1,0 0-1,0 0 1,-1 0 0,1-1-1,-1 1 1,1 0-1,-1 0 1,1 0-1,-1 0 1,0 1-1,1-1 1,-1 0-1,0 0 1,0 0-1,0 0 1,0 1-1,0-1 1,1 0-1,-1 1 1,0-1-1,0 1 1,-2-1-1,-10-5-874,0 0 0,-1 2 0,1-1 0,-1 2 0,-26-4 0,16 2 147,-38-5-791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1:55.7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63 165 128,'-33'-3'3583,"31"3"-3419,0-1 0,0 1 0,0-1 1,0 1-1,0-1 0,0 1 1,0-1-1,1 0 0,-1 0 0,0 0 1,1 0-1,-1 0 0,1 0 0,-3-3 1,4 3-71,0 1 1,0 0-1,0-1 1,0 1-1,1-1 1,-1 1-1,0-1 1,0 1-1,1-1 1,-1 1-1,0 0 1,1-1-1,-1 1 1,0-1-1,1 1 1,-1 0-1,1 0 1,-1-1-1,0 1 1,1 0-1,-1 0 1,1-1-1,-1 1 1,1 0 0,-1 0-1,1 0 1,-1 0-1,1 0 1,-1 0-1,1-1 1,0 2-1,23-8 538,-20 7-351,213-46 692,1 10 1,2 10 0,1 9 0,1 10 0,330 32 0,-390-3-694,183 49 1,150 71-275,-21-19-183,-156-60-2769,-304-60 2583,2-1-544,0 1 1,0 0 0,0 2-1,-1 0 1,0 0-1,27 14 1,-41-18 734,0 0 0,1-1 1,-1 1-1,0 0 1,1 0-1,-1 0 0,0 0 1,0 0-1,0 0 1,0 0-1,0 1 0,0-1 1,0 0-1,0 1 1,-1-1-1,1 0 0,0 1 1,-1-1-1,1 1 1,-1-1-1,0 1 0,1-1 1,-1 1-1,0 0 0,0 1 1,-8 14-1534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0.3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12 148 504,'-2'-5'1252,"0"1"1,0 0-1,1 0 0,0-1 0,0 1 1,0-1-1,0 1 0,1-1 0,0-5 1,8-9 2609,13-2-3469,-12 14-278,0 0-1,1 1 0,-1 0 1,1 1-1,1 0 0,-1 0 1,1 1-1,0 1 0,16-4 1,-24 7-85,0-1 1,-1 0-1,1 1 1,0 0-1,0 0 0,0-1 1,0 2-1,0-1 1,0 0-1,0 1 0,0-1 1,-1 1-1,1 0 1,0 0-1,0 0 1,-1 0-1,1 0 0,0 1 1,-1-1-1,0 1 1,1 0-1,-1 0 1,0 0-1,0 0 0,0 0 1,0 0-1,0 0 1,0 1-1,-1-1 0,1 1 1,-1-1-1,0 1 1,1 0-1,-1-1 1,0 1-1,-1 0 0,1 0 1,-1 0-1,1 0 1,-1 5-1,1 6 64,-1 1 0,0-1-1,-2 1 1,1-1 0,-2 1-1,0-1 1,-1 0 0,0 0-1,-10 21 1,-9 12 160,-35 57 0,52-95-221,0 2-12,-3 5-7,-1 0-1,0-1 1,-1 0 0,0 0 0,-19 16 0,23-25-321,28-17-672,19 5 796,1 2-1,54 2 1,-10 0-3786,-1-7-7707,-56 3 9294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1.7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199 46 72,'16'-22'12317,"-19"14"-9405,8 5-2710,0 1 1,1 0-1,-1 0 1,1 0 0,-1 1-1,1-1 1,0 1-1,-1 1 1,1-1-1,0 1 1,0 0-1,0 0 1,11 3 0,-14-3-180,0 1 0,0 0 0,0 0 0,0 1 1,-1-1-1,1 1 0,0-1 0,0 1 0,-1 0 1,1 0-1,-1 0 0,0 0 0,1 0 0,-1 1 1,0-1-1,0 1 0,0-1 0,-1 1 0,1 0 1,-1 0-1,0 0 0,1 0 0,-1 0 0,0 0 1,-1 0-1,2 5 0,-1 5 61,0 0-1,-1 0 1,-1 0-1,0 0 1,0-1-1,-1 1 1,-1 0 0,0-1-1,-10 24 1,-6 8 139,-33 55 1,30-60-169,20-36-55,0-1 0,0 1-1,0 0 1,-1-1 0,1 1-1,-1-1 1,1 0 0,-1 0-1,0 0 1,0 0 0,0 0-1,0-1 1,0 1 0,-5 1-1,-54 11 32,22-5 3,37-8-25,0 0-1,0 0 0,0-1 1,0 1-1,0-1 1,0 0-1,-1 0 1,1 0-1,0 0 1,0 0-1,0-1 0,-1 1 1,1-1-1,0 0 1,0 0-1,0 0 1,0 0-1,0 0 0,1-1 1,-1 0-1,-3-2 1,3 1-1,0 0 1,1 1 0,-1-1 0,1-1 0,0 1 0,0 0-1,0 0 1,1-1 0,-1 1 0,1-1 0,0 0-1,0 1 1,0-1 0,0 0 0,1 1 0,-1-1-1,1-8 1,1 0 4,0 0 0,1 0 0,0 0 0,1 0-1,0 0 1,1 0 0,0 1 0,1 0 0,9-16 0,-3 8-20,1 0 1,1 1 0,1 1-1,23-23 1,-34 37-97,1-1 1,-1 1-1,1 0 0,0 0 1,1 0-1,-1 1 1,0-1-1,1 1 0,-1 0 1,1 1-1,5-2 1,-7 2-290,0 1 1,0-1 0,-1 1-1,1 0 1,0 0 0,0 0-1,0 1 1,4 0-1,-4 0-477,0 0-1,0 0 0,0 1 1,1-1-1,-1 1 0,0-1 1,4 5-1,21 9-4845,-14-9 3447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2.2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76 468,'23'-12'5472,"43"-22"2910,-53 28-7514,1 1-1,0 0 1,16-3-1,-25 6-786,0 1-1,0 0 0,0 0 0,0 1 0,0 0 0,0 0 0,0 0 0,0 0 1,0 1-1,0 0 0,1 0 0,-2 0 0,1 1 0,0-1 0,0 1 1,0 0-1,-1 1 0,1-1 0,-1 1 0,0 0 0,0 0 0,0 0 0,0 1 1,0-1-1,5 9 0,-4-6 23,-1 1 0,-1 0 1,1 1-1,-1-1 0,0 0 0,-1 1 1,0 0-1,0-1 0,-1 1 1,0 0-1,0 0 0,-1 0 0,0 0 1,0 0-1,-1 0 0,0 0 0,-3 12 1,-1 0 58,-1 1 0,-1-2 0,0 1 0,-2-1 0,-15 26 0,21-38-149,-1-2-1,-1 1 1,1 0-1,-1-1 1,0 0-1,0 0 0,-1 0 1,0-1-1,1 0 1,-1 0-1,-1 0 0,1-1 1,0 0-1,-1 0 1,0 0-1,-8 1 1,11-3-24,0 0 1,0 0 0,-1-1-1,1 0 1,0 0-1,-1 0 1,1 0 0,0-1-1,0 0 1,-1 0 0,1 0-1,0 0 1,0 0 0,0-1-1,0 0 1,0 0 0,1 0-1,-1 0 1,0-1 0,1 1-1,0-1 1,-1 0 0,1 0-1,0 0 1,1 0 0,-1-1-1,1 1 1,-4-6 0,3 4-74,0 0 0,1-1 0,-1 1 0,1-1 0,0 1 1,0-1-1,1 0 0,0 0 0,0 0 0,0 0 0,1 0 0,-1 0 0,2 0 1,0-7-1,0 4-245,1 1 0,1-1 0,0 1 0,0 0-1,0 0 1,1 0 0,0 0 0,10-12 0,6-5-2243,2 0 1,0 2-1,2 1 0,31-23 0,-50 42 1908,21-17-1753,-1 4 458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45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24,'13'37'9757,"-3"11"-4108,6 71-2332,-1 135-3944,-11-162 525,19 305-1932,-22-389 1237,-1 0 1,1 0-1,1-1 1,0 1-1,0 0 0,0 0 1,5 9-1,-7-17 666,1 1 0,-1-1-1,0 0 1,0 1 0,1-1 0,-1 1 0,0-1-1,1 1 1,-1-1 0,0 0 0,1 1 0,-1-1-1,1 0 1,-1 1 0,0-1 0,1 0 0,-1 0 0,1 1-1,-1-1 1,1 0 0,-1 0 0,1 0 0,-1 0-1,1 0 1,-1 0 0,1 0 0,-1 0 0,1 0-1,-1 0 1,1 0 0,0 0 0,-1 0 0,1 0-1,-1 0 1,1 0 0,0-1 0,16-11-2508,0-7 829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2.9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1380,'8'11'1130,"-1"0"0,0 1 1,0 0-1,-1 0 0,-1 0 0,0 1 0,0 0 0,-1 0 1,-1 0-1,0 0 0,-1 1 0,0 14 0,-1 15 398,-3 0 0,-9 63 0,11-84-1182,8-33-180,8-35-158,40-110-220,-54 153 215,-1-1 0,1 1 0,0 0 1,0 0-1,0-1 0,0 1 0,1 1 0,-1-1 0,1 0 0,0 1 1,-1-1-1,1 1 0,7-4 0,-9 5 16,1 1 0,0-1 0,0 1 0,-1-1 0,1 1-1,0 0 1,0-1 0,0 1 0,0 0 0,0 0 0,0 0 0,-1 1 0,1-1 0,0 0-1,0 1 1,0-1 0,0 1 0,-1 0 0,1-1 0,0 1 0,-1 0 0,1 0 0,0 0 0,-1 0-1,1 1 1,-1-1 0,0 0 0,3 4 0,4 4 137,0 1 1,-1 0-1,0 1 0,0 0 0,-1 0 1,-1 1-1,7 18 0,20 90 597,-21-72-556,-3 5 149,-2-57-232,2-7-100,26-62-228,-27 54 131,1 1-1,0 0 1,2 0 0,0 1 0,0 0 0,2 1 0,24-27 0,-34 41 85,-1 1 0,0-1 0,0 1 0,1 0 0,-1 0 0,0 0 0,1-1 0,-1 1 0,1 1 0,0-1 0,-1 0 0,1 0 0,0 1 0,-1-1 0,1 1 0,0-1 0,0 1 0,0 0 0,-1-1 0,1 1 0,0 0 0,0 0 0,0 1 0,0-1 0,-1 0 0,1 0 0,0 1 0,0-1 0,-1 1 0,1 0 0,0 0 0,-1-1 0,1 1 0,0 0 0,-1 0 0,1 0 0,-1 1 0,0-1 0,1 0 0,-1 1 0,0-1 0,0 0 0,0 1 0,0-1 0,0 1 0,0 0 0,1 1 0,3 8 38,-1-1 0,1 1 0,-2 0 0,1 0 0,-2 0 0,3 15 1,-1 5-6,-2-9-263,1 1 0,1-1 0,1 0 0,1 0 0,1 0 0,11 23 0,-17-43 28,0 0-1,0 0 0,1 0 1,-1 0-1,1 0 0,-1 0 1,1-1-1,0 1 0,0 0 1,0-1-1,0 1 0,0-1 1,0 0-1,0 0 0,0 0 1,0 0-1,1 0 0,-1 0 1,0-1-1,4 2 0,-1-2-312,-1 0 1,1 0-1,-1-1 0,1 1 0,-1-1 0,1 0 1,-1 0-1,0 0 0,1-1 0,5-2 0,3-3-959,0-1 0,0 0 0,0-1 0,-1 0 0,18-18 0,4-10-860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3.3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1 120 208,'20'-38'2438,"-12"23"439,0 1-1,0 0 1,20-25 0,-28 40-2795,0-1 1,0 0 0,0 1 0,0-1-1,0 0 1,0 0 0,0 1 0,0-1-1,0 0 1,0 1 0,0-1 0,0 0-1,1 0 1,-1 1 0,0-1 0,0 0-1,0 0 1,0 1 0,0-1 0,1 0-1,-1 0 1,0 1 0,0-1 0,0 0-1,1 0 1,-1 0 0,0 0 0,0 1-1,1-1 1,-1 0 0,0 0 0,0 0-1,1 0 1,-1 0 0,0 0 0,1 0-1,-1 0 1,0 0 0,0 0 0,1 0-1,-1 0 1,0 0 0,1 0 0,-1 0-1,0 0 1,0 0 0,1 0 0,-1 0-1,0 0 1,1 0 0,-1 0 0,0-1-1,0 1 1,1 0 0,-1 0 0,0 0-1,0-1 1,0 1 0,1 0 0,-1 0-1,0 0 1,0-1 0,0 1 0,0 0-1,1-1 1,-3 26 1188,2-24-1185,-7 50 1322,-11 101 270,17-134-1666,1 0 0,1 0 1,0 0-1,1 0 0,1 0 0,7 20 0,-8-33-59,0 0 0,0 0 0,1 0 0,-1 0 0,1-1 0,1 1 0,-1-1 0,0 0 0,1 0 0,0 0 0,0 0 0,0-1 0,1 1 0,-1-1 0,1 0 0,0-1 0,-1 1 0,1-1 0,0 0 0,1 0 0,-1 0 0,0-1 0,0 0 0,1 0 0,-1 0 0,7-1 0,13 1-136,0-1 1,0-1 0,-1-1 0,35-8-1,-37 6-119,120-27-700,-73 7-1692,-58 18 1113,0 0-1,0 0 1,15-12-1,-24 17 1080,0-1 0,-1 1 0,1-1 0,-1 0 0,1 0 0,-1 0 0,0 0 0,0 0 0,0 0 0,0 0 0,0 0 0,0 0 0,0-1 0,-1 1 0,1 0 0,-1-1 0,0-2 0,1-9-1651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4.4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 1 1140,'-3'1'575,"0"1"1,1 0-1,-1 0 0,1 0 0,-1 0 0,1 0 1,0 1-1,-1-1 0,1 1 0,1 0 1,-1-1-1,0 1 0,1 0 0,-1 0 0,1 0 1,0 0-1,0 0 0,-1 6 0,-11 61 3516,12-66-3976,-11 211 2736,12-150-3151,-3 0-1,-21 109 0,24-172 117,0 0-1,-1 0 1,1 0-1,-1 1 0,1-1 1,-1 0-1,0 0 1,0-1-1,0 1 1,0 0-1,0 0 0,-1 0 1,1-1-1,0 1 1,-1 0-1,1-1 1,-1 0-1,0 1 0,1-1 1,-1 0-1,-3 2 1,3-3-87,0 0 0,0 0 1,1 0-1,-1 0 0,0 0 1,0 0-1,0-1 1,0 1-1,1-1 0,-1 1 1,0-1-1,0 0 0,1 0 1,-1 0-1,0 0 0,1 0 1,-1 0-1,1 0 0,0 0 1,-1-1-1,1 1 0,0 0 1,0-1-1,-1 1 0,0-3 1,-7-8-1007,1 0 0,1-1 0,-10-19 1,-4-16-576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4.9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1 250 568,'6'-55'2263,"-4"31"1003,10-48 1,-11 65-2684,1 0 0,1 1 1,0-1-1,-1 0 1,2 1-1,-1 0 1,1-1-1,0 1 1,0 1-1,1-1 0,6-5 1,-8 8-478,1 1 0,-1 0 0,1 0 1,-1 1-1,1-1 0,0 1 0,0 0 1,0 0-1,0 0 0,0 0 0,0 1 0,0-1 1,0 1-1,0 0 0,0 1 0,0-1 1,0 0-1,0 1 0,0 0 0,0 0 0,-1 0 1,1 1-1,0-1 0,3 3 0,7 2-90,-1 1 0,0 0-1,0 1 1,-1 1 0,15 11-1,-18-11-17,0-1 0,0 2-1,0-1 1,-1 1-1,-1 0 1,0 1 0,8 14-1,-13-21 12,0 0 0,-1 0-1,1 0 1,-1 0 0,0 0 0,0 1-1,0-1 1,-1 0 0,0 0-1,1 1 1,-1-1 0,-1 0 0,1 1-1,-1-1 1,1 0 0,-1 0-1,0 0 1,-1 0 0,1 0-1,-1 0 1,0 0 0,0 0 0,0 0-1,0-1 1,-4 5 0,-1-1 33,0-1-1,0 1 1,-1-2 0,-12 9 0,14-10-19,-1 0 0,1 0 0,0 1 0,0 0 0,1 0 1,-1 1-1,-5 6 0,11-11-30,0 0 0,0-1 0,0 1 0,0 0 0,0-1 0,0 1 0,0 0 0,0-1 0,0 1 0,0 0 0,0-1 0,0 1 0,1 0-1,-1-1 1,0 1 0,0-1 0,1 1 0,-1 0 0,0-1 0,1 1 0,-1-1 0,1 1 0,-1-1 0,1 1 0,-1-1 0,1 0 0,-1 1 0,1-1 0,-1 0 0,1 1 0,0-1 0,-1 0 0,1 1 0,-1-1 0,2 0 0,25 12-256,-25-11 234,38 11-328,33 13 69,-68-23 308,-1 1 0,1-1-1,-1 1 1,1 0 0,-1 0 0,0 0 0,0 0 0,-1 1 0,1-1 0,-1 1 0,0 0-1,3 5 1,-4-7 11,-1 1 0,0-1 0,0 1 0,0-1 0,0 1-1,-1-1 1,1 1 0,-1 0 0,1-1 0,-1 1 0,0 0-1,0 0 1,0-1 0,0 1 0,-1 0 0,1-1-1,-2 5 1,0-2 12,0 0-1,-1 0 0,1 0 1,-1-1-1,0 1 0,0-1 1,0 0-1,-6 6 0,-2 0 2,0-1 0,0 0 1,-1 0-1,0-1 0,-23 11 0,34-19-85,-53 22-208,51-21-27,0 0 1,0 0 0,0 0 0,1-1-1,-1 1 1,0-1 0,0 0-1,0 0 1,0 0 0,0 0-1,0 0 1,0-1 0,0 1 0,0-1-1,0 0 1,-4-1 0,7 1 96,0 1 1,0-1-1,0 1 1,0-1-1,0 0 1,0 1-1,0-1 1,0 1-1,0-1 1,0 1-1,0-1 1,1 1-1,-1-1 1,0 0-1,0 1 1,1-1-1,-1 1 1,0-1-1,0 1 1,1 0-1,-1-1 1,1 1-1,0-1-356,-1 0 357,1 1-1,-1 0 1,1-1-1,-1 1 1,1 0-1,-1 0 1,1-1-1,0 1 1,19-14-2598,10-2-73,12-2 526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5.3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249 135 1572,'2'-3'438,"0"0"-1,-1 0 1,1-1-1,-1 1 0,0-1 1,0 1-1,0-1 1,0 0-1,-1 1 1,1-1-1,-1 0 1,0 1-1,0-1 1,-1 0-1,1 1 1,-1-1-1,1 0 0,-1 1 1,0-1-1,0 1 1,-1-1-1,1 1 1,-1-1-1,0 1 1,0 0-1,0 0 1,0 0-1,0 0 1,-6-5-1,5 5-224,0 1 0,-1-1 0,1 1-1,0 0 1,-1 0 0,1 0 0,-1 0 0,0 0 0,0 1 0,1 0-1,-1 0 1,0 0 0,0 0 0,0 1 0,0-1 0,-1 1 0,1 0 0,-5 1-1,4 0-105,-1 0 0,1 1 0,-1 0 0,1 1 0,0-1 0,0 1 0,0 0 0,0 0 0,0 0 0,1 1 0,0 0 0,-1-1 0,1 2 0,1-1 0,-1 0 0,0 1 0,1 0 0,-5 10 0,-3 4 45,2 2-1,0-1 1,-9 33-1,13-38-240,1 0 0,1 0 0,0 0 0,1 1 0,0-1 0,2 1 0,0-1 0,0 1-1,2 0 1,4 23 0,-6-39 51,0 1 1,1 0-1,-1 0 0,0 0 1,0 0-1,1 0 0,-1-1 0,0 1 1,1 0-1,-1 0 0,1 0 0,-1-1 1,1 1-1,-1 0 0,1-1 1,0 1-1,-1 0 0,1-1 0,0 1 1,-1-1-1,1 1 0,0-1 1,0 1-1,0-1 0,-1 0 0,1 1 1,0-1-1,0 0 0,0 0 0,0 1 1,0-1-1,0 0 0,-1 0 1,1 0-1,0 0 0,0 0 0,0 0 1,0-1-1,0 1 0,0 0 0,0 0 1,-1-1-1,1 1 0,0 0 1,0-1-1,0 1 0,-1-1 0,1 1 1,0-1-1,0 0 0,7-5-95,-1 1 0,-1-2-1,1 1 1,6-9 0,-2 4 429,-11 10-236,1 0 1,0 0-1,-1 0 1,1 1-1,0-1 0,0 0 1,0 1-1,0-1 1,-1 1-1,1-1 1,0 1-1,0-1 0,0 1 1,0 0-1,0-1 1,0 1-1,0 0 0,0 0 1,0 0-1,0 0 1,0 0-1,0 0 0,1 0 1,-1 0-1,1 0 1,0 1-2,-1 0 1,0 0-1,1 0 1,-1 0 0,0 0-1,0 0 1,0 1-1,0-1 1,0 0-1,0 1 1,0-1-1,0 0 1,-1 1 0,1-1-1,0 2 1,3 10-84,0 0 0,-1 0 0,1 18 0,-2-20-420,-1-7-48,0 1 0,0-1 0,0 0 0,0 1 0,1-1 0,0 0 1,0 0-1,0 0 0,1 0 0,-1 0 0,4 3 0,-5-6 132,0 0 0,1 1-1,-1-1 1,0 0-1,1 0 1,-1 0 0,1 0-1,0 0 1,-1 0-1,1-1 1,0 1 0,0-1-1,-1 1 1,1-1-1,0 1 1,0-1 0,0 0-1,-1 0 1,1 0-1,0 0 1,0 0 0,0 0-1,0-1 1,-1 1-1,1-1 1,0 1 0,0-1-1,-1 0 1,3 0-1,10-9-1865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5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1 244 908,'12'-27'2789,"0"1"1,2 1-1,1 0 0,23-28 0,-30 44-2030,0 0 0,1 0 0,0 2 0,0-1 0,16-9 0,-18 12-628,0 2 0,1-1 0,-1 1 0,1 0 0,0 1 0,0-1 0,0 2 0,16-3 0,-21 4-98,-1 0 1,0 0-1,1 0 0,-1 0 0,1 0 0,-1 0 0,1 1 1,-1-1-1,0 1 0,1-1 0,-1 1 0,0 0 0,0 0 1,1 0-1,-1 1 0,0-1 0,0 0 0,0 1 0,0-1 1,-1 1-1,1 0 0,0-1 0,-1 1 0,1 0 0,-1 0 1,2 2-1,-2 0 12,0-1 1,0 0 0,0 0 0,0 0 0,-1 0-1,1 1 1,-1-1 0,0 0 0,0 0 0,0 1 0,-1-1-1,1 0 1,-1 0 0,1 1 0,-1-1 0,0 0-1,0 0 1,-1 0 0,-1 4 0,-8 11 148,-1-1 0,-1 0 1,0-1-1,-1 0 0,-17 15 1,14-15-88,1 1 0,1 0 0,-20 30 0,34-46-117,0 0-1,0 1 1,0-1 0,0 0 0,1 1 0,-1-1-1,0 1 1,1-1 0,-1 0 0,1 1 0,0-1 0,-1 1-1,1-1 1,0 1 0,0-1 0,0 1 0,0 0-1,0-1 1,1 1 0,-1-1 0,0 1 0,2 2-1,-1-3-32,0 0 0,0 1 0,0-1 1,0 0-1,1 0 0,-1 0 0,1 0 0,-1 0 0,1 0 0,-1 0 0,1-1 0,-1 1 0,1 0 0,0-1 0,-1 1 0,4-1 0,7 2-273,0-1 1,0 0-1,0-1 0,15-2 0,144-19-3028,-135 14 514,39-12-1,-47 7-459,-27 11 3151,0 1-1,-1 0 1,1-1-1,-1 1 1,1 0-1,0-1 1,-1 1-1,1-1 1,-1 1-1,1-1 1,-1 1-1,1-1 1,-1 1 0,1-1-1,-1 1 1,0-1-1,1 0 1,-1 1-1,0-1 1,0 0-1,1 1 1,-1-1-1,0 0 1,0 1-1,0-1 1,0 0-1,0 0 1,0 1 0,0-1-1,0 0 1,0 1-1,0-1 1,0 0-1,0 0 1,-1 1-1,1-1 1,0 0-1,-15-15-2274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6.4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23 159 712,'-2'-2'421,"0"0"-1,0 0 1,0 0-1,1 0 1,-1-1 0,0 1-1,1 0 1,0-1-1,-1 1 1,1-1 0,0 0-1,1 1 1,-1-1-1,0 0 1,1 0-1,-1 1 1,1-1 0,0 0-1,0 0 1,0 0-1,0 1 1,1-1 0,0-5-1,1 3-6,1 1-1,-1-1 0,0 1 1,1 0-1,0 0 0,0 0 1,0 0-1,1 1 1,-1-1-1,1 1 0,0 0 1,0 0-1,5-3 1,0 0-141,1 1 0,0 1 0,0 0 0,0 0 0,0 1 0,0 0 0,1 0 0,17-1 0,-24 4-233,-1 0 0,1 0 0,0 0-1,0 0 1,0 1 0,0 0 0,-1-1-1,1 1 1,0 1 0,-1-1 0,1 0 0,3 3-1,-5-3-15,0 1 0,0 0 0,0-1 1,0 1-1,-1 0 0,1 0 0,-1 0 0,1 0 0,-1 0 0,0 0 0,0 0 0,0 0 0,0 1 0,0-1 0,0 0 0,0 1 0,-1-1 0,1 1 0,-1-1 0,0 5 0,0 3 45,0 1 1,-1-1-1,-1 1 0,1-1 0,-2 1 0,0-1 0,0 0 1,-7 16-1,-47 80 332,28-56-274,24-40-170,0 0-1,0 0 1,1 0 0,1 1 0,0-1 0,-3 19-1,5-26-126,1-1 0,0 0 0,0 1 0,0-1 0,0 0 0,0 1 0,0-1-1,1 1 1,-1-1 0,1 0 0,0 0 0,0 1 0,-1-1 0,1 0 0,1 0 0,-1 0-1,0 0 1,0 0 0,1 0 0,-1 0 0,1 0 0,0-1 0,-1 1 0,1-1 0,0 1 0,0-1-1,0 1 1,0-1 0,0 0 0,0 0 0,1 0 0,-1 0 0,0-1 0,0 1 0,1-1-1,4 1 1,1 1-731,1-1 0,0-1-1,0 0 1,0 0 0,0 0-1,0-1 1,0-1 0,-1 1 0,1-2-1,0 1 1,-1-1 0,13-6-1,8-8-1224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6.8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1 160 828,'-1'-4'11005,"2"32"-6144,1-20-4679,1 0 0,-1-1 0,2 0 1,-1 0-1,1 0 0,0 0 1,0 0-1,1-1 0,-1 1 0,2-1 1,-1 0-1,1-1 0,-1 1 1,2-1-1,-1-1 0,0 1 0,1-1 1,0 0-1,0 0 0,14 5 1,-12-6-308,0 0 1,-1 0-1,1 0 1,0-1-1,1-1 1,-1 0-1,0 0 1,0 0-1,0-1 1,1-1-1,-1 1 1,0-2-1,0 1 1,0-1-1,0 0 1,0-1-1,14-6 1,-14 3-41,-1 0 1,0 0-1,0-1 1,-1 0-1,0 0 1,0 0-1,0-1 1,-1 0-1,0-1 1,-1 1-1,0-1 1,0 0-1,6-18 1,-8 20 189,-1 0 1,1 0 0,-1-1-1,-1 1 1,0-1 0,0 0-1,0 1 1,-1-1-1,0 0 1,-1 1 0,1-1-1,-2 0 1,1 1 0,-1-1-1,0 1 1,0 0 0,-1-1-1,-7-11 1,9 17 23,0-1 0,0 1 0,0 0 0,-1 0-1,1 0 1,-1 1 0,1-1 0,-1 0 0,0 1 0,0-1 0,0 1 0,0-1 0,0 1 0,0 0 0,0 0 0,0 0 0,0 0 0,-1 0 0,1 0-1,0 1 1,-1-1 0,1 1 0,0-1 0,-1 1 0,1 0 0,-1 0 0,1 0 0,0 1 0,-1-1 0,1 0 0,-1 1 0,1-1 0,0 1 0,0 0-1,-1 0 1,1 0 0,0 0 0,0 0 0,0 1 0,0-1 0,0 1 0,-2 1 0,-2 2 28,0 1-1,0 0 1,0 0-1,1 0 1,0 1 0,0 0-1,1 0 1,-1 0 0,2 0-1,-1 1 1,-2 9-1,2-4-234,1 0-1,1 1 0,0-1 1,0 1-1,2-1 0,0 1 1,0-1-1,4 19 0,-3-25-408,0 0-1,1 0 1,0 0 0,0 0-1,1 0 1,0-1 0,0 1-1,1-1 1,0 0-1,0 0 1,0 0 0,0 0-1,1-1 1,0 0 0,0 0-1,1 0 1,5 4-1,-8-8 257,-1 1-1,1-1 0,-1 1 0,1-1 0,-1 0 0,1 0 0,0 0 0,0-1 1,-1 1-1,1-1 0,0 1 0,0-1 0,0 0 0,0 0 0,-1 0 0,5-1 1,24-7-1679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7.2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1 188 80,'11'-20'1252,"12"-23"2132,-17 21 5391,-6 43-4710,0-11-3782,1 0 1,0-1-1,0 1 0,5 13 0,-2-11-291,1-1-1,0 0 0,1 0 1,0 0-1,1-1 0,0 0 0,1 0 1,0-1-1,1 0 0,0 0 1,13 9-1,-19-15-27,0-1 1,0 1 0,1-1-1,-1 0 1,1 0-1,-1 0 1,1-1 0,0 1-1,0-1 1,0 0 0,0 0-1,-1 0 1,1-1-1,0 1 1,1-1 0,-1 0-1,0 0 1,0 0-1,0-1 1,0 0 0,0 1-1,-1-1 1,1-1-1,0 1 1,0 0 0,0-1-1,-1 0 1,1 0-1,-1 0 1,1 0 0,-1-1-1,0 1 1,0-1 0,0 0-1,0 0 1,-1 0-1,5-6 1,-1-1 47,0-1 1,-1 1-1,0-1 0,-1 1 1,0-1-1,-1 0 0,0-1 1,-1 1-1,0-1 1,-1 1-1,0-1 0,-1 1 1,0-1-1,-1 0 0,0 1 1,-1-1-1,0 1 1,-1 0-1,0 0 0,-1 0 1,-8-18-1,11 27-2,0 0 0,-1-1 0,1 1 0,-1 0 0,1 0 0,-1 0 0,0 0 0,0 0 0,0 0-1,0 0 1,0 0 0,0 1 0,-1-1 0,1 1 0,0 0 0,-1 0 0,-4-2 0,5 3-3,0 0 1,0-1-1,0 1 0,0 1 1,0-1-1,-1 0 0,1 0 1,0 1-1,0-1 0,0 1 1,0 0-1,0-1 0,0 1 1,1 0-1,-1 0 0,0 1 0,0-1 1,-1 1-1,-1 2-195,-1 0 0,2 0 0,-1 1 0,0-1 0,1 1 0,0-1 0,0 1 0,0 0 0,1 0 0,0 0 0,0 1 0,0-1 0,0 0 0,1 1 0,-1 10 0,1-6-600,2 0-1,-1 0 1,2 0 0,-1-1 0,1 1 0,1 0 0,-1-1-1,2 0 1,-1 0 0,1 0 0,1 0 0,-1 0 0,7 8-1,15 9-1705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7.7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31 360,'-14'-21'13744,"12"22"-13453,-6 12 1236,4 1-718,0 0 0,1 0-1,1 0 1,0 1 0,0 27-1,5 48-317,-3-86-579,2-23 35,1 0 1,1-1 0,0 2 0,1-1-1,2 1 1,0-1 0,17-30 0,-22 45 82,0 0 0,1-1 0,-1 1 1,1 0-1,0 1 0,1-1 1,-1 1-1,1-1 0,7-4 0,-11 7-20,1 0-1,0 1 1,0-1-1,0 1 1,1-1-1,-1 1 1,0-1-1,0 1 0,0 0 1,0-1-1,0 1 1,0 0-1,1 0 1,-1 0-1,0 0 1,0 0-1,0 0 0,1 0 1,-1 0-1,0 1 1,0-1-1,0 0 1,0 1-1,0-1 1,0 1-1,0-1 1,0 1-1,0 0 0,0-1 1,0 1-1,0 0 1,0 0-1,0-1 1,0 1-1,-1 0 1,1 0-1,0 0 0,-1 0 1,1 0-1,-1 0 1,1 0-1,-1 0 1,1 0-1,0 2 1,2 6 36,0 1 1,-1-1-1,0 0 0,-1 1 1,1-1-1,-2 1 1,1-1-1,-3 18 1,-13 76 184,15-101-226,1 6-51,7-14-42,6-14-82,-1-1 16,39-60-283,-47 73 421,1 1 1,0 0 0,0 0 0,1 1 0,0 0-1,0 0 1,15-9 0,-21 14 22,-1 1 0,1 0 0,0-1 0,-1 1-1,1 0 1,0 0 0,-1-1 0,1 1 0,0 0 0,-1 0 0,1 0 0,0 0 0,-1 0 0,1 0 0,0 0-1,0 0 1,-1 0 0,1 0 0,0 1 0,-1-1 0,1 0 0,0 0 0,-1 1 0,1-1 0,0 0 0,-1 1-1,1-1 1,0 1 0,11 20 157,-5 28-92,-7-48-78,1 18 156,-1-5-1079,1 0-1,0 0 1,1-1-1,4 17 1,-5-28 558,-1 0 1,1 0-1,-1 0 1,1 0-1,0 0 1,0 0-1,0 0 1,0 0 0,0-1-1,0 1 1,0 0-1,0-1 1,1 1-1,-1-1 1,1 0 0,-1 1-1,1-1 1,-1 0-1,1 0 1,0 0-1,0 0 1,-1 0-1,1 0 1,0 0 0,0-1-1,0 1 1,0-1-1,0 1 1,0-1-1,0 0 1,0 0 0,0 0-1,0 0 1,0 0-1,0 0 1,2-1-1,16-5-1999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46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60 248,'-4'-16'1110,"3"11"-191,0 1 0,0 0 0,-1-1-1,1 1 1,-1 0 0,-4-7 0,6 10-767,-1 1 0,1-1 0,0 1 0,-1-1-1,1 1 1,-1 0 0,1-1 0,-1 1 0,0-1 0,1 1 0,-1 0 0,1 0 0,-1-1 0,1 1 0,-1 0 0,0 0-1,1 0 1,-1 0 0,0 0 0,1 0 0,-2 0 0,1 0-4,-1 0-1,1 1 1,-1-1 0,1 1 0,0-1-1,-1 1 1,1 0 0,0 0 0,-1 0-1,1-1 1,0 1 0,-2 2 0,-6 8 231,1-1 0,0 2 0,0-1 1,1 1-1,1 0 0,-9 23 0,1-4-185,-28 54-18,-53 117-62,75-155-96,3 2 0,-15 65 0,30-107-21,0 0 1,1 0-1,0 1 0,1-1 1,0 0-1,0 1 1,0-1-1,1 0 1,0 1-1,3 8 0,-3-13-48,0 0 0,1 0 0,-1 0 0,1 0 0,0 0 0,0-1 0,0 1-1,0-1 1,1 1 0,-1-1 0,1 0 0,-1 0 0,1 0 0,0 0 0,0 0 0,-1-1 0,1 1-1,1-1 1,-1 0 0,0 0 0,0 0 0,0 0 0,0 0 0,6-1 0,16 1-1249,-1-1 1,0-1 0,0-2-1,0 0 1,0-1 0,35-12-1,-15 5-1230,-4 2 565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8.1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21 110 728,'13'-20'1928,"19"-35"3554,-30 51-4445,-1 1-1,1-1 0,-1 1 1,0-1-1,0 0 0,0 0 1,0-5-1,-9 28 3580,0-2-3774,-10 39 1071,-17 98 0,32-136-1934,1 1 1,1-1-1,0 1 1,1-1-1,1 1 1,1-1 0,1 1-1,1-1 1,8 28-1,-10-40-97,1-1-1,0 0 0,-1 1 0,2-2 0,-1 1 1,0 0-1,1 0 0,0-1 0,0 0 1,1 0-1,-1 0 0,8 4 0,-4-2-126,1-1 1,1-1-1,-1 0 0,1 0 0,-1-1 1,17 4-1,4-3-934,1 0 1,0-2-1,51-3 1,-44 0-2268,0-3 0,-1-1-1,42-10 1,-51 6 1102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8.6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304 19 2296,'-4'-19'13449,"-1"52"-9921,-14 48 0,-20 31-182,-62 102-2217,44-100-432,29-60-761,17-35-300,0 1 0,2 1-1,-8 23 1,17-43 307,0-1 0,-1 0 1,1 1-1,0-1 1,0 1-1,0-1 0,-1 0 1,1 1-1,0-1 0,0 1 1,0-1-1,0 0 0,0 1 1,0-1-1,0 1 0,0-1 1,0 1-1,0-1 1,0 1-1,0-1 0,0 0 1,0 1-1,1-1 0,-1 1 1,0-1-1,0 0 0,0 1 1,1-1-1,-1 1 0,11-8-1536,12-21-543,14-35-1861,45-104-1,-16 7 3404,-15 36 4959,-50 120-4061,1 1-1,-1 0 1,1-1 0,0 1 0,0 0-1,0 0 1,0 0 0,1 0-1,5-5 1,-7 7-243,0 1 1,0-1-1,0 1 0,0-1 0,0 1 1,0 0-1,1 0 0,-1-1 0,0 1 1,0 0-1,0 0 0,1 0 0,-1 0 0,0 0 1,0 0-1,0 1 0,0-1 0,1 0 1,-1 1-1,0-1 0,0 1 0,0-1 1,0 1-1,0-1 0,0 1 0,0 0 0,0-1 1,0 1-1,0 0 0,0 0 0,0 0 1,-1 0-1,1 0 0,0 1 0,10 10 151,-1 1-1,-1 0 0,0 0 0,-1 1 1,0 0-1,9 25 0,27 98-350,-27-78-244,18 62-1397,-13-47-1202,0-1-4096,-19-57 3684,-3-16 3312,0 0 1,0 0-1,0 1 0,0-1 0,0 0 1,0 0-1,0 0 0,0 1 1,-1-1-1,1 0 0,0 0 1,0 1-1,0-1 0,0 0 0,0 0 1,0 0-1,0 1 0,0-1 1,-3 2-1063,3-2 1062,-1 0 1,1 0-1,0 0 0,0 0 0,0 0 1,-1 0-1,1 0 0,0 0 1,0 0-1,-1 0 0,1 0 1,0 0-1,0 0 0,-1 0 1,1 0-1,0 0 0,0-1 0,0 1 1,-1 0-1,1 0 0,0 0 1,-1-1-164,-9-6-1787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8.9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1 204 556,'0'-19'2328,"7"3"397,7-2 207,3 1 124,7-1-720,1 1-780,3 3-688,6 1-575,-6 0-638,4 2-835,-1 0-956,0 2-520,1 2-256,6 1 51,4-1 353,3 0 664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9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215 5 1548,'17'-4'5162,"-29"5"-365,-31 8-81,25-1-3784,0 1 1,0 0 0,1 1-1,-22 18 1,33-24-834,1 0 0,0 0-1,0 1 1,0 0 0,1 0 0,-1 0 0,1 0 0,0 1 0,1 0 0,0-1-1,-1 1 1,2 1 0,-1-1 0,1 0 0,0 1 0,-2 11 0,4-15-130,0 0 0,0 1-1,0-1 1,1 0 0,-1 1 0,1-1 0,0 0 0,0 0 0,0 0 0,0 1 0,1-1 0,-1 0-1,1-1 1,0 1 0,-1 0 0,2 0 0,-1-1 0,0 1 0,0-1 0,1 0 0,-1 1 0,1-1-1,0 0 1,-1-1 0,1 1 0,4 1 0,8 4-345,0-1-1,1 0 1,0-1 0,20 3-1,9 4-422,-43-12 810,-1 1 0,1-1 0,-1 1 0,1 0 0,-1 0-1,1 0 1,-1-1 0,0 1 0,1 1 0,-1-1 0,0 0 0,0 0-1,0 0 1,0 1 0,0-1 0,0 0 0,0 1 0,0-1-1,0 1 1,-1-1 0,1 1 0,-1-1 0,1 1 0,-1-1-1,0 1 1,1 0 0,-1-1 0,0 1 0,0 0 0,0-1 0,0 1-1,0 0 1,-1-1 0,1 1 0,0-1 0,-1 1 0,1 0-1,-1-1 1,0 1 0,-1 1 0,-3 10 184,-1-2 1,-1 1-1,0-1 0,-9 11 1,10-14-119,-27 34 278,22-29-646,1 0 1,-1 1-1,2 0 1,0 0-1,1 1 1,-7 17-1,15-31 12,-1 1 0,1-1 0,-1 1 0,1-1 0,0 1 1,-1-1-1,1 1 0,0-1 0,0 1 0,0-1 0,0 1 0,1 2 0,28-11-11752,-18-6 10796,6-12-643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3:59.6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0 454 724,'2'-4'568,"26"-59"18817,-29 117-17381,-2-2-1507,1 2-2348,-11 66 0,9-106-500,2-44-5428,24-112 6120,23-73 7174,-26 125-2150,-14 41-2322,2-5-4752,-6 49 2958,0 1 0,1-1 1,0 0-1,0 1 0,0 0 0,0-1 1,1 1-1,0 0 0,4-5 0,16-16-2058,7-2 385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00.0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1 1424,'2'3'602,"0"0"1,-1 0-1,0 1 1,0-1-1,0 0 0,0 1 1,-1-1-1,1 1 0,-1-1 1,0 1-1,0-1 0,0 1 1,0 0-1,-1-1 0,-1 6 1,-20 57 4723,10-33-3258,-54 220 3048,53-173-5963,-5 100-1,18-159 215,0-15 190,1-1 0,-1 1 0,0-1 0,-1 1 0,1-1 0,-1 1 0,0-1 0,0 1 0,-4 7 0,3-15-180,-1 0-1,1 0 0,-1 0 1,1 0-1,0 0 1,0 0-1,0-1 1,0 1-1,-2-5 0,3 6 327,-20-29-2171,-26-36-893,-1 1 4064,46 63-417,0-1-1,1 1 1,-1 0 0,1 0-1,0-1 1,0 1-1,0-1 1,0 1 0,-1-4-1,2 5-67,0 0-1,0 1 0,0-1 0,0 0 1,0 0-1,0 0 0,0 0 1,0 0-1,1 0 0,-1 0 0,0 1 1,1-1-1,-1 0 0,0 0 0,1 0 1,-1 0-1,1 1 0,-1-1 1,1-1-1,3 0 302,0-1 0,-1 1-1,1 0 1,0 0 0,0 0 0,0 0 0,0 1-1,0-1 1,7 0 0,-5 0-306,97-27 1301,1-5-4119,-69 21-875,-1-2-1,0-1 1,56-36-1,-65 34 1268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01.5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0 624 1128,'1'5'4830,"0"-4"-4718,10 1 2778,18-3 320,-27 1-2776,252-22 4982,-39 2-4661,816-33 915,6 24-1543,-242 9-297,-541 13 120,1464-59 109,-1378 52-181,196-13-126,-522 25 190,0 1 0,0-2-1,-1 0 1,15-4 0,-28 7 43,1 0 0,-1-1 0,1 1 0,-1 0 0,1 0 1,-1 0-1,1 0 0,-1-1 0,1 1 0,-1 0 0,1 0 0,-1-1 0,1 1 1,-1 0-1,0-1 0,1 1 0,-1 0 0,1-1 0,-1 1 0,0-1 0,0 1 1,1-1-1,-1 1 0,0-1 0,0 1 0,1-1 0,-1 1 0,0-1 0,0 1 1,0-1-1,0 1 0,0-1 0,0 1 0,0-1 0,0 1 0,0-1 0,0 1 1,0-1-1,0 1 0,0-1 0,0 1 0,0-1 0,-1 1 0,1-1 0,0 1 0,0-1 1,-1 1-1,1-1 0,0 1 0,-1-1 0,1 1 0,0 0 0,-1-1 0,0 0 1,-25-17-848,-13-1-582,-1 2 0,-47-14-1,-60-24-2540,132 48 3640,0-1 0,1-1 0,0 0 0,0-1 1,1 0-1,0-1 0,-13-15 0,20 20 375,1-1 0,1 0 0,-1 0 0,-5-12 0,9 16 67,0 1 0,0 0 0,0 0 0,0-1 0,0 1 0,1-1 1,-1 1-1,1 0 0,-1-1 0,1 1 0,0-1 0,0 1 0,0-1 0,1 1 0,-1-1 0,1 1 0,-1-1 0,1 1 0,1-4 0,-1 5-18,0 1 0,0-1 0,-1 1-1,1-1 1,0 1 0,0-1 0,0 1 0,0-1-1,0 1 1,0 0 0,0 0 0,0-1 0,0 1 0,0 0-1,0 0 1,0 0 0,0 0 0,0 0 0,0 0-1,0 1 1,0-1 0,0 0 0,0 0 0,0 1-1,0-1 1,0 0 0,0 1 0,0-1 0,0 1 0,1 0-1,31 19 1266,-31-18-1208,64 44 1823,-3 3 0,99 101 0,-155-143-1894,0 1-1,-1 0 1,0 0-1,0 0 1,8 17-1,-13-22-65,1 0-1,-1 1 1,0-1-1,0 0 0,-1 0 1,1 1-1,0-1 0,-1 1 1,0-1-1,0 0 1,0 1-1,0-1 0,-1 0 1,1 1-1,-1-1 0,0 0 1,0 1-1,0-1 1,0 0-1,-1 0 0,-1 3 1,-4 3-235,0-1 0,0 0 0,-1 0 1,1-1-1,-2 0 0,1 0 0,-1-1 1,0 0-1,-1 0 0,1-1 0,-1-1 0,-19 7 1,-7 1-1563,0-2 0,-51 7 0,21-8-1095,0-3 1,-127-5-1,71-10 958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04.9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0 1560,'-11'20'1935,"0"0"0,1 0 0,1 1 0,-7 23 0,11-26-1080,1 0 0,0 0 0,1 0 0,1 1 0,0 27 0,2-37-769,1 1 1,0 0 0,0 0 0,1-1 0,0 1 0,0-1 0,1 1-1,0-1 1,1 0 0,0 0 0,1-1 0,-1 1 0,2-1 0,-1 0 0,1 0-1,0-1 1,1 1 0,0-1 0,0-1 0,1 1 0,-1-1 0,1-1-1,0 0 1,1 0 0,14 7 0,-15-9-109,-1-1-1,1 1 1,-1-1 0,1 0-1,0-1 1,-1 0 0,1 0-1,0-1 1,0 0 0,0 0-1,0-1 1,0 0 0,-1 0-1,1-1 1,0 0 0,-1 0-1,1-1 1,7-3 0,-9 2-6,0 1 1,0-1 0,0 0 0,0-1-1,-1 1 1,0-1 0,0 0 0,-1-1-1,1 1 1,-1-1 0,0 0 0,0 0-1,-1 0 1,0 0 0,0 0 0,0-1-1,-1 0 1,0 1 0,0-1 0,0-10-1,0-4-10,-1 1 0,-1-1 0,-1 0 1,0 1-1,-2-1 0,-1 1 0,0 0 0,-14-37 0,17 53 39,0 1 0,-1 0 1,1-1-1,-1 1 0,0 0 0,0 0 1,0 0-1,0 1 0,0-1 0,-1 0 1,1 1-1,-1-1 0,0 1 0,1 0 1,-5-3-1,4 5 5,1-1 0,0 1 0,0-1 0,0 1 1,0 0-1,-1 0 0,1 0 0,0 0 0,0 0 0,-1 0 0,1 1 0,0-1 1,0 1-1,0 0 0,0-1 0,0 1 0,0 0 0,0 0 0,0 0 0,0 1 1,0-1-1,0 0 0,1 1 0,-1-1 0,1 1 0,-2 1 0,-8 8-175,2 0-1,-1 0 0,2 1 0,-1 0 0,2 1 1,0 0-1,-9 20 0,13-25-370,0 0-1,0 0 1,0 0-1,1 0 0,1 1 1,-1-1-1,1 1 1,1-1-1,-1 1 1,1-1-1,1 1 1,0-1-1,0 1 1,3 10-1,-1-14 94,-1 0 1,0 0-1,1-1 0,0 1 0,0-1 0,0 0 1,0 0-1,1 0 0,0 0 0,0 0 1,7 4-1,19 10-1664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05.3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0 436,'-7'0'2280,"-3"4"412,-1 3 241,-3 4 163,4 2-656,6 2-756,4 3-691,4 0-401,3 1-312,3-1-444,1-3-668,-4-2-1001,0-2-691,3-4-368,-3-4-116,3-6 199,-3-8 517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05.6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0 820,'-13'2'10520,"-1"26"-5881,13-23-4470,1 0 0,1 0 0,-1 0 0,1 0 0,0 0 0,0 0 0,0 0 0,1 0 0,0-1 0,0 1 0,0 0 1,0-1-1,1 0 0,0 1 0,-1-1 0,2 0 0,-1 0 0,7 6 0,7 5-214,1 0 1,38 23-1,-17-12 160,-32-21-115,-1 0 1,0 0 0,0 1-1,0 0 1,0 0-1,-1 0 1,0 1-1,-1 0 1,6 10 0,-8-14-1,-1 0 1,0 1-1,0-1 1,0 1 0,0-1-1,0 1 1,-1 0 0,0-1-1,0 1 1,0-1-1,0 1 1,0 0 0,-1-1-1,1 1 1,-1-1-1,0 1 1,0-1 0,0 1-1,-1-1 1,1 0 0,-1 0-1,0 0 1,-3 5-1,2-3-228,-1 1 0,-1-1 0,1 0-1,-1 0 1,1 0 0,-1 0-1,-1-1 1,1 0 0,-1 0 0,1 0-1,-1-1 1,0 0 0,0 0-1,-1-1 1,1 1 0,-1-1 0,1-1-1,-1 1 1,-7 0 0,13-2-90,-1 0 1,1-1 0,-1 1-1,1 0 1,-1-1-1,1 1 1,-1-1 0,1 1-1,0-1 1,-1 1-1,1-1 1,0 0 0,-1 0-1,1 0 1,0 0 0,0 0-1,0 0 1,0 0-1,0 0 1,-2-3 0,1 1-279,0-1 0,1 1 0,-1-1 1,1 0-1,-1 1 0,1-1 0,-1-5 1,-2-22-1697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46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292 179 56,'2'-4'664,"-1"0"1,1 0-1,-1 0 0,0 0 1,0 0-1,-1 0 0,1 0 1,-1-1-1,0 1 0,0 0 1,0 0-1,-1 0 1,1 0-1,-1 0 0,0-1 1,0 1-1,-3-6 0,1 1-190,-1 0 1,0 1-1,-1-1 0,1 1 1,-2 0-1,-11-14 0,15 19-425,-1 1 0,0-1 0,0 1 1,0 0-1,0 0 0,0 1 0,0-1 0,0 0 0,0 1 0,-1 0 0,1 0 1,-1 0-1,1 0 0,-1 1 0,1-1 0,-1 1 0,0 0 0,1 0 0,-1 0 1,1 0-1,-1 1 0,1-1 0,-1 1 0,1 0 0,-1 0 0,1 0 0,-5 3 0,-1 0-27,1 1-1,-1-1 0,1 1 0,1 1 1,-1 0-1,1 0 0,0 0 0,0 1 0,-8 10 1,6-5-310,1 1 0,0-1 0,1 2 1,1-1-1,0 1 0,0 0 1,2 1-1,-6 24 0,9-33 62,0 0 0,0 0 0,0 0 0,1 1 0,0-1 0,0 0 0,1 0-1,0 1 1,0-1 0,0 0 0,1 0 0,0 0 0,0 0 0,0-1 0,1 1 0,0 0 0,0-1 0,0 0 0,1 0-1,0 0 1,0 0 0,0 0 0,9 6 0,-10-8 64,1-1 0,0 0 0,0 0 0,1 0 0,-1 0 0,0-1 0,1 0 0,-1 0 0,0 0 0,1 0 0,-1-1 0,1 0 0,0 0-1,-1 0 1,1 0 0,-1-1 0,1 1 0,-1-1 0,0-1 0,1 1 0,-1 0 0,0-1 0,0 0 0,1 0 0,4-4 0,2-1 498,1 0-1,-1-1 1,0-1 0,-1 0-1,0 0 1,0-1 0,9-13 0,11-15 5394,-31 39-5475,0 1 0,0-1 1,0 1-1,0-1 0,0 1 0,1 0 0,-1 0 0,0-1 1,1 1-1,-1 0 0,1 2 0,-6 43-721,6-42 482,0 0-432,-1 0 1,1 0 0,1 0-1,-1 0 1,1 0 0,0 1-1,0-1 1,0-1-1,1 1 1,0 0 0,0 0-1,0 0 1,0-1 0,1 1-1,0-1 1,-1 0-1,2 0 1,-1 0 0,0 0-1,1-1 1,0 1 0,0-1-1,0 0 1,0 0-1,0 0 1,1-1 0,-1 1-1,1-1 1,0 0 0,0 0-1,0-1 1,8 2 0,17-3-1371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06.0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1 173 1988,'0'-26'2848,"0"3"325,7-3 207,3 2-144,8 0-967,6 4-921,4 6-560,3 4-440,4 5-444,0 5-596,3 4-788,0 5-953,1 2-567,-1 3-192,4-1 83,-4 0 401,0-4 648</inkml:trace>
  <inkml:trace contextRef="#ctx0" brushRef="#br0" timeOffset="1">620 340 64,'0'6'707,"0"1"1,1-1-1,-1 0 1,1 1-1,1-1 1,-1 0-1,1 1 0,0-1 1,0 0-1,6 11 1,-5-14-319,0 1-1,-1-1 1,1 1 0,1-1 0,-1 0 0,0 0 0,1-1-1,0 1 1,-1-1 0,1 1 0,0-1 0,0-1 0,0 1-1,0 0 1,1-1 0,7 2 0,13 1-7,1 0 0,-1-2 1,1-1-1,33-2 0,22-10-3091,-4-8-3442,-72 17 5425,0 0 1,0 0 0,0 0 0,0-1 0,-1 1-1,9-7 1,1-4-1233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06.4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0 454 2068,'17'-7'7845,"-1"-8"-3708,8-22-1186,-21 33-2595,22-46-59,-3 0 1,-1-2-1,-3 0 0,11-56 1,-7 29-37,-30 116 845,0 1 0,-3 68 0,6 91-378,5-146-1476,3-1-1,1 1 0,16 68 0,-18-112 214,0 0 0,0 0 0,0-1 0,1 1 0,0-1 0,0 0 1,1 0-1,-1 0 0,1 0 0,1-1 0,-1 1 0,1-1 0,0 0 0,0 0 0,10 6 0,-8-7-189,0 0 0,1 0 0,-1-1 0,1 0 0,0-1 0,0 0 0,0 0 0,0-1 0,0 1 0,0-2 0,0 1 0,16-2 0,18-4-1257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07.0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42 219 1000,'-1'-3'649,"-39"-44"18740,39 81-17888,6-3-1299,1 0 0,1 0 0,20 52 0,-27-81-304,1 1 0,1 0 0,-1-1 0,0 1-1,1-1 1,-1 1 0,1-1 0,-1 0 0,1 0 0,0 0-1,0 0 1,4 3 0,-5-5 42,0 1 0,0-1 0,0 1-1,0-1 1,0 0 0,0 0 0,0 0 0,0 0 0,0 1 0,0-1 0,0-1-1,0 1 1,0 0 0,0 0 0,0 0 0,0 0 0,0-1 0,0 1 0,0-1 0,0 1-1,0-1 1,0 1 0,0-1 0,0 1 0,0-1 0,0 0 0,-1 1 0,1-1-1,0 0 1,0 0 0,-1 0 0,1 1 0,-1-1 0,1 0 0,-1 0 0,1-1-1,10-17-468,-1-1-1,0 1 0,-2-1 0,6-22 0,5-10 117,-9 27 357,-5 11 320,1 0 0,0 0 0,12-18 0,-18 32-237,0 0 0,0 0 0,0-1 0,0 1 0,1 0 0,-1 0 0,0 0 0,0-1 0,0 1 0,0 0 0,1 0 0,-1 0 1,0 0-1,0 0 0,0-1 0,0 1 0,1 0 0,-1 0 0,0 0 0,0 0 0,1 0 0,-1 0 0,0 0 0,0 0 0,0 0 0,1 0 1,-1 0-1,0 0 0,0 0 0,1 0 0,-1 0 0,0 0 0,0 0 0,0 0 0,1 0 0,-1 0 0,0 0 0,0 0 0,1 0 0,-1 0 0,0 1 1,0-1-1,1 0 0,6 13 619,5 25-84,-11-32-420,1 3-83,1 1 1,1-1 0,-1 0 0,1 0 0,1 0 0,0-1 0,0 1-1,0-1 1,1 0 0,12 11 0,-16-17-111,1 1-1,0-1 0,0 0 1,0 0-1,0 0 1,0 0-1,1-1 0,-1 1 1,0-1-1,1 0 1,-1 0-1,1 0 1,0 0-1,-1-1 0,1 1 1,0-1-1,-1 0 1,1 0-1,-1-1 0,1 1 1,0-1-1,-1 0 1,1 1-1,-1-1 1,1-1-1,-1 1 0,1-1 1,-1 1-1,0-1 1,0 0-1,4-3 0,2-1-133,-1-1-1,0 0 0,0-1 0,0 1 0,-1-1 1,12-18-1,28-58 18,-19 32 1004,-25 52-124,1 9-327,2 19-134,-4-16-140,0-3-149,0 1 0,1 0 0,0-1 1,1 1-1,0-1 0,1 0 0,7 11 1,-10-17-101,0 0 0,1-1 0,-1 1 1,0-1-1,1 1 0,0-1 0,-1 0 0,1 0 1,0-1-1,0 1 0,0-1 0,1 1 0,-1-1 1,0 0-1,0 0 0,1 0 0,-1-1 0,0 1 1,1-1-1,-1 0 0,1 1 0,-1-2 1,0 1-1,1 0 0,5-2 0,-1-1-195,1 0 0,0 0 1,-1-1-1,0 0 0,0 0 0,0-1 0,0 0 0,-1-1 0,0 0 0,0 0 0,0 0 1,-1-1-1,0 0 0,5-8 0,12-17 1375,35-65 0,-53 87-437,9-22 3340,-20 48-3456,-1 0-393,1 2-1,1-1 1,1 1 0,0-1 0,1 1 0,-1 36 0,4-44-148,1 0 1,0 0-1,0 0 1,1-1-1,1 1 1,-1-1-1,1 1 1,1-1-1,0 0 1,0 0-1,1 0 1,0-1-1,0 0 1,10 12-1,-4-9-291,1 1 0,0-2 0,0 1 0,1-2 0,0 0 0,1 0 0,0-1 0,1-1 0,-1 0 0,1-1 0,1-1 0,22 5 0,-24-7-311,-1-1-1,1 0 1,0-1 0,0-1-1,0 0 1,0-1 0,0-1 0,-1 0-1,17-5 1,-25 6 276,1-1 0,-1 0 0,0 0 0,1-1 0,-1 0 0,0 0 0,0 0 0,-1 0 0,1-1 0,6-6 0,8-16-1400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08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0 199 492,'13'-15'2474,"-11"12"-1235,1-1 0,-1 1 0,1 0-1,0 0 1,0 0 0,0 1 0,7-5 0,-9 8-1037,0 0 0,0 0 0,0 0 0,-1 0 0,1 0 1,0 0-1,0 1 0,-1-1 0,1 0 0,-1 0 1,1 1-1,-1-1 0,0 0 0,1 1 0,-1-1 1,0 1-1,0-1 0,0 2 0,9 129 2931,-5-50-2504,18 94 0,-22-174-676,0 0 0,0 0 1,1 0-1,-1 0 1,1 0-1,-1 0 0,1-1 1,0 1-1,-1 0 1,1 0-1,0 0 1,1-1-1,-1 1 0,0 0 1,0-1-1,1 1 1,-1-1-1,3 3 0,-3-4 18,-1 0-1,1 0 1,0 0 0,-1 0-1,1 0 1,0 0-1,-1 0 1,1 0-1,0 0 1,-1 0-1,1 0 1,-1 0-1,1-1 1,0 1-1,-1 0 1,1 0 0,-1-1-1,1 1 1,0 0-1,-1-1 1,1 0-1,17-19-387,-3-9 223,-1-1-1,-1 0 0,-2-1 1,13-57-1,7-16 284,-28 95-58,23-65 1312,41-86 0,-66 158-1266,0 1-1,-1-1 1,1 1 0,0-1-1,0 1 1,0-1 0,0 1-1,0 0 1,0-1-1,0 1 1,1 0 0,-1 0-1,0 0 1,1 0-1,-1 0 1,0 0 0,1 0-1,0 0 1,-1 1-1,1-1 1,-1 0 0,1 1-1,0 0 1,-1-1-1,4 1 1,-2 0 29,0 1 0,0 0 0,0 0 1,0 0-1,0 0 0,0 1 0,0-1 0,0 1 0,0 0 0,-1 0 1,1 0-1,3 4 0,18 18 198,-1 2 0,-1 0-1,-2 2 1,23 39 0,-11-18-287,-7-10-370,105 142-1149,-111-159-118,39 34 1,-43-44-102,0-1 1,0 0 0,30 15 0,-24-18-2980,-41-34-3944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08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136 84 868,'-45'-5'2056,"10"-3"497,7 5 347,0-5 4056,39 7-5695,9 1-637,15-2-720,7-4-849,3 1-1055,4-1-652,10-1-316,4-2-36,0 0 291,-1-6 601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08.8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 2 604,'5'-2'9007,"-73"33"-2092,53-22-6334,0 0 0,0 1 1,-17 17-1,28-24-533,1 0 0,0 0 1,1 0-1,-1 0 0,0 0 0,1 0 0,0 1 1,-1 0-1,1-1 0,1 1 0,-1 0 0,1 0 1,-1 0-1,1 0 0,0 0 0,0 0 0,1 0 1,-1 0-1,1 0 0,0 6 0,1-7-56,0-1 1,0 1-1,0-1 0,0 1 0,0-1 1,1 0-1,-1 1 0,1-1 1,-1 0-1,1 0 0,0 0 0,0-1 1,0 1-1,0 0 0,0-1 0,0 1 1,0-1-1,0 1 0,1-1 0,-1 0 1,1 0-1,-1 0 0,1 0 0,-1-1 1,4 1-1,9 2-150,0 0 1,1-2-1,17 1 0,-15-2-15,10 1-74,-19-2 200,-1 1 0,1 1 0,-1-1-1,1 2 1,-1-1 0,0 1-1,12 4 1,-19-6 59,0 1 1,0 0-1,0-1 1,0 1-1,0 0 1,0 0-1,-1 0 0,1-1 1,0 1-1,-1 0 1,1 0-1,0 0 1,-1 0-1,1 0 0,-1 1 1,1-1-1,-1 0 1,0 0-1,0 0 1,1 0-1,-1 0 1,0 1-1,0-1 0,0 0 1,0 0-1,0 0 1,0 0-1,-1 1 1,1-1-1,0 0 0,0 0 1,-1 0-1,1 0 1,-1 0-1,1 0 1,-1 0-1,0 0 0,1 0 1,-2 1-1,-3 7 110,-1 0-1,0-1 0,-9 11 1,11-14-76,-13 15 51,10-13-294,0 1 0,1 0 0,0 0 0,0 1-1,-5 10 1,11-18-259,0 0 365,0-1-1,0 0 1,-1 0 0,1 0 0,0 1-1,0-1 1,0 0 0,0 0-1,0 1 1,0-1 0,0 0 0,1 0-1,-1 1 1,0-1 0,0 0 0,0 0-1,0 0 1,0 1 0,25 0-5445,14-12 840,-8-3 2044,3-5 446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09.1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0 433 1856,'30'-34'3643,"12"-10"6720,-41 58-6731,0-4-3153,3 121 1872,-2-114-2471,0-1 0,1 1 0,1-1 0,0 1 0,13 26 1,-17-41-20,1 0 1,-1-1-1,1 1 1,0-1-1,0 1 1,0-1-1,0 1 1,0-1-1,0 0 1,0 1-1,0-1 1,0 0 0,1 0-1,-1 0 1,0 0-1,1 0 1,-1 0-1,1 0 1,0 0-1,-1-1 1,1 1-1,-1 0 1,1-1-1,0 0 1,-1 1-1,4-1 1,-3 0-131,0-1 1,0 0-1,0 0 1,0 1-1,0-1 1,0-1-1,0 1 1,0 0 0,-1 0-1,1-1 1,0 1-1,-1 0 1,1-1-1,-1 0 1,0 1-1,0-1 1,1 0-1,-1 0 1,0 0-1,0 0 1,0-3-1,4-6-395,-1 0 0,-1 0 0,0 0-1,2-17 1,-1-11 381,-1-40 0,-2 43 476,3-50 835,0-75 3222,-6 131-4886,-7-46 1,8 75 359,1-1 0,0 1 0,-1-1 0,1 1 0,0-1 0,0 1 0,0-1 0,0 1 0,0-1 0,0 1 0,0-1-1,0 1 1,1-1 0,-1 1 0,1 0 0,-1-1 0,1 1 0,-1-1 0,1 1 0,0 0 0,0 0 0,0-1 0,-1 1 0,1 0 0,0 0 0,1 0 0,-1 0 0,0 0 0,0 0 0,0 0 0,1 0 0,-1 1 0,0-1 0,1 0 0,1 0 0,20-6-1651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09.5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84,'14'0'1499,"-1"1"-1,0 1 1,23 5-1,-32-6-973,0 0 0,0 1-1,0 0 1,0 0 0,-1 0-1,1 0 1,0 0 0,-1 1-1,0-1 1,1 1 0,-1 0 0,0 0-1,-1 0 1,1 1 0,-1-1-1,3 5 1,4 10 470,-1 0 1,-1 0-1,0 1 0,-2-1 0,4 25 1,9 101 510,-14-102-1068,-4-40-434,25 187 336,-19-158-838,1-1 1,1 0 0,2-1-1,15 33 1,-4-30-1327,-21-31 1523,1 0 0,0 0 0,0 0 0,0 1-1,0-1 1,0 0 0,0 0 0,0-1 0,1 1 0,-1 0-1,0 0 1,1 0 0,-1-1 0,0 1 0,1-1 0,-1 1-1,1-1 1,-1 0 0,0 1 0,1-1 0,-1 0 0,3 0-1,-3 0 149,-1 0-1,1 0 0,-1-1 1,0 1-1,1 0 0,-1 0 1,1 0-1,2-6-2459,-2 5 2460,-1 1-1,0-1 0,0 1 0,0-1 1,0 1-1,0 0 0,0-1 1,-1 1-1,1-1 0,0 1 1,0 0-1,0-1 0,-8-17-2635,-4-3 630</inkml:trace>
  <inkml:trace contextRef="#ctx0" brushRef="#br0" timeOffset="1">140 579 956,'-21'-18'2164,"3"1"533,11 1 315,11-1-172,10 1-448,10-2-616,7-3-763,11 3-749,10 0-712,1 0-825,6 5-951,7 2-508,-7 2-180,4-1 87,-8 1 337,-2-4 604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09.9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27 1520,'3'-26'10001,"-6"35"-6534,-3 13-1955,2 1 0,-2 28 0,4 99-46,2-90-1023,18 214-791,-8-225-160,-9-45 426,0-1-1,0 0 1,1 1-1,-1-1 0,1 0 1,-1 0-1,1 0 0,0 0 1,0 0-1,0 0 0,5 3 1,-7-5 59,1-1 0,-1 0-1,1 0 1,-1 0 0,1 0 0,-1 1 0,1-1 0,-1 0 0,1 0 0,-1 0 0,1 0 0,-1 0-1,1 0 1,-1-1 0,1 1 0,-1 0 0,1 0 0,-1 0 0,1 0 0,-1-1 0,0 1-1,1 0 1,-1 0 0,1-1 0,-1 1 0,1 0 0,-1-1 0,0 1 0,1 0 0,-1-1-1,0 1 1,0 0 0,1-1 0,-1 1 0,0-1 0,0 1 0,1-1 0,-1 1 0,0-1 0,0 1-1,0-1 1,0 0 0,8-22-421,7-49-633,-8 35 205,17-52 0,-20 76 684,1 1 1,1-1-1,0 1 1,1 1 0,0-1-1,1 1 1,16-18-1,-18 23 139,0 0-1,0 1 0,1 0 1,-1 0-1,1 1 0,0 0 0,1 0 1,-1 0-1,1 1 0,-1 0 1,16-3-1,-20 5 102,0 1 1,1-1-1,-1 1 1,0 0-1,0 0 1,1 0-1,-1 0 0,0 1 1,0 0-1,0-1 1,1 1-1,-1 0 0,0 0 1,0 1-1,0-1 1,-1 1-1,1-1 1,0 1-1,0 0 0,-1 0 1,1 0-1,-1 1 1,0-1-1,0 0 0,0 1 1,0-1-1,0 1 1,0 0-1,0 0 0,-1 0 1,0 0-1,2 4 1,-1 1 69,0-1 1,-1 1-1,0-1 0,0 1 1,0-1-1,-1 1 1,-1-1-1,1 1 1,-1 0-1,0-1 0,-1 0 1,0 1-1,0-1 1,0 0-1,-1 0 1,-6 10-1,3-5-109,0 0 0,-1-1 0,0 0 1,-1 0-1,-1-1 0,0 0 0,0 0 0,-17 13 0,25-22-153,-1 0 0,1 0 0,0 0 0,-1 0 0,1 0 0,-1 0 0,1 0-1,-1 0 1,1-1 0,-1 1 0,1-1 0,-1 1 0,0-1 0,1 1 0,-1-1 0,0 0 0,0 0-1,1 0 1,-1 0 0,0 0 0,1 0 0,-1-1 0,-2 0 0,3 0-138,0 0 0,0 0-1,0 0 1,0-1 0,0 1 0,0 0 0,0-1 0,1 1 0,-1 0 0,1-1 0,-1 1-1,1-1 1,-1 1 0,1-1 0,0 1 0,0-1 0,0 1 0,0-1 0,0 1-1,0-1 1,0 1 0,0-1 0,1 1 0,-1-1 0,0 1 0,2-3 0,6-21-2327,3-6 313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10.3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9 284,'3'-2'528,"-1"1"0,1 0-1,0 0 1,0 0 0,1 0 0,-1 1-1,0-1 1,0 1 0,0 0 0,5 0-1,-7 0-262,0 0 0,0 1 0,0-1 0,0 1 0,0-1 1,0 1-1,0-1 0,0 1 0,0 0 0,0-1 0,0 1 0,0 0 0,-1 0 0,1 0 0,0 0 0,0-1 0,-1 1 0,1 0 0,-1 0 0,1 1 0,-1-1 0,1 0 0,-1 0 0,1 0 0,-1 0 0,0 0 0,0 0 0,0 1 0,0-1 0,0 0 0,0 2 0,1 25 2213,-5 48 0,2-47-3101,1 45 0,2-72 278,-1 0 1,0 0 0,0 0 0,1 0-1,-1 0 1,1 0 0,0 0 0,-1-1-1,1 1 1,0 0 0,0 0-1,0 0 1,0-1 0,1 1 0,-1-1-1,0 1 1,1-1 0,-1 1 0,1-1-1,2 2 1,-2-2 95,-1-1-1,0 1 1,0-1-1,0 0 1,0 0 0,1 0-1,-1 0 1,0 0-1,0 0 1,0 0-1,1 0 1,-1 0 0,0 0-1,0-1 1,0 1-1,0-1 1,0 1-1,0 0 1,0-1 0,1 0-1,-1 1 1,-1-1-1,1 0 1,0 1 0,0-1-1,0 0 1,0 0-1,0 0 1,-1 0-1,1 0 1,0 0 0,-1 0-1,1 0 1,-1 0-1,2-2 1,9-23-1670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47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45 676,'-8'-36'15435,"9"35"-15178,14-1 557,176-1 879,-96 1-5131,-1 2-4695,-73 1 3247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10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0 249 1940,'7'-93'6425,"-6"60"-2076,6-34 0,-6 63-4203,-1 1 0,1 0-1,0 0 1,0 0 0,0 1 0,0-1 0,0 0 0,1 0-1,-1 0 1,1 1 0,0-1 0,-1 1 0,1-1 0,1 1-1,-1 0 1,0 0 0,0 0 0,5-3 0,-6 5-111,1-1 1,0 1 0,0-1-1,-1 1 1,1 0-1,0-1 1,0 1 0,-1 0-1,1 0 1,0 1-1,0-1 1,-1 0 0,1 0-1,0 1 1,-1-1 0,1 1-1,0 0 1,-1-1-1,1 1 1,-1 0 0,1 0-1,-1 0 1,1 0-1,-1 0 1,1 0 0,-1 1-1,0-1 1,0 0 0,0 1-1,0-1 1,0 1-1,0-1 1,1 3 0,4 5 44,-1 0 0,-1 1 0,1 0 0,-1-1 0,-1 1 0,0 1 0,3 16 0,5 79 16,-8-52-164,-1-28-150,2 1 0,0-1 0,2 0-1,0 0 1,17 40 0,-20-60 125,0 1-1,0-1 1,1 0 0,0 0-1,0-1 1,1 1 0,0-1 0,0 0-1,0 0 1,0-1 0,9 6-1,-9-7 29,0-1 1,1 1-1,-1-1 0,1-1 0,-1 1 0,1-1 0,0 0 1,0 0-1,0 0 0,0-1 0,-1 0 0,1 0 0,0 0 1,0-1-1,9-2 0,-6 0 12,0 0 1,0 0-1,0-1 0,-1 0 1,0-1-1,0 0 1,0 0-1,0-1 0,-1 0 1,0 0-1,0 0 0,0-1 1,-1 0-1,10-15 1,-6 7 191,-1 0 0,0-1 1,-1 0-1,-1 0 1,-1-1-1,10-34 1,-11 7 570,-5 41-656,0 1 1,0 0-1,0 0 1,0 0 0,0-1-1,-1 1 1,1 0-1,-1 0 1,1 0 0,-1 0-1,0 0 1,0 0-1,0 0 1,0 0 0,0 0-1,-3-3 1,3 4-37,0 1 0,0 0 1,0-1-1,1 1 0,-1 0 1,0 0-1,0-1 0,0 1 0,0 0 1,0 0-1,0 0 0,0 0 0,0 0 1,0 1-1,0-1 0,0 0 1,0 0-1,0 1 0,0-1 0,0 0 1,0 1-1,0-1 0,0 1 0,1-1 1,-1 1-1,0-1 0,0 1 1,1 0-1,-1-1 0,0 1 0,1 0 1,-1 0-1,0 0 0,0 0 1,-22 32 202,22-32-209,-8 16-12,0-1 0,1 1 0,-9 33 0,14-42-214,0 1 0,1 0-1,1 0 1,0 0 0,0 0 0,0 0 0,1 0 0,1 0 0,2 17 0,-2-22-149,1 0 0,-1-1 0,1 0 0,0 1 0,0-1 0,0 0 0,1 0 0,-1 0 0,1 0 0,0 0 0,0-1 0,0 1 0,0-1 0,0 0 0,0 0 0,0 0 0,1 0 1,-1-1-1,1 1 0,-1-1 0,1 0 0,0 0 0,0 0 0,6 0 0,2 1-607,0-1 0,0 0 1,0-1-1,1-1 0,-1 0 0,17-3 1,17-9-1213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11.4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78 179 632,'5'-13'1035,"-1"4"488,0-1 1,-1 0-1,0 0 0,2-17 0,-4 26-1347,-1-1 0,0 1-1,0 0 1,0-1 0,0 1-1,0 0 1,0-1-1,0 1 1,0 0 0,0-1-1,-1 1 1,1 0-1,-1-1 1,1 1 0,-1 0-1,1-1 1,-1 1 0,0 0-1,0 0 1,0 0-1,1 0 1,-1 0 0,0 0-1,0 0 1,0 0-1,0 0 1,-1 0 0,1 1-1,0-1 1,0 0 0,0 1-1,-1-1 1,1 1-1,0-1 1,-1 1 0,1 0-1,0-1 1,-1 1-1,1 0 1,0 0 0,-1 0-1,-2 0 1,1 1-120,1-1 0,-1 0-1,0 1 1,0 0 0,0-1 0,0 1 0,1 0 0,-1 1 0,0-1-1,1 0 1,-1 1 0,1-1 0,0 1 0,-1 0 0,1 0 0,0 0-1,0 0 1,0 0 0,0 0 0,1 1 0,-1-1 0,0 1 0,1-1-1,0 1 1,0 0 0,0-1 0,0 1 0,0 0 0,0 0 0,0 4-1,0-3-104,0 1-1,0-1 1,1 1 0,0-1-1,0 1 1,0 0-1,0-1 1,1 1-1,0-1 1,0 1-1,0-1 1,0 1-1,1-1 1,-1 0-1,1 0 1,0 0-1,1 0 1,-1 0-1,4 4 1,2-1-107,0 0 0,1-1-1,-1 0 1,1-1 0,1 0 0,-1 0 0,1-1 0,14 4 0,-11-3 148,0 0 1,0 1 0,21 13 0,-33-19 39,-1 1 0,1-1 0,-1 1 1,1-1-1,0 1 0,-1 0 0,0-1 0,1 1 0,-1-1 1,1 1-1,-1 0 0,0-1 0,1 1 0,-1 0 1,0 0-1,0-1 0,1 1 0,-1 0 0,0 0 0,0-1 1,0 1-1,0 0 0,0 0 0,0-1 0,0 1 1,0 0-1,-1 0 0,1-1 0,0 1 0,0 0 0,-1 0 1,1-1-1,0 1 0,-1 0 0,0 0 0,-22 28 1125,8-11-579,7-4-412,0 0 0,1 1 1,0 0-1,1 0 0,0 1 1,-3 18-1,9-32-207,-1-1 0,1 1 0,0 0 0,-1-1 0,1 1 0,0 0 0,0-1 0,0 1 0,0 0 0,0-1 0,0 1 0,1-1 0,-1 1 0,1 0 0,-1-1 0,1 1 0,-1-1 0,1 1 1,0-1-1,0 1 0,0-1 0,0 1 0,1 0 0,0-1-97,-1 0 0,1 0 0,0 0 0,-1-1 0,1 1 0,0-1 0,0 1 1,0-1-1,0 0 0,-1 1 0,1-1 0,0 0 0,0 0 0,0 0 0,0-1 0,3 0 1,6-1-595,-1-1 1,0-1-1,0 0 1,0 0-1,15-10 1,-15 7 431,0 0 0,0-1 0,0 0 0,-1-1 0,13-16 1,-11 11 698,-2 0-1,0 0 1,13-28 0,-12 19 668,-2-1 0,0 0-1,-1-1 1,-2 1 0,5-45-1,-10 67-1013,0 0 0,0 1 0,0-1 0,0 0 0,0 0 0,0 1 0,0-1 0,0 0 0,0 1 1,-1-1-1,1 0 0,-1 1 0,0-1 0,0-1 0,1 2-37,-1 1 1,1 0 0,0 0-1,-1-1 1,1 1 0,-1 0-1,1 0 1,0 0 0,-1 0-1,1 0 1,-1-1 0,1 1-1,-1 0 1,1 0 0,0 0-1,-1 0 1,1 0-1,-1 0 1,1 0 0,-1 0-1,1 1 1,-1-1 0,1 0-1,0 0 1,-1 0 0,1 0-1,-1 1 1,1-1 0,0 0-1,-1 0 1,1 1 0,-1-1-1,-3 4 35,0-1 0,1 1 0,-1-1 0,1 1-1,0 0 1,0 1 0,-4 6 0,-4 8-8,1 1 1,2 0-1,0 0 1,0 1-1,2 0 1,1 0-1,1 1 1,-3 28-1,7-47-81,0-1 0,0 1 0,0-1 0,1 1 0,-1 0 0,1-1 0,-1 1 0,1-1 0,0 1 0,0-1 0,0 0 0,0 1 0,1-1 0,-1 0 0,0 0 0,1 0 0,0 0 0,-1 0 0,4 2-1,-2-1-132,0-1 0,0-1-1,0 1 1,1 0 0,-1-1-1,1 0 1,-1 0-1,1 0 1,0 0 0,-1 0-1,1-1 1,4 1-1,3-1-503,1-1 0,-1 0 0,0 0-1,1-1 1,-1-1 0,0 0 0,18-7-1,68-40-1533,-51 25 4611,-46 25-2297,1-1-1,0 1 1,-1-1 0,1 1-1,-1-1 1,1 1-1,0 0 1,-1-1-1,1 1 1,0 0 0,-1 0-1,1 0 1,0-1-1,0 1 1,-1 0 0,1 0-1,0 0 1,-1 0-1,1 0 1,0 0-1,0 1 1,-1-1 0,1 0-1,0 0 1,-1 0-1,1 1 1,0-1 0,-1 0-1,1 1 1,0-1-1,-1 0 1,2 2-1,-2-1 40,1 0 0,-1 0 0,1 1 0,-1-1 0,0 0 0,1 0 0,-1 1 0,0-1 0,0 0 0,0 1 0,0-1 0,0 0 0,0 1-1,-1 0 1,-4 14 1041,6-31-657,7-21-511,1 1-1,2 1 1,26-57-1,-28 72-103,1 2 0,1-1 0,0 1 0,1 1 0,1 0 0,1 1 0,0 0 0,18-14 0,-28 26 35,0 0 0,0 0-1,1 0 1,-1 1 0,1-1 0,-1 1-1,1 0 1,0 0 0,0 1 0,0-1-1,-1 1 1,10-1 0,-11 2 35,-1 0 1,1 1-1,-1-1 0,0 1 1,1-1-1,-1 1 0,0 0 1,0 0-1,1 0 0,-1 0 1,0 0-1,0 0 0,0 0 0,0 1 1,0-1-1,-1 1 0,1 0 1,0-1-1,-1 1 0,1 0 1,-1 0-1,1 0 0,-1 0 1,0 0-1,0 0 0,0 1 1,0-1-1,0 4 0,2 6-130,0 1 0,-1-1 0,-1 1 0,0 0 0,-1-1 0,0 1 0,-1 0-1,0-1 1,-1 1 0,-3 12 0,1-8-1867,2 0 0,0 0 0,0 0 0,3 25 1,3-31-790,5-4 357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12.4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1 648 980,'25'-30'1092,"2"2"1,1 2-1,1 0 0,1 2 0,1 1 1,1 1-1,35-17 0,21-5-69,147-51-1,-18 25 120,3 9 0,452-63 0,-484 102-840,1 8 0,296 17 1,-392 4-316,0 5 0,-1 3 0,0 5 1,-1 3-1,-2 4 0,0 5 0,96 48 0,-145-60 13,-2 2-1,0 2 0,-1 1 1,-2 2-1,-1 2 0,-1 0 1,43 51-1,-63-63 19,0 1 1,-1 1-1,-1 0 1,0 0-1,-2 1 1,0 0-1,7 27 1,-12-30 1,0 1 1,-1 0-1,-1 0 0,-1 0 1,-1 0-1,0 0 1,-1 0-1,-1 0 1,-7 32-1,3-28 4,-1 0 0,-1-1 0,0 0 0,-2 0-1,-1 0 1,0-2 0,-27 36 0,18-32 0,0-1-1,-1 0 1,-2-2-1,0 0 1,-37 23 0,16-17-32,-1-2 1,-1-2-1,0-2 0,-2-2 1,0-2-1,-100 19 1,43-20-99,-1-5 1,1-4 0,-126-9 0,-317-52-1024,-65-35-2368,208 10-1755,372 72 4580,11 4-44,1 0-1,0-2 1,0-1-1,1 0 1,-38-20-1,30 5-537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12.9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262 0 480,'-9'6'307,"0"1"0,1 0 0,-1 0 0,1 1 0,0 0 0,1 0 0,0 1 0,0 0 0,1 0 0,0 1 0,1-1 0,0 1 0,1 1 0,0-1 0,-5 17 0,0 14 1060,1 0 0,-3 79-1,4-40 80,-5 27 235,-28 370 2348,40 375-2238,-7 181-1860,-41-23-4499,48-1003 4474,-7 114-3950,6 0-1,15 133 1,-7-207 2541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13.7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299 0 188,'-6'4'223,"0"0"0,1 0 1,-1 1-1,1-1 0,0 1 0,0 1 0,0-1 1,1 0-1,0 1 0,0 0 0,0 0 1,1 0-1,-1 1 0,2-1 0,-1 1 0,-2 9 1,-2 12 746,1 0 1,-3 51 0,8-67-723,-9 614 6336,12-532-6048,55 1455 2445,-53-772-3183,-18-551-2333,-61 316-1,-68 100-7009,122-568 8179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14.5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0 735 1132,'49'39'4467,"-8"-5"-3815,1-2 0,75 42 0,-5-20-15,2-4-1,2-6 1,3-5-1,138 27 0,-25-23 811,292 17 0,-358-50-798,0-7 0,264-30-1,-316 10-213,-1-4 0,0-5 0,-3-5 0,175-74 0,-117 30 77,192-120 0,-289 150-614,-2-3 0,-1-4 1,-3-2-1,114-124 0,-151 145-795,28-45 0,-46 62 72,0 0 1,-1-1-1,-1 0 1,-1 0-1,6-24 1,-11 34 370,-1 0 0,0 0 0,-1 0 1,1 0-1,-2 0 0,1 0 1,-1 1-1,0-1 0,0 0 0,0 0 1,-1 0-1,-1 1 0,1-1 0,-1 1 1,0 0-1,0-1 0,-8-9 0,-21-26-1732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15.4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1 105 1292,'35'42'3315,"8"31"-2835,-30-49-500,25 35 1,-27-46 205,0 0 0,25 19 1,13 15-710,-48-45 505,0-1-1,1 1 1,-1 0-1,0 0 0,0 0 1,0 0-1,-1 0 1,1 0-1,0 0 1,-1 0-1,0 0 0,1 1 1,-1-1-1,0 0 1,0 0-1,0 0 0,0 1 1,0-1-1,-2 3 1,-16 46 681,15-44-176,0-1-1,0 0 1,1 1-1,0-1 1,0 1-1,-1 12 0,3-19-389,0 1 1,0-1-1,0 1 0,0-1 0,0 1 0,0-1 0,0 1 0,0-1 0,0 1 0,0-1 0,0 1 0,1-1 0,-1 0 0,0 1 0,0-1 0,1 1 0,-1-1 0,0 0 0,1 1 0,-1-1 0,0 1 0,1-1 0,-1 0 0,0 0 0,1 1 0,-1-1 0,1 0 0,-1 0 0,1 1 0,-1-1 0,1 0 0,18-1 1823,21-15 151,167-101 1386,-13 6-2979,-80 56-430,2 5 1,2 5 0,2 5-1,2 5 1,1 6 0,216-24 0,-126 38-338,0 10 0,0 9 0,1 9 1,331 63-1,-317-24-1030,-171-37-1381,106 47 0,-162-62 2593,39 22-2614,-39-21 2565,0-1 0,0 1-1,0-1 1,0 1 0,0 0 0,0-1 0,-1 1-1,1 0 1,0 0 0,0-1 0,0 1 0,-1 0-1,1 0 1,-1 0 0,1 0 0,0 0-1,-1 0 1,1 0 0,-1 0 0,0 0 0,1 0-1,-1 1 1,0-1 0,0 0 0,0 0 0,0 0-1,0 0 1,0 0 0,0 1 0,0-1 0,0 0-1,0 0 1,-1 1 0,-14 10-2159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16.2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45 189 2212,'5'-4'1382,"-1"-1"1,2 1-1,-1 0 0,0 0 0,1 1 1,8-4-1,-4 2-296,0 1 0,0 1 0,14-4 0,8 2-326,53-3 1,-51 6-158,861-24 1199,-890 26-1807,10 0-43,0 1 0,24 4 0,-27 0-39,-18 0 2,-21 1-2,-83 5 33,-217-6 0,181-6 112,-495 26 10,623-27-880,42-4-449,-12 3 1082,284-65-2874,3 10 3883,-183 37 210,-104 19-734,-14 4-17,-19 5-35,-399 92 949,124-32-560,581-122-12408,-77 16 6819,-113 19 3233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17.5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0 665 836,'1'0'92,"-1"0"0,0 0 0,0 0 0,1 0 0,3-2 1929,-4 1-1929,0 1 0,1 0 0,-1 0 0,0-1 0,0 1 0,0 0 0,0 0 0,0-1-1,0 1 1,0 0 0,0 0 0,0-1 0,0 1 0,-2-4 1930,1 3-1930,23 5 1893,120 52 2081,-25-8-2206,-42-21-1637,2-4 0,1-3 0,0-4 0,1-3 0,1-3 0,0-4 0,0-3 0,0-4 0,0-4 0,126-22 0,-60-7-69,-2-5 0,-2-7 0,-2-6 1,197-103-1,-308 140-125,66-39 17,-87 49-46,0-1-1,-1 0 0,0 0 0,0 0 0,0-1 0,0 0 1,-1-1-1,8-11 0,-13 17 0,0 0 1,-1 1-1,1-1 1,0 0-1,0 0 1,-1 0-1,0 0 1,1 1-1,-1-1 1,0 0-1,0 0 1,0 0-1,0 0 1,0 0-1,0 0 1,0 0-1,-1 0 1,1 1-1,-1-1 1,1 0-1,-1 0 1,0 0-1,0 1 1,0-1-1,0 0 1,0 1-1,0-1 1,0 1-1,0-1 1,-1 1-1,1 0 1,0 0-1,-1-1 1,-1 0-1,-6-4 8,0 1 0,0-1 0,-1 2 0,-19-8 0,-25-6 97,-1 3 0,-90-14 1,-117 0 342,-241 8-161,540 20-522,0-2 1,69-15-1,69-31-415,-164 46 587,1-1 0,-1-1 0,-1 1 0,20-13 0,-29 17 73,-1 0 0,0 0 0,0 0 0,0 0 1,1-1-1,-1 1 0,0 0 0,0 0 0,1 0 1,-1 0-1,0 0 0,0-1 0,0 1 1,0 0-1,1 0 0,-1 0 0,0-1 0,0 1 1,0 0-1,0 0 0,0 0 0,0-1 0,0 1 1,1 0-1,-1 0 0,0-1 0,0 1 1,0 0-1,0 0 0,0-1 0,0 1 0,0 0 1,0 0-1,0-1 0,0 1 0,0 0 0,-1 0 1,1-1-1,0 1 0,0 0 0,0 0 1,0 0-1,0-1 0,-1 1 0,-12-6 142,-18 1-152,21 5-60,7 0-9,0 0-1,0 0 1,-1 0-1,1 0 1,0 0 0,-1-1-1,1 0 1,0 1-1,-6-4 1,10 2-35,0 0-1,1 0 1,-1 0 0,1 0-1,0 0 1,-1 1 0,1-1 0,0 0-1,0 1 1,0 0 0,0-1-1,3-1 1,-2 1-32,1 0 13,15-12 565,-16 11 124,-14 7 170,-45 26 101,-101 73 1,83-52-548,42-30-201,-7 4-8,1 2-1,1 1 1,-49 50-1,84-77-75,1 0-1,0 0 0,0 1 0,0-1 0,0 0 0,0 0 0,0 1 0,1-1 0,-1 1 0,0-1 0,0 1 1,1-1-1,-1 1 0,1-1 0,0 1 0,-1-1 0,1 1 0,0-1 0,0 3 0,0-3 0,1 0 0,-1 0 0,1-1 0,-1 1 0,1 0-1,-1 0 1,1 0 0,0 0 0,-1-1 0,1 1 0,0 0 0,0-1-1,0 1 1,-1-1 0,1 1 0,0 0 0,0-1 0,0 0 0,0 1 0,0-1-1,1 1 1,6 1 8,0-1 0,1 0 0,-1 0 0,0-1 0,13 0-1,70-6 0,-13 0-27,111 7-1,-144 4-177,-29-3-558,0 0-1,1 0 1,-1-2-1,1 0 1,22-4-1,-38 4 587,-1 0-1,1 0 1,0 0-1,0 0 0,-1 0 1,1 0-1,0 0 1,-1-1-1,1 1 0,-1 0 1,1 0-1,0-1 1,-1 1-1,1 0 0,-1-1 1,1 1-1,-1-1 1,1 1-1,-1-1 0,1 1 1,-1-1-1,1 1 1,-1-1-1,1 1 0,-1-1 1,0 0-1,0 1 1,1-1-1,-1 0 1,0 1-1,0-1 0,0 0 1,1 1-1,-1-1 1,0 0-1,0 1 0,0-1 1,0 0-1,0 1 1,-1-2-1,0-1-414,0 0 0,0 0 0,-1 0-1,1 0 1,-1 0 0,0 1 0,-4-5 0,-14-16-1763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18.4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5 734 336,'30'-52'1225,"2"2"0,2 1 0,51-54 0,-85 102-1173,1 1 1,0-1-1,-1 0 1,1 1-1,0-1 1,-1 0-1,1 1 0,-1-1 1,1 0-1,-1 0 1,1 0-1,-1 1 1,0-1-1,1 0 1,-1 0-1,0 0 1,0 0-1,1 0 1,-1 0-1,0-1 0,-1 2-43,1-1 0,-1 1 0,1 0 0,-1 0 0,0-1-1,1 1 1,-1 0 0,1 0 0,-1 0 0,0 0 0,1 0 0,-1 0-1,1 0 1,-1 0 0,0 0 0,1 0 0,-1 0 0,1 0-1,-1 0 1,0 1 0,0-1 0,-38 15-702,27-10 703,0 0-1,1 1 1,0 1 0,0-1-1,0 2 1,1-1-1,0 2 1,1-1 0,0 1-1,0 0 1,-12 18 0,20-25 83,0 0 1,1 0 0,-1 0-1,0 1 1,1-1 0,-1 0 0,1 0-1,0 1 1,-1-1 0,1 0 0,0 1-1,0-1 1,1 0 0,-1 1 0,1-1-1,-1 0 1,1 0 0,-1 1-1,1-1 1,0 0 0,0 0 0,0 0-1,1 0 1,-1 0 0,0 0 0,1 0-1,-1-1 1,1 1 0,-1 0 0,4 1-1,4 5 98,0-1 1,0 0-1,0-1 0,1 0 0,11 5 1,17 5 96,1-1 0,1-1 0,77 15 0,131 7 393,-230-34-626,990 48 1582,2-97-1173,-399-11-627,-418 31 126,213-58-1,-397 82 41,100-31 18,-101 31-19,0-1-1,0 1 1,0-2-1,0 1 1,-1-1-1,0 0 1,0 0-1,0-1 1,-1 0-1,8-9 1,-13 13-2,0 1 0,0-1 0,0 0 0,0 0 0,0 0 1,-1 0-1,1 0 0,0-1 0,-1 1 0,0 0 0,1 0 0,-1 0 0,0 0 0,0-1 0,0 1 0,-1 0 1,1 0-1,0 0 0,-1 0 0,1 0 0,-1 0 0,0 0 0,0 0 0,0 0 0,0 0 0,0 0 1,0 0-1,0 0 0,-1 1 0,1-1 0,-1 0 0,1 1 0,-1-1 0,-3-1 0,-6-7-4,-1 1 0,-1 1 0,-25-13 1,37 20 2,-69-32 1,-1 2-1,-121-34 1,-160-21 346,309 76-285,-950-159 804,788 151-1782,0 9 0,-390 33-1,484-10-702,0 5 0,1 5 0,2 5 0,0 5 0,-107 49 0,116-38 86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47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0 208,'-17'14'2183,"1"1"-1,-17 20 1,32-35-2084,1 1 0,-1-1 0,1 1 0,0 0 0,-1-1 0,1 1 0,0-1 0,-1 1 0,1 0 0,0-1 0,0 1 0,0 0 1,0-1-1,-1 1 0,1 0 0,0-1 0,0 1 0,0 0 0,0-1 0,1 1 0,-1 0 0,0-1 0,0 1 0,0 0 0,0-1 0,1 1 0,-1 0 0,0-1 0,1 1 0,-1-1 0,0 1 0,1 0 0,-1-1 0,1 1 1,-1-1-1,1 1 0,-1-1 0,1 0 0,-1 1 0,1-1 0,0 0 0,-1 1 0,1-1 0,-1 0 0,1 1 0,0-1 0,1 0 0,32 9 1896,-5-8-1779,0-1 1,52-7 0,59-19-5856,-61 11 434,-50 9 3404,-7 1 311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19.5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2 276,'1'-1'237,"1"1"-1,0 0 1,-1 0-1,1 0 1,-1-1-1,1 1 1,0 1 0,-1-1-1,1 0 1,-1 0-1,1 1 1,-1-1 0,1 1-1,2 0 1,-3 1-16,1-1 1,-1 0 0,-1 1-1,1-1 1,0 0 0,0 1-1,0-1 1,-1 1 0,1 0-1,-1-1 1,1 1-1,-1-1 1,0 1 0,1 0-1,-1-1 1,0 3 0,1 16 1242,0 0 0,-4 39 0,-1 2 34,5 346 2536,22 205-2773,-12-353-899,18 292-53,9 302-443,-38-613-809,-12 0 0,-61 357 0,42-435-113,-1-2-706,-18 249 1,49-350 588,2 1 0,15 102 0,-8-120-32,2 0 1,1-1-1,3 0 0,29 63 1,-15-51-329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20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79 260,'-5'5'2369,"18"-22"-726,0 7-701,1 0-1,0 0 0,21-9 0,-30 16-703,0 0 0,0 1 0,1 0-1,-1 0 1,1 1 0,-1-1 0,1 1 0,0 0-1,-1 1 1,1-1 0,0 1 0,0 0 0,9 2-1,-12 0-123,1-1 0,-1 1 0,1 0 1,-1 0-1,0 0 0,0 0 0,0 1 0,0 0 0,0-1 0,0 1 0,-1 0 0,1 0 0,-1 0 0,0 1 0,0-1 0,0 0 0,-1 1 0,1 0 0,-1-1 0,2 7 0,3 11 253,-1 0-1,3 33 0,-6-43-240,29 297 1571,-5-43-958,80 465 390,-1-13-404,-53 4-439,-59-166-380,4 163 157,1-127-973,1-574 827,3 55-574,3-1 1,20 100-1,-6-52-418,-14-79 502,-2 0 0,-2 0 0,-1 0 1,-2 0-1,-2 0 0,-2-1 0,-19 71 0,23-104 391,-1 0-1,0 0 1,0 0-1,-1 0 1,0 0-1,0-1 1,0 1-1,-1-1 0,1 0 1,-1-1-1,-1 1 1,1-1-1,-1 0 1,1 0-1,-1-1 1,0 1-1,0-1 1,-1-1-1,1 1 1,-1-1-1,-11 2 0,-12 2 294,0-1-1,-1-1 1,-44-1-1,75-3-106,-15 1 233,-1-1 0,1-1-1,-1-1 1,1 0 0,0-1 0,0 0-1,-22-9 1,28 9-209,1-1 0,1 0 0,-1-1 0,1 0 0,-1 0 0,1-1 0,1 1 0,-1-2 0,1 1 0,0-1 0,1 1 0,-1-2 0,1 1 0,-6-13 0,-2-7-505,2-1 0,1-1 1,1 0-1,1 0 0,2-1 1,-3-32-1,-4-187-4247,13 241 4606,-1-94-1277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21.7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419 1223 592,'-30'6'1076,"-194"33"2606,220-38-3529,-1 0 1,0-1 0,0 0-1,0 0 1,1 0 0,-1-1-1,0 1 1,0-1-1,1 0 1,-1-1 0,0 1-1,1-1 1,-1 0 0,1 0-1,0 0 1,-6-4-1,5 2-24,1-1 0,-1 0 0,1 0 0,0 0 0,0 0 0,0 0 0,1-1 0,-1 0 0,2 1-1,-1-1 1,-3-11 0,-2-11 236,1 0-1,1 0 0,1-1 1,-1-46-1,9-119 629,-1 137-758,12-164 174,-8 174 46,2 0 0,22-74 0,-25 107-398,0 1 1,0 1-1,1-1 1,1 1-1,0 0 0,1 0 1,0 1-1,1 0 1,0 0-1,0 1 0,1 0 1,1 1-1,0 0 0,0 1 1,0 0-1,1 1 1,0 0-1,1 1 0,0 0 1,0 1-1,0 0 1,0 1-1,21-3 0,124-26-36,-91 18-22,0 2 0,74-4 0,-132 16 1,-1 1 1,0 0-1,1 1 1,-1 0-1,0 0 1,0 0 0,0 1-1,0 1 1,0-1-1,13 7 1,-16-6 8,1 1 1,-1 0-1,0 0 0,0 1 1,0-1-1,0 1 1,-1 0-1,0 1 1,0-1-1,-1 0 0,1 1 1,-1 0-1,5 12 1,2 10 149,-2 0-1,0 1 1,6 50 0,0 90 390,-13-160-525,62 732 271,-62-735-554,5 32-550,4-17-4281,1-55-5444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22.1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24 364,'14'-22'4678,"-13"21"-4495,-1 1 1,0 0-1,1 0 1,-1 0-1,1-1 1,-1 1-1,1 0 1,-1 0-1,1 0 1,-1 0-1,1 0 1,-1 0-1,1 0 1,-1 0-1,1 0 1,0 0-1,1 2 244,0 0 1,1-1-1,-1 1 0,0 0 0,0 0 0,0 1 0,0-1 0,-1 0 0,1 0 0,-1 1 0,1-1 0,1 5 0,16 31 1232,-2 1 1,17 56 0,16 84 108,23 195-290,-55-123-4208,-21-226 910,-10-44-5990,11 13 7096,-29-94-4958,11 30 3460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22.5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6 251 704,'-3'-13'781,"2"1"-1,0-1 1,1 0 0,0 0-1,1 0 1,0 1 0,1-1-1,0 0 1,1 1 0,8-23-1,-8 30-513,0-1-1,0 1 1,0-1-1,0 1 1,1 0-1,0 0 1,0 0 0,1 1-1,-1 0 1,1 0-1,0 0 1,0 0-1,0 1 1,0-1-1,1 1 1,-1 1-1,1-1 1,0 1 0,0 0-1,0 0 1,0 1-1,0-1 1,0 1-1,8 0 1,-5 1-226,-1 0 0,0 0 1,0 1-1,1 0 0,-1 0 0,0 1 1,0 0-1,0 0 0,0 1 1,-1 0-1,1 0 0,-1 1 0,0 0 1,0 0-1,0 1 0,0 0 0,-1 0 1,0 1-1,0 0 0,0 0 1,-1 0-1,0 0 0,0 1 0,0 0 1,-1 0-1,0 0 0,-1 1 1,1-1-1,-2 1 0,1 0 0,-1 0 1,0 0-1,0 0 0,-1 0 0,0 0 1,-1 1-1,0-1 0,0 0 1,-1 0-1,0 1 0,0-1 0,-4 13 1,1-10-48,0 0 0,0-1 0,-1 1 0,0-1 0,-1 0 0,0 0 0,-1 0 0,0-1 0,-1 0 0,0-1 0,0 1 0,0-2 0,-1 1 0,-1-1 0,1 0 0,-12 6 0,20-13-75,0 0 1,0 1-1,1-1 1,-1 0-1,0 1 1,0-1-1,1 0 1,-1 0 0,0 1-1,0-1 1,0 0-1,1 0 1,-1 0-1,0 0 1,0 0-1,0 0 1,1-1-1,-1 1 1,0 0 0,0 0-1,-1-1 1,2 1-67,0-1-1,-1 1 1,1-1 0,0 1 0,-1-1 0,1 1 0,0-1 0,0 0 0,0 1 0,0-1 0,-1 1 0,1-1 0,0 1 0,0-1 0,0 0 0,0 1-1,0-1 1,0 1 0,1-1 0,-1 1 0,0-1 0,0 0 0,1-3-638,1 0 0,-1 0 0,1 0 0,0 0 0,0 1-1,5-8 1,38-39-4338,-15 19 3315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22.9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66 360,'13'-16'1557,"-7"8"351,1 0 0,0 0 0,1 1 1,13-11-1,-21 18-1812,0 0 0,0 0 0,1 0 0,-1 0 0,0-1 0,1 1 0,-1 0 0,0 0 0,0 0 0,1 0 0,-1 0 0,0 0 1,1 0-1,-1 0 0,0 0 0,1 0 0,-1 0 0,0 0 0,0 1 0,1-1 0,-1 0 0,0 0 0,0 0 0,1 0 0,-1 0 0,0 1 0,0-1 1,1 0 191,-1 1-192,1-1 0,-1 0 0,0 0 0,0 1 0,0-1 0,0 0 0,0 0 0,1 1 0,-1-1 0,0 0 0,0 0 0,0 1 1,0-1-1,0 0 0,0 1 0,0-1 0,4 20 1273,-4-16-1012,3 46 397,-2 1 0,-2-1 0,-16 100 0,4-48-1114,10-80 49,-2 50-1462,9-27-2169,-4-44 3741,0-1 0,0 1 1,0-1-1,0 1 0,0 0 0,0-1 1,1 1-1,-1-1 0,0 1 1,0-1-1,0 1 0,1 0 1,-1-1-1,0 1 0,1-1 0,-1 1 1,4 1-804,4-8-2544,4-22-29,-4-5 1473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23.2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91 165 1084,'7'-45'5655,"20"-64"0,-27 109-5575,0-1-1,0 1 0,0 0 1,0-1-1,0 1 0,0-1 1,0 1-1,1-1 0,-1 1 0,0 0 1,0-1-1,0 1 0,1-1 1,-1 1-1,0 0 0,0-1 1,1 1-1,-1 0 0,0-1 0,1 1 1,-1 0-1,0-1 0,1 1 1,-1 0-1,0 0 0,1 0 1,-1-1-1,1 1 0,-1 0 0,1 0 1,-1 0-1,1 0 0,8 11 1266,1 28-351,-2 22-308,-2 105 0,-3-64-536,-1 35-95,7 97-2827,-4-215 788,-8-41-5581,0 5 5944,-2 1 0,-7-22-1,-5-1 48</inkml:trace>
  <inkml:trace contextRef="#ctx0" brushRef="#br0" timeOffset="1">63 510 1104,'-25'-24'1680,"8"4"512,3 3 289,7 4-53,7 4-256,11 2-376,13 3-416,11 6-496,10 3-487,11 3-441,3 3-477,7 3-703,-7 3-916,-7-2-480,-6-3-172,-15-1 75,-14-1 297,-13 0 588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25.1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1 891 96,'28'-45'5415,"-21"34"-4298,0-1 0,0 1 0,14-16 0,27-20-274,2 3 0,3 1 0,0 3 0,3 2 0,78-39-1,-3 13-734,191-66 0,-126 64 328,2 8-1,382-59 0,-438 101-462,1 5 0,0 7-1,0 7 1,0 5 0,144 28-1,236 98 63,-431-107 7,-81-24-23,45 11 186,-54-14-184,1 0 1,-1 1-1,1-1 1,-1 0-1,1 0 0,-1 0 1,1 0-1,-1-1 1,1 1-1,-1-1 1,0 0-1,1 1 1,-1-1-1,0 0 0,1 0 1,-1-1-1,0 1 1,4-3-1,-6 3-25,1 0 0,-1 1 0,0-1-1,1 0 1,-1 0 0,0 1 0,0-1 0,1 0-1,-1 0 1,0 0 0,0 0 0,0 1 0,0-1-1,0 0 1,0 0 0,-1 0 0,1 0 0,0 1-1,0-1 1,0 0 0,-1 0 0,1 0 0,0 1-1,-1-1 1,1 0 0,-1 1 0,1-1 0,-1 0-1,1 1 1,-1-1 0,1 0 0,-1 1 0,0-1-1,1 1 1,-1-1 0,0 1 0,-1-1 0,-33-23-247,27 19 196,-238-155 64,227 143 296,21 11-58,12 3-122,4 4-116,1 1-1,0 0 1,-1 1 0,0 1-1,0 1 1,0 1 0,0 0-1,-1 1 1,18 10 0,-23-10-13,0 0 0,0 1 0,0 0 0,-1 1-1,0 0 1,0 1 0,-1 0 0,-1 1 0,0 0 0,0 0 0,-1 1 0,9 18 0,-14-26 24,-1 0-1,-1 1 1,1-1 0,-1 1-1,0 0 1,0-1 0,0 1-1,0 0 1,-1 0 0,0-1-1,0 1 1,0 0 0,-1 0-1,0 0 1,0-1 0,0 1-1,0 0 1,-1-1-1,1 1 1,-1-1 0,0 0-1,-1 1 1,1-1 0,-1 0-1,0 0 1,0-1 0,0 1-1,0-1 1,0 1 0,-1-1-1,-4 3 1,-5 4-45,-1-1-1,0-1 1,-1 0-1,1-1 1,-2 0-1,1-1 1,-28 6-1,-70 12-4548,41-13-2913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27.8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525 24 676,'46'-8'1397,"-18"2"-114,1 2 0,0 1-1,37 0 1,-64 3-1215,-1 0 0,1 0 0,-1 1 0,1-1 0,-1 0 0,1 1 0,-1-1 0,1 1 0,-1-1 0,0 1 0,1 0 0,-1 0 0,0-1 0,1 1 0,-1 0 0,0 0 0,0 0 0,0 0 0,0 0 0,0 1 1,0-1-1,0 0 0,0 0 0,-1 1 0,1-1 0,0 1 0,-1-1 0,1 0 0,-1 1 0,1-1 0,-1 1 0,0-1 0,0 1 0,0-1 0,0 1 0,0-1 0,0 3 0,0 6 230,-2 1 1,1 0-1,-1-1 0,-5 15 1,2-7 29,-10 68 771,-4 92-1,-6 34-215,25-209-867,0 0 0,-1 0 0,1-1 0,-1 1 0,0 0 0,1-1 0,-1 1 0,-1-1 0,1 1 1,0-1-1,0 0 0,-1 1 0,1-1 0,-1 0 0,0 0 0,0 0 0,0 0 0,0 0 0,0-1 0,0 1 0,0-1 0,-1 1 0,-2 1 0,-1-2 9,1 0 0,-1 0 0,1 0 0,-1-1 0,0 0 0,1 0 0,-1-1 0,0 1 0,1-1 0,-8-2 0,-31-4 26,0 2-1,-1 3 1,0 1-1,1 2 1,-1 2-1,1 2 1,0 2-1,0 1 1,-71 25-1,101-28-60,8-2 2,1-1 1,-1-1-1,1 1 1,-1-1-1,-8 1 1,14-2 8,-1-1 0,1 1 0,-1-1 0,1 1 0,-1-1 0,1 1 1,-1-1-1,1 1 0,0-1 0,-1 1 0,1-1 0,0 1 0,0-1 0,-1 0 1,1 1-1,0-1 0,0 0 0,0 1 0,0-1 0,-1 0 0,1 1 0,0-1 0,0 0 1,1 1-1,-1-1 0,0 0 0,0 1 0,0-1 0,0 0 0,0 1 0,1-2 1,4-23 111,1 4 67,-2 0 0,0 0-1,-2-1 1,0 1 0,-1-23-1,-14-109 581,4 59-480,9 89-271,-1 0-1,1 0 1,1-1-1,-1 1 1,1 0-1,0 0 1,0-1-1,1 1 1,-1 0-1,1 0 1,0 0-1,0 1 0,1-1 1,0 0-1,0 1 1,0 0-1,0 0 1,0-1-1,1 2 1,0-1-1,4-3 1,8-4-12,0 0 0,0 2 0,1 0 1,27-10-1,-22 9-2,-17 9 4,-1-1 1,1 1 0,0 0 0,0 0-1,0 1 1,0-1 0,0 1 0,0 0-1,0 1 1,0-1 0,10 3 0,56 19-67,-47-13 5,1-1-177,1-1 0,-1-1 0,33 3 0,11-8-2211,-56-2 825,-1-1-1,0 0 1,18-6-1,-30 8 1602,1 0-150,-1 0 0,1 0-1,-1 0 1,1 0 0,0-1 0,-1 1-1,1 0 1,0 0 0,-1 0 0,1-1-1,-1 1 1,1 0 0,-1-1-1,1 1 1,-1-1 0,1 1 0,-1-1-1,1 1 1,-1-1 0,0 1 0,1-1-1,-1 1 1,0-1 0,1 1 0,-1-1-1,0 1 1,1-2 0,-4-5-1893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28.5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1 684,'13'0'7970,"-26"20"-5503,6-12-1924,-86 97 3662,93-105-4196,0 0 1,0 1-1,0-1 1,-1 0-1,1 0 0,0 0 1,0 0-1,0 0 1,-1 1-1,1-1 1,0 0-1,0 0 0,0 0 1,0 1-1,-1-1 1,1 0-1,0 0 1,0 1-1,0-1 0,0 0 1,0 0-1,0 0 1,0 1-1,0-1 1,0 0-1,0 0 1,0 1-1,0-1 0,0 0 1,0 0-1,0 1 1,0-1-1,0 0 1,0 0-1,0 1 0,0-1 1,0 0-1,0 0 1,1 1-1,-1-1 1,0 0-1,0 0 0,0 0 1,0 1-1,0-1 1,1 0-1,-1 0 1,0 1-1,17-3 106,19-10-176,-10 1-10,0 0 0,-1-2 0,0-1 0,31-23-1,-83 61 1035,26-24-950,1 1 0,-1 0 0,0 0 0,1 0 0,-1-1 0,1 1 0,-1 0 0,1 0 1,-1 0-1,1 0 0,-1 0 0,1 0 0,0 0 0,0 0 0,-1 0 0,1 0 0,0 0 0,0 0 1,0 1-1,1-1-11,0 0-1,0 0 1,-1 0 0,1 0 0,0 0 0,0-1 0,0 1 0,0 0 0,0-1 0,0 1-1,0 0 1,0-1 0,0 0 0,0 1 0,0-1 0,0 0 0,1 1 0,-1-1 0,0 0-1,0 0 1,0 0 0,0 0 0,3 0 0,34-5-426,-21 1-1344,0 2-3408,-39-5-2091,6 3 5363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48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465 13 1072,'-26'-5'1052,"0"2"0,-1 0-1,1 2 1,-1 1 0,1 1 0,-1 1 0,-25 6-1,42-6-911,0 1-1,0-1 0,1 2 0,-1-1 1,1 1-1,0 1 0,0-1 1,0 2-1,1-1 0,0 1 0,0 0 1,0 1-1,1 0 0,0 0 1,0 1-1,1 0 0,0 0 0,0 0 1,1 1-1,0-1 0,-5 14 0,-3 22-7,1-1 0,3 2 0,1-1 0,2 1 0,3 1 0,3 89 0,1-125-93,0 1 0,0-1 0,1 1-1,0-1 1,0 0 0,2 0 0,-1 0 0,8 15 0,-8-20-29,1 1 0,0-1 0,0 1 0,0-1 1,1 0-1,0-1 0,0 1 0,0-1 0,0 0 0,1 0 0,-1-1 1,1 1-1,0-1 0,9 3 0,1-1-150,1 0 0,0-1-1,-1-1 1,2 0 0,-1-1 0,0-1 0,0-1-1,21-2 1,18-5-2549,63-15 0,-68 12-177,-22 2 1008,-7-1 222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30.1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842 32 468,'22'-5'885,"1"1"0,-1 0 0,1 2 0,0 1 1,0 1-1,36 4 0,-6-1-189,801 11 1359,-304-8-1668,-342-7 146,117 5 249,-319-4-776,0 1 1,0-1-1,1 1 0,-1 1 1,0-1-1,0 1 0,0 0 1,11 5-1,-14-5 11,0 1 0,1-1-1,-1 1 1,0 0 0,-1 0-1,1 0 1,0 0 0,-1 1-1,0-1 1,0 1 0,0-1-1,0 1 1,0 0 0,1 6-1,8 30 220,-3 0 0,-1 0 0,-1 1 0,-1 62 0,-5-90-191,0 76 157,-3 0 0,-5-1 0,-3 0 0,-33 121 0,-26 33 119,35-130-214,-29 161 1,37 42-572,22-215-326,4-90 707,0-1 0,0 0 0,-1 0 0,0 0 0,-1 0 0,0 0 0,0-1 0,-1 1 0,0-1 0,0 0 0,-1 0 0,0 0 0,-1 0 0,-6 6 0,3-5 58,-1 0 1,0-1 0,0 0 0,-1-1 0,0 0-1,0-1 1,0 0 0,-1 0 0,-19 5 0,-63 17-171,-141 24 0,-103-4-112,222-33 286,-626 52-15,506-62 175,-273-28-1,436 17-57,-13-1 714,-110-24 0,195 31-757,0 0 0,0 0 1,-1-1-1,1 1 0,0 0 1,0 0-1,-1-1 0,1 1 0,0-1 1,0 1-1,0-1 0,0 1 1,0-1-1,0 0 0,0 0 1,0 1-1,0-1 0,0 0 0,0 0 1,0 0-1,1 0 0,-1 0 1,0 0-1,1 0 0,-1 0 0,1-1 1,-2-1-1,3 1 25,-1-1 0,1 0 0,-1 1 0,1-1 0,0 0 1,0 1-1,0-1 0,0 1 0,0-1 0,2-1 0,10-24 30,-2-23 378,-2 0 1,-3-1 0,1-101-1,-7 136-437,1-156 361,-41-322-1,1 306-2,-3-20 251,40 198-596,1-1 0,1 1-1,0-1 1,0 0 0,1 1 0,1-1 0,0 1 0,5-18-1,-1 15-13,0 0-1,1 0 0,0 1 1,1-1-1,19-22 0,105-120 26,-66 80-80,-46 52-4,2 0 0,44-35 1,-51 48 3,0 1 0,1 0 1,0 1-1,0 1 1,1 0-1,24-7 1,63-11-143,194-23 1,-151 29-162,16-4-340,143-23-2843,-2-8-4692,-241 40 5724,-15-1 327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35.6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324 13 836,'26'-12'12453,"-32"26"-9337,-2-1-2752,-1-1-1,0 0 1,-1 0 0,-19 16-1,-10 13-107,10-6-117,2 2-1,1 1 1,2 1-1,2 1 1,1 1-1,2 1 1,2 0-1,2 2 1,2 0 0,-9 57-1,20-89-146,0 0 0,2 0-1,-1 1 1,2-1 0,-1 0-1,2 0 1,0 0 0,0 0-1,6 16 1,-7-24-2,1 0-1,0 0 1,0 0 0,0 0 0,0-1-1,0 1 1,1 0 0,0-1-1,0 0 1,0 0 0,0 0 0,0 0-1,1 0 1,-1-1 0,1 1 0,-1-1-1,1 0 1,0 0 0,0 0-1,0-1 1,0 1 0,1-1 0,-1 0-1,0 0 1,0-1 0,1 1-1,-1-1 1,8 0 0,-3-1-35,-1-1 0,0 1 1,0-1-1,0-1 0,0 0 1,0 0-1,-1 0 0,1-1 1,-1 0-1,0 0 0,0-1 1,0 0-1,-1 0 0,1-1 1,-1 0-1,-1 0 0,8-9 1,-8 9 22,-1 1 0,0-1 1,0 0-1,-1 0 0,0-1 1,0 1-1,0-1 0,-1 1 1,0-1-1,0 0 1,-1 0-1,1 0 0,-2 0 1,1 0-1,-1 0 0,0 0 1,0 0-1,-1 0 0,0 0 1,-3-13-1,3 18 15,0-1-1,1 1 1,-1 0-1,0-1 0,0 1 1,-1 0-1,1 0 1,0 0-1,-1 0 1,1 0-1,-1 0 1,0 0-1,0 0 1,1 1-1,-1-1 1,0 1-1,0-1 1,-1 1-1,1 0 1,0 0-1,0 0 1,-1 0-1,1 0 1,0 0-1,-1 1 1,1-1-1,-1 1 1,1 0-1,-1-1 1,1 1-1,-1 0 1,1 1-1,-1-1 1,1 0-1,-1 1 1,1-1-1,0 1 1,-1 0-1,-2 1 1,0 0-314,0 1 0,0-1 0,1 1 1,-1 0-1,0 0 0,1 1 1,0-1-1,0 1 0,0 0 0,0 0 1,1 0-1,0 1 0,0-1 1,0 1-1,0 0 0,1 0 1,-3 5-1,4-8-81,0 1 0,1-1 1,-1 1-1,0-1 0,1 1 0,0-1 1,-1 1-1,1-1 0,0 1 0,0-1 1,1 1-1,-1-1 0,0 1 1,1-1-1,0 1 0,-1-1 0,1 0 1,0 1-1,0-1 0,0 0 0,1 1 1,-1-1-1,2 2 0,13 6-1498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36.1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2 432,'-10'-1'7429,"10"1"-7256,-7 16 4318,3 18-855,-3 49-881,7-83-2754,0 1 1,0-1 0,1 0-1,-1 1 1,0-1 0,0 1-1,0-1 1,0 0 0,0 1-1,0-1 1,0 1 0,1-1-1,-1 0 1,0 1 0,0-1-1,1 0 1,-1 1 0,0-1-1,0 0 1,1 0 0,-1 1-1,0-1 1,1 0 0,-1 0-1,0 0 1,1 1 0,-1-1-1,1 0 1,-1 0 0,0 0 0,1 0-1,-1 0 1,0 0 0,1 1-1,-1-1 1,1 0 0,-1 0-1,0 0 1,1-1 0,-1 1-1,1 0 1,-1 0 0,0 0-1,1 0 1,-1 0 0,1 0-1,-1 0 1,0-1 0,1 1-1,-1 0 1,0 0 0,1-1-1,-1 1 1,0 0 0,1 0-1,-1-1 1,0 0 0,21-15-639,-2-15-1324,-14 22-134,0 0 0,1 0-1,0 1 1,0 0 0,14-13 0,-6 8-217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36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391 117 868,'3'-2'799,"0"0"-1,0 0 1,1 0-1,-1 0 1,0-1-1,-1 1 1,1-1-1,0 0 1,-1 1 0,1-2-1,-1 1 1,0 0-1,0 0 1,0 0-1,1-7 1,-2 9-688,-1-1 1,1 0 0,-1 0-1,0 0 1,0 0 0,0 0-1,0 1 1,0-1 0,0 0-1,-1 0 1,1 0 0,-1 0-1,1 1 1,-1-1 0,0 0-1,1 0 1,-1 1 0,0-1-1,0 1 1,0-1 0,0 1-1,-1-1 1,1 1 0,0-1-1,-1 1 1,1 0 0,-1 0-1,1 0 1,-1 0 0,1 0-1,-1 0 1,-2-1 0,-3-1-47,-1 0 1,1 1 0,-1 0 0,1 0 0,-1 1-1,0 0 1,0 0 0,1 0 0,-1 1-1,0 0 1,0 1 0,0 0 0,1 0 0,-1 1-1,0 0 1,1 0 0,0 1 0,-1 0-1,-7 4 1,-4 3 88,0 0-1,0 2 1,1 0-1,1 1 1,-26 25-1,27-22-66,1 0 0,1 1-1,-22 32 1,32-42-83,0-1 0,0 1 0,1 0 0,0 0 0,0 0 0,1 1 0,0-1 0,0 1 0,0-1 0,1 1 0,1 0 0,-1-1 0,1 1 0,1 9 0,-1-16-11,0 1 1,0-1-1,1 1 0,-1-1 0,1 0 0,-1 1 0,1-1 1,-1 1-1,1-1 0,0 0 0,0 0 0,0 1 1,0-1-1,0 0 0,0 0 0,0 0 0,0 0 0,0 0 1,0 0-1,0 0 0,1 0 0,1 1 0,0-2-18,0 1-1,-1-1 0,1 1 1,0-1-1,0 0 1,-1 0-1,1 0 0,0 0 1,-1 0-1,1-1 0,4 0 1,4-3-89,-1 1 0,0-1 0,0-1 0,0 0 1,9-7-1,5-5-138,-1-2 1,-1-1 0,21-23 0,33-31 71,-76 74 186,0 0 0,0-1 0,0 1 0,0 0-1,0 0 1,1 0 0,-1 0 0,0 0 0,0 0 0,0-1 0,0 1 0,0 0-1,1 0 1,-1 0 0,0 0 0,0 0 0,0 0 0,0 0 0,1 0 0,-1 0 0,0 0-1,0 0 1,0 0 0,0 0 0,1 0 0,-1 0 0,0 0 0,0 0 0,0 0 0,0 0-1,1 0 1,-1 0 0,0 0 0,0 0 0,0 0 0,0 0 0,1 0 0,-1 0 0,0 1-1,0-1 1,0 0 0,0 0 0,0 0 0,1 0 0,-1 0 0,0 0 0,0 1 0,0-1-1,0 0 1,0 0 0,0 0 0,0 0 0,0 0 0,0 1 0,0-1 0,0 0-1,0 0 1,0 0 0,0 1 0,0-1 0,0 0 0,0 0 0,-1 21 234,-9 28 94,10-48-318,-69 336 1117,44-107-5859,25-222 3869,0-1-1,-1 0 0,1 1 1,-2-1-1,1 0 0,-1 0 1,0 0-1,-1 0 0,0 0 1,0-1-1,0 1 0,-5 6 1,-8 5-1487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37.2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0 140 944,'172'-28'9965,"89"8"-5340,-92 10-3707,56-4-665,220-26-3461,-443 40 3057,25-6-901,-26 6 929,-1 0-1,1 0 1,0 0-1,0 0 0,-1 0 1,1 0-1,0 0 1,-1-1-1,1 1 1,0 0-1,-1-1 0,1 1 1,0 0-1,-1-1 1,1 1-1,-1-1 1,1 1-1,0-1 0,-1 1 1,1-1-1,-1 0 1,0 1-1,1-1 1,-1 1-1,1-1 1,-1 0-1,0 1 0,1-2 1,-2 1-69,0 0 0,0 1-1,0-1 1,0 0 0,0 1 0,0-1 0,0 1 0,0-1 0,0 1 0,0-1-1,0 1 1,0 0 0,0-1 0,0 1 0,0 0 0,0 0 0,-1 0-1,1 0 1,-1 0 0,-31-1-1303,25 1 917,-36 0-1077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37.6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85 56,'26'-2'2850,"1"-1"1,36-9-1,-2 1-864,320-26 2887,-127 23-7452,-159 9-716,-88 5 2702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47.6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363 1 584,'-13'1'12380,"-4"10"-7266,-19 25-5169,19-17 1228,-11 6-1059,2 1 0,0 2 0,2 0 0,2 2 0,0 0 0,2 1 0,1 2 0,2 0 0,1 0 0,2 2 0,1 0 1,-14 63-1,25-87-155,0-1 0,1 0 0,0 1 0,1-1 0,1 1 0,-1 0 0,1-1 0,1 0 0,0 1 0,1-1 1,0 0-1,0 0 0,1 0 0,0-1 0,1 1 0,6 8 0,-5-9-44,1 0 0,1-1 0,-1 0 0,1 0 0,1-1 0,-1 0 0,1-1 0,1 1 0,-1-2 0,1 1 0,0-1 0,0-1 0,1 0-1,-1 0 1,12 1 0,-11-2 24,0-1 0,0 0-1,0-1 1,1-1-1,-1 0 1,0 0-1,0-1 1,0 0 0,0-1-1,0 0 1,0-1-1,11-4 1,-15 4 27,-1 0 1,1 0 0,-1 0 0,0-1-1,0 0 1,0-1 0,-1 1-1,1-1 1,-1 0 0,0 0-1,-1-1 1,1 1 0,-1-1-1,0 0 1,-1 0 0,1-1-1,-1 1 1,0-1 0,-1 0 0,3-7-1,-3 6 68,-1 1 0,1-1-1,-1 0 1,-1 0 0,1 1-1,-1-1 1,-1 0 0,1 0-1,-1 0 1,-1 1 0,-3-12-1,4 15-16,-1 1-1,1-1 0,-1 1 1,0-1-1,0 1 0,-1 0 0,1-1 1,-1 1-1,0 1 0,1-1 1,-1 0-1,0 1 0,-1-1 0,1 1 1,0 0-1,-1 0 0,1 0 1,-1 0-1,0 1 0,1 0 1,-1-1-1,0 1 0,0 1 0,-6-2 1,-2 2-40,1-1 1,-1 2-1,0 0 1,0 0-1,1 1 1,-1 0-1,1 1 1,-19 7 0,11-2-988,1 0 0,-1 1 0,2 1 0,-21 15 0,16-6-2830,22-19 3708,-1 1 1,1-1 0,0 0 0,-1 1-1,1-1 1,-1 0 0,1 1-1,0-1 1,-1 1 0,1-1 0,0 1-1,0-1 1,-1 0 0,1 1-1,0-1 1,0 1 0,0-1 0,0 1-1,0 0 1,-1-1 0,1 1-1,0-1 1,0 1 0,0-1-1,0 1 1,1-1 0,-1 1 0,0-1-1,0 1 1,0-1 0,0 1-1,0-1 1,1 1 0,-1-1 0,0 1-1,0-1 1,1 1 0,-1-1-1,0 0 1,1 1 0,-1-1-1,1 0 1,-1 1 0,1 0 0,9 3-1793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47.9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0 196,'3'5'10367,"-7"8"-5308,-14 16-2885,13-22-1671,2-2 200,-7 18-6386,10-22 5440,0 0 0,0-1 1,1 1-1,-1-1 0,0 1 0,29 5-10099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48.7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 2 544,'1'0'253,"-1"0"0,1-1 0,0 1 1,0 0-1,-1 0 0,1 0 0,0 0 0,0 0 0,-1 0 0,1 0 0,0 0 1,0 0-1,-1 0 0,1 0 0,0 0 0,-1 0 0,1 1 0,0-1 0,0 0 1,4 5 2277,-4-4-2278,0 1 127,0 0 0,-1-1 0,1 1 0,-1 0 0,1 0 0,-1 0 0,0 0-1,0 0 1,0 0 0,0 0 0,0 3 0,-1 4 343,-1-1 0,0 1 0,0-1 0,-6 13 0,3-10-481,-52 127 925,50-119-1164,2 0 1,0 0-1,1 0 1,1 1-1,-1 29 0,4-45-22,0 0 1,1 0-1,-1 1 0,1-1 0,0 0 0,0 0 0,0 0 0,0 0 0,1 0 1,0 0-1,0 0 0,0 0 0,0 0 0,1-1 0,3 6 0,-1-5-56,0 1 0,0-1 0,0 0 0,1-1 0,-1 1 0,1-1 0,0 0 0,0 0 0,8 2 0,10 1-166,0 0 0,0-2 0,1-1 0,29 1 0,-53-4 241,30 1-467,1-1 0,32-4 0,-1-9-2506,-52 10 1226,-1-1 0,-1 0 0,18-10-1,-17 7-48,-6 0 230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49.1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 1 568,'-2'0'342,"-1"1"0,1-1 1,0 1-1,0 0 0,-1 0 0,1 0 0,0 0 0,0 0 1,0 0-1,0 1 0,0-1 0,0 1 0,1 0 0,-1-1 1,0 1-1,1 0 0,-1 0 0,1 0 0,0 0 0,0 0 1,0 0-1,-2 4 0,-19 53 3878,21-57-4105,-37 126 3871,-21 64-2947,52-171-1067,2 1 0,-5 29-1,9-42-724,1 1-1,-1 0 0,2 0 0,1 14 1,4-13-1487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49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47 772,'0'-10'977,"1"-27"9599,5 48-7022,-2 6-3021,-1 1 0,0-1-1,-1 0 1,0 33 0,1 8-293,22 133-108,-18-154-1221,1-1 1,2 0-1,18 40 0,-25-69 130,1 1 1,-1-1-1,2 0 0,-1 0 0,8 9 1,-10-14 688,-1 0 1,1-1-1,-1 1 0,1-1 1,0 0-1,0 1 1,-1-1-1,1 0 1,0 0-1,0 0 0,0 0 1,0-1-1,1 1 1,-1 0-1,0-1 1,0 0-1,0 1 0,0-1 1,1 0-1,-1 0 1,0 0-1,0 0 1,0-1-1,1 1 0,1-1 1,19-9-1446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50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 4 444,'-5'-3'9823,"6"17"-7085,-1 27-277,2 3-1555,-3-1 1,-2 1-1,-13 66 0,-14-1-535,16-61-465,-13 72 0,27-112-407,-1 0 0,2 1-1,-1-1 1,4 13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51.2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17 848,'0'0'131,"-1"0"1,1 0-1,0-1 0,-1 1 1,-2-2 1312,3 1-1313,-1 1 1,1 0-1,0-1 0,0 1 1,0 0-1,-1-1 0,1 1 0,0 0 1,0-1-1,0 1 0,0 0 1,0-1-1,0 1 0,0-1 1,0 1-1,0 0 0,0-1 1,0 1-1,0-1 0,0 1 1,0 0-1,0-1 0,1 0 0,16-2 2811,25 6-127,57 13-536,78 11-1120,-58-20-8373,-95-6 2299,-16 1 2821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52.1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1 748,'10'11'6916,"-9"-8"-6455,2 20 3334,-6 28-990,2-41-2117,-4 23 466,-11 38 1,0-1-551,0 10-307,6-35-818,2 0-1,-4 79 0,11-149-7624,-4-26 3271,1 12 2662,0 1 641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52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0 160 148,'3'-11'907,"0"-1"0,1 1-1,0 0 1,1 0 0,0 0 0,1 0-1,0 1 1,11-14 0,-13 20-589,-1 0 0,1 0 0,0 0 0,0 1-1,0-1 1,1 1 0,-1 0 0,1 1 0,0-1 0,0 1 0,-1 0 0,1 0 0,1 0 0,-1 1-1,0-1 1,0 1 0,1 1 0,-1-1 0,0 1 0,1 0 0,6 1 0,-7-1-280,-1 1 0,1 0-1,-1 0 1,1 0 0,-1 0 0,0 1 0,1 0 0,-1 0 0,0 0 0,0 0 0,0 1 0,-1-1 0,1 1 0,-1 0-1,1 0 1,-1 1 0,0-1 0,0 1 0,0-1 0,-1 1 0,1 0 0,-1 0 0,0 0 0,0 1 0,0-1-1,-1 0 1,1 1 0,0 7 0,-1-6-48,0-1-1,-1 1 1,0 0-1,0 0 0,0-1 1,-1 1-1,1 0 1,-2-1-1,1 1 1,0-1-1,-1 1 1,0-1-1,-1 0 0,1 1 1,-1-1-1,0 0 1,0-1-1,0 1 1,-1 0-1,1-1 1,-1 0-1,-9 7 0,-28 15-1710,10-15-3665,38-38-3394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52.9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18 360,'4'-4'38,"21"-10"10639,-22 30-7725,-8 60 545,-12 40-2395,4-35-816,-18 147-2279,33-203-2306,20-51-6240,-8 0 8722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53.2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234 90 128,'12'-39'3139,"5"-12"9187,-14 58-11021,-1 14-546,-11 73 325,-26 108 0,-14-9-3294,49-192 2055,0 0 1,0 0-1,0 0 0,0-1 1,-1 1-1,1 0 1,0-1-1,0 1 0,-1 0 1,1-1-1,0 1 1,-1 0-1,1-1 0,-1 1 1,1 0-1,-1-1 1,1 1-1,-1-1 0,1 1 1,-1-1-1,0 1 0,1-1 1,-1 0-1,-1 1 1,2-1-64,-1 0-1,0 0 1,1-1 0,-1 1 0,0 0 0,1-1 0,-1 1 0,0-1-1,1 1 1,-1-1 0,1 1 0,-1-1 0,1 1 0,-1-1 0,1 0-1,-1 1 1,1-1 0,-1 1 0,1-2 0,-19-43-5510,18 41 5639,-10-29-1915,-3-3 454</inkml:trace>
  <inkml:trace contextRef="#ctx0" brushRef="#br0" timeOffset="1">28 259 208,'-10'-15'1480,"-1"4"408,5 4 377,6 1 31,6 3-172,5 3-296,13 3-364,8 1-352,9 0-352,5-1-332,2-1-496,1-4-608,-4 1-880,-6-1-720,-5 0-352,-6 0-152,-7-3 175,-7-3 433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56.4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1 698 916,'4'-3'522,"0"0"-1,1 0 1,-1 0-1,0-1 1,-1 1-1,1-1 1,0 0-1,-1 0 1,0 0-1,0-1 1,0 1 0,3-9-1,2-6 538,11-40 0,2-4 497,111-177 2633,-11 25-2689,-109 181-1120,-12 33-370,0 1-1,0 0 0,0-1 0,0 1 1,0-1-1,0 1 0,0 0 1,0-1-1,0 1 0,0 0 0,0-1 1,0 1-1,0-1 0,0 1 1,0 0-1,0-1 0,0 1 0,-1 0 1,1-1-1,0 1 0,0 0 1,-1-1-1,1 1 0,0 0 0,0 0 1,-1-1-1,1 1 0,0 0 1,-1-1-1,0 1 6,0 0-1,-1 0 1,1 0 0,0 0 0,0 0 0,0 1 0,-1-1-1,1 0 1,0 1 0,0-1 0,0 0 0,0 1 0,0-1-1,0 1 1,-2 0 0,-11 8 77,1 0 0,0 1-1,0 0 1,0 1 0,-14 17 0,-52 66 134,76-90-214,-30 37 73,8-12 9,1 2 0,2 1 0,-34 63-1,56-95-89,-1 1-1,1 0 0,-1 0 0,1-1 0,0 1 0,0 0 0,-1 0 0,1-1 1,0 1-1,0 0 0,0 0 0,0 0 0,0 0 0,0-1 0,0 1 0,0 0 1,0 0-1,0 0 0,0-1 0,1 2 0,-1-1-2,1-1 0,-1 0 0,0 0 0,1 1 0,-1-1 0,1 0 0,-1 0 0,1 0 0,-1 0 0,1 0 0,-1 0 0,1 1 0,-1-1 0,1 0 0,-1 0 0,1-1 0,-1 1 0,1 0 0,-1 0 0,1 0 0,-1 0 0,1 0 0,0-1 0,30-16-44,18-23-104,-2-3-1,-2-2 1,63-82 0,-83 97 191,-16 17-5,-7 10-20,-1 0-1,1 1 1,0-1 0,0 1-1,0-1 1,0 1-1,0 0 1,0-1 0,1 1-1,-1 0 1,5-2-1,-7 4-14,1 1-1,0-1 1,-1 0 0,1 1-1,-1-1 1,0 1-1,1-1 1,-1 1-1,1-1 1,-1 1-1,0-1 1,1 1-1,-1 0 1,0-1-1,0 1 1,1-1-1,-1 1 1,0 0-1,0-1 1,0 1-1,0 0 1,0-1-1,0 1 1,0 0-1,0 0 1,1 20 17,-1-20-16,16 286-349,-5-150-5451,-11-101 1451,0-34 3945,0 0 0,-1 0 1,1 0-1,0 0 0,-1-1 0,0 1 1,1 0-1,-1 0 0,0-1 0,0 1 1,0 0-1,0-1 0,0 1 0,0-1 1,-3 3-1,-5 1-1468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4:57.4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265 5 860,'0'0'89,"0"0"0,1 0 0,-1-1 1,0 1-1,0 0 0,1-1 0,-1 1 0,0 0 0,0 0 0,1-1 1,-1 1-1,0 0 0,1 0 0,-1 0 0,0-1 0,1 1 0,-1 0 1,0 0-1,1 0 0,-1 0 0,1 0 0,-1 0 0,0 0 0,1 0 1,-1 0-1,0 0 0,1 0 0,-1 0 0,1 0 0,-1 0 0,0 0 1,1 0-1,0 1 0,4 11 2712,-4 18 691,-8-3-1119,-16 41-1,-40 69-161,2-5-1671,-33 113-1180,60-152-1815,34-88 1359,3-9 610,4-11 233,-4 4 334,-1 1 0,0-1-1,-1 1 1,0-1 0,-1-21-1,-8-57 1240,4 43 1994,3 59-3209,1 11-23,1-1 0,5 32 0,-6-50-83,1 0-1,0 0 1,1 0 0,-1 0-1,1 0 1,0 0 0,0 0-1,1 0 1,-1-1 0,1 1-1,0-1 1,0 0 0,1 1-1,-1-2 1,1 1 0,6 5-1,-7-8-26,1 1 0,0-1 0,0 0-1,0 0 1,0 0 0,0 0 0,0-1 0,0 1-1,0-1 1,0 0 0,0-1 0,0 1-1,0-1 1,0 1 0,0-1 0,0 0 0,0-1-1,0 1 1,-1-1 0,1 1 0,-1-1-1,6-4 1,8-4-636,0-1 0,-1-1 0,17-15 0,-24 18-558,1 0-1,-1 0 1,-1-1 0,1 0 0,8-14 0,-17 23 977,1 0 0,-1-1 0,1 1 0,-1 0 0,0 0 0,0 0 0,1 0 0,-1-1 0,0 1 0,0 0 0,0 0 0,0-1 0,-1 1 0,1 0 0,0 0 0,0 0 0,-1-1 0,1 1 0,0 0 0,-1 0 0,0 0 0,1 0 0,-2-2 0,-5-6-1201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8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11 336,'5'-2'931,"1"0"1,0 0-1,-1 1 1,1 0-1,0 0 1,0 0-1,0 1 1,0-1-1,0 2 0,0-1 1,0 0-1,7 3 1,-9-2-386,1 1 1,-1 0-1,0 1 1,1-1-1,-1 0 0,0 1 1,-1 0-1,1 0 1,0 0-1,-1 1 1,0-1-1,0 1 1,0 0-1,0 0 0,4 8 1,5 10 478,-2 0 1,0 1 0,12 45-1,11 79 480,-22-90-1089,16 75-27,27 125-728,-11-87-3170,-42-165 2903,1-1 0,-1 0 0,1 0-1,-1 0 1,1 0 0,0 0 0,5 6 0,1-6-3048,-7-4 3471,-1 0 1,1 0-1,-1 0 0,1 0 0,-1 0 1,1 0-1,0-1 0,0 1-156,1-1 0,-1 0-1,0 0 1,0-1 0,0 1-1,0 0 1,0 0 0,0 0-1,0-1 1,0 1 0,0 0-1,0-1 1,0-2 0,5-11-1702,0 0 1,6-28 0,-1-13-200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8.7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1 200 1940,'51'-174'12403,"-51"173"-12200,0-1 0,0 1 0,1-1 0,-1 1 0,1-1 0,-1 1 1,1-1-1,-1 1 0,1 0 0,0-1 0,0 1 0,0 0 0,0 0 0,0 0 0,0-1 0,0 1 0,0 0 0,1-1 0,-1 2-107,0 0-1,0 0 1,-1 0 0,1 1 0,0-1-1,-1 0 1,1 0 0,0 0 0,-1 0-1,1 1 1,0-1 0,-1 0-1,1 1 1,0-1 0,-1 0 0,1 1-1,-1-1 1,1 1 0,-1-1 0,1 1-1,-1-1 1,1 1 0,-1-1 0,0 1-1,1 0 1,0 0 0,4 9 433,1 0 0,-1 0 0,5 15-1,-10-24-527,29 91 1289,30 172 1,-33-130-2006,7 14-1988,-22-99-1025,1-1-3835,-37-59-995,5-6 6650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43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1296,'11'-3'12911,"-12"20"-11661,1 12-220,7 204 2545,-4-196-3532,2-1 0,2 1 0,1-2 0,17 48 0,-22-75-155,0-1-1,1 1 1,0-1-1,1 0 0,-1 0 1,1 0-1,0-1 1,1 0-1,0 0 1,0 0-1,9 6 1,-5-5-552,0-1 0,1 0 1,0 0-1,0-1 1,1-1-1,22 7 1,5-4-2079,1-1 1,0-3 0,65-1 0,-97-2 2437,52-1-1761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49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1 118 1332,'3'-12'976,"1"-5"2323,-1 0-1,0-1 1,1-20-1,-4 37-3165,-1 1 1,1-1-1,0 0 1,0 1-1,0-1 0,0 1 1,0-1-1,0 1 0,0-1 1,0 0-1,0 1 0,0-1 1,0 1-1,1-1 0,-1 1 1,0-1-1,0 1 1,1-1-1,-1 1 0,0-1 1,0 1-1,1-1 0,-1 1 1,1-1-1,-1 1 0,0 0 1,1-1-1,-1 1 1,1-1-1,12 10 1428,9 26-979,-5 8-531,-3 1 0,-1 1 0,-2 0-1,5 55 1,1-2-365,0 40-378,-9-61-981,4-2-4286,-21-103-4663,-2 8 8682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9.1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138 636 640,'-58'-43'4005,"-8"-7"4668,65 49-8417,0 1 1,0-1-1,0 0 1,0 0-1,0 0 1,0 0-1,0 0 0,0-1 1,0 1-1,1 0 1,-1 0-1,0-1 1,1 1-1,-1 0 1,0-3-1,1 3-165,0 0 0,0 1 0,1-1-1,-1 0 1,0 1 0,0-1 0,0 0 0,1 1 0,-1-1-1,0 0 1,1 1 0,-1-1 0,0 0 0,1 1 0,-1-1 0,1 1-1,-1-1 1,1 1 0,-1-1 0,1 1 0,0-1 0,0 1-1,5-4 44,1 2-1,-1-1 1,1 1-1,0 0 1,8-2-1,2 0-137,47-15-309,578-152-14444,-619 166 14723,55-8 1256,-73 13-779,1-1 0,0 1 1,-1 0-1,1 0 0,0 1 0,-1 0 0,1 0 0,-1 0 0,1 1 0,8 3 0,-12-3-147,1 0-1,-1-1 1,0 1-1,1 1 1,-1-1-1,0 0 0,0 0 1,-1 1-1,1-1 1,0 1-1,-1-1 1,0 1-1,1 0 1,-1 0-1,0 0 1,-1 0-1,1-1 1,0 1-1,0 6 1,0 6 766,0-1 0,-3 26 1,2-38-978,-16 121 3022,-1 17-1119,16-121-1838,1-1 0,1 0 0,0 1 1,2-1-1,7 29 0,-9-43-145,1 1 0,0-1 0,0 0 0,0 0 0,0 0 0,1 0-1,0 0 1,0 0 0,0-1 0,6 7 0,-8-10-10,0 1 0,0 0 0,0-1 0,0 1 0,0 0-1,0-1 1,0 0 0,0 1 0,0-1 0,0 1 0,0-1 0,0 0 0,0 0 0,1 0-1,-1 0 1,0 0 0,0 0 0,0 0 0,2 0 0,-2-1-3,1 1-1,-1-1 1,0 0 0,1 0-1,-1 0 1,0 0 0,0 0-1,0 0 1,0 0 0,0 0-1,0 0 1,0-1-1,0 1 1,0 0 0,-1-1-1,1 1 1,0 0 0,0-4-1,2-4-14,0-1 0,-1 0 0,0 1-1,-1-1 1,0 0 0,-1 0-1,1 0 1,-3-11 0,-13-84-37,9 72 43,-26-109-7,-2-14 46,29 128-3,2 0 0,1 0 0,3-45 0,0 66-24,0-1 1,1 1-1,0 0 0,1 0 1,0 0-1,0 0 1,0 0-1,1 0 1,0 1-1,0 0 1,0-1-1,1 2 0,0-1 1,0 0-1,1 1 1,0 0-1,0 1 1,0-1-1,0 1 0,0 0 1,1 0-1,0 1 1,0 0-1,0 0 1,9-2-1,-8 3-15,1-1-1,-1 1 1,1 0 0,-1 1-1,1 0 1,0 0 0,-1 1-1,1 0 1,0 0-1,-1 1 1,1 1 0,0-1-1,-1 1 1,0 1 0,1-1-1,-1 1 1,0 1-1,0 0 1,-1 0 0,1 0-1,10 9 1,-13-8 8,-2-1 1,1 0-1,0 1 1,-1 0-1,0 0 0,0 0 1,0 0-1,-1 0 1,0 0-1,0 1 0,0-1 1,-1 1-1,1-1 1,-1 1-1,-1 0 0,1 0 1,-1-1-1,0 1 1,0 0-1,-1 0 0,0-1 1,0 1-1,0 0 1,-2 6-1,-6 14-176,-1 0 0,-1 0 0,-26 44 1,11-21-539,15-29 670,7-13-569,0 0-1,0 1 1,1-1 0,-1 1-1,2-1 1,-3 13-1,4-19 400,1 0 1,0 1-1,0-1 0,0 0 0,0 1 0,1-1 1,-1 0-1,0 1 0,0-1 0,1 0 0,-1 1 1,1-1-1,-1 0 0,1 0 0,0 0 1,-1 0-1,1 1 0,1 0 0,0-1-169,0 1 1,0-1-1,0 0 0,0 1 1,0-1-1,0 0 0,0 0 0,0-1 1,1 1-1,-1 0 0,0-1 1,1 1-1,3-1 0,8 1-878,0-1 0,0 0 0,-1-2-1,16-2 1,25-6-1131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9.5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0 160 500,'1'0'247,"32"-4"4737,-32 4-4693,-1 1 0,1-1 0,8 6 3780,-8-5-3780,-1 0-1,1 0 1,-1-1 0,1 1 0,-1 0 0,0 0-1,0-1 1,1 1 0,-1 0 0,0 0 0,0 0-1,0-1 1,0 1 0,0 0 0,0 0 0,0 0-1,0 0 1,0-1 0,0 1 0,-1 1 0,-3 78 6187,4-66-5940,1 0 0,1 0 0,5 22 0,-5-29-559,0 0 0,0 0-1,1 0 1,0-1 0,0 1-1,1-1 1,-1 0 0,1 0 0,1 0-1,-1-1 1,1 0 0,0 1-1,0-1 1,1-1 0,-1 1-1,1-1 1,0 0 0,0-1 0,1 1-1,7 2 1,-3-2-33,0 0 1,-1-1 0,1-1-1,0 0 1,1-1-1,-1 0 1,0 0-1,0-1 1,0-1-1,0 0 1,1 0 0,-1-1-1,0-1 1,-1 1-1,1-2 1,0 0-1,-1 0 1,0-1-1,0 0 1,0 0-1,-1-1 1,0-1 0,0 0-1,0 0 1,-1-1-1,0 1 1,-1-2-1,1 1 1,-2-1-1,1 0 1,-1-1 0,-1 1-1,1-1 1,-2-1-1,1 1 1,-2 0-1,1-1 1,-1 0-1,-1 0 1,2-16-1,-3 12 225,0 0-1,-1 1 1,-1-1-1,0 0 1,-1 1-1,-1 0 1,0-1-1,-8-21 1,9 31-113,0 0 0,0 0 0,0 0 0,-1 1 0,0-1 0,0 1 0,0-1 1,-1 1-1,1 0 0,-1 0 0,0 1 0,0-1 0,0 1 0,-1 0 0,1 0 0,-1 0 0,0 0 0,0 1 1,1 0-1,-2 0 0,1 0 0,0 1 0,0 0 0,0 0 0,-1 0 0,-6 0 0,3 1-69,1 0-1,0 1 1,0 0-1,0 1 1,0 0-1,0 0 1,1 1-1,-1-1 1,1 2-1,-1-1 1,1 1-1,0 0 0,0 1 1,-8 6-1,7-3-296,-1 0 0,2 0-1,-1 0 1,1 1-1,0 0 1,1 1-1,0 0 1,0 0 0,-7 20-1,9-21-241,1 1 1,0-1-1,1 1 0,0 0 1,1 0-1,0 0 0,0 0 1,1 0-1,1 0 0,-1 0 1,4 12-1,-3-14-80,1-1 0,1 0 0,-1 0 0,1-1 0,1 1 0,-1 0 0,1-1 0,0 0 0,0 0 0,1 0 1,0-1-1,0 1 0,0-1 0,1 0 0,-1 0 0,9 4 0,30 13-2021,4-3 544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49:59.9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13 348,'5'-2'452,"4"0"816,0-1 0,-1 1 1,1 1-1,0 0 0,12 0 1,-18 1-840,0 1-1,0-1 1,0 1 0,0-1 0,-1 1 0,1 0 0,0 0 0,0 1 0,-1-1 0,1 0 0,-1 1 0,1 0 0,-1-1 0,0 1 0,1 0 0,-1 0 0,0 1 0,0-1 0,0 0 0,2 5 0,2 3 112,-1 0 0,0 1 0,0-1 1,-1 1-1,-1 1 0,0-1 1,2 16-1,6 86 1094,-9-75-1185,0 7-116,-2-28-259,0 0 0,1-1 0,1 1-1,1 0 1,0-1 0,10 29 0,-12-43-78,0 0-1,0 0 1,0 0-1,0 0 1,0 0 0,0-1-1,0 1 1,0 0-1,1-1 1,-1 1 0,1-1-1,-1 1 1,1-1 0,-1 0-1,1 0 1,0 1-1,0-1 1,0 0 0,-1-1-1,1 1 1,3 1-1,-3-2-5,1 0-1,-1-1 1,0 1-1,0 0 1,0-1-1,0 1 1,0-1-1,0 0 0,0 0 1,0 0-1,-1 0 1,1 0-1,0 0 1,0 0-1,-1 0 0,1-1 1,1-1-1,8-9-7,-2 1 0,0-2 0,0 1 0,10-20 0,-17 28 41,19-38 229,-13 26 128,0 0 1,17-24-1,-24 39-361,-1 0-1,0 1 0,0-1 0,1 1 0,-1-1 0,0 1 0,1-1 0,-1 1 1,0-1-1,1 1 0,-1-1 0,1 1 0,-1 0 0,1-1 0,-1 1 1,1 0-1,-1-1 0,1 1 0,-1 0 0,1 0 0,0-1 0,-1 1 1,1 0-1,-1 0 0,1 0 0,0 0 0,-1 0 0,1 0 0,0 0 1,-1 0-1,1 0 0,-1 0 0,1 0 0,0 0 0,-1 0 0,1 1 1,-1-1-1,1 0 0,0 0 0,-1 1 0,1-1 0,-1 0 0,1 1 1,-1-1-1,1 0 0,-1 1 0,0-1 0,1 1 0,-1-1 0,1 1 1,-1-1-1,0 1 0,1-1 0,-1 1 0,0 0 0,0-1 0,1 2 1,10 37 289,-5 16-605,-2 98-1,-11-13-6626,7-137 6323,0 0 0,0 1 0,0-1-1,0 0 1,-1 0 0,1 1-1,-1-1 1,0 0 0,0 0 0,0 0-1,-1 0 1,1 0 0,-1 0-1,1 0 1,-1-1 0,0 1 0,0 0-1,0-1 1,-1 0 0,1 1-1,0-1 1,-1 0 0,0 0 0,1 0-1,-1-1 1,0 1 0,0-1-1,-4 2 1,-26 5-1436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01.5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0 332,'0'4'693,"1"0"-1,-1 0 1,1 1 0,0-1 0,1 0-1,-1 0 1,1-1 0,-1 1 0,1 0-1,0 0 1,1-1 0,-1 0-1,0 1 1,4 3 0,-3-5-33,0 0-1,-1-1 1,1 1-1,0 0 1,0-1 0,0 0-1,0 0 1,0 0 0,5 1-1,24 3 364,242 2 1561,-199-6-3100,-59 0 234,73-2-3058,-36-10-2191,-52 11 5361,-1 0 0,1 0 1,0 0-1,-1 0 0,1 0 0,-1 0 0,1-1 1,-1 1-1,1 0 0,-1-1 0,1 1 0,-1 0 0,1-1 1,-1 1-1,1 0 0,-1-1 0,0 1 0,1-1 1,-1 1-1,1-1 0,-1 1 0,0-1 0,0 1 1,1-1-1,-1 1 0,0-1 0,0 1 0,0-1 0,1-1 1,-2 2-56,1-1 1,0 0 0,-1 0 0,1 0-1,-1 0 1,1 0 0,-1 1 0,1-1-1,-1 0 1,1 0 0,-1 1 0,0-1-1,1 1 1,-1-1 0,0 0 0,0 1-1,-1-1 1,-17-10-1726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01.9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 0 816,'-46'21'2304,"12"2"393,-1 3 255,7-2 220,7 1-772,11-1-748,13-2-543,14-4-417,18-1-368,14-4-440,17-4-564,11-2-845,10 2-903,-4-3-444,-3-1-140,-3 1 111,-18-4 353,-7 1 716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02.3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64 388,'-2'-17'1973,"1"11"-215,0 0-1,0 0 1,0-1-1,-1 1 1,-3-10 0,14 41 5907,2 21-5346,0 2-1098,57 228 2575,-19 4-3729,-46-261-616,-1 0 0,0-1 0,-1 1 0,-2 0-1,-3 29 1,4-46 368,0-1-1,0 1 0,0-1 1,-1 1-1,1-1 0,0 1 1,-1-1-1,0 1 1,1-1-1,-1 0 0,0 1 1,1-1-1,-1 0 0,0 0 1,0 0-1,0 1 1,0-1-1,0 0 0,0 0 1,-1 0-1,-1 1 0,2-2-72,0 0 0,-1 0 0,1 0 0,0 0 0,-1 0 0,1 0 0,-1 0 0,1 0 0,0 0 0,-1-1 1,1 1-1,0 0 0,-1-1 0,1 1 0,0-1 0,0 1 0,0-1 0,-2-1 0,-5-4-843,0 0 0,1-1 1,0 1-1,1-1 0,-9-11 1,-8-15-2018,-27-50-1,9 6 845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02.7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45 386 1060,'-9'-21'1634,"1"0"0,1-1 0,1 0 0,1 0-1,1 0 1,-2-28 0,6 42-1126,1 1 0,-1-1 0,1 1 0,0-1 0,1 1 0,0 0 0,0-1 0,0 1 0,1 0-1,0 1 1,1-1 0,4-7 0,-4 8-353,1 0 0,0 0-1,1 1 1,-1 0-1,1-1 1,0 2 0,1-1-1,8-5 1,3 2-11,1-1 1,-1 2 0,1 1-1,1 0 1,-1 1-1,1 1 1,0 1-1,0 1 1,0 1-1,0 0 1,0 2-1,0 0 1,0 1 0,27 7-1,-41-8-140,-1 0 0,0 1 0,0 0 0,1 0 0,-2 0 0,1 1 0,0 0 0,0 0 0,-1 0 0,1 0 0,-1 1 0,0-1 0,0 1 0,-1 0 0,7 9 0,-8-9-3,0 0-1,0 1 0,0-1 1,-1 1-1,1-1 0,-1 1 1,0 0-1,-1 0 0,1-1 1,-1 1-1,0 0 0,0 0 1,0 0-1,-1-1 0,0 1 1,0 0-1,0 0 0,-2 5 1,-5 8 2,0 0 0,-1 0 0,-1-1 0,-1-1 0,0 1 0,-15 15-1,10-13 8,1 2-1,1-1 1,-11 25-1,24-43-15,-1 0 0,1 0 0,0 0 0,1 0 0,-1 0-1,0 1 1,1-1 0,-1 0 0,1 0 0,0 1 0,0-1-1,0 1 1,0-1 0,0 0 0,0 1 0,0-1 0,1 0-1,0 0 1,-1 1 0,1-1 0,0 0 0,0 0 0,0 0-1,0 0 1,0 0 0,1 0 0,-1 0 0,0 0 0,1 0-1,0-1 1,-1 1 0,1 0 0,0-1 0,2 2-1,7 3-55,0 0 0,0-1 0,0 0 0,1-1 0,16 5 0,-11-4 13,130 49-156,-134-48 235,1 1 1,-1 0-1,-1 1 0,1 1 1,-1 0-1,-1 0 0,0 1 1,14 16-1,-22-22 1,0 0 1,0 0-1,0 1 1,0-1-1,-1 1 1,0-1-1,0 1 1,0 0-1,-1 0 1,1 0-1,-1 0 1,-1 0-1,1 0 1,-1 1-1,0 8 0,-1-7 20,0-1-1,0 1 1,-1 0-1,0-1 0,-1 0 1,1 1-1,-1-1 0,0 0 1,-1 0-1,-7 9 0,0-2-4,0 0-1,-2-1 0,1 0 1,-1-1-1,-1-1 0,0 0 1,-1-1-1,-24 12 1,-30 6-493,64-25 288,0-1 0,1 0 0,-1 0-1,0 0 1,0-1 0,1 1 0,-1-1-1,0-1 1,0 1 0,0 0 0,0-1-1,1 0 1,-6-2 0,9 3 7,0 0 0,0-1 0,0 1 0,0-1 1,0 0-1,0 1 0,0-1 0,0 0 0,0 1 0,0-1 0,0 0 0,0 0 0,0 0 1,1 0-1,-1 0 0,0 0 0,1 0 0,-1 0 0,0 0 0,1 0 0,0 0 0,-1-1 1,1 1-1,0 0 0,-1-2 0,1 1-183,1 0-1,-1 0 1,0-1 0,1 1-1,0 0 1,-1 0 0,1 0 0,0-1-1,0 1 1,0 0 0,0 0-1,3-2 1,1-3-570,0 0 0,1 1 0,0 0 0,1 0 0,-1 0 0,8-4 0,29-12-2034,11 1 515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03.2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68 398 1444,'5'1'642,"0"-1"0,-1 0 0,1 0 0,0 0 0,0 0 0,0 0 0,0-1 0,-1 0 0,1 0 0,0-1 0,-1 1 0,1-1 0,-1 0 0,1 0 0,-1 0 0,0-1 0,0 0 0,0 0 0,0 0 0,0 0 0,-1 0 0,0-1 0,1 1 0,3-8 0,60-76 3325,-52 65-3674,-1-1-1,-1-1 1,0 0 0,9-28 0,-21 48-267,1-1 0,-1 1 0,0 0 0,0-1 0,0 1 0,-1 0 0,1-1 0,-1 1 0,0-1 1,-1 1-1,1-1 0,-1 1 0,0 0 0,0-1 0,0 1 0,0 0 0,-4-8 0,3 10 14,0-1 0,0 1 0,0-1-1,-1 1 1,1 0 0,0 0 0,-1 0 0,1 1-1,-1-1 1,0 0 0,0 1 0,0 0 0,0 0-1,1 0 1,-1 0 0,-1 0 0,1 0 0,0 1-1,0-1 1,0 1 0,0 0 0,0 0 0,0 0-1,0 1 1,-5 0 0,-3 1 92,1 1 0,0 0 1,0 0-1,0 1 0,0 1 0,1-1 1,-1 1-1,1 1 0,1 0 0,-1 0 0,1 1 1,0 0-1,0 0 0,1 1 0,0 0 1,0 0-1,1 1 0,0 0 0,-6 12 0,1 0-15,1 0-1,1 0 1,0 1-1,2 1 1,0-1-1,2 1 1,-5 40-1,9-51-170,1 0-1,0 0 1,0 0-1,1 0 1,1 0-1,0 0 1,0 0-1,1-1 1,1 1-1,8 19 1,-9-27-55,-1 1 0,1-1 1,0 0-1,0 1 0,1-1 0,-1-1 0,1 1 1,0 0-1,0-1 0,0 0 0,0 0 1,1 0-1,-1 0 0,1-1 0,-1 0 0,1 0 1,0 0-1,0 0 0,0-1 0,0 0 1,0 0-1,1 0 0,-1-1 0,0 1 0,0-1 1,10-2-1,-3 1-98,-1-2 1,1 0-1,-1 0 0,0-1 1,0 0-1,0-1 1,0 0-1,-1 0 0,0-2 1,0 1-1,17-16 1,-15 12 510,-1-2 0,0 1 0,0-2 0,-1 1 0,-1-1 0,0-1 0,0 0 0,7-19 0,-16 39-36,-1-1 1,1 1 0,0 0-1,1 0 1,-1-1 0,1 1 0,2 7-1,13 52-1292,-14-55 633,1 0-1,1-1 1,0 0 0,10 18-1,-10-21-399,0 0 0,1 0 0,0 0 1,0-1-1,0 1 0,11 7 0,-11-9 120,0-1 1,0 0 0,0-1-1,0 1 1,0-1 0,1 0 0,-1 0-1,1-1 1,0 0 0,-1 0-1,1 0 1,0 0 0,0-1-1,0 0 1,-1 0 0,1-1 0,0 0-1,0 0 1,-1 0 0,1-1-1,7-2 1,12-8-1693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04.2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1 556 1612,'2'-13'693,"3"-24"2198,2 0-1,1 0 1,2 1-1,18-47 1,-26 79-2658,0 0 0,1 0 0,-1 0-1,1 0 1,0 0 0,0 0 0,0 1 0,0-1 0,1 1 0,0 0 0,-1 0 0,1 1 0,0-1 0,0 1 0,0 0 0,7-3 0,-9 4-155,1 1-1,-1-1 1,1 1-1,-1 0 1,1-1-1,0 1 1,-1 0-1,1 1 1,-1-1-1,1 0 1,-1 1-1,1-1 1,-1 1-1,1 0 1,-1 0-1,1 0 1,-1 0-1,0 0 1,0 1-1,1-1 1,-1 1-1,0-1 1,0 1-1,-1 0 1,1-1-1,0 1 1,0 0-1,-1 1 1,1-1-1,-1 0 1,2 3-1,1 4 27,0-1 0,0 1 0,-1 0 0,0 0 1,0 0-1,-1 0 0,0 1 0,-1-1 0,0 1 0,0-1 0,-1 1 0,0-1 0,-1 1 0,0-1 0,-4 17 1,-5 8 148,-1-1 0,-30 63 0,8-21 123,31-72-390,1 1 0,-1 0 0,1 0 0,0 0 1,0-1-1,0 1 0,1 0 0,-1 0 0,1 1 0,0-1 0,0 0 0,1 4 0,-1-6-44,1-1 1,0 1-1,0 0 0,1-1 0,-1 1 0,0 0 0,0-1 1,1 1-1,-1-1 0,1 0 0,-1 1 0,1-1 1,0 0-1,-1 0 0,1 0 0,0 0 0,0 0 0,0-1 1,0 1-1,0-1 0,0 1 0,0-1 0,0 1 1,0-1-1,2 0 0,24 3-749,-1-1 1,0-1-1,36-3 1,84-15-2289,-117 12 1916,0-1 0,0-1 0,-1-2 0,0-1 0,0-1 0,-1-1 0,33-20 0,-38 17 2371,0-1 1,29-27 0,-51 43-1052,-1 0 0,0-1 0,1 1 0,-1-1 0,0 1 0,1 0 0,-1-1 0,1 1 0,-1 0 0,0-1 0,1 1 0,-1 0 0,1 0 0,-1-1 0,1 1 0,-1 0 0,1 0 0,-1 0 1,1 0-1,-1 0 0,1 0 0,0 0 0,-1 0 0,1 0 0,-1 0 0,1 0 0,-1 0 0,1 0 0,-1 0 0,1 0 0,-1 0 0,1 1 0,-1-1 0,1 0 0,0 2 40,0-1-1,0 0 1,0 1-1,-1-1 1,1 0 0,0 1-1,-1-1 1,1 1-1,-1-1 1,0 1-1,1-1 1,-1 3 0,0 54 1239,0-52-1075,-8 68 714,4-56-1117,2 1 0,0 0 0,1 0 0,1 0-1,3 22 1,-3-40-60,0 0 0,0 0-1,0 0 1,1 0 0,-1-1-1,0 1 1,0 0 0,1 0 0,-1 0-1,0 0 1,1-1 0,-1 1-1,0 0 1,1 0 0,0 0-1,-1-1 1,1 1 0,-1 0-1,1-1 1,0 1 0,-1-1-1,1 1 1,0-1 0,0 1 0,-1-1-1,1 1 1,0-1 0,0 0-1,0 1 1,0-1 0,0 0-1,0 0-77,0 0 0,0-1-1,0 1 1,0-1-1,0 1 1,0-1 0,0 0-1,0 1 1,-1-1-1,1 0 1,0 1-1,0-1 1,-1 0 0,1 0-1,-1 0 1,1 0-1,-1 0 1,1 0 0,-1 0-1,1 0 1,-1 0-1,0 0 1,1 0-1,-1 0 1,0 0 0,0 0-1,0-2 1,2-10-952,-2-1-1,1 0 1,-1 0 0,-3-15 0,-12-59-19,7 43 1431,-9-48 1674,3 21 1834,2 0 0,-1-91 0,13 150-3365,1 0 1,0 0-1,6-21 0,-5 25-746,1 0 1,0 1-1,0-1 0,1 1 1,7-11-1,-6 12-455,0-1 0,1 1 0,1 0 0,-1 1 0,1-1 0,0 1-1,0 1 1,1-1 0,0 1 0,-1 1 0,2-1 0,-1 1 0,10-3-1,86-27-4415,-93 31 5788,0 1 0,-1 0-1,1 1 1,0 0 0,0 0-1,0 1 1,21 3 0,-29-2-171,1 0 1,0 0 0,-1 1 0,1-1-1,-1 1 1,1 0 0,-1 0-1,0 0 1,0 1 0,0-1 0,0 1-1,0 0 1,0-1 0,-1 1-1,1 0 1,-1 1 0,0-1 0,0 0-1,0 1 1,2 6 0,2 5 556,-1 1 1,-1 0-1,4 27 0,-7-34-680,22 288 3716,-20-212-3844,3-1 1,21 110 0,-24-184-284,0 1 0,0-1 0,1 0 0,0 1 0,9 13 0,-12-23 78,-1 1 1,1 0 0,0-1 0,0 1-1,0-1 1,0 0 0,0 1 0,1-1-1,-1 0 1,0 1 0,1-1 0,-1 0-1,0 0 1,1 0 0,-1 0 0,1-1-1,0 1 1,-1 0 0,1-1 0,0 1-1,-1-1 1,1 1 0,0-1 0,0 0-1,-1 0 1,1 1 0,0-2 0,0 1-1,-1 0 1,1 0 0,0 0-1,0-1 1,-1 1 0,1-1 0,0 1-1,-1-1 1,1 0 0,0 0 0,-1 0-1,1 1 1,-1-1 0,2-2 0,4-3-144,-1 0 0,0 0 0,0-1 1,0 0-1,-1 0 0,0 0 0,6-12 1,25-61-707,-24 50 645,9-17-9,-2 6 549,25-81 0,-44 111 324,-6 15-186,-10 17 31,5 1-323,0 1 0,2-1 0,0 2-1,2-1 1,0 1 0,2 0 0,0 1 0,2-1 0,0 36 0,3-54-159,0-1 0,1 0 0,0 1 0,0-1 0,1 0 0,0 0 0,-1 1 0,2-1 1,-1 0-1,0-1 0,1 1 0,0 0 0,0-1 0,1 0 0,-1 1 0,1-1 0,0-1 0,0 1 1,0-1-1,1 1 0,-1-1 0,1 0 0,-1-1 0,1 1 0,0-1 0,8 3 0,12 2-579,-1 0 0,1-2 0,0-1 0,37 2 0,-32-4-311,6 1-578,67 9-4170,-93-9 4335,0-1 0,0 1-1,0 1 1,11 5 0,-11-3-993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06.8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1052,'25'-8'13436,"-21"9"-12825,-2 0-247,0 0 0,-1 0 0,1 1 0,0-1 0,0 0 0,-1 1 0,1-1 0,-1 1 0,1-1 0,-1 1 0,0 0 0,2 2 0,3 8-233,-1 0 0,0 0 0,6 21 1,-9-24 763,14 52-28,-2 1 0,10 122 0,-14 131-323,-9-217-418,0 282-1276,-1-293-3051,0 0-4042,-15-110-683,5 3 7036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49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166 116 72,'-30'-16'1416,"3"-1"336,-1 4 272,5 1 65,6 2-109,0 3-160,7 0-220,3 1-244,0 1-348,7 1-512,3 1-840,4-3-1064,10 2-856,10 1-440,0 1-124,7 4 143,0 0 489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07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43 56,'-1'-1'248,"-1"1"0,1-1 0,0 1 1,0 0-1,-1-1 0,1 1 0,0 0 0,0 0 0,-1 0 1,1 0-1,0 0 0,0 1 0,-1-1 0,1 0 0,0 0 0,0 1 1,-1-1-1,1 1 0,0-1 0,-2 2 0,2-1 20,0 0 0,1 0 0,-1 0 0,1 0 1,-1 0-1,1 0 0,-1 0 0,1 0 0,-1 0 0,1 0 0,0 0 0,0 1 0,0-1 0,-1 0 0,1 0 0,0 0 0,0 0 1,1 2-1,0 6 771,1 0 1,1 0 0,-1-1 0,7 15 0,4 3-609,0-1 0,2-1 1,1 0-1,1 0 0,1-2 0,1 0 0,0-1 0,2-1 0,1-1 1,0-1-1,46 28 0,-58-40-395,-1-1 0,0-1 1,1 0-1,0 0 0,0-1 0,1 0 0,-1-1 1,0 0-1,1-1 0,-1 0 0,1 0 0,18-2 1,-21-1-35,1 0 1,-1 0 0,0 0 0,0-1 0,-1 0 0,1 0 0,-1-1-1,1 0 1,-1-1 0,0 1 0,-1-1 0,1-1 0,-1 1 0,0-1 0,0 0-1,7-10 1,-3 0-281,0 0 0,0 0 0,-2-1 0,0 0 0,-1 0 0,-1-1 0,0 0 0,-2 0 0,3-21 0,-4 24-1016,-2-1-1,0 0 1,-1 0 0,0 1 0,-1-1 0,-5-25 0,5 38 783,0 0 0,1 0 0,-1 0 0,0 0 1,0 0-1,-1 0 0,1 0 0,-1 0 1,1 0-1,-1 0 0,-3-4 0,-9 2-1877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01.7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1 271 668,'93'-9'1971,"-1"-3"1,94-26-1,19-4-1164,597-58 1150,6 40-777,1480 51-538,-1678 64-42,-443-30 161,264 76 1,-370-83-537,-2 3-1,0 2 1,56 32-1,-96-45-144,0 1 0,-1 1 0,-1 1 0,0 0 0,-1 1 0,0 1 0,-1 1 0,-1 0 0,0 1 0,-1 0 0,-1 1 0,15 29 0,-15-15 108,0 0-1,-2 1 0,-2 0 0,-1 1 0,-2-1 1,-1 1-1,0 50 0,-25 241 911,17-284-1003,-9 78 152,-36 390 319,30 2-407,40 48-71,0 183-756,-23-665 275,-3 0-1,-3 0 1,-4-1-1,-33 116 1,33-158 229,-1-1 0,-1 0 0,-2-1 0,-39 58 0,39-68 160,-1-1 0,-1 0 0,-1-1-1,-1-2 1,-1 0 0,0-1 0,-31 19-1,11-13 117,-2-2-1,0-1 1,-1-3-1,-49 13 0,-190 34 496,-462 28 96,-9-52-661,658-36-48,-1201 26 510,6-110 588,1288 80-1091,-89-11 56,1-4 0,-153-44-1,214 48-24,0-1-1,1-2 1,1-1-1,-44-29 1,53 30-4,1-1 0,0-1 0,1-1 0,1 0 0,0-1 0,2-1 0,-15-23 0,10 7 2,1 0 0,2 0 1,1-2-1,-11-46 0,-28-159 22,7-65-515,12-2 0,14-1 1,22-346-1,7 485-1251,51-277 0,-41 364 286,3 2-1,4 0 1,3 1-1,4 2 1,53-96 0,-10 60-963,6 18 289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03.0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1 119 604,'18'-17'1684,"1"1"1,1 1-1,0 1 0,1 1 0,23-11 1,-37 20-1424,-1 1 0,1 1 0,0-1 0,0 1 0,0 0 0,0 1 1,0 0-1,0 0 0,0 0 0,0 1 0,1 0 0,-1 0 0,0 1 0,0 0 0,0 0 1,0 1-1,0 0 0,0 0 0,0 1 0,-1 0 0,11 6 0,-7-2-119,-1 0 0,0 1 0,-1 0 0,1 1 0,-2-1 0,1 2 0,-1-1-1,-1 1 1,0 0 0,0 1 0,-1-1 0,0 1 0,-1 0 0,0 0 0,-1 1 0,0-1 0,2 24 0,-3-11 5,0 1 1,-2-1 0,-1 0 0,-1 0-1,-1 0 1,-1 0 0,-13 42 0,-1-14 62,-42 76 1,14-32-108,43-88-126,-1 0 0,1 1 1,0-1-1,1 1 0,-2 15 1,3-22-20,1 0 0,0 0 1,0-1-1,0 1 0,0 0 1,0-1-1,1 1 1,-1 0-1,0 0 0,1-1 1,0 1-1,-1-1 0,1 1 1,0 0-1,-1-1 0,1 1 1,0-1-1,0 0 0,0 1 1,1-1-1,-1 0 0,0 1 1,0-1-1,1 0 1,-1 0-1,0 0 0,1 0 1,-1 0-1,1-1 0,0 1 1,-1 0-1,1-1 0,0 1 1,-1-1-1,1 0 0,3 1 1,5 0-314,0-1 0,0-1 1,-1 1-1,1-2 0,0 1 1,0-1-1,-1-1 0,1 0 1,-1 0-1,1-1 0,-1 0 1,10-6-1,6-4-619,-1-2 0,43-35-1,-55 40 1664,0 0-1,-1 0 0,-1-1 0,15-22 0,-20 53 2927,13 29-3017,-15-42-364,1 5-183,1 0-1,1 0 0,-1 0 1,2-1-1,0 0 0,0 0 1,1 0-1,0-1 0,0-1 1,20 16-1,-24-21-64,1 0 0,0 0 0,-1 0-1,1-1 1,0 0 0,1 0 0,-1 0 0,0-1 0,0 1 0,1-1 0,-1-1 0,1 1 0,-1-1-1,0 0 1,1 0 0,-1 0 0,1-1 0,-1 0 0,1 0 0,-1 0 0,0-1 0,0 0 0,0 0-1,0 0 1,0-1 0,8-5 0,1-2-30,0-1 0,-1 0 0,0-1 0,-1-1 0,-1 0 0,0-1 0,-1 0 0,0 0-1,9-19 1,-4 4 7,-1-1-1,-2-1 1,17-60-1,-23 66 22,-1 1-1,1-33 1,-5 51 17,0 0 0,-1 0 0,0-1 0,-1 1 0,1 0 0,-1 0 0,0 0 0,-1 0 0,0 1 0,0-1 0,0 0 0,0 1 1,-1-1-1,0 1 0,-4-7 0,4 9 7,0 1 1,1 0 0,-1 0 0,0 0-1,0 0 1,0 0 0,0 1 0,0-1-1,0 1 1,0 0 0,-1 0-1,1 0 1,0 0 0,-1 1 0,1-1-1,-1 1 1,1 0 0,0 0 0,-1 0-1,1 0 1,-1 1 0,1 0-1,0-1 1,-1 1 0,1 0 0,0 1-1,0-1 1,-1 0 0,-4 5 0,-2-1 17,1 1 1,0 0-1,0 1 1,1 0 0,-1 0-1,2 1 1,-1 0-1,-8 11 1,9-7-51,0 0 0,0 1 0,1 0 0,1 0 0,0 0 0,1 0 0,0 1 0,1 0 0,1 0 0,-1 19 0,2-26-183,0 0 1,1 0 0,0-1 0,1 1 0,0 0 0,0 0 0,0 0-1,1-1 1,0 1 0,0-1 0,0 1 0,1-1 0,0 0 0,1 0 0,-1 0-1,1-1 1,0 1 0,0-1 0,1 0 0,-1 0 0,1 0 0,1-1-1,6 6 1,-5-7-200,0 0 0,1 0-1,-1-1 1,0 0-1,1-1 1,-1 1 0,1-2-1,-1 1 1,1-1 0,-1 0-1,1 0 1,0-1 0,-1 0-1,1 0 1,-1-1-1,0 0 1,1 0 0,6-4-1,11-4-183,0-2 0,0 0-1,35-26 1,-23 7 1370,-30 25 63,-1 0 1,1 0 0,0 1 0,0 0-1,13-6 117,-20 11-845,1 0 1,-1 0-1,0 1 1,0-1 0,0 0-1,1 1 1,-1-1 0,0 0-1,0 1 1,0-1 0,0 0-1,0 1 1,0-1 0,0 0-1,0 1 1,0-1-1,0 0 1,0 1 0,0-1-1,0 1 1,0-1 0,0 0-1,0 1 1,0-1 0,0 0-1,0 1 1,0-1-1,-1 0 1,1 1 0,0-1-1,0 0 1,0 0 0,-1 1-1,-6 21 1115,5-18-709,-1 7-284,1 1 1,0-1-1,0 0 0,1 1 1,0-1-1,1 0 0,1 1 1,0-1-1,0 1 1,1-1-1,0 0 0,6 16 1,-3-13-159,1 0 1,1 0-1,0 0 1,1-1-1,0 0 1,1-1-1,0 0 1,1 0 0,11 11-1,-11-14-98,0-1 1,0 0-1,1 0 1,0-1-1,0 0 0,0-1 1,1 0-1,0-1 1,1 0-1,19 4 0,-22-7 25,-1-1-1,1 1 1,0-2-1,0 0 0,-1 0 1,1 0-1,0-2 1,0 1-1,-1-1 0,1 0 1,-1-1-1,1 0 1,-1-1-1,0 0 0,8-5 1,-6 2-9,-1 0 0,0 0 0,-1-1-1,0-1 1,0 0 0,-1 0 0,0 0 0,0-1 0,-1 0 0,0-1 0,-1 0 0,-1 0 0,1 0 0,-2-1 0,1 1 0,-2-1 0,0 0-1,0 0 1,2-25 0,-4 20 0,0-1-1,-1 1 0,-1-1 0,0 1 1,-1-1-1,-1 1 0,-1 0 0,-1 0 1,0 0-1,-1 1 0,-1 0 0,0 0 1,-16-25-1,20 37-9,1 0 0,-1 1 0,0-1 0,0 1 1,0-1-1,-1 1 0,1 0 0,-1 0 0,0 0 0,0 1 1,0-1-1,0 1 0,0 0 0,0 0 0,-1 1 0,1-1 1,0 1-1,-1 0 0,0 0 0,1 0 0,-6 1 0,6 0-24,-1 1-1,1-1 1,-1 1 0,1 1-1,-1-1 1,1 1-1,0-1 1,0 1-1,0 0 1,0 1-1,0-1 1,0 1-1,0 0 1,1 0-1,0 0 1,-1 0-1,1 0 1,0 1-1,0 0 1,1-1-1,-4 7 1,1-1-493,1 1 0,-1 0 0,1 0-1,1 0 1,0 0 0,1 1 0,0-1 0,0 1 0,1 0 0,0 0-1,1-1 1,1 1 0,2 16 0,-1-10-489,1 0-1,2-1 1,-1 1 0,2-1 0,0 0-1,1 0 1,16 25 0,10 6-1156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03.7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1 322 104,'1'-3'512,"16"-48"4061,-16 47-3768,-1 1 0,1-1 1,0 1-1,-1-1 0,0 1 1,0-1-1,0 1 0,0-1 0,0 0 1,-1 1-1,0-1 0,-1-4 0,2 8-760,-1 0 0,1 0 0,0 0 0,0 0 0,0 0 0,0 0 0,0 0 0,-1 0 0,1 0 0,0 0 0,0 0 0,0 0 0,0 0 0,-1 0 0,1 0 0,0 0 0,0 0 0,0 0 0,0 0 0,0 0 0,-1 0 0,1 0 0,0 0 0,0 0 0,0 1 0,0-1 0,0 0 0,0 0 0,0 0 0,-1 0 0,1 0 0,0 0 0,0 0 0,0 1 0,0-1 0,0 0 0,0 0 0,0 0 0,0 0 0,0 1 0,0-1 0,0 0 0,0 0 0,0 0 0,0 0 0,0 0 0,0 1 0,0-1 0,0 0 0,0 0 0,0 0 0,0 0 0,0 1 0,0-1 0,0 0 0,0 0 0,0 0 0,1 0 0,-4 13 535,4-1-480,0 0 0,1-1 0,0 1 0,1 0 0,0-1 0,1 1 0,0-1 0,1 0 0,0-1 0,8 14 1,-11-23-144,-1 1 0,0 0 1,1-1-1,0 1 0,-1-1 1,1 1-1,0-1 0,0 1 1,-1-1-1,1 0 0,0 0 1,0 0-1,0 0 0,1-1 1,-1 1-1,0 0 1,0-1-1,0 0 0,0 1 1,1-1-1,-1 0 0,0 0 1,0 0-1,1 0 0,-1-1 1,0 1-1,0 0 0,0-1 1,0 0-1,0 0 1,1 1-1,-1-1 0,0 0 1,-1-1-1,5-1 0,6-6-116,0 1 1,0-2-1,-1 0 0,12-13 0,-13 13 170,-5 5-26,11-10 103,-10 15 57,-5 11 86,-11 54 367,5-39-402,2 0 0,-2 52 0,5-70-185,1-1 0,0 1 0,0-1 0,1 1 0,-1-1 0,2 0 0,-1 1 0,1-1 0,0 0 0,0 0 0,1-1 0,0 1 0,0-1 0,10 11 0,-10-13-16,-1-1 0,1 0 0,0 0 0,-1-1 0,1 1-1,1-1 1,-1 0 0,0 0 0,0 0 0,1 0 0,-1-1-1,1 0 1,0 0 0,-1 0 0,1 0 0,0-1-1,-1 0 1,1 0 0,0 0 0,0 0 0,-1-1 0,1 0-1,0 0 1,-1 0 0,1 0 0,-1-1 0,1 0 0,-1 0-1,6-4 1,3-1-33,1-1 0,-2-1 0,1-1 0,-1 1 0,-1-2 0,0 0 0,18-22-1,-1-6-11,-3-1-1,-1-1 0,20-47 0,-43 86 67,0 1-1,0-1 1,-1 1 0,1-1-1,-1 0 1,1 1 0,-1-1-1,1 0 1,-1 0-1,0 1 1,0-5 0,-4 7 158,-4 13-33,3-2-86,0 0 0,1 0 0,1 0 0,0 1 0,1-1 0,0 1 0,0 13-1,2-19-47,0 0 0,0 1 0,1-1 0,0 0-1,0 1 1,1-1 0,0 0 0,0 0 0,1 0-1,-1 0 1,2 0 0,-1-1 0,8 11-1,-9-14-6,1 0-1,0 0 0,-1-1 1,1 1-1,1 0 0,-1-1 0,0 0 1,0 0-1,1 0 0,0 0 1,-1-1-1,1 1 0,0-1 1,6 2-1,-3-2-2,0 0 1,0-1-1,0 0 1,0 0-1,0 0 1,0-1 0,12-3-1,-3 0-2,-1-1 0,0-1 1,0 0-1,0-1 0,-1-1 0,22-14 0,-14 4-7,0-1 0,-1-1-1,-1-1 1,-1 0-1,32-48 1,-32 39 6,-1-1 0,-1 0 1,-2-2-1,16-47 0,-29 71 26,1 0-1,-1 0 1,-1 0 0,0 0-1,0-1 1,-1 1-1,0 0 1,-2-12 0,2 19-3,0 0 1,-1 0 0,1 0 0,-1 0-1,1 0 1,-1 0 0,0 0 0,0 0-1,0 1 1,0-1 0,0 0 0,0 0-1,0 1 1,-1-1 0,1 0 0,-1 1-1,1 0 1,-1-1 0,1 1 0,-1 0-1,0 0 1,0 0 0,0 0 0,0 0-1,1 0 1,-1 0 0,0 1 0,0-1-1,-1 1 1,1-1 0,0 1 0,0 0-1,0 0 1,0 0 0,0 0 0,0 0-1,0 0 1,0 1 0,0-1 0,0 1-1,-3 0 1,-2 2 43,-1-1 0,1 1 0,1 1 0,-1-1 0,0 1 0,1 0-1,0 1 1,0 0 0,0 0 0,1 0 0,-1 0 0,-8 12 0,1 1 48,1 0 1,0 1-1,-12 27 1,5-1-86,1 0 0,2 1 0,2 1 0,-8 56 0,16-66-995,2 1 0,1-1-1,2 1 1,2 0 0,11 74 0,-11-105 149,1 1 0,-1-1 0,2 0 0,-1 0 0,1 0-1,0 0 1,0-1 0,1 1 0,0-1 0,0 0 0,0 0 0,1 0 0,0 0-1,9 7 1,-3-6-1692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04.4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1422 0 1116,'-4'6'1322,"1"0"-1,-1 0 1,-1 0 0,1-1-1,-9 8 1,-7 9 1236,-83 105 3623,-2-1-3439,-171 214-1262,-395 614-1581,637-897-159,-140 242-3364,187-332-2953,-5 9 4940,8-36 0,8-96-281,-21 117 2780,-1 0 0,-3-42-1,1 79-708,-1 0 0,1-1-1,0 1 1,0 0 0,-1-1-1,0 1 1,1 0 0,-1 0 0,-2-4-1,3 6-98,0 0 0,0 0 0,-1-1 0,1 1 1,0 0-1,0 0 0,0 0 0,-1-1 0,1 1 0,0 0 0,0 0 0,-1 0 0,1 0 0,0 0 0,0-1 0,-1 1 0,1 0 0,0 0 0,-1 0 0,1 0 0,0 0 0,-1 0 1,1 0-1,0 0 0,0 0 0,-1 0 0,1 0 0,0 0 0,-1 1 0,1-1 0,0 0 0,0 0 0,-1 0 0,1 0 0,0 0 0,0 0 0,-1 1 0,1-1 0,0 0 1,0 0-1,-3 3 176,1 0 0,-1 0 0,1 1-1,0-1 1,0 0 0,1 1 0,-1-1 0,1 1 0,-1 0 0,0 3 0,-6 25 299,0 0 0,2 0-1,-2 43 1,7-66-572,1 0 0,0 0 1,0 1-1,1-1 0,0 0 0,0 0 1,1 0-1,0-1 0,1 1 0,0 0 0,1-1 1,-1 0-1,2 0 0,-1 0 0,1 0 1,11 13-1,-11-16-271,0-1 1,1-1-1,0 1 1,0-1-1,-1 0 0,2 0 1,-1 0-1,0-1 1,1 0-1,-1 0 0,1-1 1,-1 0-1,1 0 1,0 0-1,-1-1 1,1 0-1,0-1 0,7 0 1,11-3-1078,0 0 0,-1-2 0,35-13-1,29-15-1108,17-10 416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17.7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19 978 328,'-18'-18'14466,"29"24"-11761,4 5-2169,-1 1 0,0 0 1,-1 1-1,-1 0 0,0 1 0,-1 0 0,0 1 0,-1 0 1,15 32-1,-10-12 87,-1 1 0,-2 1 0,12 63 1,-7-16 182,43 193 1426,-59-270-2143,1 0 0,0-1 0,1 1 0,0-1 0,0 0 0,5 9 0,-7-14-73,0 0 1,-1 0 0,1 0 0,0 0-1,0 0 1,0 0 0,0 0 0,0 0-1,0 0 1,0-1 0,0 1 0,1 0-1,-1-1 1,0 1 0,0-1 0,0 1-1,1-1 1,-1 0 0,0 1 0,1-1-1,-1 0 1,0 0 0,1 0 0,-1 0-1,0 0 1,1 0 0,-1 0 0,0-1-1,1 1 1,-1 0 0,0-1 0,0 1-1,0-1 1,1 1 0,-1-1 0,0 0-1,0 1 1,0-1 0,2-2 0,4-3 10,1-2-1,-1 1 1,-1-1 0,0 0 0,0 0 0,0-1 0,6-13-1,-6 12-29,146-305-1083,-75 147 49,148-283-4382,-148 313-609,114-154 0,-28 79-971,-86 115 4484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18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1216 540,'-1'-4'484,"-1"1"0,0-1 0,0 1 0,0-1 0,-1 1 0,1 0 0,-1 0 0,0 0 0,0 0 0,0 1 0,0-1 0,0 1 0,-5-3 0,6 3-107,0 1 1,-1 0 0,1 0 0,0 0-1,0 0 1,-1 0 0,1 0 0,-1 1-1,1-1 1,-1 1 0,1 0 0,-1 0-1,1 0 1,-1 0 0,1 0 0,-1 0-1,1 0 1,0 1 0,-1 0 0,1-1-1,-1 1 1,1 0 0,-3 1 0,5-1-284,-1 0 1,0-1 0,1 1-1,0 0 1,-1 0 0,1-1-1,-1 1 1,1 0 0,0 0 0,-1-1-1,1 1 1,0 0 0,0 0-1,0 0 1,0 0 0,0-1 0,0 1-1,0 0 1,0 0 0,0 0-1,0 0 1,0 0 0,0-1-1,1 1 1,-1 0 0,0 0 0,1 0-1,-1-1 1,0 1 0,1 0-1,-1-1 1,1 1 0,0 0 0,-1-1-1,2 2 1,23 28 974,-23-28-928,252 229 3506,-58-57-2060,-183-161-1466,-10-9-89,1 0-1,-1 0 0,1 0 1,-1-1-1,1 1 0,0-1 1,0 0-1,1-1 0,-1 1 1,7 3-1,-10-6-32,-1 0 0,1-1 1,-1 1-1,1 0 0,-1 0 0,0 0 0,1 0 0,-1-1 0,1 1 0,-1 0 1,0 0-1,1-1 0,-1 1 0,0 0 0,1-1 0,-1 1 0,0 0 1,0-1-1,1 1 0,-1 0 0,0-1 0,0 1 0,1-1 0,-1 1 1,0 0-1,0-1 0,0 1 0,0-1 0,0 1 0,0-1 0,0 0 0,2-19-112,-2 16 83,4-85-619,-1-11-758,19-122 0,-9 154 323,3 0-1,2 1 1,4 0-1,2 2 1,4 1-1,2 1 0,2 2 1,4 1-1,2 1 1,61-72-1,-26 52-1161,3 3 1,126-96-1,-15 33-502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24.3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770 3 340,'-28'-2'8975,"-1"2"-7665,-1 1 0,1 1 1,-50 11-1,66-9-1125,0 0 0,0 0 0,0 2 0,1-1 0,0 2 0,0-1 0,0 2 0,1 0 0,0 0 0,-14 14 1,10-6-98,0 2 0,1 0 1,1 1-1,1 0 1,0 0-1,2 2 1,0-1-1,1 1 1,-6 25-1,3-3 4,2 1 1,1 0-1,-3 76 1,12-50 77,3-1 1,4 0-1,16 75 1,2 21 199,-19-117-259,1 1-24,-2 0 0,-3 1-1,-3 50 1,0-88-80,0 1 0,-1-1 0,0 0 0,-1 0 0,0 0 0,-1 0 0,0-1-1,-1 1 1,0-1 0,-1 0 0,-1-1 0,1 1 0,-2-1 0,1 0 0,-1-1 0,-1 0 0,-12 11 0,14-15-5,0-1-1,0 0 1,-1 0-1,1-1 1,-1 0-1,0 0 1,0-1-1,0 1 1,0-2-1,-9 2 1,-23 5-50,39-8 43,0 1 1,1 0-1,-1-1 1,0 1-1,1 0 1,-1-1-1,1 1 1,-1 0-1,1 0 1,-1-1-1,1 1 1,0 0-1,-1 0 1,1 0-1,0 0 1,0-1 0,-1 1-1,1 0 1,0 0-1,0 0 1,0 0-1,0 0 1,0 0-1,0 0 1,0 0-1,1-1 1,-1 3-1,8 35-46,-5-23 38,12 124 310,-3 187 1,-10-204-88,-6 228 315,0-287-419,-4 0 0,-2-1 1,-27 93-1,32-141-96,-14 46 20,-21 112 0,37-154-20,1-1 1,1 1 0,0-1-1,1 1 1,1 0-1,1-1 1,1 0 0,0 1-1,1-1 1,1 0-1,10 23 1,-5-18 83,2 0 1,0-1-1,1-1 0,16 20 1,-23-34-145,-1 0 1,1-1-1,0 1 1,0-1 0,0-1-1,1 1 1,8 4-1,-11-8-141,0 1 0,0 0 1,0-1-1,0 0 0,0 0 0,0 0 0,0-1 0,0 1 0,1-1 0,-1 0 1,0 0-1,0-1 0,0 1 0,7-2 0,-3-1-1977,0-1 1,0 1-1,0-1 1,0-1-1,7-5 0,-7 5 639,6-5-993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37.0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60 133 872,'4'-25'11638,"-2"24"-11368,29-14 4018,12 3-2050,62-9-1,48 1-1113,20-3-2349,-255 10-6214,53 11 6794,0 2 1,0 1 0,0 1-1,-38 8 1,54-8 952,0 2 1,1 0-1,0 0 0,0 2 0,0-1 0,0 1 1,1 1-1,0 0 0,0 0 0,1 1 1,0 1-1,-9 10 0,4-1 174,0 0 0,1 2-1,2-1 1,0 2 0,1 0 0,1 0 0,1 1-1,0 0 1,-4 24 0,4-8-104,2-1-1,1 1 1,2 0-1,2 70 1,2-100-315,1 0 0,0 0 0,0 0 0,0-1 0,1 1 0,0 0 0,1-1 0,5 14 0,-6-19-55,-1 0 1,1 0-1,-1 0 0,1 0 1,0 0-1,0 0 1,0 0-1,0-1 0,0 1 1,0-1-1,0 1 1,1-1-1,-1 0 0,0 0 1,1 0-1,-1 0 0,1 0 1,-1-1-1,1 1 1,-1-1-1,1 0 0,0 0 1,-1 0-1,1 0 0,-1 0 1,1 0-1,0 0 1,-1-1-1,1 0 0,2 0 1,18-6-39,-1-1 0,26-14 0,-31 14 9,1 0 0,-1 2 0,1 0-1,30-7 1,-42 13 43,0-1-1,0 1 1,0 0-1,0 0 0,0 1 1,0-1-1,0 1 1,-1 1-1,1-1 0,0 1 1,0 0-1,-1 0 1,0 1-1,1 0 0,-1 0 1,0 0-1,0 0 1,-1 1-1,6 4 0,-3-2 44,-1 1-1,0 0 0,0 0 0,0 0 0,-1 0 0,0 1 0,0 0 1,-1 0-1,0 1 0,0-1 0,-1 1 0,0 0 0,-1 0 1,1 0-1,-2 0 0,1 11 0,-1-7 15,-2-1 1,0 0-1,0 1 1,-1-1-1,0 0 0,-1 0 1,-1 0-1,0 0 0,-1-1 1,0 1-1,-8 12 1,5-10-89,-1 0 1,-1-1 0,0 0-1,0-1 1,-2-1 0,1 1-1,-1-2 1,-22 16 0,24-20-158,0 1 0,-1-2 0,1 0 0,-1 0 0,-1-1 0,1 0 0,0-1 0,-1 0 0,0 0 0,0-2 0,-21 1 0,27-2-280,1 0 0,0 0 0,0-1 0,-1 0 0,1 0-1,0-1 1,0 1 0,0-1 0,0 0 0,0 0 0,1-1 0,-1 1 0,-8-7 0,11 7 105,1 0 0,-1-1 1,0 1-1,0 0 0,1 0 1,-1-1-1,1 1 0,0-1 1,0 0-1,0 1 0,0-1 1,0 0-1,0 1 0,1-1 1,-1 0-1,1 0 0,0 0 1,0 1-1,0-1 0,0 0 1,1 0-1,-1 0 0,1 1 1,-1-1-1,1 0 0,0 0 1,2-3-1,0 0-300,0 0 0,0 1 0,0-1 1,8-9-1,25-23-1969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37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1 124 576,'48'-36'4916,"-17"12"2176,-30 24-6925,-1-1 0,1 1 0,0 0 0,-1 0 0,1-1 0,-1 1 0,1 0 0,-1 0 0,1 0 0,-1 0 0,1 0 0,0 0 0,-1 0 0,1 0 0,-1 0 0,1 0 0,-1 0 0,1 1 0,0-1 0,-1 0 0,1 0 0,-1 0 0,1 1 0,-1-1 0,1 0 0,-1 1 0,1-1 0,-1 0 0,0 1 0,1-1 0,-1 1 0,1-1 0,-1 1 0,0-1 0,1 1 0,-1-1 0,0 1 0,0-1 0,1 1 0,-1-1 0,0 1 0,0 0 0,15 35 788,-11-24-347,9 15-310,0-1 1,2-1-1,0 0 1,2-1-1,27 31 1,-30-40-328,1 1 0,0-2 0,1 0 1,1-1-1,0-1 0,1 0 1,0-1-1,24 10 0,-35-18 2,-1-1-1,1 1 0,0-1 1,0-1-1,-1 1 1,1-1-1,0-1 0,0 1 1,0-1-1,0 0 1,1-1-1,-1 1 0,-1-1 1,1-1-1,0 1 1,0-1-1,0-1 1,-1 1-1,1-1 0,-1 0 1,0-1-1,0 1 1,0-1-1,0 0 0,-1-1 1,0 0-1,0 1 1,0-1-1,0-1 1,-1 1-1,0-1 0,0 0 1,0 0-1,-1 0 1,1 0-1,-2-1 0,1 1 1,-1-1-1,2-7 1,-2 2 54,-1 0 0,0 0 0,-1 0 1,-1 0-1,1 0 0,-2 0 0,0 0 1,0 0-1,-1 1 0,-1-1 0,0 1 1,0 0-1,-1 0 0,0 0 0,-1 1 0,-10-15 1,9 16-1,1 1 0,-1-1 0,0 2 1,-1-1-1,0 1 0,0 0 0,0 1 0,-1-1 1,0 2-1,0-1 0,-1 1 0,1 1 0,-1 0 1,0 0-1,-1 1 0,1 0 0,0 1 1,-20-2-1,23 4-11,0 0-1,0 0 1,0 1 0,0 0 0,1 1-1,-1-1 1,0 1 0,0 0 0,1 1 0,-1 0-1,1 0 1,0 0 0,0 1 0,0 0 0,0 0-1,1 0 1,0 1 0,-1 0 0,2 0-1,-1 0 1,1 0 0,-6 10 0,4-6-84,1 1 1,0 0-1,0 0 1,1 1-1,1-1 1,0 1-1,0 0 1,1 0-1,0 0 1,1 0-1,0 0 1,1 0-1,2 17 1,1-7-653,0-1 0,2 0 0,1-1 1,0 1-1,1-1 0,2 0 0,-1 0 0,17 23 1,-17-29-165,1-1 1,0 0 0,1 0-1,1-1 1,0 0 0,0-1 0,1 0-1,0-1 1,0-1 0,1 1-1,0-2 1,15 6 0,24 4-1647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50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56 116,'24'-42'15043,"-20"39"-14132,19-5 559,-17 7-1411,0 0 1,0 1-1,0 0 0,0 0 0,1 1 0,-1-1 0,0 1 0,0 1 1,0-1-1,0 1 0,0 0 0,-1 1 0,1-1 0,0 1 1,8 6-1,-11-7-63,-1 0 1,0 1 0,1-1-1,-1 1 1,0-1 0,0 1 0,0 0-1,-1 0 1,1 0 0,-1 0-1,1 0 1,-1 0 0,0 0-1,0 0 1,0 0 0,-1 1 0,1-1-1,-1 0 1,0 1 0,0-1-1,0 0 1,0 1 0,0-1-1,-1 0 1,0 0 0,1 1 0,-1-1-1,-1 0 1,1 0 0,-2 4-1,-3 5 87,-1 0 0,0 0 0,-17 20-1,-11 18 297,34-50-382,1 1 0,0-1 0,-1 1-1,1-1 1,0 1 0,-1-1-1,1 1 1,0 0 0,0-1 0,0 1-1,-1-1 1,1 1 0,0 0-1,0-1 1,0 1 0,0-1 0,0 1-1,0 0 1,0-1 0,0 1-1,0-1 1,1 1 0,-1-1 0,0 1-1,0 0 1,0-1 0,1 1-1,-1-1 1,0 1 0,1-1 0,-1 1-1,0-1 1,1 1 0,-1-1 0,1 1-1,-1-1 1,0 0 0,1 1-1,-1-1 1,1 0 0,0 1 0,-1-1-1,1 0 1,-1 0 0,1 1-1,-1-1 1,1 0 0,-1 0 0,1 0-1,0 0 1,-1 0 0,1 0-1,-1 0 1,1 0 0,0 0 0,-1 0-1,2 0 1,46-4-472,-36 2 350,-1 1 13,4-1-11,0 1 0,1 0 0,-1 1-1,0 0 1,0 2 0,30 5 0,-44-6 128,1-1-1,0 1 0,0 0 0,-1 0 1,1 0-1,-1-1 0,1 1 1,-1 1-1,1-1 0,-1 0 1,1 0-1,-1 0 0,0 1 1,0-1-1,0 1 0,0-1 0,0 1 1,0-1-1,0 1 0,0 0 1,0-1-1,-1 1 0,1 0 1,-1 0-1,1 0 0,-1-1 0,0 1 1,0 0-1,0 0 0,0 0 1,0 0-1,0-1 0,0 1 1,-1 0-1,1 0 0,-1 0 1,1-1-1,-1 1 0,-1 2 0,-3 8 108,0 0 0,-2 0-1,1-1 1,-12 15-1,10-14-11,-12 15 52,13-19-288,1 0 0,0 1-1,0-1 1,1 1 0,0 0 0,-7 19 0,46-48-13280,-17-3 11227,3-7 459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37.8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0 402 1576,'22'-59'3750,"15"-38"7067,-37 97-10711,1-1-1,-1 1 1,0-1 0,0 1 0,0-1 0,1 1 0,-1-1-1,0 1 1,1-1 0,-1 1 0,0 0 0,1-1 0,-1 1-1,0 0 1,1-1 0,-1 1 0,1 0 0,-1-1-1,1 1 1,-1 0 0,1 0 0,-1 0 0,1-1 0,-1 1-1,1 0 1,-1 0 0,1 0 0,-1 0 0,1 0 0,-1 0-1,2 0 1,14 12 1499,15 33-765,-24-34-459,-7-10-365,24 37 438,2-1 0,59 66 1,-75-93-438,0-1 1,0 0-1,1-1 0,0 0 1,0 0-1,1-2 1,0 1-1,0-1 1,1-1-1,0-1 1,0 1-1,0-2 1,0 0-1,21 2 1,-18-4-12,0-1 1,0-1-1,0 0 1,-1-1-1,1-1 1,0 0-1,-1-2 1,1 1-1,-1-2 1,-1 0 0,1-1-1,17-11 1,-23 13-3,-1 0 1,0-1 0,0 0-1,-1-1 1,0 0 0,0 0-1,0 0 1,-1-1 0,0 0-1,0 0 1,-1-1 0,-1 0-1,1 0 1,-1 0 0,-1 0 0,1 0-1,-2-1 1,1 0 0,-1 1-1,1-20 1,-3 14-16,-2-1-1,1 0 1,-2 1 0,0-1 0,-1 1-1,0 0 1,-2 0 0,1 0 0,-2 0-1,0 1 1,0 0 0,-2 1 0,0 0-1,0 0 1,-1 1 0,-14-14-1,16 18 17,1 1-1,-1 0 0,-1 0 0,0 1 0,0 0 0,0 0 1,0 1-1,-1 0 0,0 1 0,0 0 0,0 0 0,0 1 1,-1 1-1,1 0 0,-1 0 0,0 1 0,1 0 0,-1 1 1,0 0-1,0 1 0,1 0 0,-1 1 0,0 0 0,-17 6 1,19-5-45,1 1 1,-1 0 0,1 0-1,-1 1 1,1 0 0,1 1 0,-1 0-1,1 0 1,0 1 0,0-1-1,1 2 1,0-1 0,0 1 0,-6 10-1,7-7-471,0-1 1,0 1-1,1 0 0,1 0 0,0 0 0,0 0 1,2 0-1,-1 1 0,1-1 0,1 23 0,1-20-253,0-1-1,1 0 0,0 0 1,2 1-1,-1-1 0,1-1 0,1 1 1,0-1-1,1 0 0,1 0 1,-1 0-1,2-1 0,0 0 1,0 0-1,1-1 0,0 0 1,0-1-1,1 0 0,1 0 1,21 13-1,26 5-1056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38.7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6 473 508,'-6'-44'16155,"12"60"-11807,5 21-2078,6 40 0,5 97-846,-13-91-1082,-9-81-349,0 1 0,1 0 1,-1 0-1,1-1 0,-1 1 0,1 0 0,0 0 0,0-1 0,0 1 0,1-1 1,-1 1-1,0-1 0,1 0 0,0 1 0,-1-1 0,1 0 0,0 0 1,0 0-1,4 2 0,-4-3-18,0-1 1,0 1-1,0-1 0,0 0 1,0 1-1,0-1 1,0 0-1,0 0 0,0 0 1,0-1-1,0 1 1,0 0-1,0-1 0,-1 0 1,1 1-1,0-1 1,0 0-1,0 0 0,0 0 1,-1 0-1,1 0 1,0 0-1,-1 0 0,1-1 1,-1 1-1,0-1 1,1 1-1,0-3 0,9-8-144,0-1-1,0-1 0,-2 0 0,0 0 0,12-27 0,29-84-295,-37 87 399,-5 12 48,-6 19 57,0 1 1,0-1 0,1 0 0,0 1 0,6-11-1,-9 17-27,0 0-1,1 0 1,-1 0-1,0 0 1,0 0-1,1 0 1,-1 0-1,0 0 1,1 0-1,-1 1 1,0-1-1,0 0 1,1 0-1,-1 0 1,0 1-1,0-1 1,1 0-1,-1 0 1,0 0-1,0 1 0,0-1 1,1 0-1,-1 0 1,0 1-1,0-1 1,0 0-1,0 1 1,0-1-1,0 0 1,0 0-1,0 1 1,1-1-1,-1 0 1,0 1-1,0-1 1,0 0-1,-1 1 1,1-1-1,0 1 1,4 15 180,1 13-112,0 1 1,3-2-1,0 1 1,1-1 0,2 0-1,17 30 1,-27-54-147,1-1 1,0 1 0,0-1-1,0 0 1,0 0-1,1 0 1,-1 0 0,1-1-1,0 1 1,0 0-1,0-1 1,0 0 0,0 0-1,0 0 1,1 0-1,-1 0 1,0-1 0,1 0-1,0 1 1,-1-1-1,1-1 1,0 1 0,-1 0-1,1-1 1,0 0-1,0 0 1,0 0 0,-1 0-1,1-1 1,0 1-1,0-1 1,-1 0 0,1 0-1,0 0 1,-1-1-1,1 1 1,4-4 0,6-3-185,-1-1 0,0-1 0,0 0 0,-1 0 0,-1-1 0,1-1 0,13-19 0,54-79-44,-79 109 301,1 1 1,-1 0 0,0-1 0,0 1 0,0 0-1,1-1 1,-1 1 0,0 0 0,0-1 0,1 1-1,-1 0 1,0 0 0,1-1 0,-1 1 0,0 0-1,1 0 1,-1 0 0,0 0 0,1-1-1,-1 1 1,1 0 0,-1 0 0,0 0 0,1 0-1,-1 0 1,1 0 0,-1 0 0,0 0 0,1 0-1,-1 0 1,1 0 0,-1 0 0,0 0 0,1 0-1,-1 1 1,1-1 0,7 16 201,0 33 56,-7-40-203,2 6-53,0 1 0,1-1-1,1 0 1,1-1 0,0 1 0,0-1-1,2 0 1,0-1 0,0 0-1,1 0 1,1 0 0,0-2-1,1 1 1,0-1 0,1-1 0,0 0-1,14 9 1,-16-12-155,0-1 0,0 0 0,1-1 0,0 0 0,0 0 0,0-2 0,0 1 1,1-1-1,0-1 0,-1 0 0,1-1 0,0 0 0,0 0 0,0-2 0,0 1 0,0-1 0,-1-1 0,1 0 0,0-1 0,-1 0 1,0-1-1,1 0 0,10-7 0,-10 4 34,-1-1 0,0 0 0,0-1 0,-1 0-1,0-1 1,0 0 0,-1-1 0,-1 0 0,0 0 0,0-1 0,-1 0 0,9-21 0,5-16 608,26-97 1,-44 137-440,51-213 1831,-46 182-1445,-3 0-1,-1 0 0,-3-67 0,-1 100-394,-1 0 0,0 0 0,0 0 0,-1 0 0,0 1 0,0-1 0,-1 0 0,1 1 0,-1 0-1,-1-1 1,1 1 0,-6-6 0,7 10-27,0 0-1,0 0 1,0 0-1,0 1 1,0-1-1,0 1 1,-1-1-1,1 1 1,0 0-1,-1 0 1,1 0 0,-1 0-1,0 0 1,1 1-1,-1-1 1,0 1-1,1 0 1,-1-1-1,0 1 1,1 1-1,-1-1 1,0 0-1,1 1 1,-1-1-1,1 1 1,-1 0-1,1-1 1,-1 1-1,1 1 1,-1-1-1,1 0 1,0 0-1,-1 1 1,-3 3 0,-3 2 41,0 1 1,1 0-1,-1 1 1,1-1-1,1 1 1,0 1-1,0 0 1,1 0 0,0 0-1,-6 15 1,1 3 40,1 0 1,1 1 0,-6 29 0,9-22-171,0 0 0,2 0 0,2 0 0,2 1 0,1-1 0,1 0 0,2 1 0,2-1 0,1-1 0,14 40 0,-12-51-444,1 0 1,0 0-1,2-1 1,1-1-1,1 0 1,22 26-1,-21-30-543,1-2-1,1 0 1,0-1-1,1 0 0,0-2 1,2 0-1,35 18 1,-4-9-3631,94 28 0,-88-33 2507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41.4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29 477 516,'-6'10'1296,"-13"28"3733,19-37-4479,-1 1-1,1-1 0,-1 0 1,1 1-1,-1-1 0,1 1 0,0-1 1,0 1-1,0-1 0,0 1 0,0-1 1,1 4 374,-1-5-799,1 0 0,-1 0 0,0 0 0,1 1 0,-1-1 0,0 0 0,1 0 0,-1 0 0,0 0 0,1 0 0,-1 0 0,0 0 0,1 0 0,-1 0 0,1 0 0,-1 0 0,0 0 0,1 0 0,-1 0 0,0 0 0,1 0 1,-1 0-1,0 0 0,1 0 0,-1-1 0,0 1 0,1 0 0,-1-1 250,1 1-250,11-8 917,-6 2-801,0 0-1,-1 0 1,0-1 0,0 0 0,-1 0 0,1 0-1,5-15 1,19-59 13,-24 65-172,18-71-32,18-136-1,-33 173-32,-7 38 69,-4 12 70,-5 22 109,-1 28-66,2 1 1,2 0-1,3 0 0,1 0 1,8 57-1,3-27-497,4-1 0,35 115 0,-43-173-529,2 1 0,0-1 0,1-1 0,2 0-1,15 25 1,-22-41 262,0 0 1,0 0-1,0 0 0,1-1 0,-1 1 0,1-1 0,0 0 0,1-1 0,-1 1 0,9 3 1,-10-5 90,1-1 1,-1 1 0,1-1-1,0-1 1,-1 1 0,1 0-1,0-1 1,-1 0-1,1 0 1,0-1 0,-1 1-1,1-1 1,0 0 0,-1 0-1,1-1 1,4-1 0,31-15-2027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41.7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7 183 2000,'-4'-17'8608,"2"29"-3594,3 3-4625,2 3 70,2 1 0,0-1 0,1 0 0,1-1 0,1 1 0,0-1 0,16 23 0,0-4-302,3 0-1,32 35 1,-51-62-144,1 0 1,1 0-1,-1-1 1,1 0 0,0 0-1,1-1 1,22 10 0,-29-15-17,0-1-1,0 1 1,0-1 0,0 0 0,0 0 0,0-1 0,0 1 0,0-1 0,1 0 0,-1 0-1,0 0 1,0-1 0,0 1 0,1-1 0,-1 0 0,0 0 0,0-1 0,0 1 0,-1-1-1,1 0 1,0 0 0,0 0 0,-1 0 0,0-1 0,1 1 0,-1-1 0,3-4 0,2-2-24,0-1 0,-1 0 1,-1 0-1,0-1 1,0 0-1,-1 0 1,0-1-1,-1 1 1,-1-1-1,0 0 1,4-24-1,-4 3-23,0 0-1,-2 0 1,-4-42-1,1 51 76,-1-1 0,-13-46 0,14 64 13,0 1 0,0-1 0,0 1 0,-1 0 0,0 0 0,0 0 0,-1 0 0,0 1 0,0-1 0,0 1 0,-1 0 0,1 0 0,-1 1 0,0-1 0,-11-6 0,13 10-6,0 0-1,1 0 1,-1 0-1,0 0 1,0 0-1,0 0 1,0 1-1,0 0 1,0 0 0,0-1-1,-1 2 1,1-1-1,0 0 1,0 1-1,0-1 1,0 1-1,0 0 1,1 0-1,-1 0 1,0 0-1,0 0 1,1 1-1,-1 0 1,0-1 0,1 1-1,0 0 1,-1 0-1,1 0 1,0 0-1,0 1 1,-2 2-1,-3 4 36,1-1-1,-1 2 0,2-1 1,-1 1-1,2 0 1,-1 0-1,-3 14 0,1 2-105,1 0-1,1 1 0,2-1 1,0 1-1,2 0 0,1 0 1,4 32-1,-2-41-460,1 0 1,1-1-1,1 1 1,13 31-1,-13-38-194,1-1-1,-1 1 1,2-1-1,0-1 1,0 1-1,0-1 1,1-1-1,11 10 1,-14-13 150,0-1 0,1 0 0,-1 0 0,1-1 0,0 1 0,0-2 1,0 1-1,0 0 0,1-1 0,-1 0 0,0-1 0,1 1 0,0-1 0,-1 0 0,1-1 1,8 0-1,23-6-1814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42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1 438 696,'37'-87'6009,"-14"31"1598,-23 56-7541,0-1-1,0 1 1,0 0 0,0-1-1,0 1 1,0 0-1,0-1 1,0 1 0,1 0-1,-1-1 1,0 1 0,0 0-1,0 0 1,1-1 0,-1 1-1,0 0 1,0 0-1,0-1 1,1 1 0,-1 0-1,0 0 1,1 0 0,-1-1-1,0 1 1,1 0 0,-1 0-1,0 0 1,1 0-1,-1 0 1,0 0 0,1-1-1,-1 1 1,0 0 0,1 0-1,-1 0 1,0 0 0,1 0-1,-1 1 1,0-1-1,1 0 1,-1 0 0,0 0-1,1 0 1,-1 0 0,0 0-1,1 0 1,-1 1 0,0-1-1,1 0 1,-1 0-1,0 1 1,0-1 0,1 0-1,-1 0 1,0 1 0,0-1-1,0 0 1,1 0 0,-1 1-1,0-1 1,0 0-1,0 1 1,0-1 0,0 0-1,0 1 1,1-1 0,-1 0-1,0 1 1,0 0 0,11 28 905,-10-26-804,3 13 77,4 10-5,1 0 1,0 0-1,16 28 0,-20-47-235,-1 1 0,1-1 0,0 0-1,1 0 1,0-1 0,0 0 0,0 0-1,1 0 1,0-1 0,0 0 0,0 0-1,1 0 1,-1-1 0,12 4 0,-7-4-24,0 0 1,0-1 0,1-1 0,-1 0-1,1 0 1,-1-1 0,1-1-1,0 0 1,-1-1 0,1 0 0,-1-1-1,1-1 1,-1 0 0,0 0 0,0-1-1,0-1 1,-1 0 0,1 0 0,-1-1-1,0-1 1,12-9 0,-12 7-6,0 0 0,-1 0 0,0-1 0,-1-1 1,0 1-1,0-1 0,-1-1 0,-1 0 0,0 0 0,-1 0 0,0-1 1,-1 0-1,0 0 0,-1 0 0,0-1 0,-1 1 0,-1-1 1,0 0-1,-1-15 0,-1 13 98,-2 1 1,0 0-1,0 0 0,-2 0 1,0 1-1,0-1 0,-2 1 1,1 0-1,-2 0 0,0 1 1,-1 0-1,-12-17 0,15 23-4,0 1-1,-1 1 0,1-1 1,-1 1-1,0 0 0,-1 0 1,1 1-1,-1-1 0,0 2 1,0-1-1,-9-3 0,10 6-22,0-1 0,0 1 0,0 0 0,0 0 0,0 1 0,0 0 0,0 0 0,-1 0 0,1 1 0,0 0 0,0 0 0,0 1 0,0-1 0,0 1 0,-10 5 0,7-2-134,0 1 0,1 0 0,-1 0-1,1 1 1,0 0 0,1 0 0,0 1-1,0 0 1,1 0 0,-1 0-1,2 1 1,-1 0 0,1 0 0,1 1-1,0-1 1,0 1 0,1 0 0,0 0-1,1 0 1,0 0 0,0 1-1,0 12 1,1-11-537,1-1-1,0 0 1,0 0-1,1 1 1,1-1-1,0 0 1,0 0-1,1 0 1,0 0-1,1 0 1,1-1-1,-1 0 1,2 0-1,-1 0 1,1 0-1,1-1 1,0 0-1,0 0 1,1-1 0,12 12-1,-7-12-98,0 0 0,0-1-1,1 0 1,0-1 0,0-1 0,0 0-1,19 4 1,48 7-1148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42.7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7 123 1920,'-3'-23'17677,"3"24"-17523,-3 17 1800,5 12-705,2 1 0,1-1 0,13 47 0,-3-18-766,-12-45-412,-3-8-59,1 0 0,0-1-1,1 1 1,-1-1-1,1 1 1,0-1-1,0 1 1,1-1 0,4 7-1,-7-13-15,1 0-1,0 1 1,-1-1 0,1 0-1,-1 0 1,1 1 0,-1-1-1,1 0 1,-1 0-1,0 0 1,1 0 0,-1 1-1,0-1 1,1 0-1,-1 0 1,0 0 0,0 0-1,0 0 1,0 0 0,0-2-1,0 1-3,13-94-79,-11 68 79,1 0 0,2 0-1,1 0 1,1 1 0,1 0 0,22-50-1,-27 70 9,1 0-1,1 0 0,-1 0 0,1 1 1,11-12-1,-16 17 2,1 0 0,0 1 0,0-1 1,1 0-1,-1 0 0,0 1 0,0-1 1,0 1-1,0-1 0,0 1 0,1 0 1,-1-1-1,0 1 0,0 0 0,1 0 1,-1 0-1,0 0 0,3 0 0,-3 1 2,1-1 0,0 1 0,0 0 0,-1 0-1,1 0 1,-1 0 0,1 0 0,-1 0 0,0 0-1,1 0 1,-1 1 0,0-1 0,0 1 0,0-1-1,0 1 1,0-1 0,1 3 0,8 17 11,-1 0 0,-2 0 1,0 1-1,-1 0 0,-1 0 1,3 37-1,9 37-41,-13-77 13,5 21-19,-9-38 29,1-1 0,-1 1 0,1 0 0,0 0 1,0 0-1,0 0 0,0-1 0,0 1 0,0 0 0,0-1 0,0 1 0,1-1 1,-1 1-1,3 1 0,-3-3 1,0 0 1,0 1-1,0-1 0,0 0 1,0 0-1,0 0 1,0 0-1,0 0 0,0 0 1,0 0-1,0-1 0,0 1 1,0 0-1,0 0 1,0-1-1,0 1 0,0-1 1,0 1-1,-1-1 1,1 1-1,0-1 0,0 1 1,0-1-1,-1 0 1,1 0-1,0 1 0,-1-1 1,1 0-1,0-1 1,20-30-82,-18 27 67,61-112-394,39-66-175,-102 181 584,-1 1 1,1 0 0,0 0 0,-1 0-1,1 0 1,0-1 0,0 1 0,0 0-1,0 0 1,0 1 0,0-1 0,0 0-1,0 0 1,0 0 0,0 1 0,1-1-1,-1 0 1,0 1 0,0 0 0,1-1-1,-1 1 1,0-1 0,3 1 0,-3 0 0,0 1 1,0 0 0,1-1 0,-1 1-1,0 0 1,0-1 0,0 1 0,0 0-1,0 0 1,0 0 0,0 0-1,0 0 1,0 0 0,0 0 0,-1 0-1,1 0 1,0 0 0,0 3-1,4 7 1,-1 0 0,0 1-1,3 22 1,-1-3 80,-3-7-569,1-1-1,2 1 0,0-1 0,15 34 1,-18-51-85,1 0 0,-1 0 0,1 0 1,0-1-1,1 1 0,-1-1 1,1 0-1,8 6 0,-8-7-217,0-1-1,0 0 1,0 0-1,1-1 1,-1 1-1,1-1 1,-1 0-1,1-1 1,0 1-1,0-1 1,7 0-1,2 0-773,-1-1 0,0-1-1,19-2 1,9-6-639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43.4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1 244 748,'1'-5'716,"2"-45"17171,-5 84-15675,0 9-1502,1 56 339,9 194-223,-7-290-832,-1 0-1,0 0 1,1 0-1,0 0 1,0 0-1,0 0 1,0 0-1,0 0 1,1-1-1,-1 1 1,1 0-1,-1-1 1,1 1-1,0-1 1,3 3-1,-4-4 0,0-1 0,0 1 0,-1-1 0,1 1-1,0-1 1,0 0 0,-1 1 0,1-1 0,0 0-1,0 0 1,-1 0 0,1 0 0,0 0 0,0 0 0,0 0-1,0 0 1,-1 0 0,1 0 0,0 0 0,0 0 0,0 0-1,0-1 1,1 0-6,0 0-1,0-1 1,0 1 0,-1 0-1,1-1 1,-1 1 0,1-1-1,-1 1 1,0-1 0,1 0-1,-1 1 1,1-4-1,2-2-6,-1-1 0,0 1-1,-1-1 1,0 0-1,0 0 1,0 0-1,-1 0 1,0-13-1,-4-71 28,1 66 1,-4-64 76,-1 17 270,3-1 0,4 0 0,10-79 0,-4 133-23,-1 35-191,1 43-84,-6-56-49,4 56 2,-2-5-29,13 67-1,-13-107 5,1 1 1,1-1-1,0 0 1,1-1-1,0 1 1,1-1 0,0 0-1,1 0 1,0-1-1,11 14 1,-11-18-27,0 0 1,0-1-1,1 0 1,0 0-1,1 0 1,-1-1 0,1 0-1,0-1 1,0 0-1,0 0 1,0-1-1,1-1 1,0 1-1,-1-1 1,1-1-1,0 0 1,0 0 0,0-1-1,17-2 1,-19 1-16,1 0 1,-1-1-1,1 0 0,-1 0 1,0-1-1,0 0 1,0-1-1,-1 0 1,1 0-1,-1 0 0,0-1 1,0 0-1,0-1 1,-1 0-1,1 1 1,-2-2-1,1 1 0,-1-1 1,0 0-1,0 0 1,0-1-1,5-12 0,-3-2 186,-2 1-1,0-1 0,-1 0 0,-1-1 1,-1 1-1,-1 0 0,-3-32 0,4-48 1333,-2 100-1433,0 1 1,0-1-1,0 1 1,1-1 0,-1 1-1,0-1 1,1 1-1,-1-1 1,1 1-1,-1-1 1,1 1 0,-1-1-1,1 1 1,0 0-1,0 0 1,0-1-1,0 1 1,0 0 0,0 0-1,2-2 1,-2 3-20,-1 0 1,1 0-1,-1 0 1,1 0-1,-1-1 1,1 1-1,-1 0 1,1 0-1,-1 0 0,1 1 1,-1-1-1,1 0 1,-1 0-1,1 0 1,-1 0-1,1 0 1,-1 1-1,1-1 1,-1 0-1,1 0 1,-1 1-1,0-1 1,1 1-1,12 17 86,-7-2-69,-1 0 1,0 0-1,-1 0 0,-1 0 0,1 17 0,3 86-26,-7-117-1,17 225-703,-5-77-6576,-11-144 6151,0 0 0,-1 1 0,0-1 0,-1 0-1,1 0 1,-1 1 0,0-1 0,-1 0-1,1 0 1,-1 0 0,-1 0 0,1 0 0,-1-1-1,-5 9 1,-5 3-723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44.4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0 204,'13'17'9921,"-1"5"-4571,23 56-2204,-21-43-1424,12 31-121,-3 1 1,23 112-1,6 144-814,-37-214-1409,-10-73-37,7 43-922,-11-71 874,1-1-1,0 0 0,1-1 0,-1 1 1,1 0-1,1-1 0,-1 0 1,6 8-1,-8-13 496,-1-1 1,0 1-1,1 0 1,-1-1-1,1 1 0,0 0 1,-1-1-1,1 1 1,-1-1-1,1 1 1,0-1-1,-1 0 0,1 1 1,0-1-1,0 0 1,-1 1-1,1-1 1,0 0-1,0 0 0,-1 1 1,1-1-1,0 0 1,0 0-1,0 0 1,-1 0-1,1 0 0,0 0 1,0-1-1,0 1 1,-1 0-1,1 0 1,0 0-1,0-1 0,1 0 1,-1 0-134,0 0 1,1 0-1,-1-1 1,0 1-1,0-1 0,0 1 1,0-1-1,0 1 1,0-1-1,0 1 0,0-1 1,-1 0-1,1 1 1,0-1-1,-1-2 0,4-23-2079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44.8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53 424 1520,'-16'-58'4528,"2"0"-1,-7-82 1,20 134-4264,0 0 1,1-1-1,0 1 1,1 0-1,0-1 1,0 1-1,0 0 1,0 0-1,1 0 1,0 0-1,0 0 1,1 0-1,0 1 1,0-1 0,0 1-1,1 0 1,-1-1-1,1 2 1,8-9-1,-6 8-141,0 0 0,1 1 0,0 0 0,0 0 0,0 0 0,1 1 0,-1 0 0,1 0 0,0 1 0,0 0 0,0 0 0,0 1 0,0 0 0,16 0 0,-8 2-102,0 0-1,0 0 0,0 2 1,-1 0-1,1 1 1,-1 1-1,0 0 1,0 1-1,0 0 1,-1 1-1,0 1 1,0 1-1,-1 0 0,0 0 1,13 13-1,-17-14-21,-1 1-1,0 0 0,0 1 0,-1 0 0,0 0 1,0 0-1,-2 1 0,1 0 0,-1 0 1,-1 0-1,0 1 0,0-1 0,-1 1 0,-1 0 1,0 0-1,-1 0 0,0 0 0,0 1 1,-2-1-1,-2 19 0,-1-11-104,-2 0 0,0-1 0,-1 0 0,-1 0 0,-1-1 0,-1 0 0,0-1 0,-1 0 0,-1-1 0,-1 0 0,0 0 0,-1-2 0,0 1 0,-1-2 0,-18 12 0,15-13-3050,44-36-7789,-13 13 10262,24-20-2321,12-4 620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45.1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27 1416,'12'-26'10421,"-14"36"-7459,-20 90 3127,11 6-3672,6 104-1698,5-205-780,4 119-1951,-2-108 349,0-1 0,1 1-1,1-1 1,0 0 0,12 26 0,-16-40 1326,1 1-1,-1 0 1,1-1 0,-1 1 0,1-1-1,0 1 1,0-1 0,0 1 0,0-1 0,0 1-1,0-1 1,0 0 0,1 0 0,-1 0-1,0 0 1,1 0 0,-1 0 0,1 0 0,-1 0-1,1 0 1,-1 0 0,1-1 0,-1 1-1,1-1 1,0 1 0,-1-1 0,4 1 0,11-7-1793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50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1 475 624,'17'-43'17950,"-22"70"-16606,6-18-1363,1 1 0,0-1 0,0 0 0,1 0-1,0 0 1,1 0 0,0 0 0,0-1 0,1 0 0,0 0 0,1 0 0,-1-1 0,2 1 0,-1-1 0,1-1 0,0 1 0,9 6 0,-11-10-177,0 1 1,0 0-1,1-1 1,0 0 0,-1-1-1,1 1 1,0-1 0,0 0-1,0 0 1,1-1-1,-1 0 1,0 0 0,1-1-1,-1 1 1,0-1-1,1-1 1,-1 1 0,0-1-1,1 0 1,-1-1 0,0 1-1,0-1 1,0 0-1,0-1 1,0 1 0,7-6-1,-8 4 146,0 0 0,0 0 0,-1 0 0,1-1 0,-1 0 0,0 0 0,0 0 0,-1 0 0,1-1-1,-1 1 1,-1-1 0,1 0 0,-1 0 0,0 0 0,0 0 0,-1 0 0,2-10 0,-1 3 255,-1 0 1,-1 0-1,0-1 0,0 1 1,-1 0-1,-1 0 0,-5-19 1,6 26-117,-1-1 1,-1 1 0,1 0 0,-1 0 0,0 0-1,0 0 1,0 1 0,-1-1 0,0 1-1,0 0 1,-1 0 0,1 0 0,-1 1-1,0-1 1,0 1 0,-1 0 0,1 1 0,-1-1-1,0 1 1,0 0 0,0 1 0,0-1-1,0 1 1,-7-1 0,6 2-277,0 0-1,0 0 1,0 1-1,0 0 1,0 0 0,0 1-1,0 0 1,1 0-1,-14 4 1,13-2-416,0 0 0,0 0 0,0 0 0,1 1 0,-1 0 0,1 1 0,0-1 0,0 1 0,-9 9 0,13-11 145,-1 1 1,1-1 0,-1 0-1,1 1 1,0 0 0,0-1-1,0 1 1,1 0-1,0 0 1,-1 0 0,0 6-1,1 9-1898</inkml:trace>
  <inkml:trace contextRef="#ctx0" brushRef="#br0" timeOffset="1">262 90 832,'-3'-7'1940,"3"-6"2877,6 8-2385,11 1-364,4 0-424,6 1-416,0 1-392,3-2-468,4 0-592,-3 1-668,-1-3-704,1 1-668,-8-1-372,1 3-4,-14-1 243,-3-3 385,-7-3 536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45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205 152 1624,'7'-18'1061,"0"-6"1750,2 1 0,1 0 0,19-34 0,-29 57-2712,0 0-1,0-1 0,0 1 0,1 0 1,-1-1-1,0 1 0,0 0 1,0-1-1,1 1 0,-1 0 1,0-1-1,0 1 0,1 0 1,-1 0-1,0-1 0,1 1 0,-1 0 1,0 0-1,1-1 0,-1 1 1,0 0-1,1 0 0,-1 0 1,0 0-1,1 0 0,-1 0 0,1 0 1,-1 0-1,0 0 0,1 0 1,-1 0-1,1 0 0,-1 0 1,0 0-1,1 0 0,-1 0 0,1 0 1,-1 0-1,0 0 0,1 1 1,9 16 1625,-1 28-470,6 177 1291,-12-139-3406,3-1 0,19 90 1,-23-166 134,-1 0-1,1 0 1,1 1 0,-1-2 0,7 12 0,0-4-3793</inkml:trace>
  <inkml:trace contextRef="#ctx0" brushRef="#br0" timeOffset="1">87 650 716,'-38'3'2392,"6"-1"453,18-4 255,11-5 44,10-4-660,17-6-808,8-3-731,9-2-561,15-3-572,7-3-672,10 3-901,3 3-759,5 2-392,2 3-80,-3 4 195,0 2 489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45.8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312 85 84,'1'-8'1194,"-1"0"-1,0-1 1,-1 1-1,0 0 1,-3-10 0,4 16-756,0 0 1,-1 1 0,1-1 0,-1 0 0,0 1 0,1-1-1,-1 1 1,0-1 0,0 1 0,0-1 0,0 1 0,0 0 0,-3-3-1,3 4-249,1 0 0,-1-1 0,0 1 0,0 0 0,0 0 0,0 0 0,1 0 0,-1 0 0,0 0 0,0 0 0,0 0 0,0 0 0,0 0 0,1 0 0,-1 0 0,0 1 0,0-1 0,0 0 0,1 1 0,-1-1 0,0 1 0,0-1 0,1 1 0,-1-1 0,0 1 0,1-1 0,-1 1 0,1-1 0,-1 1 0,0 1 0,-7 7 500,0 0 1,0 1-1,2 0 1,-1 0 0,1 1-1,-6 14 1,-26 75 556,23-58-769,7-19-338,-58 172 575,59-167-784,1 1-1,1 0 1,1 0-1,0 57 1,4-82 6,0 0 1,1 0-1,-1 0 0,1 0 0,0 0 1,0-1-1,0 1 0,0 0 0,1 0 1,0-1-1,-1 1 0,1 0 0,1-1 1,-1 0-1,0 0 0,1 1 1,0-1-1,-1-1 0,1 1 0,0 0 1,4 2-1,-4-4-13,1 1 0,-1-1-1,0 0 1,1 0 0,-1 0 0,1 0 0,-1-1 0,1 1 0,0-1 0,-1 0 0,1 0-1,0 0 1,-1-1 0,1 1 0,-1-1 0,1 0 0,-1 0 0,1 0 0,-1 0 0,0 0-1,1-1 1,-1 0 0,3-2 0,0 1 24,0-1-1,-1 0 1,0-1-1,0 1 1,0-1 0,-1 0-1,1 0 1,-1 0-1,0-1 1,0 1-1,-1-1 1,0 0 0,0 0-1,0 0 1,2-10-1,-5 15 70,0 0 0,1 0-1,-1 0 1,0 0 0,0 0-1,0 0 1,0 0 0,0 1 0,0-1-1,0 0 1,0 0 0,0 0-1,-1 0 1,1 0 0,0 0-1,0 0 1,-1 1 0,1-1-1,-1 0 1,1 0 0,-1 0-1,1 1 1,-1-1 0,1 0-1,-1 1 1,0-1 0,1 0-1,-2 0 1,0 0 25,0 1-1,0-1 1,0 1 0,0-1-1,0 1 1,0 0 0,0 0-1,0-1 1,0 2-1,0-1 1,0 0 0,-3 1-1,-5 1 111,1 1 1,0 0-1,0 0 0,-13 7 0,5 0-329,1 1 0,0 0 1,1 1-1,1 1 0,0 0 0,0 1 0,2 1 0,-19 26 0,29-39-109,1 0 0,-1 1 0,1 0 0,0-1 0,0 1 0,-1 0 0,2 0 0,-1-1 0,0 1 0,1 0 0,-1 5 0,1-7 71,0 0 0,0 0 0,1 1 0,-1-1 0,1 0 0,-1 0 0,0 0 0,1 0 0,0 0 0,-1 0 0,1 0 0,0 0 0,-1-1 0,1 1 0,0 0 0,0 0 0,0 0 0,0-1 0,0 1 0,-1-1 0,1 1 0,0 0 0,1-1 0,-1 0 0,0 1 0,0-1 0,0 0 0,0 1 0,0-1 0,0 0 0,0 0 0,1 0 0,1 0 0,14 0-1298,-1 0-1,1-2 1,0 0-1,-1-1 1,17-4-1,-25 5 1213,53-12-1666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46.2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 2108,'11'7'13301,"-15"-1"-10928,-3 3-973,4 4-604,-4 0-408,0 1-388,4-1-560,3-2-856,3-2-1137,14-2-3975,4-8 3176,4-9 351,6-4 737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46.5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10 123 1012,'13'-26'1908,"10"-20"2184,-20 40-2510,0-1 1,-1 0-1,0-1 0,0-14 5719,-2 22-7216,-8 10 2145,-8 17-603,9-7-1098,0 1-1,2 0 0,0 0 1,1 0-1,2 0 0,0 0 0,1 1 1,2 30-1,0-43-684,1-1 0,-1 0-1,1 0 1,0 0 0,1 0 0,0 0-1,0-1 1,1 1 0,0-1 0,0 0-1,1 0 1,0 0 0,0-1 0,0 0-1,1 0 1,0 0 0,0 0 0,1-1-1,-1 0 1,1-1 0,0 1 0,0-1-1,1-1 1,14 6 0,-8-4-673,1-1 1,0 0-1,0-1 0,1-1 0,-1 0 1,0-1-1,1 0 0,19-3 0,-29 2 367,-1-1-1,1 0 1,-1 0-1,1 0 1,-1-1-1,1 0 1,-1 0-1,0 0 1,0-1-1,0 1 0,0-1 1,-1-1-1,1 1 1,-1 0-1,1-1 1,-1 0-1,0 0 1,-1 0-1,1-1 1,-1 1-1,0-1 1,0 0-1,0 0 1,-1 0-1,4-10 1,11-63-1460,-10 24 4443,-3 29 439,-18 85 8656,-24 60-8765,16-50-1597,-1 3-890,-32 111-235,27-60-5653,26-94 1540,1-15-375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47.5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1390 103 304,'-6'-9'483,"-1"1"-1,0 0 1,-1 1-1,1 0 1,-1 0-1,-1 1 1,1 0-1,-1 0 1,0 1-1,-1 0 1,1 0 0,-1 1-1,0 1 1,0 0-1,0 0 1,-1 1-1,1 0 1,0 0-1,-14 1 1,-17-2 1014,0 3 0,0 1 1,-76 11-1,69-2-809,0 2 0,-87 33 0,78-20-585,1 2 0,1 3 0,2 2 0,1 3-1,-82 70 1,104-78-10,1 2 0,2 0 0,1 2 0,1 1 0,1 1 0,2 1 1,2 1-1,1 1 0,2 1 0,1 0 0,2 1 0,2 1 0,1 0 0,2 0 0,2 1 0,-4 66 0,11-24 175,3 0 0,3-1 0,34 155 0,88 235 480,-126-465-740,55 176 235,135 541 326,-176-626-428,5 175-1,-21-203-29,-3 1-1,-4-1 0,-19 91 0,9-103 17,-2-1 1,-2-1-1,-54 100 0,55-115-117,18-35-30,0 1 1,1 0 0,0-1 0,1 1 0,-1 0 0,1-1 0,0 1 0,0 0 0,1 0 0,0-1 0,0 1 0,2 9 0,3 15-24,1 85-8,-7 131-1,-2-29 110,5-101 9,6-1 0,4 0 0,6-1 0,53 183 0,-50-235-273,2-1 1,3-1-1,62 102 0,-61-120-345,1-2 1,2-1 0,2-2-1,2-1 1,65 54-1,-71-68-1069,1-1 0,1-2 0,1-1-1,0-2 1,1 0 0,1-3 0,0 0-1,1-3 1,64 12 0,-35-14-1027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0:48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8 319 72,'-2'-3'291,"1"-1"-1,0 0 1,0 0 0,0 0-1,0 0 1,1 0 0,-1-1-1,1 1 1,0 0 0,0 0-1,1 0 1,-1 0 0,1 0-1,0 0 1,0 0 0,0 0-1,1 0 1,0 0 0,-1 1-1,1-1 1,0 0 0,1 1-1,4-6 1,4-7 777,1 2 1,1 0-1,27-24 1,-19 21-474,-1 1-1,2 2 1,0-1 0,0 2 0,1 1 0,1 1 0,0 1-1,38-10 1,-51 17-490,0 1-1,0 0 0,0 1 1,0 0-1,0 0 1,0 1-1,0 1 1,0 0-1,0 0 0,0 1 1,0 0-1,0 1 1,-1 1-1,1-1 1,-1 2-1,0-1 1,0 1-1,0 1 0,-1 0 1,0 0-1,0 1 1,11 11-1,-4 1 13,-1 0 0,-1 0 0,-1 2 0,0 0 0,-2 0 0,0 1 0,-2 0 0,0 1 0,-1 0 0,-2 0 0,6 35 0,0 24 328,3 163 0,-15 195 571,4 161 297,5-443-859,53 280 0,-27-292-489,5-1 0,7-2 0,6-3 0,7-2 0,76 130 0,-116-234-485,1 0-1,2-2 1,2-1-1,39 40 1,-60-66 466,-1-1 1,1 1-1,-1 0 0,1 0 0,-1 0 1,-1 0-1,1 1 0,-1-1 1,0 1-1,0 0 0,2 11 1,-1 4 90,-1 0 1,-1 23 0,-1-8-28,44 430 316,26-3-266,3 23-316,-56-295-3,-16-155 108,-2-1 1,-1 1-1,-9 45 0,9-71-73,-1 1 0,0-1 1,0 0-1,-1 0 0,-1 0 0,1 0 0,-2-1 0,1 1 0,-1-1 0,-1-1 0,-13 15 1,10-13-515,-1-1 1,-1-1 0,1 0 0,-1 0 0,-1-1 0,1-1 0,-1 0 0,-21 6 0,-28 7-2271,-2-4-1,-72 9 1,21-8 1018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27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0 780,'-2'6'7642,"2"-6"-7526,16 13 3118,23 11-881,-8-8-1893,1-1 0,0-1-1,1-2 1,0-1-1,1-2 1,0-1 0,56 5-1,382 19-38,-115-10-402,203 32 94,408 27 294,297-45-469,-1129-40 37,-84 1 28,1 3 0,60 6 0,-72-1-381,-87-39-13708,23 24 11426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30.9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603 54 160,'23'-10'599,"0"1"0,1 1-1,1 1 1,-1 1 0,1 1 0,0 1 0,0 2-1,0 0 1,0 1 0,42 5 0,-52-1-442,1-1 1,-1 2-1,0 0 1,-1 1-1,1 0 0,-1 1 1,0 1-1,0 0 1,-1 1-1,0 0 1,0 1-1,-1 0 1,0 1-1,-1 1 0,0 0 1,0 0-1,-1 1 1,11 19-1,-9-10 186,-1 1 0,0 0 0,-2 1 0,-1 0 0,-1 1 0,-1 0 0,-1 0 0,0 0 0,0 47 0,-5 12 788,-16 130 0,13-184-999,-64 419 1090,-13 161-462,71-387-433,22 247 0,-8-413-294,1 0 5,-3 108 0,-4-160-34,1 0 0,-1 0 0,1 0 0,-1 0 0,-1 0 0,1-1 0,0 1 0,-1 0 0,0 0 0,1-1 0,-2 1 0,1-1-1,0 0 1,-1 0 0,1 0 0,-1 0 0,-5 4 0,3-3 2,-1 0 1,0-1-1,0 0 0,0 0 0,0 0 0,-1-1 1,1 0-1,-1 0 0,-10 1 0,-10-1 7,0 0 0,0-2 1,1-1-1,-33-6 0,-97-19-706,2-7 1,-226-79-1,319 97-4011,54 14 3501,-1 0 0,0 1-1,0 0 1,1 0 0,-1 1 0,-8 2 0,-1 0-1115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37.2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133 200 848,'1'-6'638,"1"1"-1,-1-1 1,1 1 0,0 0-1,1-1 1,-1 1 0,1 0-1,0 1 1,0-1 0,5-5-1,-2 4-133,0 0-1,1 0 1,-1 1-1,1 0 1,0 0-1,9-4 0,9-3 145,0 2-1,0 0 0,35-7 0,-55 16-559,54-13 436,0 2 0,1 3 0,0 2-1,109 3 1,-120 6-471,-1 3 0,0 1-1,0 3 1,0 1 0,-1 3-1,66 27 1,-93-31-33,0 1 0,-1 0-1,-1 1 1,1 2 0,-2-1 0,32 31 0,-43-37-8,-1 1 0,1-1-1,-1 1 1,-1 0 0,0 1 0,0-1 0,0 1 0,-1-1 0,4 11 0,-6-12 1,0 0-1,0 0 0,0 0 0,-1 0 1,0 0-1,0 0 0,-1 1 1,1-1-1,-1 0 0,-1 0 0,1 0 1,-1-1-1,0 1 0,-3 6 1,-2 0 7,0 0 1,0-1 0,-1 0 0,-1 0 0,0 0-1,0-1 1,-1-1 0,-1 0 0,1 0 0,-1-1 0,-19 11-1,-4 0 8,-1-2-1,-68 24 1,62-28 30,-1-2 1,0-2-1,0-2 1,-1-2-1,1-1 1,-1-3-1,-55-4 1,-15-10-1346,-166-39 0,127 26-3635,40 7-3245,96 16 6320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37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1 760,'7'12'6805,"21"73"551,8 136-3616,-12 114-2563,-11-133-578,15 123 200,12 184 374,-31 14-293,5 95-324,49-106-88,31-5-119,-43-244-307,116 684-128,-115-535 169,-45-306-97,-14 203 0,-22-44-285,-15 247-1732,27-229-1551,5-190-739,-4-1-3557,10-71 5174,2-9 362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51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2 444,'-1'0'220,"0"-1"-1,0 1 1,1 0-1,-1 0 1,0 0-1,0 0 1,0 0-1,0 0 1,1 0-1,-1 0 1,0 0-1,0 0 1,0 0-1,1 1 1,-1-1-1,0 0 1,0 0-1,0 1 1,1-1-1,-1 1 1,0-1-1,1 1 1,-1-1-1,0 1 1,0 0-1,0 1 68,0-1 0,0 1 0,0 0-1,0 0 1,0-1 0,0 1 0,1 0 0,-1 0-1,1 0 1,-1 3 0,0 7 630,0 0 0,2 24 0,0-26-373,3 49 314,14 73 0,-11-96-3657,19 52 0,-25-83 2182,1 0 0,0 1 1,1-1-1,-1 0 0,1 0 0,0 0 1,0-1-1,1 1 0,0-1 1,5 6-1,4-4-1058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40.7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2779 192 60,'18'-23'494,"1"1"0,0 2 1,2-1-1,1 2 0,0 1 0,1 1 0,1 1 1,26-14-1,-49 29-383,0 1 0,0-1 0,0 1 0,0-1 0,0 1 0,0-1 0,0 1 0,1 0 0,-1-1 0,0 1 0,0 0 1,0 0-1,0 0 0,0 0 0,0 0 0,0 0 0,0 0 0,2 1 0,-3-1-9,1 1 0,0-1 0,-1 0 1,1 1-1,-1-1 0,1 1 0,-1 0 0,1-1 0,-1 1 0,1-1 0,-1 1 1,0 0-1,1-1 0,-1 1 0,0 0 0,0-1 0,1 1 0,-1 0 0,0-1 1,0 2-1,1 6 549,-1-1 1,0 1 0,-1-1-1,-2 12 1,1-6-193,-23 489 6610,39 1-5945,58 288-25,-31-417-522,3 181 129,-41 1-242,-48 45-204,16-251-265,23-222 3,6 0 0,5-1 0,44 249 0,-33-285-18,-3 0 1,-4 1-1,-5 156 0,-14-111 22,-5 234-220,16-313 124,3-1 1,3 0 0,2 0-1,24 80 1,-24-109 58,1 0 1,2-1-1,0 0 0,2-1 0,1-1 0,1 0 1,1-1-1,1 0 0,2-2 0,23 23 0,-5-9-32,-2 2 0,-1 2 0,-2 1-1,-3 1 1,-1 2 0,-1 1 0,21 51-1,-27-45 105,2-2-1,2-1 1,3-1 0,1-1-1,49 56 1,91 75-7,36 38 54,284 344 89,-439-498-185,66 104 0,27 76-35,39 59 15,-136-231-14,-3 2 0,-2 2 1,-4 2-1,-4 1 0,43 135 1,-2 90 118,-8-25-50,-14-60 115,-10 3-1,17 266 0,-56-439-127,-3 0 1,-1 1 0,-11 71 0,7-91-13,-2 1 1,-2-1-1,0-1 1,-1 0-1,-2 0 0,-1-1 1,-18 29-1,-3-5 29,-2-1 0,-3-2 0,-1-2-1,-75 65 1,-200 132 344,-234 108 185,466-306-559,-2-2 0,-2-5 0,-2-3 0,-178 40 0,97-45 102,-247 8 1,-177-30-1,373-7-131,-367-25 155,461 11-21,1-6 0,-199-58 1,-218-126 349,50 17-519,386 158 195,71 22-35,0-2 0,1-1 0,0-2 0,-45-24 0,73 33-69,0 0 1,1 0-1,-1-1 0,1 0 1,0 0-1,0-1 0,0 1 0,1-1 1,0 0-1,0 0 0,1-1 1,-1 1-1,1-1 0,1 0 1,-1 1-1,-1-11 0,-1-9-12,1-1 1,1 1-1,1-31 0,2 30-19,-4-128-71,7 1 0,27-176 0,59-90-199,35 7 174,-111 372 113,18-47 78,3 1 0,4 2 0,4 2 1,4 2-1,110-149 0,-62 97-63,122-229-1,42-163-42,-247 502 24,121-284-43,-102 226-14,34-159 0,78-388 64,-118 508-22,-5 0 0,5-159 0,20-141-201,-36 376-57,-5 20-1783,10-35 1,5 87-8318,-17-27 9879,41 76-8013,-22-47 6710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41.5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1 183 304,'14'-2'6482,"48"-5"-3143,-46 8-2253,0 1-1,-1 1 1,1 1 0,-1 0 0,1 0-1,19 10 1,-15-6-478,1-1 0,37 8 0,-14-10-247,0-2 0,0-1 0,49-6 0,132-22 299,-149 15-488,-73 11-169,79-10-50,-2-4 0,82-24 0,-155 36-243,1-1 1,-1 0 0,0 0-1,0-1 1,-1 0 0,1 0-1,-1 0 1,6-6 0,-11 9 30,1 0 1,-1 0 0,0-1 0,0 1-1,0 0 1,0-1 0,0 1 0,0-1-1,0 1 1,-1-1 0,1 1 0,0-1-1,-1 0 1,0 1 0,1-1 0,-1 0-1,0 1 1,0-1 0,1 0 0,-1 1-1,-1-1 1,1 0 0,0 1 0,0-1-1,-1 0 1,1 1 0,-1-1 0,1 0-1,-1 1 1,0-1 0,1 1 0,-1-1-1,0 1 1,0-1 0,0 1 0,0 0-1,0 0 1,-1-1 0,1 1 0,0 0-1,-2-1 1,-35-26-5720,17 13 3960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42.2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 1480,'2'-2'662,"0"-1"0,1 1 0,-1 0 0,1-1 0,-1 1 0,1 1 0,0-1 0,0 0 0,5-2 0,-7 4-496,0 0 0,0 0 0,0 0 0,0 0-1,0 0 1,0 0 0,0 0 0,0 1 0,0-1 0,0 0 0,0 0 0,0 1 0,0-1 0,0 1 0,0-1 0,0 1 0,0-1 0,-1 1 0,1-1 0,0 1 0,0 0 0,0-1 0,-1 1 0,1 0-1,-1 0 1,1 0 0,0 0 0,-1-1 0,1 1 0,-1 0 0,0 0 0,1 0 0,-1 0 0,0 0 0,1 2 0,6 20 1032,0 1 0,-2 0 0,0 0 0,1 34 0,-4-34-911,1-1 0,0 0 1,2 0-1,15 44 1,-19-64-281,0 0-1,1 0 1,-1 1 0,1-1 0,0 0 0,0 0 0,0 0 0,0-1-1,0 1 1,1 0 0,-1-1 0,1 0 0,0 1 0,-1-1 0,1 0 0,0-1-1,0 1 1,1 0 0,-1-1 0,0 0 0,0 1 0,1-1 0,-1-1 0,1 1-1,3 0 1,5-1-23,-1-1-1,1 0 1,0-1-1,-1-1 1,0 1 0,14-6-1,41-9-200,-61 16 189,0 0 0,-1 1 0,1 0 0,0 0 0,0 0 0,-1 1 0,1-1 0,0 1 0,0 0 0,8 3 0,-12-3 15,1 0 0,0 0 0,-1 0 0,1 0 1,-1 0-1,1 0 0,-1 1 0,1-1 0,-1 0 1,0 1-1,0-1 0,0 1 0,0-1 0,0 1 1,0 0-1,0-1 0,0 1 0,0 0 0,0 2 1,0 0-12,-1 1 1,1-1 0,-1 0 0,0 1 0,0-1 0,0 1 0,-1-1 0,0 5 0,-2 3-114,0 0 0,-1 0 1,-1 0-1,0-1 0,-7 13 0,7-15-485,-1 0-1,0 0 0,0-1 0,-1 0 0,0 0 0,0 0 0,-1-1 0,-13 10 0,18-15 271,0-1 0,0 1 1,0 0-1,0-1 0,0 0 1,0 0-1,0 0 0,0 0 1,0-1-1,-1 1 0,1-1 1,0 0-1,-1 1 0,1-2 1,0 1-1,0 0 0,-1-1 1,1 1-1,0-1 0,0 0 1,0 0-1,0 0 0,0-1 1,0 1-1,0-1 0,0 1 1,0-1-1,1 0 0,-1 0 1,1 0-1,-4-4 0,-22-25-1898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42.6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28 233 772,'-14'-24'2784,"4"2"461,6 0 231,8 0 96,2 0-647,8 4-1237,11 0-824,10 1-444,6 1-284,8 3-272,3 2-508,7 0-732,1 4-921,-5 1-647,-2 3-284,-5 3-8,-6 1 375,-7 7 657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43.0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1 488,'15'99'5093,"-5"-25"-525,34 127 0,-37-180-4349,0 0 0,2-1 0,0 0 0,1 0 0,1 0 0,1-2 0,0 1 0,2-2 0,0 1 0,22 20 0,-30-33-261,0 0 0,1 0 0,-1 0 1,1-1-1,0 0 0,0 0 0,1-1 1,-1 1-1,1-2 0,0 1 0,13 1 1,-17-3-16,0-1 1,0 0-1,-1 0 1,1 0-1,0 0 0,0-1 1,0 0-1,0 1 1,-1-2-1,1 1 1,0 0-1,-1-1 1,1 1-1,-1-1 1,0 0-1,1 0 1,-1 0-1,0-1 1,0 1-1,-1-1 1,1 0-1,0 0 1,-1 0-1,1 0 1,-1 0-1,2-4 1,1-4-17,0 1 1,-1-1 0,-1 1-1,1-1 1,-2 0 0,1-1-1,-2 1 1,1 0 0,-2-1-1,1 1 1,-2 0 0,-1-16-1,-4-15 180,-21-78 0,17 86 385,-29-66-1,32 85-214,-1-1 1,-1 1-1,0 1 0,-1 0 1,-1 0-1,-14-14 0,23 25-232,0 1 0,0 0-1,0 0 1,0 0-1,0 0 1,-1 0 0,1 1-1,-1-1 1,1 1 0,-1 0-1,0-1 1,1 1-1,-1 0 1,0 1 0,0-1-1,0 0 1,0 1 0,1 0-1,-1-1 1,0 1 0,0 0-1,0 1 1,0-1-1,0 0 1,0 1 0,0 0-1,0-1 1,1 1 0,-1 0-1,0 1 1,1-1-1,-1 0 1,1 1 0,-1-1-1,-2 3 1,-1 2-17,1 0 1,-1 0-1,1 0 1,0 1-1,1 0 0,0 0 1,0 0-1,0 0 1,1 1-1,0-1 0,-3 13 1,2-1-358,0-1 1,1 1-1,2 0 1,0 0-1,0 1 1,2-1-1,0 0 1,2 0-1,0 0 1,1-1-1,10 30 1,-11-38-199,1 0 0,0-1 0,0 1 0,1-1 1,1 0-1,-1 0 0,1-1 0,1 0 1,0 0-1,0 0 0,0-1 0,1 0 0,0-1 1,0 1-1,1-1 0,0-1 0,0 0 1,0 0-1,0-1 0,1 0 0,0 0 0,18 3 1,27-3-1588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43.3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43 165 868,'-2'-14'10786,"-4"38"-5530,4-8-5313,2-5 248,2 0 1,0 0-1,0 0 1,1 0 0,0-1-1,1 1 1,0-1-1,1 0 1,0-1-1,1 1 1,0-1-1,11 15 1,-13-19-237,1 1 0,-1-1-1,1 0 1,0 0 0,0-1 0,0 1 0,1-1 0,-1 0 0,1-1 0,0 1 0,0-1 0,0-1 0,1 1 0,-1-1 0,1 0-1,-1 0 1,1-1 0,0 0 0,-1 0 0,1 0 0,10-1 0,-13-1-30,0 0 0,0 0 0,0-1 1,0 1-1,0-1 0,-1 0 0,1 0 0,0 0 0,-1-1 0,0 1 0,1-1 1,-1 0-1,0 0 0,0 0 0,-1 0 0,1 0 0,-1-1 0,1 1 1,-1-1-1,0 1 0,0-1 0,-1 0 0,1 0 0,-1 0 0,0 0 1,0 0-1,0 0 0,0-6 0,1-4 13,-1 0 0,0 0 1,-1 0-1,-1 0 0,0 0 1,-1-1-1,-3-13 0,1 14 169,0 1 1,-1-1-1,0 1 0,-1 0 1,0 1-1,-1-1 0,-1 1 0,0 1 1,0 0-1,-11-11 0,15 18-57,1 0 0,-1 0 0,0 1 0,0 0-1,-1 0 1,1 0 0,-1 0 0,0 1 0,1-1 0,-1 1 0,0 0-1,0 1 1,0-1 0,-1 1 0,1 0 0,0 1 0,0-1 0,-1 1-1,1 0 1,0 0 0,-1 0 0,1 1 0,0 0 0,0 0-1,-1 0 1,1 1 0,0 0 0,0 0 0,-6 3 0,6-2-163,1 0 0,-1 0 0,0 0 0,1 1 0,0-1 0,-1 1 0,1 0 0,1 0 0,-1 1 0,1-1 1,-1 1-1,1 0 0,1-1 0,-1 1 0,1 1 0,0-1 0,0 0 0,0 0 0,1 1 0,0-1 0,0 1 0,0 0 1,0-1-1,1 10 0,1-7-351,0-1 1,0 0-1,0 0 1,1 0 0,0 0-1,1 0 1,-1 0-1,1-1 1,1 1 0,-1-1-1,1 0 1,0 0-1,0 0 1,1 0 0,0-1-1,0 0 1,0 0-1,1 0 1,6 4 0,32 15-2282,7-8 403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43.9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1 345 580,'21'-32'16284,"2"105"-13230,25 31-2667,-32-72-199,-13-25-182,1 0 0,1 0 1,-1 0-1,1 0 0,0-1 1,6 7-1,-10-12-13,0 0-1,0 0 1,0 0 0,0 0-1,0-1 1,0 1 0,1 0-1,-1 0 1,0-1 0,0 1-1,1 0 1,-1-1 0,0 1 0,0-1-1,1 0 1,-1 1 0,1-1-1,-1 0 1,0 0 0,1 0-1,-1 0 1,1 0 0,-1 0-1,0 0 1,1-1 0,-1 1-1,0 0 1,1-1 0,-1 1 0,0-1-1,0 0 1,1 1 0,-1-1-1,0 0 1,0 0 0,0 0-1,0 1 1,0-1 0,0 0-1,0 0 1,0-1 0,1-1 0,7-12-76,0-1 1,-1-1 0,-1 1 0,-1-1 0,-1 0 0,0-1 0,4-25 0,6-22 110,-9 47 31,9-42 288,-13 53-130,0 12-89,2 18-30,-4-18-82,3 15-24,0 1 1,1-1 0,1 0-1,1 0 1,12 27-1,-15-42-16,-1 0 0,0-1-1,1 1 1,0-1 0,0 0-1,0 0 1,1 0-1,0 0 1,-1-1 0,1 1-1,0-1 1,1 0 0,-1 0-1,0-1 1,1 1-1,0-1 1,-1 0 0,1 0-1,0-1 1,0 1-1,0-1 1,0 0 0,0 0-1,0-1 1,1 0 0,-1 0-1,8 0 1,-2-2-55,-1 0 0,0-1 0,0 0 0,-1 0 0,1-1 0,-1 0 0,1-1 0,-1 0 0,-1 0 0,1-1 0,-1 0 0,0-1 0,0 0 0,-1 0 0,12-14 0,1-5 122,0-1 0,-2 0 0,22-47 0,-25 54 342,-14 20-375,-1-1 0,0 1 0,0 0 0,1 0 0,-1 0 0,0 0 0,1 0 0,-1 0 0,0 0 0,0 0 0,1 0 0,-1 0 0,0 0 0,1 0 0,-1 0 0,0 0 0,1 0 0,-1 0 0,0 0 0,1 0 0,-1 0 0,0 0 0,0 0 0,1 0 0,-1 1 0,0-1 0,0 0 0,1 0-1,-1 0 1,0 1 0,0-1 0,1 0 0,-1 0 0,0 1 0,0-1 0,0 0 0,1 1 0,1 4 77,0 0 0,0 1 0,0 0 0,-1-1 0,2 10-1,3 12-83,0-11-33,0 0-1,1 0 0,1-1 0,0 0 0,1-1 0,1 0 0,0 0 0,0-1 0,2 0 0,0-1 0,20 17 0,-21-21-56,1 0 1,0-1-1,1 0 0,-1-1 1,1 0-1,1-1 0,-1-1 1,1 0-1,-1-1 0,1 0 1,0-1-1,0 0 0,1-1 1,18-2-1,-22 1-5,-1-2 1,1 1-1,0-1 1,-1-1-1,1 0 1,-1 0-1,0-1 0,0 0 1,15-9-1,-19 9 68,1-1 0,-1 0 0,0 0 0,0 0 0,-1 0 0,1-1 0,-1 0 0,-1 0 0,1-1 0,-1 1 0,0-1-1,0 0 1,-1 0 0,3-9 0,0-5 169,-1-1 1,-1 0-1,-1 0 0,-1 0 0,0 0 1,-3-29-1,-2 15 475,-1-1-1,-18-70 1,2 52 151,2 32-308,18 23-444,-1-1 0,1 1-1,-1-1 1,1 1 0,-1 0-1,0-1 1,1 1 0,-1 0-1,0 0 1,0 0 0,1-1-1,-1 1 1,0 0 0,1 0-1,-1 0 1,0 0 0,0 0-1,1 0 1,-1 0 0,0 1-1,1-1 1,-1 0 0,0 0 0,1 1-1,-1-1 1,0 0 0,1 0-1,-1 1 1,0 0 0,-1 1 9,0 0 1,1 0 0,-1 0-1,1 0 1,0 0 0,-1 0-1,1 0 1,0 1 0,0-1-1,1 0 1,-1 1 0,0-1-1,1 1 1,0-1 0,-1 5-1,0 45 117,1-39-105,1 49-45,3-1 0,11 62 0,-9-90-244,1 0 1,2 0-1,2-1 0,1-1 0,21 41 1,-25-59-313,0 0 0,1 0 1,0-1-1,1 0 1,1-1-1,0 0 0,1-1 1,-1 0-1,2-1 1,15 9-1,13 5-4731,87 34 0,-99-46 3480,7 6-180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47.7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1 357 356,'70'-29'13643,"19"1"-9205,109-21-5199,-153 39 1691,969-158-830,13 95-141,-12 88 555,-768 10-535,-2 11 0,262 73 0,-490-105 8,164 51-228,-160-46 204,0 0 0,0 0 0,-1 2 1,-1 1-1,0 0 0,21 18 0,-37-27 36,-1-1 0,1 0 0,-1 1-1,1 0 1,-1-1 0,0 1 0,0 0 0,0 0-1,0 0 1,-1 1 0,1-1 0,-1 0-1,0 0 1,0 1 0,0-1 0,-1 1 0,1-1-1,0 4 1,-2-2 11,1 0 0,-1-1 0,0 1 0,0-1 0,0 1 0,-1-1 0,0 0 0,1 0 0,-2 1 0,1-1 0,0 0 0,-4 4 0,-8 8 61,0-1-1,-1 0 0,-1-1 1,-33 23-1,-8 2 42,-2-3-1,-1-3 1,-86 34-1,41-27-26,-141 35-1,73-38-130,-309 28-1,-181-33-221,543-29 249,-368 6 2,329-13 159,-166-26 1,35-37 92,203 43-449,68 22-642,17 2 382,1 0-1,-1 0 0,1 0 1,-1 0-1,1 0 1,-1 0-1,1 0 1,-1 0-1,1-1 0,0 1 1,-1-1-1,1 1 1,0-1-1,-1 0 1,1 1-1,0-1 1,0 0-1,-1 0 0,1 0 1,-2-2-475,-14-12-4148,7 6 3051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48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2024 372 600,'1'0'290,"0"0"0,0 0 0,1 0 1,-1 0-1,0 0 0,0 0 0,0 0 0,0-1 0,0 1 0,0 0 0,0 0 1,0-1-1,0 1 0,0-1 0,0 1 0,0-1 0,0 1 0,0-1 0,1-1 1,-2 2-135,1-1-1,-1 0 1,0 1 0,0-1 0,0 1 0,0-1 0,0 0 0,0 1 0,0-1 0,0 0 0,0 1 0,0-1 0,0 1 0,0-1 0,-1 0 0,1 1 0,0-1 0,0 1 0,0-1-1,-1 1 1,1-1 0,0 1 0,-1-1 0,0 0 0,-2-3 138,0 1 0,0-1 0,0 1 1,-1 0-1,1 0 0,-1 0 0,-6-3 0,2 2-148,0 1 0,0 1 1,0-1-1,0 1 0,0 1 1,-1 0-1,1 0 0,0 0 1,-10 1-1,-81 10 880,65-6-682,-786 124 2028,448-64-2083,-221 62-46,593-126-240,0 0 0,0 0 0,0 0 1,0 0-1,0 0 0,0 0 0,0 0 0,0 0 0,0 0 0,0 0 0,0 0 1,0-1-1,0 1 0,0 0 0,0 0 0,0 0 0,0 0 0,0 0 1,0 0-1,0 0 0,0 0 0,0 0 0,0 0 0,0 0 0,0 0 0,0-1 1,0 1-1,0 0 0,0 0 0,0 0 0,0 0 0,0 0 0,0 0 1,0 0-1,0 0 0,0 0 0,0 0 0,0 0 0,0 0 0,0 0 0,0-1 1,0 1-1,0 0 0,0 0 0,0 0 0,0 0 0,-1 0 0,1 0 1,0 0-1,13-11 55,29-22-78,-24 19 23,43-31-21,2 3 1,2 3-1,84-38 0,219-75 138,-262 111-5,57-22 99,129-51-1564,-315 126-7672,21-11 8713,1 0 1,0 0-1,-1 0 1,1 0-1,0 0 1,0 0-1,0 0 1,0 1-1,0-1 1,0 0-1,0 1 1,0-1-1,0 0 1,1 1-1,-1-1 1,0 1-1,1-1 1,0 1-1,-1 2 1,3 10-1577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49.5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679 0 372,'-5'1'4031,"5"0"-3943,0 9 1967,7 18-517,-5-24-1079,10 50 1241,-1 1 0,5 107 0,-11-87-940,51 600 2203,-35 2-2001,-34-79-359,-1 161 82,42 0-91,12-350-339,14 194-85,-47-431-131,-23 259 1,-56 31 93,-32-4-81,0 5-250,61-224 38,11 2 1,-2 457 0,37-504 111,-2 375 31,-9-381 25,-33 191 0,-31 11-2,2-8 86,25 3 16,50 328-160,-1-623 29,-1 3-15,-4 0 0,-4 0-1,-5 0 1,-28 125 0,-97 518-2404,131-704-506,-14 52 0,15-71 1737,-2-1 1,1 0-1,-2 0 1,1 0-1,-2-1 1,0 0 0,-8 11-1,-2-1-617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51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1 187 488,'0'-23'1005,"1"-47"3620,-1 64-3703,1-1 0,0 1 0,0 0-1,1 0 1,-1 0 0,1 0 0,1 0-1,3-7 1,-4 10-704,0 1 0,0-1-1,0 1 1,1 0 0,0-1 0,-1 1-1,1 0 1,0 1 0,0-1 0,0 0-1,0 1 1,0 0 0,0 0 0,0 0 0,1 0-1,-1 0 1,0 0 0,1 1 0,-1 0-1,0-1 1,1 1 0,-1 1 0,0-1 0,1 0-1,4 2 1,8 1-63,-1 1 1,1 0-1,28 14 0,-21-7-229,-1 1 1,0 0-1,-1 2 0,-1 1 0,0 1 1,-1 0-1,0 2 0,-2 0 0,0 1 1,-1 0-1,-1 1 0,-1 1 0,13 24 1,1 12-324,-2 1 0,-2 1 0,-3 1 1,14 65-1,-24-79 251,-2-1 0,4 60 0,-11-89 134,-2 1-1,0-1 1,-1 1-1,0-1 1,-1 1-1,-1-1 1,-1 0-1,0 0 1,-13 29-1,15-41-11,-1 0-1,1 0 0,-1 0 0,0 0 1,0-1-1,-1 0 0,1 1 1,-1-1-1,1-1 0,-1 1 1,0 0-1,0-1 0,0 0 1,0 0-1,-1 0 0,1 0 1,-1-1-1,1 1 0,-1-1 0,-7 1 1,-9-1-310,1 0 1,-1-1 0,-31-4-1,14 1-615,-6 3-596,30 1-323,0-1 1,0-1 0,-21-3-1,29 0-220,7-3 194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50.8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1035 157 568,'7'-9'2459,"2"-8"3392,-9 16-5762,0 0-1,-1 0 1,1 1 0,0-1 0,-1 0-1,1 0 1,0 1 0,-1-1 0,1 0-1,-1 1 1,1-1 0,-1 0-1,1 1 1,-1-1 0,0 1 0,1-1-1,-1 1 1,0-1 0,1 1 0,-1 0-1,0-1 1,0 1 0,1 0-1,-1-1 1,0 1 0,0 0 0,0 0-1,-20-7 706,1 2 0,-1 0-1,0 1 1,-41-2-1,-85 8 435,109 1-1055,0 2 1,1 1-1,0 2 1,0 2-1,1 1 1,0 2-1,1 1 1,-34 20-1,32-14-84,2 2 0,0 1-1,1 2 1,2 1 0,1 2 0,1 1-1,-29 35 1,48-51-59,1 2 0,1-1 0,0 1 0,1 0 0,0 1 0,1 0 0,1 0 1,-6 25-1,10-33-20,0-1 0,1 1 1,0 0-1,1 0 1,0 0-1,0 1 1,0-1-1,1 0 1,0-1-1,1 1 1,0 0-1,0 0 0,1 0 1,-1-1-1,2 0 1,-1 1-1,1-1 1,0 0-1,1-1 1,6 9-1,0-5-13,0 0 0,1 0-1,0-1 1,0 0 0,1-1 0,0-1-1,0 0 1,1-1 0,0 0 0,0-1 0,21 4-1,18 2-21,96 8 0,322-7-87,3-36 46,-384 18 80,1663-80 174,-1176 67-327,453-12-34,2 29 217,-31 32 10,500 8 294,-1143-41-280,694-96 0,-1028 95-77,137-29-35,-143 28 39,0 0 0,-1-2 0,1 0 0,-1-1 0,-1 0 0,25-18 0,-38 24 3,0-1 1,1 1 0,-1-1 0,0 0-1,-1 0 1,1 0 0,0-1-1,-1 1 1,0 0 0,0-1 0,0 0-1,0 1 1,0-1 0,-1 0-1,0 0 1,0 0 0,0 0 0,0 0-1,-1 0 1,1 0 0,-1-1-1,0 1 1,0 0 0,-1 0 0,1 0-1,-1 0 1,0 0 0,0 0-1,-2-4 1,0-1-1,-1 0 1,-1 0-1,0 1 1,0 0-1,-1 0 0,1 1 1,-2-1-1,1 1 1,-1 0-1,0 1 0,-14-10 1,-7-2 0,-1 1 0,-1 2 0,-58-23 0,-104-21-117,163 51 76,-380-82-1044,-5 33-4243,393 55 4474,3 0-306,-1-1 0,-20-4-1,36 6 885,1 0 0,-1 1 0,0-1-1,0 0 1,1 0 0,-1 0 0,0-1-1,1 1 1,-1-1 0,1 1 0,0-1-1,-1 0 1,1 0 0,0 0 0,0 0-1,0 0 1,1-1 0,-1 1 0,0-1-1,-1-3 1,0-19-1761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52.2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0 168,'4'4'133,"0"1"0,0 0 1,0 0-1,0 0 0,-1 0 0,0 0 0,0 1 0,-1-1 1,0 1-1,0 0 0,0 0 0,0 0 0,-1 0 0,0 0 1,0 0-1,-1 6 0,1 15 327,-2 0 0,-5 38 0,1-28-10,-19 189 1595,-11 134 295,22 765 1604,42-523-2442,31 1119 1731,-59-1490-3023,9 576 303,32-2-111,49 85-305,-42-444-148,35 142 20,26-4 89,43 268 21,-105-285 133,-50 1-55,45 217 114,-9-390-519,-25 1-1350,-9-391 1505,-1 19-699,-1 0 1,-4 25-1,5-44 302,0 0 0,0-1 1,0 1-1,-1 0 1,1-1-1,-1 1 0,0-1 1,0 0-1,-1 0 1,1 0-1,-1 0 0,0 0 1,0 0-1,0-1 1,-1 1-1,1-1 0,-7 4 1,-7-1-1937,-3-5 248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53.8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32 20,'-6'-29'9284,"6"28"-9140,4 1 312,-1-1-1,1 1 1,0 0-1,0 0 1,-1 0 0,1 0-1,0 1 1,4 1 0,-3-1-750,468 45 4629,-314-43-6612,-1-9-3689,-153 6 5564,3-1-489,0 1-1,0-1 0,-1 0 1,1 0-1,-1-1 0,1 0 1,10-5-1,-6-2-872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54.2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48 564,'1'-3'232,"1"0"-1,-1 0 1,1 0 0,-1 1-1,1-1 1,0 0-1,0 1 1,0 0 0,0-1-1,1 1 1,-1 0 0,0 0-1,1 0 1,0 1 0,-1-1-1,1 1 1,0-1-1,0 1 1,0 0 0,0 0-1,0 0 1,0 0 0,0 1-1,0-1 1,1 1-1,-1 0 1,0 0 0,0 0-1,0 0 1,4 1 0,11 2 359,0 0 0,0 2 1,0 0-1,19 8 0,-12-4 102,22 7 123,1-3-1,50 8 0,-64-17-2523,66 1-1,69-18-6853,-133 8 7001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54.6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25 182 148,'-2'-2'270,"-1"-2"428,0 0-1,0 0 0,0 0 0,1 0 0,0-1 0,-4-8 0,6 12-572,0 0 1,0 0 0,0 0-1,0 0 1,0 0 0,0 0-1,0 0 1,0 0 0,0 0-1,1 0 1,-1 0 0,0 0-1,1 0 1,-1 0 0,1 0-1,-1 0 1,1 0 0,-1 0-1,1 0 1,0 1 0,-1-1 0,1 0-1,0 0 1,0 1 0,-1-1-1,1 0 1,0 1 0,0-1-1,0 1 1,0-1 0,0 1-1,0-1 1,0 1 0,0 0-1,0 0 1,0-1 0,0 1-1,0 0 1,0 0 0,2 0-1,18-2 328,1 0-1,0 1 0,0 1 1,39 6-1,-3-1 69,-7-3-884,-1-3 1,1-2 0,62-13-1,-68 7-1846,0-2 0,-1-2 0,75-33 0,-76 25 434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55.0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10 235 84,'-5'-19'1447,"4"15"-581,0 0 1,0 0-1,0-1 1,1 1-1,-1 0 1,1-9-1,0 12-763,1 0 0,-1 0 0,0 0-1,1 0 1,-1 0 0,1 0 0,-1 0-1,1 0 1,-1 0 0,1 0 0,0 1-1,-1-1 1,1 0 0,0 0 0,0 1-1,0-1 1,-1 0 0,1 1 0,0-1-1,0 1 1,0-1 0,0 1 0,0-1-1,0 1 1,0 0 0,0 0 0,0-1-1,0 1 1,0 0 0,1 0 0,-1 0-1,2 0 1,84 3 1387,-6 1-768,-13-9-1072,0-2 0,95-24 0,131-49-6778,-229 59 5105,-8 1 241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56.0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30 116 468,'-4'-5'479,"0"0"-1,1 0 1,0 0 0,0 0-1,0 0 1,0-1 0,-1-7-1,3 12-430,1 0-1,0 0 0,-1 0 1,1 0-1,0 0 0,0 0 1,0 0-1,0 0 0,0 0 1,0 0-1,0 0 0,0 0 1,0 0-1,0 0 0,1 0 1,-1 0-1,0 0 1,1 1-1,-1-1 0,1 0 1,-1 0-1,1 0 0,-1 0 1,1 0-1,0 1 0,-1-1 1,1 0-1,0 0 0,0 1 1,-1-1-1,1 1 0,0-1 1,0 1-1,0-1 0,0 1 1,0-1-1,0 1 0,0 0 1,0-1-1,0 1 0,0 0 1,0 0-1,0 0 1,0 0-1,0 0 0,0 0 1,0 0-1,0 0 0,1 1 1,30 0 166,-1 3 1,38 7-1,33 5 61,-51-13-798,91-5-1,-119 0-163,-1-1 0,1-1-1,-1-1 1,0-1 0,0-1 0,31-14-1,-20 0-589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56.4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1 169 576,'1'-1'103,"0"0"-1,0 0 1,0-1-1,0 1 1,0 0-1,0 0 1,1 0-1,-1 0 1,0 1-1,1-1 1,-1 0-1,1 0 1,-1 1-1,0-1 1,1 1-1,0-1 1,-1 1-1,3 0 1,33-4 890,-27 3-676,73-4 1075,177-17 866,-3-21-3655,-238 39 705,0-1 0,0-1 1,-1-1-1,0-1 0,0 0 0,17-11 0,-9-2-424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56.8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1 103 164,'13'-18'1012,"8"0"112,4 3-36,10 2-68,3 2-92,4 6-163,6-1-205,5 4-172,-1 2-120,7 0-92,-3 2-180,3 0-232,0-2-268,-7-2-296,4 0-273,-4-1-219,-3-3-48,-4 1 108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57.1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1 167 84,'13'-13'500,"8"2"132,4 4 48,6-1 0,11 3-60,10 1-112,14-1-164,7-1-124,7-3-152,11 0-228,3-4-316,0-2-284,-4-1-144,-3-4-88,-7-6 28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52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655 53 192,'0'-2'230,"0"0"-1,0 0 1,-1-1-1,1 1 1,-1 0 0,0 0-1,1 0 1,-1 0-1,0 0 1,0 0-1,0 0 1,-1 0 0,1 0-1,0 0 1,-1 0-1,0 1 1,1-1 0,-1 1-1,0-1 1,1 1-1,-1 0 1,0-1-1,0 1 1,0 0 0,0 0-1,0 0 1,-1 1-1,1-1 1,0 0 0,0 1-1,0 0 1,-1-1-1,-2 1 1,-11-1 612,0 0 0,1 1-1,-28 3 1,36-2-533,-47 5 617,0 3 1,1 3-1,0 1 1,2 3-1,-1 2 1,-60 32-1,107-48-905,0 0-1,1 1 1,-1-1 0,1 1 0,-1 0-1,1 1 1,0-1 0,0 1-1,0 0 1,1 0 0,0 0 0,-1 0-1,1 1 1,1-1 0,-1 1-1,1-1 1,0 1 0,0 0-1,0 0 1,0 0 0,1 1 0,0-1-1,0 0 1,1 0 0,-1 1-1,1-1 1,0 0 0,0 0 0,1 1-1,0-1 1,1 6 0,23 109-161,-12-65-3,6 70 0,-15-52 61,-4-43 49,2-1 0,9 53 0,-9-75 4,1 0 0,-1 0-1,2 0 1,-1 0 0,1 0 0,0 0 0,0-1 0,0 0-1,1 0 1,0 0 0,0-1 0,1 1 0,0-1-1,0 0 1,0-1 0,0 0 0,1 0 0,-1 0-1,1-1 1,0 0 0,0 0 0,15 3 0,10 2-275,0-2 0,0-1 1,65 0-1,-82-4 171,121 1-3022,-46-8-3849,-90 6 6821,1 0 1,0 0 0,-1 0-1,1 0 1,0 0 0,-1 0-1,1 0 1,0 0 0,-1-1-1,1 1 1,-1 0 0,1-1-1,0 1 1,-1 0 0,1-1-1,-1 1 1,1 0 0,-1-1-1,1 1 1,-1-1 0,1 1-1,0-2 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58.0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5 340,'0'0'98,"1"-1"1,-1 1-1,1-1 1,0 1-1,0-1 1,-1 1-1,1 0 1,0-1-1,0 1 0,-1 0 1,1 0-1,0 0 1,0 0-1,-1 0 1,1-1-1,0 1 0,0 0 1,0 1-1,0-1 1,-1 0-1,1 0 1,0 0-1,0 0 1,-1 1-1,1-1 0,0 0 1,0 1-1,-1-1 1,1 0-1,0 1 1,-1-1-1,1 1 0,0-1 1,-1 1-1,1 0 1,-1-1-1,1 1 1,-1 0-1,1-1 1,-1 1-1,0 0 0,1-1 1,-1 1-1,0 0 1,1 0-1,-1-1 1,0 1-1,0 1 0,10 45 2235,-9-45-2220,2 32 1162,-2 0 0,0 0 1,-7 43-1,-21 104 1708,4-39-1690,21-123-1232,-11 138 522,12-143-745,2 0 1,0 1 0,0-1 0,1 0 0,1 0-1,1 0 1,0 0 0,10 22 0,-13-33-116,1 1 0,1-1 0,-1 1 0,0-1 1,1 0-1,0 1 0,0-1 0,0-1 0,0 1 0,0 0 1,0-1-1,1 0 0,-1 1 0,1-1 0,0-1 0,-1 1 1,1 0-1,0-1 0,0 0 0,5 1 0,-3-1-178,0-1 0,-1 0 0,1 0 0,0 0 0,-1-1-1,1 0 1,-1 0 0,1 0 0,-1-1 0,1 0 0,-1 0 0,0 0 0,0-1-1,7-3 1,23-22-1887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58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7 107 16,'-3'11'3239,"0"14"-2094,5 6-102,2 0 0,2 0 0,13 45 0,-16-64-936,2 1 0,-1-1 0,2 0 0,-1 0 0,2-1 0,0 0 0,0 0 0,1-1 0,0 1 0,1-2 0,9 10 0,-13-15-118,-1-1-1,1 1 0,0-1 1,0-1-1,0 1 0,0 0 1,0-1-1,1 0 0,-1-1 1,1 1-1,-1-1 0,1 0 1,0 0-1,0-1 0,-1 1 1,1-2-1,0 1 1,-1 0-1,1-1 0,0 0 1,-1 0-1,1-1 0,-1 0 1,1 0-1,-1 0 0,0 0 1,0-1-1,0 0 0,0 0 1,0 0-1,4-5 0,3-2-173,-1 0-1,0-1 0,-1 0 0,0-1 1,-1 0-1,0-1 0,-1 0 0,0 0 1,-1-1-1,9-24 0,-12 26 52,-1 0 1,1 0-1,-2-1 1,0 1-1,0-1 0,-1 0 1,-1 0-1,0 1 1,-1-1-1,0 0 1,-3-13-1,2 19 162,0 0 0,-1 0 0,1 0 0,-1 1 0,-1-1-1,1 1 1,-1 0 0,0 0 0,-1 0 0,1 0 0,-1 1 0,0 0 0,0 0 0,-1 0 0,0 1 0,0-1 0,0 1 0,0 1-1,0-1 1,-1 1 0,-7-2 0,8 2 52,0 1-1,-1 0 1,0 0 0,0 0-1,1 1 1,-1 0 0,0 0-1,0 1 1,0 0-1,0 0 1,0 1 0,0 0-1,0 0 1,0 0 0,1 1-1,-1 0 1,1 1-1,-1-1 1,1 1 0,0 0-1,0 1 1,0 0 0,0 0-1,1 0 1,-1 0-1,1 1 1,0 0 0,0 0-1,1 0 1,0 1 0,0-1-1,0 1 1,0 0-1,1 0 1,0 1 0,1-1-1,-4 12 1,3-2-71,0-1-1,1 1 1,1 0 0,1 0-1,0 0 1,1 0 0,1-1-1,0 1 1,2 0 0,-1-1-1,2 0 1,0 0 0,1 0-1,9 17 1,-7-16-377,0 0 1,2 0-1,0-2 0,0 1 0,2-1 1,0 0-1,0-1 0,1-1 1,1 0-1,0-1 0,0 0 1,22 11-1,-28-18 64,1 0 0,-1-1 0,1 0 0,0 0 0,0-1 0,0 0 0,0-1 0,1 0 0,-1 0 0,16-2 0,31-9-1087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58.8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86 572,'-2'-4'1764,"-4"10"-546,-3 12 338,5-4-907,0 0-1,1 1 0,0-1 0,1 1 1,1 0-1,1-1 0,0 1 0,0 0 1,2 0-1,0-1 0,7 26 1,-4-22-348,1 0 0,0 0 0,2-1 0,0 0 0,1 0 1,0-1-1,2-1 0,21 27 0,-24-33-274,0-1-1,1-1 1,0 1-1,0-1 1,0-1-1,1 0 1,0 0-1,0-1 1,0 0-1,1-1 1,0 0-1,11 3 1,-15-6-106,0 0 0,0 0 0,-1 0 0,1-1 1,0 0-1,0-1 0,0 1 0,0-1 1,-1-1-1,1 1 0,-1-1 0,1 0 1,-1 0-1,1-1 0,-1 0 0,0 0 1,0-1-1,-1 0 0,1 0 0,-1 0 1,8-7-1,-4 0-225,1-1-1,-2 1 1,1-2 0,-2 1 0,1-1 0,-2 0-1,0-1 1,0 1 0,-1-1 0,-1 0-1,-1-1 1,4-27 0,-5 26 133,0 0 0,-2 0 0,0 0 0,-1 0 0,0 1-1,-1-1 1,-1 0 0,-1 0 0,0 1 0,-1 0 0,-12-26 0,13 33 192,-1 0 0,-1 0 0,1 1 0,-1 0-1,0 0 1,-1 0 0,0 1 0,0 0 0,0 0 0,-1 1 0,0 0 0,0 0 0,0 1-1,0 0 1,-1 0 0,1 1 0,-1 0 0,0 1 0,-15-2 0,17 3 8,-1 0 1,1 1 0,-1 0 0,1 0-1,-1 1 1,0 0 0,1 0 0,0 1-1,-1 0 1,1 0 0,0 1 0,0 0-1,0 0 1,0 1 0,1 0 0,-1 0-1,1 0 1,0 1 0,1 0 0,-1 0 0,1 0-1,0 1 1,0 0 0,-5 8 0,3-3-160,1 0 1,1 1 0,0-1-1,1 1 1,0 0 0,1 0-1,0 0 1,1 1 0,1-1 0,-1 1-1,2-1 1,0 1 0,0-1-1,1 1 1,1-1 0,5 21-1,-2-14-410,1 0 0,1 0-1,0-1 1,1 0-1,1-1 1,1 0-1,0 0 1,1-1-1,27 30 1,13 0-999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59.1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105 153 860,'0'0'69,"0"-1"-1,0 1 1,0-1 0,-1 1-1,1-1 1,0 1-1,0-1 1,0 1 0,0-1-1,-1 1 1,1 0 0,0-1-1,0 1 1,-1-1 0,1 1-1,0 0 1,-1-1-1,1 1 1,-1 0 0,1 0-1,0-1 1,-1 1 0,1 0-1,-1-1 1,-6 8 1494,-2 22 365,8-14-1392,0 0 0,2-1 0,0 1 0,1 0 0,0 0 0,1 0 0,1-1 0,0 0 0,1 0 0,0 0 0,8 14 0,-7-16-321,1 0 0,0 0 0,1-1-1,0 1 1,1-2 0,0 1-1,1-2 1,0 1 0,0-1 0,1 0-1,0-1 1,15 8 0,-21-13-198,0-1 0,0 0 0,1 0 1,-1 0-1,0 0 0,1-1 0,-1 0 1,1 0-1,-1 0 0,1-1 0,0 0 1,-1 0-1,1 0 0,-1-1 0,1 0 0,-1 0 1,1 0-1,-1-1 0,1 1 0,-1-1 1,0-1-1,0 1 0,0-1 0,0 0 1,0 0-1,-1 0 0,0-1 0,1 1 0,-1-1 1,0 0-1,3-5 0,3-4-20,0 0 0,-2-1-1,1 0 1,-2-1 0,0 0 0,0 0-1,-2 0 1,0-1 0,5-25-1,-6 19-4,0-1 0,-2 0-1,0 0 1,-2 0 0,-4-43-1,3 59 6,0-1-1,-1 1 0,0 0 0,-1 0 0,0 0 0,0 0 0,0 0 0,-1 0 0,-6-8 0,6 11-3,1 0 0,-1 0 0,0 1 1,0 0-1,0 0 0,0 0 0,0 0 0,-1 0 0,1 1 0,-1 0 0,0 0 1,0 0-1,1 1 0,-1-1 0,-7 0 0,1 1-202,1 1-1,0 0 1,0 0-1,0 1 1,-1 0-1,1 1 1,0 0-1,0 1 1,1 0-1,-1 1 1,0 0-1,1 0 1,0 1-1,0 0 1,1 0-1,-1 1 1,1 0-1,0 1 1,-8 8-1,-3 5-899,0 1 1,1 0-1,1 2 0,1-1 0,-24 48 0,2 17-1322,5 6 407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00.0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1 224 252,'23'-47'6317,"32"-101"0,-52 141-5716,-3 6-407,0-1 0,1 1 0,-1-1 0,1 0 0,0 1 0,0 0-1,-1-1 1,1 1 0,0-1 0,0 1 0,0 0 0,0 0 0,2-2 0,-3 3-114,1 0 0,-1 0 0,1 0 0,-1 0 0,0-1 0,1 1 0,-1 0 1,1 0-1,-1 0 0,0 0 0,1 0 0,-1 0 0,1 0 0,-1 0 0,0 1 1,1-1-1,-1 0 0,1 0 0,-1 0 0,0 0 0,1 0 0,-1 1 0,0-1 1,1 0-1,-1 0 0,0 1 0,1-1 0,-1 0 0,0 0 0,1 1 0,-1 0 1,2 2 145,0 0-1,0 1 1,0-1 0,0 1 0,-1 0 0,1-1 0,-1 1 0,0 0 0,0 4 0,8 67 1215,-3 118 0,-6-132-2173,2 0 0,2 0 0,18 85 0,-19-135-24,-1-1 0,2 0 0,0 0 0,0 0 0,0 0 0,1-1-1,1 1 1,8 10 0,-12-17 314,1 0 0,0 0 0,0 0 0,0 0 0,1-1 0,-1 1 0,1-1 0,-1 0-1,1 0 1,0 0 0,0-1 0,0 1 0,0-1 0,0 0 0,0 0 0,0 0 0,0 0 0,0-1 0,0 0 0,1 0 0,-1 0-1,0 0 1,8-2 0,22-8-1938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00.3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1 276 516,'5'-55'4317,"0"7"7319,13 83-10437,-8-13-1022,0-1 0,1 0 0,1-1 0,1 0 0,1-1-1,16 17 1,-24-30-282,0 0-1,0-1 0,0 0 0,1 0 1,0-1-1,0 0 0,0 0 0,0 0 1,11 3-1,-13-6-42,0 1 1,0-2-1,0 1 0,0 0 1,0-1-1,1 0 1,-1 0-1,0-1 1,0 1-1,0-1 0,0 0 1,1 0-1,-2-1 1,1 0-1,9-4 0,-8 3 17,-1 0 0,1 0 0,-1-1 0,0 0 0,0 0 0,0 0-1,-1 0 1,1-1 0,-1 0 0,0 0 0,-1 0 0,1 0 0,4-10-1,-4 6 93,-1 1-1,-1-1 0,1 0 0,-1 0 0,-1 0 1,1 0-1,-2 0 0,1-17 0,-3 11 240,1 0-1,-2-1 0,0 1 0,-1 0 0,0 1 1,-1-1-1,-1 1 0,0 0 0,-1 0 1,0 1-1,-11-15 0,15 24-62,-1-1 1,0 1-1,0 0 1,0 0-1,0 0 0,-1 1 1,0-1-1,1 1 1,-1 0-1,-1 1 0,1-1 1,0 1-1,0 0 0,-1 0 1,-9-2-1,12 4-111,-1 0 0,1 0 0,0 0 0,0 0 0,0 0 0,0 1 0,0 0 0,0-1 0,0 1 0,0 0 0,0 0 0,0 1 0,0-1 0,1 1 0,-1-1 0,0 1 0,1 0 0,-1 0 0,1 0 0,0 0 0,0 1 0,0-1 0,0 0 0,0 1 0,0 0 0,1-1 0,-1 1 0,1 0 0,0 0 0,-2 4 0,0 2-347,1 1-1,-1-1 1,2 1-1,-1 0 1,1 0-1,1-1 0,0 1 1,0 0-1,1 0 1,0-1-1,1 1 1,0 0-1,0-1 1,8 18-1,-6-16-431,1-1 1,0 1-1,0-1 1,1 0-1,1-1 0,0 0 1,0 0-1,1 0 0,0-1 1,0 0-1,1 0 1,15 9-1,23 7-1744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00.7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0 132 488,'15'-29'8261,"-16"45"-2055,0-5-5848,-1 1-1,1-1 0,1 0 0,0 1 1,1-1-1,0 0 0,1 0 1,0 1-1,1-1 0,8 21 0,-6-21-328,0 1-1,2-1 1,-1 0-1,1 0 1,1 0-1,0-1 1,0-1 0,1 1-1,12 9 1,-12-12-217,0 0 0,0 0 0,1-1 0,0 0 0,0-1 0,0 0 0,1-1 0,0 0 0,0 0 0,0-1 0,0-1 0,0 0 0,0 0 0,1-1 0,-1-1 0,1 0 0,-1 0 0,1-1 0,-1-1 0,0 0 0,1 0 0,-1-1 0,17-7 0,-23 8 121,0 0 0,0-1 1,0 1-1,0-1 0,-1 0 1,1-1-1,-1 1 1,0-1-1,0 1 0,0-1 1,-1-1-1,1 1 0,-1 0 1,0-1-1,0 1 0,0-1 1,3-9-1,-4 7 110,-1 0 0,0 0-1,0-1 1,0 1 0,-1 0-1,0 0 1,0-1 0,0 1 0,-1 0-1,-1 0 1,-3-14 0,-2 2 279,0 0-1,-2 0 1,0 0 0,-1 1 0,-1 1-1,-1 0 1,0 0 0,-21-20 0,26 30-216,0 1 0,0 0 0,0 0 0,-1 0 0,0 1 1,0 0-1,-1 1 0,1 0 0,-1 0 0,0 1 0,0 0 1,0 1-1,0 0 0,-1 0 0,1 1 0,0 0 0,-20 1 1,21 1-263,0 0 0,1 0 0,-1 1 0,0 0 1,0 1-1,1-1 0,-1 1 0,1 1 1,0 0-1,0 0 0,0 0 0,0 1 0,1 0 1,0 0-1,0 1 0,0-1 0,1 1 1,0 0-1,0 1 0,0 0 0,-5 9 0,7-10-295,0 0 0,0 0 0,1 0 0,0 0-1,0 0 1,0 0 0,1 1 0,-1-1-1,1 0 1,1 1 0,0-1 0,0 1 0,0-1-1,0 1 1,1-1 0,0 1 0,1-1-1,-1 1 1,1-1 0,0 0 0,1 0 0,0 0-1,0 0 1,0-1 0,0 1 0,1-1-1,0 0 1,0 0 0,8 8 0,22 11-1344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55.3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29 146 700,'-1'0'122,"-22"-18"3011,22 17-3083,1 1 0,0 0 0,-1 0 0,1 0 0,0-1 0,0 1 0,-1 0 0,1-1 0,0 1 1,0 0-1,-1-1 0,1 1 0,0 0 0,0-1 0,0 1 0,0 0 0,0-1 0,-1 1 0,1-1 0,0 1 0,0 0 0,0-1 0,0 1 0,0-1 1,0 1-1,0 0 0,0-1 0,0 1 0,1 0 0,-1-1 0,0 1 0,0-1 0,0 1 0,0 0 0,0-1 0,1 1 0,-1 0 0,0-1 0,0 1 1,1 0-1,-1-1 0,0 1 0,1 0 0,-1 0 0,0-1 0,0 1 0,1 0 0,-1 0 0,1 0 0,-1 0 0,0-1 0,1 1 0,-1 0 0,0 0 0,1 0 1,-1 0-1,1 0 0,-1 0 0,0 0 0,1 0 0,-1 0 0,1 0 0,-1 0 0,0 0 0,1 0 0,-1 0 0,1 1 0,196-17 2580,25-3-3083,-129 6-3335,126-35 0,-172 32 2332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5:55.7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24 184 1288,'-3'-4'483,"0"0"0,0 0 0,0-1 0,1 1-1,-1 0 1,1-1 0,-3-8 0,5 12-410,0 0 0,0 0-1,0-1 1,0 1 0,0 0 0,1 0 0,-1 0-1,0 0 1,0 0 0,1-1 0,-1 1 0,1 0 0,-1 0-1,1 0 1,-1 0 0,1 0 0,0 0 0,-1 0-1,1 1 1,0-1 0,0 0 0,0 0 0,-1 0-1,1 1 1,0-1 0,0 0 0,0 1 0,0-1-1,0 1 1,1-1 0,-1 1 0,0 0 0,0-1 0,0 1-1,0 0 1,0 0 0,0 0 0,1 0 0,0 0-1,38-6 666,0 2 0,64 3 0,14-2-465,-42-3-2309,0-4 0,-1-2-1,117-37 1,-142 30 415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03.8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81 1052,'-14'-11'8107,"37"2"-5560,-11 6-2367,0 1-1,1 1 0,16-1 1,-16 4-103,1 1 0,21 6 0,-25-5-74,-1-1 1,1-1-1,0 0 0,1 0 0,-1-1 1,0 0-1,14-2 0,-14 0-9,1-1-1,-1 0 0,1-1 1,11-5-1,-19 7-36,0 0 0,1-1 0,-1 1 0,0-1 0,0 0 0,0 0 0,0 0 0,0 0 0,0 0 0,-1-1 0,1 1 0,-1-1 0,0 0 0,1 0 0,-1 0 0,2-4 0,-4 7 5,0-1 0,0 0 0,1 1-1,-1-1 1,0 1 0,0-1 0,0 1 0,0-1-1,0 0 1,0 1 0,0-1 0,0 1 0,0-1-1,0 0 1,0 1 0,-1-1 0,1 1 0,0-1-1,0 1 1,0-1 0,-1 1 0,1-1 0,0 1-1,-1-1 1,1 1 0,0-1 0,-1 1 0,1-1 0,-1 1-1,0-1 1,-21-5-1125,-26 7-485,47-1 1590,-16 3 17,0 0-1,1 1 1,0 0-1,-1 2 1,2 0 0,-1 0-1,1 2 1,0 0 0,0 1-1,1 0 1,1 1-1,-1 0 1,1 2 0,1-1-1,-14 17 1,14-12 349,0-1 0,0 1-1,2 1 1,0 0 0,1 1 0,1 0 0,0 0 0,1 1 0,2-1 0,-1 2 0,2-1-1,-3 37 1,6-50-215,1 0 1,0 1-1,0-1 0,1 0 0,0 0 0,0 1 0,0-1 0,1 0 1,-1 0-1,2 0 0,2 7 0,-3-10-73,0-1 0,0 1 0,0 0 0,1-1 1,-1 0-1,1 1 0,-1-1 0,1 0 0,0 0 0,0-1 0,0 1 1,0 0-1,0-1 0,0 0 0,0 0 0,0 0 0,1 0 0,-1 0 1,0-1-1,1 1 0,-1-1 0,4 0 0,38 1 38,-30-2-70,1 1 0,-1 1 0,0 0 0,19 5 0,-29-4 44,0-1-1,0 1 0,0 0 0,0 1 0,0-1 0,0 1 0,-1 0 0,1 1 0,-1-1 1,0 1-1,0-1 0,0 1 0,0 0 0,-1 1 0,6 7 0,-3 0 201,0-1 0,-1 1 0,0-1 0,-1 1 0,0 1 0,-1-1 0,-1 0 0,0 1 0,0-1 0,-1 1 0,-1 0 0,-2 24 0,1-25-132,-1 0-1,0 0 1,-1 0 0,0-1-1,-1 1 1,0-1 0,-1 0-1,0 0 1,-1-1 0,0 1-1,-1-1 1,0 0 0,-15 16-1,18-23-195,0 0 0,0 0 0,0 0 1,0 0-1,0-1 0,-1 1 0,-4 0 0,8-2-116,-1 0 1,1-1 0,-1 1 0,1-1-1,-1 0 1,1 1 0,-1-1-1,1 0 1,-1 0 0,1 0-1,-1 0 1,1 0 0,-1 0 0,1 0-1,-1-1 1,1 1 0,-1-1-1,1 1 1,0-1 0,-1 1-1,1-1 1,-1 0 0,1 0 0,0 1-1,0-1 1,-3-2 0,4 1-104,-1 1 0,1-1 1,0 0-1,-1 0 1,1 1-1,0-1 0,0 0 1,0 0-1,0 1 1,0-1-1,0 0 0,1 1 1,-1-1-1,1 0 1,-1 1-1,1-1 0,-1 0 1,1 1-1,0-1 1,0 1-1,0-1 0,0 1 1,0 0-1,1-2 1,0 0-30,14-21-1819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53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27 1128,'0'0'208,"-1"0"0,0 0 0,1 0 0,-1 0 0,1 0 0,-1 0 0,0 0-1,1 0 1,-1 0 0,1 1 0,-1-1 0,-6 5 2703,7-5-2703,0 1 0,-1-1 0,1 1 0,0-1 0,0 1-1,-1-1 1,1 1 0,0-1 0,0 1 0,0 0 0,0 0 0,-9 30 1282,7-24-570,-4 35 1769,5-25 921,-1-15-2773,7-4 26,-4 2-856,-1 21 70,8 55-287,-4 0 1,-3 0-1,-11 94 1,7-108-245,16-118-284,-7-29 605,-10-134 0,-1 53 79,5 162 73,0 0-1,1 0 1,-1 0 0,1 0-1,0 0 1,0 0 0,1 0-1,-1 0 1,1 1-1,0-1 1,0 1 0,0-1-1,0 1 1,0 0 0,1 0-1,0 0 1,-1 0-1,1 0 1,0 0 0,1 1-1,-1-1 1,0 1 0,1 0-1,-1 0 1,1 0-1,0 1 1,-1-1 0,1 1-1,0 0 1,0 0 0,0 0-1,0 1 1,0-1-1,0 1 1,0 0 0,0 0-1,0 0 1,0 1 0,0 0-1,0-1 1,0 1-1,5 2 1,-2 1-52,-1 0 0,1 0 0,-1 1 1,0 0-1,0 0 0,-1 1 0,1-1 0,-1 1 0,0 0 0,-1 0 1,1 1-1,-1 0 0,5 11 0,2 6-166,-2 1 0,12 42 0,-9-9-46,8 86 1,-14-85-385,20 82 1,-22-129 1092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04.2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38 516,'-1'1'236,"-1"-1"1,1 0-1,-1 1 1,1 0-1,-1-1 1,1 1-1,0 0 1,-1 0-1,1 0 0,0 0 1,0 0-1,0 0 1,0 0-1,0 0 1,0 0-1,0 0 1,0 1-1,0-1 0,0 0 1,1 1-1,-1-1 1,0 1-1,1-1 1,0 1-1,-1 1 1,-9 41 2873,9-28-2526,1 0 0,1 0 0,0 0 0,1 0 0,1 0 0,1 0 0,0-1-1,0 0 1,2 1 0,14 27 0,-14-30-485,2 0 0,-1-1-1,2 1 1,0-2 0,0 1 0,1-1-1,0 0 1,1-1 0,0-1 0,1 1-1,0-2 1,13 8 0,-21-14-87,0 1 0,1-1 0,-1-1 0,1 1 0,-1-1 0,1 1 0,-1-1 0,1 0 0,0-1 1,0 1-1,-1-1 0,1 0 0,0-1 0,0 1 0,0-1 0,-1 1 0,1-2 0,0 1 0,-1 0 0,1-1 0,-1 0 0,0 0 0,1 0 0,-1 0 0,0-1 1,0 0-1,0 0 0,-1 0 0,1 0 0,-1 0 0,0-1 0,0 0 0,0 1 0,0-1 0,0 0 0,-1-1 0,0 1 0,0 0 0,0-1 0,0 1 0,-1-1 1,0 1-1,2-10 0,-1-4 5,-1 1 0,0-1 1,-2 0-1,0 0 1,0 0-1,-2 1 0,0-1 1,-1 1-1,-1 0 0,-1 0 1,0 0-1,-1 1 0,-1 0 1,0 0-1,-1 1 1,-1 0-1,0 0 0,-20-19 1,26 30-15,0 0-1,0 0 1,0 0 0,-1 1 0,1 0 0,-1 0 0,0 0-1,0 1 1,0 0 0,-1 0 0,1 0 0,0 0 0,-1 1 0,1 0-1,-1 0 1,1 1 0,-1-1 0,-7 1 0,8 1-2,0 0 0,0 1 0,1-1 0,-1 1-1,0 0 1,1 0 0,-1 1 0,1-1 0,0 1 0,-1 0 0,1 0 0,1 0 0,-1 1 0,0-1 0,1 1-1,0 0 1,0 0 0,0 0 0,0 0 0,-3 8 0,0 1-92,1 0-1,0 0 1,1 1-1,0-1 1,2 1 0,-1 0-1,2 0 1,0 0-1,0 0 1,1 0 0,1 0-1,0 0 1,1-1 0,1 1-1,0 0 1,9 22-1,-9-26-374,1 1-1,0-1 1,1 0 0,1 0-1,-1-1 1,1 0-1,1 0 1,0 0-1,0 0 1,1-1 0,0-1-1,0 1 1,0-1-1,1-1 1,1 1-1,-1-2 1,1 1 0,0-1-1,0-1 1,0 0-1,16 5 1,-13-7-139,1 0 0,-1-1 0,0-1 0,1 0 0,-1-1 0,1 0 0,17-4 0,35-13-1111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04.6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1 169 300,'9'-18'1056,"-5"10"-242,0 0 0,0-1 0,-1 1-1,0-1 1,0 1 0,-5-16 5140,-8 41-3823,5-4-1851,2 1-1,0-1 1,0 0 0,1 1 0,1 0-1,0 0 1,1-1 0,1 1-1,0 0 1,1-1 0,0 1-1,1-1 1,0 1 0,1-1 0,1 0-1,0 0 1,1-1 0,0 0-1,9 13 1,-6-10-280,1-2 1,0 1-1,1-1 0,1 0 1,0-1-1,0-1 0,1 0 1,1 0-1,0-1 0,0-1 1,1-1-1,0 0 0,0 0 1,1-2-1,17 5 0,-20-7 0,1-1 0,-1-1-1,1 0 1,-1-1 0,1-1-1,0 0 1,0 0 0,-1-2 0,1 0-1,-1 0 1,1-1 0,13-5-1,-19 4 12,1 1-1,-1-2 0,1 1 1,-1-1-1,-1 0 1,1-1-1,-1 0 0,0 0 1,0-1-1,-1 1 0,0-2 1,0 1-1,0 0 1,-1-1-1,0 0 0,-1-1 1,0 1-1,5-13 1,-4 4 15,-1-1 1,0 1-1,-1-1 1,-1 0-1,-1 0 1,-1 0-1,0-1 1,-1 1-1,-1 0 1,-6-26-1,5 31-14,-1 0 1,0 1-1,-1-1 0,0 1 0,-1 0 0,-12-18 0,13 23-7,0 1-1,0 0 0,-1 0 0,0 0 0,0 0 1,0 1-1,-1 0 0,1 0 0,-1 1 0,0 0 1,-11-4-1,13 6-28,0 0 1,-1 0-1,1 1 1,-1 0-1,1 0 0,-1 0 1,0 1-1,1 0 1,-1 0-1,0 0 1,0 1-1,1 0 0,-1 0 1,1 0-1,-1 1 1,1 0-1,0 0 0,-1 0 1,1 1-1,0-1 1,0 1-1,1 0 1,-1 1-1,1-1 0,-6 6 1,4-3-286,0 1 0,0 0 0,1 0 0,0 0 0,0 1 0,0 0 0,1 0 0,0 0 1,1 0-1,0 0 0,0 1 0,1-1 0,0 1 0,1 0 0,-1 13 0,2-7-469,2 1 0,0-1 0,0 0 0,2 0 0,0 0 0,0 0 0,1-1-1,1 0 1,1 0 0,0 0 0,1-1 0,0 0 0,1 0 0,0-1 0,20 20 0,25 19-1369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08.2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7 169 712,'-2'-5'537,"-3"-11"4777,13 19-4234,6 7 224,-1 1 0,20 20 0,18 14 119,-13-20-1132,0-2 1,2-1-1,59 24 1,134 36-329,-179-64 101,88 26-343,3-5-1,1-7 0,165 15 1,21-24-873,386-24 1,330-73 1441,-783 51-120,-13-5 121,-2-12 0,-2-10 0,432-148 0,-637 183-315,135-52 10,-143 52-30,-1-1-1,-1-2 1,31-23-1,-62 40-37,0-1-1,0 1 0,-1-1 0,1 1 0,0-1 0,-1 0 0,1 0 0,-1 0 1,0 1-1,1-1 0,-1-1 0,0 1 0,0 0 0,1-3 0,-2 4-73,0 0 0,0 0 0,0 0-1,-1 0 1,1 0 0,0 0 0,0 0 0,0 0-1,-1 1 1,1-1 0,-1 0 0,1 0-1,-1 0 1,1 0 0,-1 0 0,1 0 0,-1 1-1,0-1 1,1 0 0,-1 0 0,0 1-1,0-1 1,1 0 0,-1 1 0,0-1 0,0 1-1,0-1 1,0 1 0,0 0 0,0-1-1,0 1 1,0 0 0,0 0 0,0 0 0,0-1-1,-1 1 1,-13-3-1840,0-2 125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09.2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1 341 580,'0'-1'153,"0"1"-1,1-1 1,-1 1 0,1-1-1,-1 1 1,1-1-1,-1 1 1,0 0 0,1-1-1,0 1 1,-1 0-1,1-1 1,-1 1 0,1 0-1,-1-1 1,1 1 0,0 0-1,-1 0 1,1 0-1,-1 0 1,1 0 0,0 0-1,-1-1 1,1 1-1,0 1 1,-1-1 0,1 0-1,1 0 1,33-4 1265,-27 4-864,64-11 1279,86-23 0,16-3-1384,878-73-76,-273 73-241,-263 15-69,-18-7-313,605-20-648,-454 67 779,-456-1 159,253 56 0,-287-31-157,212 85-1,-349-116-1260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12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484 103 1532,'-58'-33'16445,"390"84"-14069,-377-56-2383,-1 1 0,1 3-1,-1 1 1,1 3 0,-1 1-1,-65 16 1,111-20 7,0 0 0,0 0 0,-1 0 0,1 0 0,0 0 0,0 0-1,0 0 1,0 0 0,0 0 0,-1 0 0,1 0 0,0 0 0,0 0 0,0 0 0,0 0 0,0 0 0,-1 0 0,1 0 0,0 0 0,0 0 0,0 0 0,0 0 0,0 0 0,0 0 0,-1 0-1,1 1 1,0-1 0,0 0 0,0 0 0,0 0 0,0 0 0,0 0 0,0 0 0,0 0 0,0 1 0,0-1 0,0 0 0,-1 0 0,1 0 0,0 0 0,0 0 0,0 1 0,0-1 0,0 0-1,0 0 1,0 0 0,0 0 0,0 0 0,0 1 0,0-1 0,1 0 0,-1 0 0,9 5 4,17 1 8,-6-6-9,-1-1 1,1 0 0,29-7 0,-39 7-54,0-2 0,-1 1 1,0-2-1,0 1 0,0-1 1,0 0-1,0-1 0,-1 0 1,10-7-1,-17 11 29,-1 1 0,1-1 0,0 1 0,-1-1 0,1 1-1,0-1 1,-1 0 0,1 1 0,-1-1 0,1 0 0,-1 1 0,0-1 0,1 0-1,-1 0 1,0 0 0,1 1 0,-1-1 0,0 0 0,0 0 0,0 0 0,1 0 0,-1 1-1,0-1 1,0 0 0,0 0 0,-1 0 0,1 0 0,0 0 0,0 1 0,0-1-1,-1 0 1,1 0 0,-1-1 0,-1 0-60,0 0 0,0-1 0,0 1 0,0 0 0,0 1 0,-1-1 0,1 0 1,-1 1-1,1-1 0,-4-1 0,-10-3-497,1 0 0,-27-6 0,-7 2-1382,-93-6 1,7 16 8517,122 12-6021,4-4-302,6-6-219,-19 12 150,0 1 0,1 1 0,-33 32-1,49-43-101,0 1 0,1 0 1,0 0-1,-1 0 0,2 0 0,-1 1 0,1-1 0,0 1 0,0 0 0,1 0 0,0 0 0,0 0 0,1 0 0,0 1 0,0-1 0,1 0 1,0 1-1,0 8 0,6 15 73,1-1-1,1 0 1,18 43 0,-5-15-50,43 121 231,-64-178-310,0 0 0,0 0 0,1 0-1,-1 0 1,0 0 0,1 0-1,-1 0 1,1 0 0,-1 0 0,1 0-1,0 0 1,-1 0 0,1-1 0,0 1-1,0 0 1,-1 0 0,1-1-1,0 1 1,0 0 0,0-1 0,0 1-1,0-1 1,0 1 0,1 0-1,0-2-5,1 1 0,-1-1 0,0 0 0,0 1 0,0-1-1,0 0 1,0 0 0,0 0 0,0-1 0,0 1-1,0 0 1,1-2 0,36-25-61,2 2 0,0 1 0,71-29-1,-97 48-13,1 2 0,0 0-1,23-2 1,-7 1-168,-44 1-445,-11-1 480,-11 3-65,-1 1 1,1 2 0,-1 1 0,1 2 0,0 1 0,0 2-1,1 1 1,-40 15 0,65-17-2558,20-5 782,24-4-941,160-22-5509,-92 10 6428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12.8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0 102 632,'5'11'15774,"4"-9"-16193,34 5 1875,0-2 0,66 0 0,86-14-1195,-34 0-9,-57 8-242,-6 1-630,167-22-1,-264 21 605,30-7-1615,-24 1-383,-7 6 1861,-1 0 0,1 1 0,0-1 0,-1 1-1,1-1 1,0 0 0,-1 1 0,1-1 0,-1 1-1,1-1 1,-1 1 0,1-1 0,-1 1 0,0 0-1,1-1 1,-1 1 0,0-1 0,1 1 0,-2 0 0,-23-12-4120,-44-13 1,36 14 2545,-9-5-102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13.2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74 612,'-4'-2'424,"-1"-1"1,1 0-1,0 0 0,1 0 0,-1 0 1,0-1-1,1 1 0,-4-5 0,7 7-335,0 0 0,-1 1-1,1-1 1,0 0-1,-1 1 1,1-1 0,0 1-1,0-1 1,0 0-1,0 0 1,0 1-1,0-1 1,0 0 0,0 1-1,0-1 1,0 0-1,0 1 1,0-1-1,0 0 1,1 1 0,-1-1-1,0 0 1,0 1-1,1-2 1,1 1 31,-1-1 1,1 1-1,-1-1 1,1 1 0,0 0-1,0-1 1,-1 1-1,1 0 1,0 0-1,0 0 1,4-1-1,3 0 242,1 0-1,-1 0 0,0 1 0,1 0 0,-1 1 0,1 0 1,-1 1-1,1-1 0,-1 2 0,0-1 0,1 2 0,9 2 0,14 6 2093,59 29 0,-87-38-2299,1 1 0,-1 0 0,1 0 0,-1 1 0,0-1 0,0 1 0,8 9 0,-12-11-144,0-1 0,0 1 0,0 0 0,0-1 0,0 1 1,0 0-1,0 0 0,-1 0 0,1 0 0,-1 0 1,0-1-1,1 1 0,-1 0 0,0 0 0,0 0 1,0 0-1,0 0 0,0 0 0,-1 0 0,1 0 0,-1 0 1,1 0-1,-1 0 0,0 0 0,0-1 0,1 1 1,-1 0-1,0 0 0,-2 1 0,-10 13-96,-1-1 0,0-1 0,-1 0 0,-1-1 0,0 0 0,-24 14 0,31-21-49,-66 40-2389,35-23-1110,3 1-3509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14.6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8 84,'-37'-7'12169,"37"7"-11989,3 21 2292,5 18-1243,-2-1 0,-1 2 0,0 66 0,-23 119-802,14-198-425,4-46-124,1-13-1,-3-65-257,-1 41 239,3 0 1,12-90-1,-10 137 151,0 1 0,0 0 0,0 0 0,1 0 0,1 0 0,7-13 0,-11 19-3,1 1 0,0 0 0,0 0-1,0 0 1,0-1 0,0 1 0,0 0 0,1 0-1,-1 1 1,0-1 0,0 0 0,1 0-1,-1 0 1,0 1 0,1-1 0,-1 1 0,1-1-1,1 1 1,-1 0 4,0 0 0,-1 0 0,1 1 0,0-1 0,0 1 0,-1-1 0,1 1-1,0 0 1,-1-1 0,1 1 0,-1 0 0,1 0 0,-1 0 0,1 0 0,-1 1 0,0-1 0,1 0 0,-1 1 0,2 1-1,13 20 86,-1 1-1,-1 0 0,-1 1 0,-1 0 0,-1 1 0,-1 1 0,6 28 0,-5-13-6,-2 1 0,-1 0 0,-2 0-1,-1 69 1,3-133 69,27-143-78,-31 135-7,2 1 0,12-34 1,-15 53-41,1 0 1,-1 0 0,2 1 0,0-1 0,0 1 0,0 0 0,1 0 0,0 1 0,0-1-1,10-7 1,-14 13-15,-1 1 0,0 0 0,1 0 0,-1 0-1,1 0 1,-1 1 0,1-1 0,-1 0 0,1 1 0,-1-1 0,1 1-1,0-1 1,-1 1 0,1 0 0,0-1 0,-1 1 0,1 0-1,0 0 1,0 0 0,-1 1 0,1-1 0,1 1 0,0 0 6,0 0 0,-1 0 1,0 1-1,1-1 1,-1 1-1,0 0 1,0 0-1,0 0 1,0 0-1,0 0 1,0 0-1,2 3 1,3 8 54,0-1 1,-1 1 0,0 0 0,4 15-1,-10-26-72,30 92 242,-20-56-278,2-1 1,1-1 0,2 0-1,1-1 1,24 37 0,-36-66-13,0-1 0,0 0 0,0 0 0,1 0 0,0 0 0,0-1 0,0 0 0,0 0 0,1 0 0,0-1 0,-1 1 0,1-1 0,0-1 0,1 1 0,6 1 1,-8-3 25,1 0 1,-1-1 0,0 0-1,0 0 1,1 0-1,-1 0 1,0-1 0,0 0-1,0 0 1,1 0 0,-1-1-1,-1 0 1,1 0 0,0 0-1,0 0 1,-1-1 0,1 0-1,-1 0 1,6-5 0,12-11 18,-1-1 0,-1 0 0,-1-2 0,-1 0 0,17-28 0,-27 37 16,0 1 1,-1-1-1,-1-1 0,0 1 0,-1-1 0,0 0 0,-1 0 1,-1 0-1,0-1 0,-1 1 0,0-27 0,-2 36-18,0 1 0,0 0-1,-1 0 1,0 0-1,0-1 1,0 1 0,-1 0-1,1 0 1,-1 1 0,0-1-1,0 0 1,0 0-1,-1 1 1,1 0 0,-5-6-1,5 8 4,0-1-1,0 1 0,-1 0 1,1-1-1,0 1 0,0 0 1,-1 0-1,1 1 1,0-1-1,-1 0 0,1 1 1,-1-1-1,1 1 0,-1 0 1,1 0-1,-1 0 0,1 0 1,-1 0-1,1 1 1,-1-1-1,1 1 0,0-1 1,-1 1-1,1 0 0,0 0 1,-1 0-1,-2 3 0,-1-1 23,1 1 0,-1 0 0,1 1 0,0-1 0,1 1 0,-1 0 0,1 0 0,0 0 0,0 1 0,0 0 0,1 0 0,0 0 0,0 0 0,1 0 0,0 0 0,0 1 0,0-1 0,-1 11-1,1-5 1,0 1 0,1 0-1,1-1 1,0 1-1,1 0 1,0 0-1,1-1 1,6 23-1,-3-19-100,2-1 0,0 0-1,0-1 1,2 0 0,0 0 0,0 0-1,1-2 1,1 1 0,0-1 0,0-1 0,2 0-1,-1 0 1,16 9 0,-9-7-93,1-2 0,0 0 1,0-2-1,1 0 0,0-1 1,0-1-1,1-1 0,0 0 1,23 1-1,-39-6 204,0-1-1,0 1 1,0-1 0,0 0 0,0-1-1,0 1 1,0-1 0,0 0-1,0-1 1,9-3 0,-13 4-15,0 0 0,0 0 0,-1-1 0,1 1 0,0-1 0,-1 1 1,1-1-1,-1 1 0,1-1 0,-1 0 0,0 0 0,0 0 0,0 1 0,0-1 0,0 0 0,0-1 0,0 1 1,-1 0-1,1 0 0,-1 0 0,0 0 0,1 0 0,-1-1 0,0 1 0,0 0 0,0 0 0,-1 0 0,1 0 0,0-1 1,-2-3-1,-11-51 22,7 36-27,1 0 0,1 0 0,1 0-1,1-1 1,1 1 0,1-1-1,4-36 1,-1 43 4,0 0 1,2 0-1,0 0 0,0 1 0,2 0 1,9-17-1,-13 26-18,0 0 0,0 0 1,0 0-1,1 1 0,0 0 0,0-1 0,0 1 0,0 0 1,0 1-1,1-1 0,0 1 0,0 0 0,0 0 0,0 0 1,0 1-1,1 0 0,-1 0 0,0 0 0,10-1 0,-11 3-5,-1 1-1,1-1 0,0 1 1,0-1-1,0 1 0,-1 0 1,1 1-1,0-1 1,-1 1-1,1-1 0,-1 1 1,0 0-1,1 0 0,-1 1 1,0-1-1,0 1 0,-1-1 1,1 1-1,0 0 0,-1 0 1,0 0-1,1 0 1,-1 1-1,-1-1 0,3 5 1,5 11-97,0 1 0,-2 0 0,7 27 0,-10-34-22,8 37-128,-8-33-920,0-1 0,1 1 0,0-1 0,11 21-1,-13-32 542,0-1-1,0 1 0,0 0 0,1-1 0,0 1 0,0-1 0,0 0 0,0-1 0,1 1 0,-1-1 0,1 0 0,0 0 0,0 0 0,0 0 1,1-1-1,-1 0 0,7 1 0,19 4-1936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15.0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5 359 1692,'-5'-52'11213,"6"75"-9053,2 37-662,2 39-1036,-3-89-1499,-1 1-1,2-1 0,-1 0 1,1 0-1,1 0 1,8 18-1,-12-28 930,0 0 0,0 0 0,1 1 0,-1-1 0,0 0 0,0 0 1,9 3-3996,-1-15 1631,-4-7 620</inkml:trace>
  <inkml:trace contextRef="#ctx0" brushRef="#br0" timeOffset="1">44 341 1260,'-4'-51'2140,"-3"-1"425,4 7 239,-4 4-272,7 5-516,-4 6-584,8 5-644,-1 5-784,4 3-1036,7 4-964,7 6-516,7 3-284,10 6-41,7 4 317,11 1 776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15.3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384 0 932,'-4'3'435,"1"-1"0,-1 0 0,0 0 0,1 0 0,-1 0 0,0 0 0,0-1 0,0 0 0,0 0 0,-1 0 0,1 0 0,0-1 0,0 1 0,-6-1 0,-5 1 709,-3 1-11,1 1 0,-1 0 1,1 1-1,0 1 0,0 0 0,1 1 1,-30 16-1,45-21-1109,-1 0 0,1 0 0,-1 1 0,1-1 0,0 0 0,-1 1 0,1-1 0,0 0 0,0 1 0,0 0 0,0-1 0,0 1 0,0 0 0,1-1 0,-1 1 0,0 0 0,1 0 0,-1 0 0,1-1 0,0 1 0,0 0 0,0 0 0,0 0 0,0 0 0,0 0 0,0 0 0,0-1 0,1 1 0,-1 0 0,1 0 0,0 0 0,-1-1 0,1 1 0,0 0 0,0-1 0,0 1 0,1 1 0,6 8-104,1 0 0,-1 0 0,2-1 0,12 11 0,0 1 145,-15-14-37,-1 0 0,1 0 1,-2 1-1,1-1 0,-1 1 0,-1 1 0,1-1 0,-2 1 0,1-1 0,-1 1 0,2 17 0,-4-21-27,-1-1-1,0 1 1,0-1 0,0 1-1,0-1 1,-1 1 0,0-1-1,0 0 1,-1 0 0,1 1-1,-1-1 1,0 0 0,-1 0-1,1 0 1,-1-1 0,0 1-1,0-1 1,-1 1 0,1-1-1,-1 0 1,0 0 0,0-1-1,-9 7 1,4-4 8,-2 0 1,1-1-1,-1-1 0,1 1 0,-1-2 1,0 1-1,-15 1 0,20-3-270,0-1-1,1 0 1,-1-1-1,0 1 1,0-1-1,0 0 1,0-1-1,0 0 1,0 1-1,1-2 1,-1 1-1,0-1 1,1 0-1,-1 0 1,-9-6-1,14 8 85,0-1 0,1 1 0,-1-1 0,0 1 0,1-1-1,-1 1 1,1-1 0,-1 0 0,1 1 0,-1-1 0,1 0-1,0 1 1,-1-1 0,1 0 0,0 0 0,-1 1 0,1-1-1,0 0 1,0 0 0,0 0 0,0 1 0,0-1 0,0 0 0,0 0-1,0 0 1,0 1 0,0-1 0,0 0 0,1 0 0,-1 0-1,0 1 1,0-1 0,1 0 0,-1 1 0,1-1 0,-1 0-1,1-1 1,24-23-3550,-19 21 3135,21-21-1704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54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24 120 848,'-10'-8'1568,"3"1"252,0 2 169,11-1-233,2 2-260,11-3-256,4 2-348,2-3-520,8-1-860,3 0-920,-4-2-540,4-2-320,-3 0-65,-4-1 201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16.2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0 191 1436,'8'-60'3480,"9"-56"7296,-17 115-10666,0 0-1,0 0 0,0 1 1,0-1-1,0 0 1,1 0-1,-1 0 1,0 1-1,1-1 0,-1 0 1,0 0-1,1 1 1,-1-1-1,1 0 1,-1 1-1,1-1 1,-1 0-1,2 0 0,7 6 1365,6 26-231,-5 12-873,-1 1 0,-3 0 0,-1 0 0,-2 47 0,-1-52-261,-3 161 218,-1-7-235,3-182-177,0 1 0,1-1 0,1 1 0,-1-1 0,7 15 0,-8-24 33,0 0 1,0 0-1,0 0 1,0 0-1,0 0 1,1 0-1,-1 0 1,1 0-1,-1 0 1,1-1-1,0 1 1,-1-1-1,1 1 1,3 1 0,-3-2 6,-1-1 1,1 0-1,-1 0 1,1 1 0,-1-1-1,1 0 1,-1 0 0,1-1-1,-1 1 1,1 0 0,-1 0-1,1-1 1,-1 1 0,0-1-1,1 1 1,-1-1 0,1 0-1,-1 1 1,0-1 0,0 0-1,1 0 1,-1 0 0,0 0-1,0 0 1,2-2 0,9-11-57,-1 0 0,0-1 1,0-1-1,-2 0 1,0 0-1,0-1 1,8-27-1,11-18 449,-24 54-258,6-14 262,-7 19-130,-5 13 2,-4 9-174,2 0 0,0 0 0,1 0 0,1 0 0,1 1 0,3 35 0,-2-48-97,1 0-1,1-1 0,-1 1 0,1 0 0,0-1 1,1 1-1,0-1 0,0 0 0,0 0 0,1 0 1,-1 0-1,1-1 0,1 1 0,-1-1 0,1 0 1,0 0-1,0-1 0,0 1 0,1-1 1,0-1-1,-1 1 0,13 5 0,-9-5-201,-1-1-1,1 0 1,0 0 0,1-1-1,-1 0 1,0 0-1,1-1 1,-1-1 0,0 0-1,1 0 1,13-2-1,-18 1 216,0 0 1,0 0-1,0-1 0,-1 0 0,1 0 0,0 0 0,-1 0 0,0-1 0,1 0 0,-1 0 0,0 0 0,-1 0 0,1 0 0,0-1 0,-1 0 1,0 0-1,0 0 0,0 0 0,0 0 0,-1 0 0,0-1 0,0 1 0,2-7 0,2-10 766,-1 0 1,0-1-1,-2 0 0,1-22 0,0-6 764,-4 50-1468,0-1 0,0 1 0,0-1 1,0 1-1,0-1 0,0 1 0,0-1 0,0 1 1,0-1-1,0 1 0,0-1 0,0 1 1,0-1-1,0 1 0,1-1 0,-1 1 0,0-1 1,0 1-1,1-1 0,-1 1 0,0-1 1,1 1-1,-1 0 0,0-1 0,1 1 0,-1-1 1,0 1-1,1 0 0,0-1 0,6 16 452,2 29-256,-5-19-297,1 1 0,1-1 0,1 0 0,1-1 0,16 35 0,-21-53 23,1 0 1,-1-1-1,1 1 1,0-1-1,0 0 1,1 0-1,0 0 1,-1 0-1,1-1 1,1 0 0,-1 0-1,1-1 1,0 1-1,-1-1 1,1 0-1,1-1 1,-1 1-1,0-1 1,1-1-1,-1 1 1,1-1 0,-1 0-1,1 0 1,0-1-1,-1 0 1,13-2-1,-12 2 10,1-1-1,-1-1 0,1 0 0,-1 0 0,0 0 1,0-1-1,0 0 0,0 0 0,0-1 1,-1 0-1,0 0 0,12-10 0,-10 6 16,0 0 0,-1-1 0,0 0-1,0 0 1,-1-1 0,0 0 0,9-19-1,-6 5 111,-1 0-1,-1-1 0,-2 0 1,0 0-1,-1 0 1,0-52-1,-32 236-505,21-133-489,-1 6-1747,6-12-2511,8-46-4135,-5 0 7120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16.6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 76 848,'-10'-12'940,"-28"-28"2085,36 37-2546,-1 1 1,0 0-1,0 0 0,0-1 0,0 2 0,0-1 0,0 0 0,-1 1 1,1-1-1,0 1 0,-7-1 0,9 2-342,-1 0 0,1 0 1,0 0-1,0 0 0,-1 1 0,1-1 1,0 0-1,-1 1 0,1-1 0,0 1 0,0 0 1,0-1-1,0 1 0,-1 0 0,1 0 1,0 0-1,0-1 0,1 1 0,-1 0 0,0 0 1,0 1-1,0-1 0,1 0 0,-1 0 1,0 0-1,1 0 0,-1 1 0,1-1 0,-1 0 1,1 0-1,0 1 0,0 1 0,-8 51 1400,8-43-1185,-2 163 1260,7-57-3619,-4-102 1442,-1-9-264,1 0 1,0 1-1,0-1 0,0 0 1,4 9-1,-5-14 614,0 0-1,1-1 1,-1 1 0,0 0-1,1-1 1,-1 1-1,1 0 1,-1-1 0,1 1-1,-1 0 1,1-1 0,0 1-1,-1-1 1,1 1 0,0-1-1,-1 1 1,1-1 0,0 0-1,-1 1 1,2-1 0,-1 0 14,1 0-1,-1 0 1,0 0 0,0 0 0,0-1 0,0 1-1,0 0 1,0-1 0,0 1 0,0-1 0,0 1 0,0-1-1,0 0 1,-1 1 0,1-1 0,0 0 0,0 0-1,0 1 1,-1-1 0,2-1 0,15-20-1820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17.0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34 388,'28'-33'10729,"-32"42"-8261,1 6-744,0 3-692,-1 4-759,1 0-938,6 4-1203,7-1-648,8-3-360,10-2-152,7-3 199,10-3 621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17.3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415 102 1044,'1'-3'666,"1"0"0,-1-1 0,0 1 0,0-1-1,0 1 1,-1-1 0,1 1 0,-1-1 0,0 1 0,0-1 0,0 0-1,0 1 1,0-1 0,-1 1 0,-1-6 0,1 6-401,0 1 0,0 0 0,0 0 0,-1-1 0,1 1 0,-1 0 0,1 0 0,-1 0 0,0 0 0,1 0 0,-1 1 0,0-1 0,0 0 0,0 1 0,-1 0 0,1-1 0,0 1 0,0 0 0,-1 0 0,1 0 0,-1 1 0,1-1 0,-3 0 0,3 0-239,-1 1 1,1 0-1,0 0 1,-1-1-1,1 1 1,0 1-1,-1-1 1,1 0-1,0 0 0,-1 1 1,1 0-1,0-1 1,0 1-1,0 0 1,-1 0-1,1 0 1,0 0-1,0 0 1,1 1-1,-1-1 1,0 1-1,0-1 1,1 1-1,-1 0 1,0-1-1,1 1 1,0 0-1,-1 0 1,1 0-1,0 0 1,0 0-1,0 0 1,0 1-1,1-1 1,-1 0-1,1 0 0,-1 1 1,1-1-1,0 0 1,0 1-1,0-1 1,0 0-1,0 1 1,0-1-1,1 0 1,-1 0-1,1 1 1,-1-1-1,1 0 1,0 0-1,0 0 1,0 0-1,0 0 1,1 0-1,-1 0 1,3 3-1,64 54-1066,8 8 344,-68-58 681,0 0 0,-1 0 1,0 0-1,0 1 0,-1 0 0,8 18 1,-13-25 30,1 1 1,-1-1 0,0 1 0,0-1 0,0 1-1,0-1 1,-1 1 0,0 0 0,1-1-1,-1 1 1,-1 0 0,1-1 0,0 1 0,-1 0-1,0-1 1,0 1 0,0-1 0,0 1-1,-1-1 1,1 1 0,-1-1 0,0 0 0,0 0-1,0 0 1,0 0 0,0 0 0,-1 0-1,1-1 1,-1 1 0,0-1 0,0 0-1,0 0 1,0 0 0,-5 3 0,-4 1-130,0-1-1,0 0 1,0-1 0,-1 0-1,1 0 1,-1-2 0,0 0-1,-22 2 1,10-4-1443,1-1 0,0-1-1,-48-10 1,-69-30-5681,79 22 4648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18.4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17 1312,'-23'-16'10061,"25"29"-7270,3 18-1407,0-1 0,-3 1 0,0-1 0,-3 33 0,-18 127-990,11-128 45,6-49-430,-20 225 298,19-186-581,3 0 1,10 81 0,-9-129 132,-1 0 0,1-1 0,0 1 1,0-1-1,0 1 0,0-1 0,0 1 1,1-1-1,0 0 0,0 1 0,3 3 1,-5-6 41,1-1 1,0 1-1,-1-1 1,1 1-1,0-1 1,0 1-1,-1-1 1,1 1-1,0-1 1,0 0-1,0 0 1,0 1-1,-1-1 1,1 0-1,0 0 1,0 0-1,0 0 1,0 0-1,1 0 1,0 0-77,0-1 1,0 1-1,0-1 0,0 0 1,0 0-1,-1 0 0,1 0 1,0 0-1,-1 0 0,1 0 1,2-3-1,20-21-1172,-1-1 1,-2-1-1,21-35 1,-25 36 1178,-14 22 162,80-122 1288,-64 95 408,-2-1 0,15-38 0,-30 54-573,-12 16-256,-17 19-217,6 2-501,1 1 1,1 2-1,1 0 1,0 0-1,2 2 1,1 0-1,2 1 1,0 0-1,-9 33 1,18-50-129,2-1 1,-1 1-1,2 0 1,-1 0-1,1 1 1,1-1 0,0 0-1,0 0 1,2 10-1,-1-15-21,0 0 1,0-1-1,1 1 0,-1-1 0,1 1 0,0-1 0,0 0 0,1 0 0,-1 0 0,1 0 0,0 0 0,0 0 0,0-1 0,1 0 0,-1 1 0,1-1 0,0-1 0,0 1 0,0 0 0,0-1 0,7 3 0,1-1-75,1 0-1,-1-1 1,1 0-1,0-2 1,-1 1 0,1-1-1,0-1 1,0 0-1,0-1 1,0-1-1,0 0 1,23-6 0,-10 0-125,-1-1 1,1 0 0,-1-2 0,-1-1 0,26-17 0,-40 23 184,0 0 0,-1-1 1,1 0-1,-1 0 0,-1-1 1,1 0-1,-2-1 0,1 0 1,8-13-1,2 69 1094,-13-38-1068,1 0-1,0 0 1,0-1-1,0 1 0,1-2 1,1 1-1,-1-1 0,1 0 1,1 0-1,-1-1 0,1 0 1,0-1-1,0 0 1,1-1-1,-1 1 0,1-2 1,0 1-1,0-1 0,0-1 1,1 0-1,-1 0 1,1-1-1,-1-1 0,1 0 1,-1 0-1,18-3 0,-24 3-15,-1-1 0,1 1 0,-1-1-1,1 0 1,-1 0 0,1 0 0,-1-1-1,1 1 1,-1-1 0,0 0-1,0 0 1,0 0 0,0 0 0,0 0-1,0-1 1,-1 1 0,1-1 0,-1 1-1,0-1 1,0 0 0,0 0-1,0-1 1,0 1 0,0 0 0,-1 0-1,0-1 1,0 1 0,0-1 0,0 1-1,0-1 1,-1 0 0,1 1-1,-1-1 1,0 1 0,0-1 0,0 0-1,-1 1 1,0-1 0,0-4-1,-3-6-2,0 0-1,-1 1 1,0-1-1,-1 1 1,-1 0-1,0 1 1,0 0-1,-16-20 0,13 22 53,0-1-1,0 2 1,0-1-1,-2 1 1,1 1-1,-1 0 1,0 1-1,0 0 1,-1 1-1,0 0 1,-25-7-1,32 11-14,0 1-1,0-1 1,0 1 0,0 0-1,0 1 1,0 0-1,0 0 1,0 0 0,0 1-1,0-1 1,0 2-1,0-1 1,0 0-1,1 1 1,-1 0 0,0 1-1,1-1 1,0 1-1,-1 0 1,1 0 0,0 1-1,1 0 1,-1 0-1,1 0 1,-1 0 0,1 0-1,0 1 1,1 0-1,-1 0 1,-2 6-1,2-5-35,1 1-1,-1-1 1,2 1 0,-1-1-1,1 1 1,0 0-1,0 0 1,1 0-1,0 0 1,0 0-1,1 0 1,0 0-1,0 1 1,1-1-1,-1 0 1,2 0-1,-1 0 1,1 0-1,0 0 1,0-1-1,5 9 1,-2-6-109,0 0 1,1-1 0,1 1 0,-1-1-1,1-1 1,1 1 0,-1-1 0,1 0 0,1-1-1,-1 0 1,1 0 0,0-1 0,19 8-1,30 8-143,0-2 0,2-4 0,75 11 0,-134-25 275,-1-1 0,1 0 0,-1 1 0,1-1 1,0 0-1,-1 0 0,1 0 0,-1 0 1,1 1-1,-1-1 0,1 0 0,0 0 0,-1 0 1,1 0-1,-1 0 0,1-1 0,0 1 1,-1 0-1,1 0 0,-1 0 0,1 0 0,-1-1 1,1 1-1,-1 0 0,1 0 0,-1-1 1,1 1-1,-1 0 0,1-1 0,-1 1 0,1-1 1,-1 1-1,0 0 0,1-1 0,-1 1 1,0-1-1,1 1 0,-1-1 0,0 0 0,0 1 1,1-1-1,-1 0 0,-8-27 247,0 0-139,8 20-84,0-1 1,1 0-1,0 0 1,1 1 0,0-1-1,0 1 1,1-1-1,0 1 1,0 0 0,1 0-1,0 0 1,0 1 0,1-1-1,0 1 1,0 0-1,1 1 1,0-1 0,0 1-1,0 0 1,1 0-1,0 1 1,0 0 0,9-4-1,-11 5-8,0 1-1,0 1 0,0-1 1,1 1-1,0 0 0,-1 0 1,1 1-1,0-1 1,0 1-1,0 1 0,-1-1 1,1 1-1,0 0 1,0 0-1,0 1 0,0-1 1,0 1-1,0 1 0,0-1 1,-1 1-1,1 0 1,-1 0-1,1 1 0,-1 0 1,0 0-1,0 0 0,0 0 1,0 1-1,-1 0 1,1 0-1,-1 0 0,0 0 1,0 1-1,4 6 0,-2 0-39,0 0-1,-1 0 0,0 1 0,-1-1 0,0 1 0,-1 0 0,0 0 0,-1 1 0,-1-1 0,1 19 0,0-11-1165,0 0 0,1-1-1,6 21 1,-8-38 880,-1 0 1,1 0-1,0 0 1,0-1-1,0 1 1,0 0 0,0 0-1,1-1 1,-1 1-1,0 0 1,1-1-1,-1 1 1,1-1-1,0 0 1,-1 0-1,1 1 1,0-1 0,0 0-1,0 0 1,0-1-1,0 1 1,0 0-1,0-1 1,0 1-1,0-1 1,0 0 0,0 1-1,0-1 1,0 0-1,0 0 1,0 0-1,0-1 1,1 1-1,-1-1 1,0 1-1,0-1 1,2 0 0,23-9-1897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18.8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0 292 280,'12'-108'4721,"-10"57"1373,-5-61 1,5 91-3465,5 34-1303,11 38-512,-17-48-735,88 360 1062,-54-116-4027,-34-240 2450,0-1-427,-1 0 0,1-1 1,-1 1-1,0 0 0,0 0 1,-1 0-1,-1 8 1,-5-11-2237,6-3 2950,1 0 0,-1 0 1,1 0-1,0 0 1,-1 0-1,1 0 1,-1 0-1,1 0 1,0 0-1,-1 0 1,1-1-1,0 1 1,-1 0-1,-1-2-737,-14-11-2195,16 13 3022,-17-17-2334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19.4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45 212 1696,'-4'-1'659,"0"0"-1,0 0 1,0 0-1,0-1 1,0 0-1,0 0 1,-7-5-1,11 7-475,-1-1 0,1 1 0,-1-1 0,1 1 0,-1-1 0,1 1-1,0-1 1,-1 0 0,1 1 0,0-1 0,-1 1 0,1-1 0,0 0 0,0 1 0,0-1 0,0 0 0,-1 1 0,1-1 0,0 0 0,0 1-1,0-1 1,1-1 0,-1 1-7,1-1 0,-1 1 0,1 0 0,0-1 0,0 1 0,0 0 0,-1-1 0,1 1-1,1 0 1,-1 0 0,0 0 0,0 0 0,0 0 0,2-1 0,13-8 229,0 0 1,0 2-1,1 0 1,0 0-1,0 2 0,1 0 1,18-4-1,5 2-313,0 1-1,45-1 1,-74 8-90,1-1 1,-1 2 0,1-1 0,-1 2-1,0 0 1,1 0 0,-1 1-1,0 0 1,-1 1 0,15 7 0,-20-8-1,0 1 0,0 0 0,0 0 1,-1 1-1,0-1 0,0 1 0,0 0 0,0 0 1,-1 1-1,1 0 0,-2-1 0,1 1 1,-1 1-1,1-1 0,-2 0 0,1 1 1,-1 0-1,0-1 0,2 10 0,4 35 427,-3 0 0,0 62 0,-5-103-117,0-15-71,-1-16-76,-2 8-143,-5-18 319,2-1 1,1 1-1,1-1 0,1-44 0,3 67-271,1 1 0,0-1 0,0 0 0,1 1-1,0-1 1,1 1 0,0-1 0,0 1 0,1 0 0,0 1-1,0-1 1,1 1 0,0-1 0,0 1 0,1 1-1,0-1 1,0 1 0,0 0 0,1 0 0,0 1 0,8-5-1,-8 5-44,0 1-1,1 0 0,-1 1 1,0 0-1,1 0 0,0 1 1,0-1-1,0 2 0,0-1 1,0 1-1,0 0 1,11 1-1,-15 1-13,1-1 0,0 1 0,0 0 1,-1 1-1,1-1 0,-1 1 0,1 0 0,-1 0 0,0 0 1,0 0-1,0 1 0,0 0 0,0 0 0,0 0 0,-1 0 1,1 0-1,-1 1 0,0 0 0,0-1 0,-1 1 0,1 1 1,2 4-1,2 7-3,-1 0 0,0 0-1,5 32 1,-9-35-10,1-1-1,0 1 0,1-1 1,0 1-1,1-1 0,1 0 0,0-1 1,9 15-1,-13-23 1,0-1 0,0 1 0,0-1 0,0 0 0,1 0 0,-1 1 0,1-1 0,0-1 0,-1 1 0,1 0 0,0-1 0,0 1 0,0-1 0,0 0 1,0 0-1,0 0 0,1-1 0,-1 1 0,0-1 0,0 1 0,0-1 0,1 0 0,-1 0 0,0-1 0,0 1 0,1-1 0,-1 1 0,0-1 0,0 0 0,0 0 0,0-1 0,0 1 0,0-1 0,0 1 0,0-1 0,-1 0 0,5-3 0,1-2 4,-1 1-1,1-1 1,-2-1-1,1 1 1,-1-1-1,0-1 1,0 1-1,-1-1 1,0 0-1,-1 0 1,4-10-1,-6 12 8,0 0-1,0 1 1,-1-1-1,0-1 1,0 1-1,-1 0 1,0 0-1,0 0 1,-1 0-1,0 0 1,0 0-1,0 0 1,-1 0-1,-4-11 1,4 15-8,0-1 1,0 1 0,0 0 0,0 0-1,0 0 1,-1 0 0,1 0 0,-1 1-1,0-1 1,0 1 0,0-1 0,0 1-1,0 0 1,0 0 0,-1 1-1,1-1 1,-1 1 0,1 0 0,-1-1-1,0 2 1,1-1 0,-1 0 0,0 1-1,0-1 1,1 1 0,-1 0 0,0 1-1,0-1 1,-4 1 0,-3 2-193,-1 0 1,1 1-1,0 0 0,0 1 1,0 0-1,0 1 0,1 0 1,0 1-1,1 0 0,-1 0 1,1 1-1,0 0 0,1 0 1,0 1-1,1 1 0,0-1 1,-10 18-1,16-26-52,0 1 0,0 0 0,0-1 0,0 1 0,0 0 0,0 0 0,1 0-1,-1 0 1,1 0 0,-1 0 0,1 0 0,0 0 0,0 0 0,0 0 0,0 0 0,0 0 0,0 0 0,0 0 0,1 0-1,-1 0 1,1 0 0,-1 0 0,1 0 0,0 0 0,0-1 0,0 1 0,0 0 0,0 0 0,0-1 0,1 1-1,-1-1 1,0 1 0,1-1 0,-1 0 0,1 1 0,0-1 0,-1 0 0,1 0 0,0 0 0,3 1 0,3 1-501,-1-1 1,1 1 0,-1-2 0,1 1 0,0-1 0,0 0 0,0-1 0,0 0 0,13-1 0,29-9-1395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20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8 143 1908,'6'-14'1631,"0"1"1,-1-1-1,4-16 0,-8 27-1113,0-1 1,0 1-1,-1 0 1,1-1-1,-1 1 0,1-1 1,-1 1-1,0-1 1,-1 1-1,1-1 0,0 1 1,-1 0-1,0-1 1,0 1-1,0 0 0,0 0 1,-1-1-1,1 1 1,-3-4-1,3 7-462,1 0 0,-1 0 0,1 0 0,0 0 0,-1 0 0,1 0 0,-1 0-1,1 0 1,0 0 0,-1 0 0,1 1 0,-1-1 0,1 0 0,0 0 0,-1 0 0,1 1 0,0-1 0,-1 0 0,1 0 0,0 1 0,-1-1 0,1 0-1,0 0 1,0 1 0,-1-1 0,1 0 0,0 1 0,0-1 0,0 1 0,-1-1 0,1 0 0,0 1 0,0-1 0,0 1 0,0-1 0,0 0-1,0 1 1,0-1 0,0 1 0,0 0 0,-7 20 529,3 20-150,1 1-1,3 0 0,7 74 1,-3-75-417,-3-9-341,2-1 0,1 0 0,1 0 0,2 0 0,20 58 0,-26-86 141,1 0 1,-1 0-1,1-1 0,-1 1 1,1 0-1,0-1 1,0 1-1,0-1 1,0 0-1,0 0 1,0 0-1,1 0 0,-1 0 1,1 0-1,0-1 1,4 3-1,-4-3 58,-1-1 0,0 0 0,1 1 0,-1-1 0,1 0 0,-1 0-1,0-1 1,1 1 0,-1 0 0,0-1 0,1 1 0,-1-1 0,0 0 0,0 0-1,0 0 1,1 0 0,-1 0 0,0 0 0,0-1 0,0 1 0,-1-1 0,3-1-1,15-16 99,-1 0-1,-1-1 0,-1 0 0,16-27 0,-16 22 1124,1 2-1,1 0 1,23-22-1,-40 44-1027,0 0 1,0 0-1,0 0 0,0 0 1,0 0-1,0 0 0,1 1 1,-1-1-1,0 0 0,0 1 1,1-1-1,-1 1 0,0-1 1,1 1-1,-1 0 0,3-1 1,-3 1-40,-1 1 0,1-1 1,0 0-1,-1 0 0,1 1 0,0-1 1,-1 0-1,1 1 0,0-1 1,-1 1-1,1-1 0,-1 0 1,1 1-1,-1 0 0,1-1 1,-1 1-1,1-1 0,-1 1 1,1 0-1,-1-1 0,0 1 1,1 1-1,1 5 53,0 0 1,0 1-1,-1-1 1,0 0-1,0 9 1,0-3-37,0 3-25,1-1 1,1 1-1,1-1 1,0 0-1,1-1 1,0 1 0,15 26-1,-18-37-55,1 1-1,0-1 1,0 0-1,0 0 1,1 0-1,-1-1 1,1 1-1,0-1 0,0 0 1,0 0-1,1 0 1,-1 0-1,1-1 1,-1 0-1,1 0 1,0 0-1,0-1 1,0 1-1,0-1 1,0 0-1,0 0 1,0-1-1,0 0 1,0 0-1,0 0 1,0 0-1,10-3 1,-8 1 11,0 0 1,-1 0-1,1-1 1,-1 0 0,1 0-1,-1 0 1,0-1-1,0 0 1,-1 0-1,1-1 1,-1 0 0,0 0-1,0 0 1,-1 0-1,0-1 1,1 0-1,-2 0 1,1 0 0,3-8-1,4-10 322,-1-1 0,-2 0 0,11-45 0,-17 58-65,0 1-1,0-1 1,0-15 0,-1 39-166,0-1 0,2 1 0,-1-1 1,1 1-1,1-1 0,0 0 0,1 0 1,0 0-1,0-1 0,11 15 0,-13-19-267,1 0 1,0-1-1,0 0 0,0 0 0,1 0 0,0 0 1,-1-1-1,2 0 0,-1 0 0,0 0 0,1-1 0,0 0 1,0 0-1,0 0 0,0 0 0,0-1 0,0 0 1,1-1-1,-1 1 0,1-1 0,-1-1 0,8 1 0,-13-1-77,1 0-1,0 0 1,-1 0-1,1 0 1,0 0-1,-1 0 1,1-1-1,0 1 1,-1-1-1,1 1 1,-1-1-1,1 0 0,-1 1 1,1-1-1,-1 0 1,1 0-1,-1 0 1,0 0-1,1 0 1,-1-1-1,0 1 1,0 0-1,0 0 1,0-1-1,0 1 0,0-1 1,0 1-1,-1-1 1,1 1-1,-1-1 1,1 1-1,-1-1 1,1 0-1,-1 1 1,1-4-1,-2-1-472,1-1 0,-1 0 0,-1 0 0,1 1 0,-1-1 1,0 0-1,-5-9 0,-12-30-1744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20.4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53 1428,'-7'-12'1158,"6"8"-535,-1 0 0,0 0 0,0 0 0,-1 0-1,1 0 1,-1 1 0,1-1 0,-1 1 0,-5-4 0,8 7-495,-1 0 0,1 0 0,-1 0 0,1 0 0,-1 0 0,1 0 0,-1 1 0,1-1 0,0 0 0,-1 0 0,1 0 0,-1 1 0,1-1-1,-1 0 1,1 0 0,0 1 0,-1-1 0,1 0 0,-1 1 0,1-1 0,0 1 0,0-1 0,-1 0 0,1 1 0,0-1 0,0 1 0,-1-1 0,1 1 0,0-1 0,0 1 0,0-1 0,0 1 0,0-1 0,-1 1 0,1-1 0,0 1 0,0-1 0,1 1 0,-7 25 1137,6-24-1094,-16 153 3116,8-65-3439,5-68-265,-2 40-1512,5-57 1402,0 0-1,0 0 0,1 0 0,-1-1 0,1 1 1,1 0-1,-1 0 0,1-1 0,3 8 1,-5-10 312,1-1 0,0 0 0,0 0 0,0 1 0,0-1 0,0 0 0,0 0 0,0 0 0,0 0 0,0 0 0,0 0 0,1-1 0,-1 1 0,0 0 0,1-1 0,-1 1 0,1 0 0,-1-1 0,0 0 0,1 1 0,-1-1 0,1 0 0,-1 0 0,1 0 0,-1 0 0,1 0 0,-1 0 0,1 0 0,-1 0 0,1-1 0,-1 1 0,1-1 0,-1 1 0,0-1 0,1 1 0,-1-1 0,3-1 0,17-15-1769</inkml:trace>
  <inkml:trace contextRef="#ctx0" brushRef="#br0" timeOffset="1">165 280 1612,'14'-27'2452,"-7"-8"6829,-14 46-6861,-4 11-699,-3 9-757,0 7-764,0 6-1000,0 6-1309,1 1-691,2 0-376,1 1-136,-1-3 199,1-1 669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21.0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27 420,'-1'-1'374,"0"-1"0,5-22 10063,-4 24-10251,22 10 6590,-7 1-5980,8 10 1002,-1 1-1,37 48 0,-32-30-1561,-1 1 0,36 79-1,-56-105-381,5 9-358,18 30 1,-26-49 237,0 0-1,0 0 1,1 0-1,0 0 1,0-1-1,0 0 1,1 0 0,-1 0-1,1 0 1,0-1-1,10 6 1,-12-8 18,0 0-1,0-1 1,0 1-1,0-1 1,0 1 0,1-1-1,-1 0 1,0 0-1,0-1 1,0 1-1,0-1 1,1 1 0,-1-1-1,0 0 1,0 0-1,0 0 1,0-1 0,-1 1-1,1-1 1,0 0-1,-1 1 1,1-1 0,-1 0-1,1-1 1,-1 1-1,0 0 1,4-5 0,3-5-549,0-1 0,0 0 1,-2 0-1,10-21 1,-11 22 612,36-82 667,-22 29 3384,-47 170 2568,-7 12-3883,-90 246-3367,107-321 213,-16 47-2006,20-30-2076,13-56 4335,-1-1 0,1 0 0,0 1 0,0-1 0,0 0-1,0 1 1,1-1 0,-1 0 0,1 0 0,-1 1 0,1-1 0,0 0 0,0 0 0,0 0 0,0 0 0,0 0 0,0 0-1,1 0 1,1 2 0,0-1-80,0-1 0,0 0-1,-1 0 1,1-1 0,0 1 0,1 0-1,-1-1 1,0 0 0,0 0-1,1 0 1,-1 0 0,6 0 0,25 2-1495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54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10 103 1824,'-3'-11'2260,"-4"3"329,7-4 2719,3 6-3448,11 1-488,0 1-416,3 0-519,6 1-633,1-1-561,0-2-895,3 1-756,-3-1-384,-1-1-16,-6-2 243,-7-4 345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21.5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213 368 1312,'10'-24'1724,"-1"-1"-1,-1 1 1,-1-2 0,-1 1-1,-2 0 1,0-1 0,-2 0 0,-1 0-1,-1 0 1,-3-29 0,3 52-1581,0-1 0,0 0 0,-1 1 0,0-1 1,1 1-1,-1-1 0,0 1 0,-1-1 0,1 1 1,-1-1-1,1 1 0,-5-6 0,5 8-116,-1 0-1,1 0 0,-1 0 1,1 1-1,-1-1 0,0 0 1,1 1-1,-1-1 0,0 1 1,0-1-1,1 1 0,-1 0 1,0 0-1,0-1 1,0 1-1,1 1 0,-1-1 1,0 0-1,0 0 0,1 1 1,-1-1-1,0 1 0,0-1 1,1 1-1,-1 0 0,1 0 1,-3 1-1,-7 4 29,0 1 0,0-1 1,1 2-1,1 0 0,-1 0 0,1 0 0,0 1 0,1 1 0,0-1 0,1 1 1,-9 15-1,4-4-72,0 2 1,1-1-1,2 2 1,-12 38-1,18-48-97,0 0 0,1 1-1,0-1 1,1 0-1,1 1 1,0-1-1,3 16 1,-2-25 34,0-1 1,0 0-1,0 1 1,0-1-1,1 0 0,0 0 1,0 0-1,0 0 1,0 0-1,0 0 0,6 5 1,-6-7 20,0 0 0,1 0 0,-1-1 1,0 1-1,1-1 0,-1 1 0,1-1 1,0 0-1,-1 0 0,1 0 0,0 0 0,0-1 1,0 1-1,-1-1 0,1 0 0,0 0 1,0 0-1,0 0 0,5-1 0,1 0-32,0-2 0,0 1 0,0-1 0,-1 0 0,1-1 0,-1 0 0,0 0 0,0-1 0,11-8 0,-6 2 326,0 1 0,-1-2 0,0 0 0,13-18 1,-27 36-73,0-1 0,0 1 0,0 0 0,1-1 0,0 1 0,0 0 0,0 0 0,1 11 0,-1-6-322,1 1 0,1-1-1,0 0 1,4 17 0,-5-27-22,1 1 0,-1 0 0,1-1 1,-1 1-1,1-1 0,0 1 0,0-1 0,0 0 1,0 1-1,0-1 0,0 0 0,0 0 0,0 1 0,0-1 1,1 0-1,-1 0 0,0 0 0,1-1 0,-1 1 0,1 0 1,-1 0-1,1-1 0,2 2 0,0-2-368,0 0-1,0 1 1,0-1 0,-1-1-1,1 1 1,0 0 0,0-1-1,-1 0 1,1 0 0,4-2-1,8-3-1677,0-2-1,0 0 0,20-14 0,-35 21 2187,27-18-1842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22.0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10 277 1132,'3'2'341,"0"0"0,0 1 0,-1 0 0,1-1 0,0 1 1,-1 0-1,0 0 0,0 1 0,0-1 0,0 0 0,0 1 0,-1-1 0,1 1 0,-1 0 0,0-1 0,0 1 0,0 0 0,0 7 0,1 11 650,0 0 0,-2 23-1,-1-26-398,-36 422 6603,28-367-7046,12-29-551,0-40-187,-4-31 196,-5-56 481,3-1 1,4 0 0,4 0-1,27-150 1,34-82 1756,-66 315-1845,2-15 49,1 1-1,1 0 0,11-27 0,-14 39-46,0 0 0,0 0 0,0 0 1,0 0-1,0 0 0,1 0 0,-1 1 1,1-1-1,-1 1 0,1-1 0,-1 1 0,1 0 1,0-1-1,0 1 0,2-1 0,-2 1-1,0 1 0,-1 0 0,1 0 1,0 0-1,-1 0 0,1 0 0,-1 0 0,1 1 0,0-1 0,-1 1 0,1-1 0,-1 1 0,1-1 0,-1 1 0,1 0 0,-1-1 1,0 1-1,1 0 0,-1 0 0,0 0 0,0 0 0,0 1 0,1-1 0,0 1 0,7 9 36,0 0 0,0 1 0,-1 0 0,-1 0 1,0 1-1,0 0 0,-1 0 0,-1 0 0,0 1 0,-1-1 0,-1 1 0,0 1 0,2 27 0,-4-28-22,0 1-1,-1-1 1,-1 1 0,-1-1-1,0 0 1,0 0 0,-2 0-1,1 0 1,-2 0 0,0-1-1,-1 0 1,0 0 0,-15 24-1,20-35-168,-1-1-1,1 1 1,0-1 0,0 1-1,-1-1 1,1 1 0,-1-1-1,1 0 1,-1 0-1,1 0 1,-1 0 0,0 0-1,0 0 1,1 0 0,-1 0-1,0-1 1,0 1-1,0-1 1,0 0 0,-2 1-1,3-1-16,1 0 1,-1 0-1,1 0 0,-1-1 0,1 1 0,-1 0 0,1 0 0,-1-1 0,1 1 0,-1 0 1,1 0-1,-1-1 0,1 1 0,0-1 0,-1 1 0,1 0 0,-1-1 0,1 1 1,0-1-1,-1 1 0,1-1 0,0 1 0,0-1 0,-1 1 0,1-1 0,0-1-217,-1 0 0,1 0-1,0 0 1,0 0 0,0 0-1,0 0 1,0 0 0,0 0-1,1 0 1,-1 0-1,1-1 1,2-6-626,0 1 0,0 0 1,1 0-1,5-9 0,11-13-931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22.4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41 1224,'13'-7'1349,"-1"1"1,1 0-1,0 1 0,1 0 0,27-5 1,-38 10-1069,0-1 1,0 1-1,0 0 1,0 0 0,1 0-1,-1 0 1,0 0-1,0 1 1,0 0-1,0-1 1,0 1-1,0 0 1,0 1-1,0-1 1,0 0 0,0 1-1,-1 0 1,1 0-1,0-1 1,-1 2-1,0-1 1,1 0-1,-1 0 1,0 1 0,0-1-1,0 1 1,-1-1-1,1 1 1,-1 0-1,1 0 1,-1 0-1,2 4 1,-1 2 1,0-1 0,0 1 0,-1-1 0,0 1 0,0 0 0,-1-1 0,0 1 0,-1 0 0,0-1 0,0 1 0,-1-1 0,0 1 0,-4 11 0,-5 8-303,-2 0 1,-22 36-1,34-61-34,0-2-86,0-1 0,1 1-1,-1 0 1,1-1 0,-1 1 0,1 0-1,-1 0 1,1 0 0,0 0 0,-1-1-1,1 1 1,0 0 0,0 0 0,-1 0-1,1 0 1,0 0 0,0 0 0,0 0 0,0 0-1,0 0 1,0-1 0,1 1 0,-1 0-1,0 0 1,0 0 0,1 1 0,0-2-150,0 1 1,0-1 0,0 0-1,0 0 1,0 1-1,0-1 1,0 0 0,0 0-1,0 0 1,0 0 0,0 0-1,0 0 1,0 0 0,0 0-1,0-1 1,0 1 0,0 0-1,1-1 1,49-23-7042,-17 2 4384,0-6 633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22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18 234 1224,'13'-22'13033,"-19"35"-9841,1 0-2685,0 1 0,1 0-1,1 1 1,0-1 0,1 1 0,0-1-1,1 1 1,3 27 0,-3-41-503,1 0-1,0 0 1,1-1-1,-1 1 1,0 0 0,0 0-1,0-1 1,0 1 0,1 0-1,-1 0 1,0-1-1,1 1 1,-1 0 0,0-1-1,1 1 1,-1 0 0,1-1-1,-1 1 1,1 0-1,9-5-34,6-24-86,6-20 63,2 0 1,31-47-1,-43 77 96,1 0-1,1 1 0,1 1 0,0 0 1,1 0-1,1 2 0,33-23 0,-46 34-23,1 1-1,-1-1 1,0 1-1,1 0 1,-1 0-1,1 1 1,-1-1-1,1 1 1,0 0-1,0 1 1,0-1-1,0 1 1,-1 0-1,1 0 1,0 0 0,0 1-1,0-1 1,7 3-1,-8-1-6,0 0 1,0 0-1,0 1 1,0-1-1,0 1 0,0 0 1,0 0-1,-1 0 0,0 0 1,0 1-1,0 0 0,0-1 1,0 1-1,-1 0 1,1 0-1,-1 0 0,0 1 1,0-1-1,1 6 0,3 10 26,-1 1-1,-1-1 0,-1 1 1,0 0-1,-2 0 0,-1 32 1,-22 127-1653,17-143 374,3-22-880,9-74-14764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24.7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4862 1 784,'-1128'810'8953,"773"-506"-8416,-33 28-148,288-256 393,-3-3 0,-118 61 0,-289 89 1254,128-63-1608,297-119-237,3 3-1,-110 79 1,-133 139 122,-20 15-175,326-264-133,-256 191 12,17 19-45,237-201-259,1 0 1,-32 46-1,63-69-3731,8-9 959,32-30-3283,-33 20 4715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25.2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266 95 360,'-11'-80'3395,"12"80"-3311,-1-1 0,0 1 0,0-1 0,0 0 0,0 1 0,-1-1 0,1 1 0,0-1 0,0 1 0,0-1 1,0 1-1,0-1 0,-1 1 0,1-1 0,0 1 0,0-1 0,-1 1 0,1 0 0,0-1 0,-1 1 0,1-1 0,-1 1 0,1 0 0,0-1 0,-1 1 0,1 0 0,-1-1 0,1 1 0,-1 0 0,1 0 1,-1 0-1,1-1 0,-1 1 0,1 0 0,-1 0 0,1 0 0,-1 0 0,1 0 0,-1 0 0,0 0 0,1 0 0,-1 0 0,1 0 0,-1 0 0,1 0 0,-1 1 0,1-1 0,-1 0 0,1 0 0,-1 0 0,1 1 1,-1-1-1,1 0 0,0 1 0,-1-1 0,1 0 0,-1 1 0,1-1 0,0 0 0,-1 1 0,1-1 0,0 1 0,-1-1 0,1 1 0,0-1 0,0 1 0,-22 34 2188,-77 193 2300,59-112-3764,-28 127 1,67-238-790,0 1 0,1-1 1,0 1-1,-1-1 0,2 1 0,0 7 1,-1-13-46,0 1 0,0 0 1,0-1-1,0 1 0,1-1 1,-1 1-1,0 0 1,0-1-1,1 1 0,-1-1 1,0 1-1,1-1 1,-1 1-1,0-1 0,1 1 1,-1-1-1,1 1 0,-1-1 1,1 1-1,-1-1 1,1 0-1,-1 1 0,2 0 1,-1-2-75,0 1 1,0 0 0,0 0 0,0 0-1,0-1 1,0 1 0,0-1-1,0 1 1,0-1 0,0 1-1,0-1 1,-1 1 0,1-1 0,0 0-1,0 0 1,0 1 0,-1-1-1,1 0 1,0 0 0,0-1-1,2-3-1213,1 0-1,-1 0 1,-1-1-1,1 0 0,-1 1 1,0-1-1,0 0 1,1-7-1,1-3-745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26.3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3366 72,'4'-12'1089,"1"1"0,0-1 0,10-13 0,46-61 682,-40 58-1585,-3 6-92,0 1 1,2 1 0,0 0 0,1 2-1,42-29 1,128-61 825,-23 14-519,177-158-1639,-185 128 690,155-91-1315,31-24 2039,-243 161-196,219-184-72,-190 143 306,4 5 0,225-142-1,204-114 2771,-432 285-2961,201-96 0,-116 68-79,-81 30-64,143-113 0,-154 104-30,-117 85 21,-2 3-235,0-1 1,0 0-1,-1-1 1,0 1-1,0-1 1,6-7-1,-12 12 197,0 1 116,0 0 0,1 0 0,-1 0 0,0 0 0,0-1 0,0 1 0,0 0 0,0 0 0,0 0 0,0 0 0,0 0 0,1-1 0,-1 1 0,0 0 1,0 0-1,0 0 0,0 0 0,0-1 0,0 1 0,0 0 0,0 0 0,0 0 0,0-1 0,0 1 0,0 0 0,0 0 0,0 0 0,0 0 0,0-1 0,0 1 0,-1 0 0,1 0 0,0 0 0,0 0 0,0-1 0,0 1 0,0 0 0,0 0 0,0 0 0,0 0 0,-1 0 0,1 0 0,0-1 0,0 1 0,0 0 0,0 0 0,0 0 0,-1 0 0,1 0 0,-6-4-1325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26.9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0 572 456,'365'-183'5284,"-240"128"-4738,130-38 0,-23 26-260,3 10 0,307-35-1,-415 79-147,0 4-1,0 7 0,142 14 1,-238-8-30,0 0 1,-1 3-1,0 0 1,0 2-1,36 16 1,-50-18 23,-1 1 0,0 1 0,0 1 0,-1 0 0,-1 0 0,0 1 0,0 1 1,-1 0-1,0 1 0,-1 0 0,9 15 0,132 242 2548,-17-27-1422,-21-65-906,88 144-117,-145-220-191,56 135 1,-107-222-163,60 162-378,-56-144-1719,9 54-1,-18-64-672,-2-23 2783,1 1 0,0-1 0,-1 1 1,1-1-1,0 1 0,-1-1 1,1 1-1,-1-1 0,1 0 1,0 1-1,-1-1 0,1 0 1,-1 1-1,0-1 0,1 0 1,-1 1-1,1-1 0,-1 0 1,1 0-1,-1 0 0,0 0 1,1 0-1,-1 1 0,1-1 0,-1 0 1,0 0-1,1 0 0,-1-1 1,1 1-1,-1 0 0,0 0 1,1 0-1,-1 0 0,1 0 1,-1-1-1,0 1 0,-25-10-1909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27.6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1 195 576,'22'-9'872,"1"0"0,0 1 0,0 2 1,0 0-1,36-4 0,-16 3-284,359-56 1322,535-14 0,-382 81-1558,-463 4-156,-1 3-1,0 5 0,176 54 0,-228-56-12,0 3 0,0 1 0,-2 1 0,0 3 0,-2 0-1,0 3 1,-2 1 0,0 1 0,-2 2 0,-2 1 0,0 1-1,26 39 1,-21-25-38,131 168 1410,-44-80-3406,-82-90-1260,-26-27 372,0-1-1,17 13 1,-17-19 912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28.7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658 2045 280,'-1'1'107,"1"0"-1,-1-1 1,1 1-1,0 0 1,0 0 0,-1-1-1,1 1 1,0 0-1,0 0 1,0 0 0,0-1-1,0 1 1,0 0 0,0 0-1,0 0 1,0-1-1,0 1 1,1 1 0,9-1 2496,-7-2-2292,-1 0 1,0 0-1,1-1 1,-1 1 0,0-1-1,0 1 1,0-1-1,0 0 1,0 0 0,2-2-1,-2-1-125,1 0 0,-1 0-1,0 0 1,-1-1 0,1 1 0,-1 0-1,0-1 1,0 1 0,-1-1 0,1 1 0,-1-1-1,-1 0 1,1 1 0,-1-1 0,0 1-1,0 0 1,0-1 0,-3-5 0,-4-10-90,0 0 1,-1 1 0,-13-22-1,-256-370 74,183 284-110,-120-215 0,204 322-15,1-1 1,1-1-1,0 0 1,2 0-1,-7-37 1,12 48-23,1 0-1,0 0 1,1 0 0,1 0 0,-1 0-1,2 0 1,0 0 0,0 0-1,1 0 1,1 1 0,-1-1 0,2 1-1,6-12 1,2 2-19,0 0-1,2 1 0,1 1 1,0 0-1,31-27 0,105-73-161,-98 79 32,20-15-76,143-81 0,-183 119 225,-1 1 0,2 2-1,0 1 1,1 2 0,0 1 0,0 2 0,50-5 0,-64 13 78,0 1 0,1 0-1,-2 2 1,1 0 0,0 2 0,-1 0 0,1 2 0,-2 0 0,1 1 0,-1 1 0,27 17-1,-10-3 412,-1 1-1,0 2 0,-3 2 1,57 58-1,-66-58-409,-1 0 0,-2 2 0,-1 1 0,-1 0 1,29 67-1,46 179 342,-43-114-174,-8-40-169,63 205-648,-106-327 350,1 0 0,-1 0-1,1 0 1,-1 0 0,0 0-1,1 0 1,-1 0 0,0 1-1,0-1 1,0 0 0,0 0 0,0 0-1,0 0 1,0 0 0,0 1-1,0-1 1,-1 0 0,1 0-1,0 0 1,-1 0 0,1 0-1,-1 0 1,1 0 0,-1 0 0,1 0-1,-1 0 1,0 0 0,0 0-1,1 0 1,-1-1 0,0 1-1,-1 1 1,-2-1-753,0 0 0,0 0 0,1-1 0,-1 1 0,0-1 0,0 0 0,0 0 0,-5-1 0,-8 1 580,-19 0-1415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43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93 12,'-7'-48'5950,"0"3"7864,18 128-11525,-10 39-2194,-3-81-277,2-1 0,2 1 1,1-1-1,17 75 0,-18-109 104,0 0-1,1 0 0,0 0 0,0-1 1,0 1-1,0-1 0,1 1 0,0-1 0,0 0 1,0 0-1,1-1 0,0 0 0,5 5 1,-1-3-110,1-1 0,-1 1 0,1-2 1,-1 1-1,1-2 0,1 1 0,11 2 1,14 0-1118,0-2 1,0-1-1,56-3 1,-89 0 1208,17 0-768,68-4-3229,-78 3 3264,-1 0 1,1-1-1,0 0 0,-1-1 0,1 0 1,13-7-1,-8 0-830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54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85 1260,'1'-4'512,"-1"0"1,1 0-1,0 0 0,0 0 1,1 1-1,-1-1 0,1 0 1,-1 1-1,1 0 0,0-1 1,1 1-1,-1 0 0,0 0 1,1 0-1,0 0 0,0 0 0,0 1 1,0-1-1,0 1 0,0 0 1,1 0-1,-1 0 0,1 0 1,5-1-1,-1 1-348,-1 0 1,1 1 0,0 0-1,0 0 1,0 1-1,0 0 1,0 0-1,0 1 1,0 0-1,0 0 1,0 1-1,0 0 1,-1 1 0,1 0-1,-1 0 1,1 0-1,-1 1 1,0 0-1,-1 0 1,1 1-1,11 10 1,-6-4-165,-2 0-1,1 1 1,-2 0 0,0 1-1,0 0 1,-1 0 0,0 1-1,-2 0 1,1 0 0,5 22-1,-2 0-1,-3 1-1,-1 0 0,2 38 0,-5 115-28,-2-74 45,0-91-18,1 32 12,-2-1-1,-3 1 0,-10 61 1,12-113-109,0 0 0,-1 0 0,1 0 0,-1 0 0,0-1 0,0 1 0,-1-1 0,1 1 0,-1-1 0,0 0 0,0 0 0,0 0 0,-1 0 0,0-1 0,1 1 0,-1-1 0,0 0 0,-1 0 0,1 0 0,-1-1 0,1 1 0,-1-1 0,0 0 0,1-1 0,-1 1 0,0-1 0,-7 1 0,-11 1-1012,-1-1-1,1-2 1,0 0 0,-41-6 0,45 4 385,-252-37-6041,161 23 5094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29.1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13 297 388,'-12'-10'5530,"25"9"-2101,26 8-441,12 2-2068,2-1 0,-1-3 0,1-3 0,0-1 0,57-8 0,261-54-881,-122 1-187,-198 45-507,-1-3-1,85-43 0,-128 57 431,39-23-1096,-44 25 1045,1 0 0,0-1 0,0 1-1,-1 0 1,0-1 0,1 1 0,-1-1-1,0 0 1,0 0 0,0 0 0,2-6-1,-4 8 163,1 1 0,-1-1-1,0 0 1,0 0 0,0 1-1,0-1 1,0 0-1,0 0 1,0 1 0,0-1-1,0 0 1,-1 0 0,1 1-1,0-1 1,0 0 0,-1 0-1,1 1 1,0-1 0,-1 0-1,1 1 1,-1-1-1,1 1 1,-1-1 0,1 0-1,-1 1 1,1-1 0,-1 1-1,0-1 1,1 1 0,-1 0-1,0-1 1,1 1 0,-1 0-1,0-1 1,1 1-1,-1 0 1,0 0 0,-1-1-1,-29-3-2317,30 4 2380,-39 0-1914,-13 3 314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29.7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557 56 1352,'-5'-5'535,"0"-1"0,0 2-1,-1-1 1,1 1 0,-1 0 0,0 0 0,-1 0-1,1 1 1,-1 0 0,0 0 0,1 1 0,-1 0-1,0 0 1,0 0 0,-15 0 0,12 2-190,-1 0 0,1 1 0,0 1 0,-1 0 0,1 0 0,0 1 0,0 0 0,0 1 0,1 0 0,-11 6 1,-1 2-11,1 1 1,0 1 0,1 1 0,1 1-1,0 1 1,1 0 0,1 1-1,-27 39 1,25-26-185,2 1 0,1 0 0,2 1 0,1 0 0,1 1 0,2 0 0,-8 65 0,6 9 12,3 134 0,14-66-70,7 0 0,66 325 1,158 327 72,123 183 690,-251-701-966,93 445 0,-185-668-272,26 112-1710,-32-157 49,2-1 1,29 64 0,-38-97 1551,0 0 0,0 1 0,1-2 0,0 1 0,0-1 0,0 1 0,1-1-1,1-1 1,-1 1 0,1-1 0,0 0 0,0-1 0,1 0 0,-1 0 0,1 0 0,10 3 0,32 4-1530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0.5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22 184 324,'-2'-1'191,"1"0"0,-1 0-1,1-1 1,-1 1 0,1 0-1,0-1 1,-1 1 0,1-1 0,0 1-1,0-1 1,0 1 0,0-1 0,0 0-1,0 0 1,1 1 0,-1-1 0,1 0-1,-1 0 1,0-3 0,2 3 8,-1 0 1,1 0 0,0 0-1,-1 0 1,1 0 0,0 0-1,0 0 1,0 0-1,1 0 1,-1 0 0,0 0-1,1 1 1,-1-1 0,1 0-1,0 1 1,-1 0-1,3-2 1,11-8 432,0 1 0,0 1-1,1 0 1,0 1 0,1 1 0,-1 0-1,23-5 1,7 0 646,71-8-1,-75 15-875,0 1 0,1 3 0,-1 1 0,0 2 0,50 9 0,-67-6-316,1 1 0,-1 1 0,-1 2 0,1 0-1,-2 1 1,1 2 0,-1 0 0,-1 2 0,35 26 0,-21-8 38,-2 2 0,-1 1 1,-2 1-1,-2 1 0,48 80 1,-25-23 157,60 155 1,188 678 685,-67-174-583,148 141-1704,-350-833 420,20 42-2316,-23-34-3630,-28-66 6092,3 1-1108,-3-4 1763,0 1 0,0-1 0,0 0 0,0 0 0,0 1 0,0-1 0,0 0 0,0 0 0,0 1 0,0-1 0,0 0 0,-1 0 0,1 1 0,0-1 0,0 0 0,0 0 0,-4 3-1371,-8-6-864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1.3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222 0 644,'6'2'527,"1"0"0,0 0-1,-1 0 1,1 1 0,-1 0 0,0 1-1,0-1 1,0 1 0,0 0 0,-1 0-1,0 1 1,0 0 0,0 0 0,0 0-1,-1 1 1,8 10 0,0 4 660,0 1 0,-2 0 0,14 38 0,9 49 878,-5 2 0,18 136 0,-13-57-1137,134 448 146,-195-686-2738,-67-91 0,71 109 1380,-1 1-1,-2 1 1,-56-48 0,69 66 258,0 0 0,0 2-1,-1-1 1,-1 2 0,1 0-1,-1 1 1,-1 0 0,1 1 0,-1 1-1,0 1 1,-20-2 0,30 5 36,-1 1 0,1-1 0,-1 2 0,1-1 1,-1 1-1,1 1 0,-1-1 0,1 1 0,0 1 1,0-1-1,0 1 0,0 0 0,0 1 0,1-1 1,-1 1-1,1 1 0,0-1 0,0 1 0,1 0 1,-7 8-1,6-6 30,0 1 0,1 0 0,0 0 0,1 0 1,-1 1-1,2 0 0,-1 0 0,1 0 0,1 0 0,-1 0 1,2 0-1,-1 1 0,1-1 0,1 1 0,0 16 0,1-13-74,1 0-1,1 1 0,0-1 0,1 0 0,0 0 1,1 0-1,0-1 0,1 1 0,0-1 0,1-1 0,1 1 1,0-1-1,0-1 0,1 1 0,0-1 0,1-1 1,0 0-1,1 0 0,0-1 0,0 0 0,0-1 1,21 9-1,-16-9-544,1 0-1,0-1 1,0 0 0,1-2-1,-1 0 1,1-1 0,23 1 0,-24-3-357,-1-1 1,1-1 0,-1-1-1,1 0 1,-1-1 0,0-1-1,0 0 1,17-8 0,25-19-1611,-4-9 564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1.6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2 145 636,'0'-33'1912,"-1"18"-64,0 1-1,2-1 1,-1 1 0,5-22-1,-4 35-1671,-1 0 0,0 0 0,0 0 0,1 0-1,-1 1 1,0-1 0,1 0 0,-1 0 0,1 0-1,-1 0 1,1 1 0,-1-1 0,1 0-1,-1 0 1,1 1 0,0-1 0,0 0 0,-1 1-1,3-2 1,-3 2-69,1 0-1,0 0 1,0 0-1,-1 0 1,1 0-1,0 0 1,-1 0-1,1 0 1,0 0-1,-1 1 1,1-1-1,0 0 1,-1 0-1,1 1 1,0-1-1,-1 0 0,1 1 1,0-1-1,-1 0 1,1 2-1,4 2 219,-1 0-1,0 1 0,0 0 0,0 0 0,3 6 0,18 34 294,-1 1 1,-2 2-1,19 62 0,34 159-1503,-52-181-45,-9-35-161,-7-21-1132,1 0 0,2-1 1,17 37-1,-17-53-556,-9-15 2683,-1 1 0,0-1 0,1 0 0,-1 0 0,0 1 0,1-1 0,-1 0 0,0 0-1,1 0 1,-1 1 0,1-1 0,-1 0 0,0 0 0,1 0 0,-1 0 0,1 0 0,-1 0 0,1 0 0,-1 0 0,1 0 0,-1 0 0,0 0-1,1 0 1,-1 0 0,1 0 0,-1 0 0,0-1 0,1 1 0,-1 0 0,1 0 0,-1 0 0,0-1 0,1 1 0,10-16-2386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2.0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237 171 40,'-1'-33'1159,"1"12"919,0 1 0,0-1 1,8-40-1,-8 61-1951,0-1 0,1 0 1,-1 1-1,0-1 0,0 0 0,0 1 0,0-1 0,0 1 0,1-1 0,-1 0 1,0 1-1,1-1 0,-1 1 0,0-1 0,1 1 0,-1-1 0,1 1 0,-1-1 1,1 1-1,-1 0 0,1-1 0,-1 1 0,1-1 0,-1 1 0,1 0 0,-1 0 1,1-1-1,0 1 0,0 0 7,0 0 1,0 1-1,0-1 1,0 0-1,-1 1 0,1-1 1,0 1-1,0-1 1,0 1-1,-1-1 0,1 1 1,0 0-1,-1-1 1,1 1-1,0 0 0,0 1 1,23 38 1889,-23-38-1953,30 66 763,-3 2-1,27 103 1,13 154-1320,-55-221-240,-12-91 69,-1-1-1,0 0 0,-1 0 0,-1 0 1,-4 19-1,-2-17-1684,-6-25-3840,12 6 5611,1 0 0,0 1 0,0-1 1,-1-4-1,-8-24-1797</inkml:trace>
  <inkml:trace contextRef="#ctx0" brushRef="#br0" timeOffset="1">105 575 544,'-32'-11'2240,"1"4"404,10 1 301,7 5 215,7 1-660,14 1-696,7 3-543,14 2-385,3 1-308,8 0-388,6-1-656,-3-4-988,3-1-989,4 1-523,-1-2-252,1 4 47,0-4 437,-8 0 836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2.4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59 80,'2'-4'675,"0"1"-1,0-1 1,0 0-1,0 1 1,1 0 0,-1-1-1,1 1 1,0 0-1,0 0 1,0 0 0,0 1-1,1-1 1,-1 1-1,1 0 1,-1 0 0,1 0-1,0 0 1,4-1-1,-3 2-385,0 0 1,0 1-1,0-1 0,1 1 0,-1 0 0,0 0 0,0 0 0,0 1 0,0 0 0,0 0 0,0 0 0,0 1 0,5 2 0,-2-1-219,0 1 1,-1 0-1,0 0 1,0 0-1,0 1 0,-1 0 1,0 1-1,0-1 1,0 1-1,0 0 0,-1 1 1,0-1-1,0 1 1,-1 0-1,0 0 0,0 1 1,-1-1-1,4 10 1,-6-10-5,0 0 0,0 0 1,0 0-1,-1 0 0,0 0 1,0 0-1,-1 0 0,0 0 1,0 0-1,-1 0 0,0 0 1,-3 8-1,-4 5 200,-1 0 0,-20 29 1,22-38-191,1 0 0,0 0 0,0 1 0,1 0 0,1 0 0,0 1 0,1 0 0,0 0 0,-3 21 0,6-31-100,1 1 1,0-1-1,0 0 0,1 0 1,-1 0-1,0 0 0,1-1 0,0 1 1,0 0-1,0 0 0,0 0 0,0 0 1,1-1-1,-1 1 0,1-1 1,0 1-1,3 3 0,-2-3-207,1 0-1,-1 0 0,1-1 1,0 1-1,0-1 0,0 0 1,0 0-1,0 0 1,0-1-1,9 2 0,0 0-885,1-1-1,0-1 1,0-1-1,0 0 0,0 0 1,24-5-1,-26 2 254,0 0 0,0 0 0,-1-1 0,1-1 0,-1 0 1,12-7-1,20-17-1542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2.7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411 452 1100,'3'-11'1115,"6"-29"2241,-11 20 2427,1 30-1709,0 14-2823,1-16-1155,1 0 1,1 0-1,0 0 1,0 0-1,1 0 1,-1 0-1,2 0 1,-1-1-1,1 1 1,0-1-1,1 0 1,0-1 0,0 1-1,0-1 1,1 0-1,0 0 1,0 0-1,0-1 1,12 7-1,-13-8-105,1-1 1,-1-1-1,1 1 1,0-1-1,0 0 0,0 0 1,0-1-1,0 0 0,0 0 1,1 0-1,-1-1 1,0 0-1,0 0 0,1-1 1,-1 1-1,0-2 1,0 1-1,0 0 0,0-1 1,0 0-1,0-1 0,0 1 1,-1-1-1,1 0 1,-1 0-1,9-7 0,-4 1 0,-1-1 0,0 1 0,0-2 0,-1 1 0,0-1 0,-1 0 0,0-1 0,-1 0 0,0 0 0,0 0 0,-2-1 0,6-22-1,-4 11 73,-1 0-1,-2-1 1,0 1-1,-1-1 1,-2 0-1,-2-25 1,1 41-31,0 1 1,-1-1-1,1 1 1,-1-1-1,-1 1 1,0 0 0,0 0-1,-1 0 1,0 1-1,0-1 1,0 1-1,-1 0 1,0 0-1,-1 0 1,0 1 0,0 0-1,0 0 1,0 0-1,-1 1 1,0 0-1,0 0 1,-1 1-1,1 0 1,-1 0 0,0 1-1,0 0 1,0 0-1,-1 1 1,1 0-1,0 0 1,-1 1-1,1 0 1,-15 1-1,-1 1-626,-1 0 0,1 2-1,0 1 1,0 1-1,0 1 1,1 0-1,0 2 1,0 1-1,-41 23 1,0 6-4767,-114 90 0,111-75 2941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3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8 652,'10'-6'1640,"-3"4"168,4 6 97,-8 9-237,4 12-500,-3 14-460,-4 10-276,7 12-160,-7 5-120,0 1-248,7 3-404,-4-4-492,4 0-444,3-10-304,1-4-149,-4-8 101,3-10 312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4.0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 0 140,'-14'31'1240,"-3"2"136,3 2 72,0 5-232,0 1-323,3 1-293,4 2-172,7 0-120,0 1-136,4 1-340,-1 0-552,4 1-460,-3 3-253,-4-3-127,0 1 4</inkml:trace>
  <inkml:trace contextRef="#ctx0" brushRef="#br0" timeOffset="1">136 998 356,'-7'55'1420,"0"-2"240,-7-4 176,-3 4-207,-1-2-345,-3 4-360,4-2-316,-1 2-352,5 0-476,9 2-696,4-2-556,4 0-296,6-4-125,4-3 45,0-4 272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55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96 716,'3'-5'8205,"-3"5"-8063,17-2 3780,36 4-2601,-27-1-33,260-5 1235,150 2-2762,1173-3-189,-1367 0 567,871 1-392,-1010 7-93,731-4-1081,-177-36 1499,-499 24 114,79-6 505,-79 14-3274,-133 8-908,-55 11-5278,1-10 7140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4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 0 1176,'-17'72'2036,"-1"-3"309,-6 3 167,0-1-260,3-1-632,10-5-544,1-1-388,6-5-292,8-4-260,-1-9-416,4-6-616,4-7-784,-1-6-508,4-1-256,-4-4-49,1 2 233,-1 1 536</inkml:trace>
  <inkml:trace contextRef="#ctx0" brushRef="#br0" timeOffset="1">80 1022 312,'-3'44'1552,"-1"1"284,1 1 157,3-4-165,3-2-664,1-1-840,3-4-948,3-2-720,-3-2-389,4-4-135,-1-3 84,-3-4 280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5.4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10 289 544,'-9'-84'19268,"112"128"-16637,-64-28-2304,260 91 709,-268-99-941,512 117 2406,157-45-1639,-589-69-893,666 31-35,-200-18 386,-11 2-268,-2-42 126,-397-3-156,-1-6 0,264-77 0,-188 24 83,244-115 0,-408 159-94,134-66-159,-210 99 87,-1 1 0,0-1-1,0 0 1,1 1 0,-1-1 0,0 0 0,0 0 0,0 0 0,0 0 0,0 0-1,0 0 1,0 0 0,0 0 0,-1 0 0,1-1 0,0 1 0,0-2-1,-1 3-42,0-1 0,0 0-1,0 1 1,0-1-1,-1 0 1,1 1-1,0-1 1,0 0-1,0 1 1,-1-1-1,1 1 1,-1-1-1,1 1 1,0-1-1,-1 1 1,1-1 0,-1 1-1,1-1 1,-1 1-1,1-1 1,-1 1-1,1 0 1,-1-1-1,1 1 1,-2-1-1,-7-3-1793,-1 1 0,1 0 0,-20-4 0,9 2-1254,9 1 1577,0 0 1,0-1 0,0 0-1,1-1 1,0 0 0,-12-9-1,-3-6-491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6.3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 1560,'10'2'6651,"-10"-1"-6549,9 22 2325,-6-16-1755,87 231 6448,6-2-3917,-33-98-1614,107 175 1,-165-305-1529,-2-1 12,2 0 0,-1 0 0,1 0 0,0 0 0,0-1 0,0 0 0,1 0 0,0 0 0,0-1 0,1 1-1,12 6 1,-18-11-63,0-1 0,0 0-1,0 1 1,0-1 0,1 0-1,-1 1 1,0-1 0,0 0 0,0 0-1,1 0 1,-1 0 0,0 0-1,0 0 1,0-1 0,1 1-1,-1 0 1,0-1 0,0 1-1,0-1 1,0 1 0,0-1-1,0 1 1,0-1 0,0 0-1,0 1 1,0-1 0,0 0 0,0 0-1,0 0 1,-1 0 0,1 1-1,0-1 1,0 0 0,-1-1-1,1 1 1,-1 0 0,1 0-1,-1 0 1,0 0 0,1 0-1,-1-2 1,3-6 4,-1 1-1,0-1 1,-1 1-1,1-17 1,-3-286-363,5-83-1239,-2 360 1124,12-111-1585,-10 126 405,0 1 1,1 0 0,8-19 0,-12 36 1389,-1-1 1,1 1-1,-1-1 1,1 1-1,0 0 0,0 0 1,-1-1-1,1 1 1,0 0-1,0 0 0,0 0 1,0 0-1,0 0 1,0 0-1,1 0 0,-1 1 1,0-1-1,0 0 1,1 0-1,-1 1 0,0-1 1,1 1-1,-1-1 1,0 1-1,1 0 0,-1 0 1,1 0-1,-1-1 1,2 1-1,1 1-310,1 0-1,-1 0 1,-1 0-1,1 1 1,0-1-1,0 1 1,0 0-1,-1 0 1,6 4 0,21 17-1370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6.7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0 504,'0'14'1363,"0"-12"-394,-1 1 0,1-1 0,0 1 1,0 0-1,0-1 0,1 1 0,-1-1 0,1 1 0,-1-1 1,1 1-1,2 4 0,-2-6-259,0 0-356,0 0 1,0-1 0,0 1 0,0 0 0,0-1-1,0 1 1,0-1 0,0 1 0,0-1 0,0 0-1,0 1 1,0-1 0,2 0 0,19 2-285,72 0 983,70-2-3890,-133-2-312,0-1 0,-1-1 0,38-11 0,-48 9 673,-8-1 500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7.1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124 1 56,'-36'21'1943,"14"-8"1754,-30 22 1,51-34-3525,0-1 1,0 1 0,1-1 0,-1 1 0,0 0 0,0-1 0,0 1 0,1 0 0,-1 0 0,0-1 0,1 1 0,-1 0 0,1 0 0,-1 0 0,1 0 0,0 0 0,-1 0 0,1 0 0,0 0 0,-1 0 0,1 0 0,0 0 0,0 0-1,0 0 1,0 0 0,0 0 0,0 0 0,0 1 0,1 0-22,0-1 1,0 0-1,1 1 0,-1-1 0,0 0 0,0 0 1,1 0-1,-1 0 0,1 0 0,-1 0 0,1 0 1,-1 0-1,1 0 0,-1-1 0,3 1 0,11 4 295,0-2-1,28 4 0,-37-6-260,262 19-1187,0-17-10413,-229-4 8743,-6-3 403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7.4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122 111 872,'0'-1'362,"1"0"1,-1-1-1,1 1 0,-1 0 1,1-1-1,-1 1 0,1 0 1,-1 0-1,1 0 0,0 0 1,0 0-1,0 0 0,0 0 0,0 0 1,0 0-1,0 0 0,0 0 1,0 0-1,0 0 0,0 1 1,0-1-1,1 1 0,-1-1 1,0 1-1,0-1 0,1 1 1,2-1-1,44-7 3914,-38 7-3962,70-5 838,48-7-1472,-108 10-930,0-1 1,0-1-1,38-15 0,-56 20 1032,-1-1-1,0 1 0,1-1 0,-1 1 0,0-1 1,1 0-1,-1 0 0,0 1 0,0-1 0,0 0 1,0 0-1,0 0 0,0 0 0,2-2 0,-4 2 143,1 1-1,0 0 0,0-1 1,0 1-1,0-1 1,0 1-1,0 0 0,-1-1 1,1 1-1,0 0 0,0-1 1,0 1-1,-1 0 1,1 0-1,0-1 0,0 1 1,-1 0-1,1 0 1,0-1-1,-1 1 0,1 0 1,0 0-1,-1 0 0,1-1 1,0 1-1,-1 0 1,1 0-1,0 0 0,-1 0 1,1 0-1,-1 0 0,0 0 1,-43-4-1220,7 7 2162,0 1 0,0 2 1,1 1-1,0 2 0,0 2 1,1 1-1,0 1 0,-52 30 0,78-38-566,1 1-1,0-1 0,0 2 1,0-1-1,0 1 0,1 0 1,1 1-1,-1 0 0,-9 15 1,14-19-219,0 0 1,0 0-1,1 0 1,-1 0 0,1 1-1,0-1 1,0 0-1,0 1 1,1-1-1,-1 1 1,1-1 0,0 1-1,1-1 1,-1 1-1,1-1 1,0 0 0,0 1-1,0-1 1,0 0-1,1 1 1,0-1-1,0 0 1,4 7 0,7 5-7,1 0 0,0-1-1,0 0 1,2-1 0,0-1 0,0 0 0,2-2 0,20 12 0,-18-12-59,-2 1-1,1 1 1,-1 0-1,-1 2 1,-1 0-1,28 32 1,-41-43-12,0 0 1,0 1-1,0-1 0,-1 1 0,1 0 1,-1 0-1,-1 0 0,1 0 1,-1 1-1,1-1 0,-1 0 1,-1 1-1,1-1 0,-1 0 0,0 1 1,0-1-1,-1 1 0,1-1 1,-4 10-1,2-9 7,-1 0 1,0 0-1,0 0 0,0 0 1,-1-1-1,0 1 1,0-1-1,-1 0 0,1-1 1,-1 1-1,0-1 0,0 1 1,-1-2-1,1 1 1,-12 5-1,3-2-11,-1 0-1,0-1 1,-1-1 0,1 0 0,-1-1-1,-30 3 1,39-6-192,-1-1 0,0 1 0,0-2 0,0 1 0,0-1 0,1 0 0,-1 0 0,0-1 0,1 0 0,-1-1 0,1 0 0,0 0 0,-1 0 0,2-1 0,-1 0 0,-7-6 0,12 9-61,0-2 0,-1 1-1,1 0 1,0 0 0,0-1-1,1 1 1,-1-1-1,0 1 1,1-1 0,0 0-1,0 0 1,-1 1 0,2-1-1,-1 0 1,0 0 0,0 0-1,1 0 1,0 0-1,0 0 1,0 0 0,0 0-1,1-6 1,0 2-312,1 0 0,0 0-1,1 0 1,0 1 0,0-1 0,0 0-1,1 1 1,6-9 0,24-27-1884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7.8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1 744,'6'0'396,"0"0"1,-1 1-1,1-1 0,-1 1 1,1 0-1,-1 1 0,1 0 1,9 4-1,-13-5-156,0 1 1,0-1-1,0 1 0,0 0 0,0 0 1,-1 0-1,1 0 0,-1 0 0,1 0 1,-1 0-1,0 1 0,1-1 0,-1 0 1,0 1-1,-1-1 0,1 1 0,0-1 1,-1 1-1,1-1 0,-1 1 0,0-1 1,0 4-1,1 27 1431,1 5 718,9 59 0,-8-83-2078,0 0 0,2 0 0,-1-1 0,2 0 0,0 0 0,0 0 0,15 21 0,-12-23-230,0 1 0,2-1 0,-1-1 0,1 0 1,0-1-1,1 0 0,0 0 0,1-1 0,0-1 0,0 0 1,26 9-1,-29-12-123,1-1 1,-1 0 0,0-1 0,1 0-1,0-1 1,-1 0 0,1 0-1,0-1 1,-1-1 0,1 0-1,0 0 1,-1-1 0,1 0 0,-1-1-1,0 0 1,1-1 0,9-5-1,-14 6-3,-1 0 0,0-1 0,-1 1-1,1-1 1,-1 0 0,1 0-1,-1-1 1,0 1 0,-1-1-1,1 0 1,-1 0 0,0 0 0,0-1-1,-1 1 1,1-1 0,-1 1-1,-1-1 1,1 0 0,-1 0 0,0 0-1,0 0 1,0 0 0,-1 0-1,0 0 1,0 0 0,-1 0-1,-2-11 1,0 2 38,0 1-1,-2-1 1,0 1-1,0 1 1,-1-1-1,-1 1 1,0 0-1,-1 0 1,0 1-1,-13-14 1,7 11 112,0 0-1,-1 1 1,-1 1 0,-1 0 0,-21-11 0,27 17-8,-2 0 0,1 1 0,-1 1-1,0 0 1,0 1 0,0 0 0,-1 1 0,-21-2-1,30 4-85,0 1 0,0 0 0,1 0 0,-1 1 0,0-1 0,0 1 0,1 0 0,-1 0 0,0 1 0,1-1-1,-1 1 1,1 0 0,0 1 0,0-1 0,0 1 0,0-1 0,0 1 0,0 0 0,1 1 0,-1-1-1,1 0 1,0 1 0,0 0 0,0 0 0,1 0 0,-1 0 0,1 0 0,0 1 0,0-1 0,-1 6 0,0-1-278,1 0 0,0 0 0,1 0 0,0 1 1,0-1-1,1 0 0,1 0 0,-1 0 1,1 1-1,1-1 0,0 0 0,0 0 0,0 0 1,1-1-1,5 10 0,-1-6-439,0-1 1,0 0-1,2-1 0,-1 0 0,1 0 1,1 0-1,-1-1 0,2-1 0,-1 0 1,1 0-1,0-1 0,1 0 0,0-1 1,0-1-1,0 0 0,25 7 0,38 6-1620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8.2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0 385 740,'2'-2'402,"37"-40"3597,-4-3 3737,-34 45-7609,-1-1 0,0 1 1,1-1-1,-1 1 1,0-1-1,1 1 1,-1-1-1,1 1 0,-1 0 1,1-1-1,-1 1 1,1-1-1,0 1 1,-1 0-1,1 0 0,-1-1 1,1 1-1,0 0 1,-1 0-1,1 0 1,-1 0-1,1 0 0,0 0 1,-1 0-1,1 0 1,0 0-1,-1 0 1,1 0-1,0 0 0,-1 0 1,1 0-1,-1 1 1,1-1-1,0 0 1,-1 0-1,1 1 0,-1-1 1,1 0-1,-1 1 1,1-1-1,-1 1 1,1-1-1,-1 1 0,0-1 1,1 1-1,-1-1 1,1 1-1,-1 0 1,24 36 882,-16-24-524,6 9-284,2-2 0,0 0 1,1-1-1,1 0 0,1-2 1,0 0-1,42 27 1,-50-38-197,0 0 0,0 0 0,1-1 0,0-1 0,0 0 1,0 0-1,25 3 0,-29-7-6,1 1 0,-1-1 1,0-1-1,1 1 0,-1-2 1,1 1-1,-1-1 0,0 0 1,0-1-1,0 1 0,0-2 0,13-7 1,-13 6-11,0 0 1,0-1 0,-1 0 0,0 0-1,0 0 1,-1-1 0,0 0 0,0-1-1,-1 1 1,0-1 0,0 0 0,7-17-1,-7 13 3,-1-1 0,-1 0 0,0 1 0,0-1-1,-2 0 1,1 0 0,-2-1 0,-1-21-1,0 19 26,-1 0-1,-1 1 0,0-1 0,-1 1 0,-1 0 0,0 0 0,-1 0 0,-1 1 1,0 0-1,-1 0 0,-1 1 0,0 0 0,0 0 0,-1 1 0,-22-20 0,24 26 2,1 1-1,-1-1 0,-1 1 0,1 1 0,-1 0 1,1 0-1,-1 1 0,-1 0 0,1 0 0,0 1 1,-1 0-1,-15-1 0,18 3-38,0 0 0,0 1 0,0 0 0,0 0 0,0 0 0,1 1 0,-1-1 0,0 2 0,1-1 0,0 1 0,-1 0 0,1 0 0,0 1 0,1 0 1,-1 0-1,0 0 0,1 1 0,-6 6 0,4-2-130,-1 0 0,1 1 0,1 0 0,0 0 0,0 0 0,1 1 0,1 0 0,-1 0 0,-4 22 0,6-16-388,0 0 0,1 1 0,1-1 0,1 1-1,1-1 1,3 23 0,-1-17-523,2 0 0,1 1 0,1-2 0,1 1-1,1-1 1,1 0 0,0-1 0,2 0 0,1-1 0,15 20 0,18 8-1549,5-10 516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8.9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1 521 1392,'6'-24'3912,"-1"-2"0,-1 1-1,4-36 2782,-2 71-5726,6 14-358,26 94 776,0 2-1057,-32-104-339,1 0 1,1 0-1,1 0 0,0-1 0,12 14 1,-20-27-9,0 0 1,0 0-1,0-1 0,1 1 1,-1 0-1,1-1 1,0 1-1,-1-1 1,1 1-1,0-1 0,0 0 1,0 0-1,0 1 1,0-2-1,0 1 0,0 0 1,0 0-1,0-1 1,1 1-1,-1-1 0,0 1 1,0-1-1,1 0 1,-1 0-1,0 0 1,0 0-1,1-1 0,-1 1 1,0 0-1,0-1 1,0 0-1,3-1 0,-1 0-15,0-1-1,0 0 0,-1 0 1,1 0-1,-1-1 0,0 1 1,0-1-1,0 0 0,-1 0 1,1 0-1,-1 0 0,0 0 1,0 0-1,2-8 0,0-2 8,-2 1 0,1-1 0,0-24 1,-3 28 24,1-1 0,0 1 1,0 0-1,1 0 1,1 0-1,-1-1 0,2 2 1,4-11-1,-8 19 2,0 1 0,0 0 0,0-1-1,0 1 1,0-1 0,1 1-1,-1 0 1,0-1 0,0 1 0,0 0-1,1-1 1,-1 1 0,0 0-1,0 0 1,1-1 0,-1 1 0,0 0-1,1 0 1,-1-1 0,0 1 0,1 0-1,-1 0 1,1 0 0,-1-1-1,0 1 1,1 0 0,-1 0 0,1 0-1,-1 0 1,0 0 0,1 0 0,-1 0-1,1 0 1,-1 0 0,0 0-1,1 0 1,-1 0 0,1 0 0,-1 0-1,1 1 1,10 17-13,1 26-7,1 27-45,25 77 0,-37-144 14,1 0 1,-1 0-1,0-1 1,1 1-1,0-1 0,0 1 1,0-1-1,0 0 1,1 0-1,-1 0 1,1 0-1,0 0 1,0 0-1,5 3 1,-6-5 4,0 0 0,0-1 0,0 1 0,0-1 0,0 1 1,0-1-1,0 0 0,0 0 0,0 0 0,1 0 0,-1 0 0,0-1 0,0 1 1,0-1-1,0 1 0,0-1 0,0 0 0,0 0 0,0 0 0,-1 0 0,1 0 1,0 0-1,0 0 0,-1 0 0,1-1 0,-1 1 0,1-1 0,1-2 0,14-14-184,-1-1-1,-1-1 0,-1-1 1,18-32-1,-31 51 220,-1 1 0,1 0-1,0 0 1,0-1 0,0 1 0,0 0-1,-1 0 1,1 0 0,1 0 0,-1 0-1,0 0 1,0 0 0,3-1 0,-4 2 9,1 0 0,-1 0 0,0 0 0,1 0 0,-1 0 0,1 0 0,-1 0 1,1 0-1,-1 0 0,1 0 0,-1 0 0,0 1 0,1-1 0,-1 0 0,1 0 1,-1 0-1,0 1 0,1-1 0,-1 0 0,0 0 0,1 1 0,-1-1 0,0 0 1,1 1-1,-1-1 0,0 1 0,0-1 0,1 1 0,2 5 17,0 1 1,-1-1-1,0 1 0,3 12 0,2 6 70,-6-22-76,0 0 0,1 0 0,0 0 0,-1 0 0,1 0 0,0 0 0,0-1 0,0 1 0,1-1 0,-1 1 0,0-1 0,1 0 0,0 0 0,0 0 0,-1 0 0,1 0 0,0-1 0,0 1 0,1-1 0,-1 0 0,4 1 0,-1-1-2,0-1-1,0 0 1,0-1 0,0 1-1,0-1 1,0 0 0,0 0-1,-1-1 1,1 0-1,0 0 1,6-4 0,-1 1 1,0 0 1,-1-1-1,0 0 1,-1-1-1,1 0 1,-1 0-1,0-1 1,-1-1-1,0 1 1,8-12 0,-6 5-9,0-1 0,-1 0 0,-1 0 0,0 0 1,-1-1-1,4-18 0,-2-4 53,-1 0 0,-2-1 0,-1 1 0,-3-1 0,-3-54 0,0 63 91,-2 0-1,-1 0 1,-11-36-1,13 56-64,-1 1-1,-1 0 1,0-1-1,0 1 1,-1 1 0,-1-1-1,1 1 1,-1 0-1,-1 0 1,0 0-1,0 1 1,-13-11 0,18 17-57,0 0 1,0 1 0,0-1 0,0 1-1,0 0 1,-1 0 0,1 0 0,-1 0-1,1 0 1,-1 0 0,1 0 0,-1 1-1,1 0 1,-1-1 0,1 1 0,-1 0-1,0 0 1,1 0 0,-1 1 0,1-1-1,-1 0 1,1 1 0,-1 0 0,1 0-1,-1 0 1,1 0 0,0 0 0,-1 0-1,1 0 1,0 1 0,0-1 0,0 1-1,0 0 1,0-1 0,0 1 0,1 0-1,-1 0 1,0 0 0,-1 3 0,-3 4 29,1 0 0,0 1 0,0-1 0,0 1 0,2 0 0,-1 0 0,1 0 0,-2 15 0,1 8-60,2-1-1,1 1 1,1-1 0,2 1 0,1-1 0,2 1 0,1-1-1,2-1 1,15 44 0,-11-43-485,2-1 0,1 0 0,2 0 1,0-2-1,26 33 0,-25-42-1166,1 0 1,32 27-1,11 10-4562,-49-40 3639,-13-17 2485,0 1 1,0 0-1,0-1 0,0 1 1,0-1-1,1 1 0,-1 0 1,0-1-1,0 1 1,0-1-1,-1 1 0,1 0 1,0-1-1,0 1 1,0-1-1,0 1 0,-1 0 1,1-1-1,0 1 0,0-1 1,-1 1-1,1-1 1,0 1-1,-1-1 0,1 1 1,-1-1-1,1 1 0,-1-1 1,1 0-1,-1 1 1,-21 9-1870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9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624 0 480,'-199'18'3173,"-123"12"5969,309-28-8550,1-2 97,0 2-1,0-1 1,0 2 0,1-1-1,-14 6 1,25-8-671,0 0 1,0 0-1,-1 0 1,1 0 0,0 0-1,0 0 1,-1 0-1,1 0 1,0 0-1,0 0 1,0 1-1,-1-1 1,1 0-1,0 0 1,0 0-1,0 0 1,-1 0-1,1 0 1,0 0-1,0 1 1,0-1-1,0 0 1,0 0-1,-1 0 1,1 1-1,0-1 1,0 0-1,0 0 1,0 0-1,0 0 1,0 1-1,0-1 1,0 0 0,0 0-1,0 1 1,0-1-1,0 0 1,0 0-1,0 0 1,0 1-1,0-1 1,0 0-1,0 0 1,0 1-1,0-1 1,0 0-1,0 0 1,0 0-1,0 1 1,0-1-1,0 0 1,1 0-1,-1 0 1,0 0-1,0 1 1,0-1-1,0 0 1,0 0-1,1 0 1,-1 0-1,0 1 1,6 2 82,1-1-1,-1 1 0,1-1 1,0 0-1,-1 0 1,1-1-1,0 0 1,0 0-1,0 0 1,9-1-1,13 1 77,670 40 1226,9-23-1081,-252-9-399,1171 38-2664,-1386-41 257,-89-4-6633,-233-3 3806,-10-2 3451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8:02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24 636,'17'-1'1916,"1"-1"0,30-7 0,-32 6-1839,1-1-1,0 2 0,18 0 0,-29 2-70,0 0-1,0 1 0,0 0 0,0 0 0,1 0 1,-1 1-1,-1 0 0,1 0 0,0 0 1,0 1-1,-1 0 0,7 5 0,-4-2 11,0 1 0,0 0 0,-1 0 0,0 1-1,-1 0 1,0 0 0,0 1 0,-1-1 0,0 1-1,8 18 1,-1 8 64,15 61 1,-12-35-39,-4-20-20,-4-14 31,1 0 0,20 46 0,-26-70-47,1 0 0,-1 0-1,1 0 1,0-1 0,0 1-1,0-1 1,0 1 0,0-1-1,1 0 1,-1 0 0,1-1-1,0 1 1,-1-1 0,1 1-1,0-1 1,0 0 0,7 0-1,-5 1-17,0-1-1,0 1 0,0 0 1,0 0-1,0 1 0,10 5 1,-2 4-20,-1 0 1,0 1 0,-1 0 0,-1 0-1,0 2 1,0-1 0,7 17 0,54 116-103,-60-119 102,15 35 2,25 89-1,-43-117 47,-1 1-1,-2 1 0,-1-1 0,-1 45 0,-4-77-54,0-1 0,-1 0 0,0 1 0,1-1 0,-1 0 0,0 1 0,-1-1 0,1 0 0,0 0 0,-1 0 0,0 0 0,0 0 0,0-1 0,0 1 0,0 0 0,0-1 0,-1 0 0,1 1-1,-1-1 1,0 0 0,-4 2 0,-6 4-832,-1-1-1,0 0 1,-22 6-1,18-6-302,-6 2-83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39.6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432 1 1044,'-39'6'839,"-279"60"7315,263-46-4960,54-19-3047,-1-1 0,1 1 0,0 0 0,-1-1 0,1 1 0,0 0 0,0 0 0,-1 0 0,1 0 0,0 0 0,0 0 0,0 0 0,0 0 0,0 0 0,-1 3 0,2-3-96,0 0 0,1-1 1,-1 1-1,0 0 0,0 0 0,1-1 1,-1 1-1,0 0 0,1-1 0,-1 1 1,1 0-1,-1-1 0,1 1 0,-1 0 1,1-1-1,0 1 0,-1-1 0,1 1 1,0-1-1,-1 1 0,1-1 0,0 0 1,-1 1-1,1-1 0,0 0 0,0 0 1,0 1-1,-1-1 0,1 0 0,1 0 1,18 5 190,1-1 0,-1 0 0,1-2 0,36 1 0,-33-2-162,833-3 477,-510-5-680,29 1-652,155-2-3221,-180 10-3206,-279 1 4371,-37 0 359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40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776 1 1280,'-61'13'613,"-495"132"6679,544-141-6987,-70 26 1795,76-27-1806,-1 0 0,1 0 0,0 1 0,1-1-1,-1 1 1,1 1 0,-1-1 0,-6 9 0,11-13-254,1 1-1,-1-1 1,1 1-1,-1-1 1,1 1-1,0-1 0,-1 1 1,1 0-1,0-1 1,-1 1-1,1 0 1,0-1-1,0 1 1,0 0-1,-1-1 1,1 1-1,0 0 1,0-1-1,0 1 0,0 0 1,0-1-1,0 1 1,1 0-1,-1-1 1,0 1-1,0 0 1,0-1-1,1 1 1,-1-1-1,0 1 0,1 0 1,-1-1-1,0 1 1,1-1-1,-1 1 1,1-1-1,-1 1 1,1-1-1,-1 1 1,1-1-1,-1 1 0,1-1 1,-1 0-1,2 1 1,6 3 143,0-1 1,-1-1 0,1 1-1,1-1 1,-1 0 0,13 0-1,81 7 557,170-8 0,43-12-368,315-24-93,143-6-1044,-2 26-4762,-249 37-4008,-418-13 6911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8:02.1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6 60,'-12'-6'6466,"7"32"-1642,10 90 1563,15 61-3152,-10-93-2243,-2-19-694,21 217 870,-21-95-5212,-6-158-288,24-52-6648,-12-10 8442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8:02.5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1 104 20,'12'-37'1789,"-9"25"-9,1 1-1,0 0 0,19-22 4858,-23 33-6529,9 14 2169,1 19-260,26 178 2569,-5-20-3633,-23-154-1061,21 81-102,-24-105-686,0 0 1,1 0-1,10 17 0,-27-60-10436,-28-14 5872,6 17 3420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8:03.0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135 447 736,'-36'-13'1475,"15"6"1518,0-1-1,-35-24 4403,56 32-7309,14-5 1689,33 0-1863,-33 3 371,52-7-2643,-1-3-1,-1-3 1,0-2 0,91-39-1,-108 34 1290,68-42 1,-112 62 1123,7-3 596,0-2 1,-1 1-1,1-1 1,-2 0-1,1-1 0,11-14 1,-15 10 1824,-12 9 494,-17 12 486,17-3-3129,-1 1 0,1 1 0,0-1 0,1 1 0,0 0 1,0 1-1,0-1 0,1 1 0,1 0 0,0 1 0,0-1 0,0 1 0,1 0 1,-2 12-1,1 2-97,0 0 0,1 0 1,2 0-1,2 48 0,2-48-141,1 1 0,0-1 0,2 0 0,1 0 0,18 40 0,-20-52-80,0-1 0,1-1 0,0 1-1,1-1 1,0 0 0,0-1-1,1 1 1,1-1 0,0-1 0,0 0-1,0 0 1,1-1 0,18 11 0,-21-15-51,-1-1 0,0 0 1,1 0-1,-1 0 1,1 0-1,0-1 1,-1 0-1,1-1 1,0 0-1,0 0 1,0 0-1,-1-1 1,10-1-1,-5-1-55,-1 0-1,0-1 0,1 0 0,-2-1 1,1 0-1,0 0 0,13-11 0,0-3-105,-1-1 1,-1 0-1,-1-2 0,-1 0 1,20-32-1,-3 0 198,-3-1 1,-2-1-1,-3-2 0,-3-1 1,28-95-1,-50 147 54,9-45 263,-12 49-279,1-1 0,-1 0 0,0 1-1,0-1 1,0 0 0,0 1 0,-1-1 0,0 1 0,1-1 0,-1 1 0,-2-6 0,2 8-24,1 1 0,0-1 0,0 1 0,-1-1 0,1 0 0,-1 1 0,1-1 0,-1 1 0,1-1 0,-1 1 1,1-1-1,-1 1 0,1-1 0,-1 1 0,1 0 0,-1-1 0,0 1 0,1 0 0,-1 0 0,1-1 0,-1 1 0,0 0 0,1 0 0,-1 0 0,0 0 0,1 0 0,-1 0 0,0 0 0,0 0 0,1 0 1,-1 0-1,0 0 0,1 0 0,-1 0 0,0 1 0,1-1 0,-1 0 0,1 0 0,-1 1 0,0-1 0,1 0 0,-1 1 0,1-1 0,-1 1 0,1-1 0,-2 2 0,-1 0 21,0 1-1,1 0 0,-1 0 0,0 1 1,1-1-1,0 0 0,-2 4 0,-3 10 25,1-1 0,1 1 0,0 0-1,1 0 1,1 1 0,1-1 0,0 1-1,1 0 1,2 19 0,1-3-35,2 1 0,1-1-1,17 57 1,-15-70-194,0-1-1,1 1 1,1-1-1,1-1 1,0 0-1,2 0 1,0-1 0,1 0-1,1-1 1,22 20-1,-26-28-335,1 0 0,0-1 0,0 0 0,1-1 0,0-1-1,1 1 1,17 5 0,-17-8-454,-1-1 0,1 0 0,0-1 0,0 0-1,1-1 1,-1-1 0,0 0 0,19-2 0,-31 1 927,4 1-645,1-1 0,0 1 0,-1-2 0,1 1 0,-1 0 0,1-1 1,5-3-1,-4-4-1419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8:03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64 640,'-7'3'969,"-29"15"5025,47-19-1332,180-32 883,103 12-5061,-232 17-106,709-20 262,-513 23-3641,-3 4-4727,-214-2 2154,-57-2 3401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8:03.8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1 224,'-19'7'637,"-24"9"1583,1 2 0,-59 33 0,99-50-2015,0 0-1,0 0 0,1 1 0,-1-1 1,0 0-1,1 1 0,-1-1 1,0 1-1,1-1 0,0 1 0,-1 0 1,1-1-1,0 1 0,-1 3 0,2-5-121,0 1 0,0 0-1,0-1 1,0 1-1,0 0 1,0-1 0,0 1-1,0 0 1,0-1-1,1 1 1,-1-1 0,0 1-1,0 0 1,1-1-1,-1 1 1,1-1 0,-1 1-1,0-1 1,1 1 0,-1-1-1,1 1 1,-1-1-1,1 0 1,-1 1 0,1-1-1,-1 0 1,1 1-1,0-1 1,0 0 0,8 4 221,0-2 1,0 0-1,0 0 1,0 0-1,12 0 1,309 3 842,-224-6-1099,195-4-1967,-2-8-4903,-286 12 6329,3 0-459,0 0 0,0-1 0,-1-1 0,17-4 0,-14-4-972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59.4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172 25 940,'3'-24'10508,"1"30"-8440,-2 9-1560,1-1-1,-2 1 1,0-1 0,-1 1 0,0-1 0,-2 1-1,-4 25 1,-41 209 513,-3 10-676,40-185-307,-2 114 1,12-177-80,4 81 94,-4-85-170,1 0 1,0 0 0,1-1 0,0 1 0,0 0-1,0-1 1,1 0 0,0 1 0,0-1 0,8 10-1,-11-15 29,0 0 0,1-1 0,-1 1 0,1-1 0,-1 1 0,1-1-1,-1 1 1,1-1 0,-1 1 0,1-1 0,-1 1 0,1-1 0,0 0-1,-1 1 1,1-1 0,-1 0 0,1 1 0,0-1 0,-1 0 0,1 0 0,0 0-1,0 0 1,-1 1 0,1-1 0,0 0 0,-1 0 0,2-1 0,-1 1-93,0-1 0,0 0 1,-1 1-1,1-1 1,-1 0-1,1 0 1,0 0-1,-1 1 1,1-1-1,-1 0 1,0 0-1,1 0 0,-1 0 1,0 0-1,0 0 1,1 0-1,-1-1 1,1-42-4212,-8 9 2993,-2 0 1,-20-49-1,-9-34 1347,26 62 1172,-9-94 0,18 118 537,3 1-1,0 0 1,2-1-1,11-51 1,-13 82-1552,0 0 1,0 0 0,0 0-1,0 0 1,1 0-1,-1 0 1,0 0-1,1 0 1,-1 0-1,1 0 1,-1 0-1,1 0 1,-1 0-1,1 0 1,0 0-1,-1 1 1,1-1-1,0 0 1,0 0 0,1 0-1,-1 1-40,-1 0 0,1 0 0,0 0 1,-1 0-1,1 0 0,0 0 0,-1 1 0,1-1 0,-1 0 0,1 0 0,0 1 0,-1-1 1,1 0-1,-1 1 0,1-1 0,-1 0 0,1 1 0,-1-1 0,1 1 0,-1-1 1,1 1-1,-1-1 0,1 2 0,4 4 158,-1 1 0,0 0-1,-1 0 1,4 9 0,15 39 320,64 145 540,-70-169-1016,1-1 1,2-1 0,1 0 0,31 34-1,-25-36-47,1-1 0,1-1 1,37 25-1,-48-38-119,1-1 1,1-1-1,-1-1 0,1 0 1,1-1-1,0-1 1,24 5-1,-40-11-18,-1 0 0,1-1 0,-1 1 0,1-1-1,0 0 1,-1 0 0,1 0 0,-1 0 0,1-1 0,0 1-1,-1-1 1,1 0 0,-1 0 0,0 0 0,1-1 0,5-3-1,-7 3-190,1 0 0,-1 0 0,0-1 0,1 1 0,-1-1 0,-1 1 0,1-1 0,0 0 0,-1 0-1,1 0 1,-1 0 0,0 0 0,0 0 0,0 0 0,1-4 0,-1-9-1048,1 0 1,-2 0-1,0 0 1,-1 0-1,-1 0 1,-3-16-1,-2-13-534,3-3 393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59.8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94 860,'1'-10'794,"0"3"130,-1-1-1,1 0 0,1 1 1,-1-1-1,1 1 0,1-1 1,-1 1-1,1 0 0,6-10 1,-9 17-790,1 1 0,-1-1 0,0 0 1,1 0-1,-1 1 0,1-1 0,-1 0 0,0 0 1,1 1-1,-1-1 0,0 1 0,0-1 1,1 0-1,-1 1 0,0-1 0,0 1 0,1-1 1,-1 0-1,0 1 0,0-1 0,0 1 1,0-1-1,0 1 0,0-1 0,1 1 0,-1-1 1,0 1-1,0-1 0,-1 1 0,5 19 961,-1 15 68,-2 0 0,-5 47 0,1 21-296,5-46-900,2 1 0,3-1 1,3 0-1,2 0 0,2-1 0,3-1 0,2-1 0,28 57 0,-45-107-479,0 0-1,0 0 1,0 0-1,1 0 1,0-1-1,-1 1 1,1-1-1,1 1 1,-1-1 0,0 0-1,5 3 1,-6-5 42,1 0 1,-1 0 0,1-1 0,-1 1 0,1 0 0,0-1 0,-1 0 0,1 1-1,0-1 1,-1 0 0,1 0 0,0-1 0,-1 1 0,1 0 0,-1-1-1,1 0 1,0 0 0,-1 1 0,1-2 0,2-1 0,19-10-2067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8:00.2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335 192 24,'-6'-25'3639,"1"-2"792,-13-34 0,16 55-4041,-1 0 0,1 0 0,-1 1 0,0-1 0,0 1 0,0 0 0,-1 0 0,0 0 0,0 0 0,0 1 0,-9-7 0,11 9-337,-1 1-1,1 0 1,-1 0 0,0 0 0,0 0-1,1 0 1,-1 1 0,0-1-1,0 1 1,0 0 0,0 0 0,0 0-1,0 0 1,0 0 0,1 1 0,-1-1-1,0 1 1,0 0 0,0 0 0,1 0-1,-1 0 1,0 0 0,1 0-1,-1 1 1,1-1 0,0 1 0,-4 3-1,-7 6 76,1 0-1,0 0 1,-15 21-1,24-29-88,-13 16 133,1 2 0,1-1 0,1 2 0,-19 41 0,28-55-137,1 0-1,0 0 1,0 0 0,1 1 0,0-1 0,0 1 0,1-1-1,0 1 1,1 0 0,0 0 0,0-1 0,1 1-1,0 0 1,0-1 0,1 1 0,1-1 0,3 12 0,-5-17-35,1 0 1,-1-1 0,0 1 0,1-1 0,-1 1-1,1-1 1,0 1 0,0-1 0,0 0 0,0 0-1,0 0 1,1 0 0,-1 0 0,1-1 0,-1 1-1,1-1 1,-1 1 0,1-1 0,0 0 0,0 0-1,0 0 1,0-1 0,-1 1 0,1 0 0,0-1-1,0 0 1,0 0 0,0 0 0,0 0 0,0 0-1,0-1 1,0 1 0,0-1 0,0 0 0,0 0-1,-1 0 1,1 0 0,0 0 0,3-3 0,6-3-24,0 0 1,0-1-1,-1-1 1,0 0 0,0-1-1,16-19 1,-16 16 86,-2-2 0,1 1 0,12-29 1,-25 53 33,1-1 1,0 1 0,1-1 0,0 1 0,0 0 0,1 0 0,2 16 0,-1 4-42,0-4-184,4 42 1,-4-60-141,1 1 1,0-1 0,0 0 0,0-1 0,1 1-1,1 0 1,-1-1 0,1 0 0,7 11 0,-9-16-60,0 0 0,0 0 0,0 0 0,1 0 0,-1 0 0,1 0 0,-1-1 0,1 1 0,0-1 0,-1 0 0,1 0 0,0 0 1,0 0-1,0 0 0,0-1 0,0 1 0,0-1 0,0 0 0,0 0 0,0 0 0,0 0 0,0 0 0,0-1 0,0 1 0,0-1 0,0 0 0,0 0 0,5-2 1,0-1-501,0 0 0,0 0 0,-1-1 0,1 0 1,-1 0-1,0-1 0,0 1 0,10-13 1,4-10-793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56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717 70 152,'4'-1'580,"-1"-1"0,0 0-1,0 0 1,0-1 0,0 1 0,0-1-1,0 1 1,0-1 0,-1 0 0,4-5 0,-6 8-411,0-1 1,0 1 0,1-1 0,-1 1-1,0-1 1,0 1 0,0-1 0,0 1 0,1-1-1,-1 1 1,0-1 0,0 1 0,0-1-1,0 1 1,-1-1 0,1 0 0,0 1 0,0-1-1,0 1 1,0-1 0,0 1 0,-1-1-1,1 1 1,0-1 0,-1 1 0,1-1 0,-1 1-1,0-2 13,0 1-1,-1 0 0,1 0 0,-1 1 0,0-1 1,1 0-1,-1 0 0,0 1 0,1-1 1,-1 1-1,0 0 0,-3-1 0,-175-13 2641,88 15-2779,0 4 0,-146 27 0,233-31-43,-8 1 154,1 1-1,-1 0 1,1 1 0,-22 9-1,32-12-131,0 0-1,0 0 1,-1 0-1,1 1 1,0-1-1,0 1 1,0-1-1,1 1 1,-1 0-1,0 0 0,1 0 1,-1 0-1,1 0 1,-1 0-1,1 0 1,0 0-1,0 1 1,0-1-1,0 0 1,1 1-1,-1-1 0,1 1 1,-1-1-1,1 1 1,0-1-1,0 1 1,0-1-1,0 1 1,0-1-1,0 1 1,2 2-1,21 82-388,-14-59 96,-1 1 0,-1 0 0,-2 0 0,3 52 0,-8-37 125,-2-14 105,2 0 0,2 0 0,9 56 0,-9-78 57,0-1 1,0 1 0,1 0 0,0-1 0,0 0-1,1 0 1,0 0 0,0 0 0,1 0 0,0-1-1,0 0 1,0 0 0,1 0 0,0-1 0,0 0 0,0 0-1,1 0 1,0-1 0,11 6 0,5-1-256,1-1 0,-1-1 0,1-1 1,1-1-1,-1-1 0,30 1 0,-6-3-1982,-1-3 0,61-7 0,-80 4-60,35-9 0,-27 1 265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8:00.6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6 318 524,'2'-66'11348,"-5"70"-9547,-1 11-192,4-9-1394,0 0 1,1 1-1,0-1 0,0 0 1,1 0-1,0 0 0,0 0 0,0 0 1,1-1-1,0 1 0,0-1 1,4 7-1,0-4-111,0 1 1,0-1-1,1 0 1,0-1-1,1 0 1,14 10-1,-10-9-101,1 0-1,0 0 0,1-2 1,0 0-1,0 0 0,0-2 1,1 0-1,-1 0 0,27 1 1,-30-4 1,-1-1 0,1-1 1,0 0-1,-1-1 0,1 0 1,-1-1-1,1 0 0,-1-1 0,0 0 1,-1-1-1,1 0 0,-1-1 1,14-9-1,-18 11-2,0-1 0,-1 0 0,1-1 0,-1 1 0,0-1 0,0 0 0,-1-1 0,1 1 0,-1-1 0,-1 1-1,1-1 1,-1 0 0,-1-1 0,1 1 0,-1 0 0,0-1 0,-1 0 0,0 1 0,0-1 0,-1 1 0,0-11 0,-1-5 44,-2 1 1,0 0-1,-1 0 1,-1 0-1,-1 0 0,-1 1 1,-1 0-1,-20-37 0,27 55-34,-1 1-1,1-1 0,-1 1 0,0 0 0,0-1 0,0 1 0,0 0 0,0 0 0,0 0 0,-1 0 0,1 0 1,-1 1-1,1-1 0,-1 1 0,1 0 0,-1 0 0,0 0 0,0 0 0,0 0 0,0 0 0,0 1 1,-4-1-1,3 1 0,0 1 1,1 0-1,-1 0 1,0 0 0,1 1-1,-1-1 1,1 1-1,-1 0 1,1 0 0,0 0-1,-1 0 1,1 0-1,0 1 1,1 0 0,-1-1-1,0 1 1,-1 3-1,-6 6-90,2 0 0,-1 0-1,2 1 1,0 0-1,0 1 1,1-1 0,1 1-1,0 0 1,1 1-1,1-1 1,0 1-1,1-1 1,0 1 0,1 0-1,1 0 1,1 0-1,0-1 1,0 1-1,2 0 1,0-1 0,0 1-1,2-1 1,6 16-1,-8-24-325,0 0 0,0 0 1,1 0-1,-1-1 0,1 1 0,1-1 0,-1 0 0,1 0 0,0-1 0,0 1 0,0-1 0,0 0 1,1-1-1,0 1 0,0-1 0,0 0 0,8 3 0,-5-4-318,1 1 0,0-1 0,1 0 0,-1-1 1,0 0-1,0-1 0,0 0 0,1-1 0,-1 0 0,16-4 0,25-8-1371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8:01.0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62 111 380,'1'-13'975,"0"7"-183,1-1 0,-2 0 1,1 0-1,-1 0 0,0 0 0,-1 0 0,1 0 0,-1 1 0,-1-1 1,1 0-1,-1 1 0,-3-8 0,5 14-691,-1 0 1,1-1-1,0 1 1,-1 0-1,1 0 0,-1-1 1,1 1-1,-1 0 1,1 0-1,0 0 0,-1-1 1,1 1-1,-1 0 1,1 0-1,-1 0 0,1 0 1,-1 0-1,1 0 1,0 0-1,-1 0 0,1 0 1,-1 0-1,1 0 1,-1 1-1,1-1 0,-1 0 1,1 0-1,0 0 1,-1 0-1,1 1 0,-1-1 1,1 0-1,0 0 1,-1 1-1,1-1 0,0 0 1,-1 1-1,1-1 0,0 1 1,0-1-1,-1 0 1,1 1-1,0-1 0,0 1 1,-1-1-1,1 0 1,0 1-1,-13 22 1166,8-8-834,1 0 0,0 0 0,1 0 0,-2 26 0,2 66 546,3-99-915,3 49-61,1 0 0,4 0 0,1 0-1,3-1 1,3-1 0,28 70 0,-41-119-290,0 0 0,1 0 0,0-1 0,0 1 1,0-1-1,1 0 0,0 0 0,7 7 0,-10-10 59,1-1-1,-1 0 1,1 0 0,-1 0-1,1-1 1,-1 1-1,1 0 1,0 0-1,-1-1 1,1 1-1,0-1 1,0 1-1,-1-1 1,1 0-1,0 0 1,0 0-1,0 0 1,-1 0-1,1 0 1,0 0-1,0-1 1,-1 1-1,1-1 1,0 1-1,-1-1 1,1 0-1,0 1 1,-1-1-1,1 0 1,-1 0-1,1 0 1,-1 0-1,0-1 1,2 0-1,5-7-897,0 1 0,0-1 0,-1 0 1,0-1-1,-1 0 0,9-19 0,-8 16 466,18-33-1175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8:01.3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362 17 840,'0'-16'7066,"-10"48"-2350,2 33-2841,2 1 1,3 79-1,20 130-2162,-9-211-582,-1 2-1801,-5-24-2814,-16-75-2014</inkml:trace>
  <inkml:trace contextRef="#ctx0" brushRef="#br0" timeOffset="1">129 480 1312,'-38'-20'2124,"3"5"545,7 2 207,7 4-104,14-2 1616,21 7-3043,14 1-525,10-3-456,8 1-436,6-4-580,10-4-740,1-2-917,3-1-555,7 1-216,7-3 51,0-2 377,4-1 632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8:01.7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325 0 144,'-1'13'1318,"0"1"0,-1-1 0,0 0-1,-1 0 1,-1-1 0,-6 17 0,-37 72 4906,36-78-5375,-78 141 2653,-32 69-4683,113-213-828,-11 35-1,17-50 1383,1 1 1,0-1-1,0 0 0,0 0 1,1 1-1,0-1 0,0 1 1,0-1-1,0 0 0,1 1 1,0-1-1,2 8 0,-2-12 419,-1 0 0,1 0 0,0 0 0,-1 0 0,1-1 0,0 1 0,0 0 0,-1 0 0,1 0 0,0 0 0,0-1 0,0 1 0,0-1 0,2 2 0,16 3-2369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8:04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1 872,'-1'0'222,"0"0"0,0 1 0,0-1 0,0 0 0,0 1 0,0-1 0,0 1 1,0-1-1,0 1 0,0 0 0,1-1 0,-1 1 0,0 0 0,0 0 0,1-1 0,-1 1 0,0 0 0,1 0 0,-1 1 0,1-2-59,0 1 0,0-1 0,0 1 0,0 0-1,0-1 1,1 1 0,-1-1 0,0 1 0,0-1 0,1 1-1,-1-1 1,0 1 0,1-1 0,-1 1 0,0-1 0,1 0-1,-1 1 1,1-1 0,-1 1 0,0-1 0,1 0-1,-1 1 1,1-1 0,0 0 0,45 18 4274,-39-16-4517,289 71 5150,7-24-6907,-287-47 1093,-1 1-1047,0-1 1,0-1 0,28-2 0,-32-1-626,-9-1 1244,-2 3 1093,0 0 1,0-1 0,0 1 0,0 0 0,0 0 0,0 0-1,0-1 1,0 1 0,0 0 0,0 0 0,0-1-1,0 1 1,0 0 0,-1 0 0,1 0 0,0-1 0,0 1-1,0 0 1,0 0 0,0 0 0,-2-2-469,-7-8-1789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8:04.5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 0 524,'-42'39'2452,"14"-4"413,11-6 223,6-3 104,18-4-644,11-6-952,16-3-743,19-6-401,16-7-304,15-2-624,17-5-1277,7-2-735,13-4-392,1 0-220,7-1-13,-7 1 461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46.5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2525 1908,'7'-137'8560,"-7"0"-3682,0-24-2452,43-549-57,-39 660-2321,3-52 44,-4-1 0,-5 1 0,-22-155 0,7 163-50,-11-81-61,28 172 18,0 1 0,0-1-1,1 1 1,-1 0 0,0-1 0,1 1 0,0 0 0,-1 0-1,1-1 1,0 1 0,0 0 0,0 0 0,1 0 0,-1 0-1,0 0 1,1 0 0,-1 0 0,1 1 0,0-1-1,-1 0 1,1 1 0,0-1 0,0 1 0,0 0 0,4-2-1,6-3-6,-1 1-1,2 0 1,19-4-1,-14 3-13,394-139-759,125-37 365,-441 157 486,1 4-1,1 5 1,161-7-1,-113 22-13,264 32-1,-355-22-63,0 2 0,72 26 0,102 50 88,-227-86-77,27 11 60,-1 1 0,0 2 1,43 30-1,-58-37-30,-2 2 0,1 0-1,-1 0 1,0 1 0,-1 1 0,-1 0 0,0 0 0,0 0 0,11 24 0,8 35 112,26 102 0,-13-40 130,-25-78-1,-2 1 1,-3 1-1,8 108 0,-16 174 353,-4-297-604,1 53 193,3 0-1,28 166 1,-3-101-681,-27-127-520,-2-31 645,1 0 1,-1 0 0,1 0 0,-1 0-1,0 0 1,0 0 0,0 0-1,0 0 1,0-1 0,0 1-1,-1 0 1,1-1 0,0 1-1,-1-1 1,1 0 0,-3 2-1,-1 0-675,-1 0 0,1-1 0,-1 1 0,0-1 0,0-1 0,0 1 0,0-1-1,0 0 1,-11 0 0,-18 1-1911,-9-3 581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47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162 0 480,'-3'1'303,"-15"0"551,0 2 1,1 0-1,0 1 1,-24 8-1,38-11-644,-1 1-1,1-1 1,0 1-1,0 0 0,0 0 1,0 0-1,0 1 0,0-1 1,0 1-1,1-1 1,-1 1-1,-2 3 0,4-3-33,0-1-1,0 0 1,0 1-1,0-1 1,1 0-1,-1 1 1,1-1-1,0 1 1,-1-1-1,1 1 1,0-1-1,0 1 1,1-1-1,-1 1 1,0-1-1,1 1 1,-1-1 0,1 1-1,0-1 1,1 3-1,1 0 124,1 1 0,-1-1 0,1 0 0,0 0 0,0-1 0,1 1 1,-1-1-1,1 0 0,0 0 0,0 0 0,0-1 0,1 1 0,-1-1 0,1-1 0,7 3 0,11 5 166,1-2 0,34 8 1,-11-7-307,1-3 1,0-1 0,1-2 0,54-5 0,201-29-93,-190 17-15,1110-101-1796,-1203 114 1080,-16 2 140,-1-1 0,1 0 0,0-1-1,0 1 1,0-1 0,-1 0 0,1 0 0,0-1 0,8-3 0,-39-9-4969,-10-1 3073,-12-6 356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47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0 552,'4'5'614,"0"0"1,-1 0-1,1 0 0,-1 1 0,0-1 1,-1 1-1,1 0 0,2 9 0,9 54 2430,-11-50-2200,26 251 5357,-22 4-3748,0 19-1449,33 130-463,-24-324-1401,4 0-1,39 116 1,-55-204 552,22 57-2143,-23-63 1886,0 1 0,0 0 1,1-1-1,-1 0 0,1 0 1,0 0-1,1-1 1,9 9-1,-13-12 428,-1-1 0,1 1 0,0 0 0,0-1 0,0 1 1,0-1-1,0 1 0,0-1 0,0 1 0,0-1 0,0 0 0,0 0 0,0 1 0,0-1 0,0 0 1,0 0-1,0 0 0,0 0 0,0 0 0,0 0 0,0 0 0,0-1 0,0 1 0,0 0 0,0 0 1,0-1-1,0 1 0,0-1 0,0 1 0,0-1 0,-1 1 0,1-1 0,0 0 0,0 1 1,0-1-1,-1 0 0,1 0 0,0 1 0,-1-1 0,1 0 0,-1 0 0,2-2 0,15-28-2337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47.8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84 1360,'-1'-12'1210,"0"0"-1,0 0 1,-2 1-1,1-1 1,-6-13-1,11 50 4722,0 4-4753,70 363 4705,63 352-6955,-122-657 176,25 136-3012,-5-79-1797,-31-132 4967,-2-5 131,1 0 1,-1-1-1,2 0 1,-1 1 0,1-1-1,0 0 1,4 6-1,-7-12 539,0 1-1,0-1 1,1 0-1,-1 1 1,0-1-1,1 0 1,-1 1-1,0-1 1,1 0-1,-1 0 1,0 1-1,1-1 1,-1 0-1,1 0 1,-1 0-1,0 1 1,1-1-1,-1 0 1,1 0-1,-1 0 1,1 0-1,-1 0 1,0 0-1,1 0 1,-1 0-1,1 0 1,-1 0-1,1 0 1,-1-1-1,1 1 1,-1 0-1,1 0 1,13-15-1750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56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33 2040,'0'-32'14184,"-3"63"-11090,7 20-2710,-2-33-332,16 120-5014,8-1-7883,-22-125 11126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48.1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1 162 1624,'4'-27'992,"19"-95"5944,-23 122-6818,0-1-1,1 1 1,-1-1 0,0 1-1,0-1 1,0 0 0,0 1-1,0-1 1,0 1-1,1-1 1,-1 1 0,0 0-1,0-1 1,1 1 0,-1-1-1,0 1 1,1-1 0,-1 1-1,0 0 1,1-1-1,-1 1 1,1 0 0,-1-1-1,0 1 1,1 0 0,-1 0-1,1-1 1,0 1-1,8 11 1981,4 28-94,43 279 3210,-16 6-3516,11 80-2443,-40-331 173,25 137-2337,-28-176 991,1-1 0,2 1-1,29 60 1,-36-85 1128,1 0 0,1-1 0,-1 0 0,8 9 1,-12-16 633,0 0 1,0 0 0,0 0 0,0 1 0,0-1 0,0 0-1,1 0 1,-1 0 0,0-1 0,1 1 0,-1 0-1,0 0 1,1-1 0,-1 1 0,1-1 0,-1 1-1,1-1 1,0 0 0,-1 1 0,1-1 0,-1 0 0,1 0-1,-1 0 1,1 0 0,0-1 0,-1 1 0,1 0-1,-1-1 1,1 1 0,-1-1 0,1 1 0,-1-1-1,2-1 1,19-23-2013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48.5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1 306 1024,'4'-50'1314,"20"-149"6105,-14 156-4231,-10 43-3105,0-1 1,0 0-1,0 1 0,0-1 1,0 1-1,0-1 0,0 1 0,1-1 1,-1 1-1,0-1 0,0 1 1,1-1-1,-1 1 0,0-1 0,1 1 1,-1-1-1,0 1 0,1-1 1,-1 1-1,1-1 0,-1 1 0,0 0 1,1-1-1,-1 1 0,1 0 0,-1 0 1,1-1-1,0 1 0,-1 0 1,1 0-1,-1 0 0,1 0 0,0-1 1,0 2 49,1 0 0,-1 1 0,0-1 0,0 0 0,0 0 0,0 1 0,0-1 0,0 0 0,0 1 0,-1-1 0,1 1 0,0 1 0,12 32 521,-1 0 1,-2 0-1,-2 1 1,5 42-1,-4-23-206,8 39 88,49 276 358,-2-1-3377,-57-320 405,3-2 0,2 1 1,18 46-1,-28-87 1386,1 0 0,0-1 0,1 1 0,0-1-1,7 10 1,-10-15 553,0 0 0,0 0 0,-1 0 0,1 0 0,0 0 0,0 0 1,1-1-1,-1 1 0,0 0 0,0 0 0,0-1 0,0 1 0,1-1 0,-1 1 0,0-1 0,1 0 0,-1 1 0,0-1 0,1 0 0,-1 0 0,0 0 0,1 0 0,-1 0 1,0 0-1,1 0 0,-1-1 0,0 1 0,0 0 0,1-1 0,-1 1 0,0-1 0,0 0 0,0 1 0,1-1 0,-1 0 0,1-1 0,23-25-2009</inkml:trace>
  <inkml:trace contextRef="#ctx0" brushRef="#br0" timeOffset="1">725 553 1988,'21'-11'2548,"-8"26"341,-2 25 227,-8 26-276,-3 14-904,0 10-679,4 3-429,-4-3-364,3-6-392,1-7-588,-1-11-885,1-11-943,-1-9-492,4-12-240,-3-6 39,3-12 389,-4-3 796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49.9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1825 4 304,'26'-3'7925,"-8"8"-3480,-16-4-4344,0 0 1,-1 0-1,1 0 1,-1 1-1,1-1 0,-1 1 1,0-1-1,1 1 1,-1-1-1,0 1 0,0 0 1,0 0-1,-1-1 1,1 1-1,0 0 1,0 2-1,1 8-1094,0 0-1,-1 0 1,-1 0 0,0 0 0,-2 20-1,0 3 3254,2-24-2138,0-1 0,-1 1-1,0 0 1,-3 12-1,3-19-62,-1 1 1,0-1-1,0 0 0,0 0 0,0 0 0,-1 0 0,1 0 0,-1 0 0,0-1 0,0 1 0,-1-1 0,-4 4 0,-13 10 121,-1-1-1,-1-1 0,0-1 1,-1-1-1,-1-1 1,0-1-1,0-1 0,-1-1 1,-34 7-1,-76 8 912,-268 13 0,245-28-1105,112-5 13,1 1-1,1 3 1,0 1 0,0 3-1,-80 31 1,103-33 5,-1 1 1,1 1-1,1 1 1,0 1-1,1 1 1,0 0-1,1 2 0,1 0 1,1 1-1,1 1 1,0 0-1,-18 31 0,15-15 15,1 1-1,3 1 0,1 0 0,-14 59 0,-22 162-97,36-175-37,-70 772-1082,74 5-1001,10-683 980,52 688 5235,-46-816-3855,3-2 0,1 1 0,20 52 0,64 129-4970,-87-211 3429,0-1-1,-2 2 1,0-1 0,0 0 0,2 29 0,-4-15-415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51.3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1 516,'2'2'376,"1"1"0,-1-1-1,0 1 1,0 0 0,-1 0 0,1-1-1,-1 1 1,1 0 0,-1 1-1,0-1 1,0 0 0,1 3 0,5 15 1140,5 2-491,0-1-1,2 0 1,1-2-1,0 1 1,1-2-1,1 0 1,31 26-1,-22-25-747,0-1 0,1-1-1,0-2 1,2 0 0,48 18 0,11-3-123,1-4 1,112 19-1,187 8 117,-347-49-172,1 2 0,-2 2 0,1 1 0,67 27 0,-79-24 4,-1 2-1,-1 0 1,0 2-1,-1 0 1,-1 2-1,44 43 0,-33-22 15,-3 1-1,-1 1 0,-2 2 0,-2 1 0,-2 1 0,-2 2 1,33 93-1,-11 4 137,40 218 1,134 1034 590,-91-611-490,-99-624-174,-16-66-78,-3 1 0,-3 162 0,-50 192 247,29-362-285,-7 37 329,-5 174-1,24-262-466,3 1-1,0-1 1,3 0-1,1 0 0,2 0 1,1-1-1,2 0 1,2 0-1,17 34 0,-26-63-147,21 47-980,-24-52 780,0 0 0,0 0 0,0 0 1,0 0-1,-1 1 0,0-1 0,1 0 1,-2 6-1,1-8 168,-1 0-1,1 0 1,-1-1-1,1 1 1,-1 0 0,1 0-1,-1-1 1,0 1 0,1 0-1,-1 0 1,0-1-1,0 1 1,1-1 0,-1 1-1,0-1 1,0 1 0,0-1-1,0 0 1,0 1-1,0-1 1,0 0 0,0 0-1,0 1 1,1-1 0,-1 0-1,0 0 1,0 0-1,0 0 1,0 0 0,0-1-1,0 1 1,0 0 0,0 0-1,0-1 1,0 1-1,0 0 1,-1-1 0,-39-14-4451,41 15 4678,-27-14-2080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52.2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1 956,'-26'18'2397,"16"-12"-1046,0 1 1,0 1-1,0 0 0,-11 12 0,20-18-1151,-1 0-1,1 0 0,-1 0 0,1 0 1,0 0-1,-1 0 0,1 0 0,0 1 1,0-1-1,1 0 0,-1 1 0,0-1 0,1 1 1,0-1-1,-1 1 0,1-1 0,0 1 1,0-1-1,0 1 0,1-1 0,-1 1 1,1-1-1,-1 0 0,1 1 0,0-1 1,2 5-1,3 2 195,0 1 0,0-1 0,1-1 0,1 1 1,-1-1-1,2 0 0,-1-1 0,11 8 0,81 48 1037,-85-54-1259,105 53 386,2-5 1,207 65 0,-189-80-520,1-6-1,3-6 1,0-6 0,275 9 0,-204-34-273,1-10 0,354-63 0,394-172 147,-703 179-1,-62 19 4,-180 43-38,0-2 1,0 0-1,17-10 0,-29 14-150,-1-1 0,0 1 0,0-1 0,-1 0 1,1-1-1,-1 1 0,0-1 0,0 0 0,0-1 0,-1 1 0,0-1 0,4-7 0,-6 11-69,-1 0 0,0-1 0,-1 1 0,1-1 0,0 1 0,-1-1 0,0 0 0,1 1 0,-1-1 0,0 1 0,0-1 0,0 0 0,-1 1 0,1-1 0,-1 1 0,1-1 0,-1 0 0,0 1 0,0 0-1,0-1 1,-3-4 0,-1-1-1009,-1 1 0,-1-1 0,1 1 0,-13-10 0,11 9 659,-16-13-1259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53.1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1 389 152,'3'4'516,"1"0"0,-1 0 0,1-1 1,0 1-1,0-1 0,0 1 0,0-1 0,1-1 0,-1 1 0,1-1 1,0 1-1,0-1 0,0-1 0,0 1 0,0-1 0,0 0 0,0 0 1,0 0-1,6-1 0,10 1 108,1-2 0,0-1 1,30-6-1,-5 1-564,711-29 5154,-436 30-4928,-82 4 438,47-2 913,-205-1-1122,122-23 0,178-54-516,122-24-1875,-487 103 1524,38-8-770,-52 10 838,1 0-1,-1 0 1,0 0 0,0-1 0,0 1 0,0-1 0,0 1 0,-1-1 0,1 0 0,0 0 0,-1 0 0,5-5 0,-7 6 116,1 0 1,-1 0 0,0 0 0,1 0-1,-1 0 1,0 0 0,1 0 0,-1 0-1,0 0 1,0 1 0,0-1 0,0 0-1,0 0 1,0 0 0,0 0 0,-1 0-1,1 0 1,0 0 0,0 0 0,-1 0-1,1 0 1,-1 0 0,1 0-1,0 0 1,-1 1 0,0-1 0,1 0-1,-1 0 1,1 1 0,-2-2 0,-26-20-2826,25 20 2722,-38-25-2374,-13-4 336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53.5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81 412,'-28'-11'668,"1"-3"-232,6-4-436,0-1-404,7 1-272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53.9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1 125 440,'24'-13'1280,"-3"-1"80,7-1-144,-4 1-492,-3-1-612,-3 0-592,-1 2-480,-6 2-224,2 4-32,-2 0 152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54.2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0 1200,'2'1'366,"0"-1"-1,0 1 0,0 0 1,-1 0-1,1-1 1,0 1-1,0 1 0,-1-1 1,1 0-1,-1 0 1,1 1-1,-1-1 0,1 0 1,-1 1-1,0 0 1,0-1-1,0 1 0,0 0 1,0-1-1,0 1 1,0 0-1,0 0 0,-1 0 1,1 0-1,-1 0 1,0 0-1,1 0 0,-1 0 1,0 3-1,0 7 550,-1-1 0,-1 0 1,1 1-1,-5 13 0,1-6-775,-8 68 1518,-2 163 0,9-103-1013,1-77-805,-14 323 609,23-130-6222,-4-258 5224,5 36-3721,-5-40 3975,0 1 1,0-1-1,0 0 0,1 1 0,-1-1 0,1 1 1,-1-1-1,1 0 0,0 1 0,-1-1 0,1 0 1,0 0-1,0 1 0,0-1 0,0 0 0,0 0 1,0 0-1,0 0 0,0 0 0,1 0 0,-1-1 0,2 2 1,7-2-2070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56.8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356 222 900,'1'2'441,"-1"0"0,0 0 0,1-1 0,0 1-1,-1 0 1,1-1 0,0 1 0,0-1 0,0 1 0,0-1 0,0 0 0,0 1-1,0-1 1,1 0 0,-1 0 0,0 1 0,1-1 0,-1 0 0,1 0 0,-1-1 0,1 1-1,0 0 1,-1 0 0,1-1 0,0 1 0,-1-1 0,4 1 0,49 7 3526,-53-7-3905,252 17 2502,340-1-2433,-265-25-242,712-28-1140,-708 9 966,364-76-1,-103 14-214,-399 60 522,-154 22 55,-39 7-76,0 0 1,1 0-1,-1 0 1,0 0-1,1 0 1,-1 0-1,0 0 0,0 1 1,1-1-1,-1 0 1,0 1-1,0-1 1,1 1-1,-1 0 0,0-1 1,0 1-1,0 0 1,0 0-1,0-1 1,0 1-1,0 0 0,0 0 1,0 0-1,0 0 1,-1 0-1,1 0 1,0 1-1,-1-1 0,1 0 1,-1 0-1,1 0 1,-1 1-1,0-1 0,1 0 1,-1 1-1,0 1 1,2 8 7,-1-1-1,0 1 1,-1 16 0,0-17-1,-17 256 79,0-31-23,23 12 176,-4 81 168,-3-310-388,-1 0 0,-1 0 0,0-1-1,-1 1 1,-2-1 0,1 0 0,-12 21-1,11-27-29,0-1 0,-1 1 0,-1-1 0,0 0 0,0-1-1,-1 0 1,0 0 0,-1-1 0,0 0 0,0-1 0,-14 8-1,-11 3-141,-1-1-1,-1-1 0,0-3 0,-1-1 0,-52 10 1,-202 20-233,234-36 356,-1166 96-39,-4-114 1083,521-76-963,679 84-41,-228-23-168,199 26-65,0 1 1,-85 13-1,126-13-1007,14 0 873,1 0 0,-1 0 0,1-1 0,-1 1 0,1-1 0,-1 1 0,1-1 0,-1 1-1,1-1 1,0 0 0,-1 0 0,1 0 0,0 0 0,0 0 0,0 0 0,0 0 0,0 0 0,0 0 0,0 0 0,0-1 0,0 1 0,0 0 0,0-1 0,1 1 0,-1-1 0,1 1 0,-1-1 0,1 1 0,0-1 0,-1 1 0,1-1 0,0 1 0,0-1 0,0 1 0,0-1 0,0 1 0,1-3 0,2-17-1766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57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0 107 364,'8'-45'4622,"-6"-1"4411,-2 46-8869,0 0-1,0-1 1,-1 1-1,1-1 0,0 1 1,0-1-1,0 1 1,0-1-1,0 1 1,0-1-1,0 1 0,0-1 1,0 1-1,0-1 1,0 1-1,0-1 1,1 1-1,-1 0 0,0-1 1,0 1-1,3-4 1472,-3 4-1472,1-1 1,-1 1-1,1 0 0,-1 0 1,1-1-1,0 1 1,14 14 1116,11 30-2139,-17-25 137,-1 0 0,-1 1 0,0 0-1,-2 0 1,0 1 0,2 29 0,-4-21-1730,-2 0 0,-1 0-1,-1 0 1,-6 32 0,3-43 635,-2-4 355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57.2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37 1380,'15'-37'11001,"-12"52"-9293,2 76 1154,-7 95-1,-1-9-1878,19 176-114,16-122-3311,-29-212 1549,10 42-3291,-12-58 3534,0 1 1,0-1-1,1 0 0,-1 0 1,1 1-1,-1-1 1,1 0-1,0 0 0,0 0 1,1-1-1,-1 1 1,0-1-1,5 4 0,2-4-1977,3-6 564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57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1 728,'8'25'7614,"7"82"-937,1 19-4094,14 239-2212,-30-349-2184,-18-52-8523,-2-12 6065,7 16 2774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57.9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1 174 764,'2'-15'889,"2"-1"0,0 1 0,1-1 0,0 1-1,1 1 1,10-18 0,-14 28-702,1 0-1,-1 1 0,1-1 1,0 1-1,0 0 1,0 0-1,0 0 0,1 0 1,-1 1-1,1-1 0,0 1 1,0 0-1,0 0 1,0 0-1,0 1 0,0-1 1,0 1-1,0 0 1,1 0-1,-1 0 0,0 1 1,1 0-1,-1 0 1,0 0-1,1 0 0,-1 0 1,6 2-1,-5-1-87,-1 0 1,1 0-1,-1 1 0,0-1 0,0 1 1,0 0-1,1 0 0,-2 0 1,1 1-1,0-1 0,0 1 0,-1 0 1,0 0-1,1 0 0,-1 0 0,5 8 1,-4-5-8,-1 1 0,0-1 0,0 1 0,0-1 0,-1 1 0,0 0 0,0 0 0,-1 0 0,1 15 0,-1-10-119,-1 0 0,-1-1-1,0 1 1,0 0 0,-1 0 0,-1-1-1,0 1 1,0-1 0,-1 0-1,-1 0 1,0 0 0,-10 17 0,13-26-280,0 1-1,0-1 1,0 0 0,-1 0 0,1 0 0,0 0 0,-1 0-1,1-1 1,-1 1 0,0-1 0,-3 2 0,5-3 141,0 1 0,1-1 0,-1 0 0,0 0 0,0 0 0,1 0 0,-1 0 0,0 0 0,0 0-1,0 0 1,1 0 0,-1 0 0,0 0 0,0-1 0,1 1 0,-1 0 0,0 0 0,0-1 0,1 1 0,-1-1 0,0 1 0,1-1 0,-1 1 0,1-1 0,-1 1 0,0-1 0,1 1 0,-1-1 0,1 0 0,0 1 0,-1-1 0,1 0 0,-1 1 0,1-1 0,0 0 0,0 1 0,-1-1 0,1 0 0,0 0 0,0 0 0,0 1 0,0-1 0,0 0 0,0 0 0,0 1 0,0-2 0,-1-16-1848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58.3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29 4,'15'-28'11855,"-18"40"-8829,2-11-3015,-5 23 703,2-1 0,0 2 0,1-1 0,1 49 0,4-30-2318,1-1-1,11 44 1,-13-80 1092,10 39-3591,-10-42 3622,0 0 1,0 0-1,0-1 0,0 1 1,0-1-1,1 1 0,-1-1 1,1 1-1,0-1 0,0 0 1,0 0-1,4 4 1,4-3-1550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58.7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143 30 640,'-3'-29'8592,"3"28"-8528,-7 29 4743,7 22-2314,0-44-2095,20 231 2367,-13-192-4352,19 65 0,-23-94-3645,-21-43-4357,4 6 7941</inkml:trace>
  <inkml:trace contextRef="#ctx0" brushRef="#br0" timeOffset="1">39 292 836,'-14'-15'1968,"3"3"476,1 1 377,7 1-121,3 3-392,3 2-484,7-1-496,8 2-447,6 1-429,1-1-444,6-1-600,0-3-797,1-1-927,2 0-484,1-2-204,-3 0 103,2-4 377,1-3 688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59.0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26 360,'1'-1'167,"-1"-1"-1,0 1 1,0 0 0,0 0-1,0-1 1,-1 1-1,1 0 1,0 0 0,0 0-1,-1-1 1,1 1 0,-1 0-1,1 0 1,-1 0 0,1 0-1,-1 0 1,0 0-1,-1-2 1,2 3-9,-1 0 0,0-1-1,1 1 1,-1 0 0,0 0 0,1 0 0,-1 0-1,0-1 1,0 1 0,1 0 0,-1 0-1,0 0 1,1 0 0,-1 0 0,0 1 0,1-1-1,-1 0 1,0 0 0,1 0 0,-1 1 0,0-1-1,1 0 1,-2 1 0,-1 1 376,-1 1 0,0-1 0,1 1 0,-1 0-1,1 0 1,0 0 0,0 0 0,1 1 0,-4 3 0,-10 20 1331,1 1 1,-16 40 0,20-38-1532,1-1-1,2 2 1,1-1 0,-5 53 0,12-75-368,0 0 0,0 0-1,1 0 1,0 0 0,0 0-1,1 0 1,0 0 0,0-1-1,1 1 1,0-1 0,0 0-1,6 9 1,-8-13-54,1-1 0,-1 0 1,1 1-1,0-1 0,0 0 0,0 0 0,0 0 1,0 0-1,1-1 0,-1 1 0,0-1 1,1 1-1,-1-1 0,1 0 0,0 0 0,-1 0 1,1 0-1,0 0 0,0-1 0,0 1 1,-1-1-1,1 1 0,0-1 0,0 0 0,0-1 1,0 1-1,-1 0 0,1-1 0,0 1 1,0-1-1,0 0 0,-1 0 0,1 0 0,-1 0 1,1-1-1,4-2 0,-3 1-73,0-1-1,-1 1 1,1 0-1,-1-1 1,0 0-1,1 0 1,-2 0-1,1 0 1,0 0-1,-1 0 1,2-6-1,-3 9 175,0 0 0,-1 0 0,1 0 0,-1 0 0,1-1 0,-1 1 0,0 0 0,1 0 0,-1 0 0,0 0 0,0 0 0,0-1 0,0 1 0,0 0 0,0 0 0,0 0 0,0 0 0,0-1 0,-1 1 0,1 0-1,0 0 1,-1 0 0,1 0 0,-1 0 0,1 0 0,-1 0 0,1 0 0,-1 0 0,0 0 0,0 0 0,1 0 0,-1 0 0,0 1 0,0-1 0,0 0 0,0 0 0,0 1 0,0-1 0,0 1 0,0-1 0,0 1 0,0-1 0,0 1 0,-1 0 0,1 0 0,0-1-1,0 1 1,0 0 0,0 0 0,-2 0 0,0 0 48,-1 1 0,1-1 0,0 1 0,-1 0 0,1 0 0,0 0 0,0 0 0,0 1 0,0-1 0,0 1 0,0 0 0,0-1 0,0 1 0,0 1 0,1-1 0,-1 0 0,-2 4 0,3-4-302,1 0 0,-1 0 0,0-1-1,1 1 1,0 0 0,-1 1 0,1-1 0,0 0 0,0 0 0,0 0-1,0 1 1,1-1 0,-1 0 0,1 1 0,-1-1 0,1 1-1,0-1 1,0 0 0,0 1 0,0-1 0,0 1 0,1-1 0,-1 1-1,2 2 1,-1-3-92,0-1 0,0 1 0,0-1-1,0 0 1,1 0 0,-1 1 0,1-1 0,-1 0-1,0 0 1,1-1 0,0 1 0,-1 0-1,1 0 1,0-1 0,-1 1 0,1-1 0,0 1-1,0-1 1,-1 0 0,1 0 0,0 0-1,3 0 1,15-2-1599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59.4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22 592,'7'-22'14237,"-14"28"-12508,3 3-725,1 4-552,-1 1-536,4 3-652,0-3-797,0 3-903,4-4-468,3-4-156,0-2 167,3-5 433,1-6 684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6:59.8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26 836,'-19'-26'13019,"18"27"-12827,-7 16 2539,-7 77 380,11-55-2882,3 68 0,1-103-256,0 1-1,1 0 0,-1-1 1,1 1-1,0 0 1,1-1-1,-1 1 1,1-1-1,-1 0 0,2 1 1,-1-1-1,0 0 1,1 0-1,-1 0 0,1-1 1,7 7-1,-7-8-138,0 0 1,0 0-1,0 0 0,0-1 0,1 1 1,-1-1-1,1 0 0,-1 0 0,1 0 1,-1-1-1,1 1 0,0-1 0,-1 0 0,1 0 1,0 0-1,-1 0 0,1-1 0,-1 1 1,1-1-1,0 0 0,-1 0 0,5-2 0,-1 0-774,0 0 0,0 0-1,-1 0 1,1-1 0,7-5-1,-12 8 521,0-1-1,0 1 0,-1-1 1,1 0-1,0 0 0,-1 0 1,1 0-1,-1 0 0,1 0 1,-1 0-1,0 0 0,0 0 1,0-1-1,0 1 0,0 0 1,-1-1-1,1 1 0,-1-1 1,1-3-1,-1-10-1253</inkml:trace>
  <inkml:trace contextRef="#ctx0" brushRef="#br0" timeOffset="1">177 176 1372,'1'-2'13851,"-2"34"-10184,-14 58-1654,-4 44-1604,17-112-1671,1 1 0,1-1 0,6 45 0,-6-64 862,1 0-1,-1 1 1,1-1-1,0 0 1,0 0-1,0-1 1,0 1-1,0 0 1,1 0-1,-1 0 1,1-1-1,0 1 1,0-1-1,0 1 1,0-1-1,0 0 1,0 0-1,0 0 1,1 0-1,-1 0 1,1 0-1,0-1 1,0 0-1,-1 1 1,1-1-1,0 0 1,0 0-1,0 0 1,0 0 0,3-1-1,25 0-2104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0.1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12 1972,'-7'-11'5457,"7"11"-5247,-1 0 0,1 0 0,-1 0 0,1-1 0,-1 1 0,1 0 0,-2 0-1,-8 15 4172,-2 29-1018,10 135 42,17-2-4674,-11-160 1164,3-2-6010,24-50-5773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0.5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18 132,'-6'-17'6995,"6"17"-6885,-2 2 371,0-1 1,1 1 0,-1 0-1,0 0 1,1-1 0,-1 1 0,1 0-1,0 0 1,0 1 0,-1-1-1,1 2 1,-3 8-11,0 0 1,1 0-1,1 0 0,0 1 0,1-1 1,0 0-1,1 1 0,0-1 0,1 1 1,4 19-1,-4-27-627,0 0-1,0 0 1,0 1-1,1-1 1,0 0-1,0 0 1,1-1-1,-1 1 1,1 0-1,0-1 1,0 0-1,1 1 1,-1-1-1,1-1 1,0 1 0,0 0-1,0-1 1,1 0-1,-1 0 1,1 0-1,-1-1 1,1 1-1,0-1 1,0 0-1,0 0 1,1-1-1,5 1 1,-8-1 16,0 0 1,1-1-1,-1 0 1,1 0-1,-1 0 1,0 0-1,1 0 1,-1-1-1,0 1 1,1-1-1,-1 0 1,0 0-1,0 0 1,1-1-1,-1 1 1,0-1-1,0 0 1,-1 0-1,1 0 1,0 0-1,-1 0 1,1 0-1,-1-1 1,1 1-1,-1-1 1,0 0-1,0 1 1,-1-1-1,1 0 1,0 0-1,-1 0 1,0-1-1,0 1 1,0 0-1,0 0 1,0-4-1,1 0 377,-1 0 0,-1 1 0,1-1 0,-1 0 0,0 0 0,-1 0 0,1 0 0,-2 0 0,1 1 0,-1-1 0,1 1 0,-2-1 0,1 1 0,-1-1 0,0 1 0,-8-11 0,8 13 7,1 1 0,-2-1 0,1 1 0,0 0-1,-1 0 1,1 1 0,-1-1 0,0 1 0,0-1 0,0 1-1,0 0 1,0 1 0,-5-2 0,6 2-191,1 1 0,0 0 0,-1-1 1,1 1-1,0 0 0,-1 1 0,1-1 0,0 0 0,-1 1 0,1-1 1,0 1-1,0-1 0,0 1 0,-1 0 0,1 0 0,0 0 0,0 1 1,0-1-1,0 0 0,1 1 0,-1-1 0,0 1 0,1-1 0,-1 1 1,0 0-1,1 0 0,-1 2 0,-3 3-374,1 1-1,0 0 1,0 0 0,1 0 0,0 0-1,0 1 1,1-1 0,0 1 0,1 0-1,-1 15 1,2-20-114,0 0 0,0 1 0,0-1 0,0 0 0,1 0 0,0 0 0,-1 0 0,2 0 0,-1 0 0,0 0 0,1-1 0,0 1 0,0 0 1,0-1-1,0 1 0,0-1 0,1 0 0,0 1 0,-1-1 0,1-1 0,0 1 0,1 0 0,-1-1 0,7 5 0,11-1-1722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57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88 884,'-13'-9'1784,"-1"0"340,4 2 321,3-1-117,4 3-364,3-2-368,7 3-408,10-2-540,10 3-636,10-3-748,7 3-720,7-1-716,0 2-364,6-1 4,-2-3 203,-4 1 413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0.8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12 110 1752,'3'-24'3097,"-3"24"-2889,1-1 0,-1 1 1,0-1-1,0 0 0,0 1 0,0-1 0,1 1 0,-1-1 0,0 1 1,0-1-1,0 0 0,0 1 0,-6-10 4163,5 10-4163,1-1 0,-2 1 0,2 0-58,-1 1-1,0 0 0,1-1 1,-1 1-1,1 0 0,-1-1 1,0 1-1,1 0 0,0 0 1,-1 0-1,1-1 0,-1 1 0,1 0 1,0 0-1,0 0 0,-1 0 1,1 0-1,0 0 0,0 0 1,0-1-1,0 1 0,0 0 0,0 0 1,1 0-1,-1 2 0,6 29 544,-5-24-404,1 2-124,1 6-116,0 0-1,1 0 1,1 0-1,10 23 0,-14-37-98,-1 0-1,1 0 0,0-1 0,0 1 0,0 0 0,0 0 0,0 0 0,1-1 0,-1 1 0,1-1 0,-1 1 0,1-1 0,-1 0 0,1 1 0,0-1 0,0 0 0,-1 0 1,1 0-1,0 0 0,0-1 0,0 1 0,0 0 0,0-1 0,0 1 0,0-1 0,0 0 0,0 0 0,1 0 0,-1 0 0,0 0 0,0 0 0,0 0 0,0-1 0,0 1 0,0-1 1,0 1-1,0-1 0,0 0 0,0 0 0,0 0 0,-1 0 0,1 0 0,0 0 0,-1-1 0,3-1 0,2-2-104,0-1-1,0 0 0,0-1 1,-1 1-1,0-1 1,-1 0-1,1 0 1,-1-1-1,0 1 0,-1-1 1,0 0-1,3-11 1,-3 7 245,1-1 0,-2-1 0,0 1 0,0 0 0,-1-1 0,-2-25 1,1 37-36,0 0 0,0 1 0,0-1 0,-1 0 1,1 0-1,0 1 0,-1-1 0,1 0 0,-1 0 1,0 1-1,1-1 0,-1 1 0,0-1 0,0 1 0,0-1 1,0 1-1,0-1 0,-1 1 0,1 0 0,0 0 1,-1-1-1,1 1 0,0 0 0,-1 0 0,1 0 1,-1 1-1,0-1 0,1 0 0,-1 1 0,0-1 0,1 1 1,-1-1-1,0 1 0,0 0 0,1 0 0,-1 0 1,0 0-1,0 0 0,-2 0 0,-1 1-20,0 0 0,1 1 0,-1-1 0,1 1 0,-1 0 0,1 0 0,0 1 0,-1-1 0,1 1 0,1 0 0,-1 0 0,0 0 0,-5 6 0,4-2-476,0 0 1,1 0 0,0 0-1,0 0 1,1 1 0,-1-1-1,2 1 1,-5 15 0,6-18-110,0 0 1,0 0 0,1 0 0,-1 1-1,1-1 1,1 0 0,-1 0-1,0 0 1,1 0 0,0 1-1,1-1 1,-1 0 0,1 0-1,0-1 1,3 7 0,11 7-1851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1.4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34 904,'-18'-3'11058,"17"6"-10584,0 0 0,0 0 1,0 0-1,1 0 0,-1 0 0,1 0 1,0 0-1,0 6 0,27 165 2374,-26-192-2744,1 0-1,1 0 1,1 0-1,0 0 1,2 1-1,0 0 1,0 0-1,2 0 1,0 1-1,1 0 0,17-23 1,-26 38-94,1 1 0,-1-1 0,0 1 0,1-1 0,-1 1 0,0-1 0,1 1 0,-1 0 0,0-1 0,1 1 0,-1-1 0,1 1 0,-1 0 0,1-1 0,-1 1 0,1 0 0,-1 0 0,1-1 0,-1 1 0,1 0 0,-1 0 1,1 0-1,-1 0 0,1-1 0,-1 1 0,1 0 0,0 0 0,-1 0 0,1 0 0,7 14 130,-5 26-70,-3-40-67,-10 124 76,9-122-113,1-1 0,0 1 1,0 0-1,0-1 1,0 1-1,0 0 1,0-1-1,0 1 0,1 0 1,-1-1-1,0 1 1,1 0-1,-1-1 1,1 1-1,0-1 0,0 1 1,-1-1-1,1 0 1,0 1-1,0-1 1,0 0-1,0 1 0,1-1 1,-1 0-1,0 0 1,3 1-1,-3-1-37,0-1 0,1 0 0,-1 0 0,0 0 0,1 0 0,-1-1 0,0 1 0,1 0 0,-1-1 0,0 1 0,1 0 0,-1-1 0,0 0 0,0 1 0,0-1 0,0 0 0,1 1 0,-1-1 0,0 0 0,0 0 0,0 0 0,-1 0 0,1 0 0,0 0 0,0 0 0,0 0 0,-1-1 0,1 1 0,-1 0 0,1 0 0,-1-1 0,1 1 0,-1-2 0,17-38-652,-12 26 1013,0 1 0,2 0 0,-1 0 0,14-18 0,-20 31-265,0 0 0,1 0-1,-1 0 1,1 1 0,0-1 0,-1 0-1,1 0 1,0 1 0,-1-1 0,1 0-1,0 1 1,0-1 0,0 1 0,-1-1-1,1 1 1,0-1 0,0 1 0,0 0-1,0-1 1,0 1 0,0 0 0,0 0-1,0 0 1,0-1 0,0 1 0,2 1-1,-2-1-10,0 1-1,0 0 0,0 0 0,0-1 0,0 1 1,0 0-1,0 0 0,0 0 0,0 0 1,-1 0-1,1 1 0,0-1 0,-1 0 1,1 0-1,0 0 0,0 3 0,1 4-16,0 0-1,0 0 1,0 0 0,0 17-1,-2 0-218,0 10-422,0-11-3125,21-66-9491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2.1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72 660,'-2'1'11887,"-4"17"-7786,-4 30-2123,2 6-1577,2 0 0,3 1 0,2-1 0,10 89 0,-9-143-407,0 1-1,-1-1 0,1 0 1,0 0-1,0 1 0,0-1 1,0 0-1,0 1 1,0-1-1,0 0 0,0 0 1,0 1-1,0-1 0,0 0 1,0 0-1,0 1 1,0-1-1,0 0 0,0 1 1,1-1-1,-1 0 0,0 0 1,0 1-1,0-1 0,0 0 1,0 0-1,1 0 1,-1 1-1,0-1 0,0 0 1,0 0-1,1 0 0,-1 1 1,0-1-1,0 0 1,1 0-1,-1 0 0,0 0 1,0 0-1,1 0 0,-1 1 1,0-1-1,0 0 0,1 0 1,-1 0-1,0 0 1,1 0-1,-1 0 0,0 0 1,0 0-1,1 0 0,-1 0 1,0-1-1,0 1 1,1 0-1,-1 0 0,0 0 1,1 0-1,-1 0 0,0 0 1,0-1-1,0 1 0,1 0 1,-1 0-1,0-1 1,10-17-392,30-305-7,-39 310 460,0-6 223,-4 26 95,-5 30-15,7 16-194,1-50-164,0 1-1,0-1 1,1 1 0,0-1-1,-1 0 1,1 1 0,0-1-1,1 0 1,-1 1-1,0-1 1,1 0 0,0 0-1,2 3 1,-3-6-4,-1 1 0,1-1 1,-1 1-1,1-1 0,-1 1 0,1-1 1,0 0-1,-1 1 0,1-1 0,0 0 1,0 1-1,-1-1 0,1 0 0,0 0 1,-1 0-1,1 0 0,0 0 0,0 0 1,-1 0-1,1 0 0,0 0 0,0 0 1,-1 0-1,1 0 0,0 0 0,0-1 1,0 1-1,19-18-85,6-28-15,-2-9 49,-12 23 76,3 0 0,28-46-1,-43 77-13,1-1 0,0 1 0,0-1 0,0 1 0,0-1-1,0 1 1,1 0 0,-1-1 0,0 1 0,1 0 0,-1 0 0,1 0 0,-1 0 0,1 0-1,-1 0 1,4 0 0,-5 1-1,1 0-1,0 0 0,-1 0 1,1 0-1,0 1 1,-1-1-1,1 0 0,-1 1 1,1-1-1,0 0 1,-1 1-1,1-1 0,-1 1 1,1-1-1,-1 1 1,0-1-1,1 1 0,-1-1 1,1 1-1,-1 0 1,0-1-1,1 1 0,-1 0 1,0-1-1,0 1 1,0-1-1,1 2 0,1 10 59,0-1 0,0 1-1,-1 19 1,-1-25-49,9 165 432,1 39-1228,-11-70-4937,1-131 4765,0-1-1,-1 1 1,1-1-1,-1 1 1,-1-1-1,0 1 1,0-1-1,-1 0 1,0 0-1,0 0 1,-1 0-1,-7 12 1,-9 2-1125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2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1024,'3'5'1549,"0"-1"0,-1 1 0,1 0-1,-1-1 1,0 1 0,2 7 0,4 36 3578,-6-18-3729,-3 34 0,0-57-1187,-2 52 303,-1 5-1539,5 66 0,8-98-3077,-9-32 3936,0 1 0,12 2-5194,-11-4 5131,-1 1 0,1-1 0,0 0 0,-1 1 0,1-1 0,-1 0 0,1 1 0,-1-1 0,0 0 0,1 0 0,-1 1 0,1-3 0,5-17-2312,-2-9 413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3.0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0 139 280,'3'-25'1536,"2"-34"3560,-5 52-3708,0 1 0,0-1 0,-1 1 0,0 0 0,0-1 0,-3-8 0,11 33 2037,0 2-2695,1 0 1,12 20-1,-2-10-934,1-2 0,2 0 0,40 41 0,-45-53-1025,2 0-1,0-1 1,29 18-1,-45-32 968,31 16-4402,-32-17 4483,-1 1 1,1-1-1,-1 0 1,1 1-1,-1-1 0,1 0 1,-1 0-1,1 1 0,0-1 1,-1 0-1,1 0 1,-1 0-1,1 0 0,0 0 1,-1 0-1,1 0 0,0 0 1,-1 0-1,1 0 1,-1 0-1,1 0 0,0-1 1,-1 1-1,1 0 0,-1 0 1,1 0-1,-1-1 1,1 1-1,0 0 0,-1-1 1,0 1-1,1-1 0,-1 1 1,1-1-1,-1 1 1,1 0-1,-1-1 0,0 0 1,1 1-1,-1-1 0,0 1 1,0-1-1,1 1 1,-1-1-1,0 1 0,0-1 1,0 0-1,0 1 0,0-1 1,1-1-1,-4-16-1763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3.3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13 181 504,'-11'-89'5912,"10"-2"6791,4 96-11844,3 11-78,1 45 456,-2 67 0,4 30-4556,-9-155 2827,0 1 1,1 0-1,-1-1 0,1 1 1,0 0-1,0-1 1,0 1-1,0-1 1,1 1-1,0-1 0,-1 0 1,1 0-1,1 0 1,-1 0-1,0 0 0,1 0 1,-1 0-1,1-1 1,0 1-1,0-1 0,0 0 1,0 0-1,0 0 1,0 0-1,1-1 1,-1 1-1,0-1 0,1 0 1,0 0-1,-1 0 1,6 1-1,19 0-2187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3.7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168 157 684,'4'-10'1957,"-1"0"-1,0 0 1,-1 0-1,-1 0 1,1-1 0,-1 1-1,-2-20 1,-7-10 2139,8 39-4056,0 0 0,0 0 0,-1 0 0,1 1 0,-1-1 0,1 0 1,-1 0-1,1 1 0,-1-1 0,1 0 0,-1 1 0,1-1 0,-1 0 0,0 1 0,1-1 0,-1 1 0,0-1 0,0 1 0,1 0 0,-1-1 0,0 1 0,0 0 0,0-1 0,0 1 0,1 0 0,-1 0 0,-1 0 1,-1 0-4,1 0 0,0 0 0,-1 1 1,1 0-1,0-1 0,0 1 1,0 0-1,0 0 0,-1 0 1,-1 2-1,-4 2 35,1 1-1,-1-1 1,1 2 0,-9 10-1,4-2 67,1 0 0,0 1 0,1 1 0,-12 25 0,19-35-173,0 0 0,1 0 0,-1 0 0,1 0 0,1 0 0,-1 0 0,1 1 0,1-1 0,-1 0 0,1 1 1,0-1-1,1 1 0,0-1 0,3 14 0,-4-20-38,1 1 1,0 0-1,-1 0 1,1-1-1,0 1 0,0 0 1,0-1-1,0 1 1,0-1-1,0 1 1,1-1-1,-1 0 1,0 1-1,1-1 1,-1 0-1,1 0 1,-1 0-1,1 0 0,0 0 1,-1 0-1,1-1 1,3 2-1,-2-2-82,0 1 0,0-1-1,0-1 1,0 1 0,0 0 0,0-1-1,0 1 1,0-1 0,0 0-1,0 0 1,0 0 0,5-3 0,2-2-173,-1-1 0,0 1 1,0-1-1,0-1 0,0 0 1,9-12-1,31-50 1825,-49 71-1468,0-1 0,0 0-1,0 0 1,0 1 0,0-1 0,0 0 0,0 0-1,0 0 1,0 1 0,0-1 0,0 0 0,0 0-1,0 1 1,1-1 0,-1 0 0,0 0 0,0 1-1,0-1 1,0 0 0,0 0 0,0 0 0,1 1-1,-1-1 1,0 0 0,0 0 0,0 0 0,1 0-1,-1 0 1,0 1 0,0-1 0,0 0 0,1 0-1,-1 0 1,0 0 0,0 0 0,1 0 0,-1 0-1,0 0 1,0 0 0,1 0 0,-1 0-1,0 0 1,0 0 0,1 0 0,-1 0 0,0 0-1,0 0 1,1 0 0,-1 0 0,0 0 0,0 0-1,0 0 1,1-1 0,-1 1 0,0 0 0,0 0-1,0 0 1,1 0 0,-1-1 0,0 1 0,-2 28 290,2-23-215,-1 8-131,-2 47-373,3-55-165,0 0 0,1 0 0,0 0 0,0 0 0,0-1 0,0 1 0,1 0 0,-1-1 1,5 8-1,-4-10 77,0 0 0,-1 0 0,1 0 0,0 0 0,0-1 0,0 1 0,0-1 0,1 1 0,-1-1 0,0 0 1,1 0-1,-1 0 0,1 0 0,3 1 0,38 3-4158,-13-4 2690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4.1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9 224,'10'-8'9810,"-9"8"-9552,10 14 5591,1 27-951,-9 4-3868,-2 0 0,-2 0 0,-11 68 0,0 10-1840,12-76-939,0-21-3234,8-105-10738,-9 38 13885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4.4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31 155 152,'-8'-16'1766,"-10"-26"4238,17 40-5430,0 0 0,0 0 0,1 0 0,-1 0 0,1 0 0,0 0 0,0 0 1,-1 0-1,1 0 0,0 0 0,0 0 0,1 0 0,-1 1 0,0-1 0,1 0 1,0-4-1,2 4-339,0 0-1,0 1 1,0-1 0,0 0 0,0 1 0,0 0 0,0 0 0,0 0 0,1 0 0,-1 0 0,0 0-1,1 1 1,-1 0 0,1-1 0,-1 1 0,5 1 0,7-2 131,-7 1-410,125-17-728,-116 13-2485,1-1 1,30-12-1,-78 35-7922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4.8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0 1084,'-4'7'604,"-32"59"4529,33-61-4348,1 1 1,0 0-1,0 0 1,0 1-1,1-1 0,-1 0 1,2 0-1,-1 1 0,1 8 1,0-14-642,0 1 0,0-1 0,0 1 0,1 0 0,-1-1 0,1 1 0,-1-1 0,1 1 0,-1-1 0,1 1 0,0-1 0,0 0 0,0 1 1,0-1-1,0 0 0,0 0 0,0 1 0,0-1 0,0 0 0,0 0 0,3 1 0,-1-1-120,-1 0 0,1 0 0,0 0 0,-1-1 0,1 1 0,0-1 0,0 1 0,0-1 0,-1 0 0,1 0 0,4-1 0,5-1-658,0-1 1,0 0 0,0-1 0,16-7-1,21-12-2656,-19 9 273,46-16 0,-75 30 3144,-1 0 1,1 0-1,-1 0 1,1 0 0,-1 0-1,1 0 1,0 0-1,-1 0 1,1 0 0,-1 0-1,1 0 1,-1 0-1,1 0 1,-1 0 0,1 1-1,-1-1 1,1 0-1,-1 0 1,0 1 0,1-1-1,-1 0 1,1 1-1,-1-1 1,0 0 0,1 1-1,-1-1 1,0 1 0,1-1-1,-1 1 1,0-1-1,1 1 1,-1-1 0,0 1-1,0-1 1,0 1-1,0-1 1,0 1 0,1-1-1,-1 1 1,0-1-1,0 1 1,0-1 0,0 1-1,0-1 1,-1 2-1,0 32 4107,-1-23-3012,2-3-840,1 0-1,-1 1 1,1-1-1,0 0 1,1 0-1,0 0 0,0-1 1,4 9-1,-5-14-416,0 0-1,0 0 1,0-1-1,0 1 0,1 0 1,-1-1-1,0 0 0,1 1 1,-1-1-1,1 0 0,-1 1 1,1-1-1,0 0 1,-1 0-1,1 0 0,0 0 1,0-1-1,0 1 0,0 0 1,-1-1-1,1 0 0,0 1 1,0-1-1,0 0 1,0 0-1,0 0 0,0 0 1,0 0-1,0 0 0,0-1 1,0 1-1,0-1 1,0 1-1,0-1 0,0 0 1,-1 0-1,1 0 0,3-2 1,-1 1-68,-1 0 1,0 0-1,0 0 1,1-1 0,-1 1-1,-1-1 1,1 0-1,0 0 1,-1 0-1,1 0 1,-1-1-1,0 1 1,0 0 0,0-1-1,-1 0 1,1 1-1,-1-1 1,0 0-1,0 0 1,0 0-1,-1 0 1,1 0 0,-1 0-1,0 0 1,0-4-1,0 2 232,-1 0 0,0 0 0,0 0-1,0 0 1,0 0 0,-1 0 0,0 0-1,0 0 1,-1 1 0,0-1 0,0 1-1,0 0 1,0 0 0,-1 0 0,-7-8-1,9 12-94,0 0-1,0 0 1,0 0 0,1 0-1,-1 0 1,0 1-1,0-1 1,0 1-1,0-1 1,0 1-1,0-1 1,0 1-1,0 0 1,0 0 0,-1 0-1,1 1 1,0-1-1,0 0 1,0 1-1,0-1 1,0 1-1,0-1 1,0 1 0,1 0-1,-1 0 1,-2 2-1,2-3-257,1 1 0,-1 0 0,1 0-1,-1 0 1,1 0 0,0 0 0,-1 0 0,1 0-1,0 0 1,0 0 0,0 1 0,0-1 0,0 0-1,0 1 1,0-1 0,1 1 0,-1-1 0,0 1-1,1-1 1,-1 1 0,1-1 0,0 1 0,-1 0-1,1-1 1,0 1 0,0 0 0,0-1 0,0 1-1,0 0 1,1-1 0,-1 3 0,1-4-52,0 1-1,-1 0 1,1 0 0,0 0 0,0 0 0,0 0 0,0-1 0,0 1-1,0 0 1,0-1 0,0 1 0,0-1 0,0 1 0,0-1-1,0 0 1,0 1 0,0-1 0,0 0 0,0 0 0,1 1-1,-1-1 1,0 0 0,0 0 0,0 0 0,0-1 0,1 1-1,-1 0 1,0 0 0,1-1 0,19-4-2005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58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0 287 440,'2'0'294,"-1"0"1,1 0-1,-1 0 0,1 0 1,-1 0-1,0 0 1,1 0-1,-1 1 0,1-1 1,-1 0-1,0 1 0,1-1 1,-1 1-1,0 0 0,0 0 1,0-1-1,1 1 0,-1 0 1,0 0-1,0 0 1,0 0-1,1 2 0,0 0 419,-1 1 1,1-1-1,-1 1 0,0 0 0,0-1 0,-1 1 0,1 4 1,0-2-634,14 99 3961,21 115-3726,-31-199-1042,-6-32-106,-7-36 307,2 17 426,-19-140 551,24 149-251,1-1-1,1 1 1,0-1 0,2 1-1,0-1 1,7-20 0,-4 25-73,-1 0 1,2 0 0,0 1-1,1 0 1,1 0-1,0 1 1,1 0-1,13-14 1,-15 20-51,1 0 1,0 0-1,1 1 1,0 0-1,0 1 1,0 0-1,1 1 1,0 0-1,1 0 1,-1 1-1,1 1 1,16-4-1,-23 6-66,1 1-1,-1 0 0,1 0 0,0 0 0,-1 1 0,1 0 1,0 0-1,-1 1 0,1-1 0,-1 1 0,1 0 1,-1 1-1,1-1 0,-1 1 0,0 0 0,1 1 0,4 2 1,-5-1-18,1 1 0,0 0 0,-1 0 0,0 0 0,0 1 1,0 0-1,-1 0 0,0 0 0,0 0 0,-1 0 1,5 11-1,2 13-76,-1 0 0,-1 1 0,-2 0 1,4 56-1,-10-86 81,1 11-142,2 18-52,0-1 1,2 1 0,15 49-1,-16-70-136,0-1 0,0 1 0,0 0 0,1-1 0,0 0 0,11 12 0,-11-15-257,0 0 0,0 0 1,1 0-1,0-1 1,0 0-1,0 0 1,0-1-1,0 1 1,14 4-1,-18-8 51,0 1-1,0-1 0,0 1 1,0-1-1,0 1 0,0-1 1,0 0-1,0 0 0,1 0 1,-1 0-1,0-1 0,2 0 1,-9-5-1348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5.2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65 1740,'3'-2'505,"26"-23"3318,-28 24-3248,1-1 0,-1 1 0,0-1 0,1 0 0,-1 1 1,0-1-1,0 0 0,0 0 0,0 0 0,0 0 1,-1 0-1,1 0 0,0 0 0,-5-10 3481,4 11-3951,0 1 1,0 0-1,-1 0 1,1 0-1,0 0 0,-14 4 1656,-11 10-269,18-8-1301,1 1 1,-1 0 0,1 0-1,1 1 1,0 0 0,0-1-1,0 2 1,-5 13 0,8-19-218,1 0 0,0-1 0,0 1 0,1 0 0,-1 0 1,0 0-1,1-1 0,0 1 0,-1 0 0,1 0 0,0 0 0,1 0 1,-1 0-1,0 0 0,1-1 0,0 1 0,0 0 0,0 0 1,0-1-1,0 1 0,0 0 0,0-1 0,1 1 0,0-1 1,-1 0-1,1 1 0,0-1 0,0 0 0,0 0 0,0 0 1,5 3-1,46 20-768,6 2 551,-55-25 256,0 1 0,0-1 0,-1 1 1,0-1-1,1 1 0,-1 1 0,0-1 0,0 0 0,-1 1 1,1-1-1,3 7 0,-5-8-2,-1 1-1,1 0 1,0-1 0,-1 1 0,0 0-1,0 0 1,0 0 0,0 0-1,0-1 1,0 1 0,-1 0 0,1 0-1,-1 0 1,0-1 0,0 1-1,0 0 1,0-1 0,0 1 0,0-1-1,-1 1 1,1-1 0,-1 0-1,0 1 1,0-1 0,-3 3 0,-6 6 13,-1 0 0,0-1 1,-16 11-1,24-18-15,-17 14-48,12-10-292,-1 1-1,0-2 0,-16 10 0,18-15-1914,11-8-137,16-14-1602,-15 17 3232,86-88-8323,-49 51 6988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6.0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45 195 1256,'25'-67'5290,"-21"55"-3523,-1 0 0,-1 0 0,0 0 0,-1-1 0,0 1 0,-1-23 0,0 34-1625,0 0 1,0 0-1,-1-1 0,1 1 1,0 0-1,0 0 0,-1 0 1,1-1-1,0 1 0,-1 0 1,1 0-1,-1 0 0,0 0 1,0-2-1,0 3-99,1 0 0,0 0-1,-1 0 1,1 0 0,0 0-1,-1 0 1,1 0 0,0 0-1,-1 0 1,1 0 0,0 0-1,0 0 1,-1 0 0,1 0-1,0 0 1,-1 0 0,1 0 0,0 0-1,-1 1 1,1-1 0,0 0-1,0 0 1,-1 0 0,1 0-1,0 1 1,0-1 0,0 0-1,-1 0 1,1 1 0,0-1-1,0 0 1,0 0 0,-1 1 0,-1 2 73,0 0 1,0 0-1,1 1 0,-1-1 1,1 1-1,-1-1 1,-1 8-1,-3 35 97,1-1 0,2 63 0,14 91-178,-8-157-12,-1-12-165,3 52-648,-5-73 360,0-1 0,-1 0 0,0 0 1,0 0-1,-1-1 0,0 1 0,-5 12 0,7-19 325,-1 0 0,1-1 0,0 1-1,0 0 1,-1 0 0,1 0 0,-1 0 0,1-1 0,-1 1-1,1 0 1,-1 0 0,1-1 0,-1 1 0,0 0-1,0-1 1,1 1 0,-1-1 0,0 1 0,0-1 0,1 1-1,-1-1 1,0 0 0,0 1 0,0-1 0,0 0 0,0 0-1,1 1 1,-1-1 0,0 0 0,0 0 0,0 0-1,0 0 1,0 0 0,0 0 0,0-1 0,-1 1 0,1-1 12,-1 0 1,1 0-1,0 0 1,-1 0 0,1 0-1,0-1 1,0 1 0,0 0-1,0 0 1,0-1 0,1 1-1,-1-1 1,0 1-1,1-1 1,-1 1 0,1-1-1,-1 1 1,1-1 0,0 0-1,-1-2 1,1-3 280,0 0-1,1 0 1,0 0-1,0 0 1,1 0 0,-1 0-1,2 0 1,-1 0-1,1 1 1,0-1 0,0 1-1,0 0 1,1 0-1,6-8 1,6-5 668,0-1 0,34-28 0,-46 44-824,1-1-1,0 1 1,1 0 0,-1 1 0,1-1 0,0 1 0,9-4-1,-13 6-28,1 1-1,0-1 0,-1 1 0,1-1 1,0 1-1,0 0 0,-1 0 0,1 0 0,0 0 1,0 1-1,-1-1 0,1 1 0,0-1 1,-1 1-1,1 0 0,-1 0 0,1 0 0,-1 1 1,1-1-1,2 3 0,-1-2-8,0 0 1,0 0-1,0-1 0,1 0 1,-1 1-1,0-1 0,0-1 1,1 1-1,-1-1 0,0 1 0,1-1 1,-1-1-1,0 1 0,1 0 1,-1-1-1,0 0 0,1 0 1,-1-1-1,0 1 0,0-1 1,0 0-1,0 0 0,0 0 0,-1 0 1,1-1-1,6-5 0,-5 5 4,-1-1 0,1 1-1,-1-1 1,0-1-1,0 1 1,0 0 0,-1-1-1,1 0 1,-1 0 0,0 0-1,0 0 1,-1-1-1,0 1 1,0 0 0,0-1-1,0 0 1,-1 1 0,0-1-1,0-12 1,-1 17 28,0-1 0,0 1 1,0 0-1,-1-1 0,1 1 0,0 0 1,-1 0-1,1-1 0,-1 1 0,1 0 0,-1 0 1,0 0-1,0-1 0,1 1 0,-1 0 1,0 0-1,0 0 0,0 0 0,0 1 1,0-1-1,0 0 0,0 0 0,-2 0 1,0 0 30,1 0-1,-1 0 1,1 1 0,-1-1 0,0 1 0,1 0 0,-1 0-1,0 0 1,0 0 0,1 0 0,-4 1 0,-2 0 75,0 1 0,0 1 1,0-1-1,0 1 0,1 1 0,-1 0 1,-6 4-1,4-1-49,1 0-1,0 0 1,1 1-1,-1 0 1,2 1-1,-1 0 1,1 0 0,0 1-1,1 0 1,0 0-1,-4 11 1,9-20-96,1 0 0,-1 0 1,1 0-1,-1 0 1,1 0-1,-1 0 0,1 0 1,0 0-1,0 0 0,-1 0 1,1 0-1,0 0 1,0 0-1,0 0 0,0 0 1,0 0-1,0 0 0,0 0 1,1 0-1,-1 0 1,0 0-1,1 0 0,-1 0 1,0 0-1,1 0 0,-1 0 1,1 0-1,0 0 0,-1 0 1,1-1-1,0 1 1,-1 0-1,1 0 0,0-1 1,0 1-1,1 0 0,-1-1-39,1 1 0,0-1-1,0 0 1,0 0 0,0 0-1,-1 0 1,1-1 0,0 1-1,0 0 1,0-1 0,-1 1 0,1-1-1,0 0 1,-1 1 0,1-1-1,0 0 1,-1 0 0,1 0-1,-1 0 1,2-2 0,42-45-993,-39 40 945,0 0-1,0 1 1,1 0-1,0 0 1,1 0 0,0 1-1,0 0 1,12-7-1,-19 13 105,-1 0-1,1 0 0,-1 0 0,1 0 0,0 0 0,-1 0 0,1 0 0,-1 0 1,1 0-1,-1 0 0,1 0 0,0 0 0,-1 1 0,1-1 0,-1 0 0,1 0 1,-1 1-1,1-1 0,-1 0 0,1 1 0,-1-1 0,0 1 0,1-1 0,-1 0 1,1 1-1,-1-1 0,0 1 0,1-1 0,-1 1 0,0-1 0,0 1 0,1-1 0,-1 1 1,0-1-1,0 1 0,0 0 0,0-1 0,0 1 0,1 0 0,3 26 168,-4-27-169,1 10 8,-1-1 32,1-1-1,0 1 0,0-1 0,1 0 0,5 13 0,-7-19-108,1 0 0,0 0 0,0-1 0,0 1 0,0 0 0,0-1 0,1 1 0,-1-1 0,0 0 0,1 1 0,-1-1-1,1 0 1,-1 0 0,1 0 0,0 0 0,0 0 0,-1 0 0,1 0 0,0-1 0,0 1 0,0 0 0,0-1 0,0 0 0,-1 1 0,1-1 0,0 0 0,0 0-1,0 0 1,0-1 0,3 1 0,2-1-512,1 0-1,-1-1 0,0 0 1,1 0-1,-1-1 0,0 1 1,-1-1-1,1-1 1,0 0-1,-1 0 0,0 0 1,0 0-1,0-1 0,0 0 1,-1 0-1,0-1 1,0 0-1,0 0 0,5-9 1,-4 5 372,-1 1 0,-1-1 0,0-1 0,0 1 1,3-14-1,-4 9 1284,-1 0 1,0 0-1,0-21 1,-10-104 9694,4 116-8577,2 20-979,2 16-671,4 17-307,19 227-571,-22-245-227,-1 1 1,-1-1 0,0 0-1,0 0 1,-4 13 0,5-22 259,0-1-1,0 1 1,-1-1 0,1 1 0,-1 0-1,1-1 1,-1 1 0,0-1 0,1 0-1,-1 1 1,0-1 0,0 0-1,0 1 1,0-1 0,0 0 0,0 0-1,0 0 1,-1 0 0,1 0 0,0 0-1,-1 0 1,1 0 0,-1-1 0,1 1-1,0 0 1,-1-1 0,0 1 0,1-1-1,-1 0 1,1 0 0,-1 1 0,1-1-1,-1 0 1,0 0 0,1 0 0,-1 0-1,1-1 1,-1 1 0,1 0 0,-1-1-1,0 1 1,1-1 0,0 0-1,-1 1 1,-1-2 0,-9-4-771,1-1 0,0 0 0,-13-11-1,-28-29 4690,51 47-3359,0-1-1,1 0 1,-1 1 0,0-1-1,1 0 1,-1 1-1,1-1 1,-1 0 0,1 0-1,-1 1 1,1-1-1,-1 0 1,1 0 0,0 0-1,-1 0 1,1 0-1,0 1 1,0-1 0,0 0-1,0 0 1,0 0-1,0 0 1,0 0 0,0 0-1,0 0 1,0 0-1,0 1 1,1-1 0,-1-1-1,2 0 40,-1 0 0,0 0-1,1 0 1,0 0 0,-1 1 0,1-1-1,0 1 1,0-1 0,0 1-1,0 0 1,3-2 0,9-4 77,1 1-1,27-8 1,-35 12-264,135-31-4330,-47 18-6987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6.7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85 116,'-1'-1'139,"1"0"-1,-1 0 1,1 0 0,-1 1-1,1-1 1,-1 0 0,1 0-1,-1 1 1,0-1 0,1 0-1,-15 1 5982,27 9-1751,-4-6-3706,0 0-1,0 0 0,0-1 0,0-1 0,0 1 0,1-1 0,-1 0 0,1-1 1,-1 0-1,14-2 0,8-2-237,46-12 1,-60 12-488,-2 1-351,0 0-1,-1 0 1,0-2 0,0 0 0,0 0-1,-1-1 1,23-14 0,-35 19 255,1 1 0,0-1 0,-1 1 0,1-1 0,0 1 1,-1-1-1,1 1 0,-1-1 0,1 0 0,-1 1 0,1-1 0,-1 0 0,0 0 1,1 1-1,-1-1 0,0 0 0,0 0 0,1 1 0,-1-3 0,0 3-8,0-1 0,0 1 0,-1-1 0,1 1 0,0 0 0,0-1 0,-1 1 0,1-1 1,-4-2-1661,3 3 1660,1 0 0,-1 0 0,0-1 0,-1 1-215,-1-1 0,0 1 0,1-1 0,-1 1 0,0 0 0,1 0 0,-1 0 0,1 1 0,-1-1 0,0 1 0,-3 0 0,-2 3 1029,1 1 0,-1 0 0,1 0 0,0 0 0,0 1 0,0 0 0,1 1 0,0-1 0,0 1 0,1 0 0,0 1 0,0-1 0,0 1 0,1 0 0,1 0 0,-1 1 0,-1 8 0,-4 7 1346,-7 40 0,4 18-1777,11-76-244,-1 5-302,1 0 1,0 0-1,1 0 1,1 0-1,-1 0 1,4 13-1,-4-23 85,0 1 0,0-1 1,1 0-1,-1 0 0,1 0 0,-1 0 0,1 0 0,-1 0 0,1 0 0,0 0 0,-1 0 0,1 0 0,0-1 0,0 1 0,-1 0 0,1 0 0,0-1 0,0 1 0,0 0 0,0-1 0,0 1 0,0-1 0,0 1 0,0-1 0,0 0 1,1 1-1,-1-1 0,0 0 0,0 0 0,0 0 0,0 0 0,0 0 0,1 0 0,-1 0 0,1 0 0,3-1-710,0 0-1,-1-1 1,1 1 0,-1-1-1,0 1 1,1-1 0,5-5 0,11-6-984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7.5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1 163 748,'9'-3'2734,"47"-13"7578,-45 12-9083,-1 0 0,1 0-1,10-8 1,-17 10-1218,0 0 0,0-1 0,0 0 0,-1 0 0,1 0 0,-1 0 1,0 0-1,0-1 0,0 1 0,0-1 0,-1 0 0,0 0 0,1 0 0,-1 0 0,-1 0 0,1 0 0,-1-1 0,1 1 0,-1-1 0,0 1 0,-1-1 0,1 1 0,-1-6 0,0 9-2,0 0-1,0 0 0,0 1 0,0-1 0,0 0 1,0 0-1,0 0 0,0 0 0,0 0 0,0 0 1,-1 0-1,1 0 0,0 1 0,-1-1 0,1 0 1,-1 0-1,1 0 0,-1 1 0,1-1 0,-1 0 1,1 0-1,-1 1 0,0-1 0,1 1 0,-1-1 1,0 0-1,0 1 0,1 0 0,-1-1 0,0 1 1,0-1-1,0 1 0,0 0 0,1-1 0,-1 1 1,0 0-1,0 0 0,0 0 0,0 0 0,0 0 1,0 0-1,0 0 0,0 0 0,0 0 0,1 0 1,-3 1-1,-1 0 44,0 0-1,1 1 1,-1-1 0,0 1 0,1 0 0,-1 0-1,1 0 1,0 0 0,-6 5 0,1 2 34,1-1 0,0 1 0,1 1 0,0-1 0,-7 15 0,11-20-88,0 0-1,0 1 1,0-1 0,1 1 0,-1-1 0,1 1 0,0 0 0,0 0 0,1 0 0,0-1 0,-1 1 0,2 0 0,-1 0 0,2 8 0,-2-12-28,1 1 0,-1-1 1,1 0-1,-1 1 1,1-1-1,0 0 0,0 0 1,-1 1-1,1-1 1,0 0-1,0 0 1,0 0-1,0 0 0,0 0 1,1 0-1,-1-1 1,0 1-1,0 0 0,1-1 1,-1 1-1,0 0 1,1-1-1,1 1 1,0-1-32,0 0 0,0 0 1,0 0-1,-1 0 0,1 0 1,0-1-1,0 1 1,0-1-1,0 0 0,5-2 1,4-3-106,0-1-1,0 0 1,17-14 0,-14 9 116,-9 7 120,1 0 0,0 0 0,0 0 0,0 1 0,0 0 0,9-4 0,-14 7-23,1 1 0,-1-1-1,0 1 1,0 0 0,0 0-1,1 0 1,-1 0 0,0 0-1,0 0 1,0 0 0,1 1-1,-1-1 1,0 1 0,0-1-1,0 1 1,0 0 0,0 0-1,0 0 1,0 0 0,0 1-1,0-1 1,-1 0 0,1 1-1,0-1 1,-1 1 0,1-1-1,-1 1 1,2 2 0,4 5 48,0 0 0,1-1 0,0 0 1,17 14-1,-21-20-172,-1 0-1,1 0 1,0-1 0,0 1-1,0-1 1,0 1 0,0-1 0,0-1-1,0 1 1,0 0 0,0-1-1,0 0 1,0 0 0,0 0 0,0-1-1,0 1 1,5-2 0,0-1-94,1 0 0,-1-1 0,0 0 0,-1 0 0,1-1 0,-1 0 1,0-1-1,10-8 0,33-21 1019,-50 35-811,0 0-1,0-1 0,0 1 0,0 0 0,0 0 1,0-1-1,0 1 0,-1 0 0,1 0 0,0 0 1,0 0-1,0 0 0,0 1 0,0-1 1,0 0-1,0 0 0,0 0 0,0 1 0,0-1 1,-1 1-1,1-1 0,0 1 0,0-1 0,0 1 1,-1-1-1,1 1 0,0-1 0,-1 1 1,1 0-1,0 0 0,-1-1 0,1 1 0,-1 0 1,1 0-1,0 0 0,-1 1-53,1-1-1,-1 0 1,1 0 0,0 0 0,0 0 0,0-1-1,-1 1 1,1 0 0,0 0 0,0 0-1,0-1 1,0 1 0,0 0 0,1-1-1,-1 1 1,0-1 0,0 0 0,0 1-1,0-1 1,1 0 0,-1 0 0,0 1-1,0-1 1,0 0 0,1 0 0,-1 0-1,1-1 1,6-2-595,0 0-1,0-1 1,-1-1 0,1 1-1,-1-1 1,-1 0-1,8-7 1,21-15-1427,-25 21 1953,0 1-1,0 0 1,0 0 0,0 1-1,13-4 1,-21 8 213,-1-1-1,1 1 1,0-1-1,0 1 1,0 0 0,0 0-1,0 0 1,0 0-1,0 0 1,0 0 0,0 0-1,0 1 1,0-1-1,0 1 1,0-1 0,0 1-1,0 0 1,0 0-1,-1 0 1,1 0 0,0 0-1,-1 0 1,1 0 0,-1 1-1,1-1 1,-1 1-1,1-1 1,-1 1 0,0-1-1,0 1 1,0 0-1,0-1 1,0 1 0,0 0-1,1 3 1,1 7 336,-1-1 0,0 1 0,0 0 1,0 14-1,-2-13-128,1-1 0,1 0 0,5 20 0,-7-31-354,0-1 1,0 1 0,0-1 0,0 1 0,1-1-1,-1 1 1,0-1 0,0 0 0,1 1 0,-1-1-1,0 1 1,1-1 0,-1 1 0,1-1 0,-1 0-1,0 1 1,1-1 0,-1 0 0,1 0 0,-1 1-1,1-1 1,-1 0 0,1 0 0,-1 0 0,1 1-1,-1-1 1,1 0 0,-1 0 0,2 0 0,17-6-789,20-22-863,-34 23 1376,18-9-101,-18 18 946,-8 12 241,3-13-804,-1 0-1,0 0 1,1 1 0,-1-1 0,1 0 0,0 0 0,0 1 0,0-1 0,1 0 0,0 6 0,-1-9-99,0 1 1,1-1 0,-1 1 0,0-1-1,0 1 1,1-1 0,-1 1 0,0-1-1,1 1 1,-1-1 0,0 0 0,1 1 0,-1-1-1,1 1 1,-1-1 0,1 0 0,-1 1-1,1-1 1,-1 0 0,1 0 0,-1 1-1,1-1 1,-1 0 0,2 0 0,-1 0-194,1 0 1,-1 0 0,0 0 0,1-1-1,-1 1 1,1-1 0,-1 1 0,0-1-1,0 1 1,1-1 0,-1 0-1,0 1 1,0-1 0,2-2 0,25-24-5807,-13 7 3470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8.8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1 970 1140,'1'1'307,"0"-1"0,0 0 0,1 1 0,-1-1 0,0 0 0,1 0 1,-1 0-1,0 0 0,1 0 0,-1 0 0,0 0 0,1 0 0,-1-1 0,0 1 0,0-1 0,1 1 0,-1-1 0,0 1 0,0-1 0,0 0 0,1 1 0,-1-1 0,0 0 1,0 0-1,0 0 0,1-1 0,26-30 3194,-23 25-2598,118-143 4574,6 8-3368,-73 88-1655,2 1 0,127-86 0,-109 93-322,1 3-1,3 3 1,1 3 0,169-49-1,-136 57-136,2 6 0,0 4 0,150-4 0,-71 20-51,0 8 0,0 8 0,-1 9 0,-2 9 0,0 8 0,-3 8 0,254 99 0,-424-139-23,6 2-145,0 2 0,-1 0 0,23 15 1,-34-14-114,-13-12 326,0 0 0,0 1 0,0-1 0,0 0 0,0 0 0,0 0 0,0 1 0,0-1 0,0 0 0,0 0 0,0 0 0,0 0 0,0 1 0,0-1 0,-1 0 0,1 0 0,0 0 0,0 0 0,0 1 0,0-1 0,0 0 0,0 0 0,0 0 0,-1 0 0,1 0 0,0 0 0,0 1 0,0-1 0,0 0 0,0 0 0,-1 0 0,1 0-1,0 0 1,0 0 0,0 0 0,0 0 0,-1 0 0,1 0 0,0 0 0,0 0 0,0 0 0,-1 0 0,-31-3-806,5-5-246,0-2-1,0 0 0,1-2 1,1-1-1,0-2 0,1 0 1,-27-21-1,11 2-1382,0-2 0,-66-79 0,60 51 4408,25 16 8428,22 48-10334,11 5 1434,14 8-344,46 34-137,-1 3-1,-3 4 1,64 65-1,-115-102-1015,-1 1 0,0 0 0,-1 1 0,-1 1 0,-1 0 0,-1 1 0,13 32 0,-21-44-32,-1 0 0,0 1 1,-1-1-1,0 0 0,-1 1 0,0 0 1,0-1-1,-1 1 0,0 0 1,-1-1-1,0 1 0,0-1 0,-1 1 1,-1-1-1,1 0 0,-1 1 1,-1-1-1,0-1 0,0 1 1,-1 0-1,-8 10 0,5-9-194,0-1 0,-1 0 0,0 0 0,0-1 0,-1 0 0,0-1 0,-1 0 0,1-1 0,-1 0 0,-1 0 0,1-1-1,-20 5 1,18-6-676,-1 0-1,0-1 0,1-1 0,-1 0 0,0-1 0,0-1 0,0 0 1,0 0-1,0-2 0,0 0 0,-15-4 0,27 6 653,-1-1 1,1 1-1,0-1 0,0 0 0,-1 0 0,1 0 1,0 0-1,0 0 0,0 0 0,0-1 1,0 1-1,0-1 0,1 1 0,-1-1 1,0 0-1,1 1 0,-1-1 0,1 0 0,0 0 1,0 0-1,0 0 0,-1-1 0,0-3 1,3-24-1916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9.4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43 1528,'1'9'1448,"0"-1"-1,0 1 0,1-1 1,0 0-1,1 1 0,0-1 1,0 0-1,6 10 1,39 61 2669,-37-61-3433,23 36 303,2-2-1,2-1 0,62 63 0,-96-110-1003,1 0 0,0 0 0,0 0 0,0 0 0,0-1 0,0 0 0,1 0 0,-1-1 0,1 1 0,0-1 0,0 0 0,0-1 0,0 0 0,0 0 0,12 1 0,-14-2-20,0-1 0,1 0 0,-1 0-1,0 0 1,0 0 0,0-1 0,0 1-1,0-1 1,0 0 0,0 0-1,0-1 1,-1 1 0,1-1 0,-1 0-1,0 0 1,0 0 0,0 0-1,0 0 1,0-1 0,-1 1 0,0-1-1,1 0 1,1-5 0,3-6-35,-2 0-1,1-1 1,-2 1 0,0-1 0,-1 0 0,0-1-1,-2 1 1,1 0 0,-3-28 0,-1 20 24,0-1 0,-2 1 0,-1 0 1,-1 0-1,-15-41 0,17 56 40,0 1 0,0 0 0,-1 0 1,1 1-1,-2-1 0,1 1 0,-1 0 0,0 0 0,-14-10 1,17 14 5,0 1 0,0 0 1,0 0-1,0 1 0,0-1 1,-1 1-1,1 0 0,-1-1 1,1 1-1,-1 1 0,1-1 0,-1 1 1,1-1-1,-1 1 0,0 0 1,1 0-1,-1 0 0,1 1 1,-1-1-1,0 1 0,1 0 1,-1 0-1,1 1 0,0-1 1,-1 0-1,1 1 0,-3 2 1,-1 1-20,1 0 0,0 0 0,0 1 0,1 0 0,-1 0 0,1 0 0,1 1 1,-1-1-1,1 1 0,0 0 0,1 1 0,-1-1 0,2 1 0,-1-1 0,-1 11 1,-1 0-215,2 0 1,0 0 0,1 0 0,1 1 0,2 29 0,0-34-303,1 0 0,1 1-1,0-2 1,0 1-1,2 0 1,-1-1 0,2 1-1,0-1 1,12 20-1,-14-27 123,1-1 0,-1 1-1,1-1 1,0 0-1,0 0 1,1 0 0,-1-1-1,1 1 1,0-1 0,0-1-1,0 1 1,1-1-1,0 0 1,-1-1 0,1 0-1,0 0 1,0 0-1,0-1 1,0 0 0,0 0-1,9 0 1,-5-2-179,1 0 1,-1 0-1,16-5 1,39-13-1331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09.8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0 211 1536,'31'-105'5932,"5"-1"9582,-36 106-15454,6 17 1417,4 29-692,-9-43-532,50 309 2570,-33-194-2700,-7-46-365,33 187-1442,-1-91-3440,-35-148 4908,3 3-6409,-38-74-6364,7 18 11450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10.2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87 263 540,'-36'-31'3275,"27"24"-793,1 1-1,0-2 0,-14-15 1,21 23-2396,1 0 1,0 0 0,0-1-1,-1 1 1,1 0-1,0 0 1,0-1 0,0 1-1,-1 0 1,1 0 0,0-1-1,0 1 1,0 0 0,0 0-1,0-1 1,0 1 0,0 0-1,-1-1 1,1 1-1,0 0 1,0-1 0,0 1-1,0 0 1,0-1 0,0 1-1,0 0 1,1-1 0,-1 1-1,0 0 1,0 0 0,0-1-1,0 1 1,0 0-1,0-1 1,1 1 0,-1 0-1,0 0 1,0-1 0,0 1-1,0 0 1,1 0 0,-1 0-1,0-1 1,0 1 0,1 0-1,20-3 1363,24 8-915,-10 6-477,0 1-1,-1 1 1,0 2-1,-2 2 0,37 23 1,40 20-441,-104-57 324,1-1-1,-1 0 0,1 0 0,0 0 0,0-1 1,0 0-1,0 0 0,0 0 0,0-1 1,0 0-1,0 0 0,0-1 0,7-1 0,-4 0-5,0 0 0,0-1 0,0-1 0,-1 0 0,1 0 0,-1 0 0,15-11 0,-8 2 55,0 0 0,0-1-1,-2-1 1,1 0-1,-2 0 1,0-1 0,14-26-1,-19 29 91,0-1 0,-1-1 1,6-16-1,-11 26-37,1 0 1,-1 0-1,0 0 1,-1 0 0,1 0-1,-1 0 1,0 0-1,0 0 1,-1 0 0,1 0-1,-1 1 1,0-1-1,-3-9 1,3 13-27,0-1 0,0 0 0,0 1 0,0-1-1,0 0 1,-1 1 0,1 0 0,0-1 0,-1 1 0,1 0 0,-1-1-1,0 1 1,1 0 0,-1 0 0,0 1 0,0-1 0,0 0 0,1 0 0,-1 1-1,0-1 1,0 1 0,0 0 0,0-1 0,0 1 0,0 0 0,0 0 0,0 0-1,0 1 1,0-1 0,0 0 0,-3 2 0,-4 0 21,0 1 0,0 0-1,0 1 1,1 0 0,-15 8 0,7-1-83,0 0 1,0 1 0,1 1-1,1 0 1,0 1-1,1 1 1,0 0 0,1 1-1,1 0 1,0 1 0,1 0-1,-8 22 1,16-35-142,1-1 0,0 1 0,0 0 1,0-1-1,0 1 0,1 0 0,-1 0 0,1 0 1,0-1-1,0 1 0,1 0 0,-1 0 0,2 6 1,-1-8-28,0-1 1,-1 1 0,1 0-1,0 0 1,1-1 0,-1 1-1,0 0 1,0-1 0,1 1-1,-1-1 1,1 0 0,-1 1-1,1-1 1,-1 0-1,1 0 1,0 0 0,0 0-1,0 0 1,-1-1 0,1 1-1,0 0 1,0-1 0,0 0-1,0 1 1,0-1 0,0 0-1,2 0 1,9 0-653,1-1 1,-1-1-1,0 0 1,0-1-1,-1 0 0,1-1 1,0-1-1,-1 0 0,15-8 1,37-18-1024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11.5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12 104 1256,'9'-30'1972,"-7"23"-874,1 0 1,-1-1-1,0 1 0,-1-1 0,1 1 0,-4-22 4059,-4 37-2820,-2 16-484,1 16-1030,2 1-1,2-1 0,1 1 1,5 57-1,34 162-551,-36-257-287,2 20-453,2-1 0,0 1 1,2-1-1,0 0 1,21 42-1,-27-62 339,0 0-1,0 0 0,0-1 1,1 1-1,-1 0 0,0 0 1,1-1-1,0 1 1,-1-1-1,1 1 0,0-1 1,0 0-1,0 1 0,0-1 1,0 0-1,0 0 0,0-1 1,4 2-1,-5-2 12,1 0 0,0 0 0,-1 0-1,1-1 1,0 1 0,-1 0 0,1-1-1,-1 0 1,1 1 0,-1-1 0,1 0 0,-1 0-1,1 0 1,-1 0 0,0 0 0,1 0 0,-1 0-1,0 0 1,1-2 0,5-6-112,0-1 1,-1 1-1,0-1 1,-1-1-1,6-16 1,35-90 5464,-46 121-4213,-2 18-114,-8 29-391,6-35-431,1 0 0,1 0-1,0 1 1,1-1 0,1 1 0,2 24-1,-1-37-128,-1 1-1,1-1 0,1 1 0,-1-1 0,0 0 0,1 0 1,0 1-1,0-1 0,0 0 0,1-1 0,-1 1 0,1 0 1,0-1-1,0 1 0,0-1 0,1 0 0,-1 0 0,1 0 1,-1 0-1,1-1 0,0 0 0,0 0 0,0 0 0,1 0 1,-1 0-1,0-1 0,1 0 0,5 1 0,4 0-317,1 0-1,0-2 0,0 0 0,0 0 0,-1-1 1,1-1-1,0-1 0,-1 0 0,0-1 1,16-6-1,-9 2-391,0-1 0,0-1-1,-1-1 1,-1-1 0,35-26 0,-40 26 459,-1-1 1,-1 0 0,0 0-1,-1-1 1,0-1-1,-1 0 1,10-21 0,-8 11 573,-2 1 1,-1-1 0,-1-1 0,6-32 0,-4-11 3013,-2-2 1,-4-109-1,-4 161-2468,15 221 943,-3-77-1321,24 188-2830,-35-307 1821,1 1 0,0-1-1,0 0 1,0 1 0,0-1-1,1 0 1,0-1 0,1 1-1,-1 0 1,1-1 0,0 0 0,0 0-1,1 0 1,5 5 0,-7-8 100,0 0 1,1 0-1,0 0 1,-1 0-1,1-1 0,0 1 1,0-1-1,0 0 1,0 0-1,0-1 1,0 1-1,0-1 1,0 0-1,0 0 1,0 0-1,0 0 1,0-1-1,0 1 1,0-1-1,0 0 1,0-1-1,-1 1 1,7-3-1,1-3 385,1 1 1,-1-1-1,-1-1 0,1 0 0,-1-1 1,14-16-1,-13 15 2078,-1-1 0,1 2 1,1-1-1,23-14 0,-33 24-1764,-1-1 0,1 0 0,-1 1 0,1-1 0,-1 1 0,1 0 0,-1-1 0,1 1 0,0 0 0,-1 0 0,1 0 0,0 0-1,-1 0 1,1 1 0,-1-1 0,1 0 0,-1 1 0,1-1 0,0 1 0,-1 0 0,0-1 0,1 1 0,-1 0 0,2 1 0,34 32 1244,-33-29-1408,0 0 0,0 0 0,1-1 0,0 1 0,0-1 0,9 5 0,-10-7-84,-1-1 1,1 1 0,-1-1 0,1 0 0,-1 0 0,1-1 0,-1 1 0,1-1 0,0 0 0,0 0 0,-1 0 0,1 0-1,0 0 1,-1-1 0,1 0 0,-1 0 0,1 0 0,5-3 0,-4 2-10,-1-1 1,0 0-1,0 0 1,0 0-1,0 0 1,0-1-1,-1 0 1,0 0 0,1 0-1,-1 0 1,-1 0-1,4-7 1,-2 4 62,-1 0 1,0-1 0,0 1-1,-1-1 1,0 0 0,0 0-1,-1 0 1,0 0 0,0 0-1,-1 0 1,0 0 0,0 0-1,-1 0 1,0 0 0,-1 0 0,1 1-1,-4-10 1,3 14 14,1 0 1,0-1 0,-1 1-1,0 0 1,0 0-1,0 0 1,0 1-1,0-1 1,-1 0-1,1 1 1,-1 0-1,1-1 1,-1 1 0,0 0-1,0 0 1,0 0-1,0 1 1,0-1-1,-1 1 1,1 0-1,0 0 1,-1 0-1,1 0 1,-1 1 0,1-1-1,-1 1 1,1 0-1,-1 0 1,1 0-1,-1 0 1,1 1-1,-1-1 1,1 1-1,-1 0 1,1 0 0,0 0-1,0 1 1,-1-1-1,1 1 1,0-1-1,-3 4 1,-4 3 44,1 0 0,0 1 1,0 0-1,1 0 0,0 1 1,1 0-1,0 1 0,1 0 0,-6 12 1,0 4-61,1 1 1,-13 48-1,21-65-177,1 0 0,0 0 0,1 0 0,0 20 0,1-29 57,0 0 0,0 1 0,0-1 0,1 0 0,-1 0 0,1 0 0,0 0 0,-1 0 0,1 0 0,0 0 0,0-1 0,0 1 0,0 0 0,2 2 0,-2-3-7,0-1 0,1 1 1,-1 0-1,0 0 0,0-1 1,1 1-1,-1-1 0,0 1 0,1-1 1,-1 0-1,0 0 0,1 1 0,-1-1 1,1 0-1,-1 0 0,0 0 1,1 0-1,-1-1 0,1 1 0,-1 0 1,0-1-1,1 1 0,-1 0 1,2-2-1,1 0-133,1 0 0,-1 0-1,0-1 1,1 0 0,-1 0 0,0 0 0,-1 0 0,1-1-1,-1 1 1,1-1 0,3-6 0,31-52-687,-26 40 815,2-4 179,-9 16 166,0 0-1,1 0 1,0 1-1,1 0 1,12-15-1,-19 24-235,1 0-1,-1 0 1,0-1-1,0 1 1,0 0-1,0 0 1,0 0-1,0 0 1,1 0-1,-1-1 1,0 1-1,0 0 1,0 0-1,0 0 1,1 0-1,-1 0 0,0 0 1,0 0-1,0 0 1,1 0-1,-1 0 1,0 0-1,0 0 1,0 0-1,1 0 1,-1 0-1,0 0 1,0 0-1,0 0 1,1 0-1,-1 0 1,0 0-1,0 0 1,0 0-1,1 0 1,-1 0-1,0 0 1,0 1-1,1-1 0,0 10 422,-5 18-52,3-24-294,-4 16 40,-3 18-75,7-37-143,1 1-1,0-1 1,0 1 0,0-1 0,0 1 0,0-1-1,0 0 1,0 1 0,0-1 0,1 1-1,-1-1 1,1 1 0,-1-1 0,1 0-1,-1 1 1,1-1 0,0 0 0,0 0 0,0 2-1,0-2-120,0-1 0,0 1 0,0-1 0,0 0 0,0 1 0,0-1 0,0 0 0,0 1 0,0-1 0,0 0 0,0 0 0,0 0 0,0 0 0,0 0 0,0 0 0,0 0 0,0 0 0,0 0 0,0-1 0,0 1 0,0 0 0,0-1 0,0 1 0,1-1 0,26-15-3786,-21 10 2767,8-4-55,0-1-1,-1-1 1,0 0-1,-2-1 1,14-16 0,53-78 3678,-38 48 4441,-41 59-6728,0-1 0,1 1 0,-1 0 1,0-1-1,0 1 0,0 0 0,1-1 0,-1 1 0,0 0 0,0 0 0,1-1 0,-1 1 0,0 0 0,1 0 0,-1-1 0,0 1 0,1 0 0,-1 0 1,0 0-1,1 0 0,-1-1 0,0 1 0,1 0 0,-1 0 0,0 0 0,1 0 0,-1 0 0,1 0 0,-1 0 0,0 0 0,1 0 0,-1 0 0,0 0 1,1 0-1,-1 1 0,0-1 0,1 0 0,-1 0 0,1 0 0,-1 0 0,0 1 0,0-1 0,1 0 0,-1 0 0,0 0 0,1 1 0,-1-1 0,0 0 1,0 1-1,1-1 0,-1 0 0,0 1 0,0-1 0,0 0 0,0 1 0,1-1 0,-1 0 0,0 1 0,10 29 1248,-7-20-800,1 0-493,1 0-1,-1-1 1,1 0 0,1 0 0,0 0-1,0-1 1,1 0 0,0 0-1,0-1 1,1 1 0,0-2 0,0 1-1,1-1 1,-1 0 0,1-1 0,1 0-1,-1-1 1,1 1 0,-1-2-1,1 1 1,0-2 0,1 1 0,17 1-1,-14-2-119,0-1 0,0-1 0,0 0 0,0-1 0,0 0 0,0-1 0,0-1-1,0 0 1,-1-1 0,1 0 0,-1-1 0,0-1 0,-1 0 0,1 0 0,-1-1 0,0-1 0,15-13-1,-10 4 61,0-2 0,-1 0 0,-1-1 0,-1 0 0,0-1-1,11-27 1,54-141 944,-75 177-917,6-15 279,9-42 1,-17 63-403,-1-1 1,0 1-1,0 0 0,-1-1 1,0 1-1,0-1 0,0 1 1,-1-1-1,0 1 0,0 0 0,-1 0 1,-3-10-1,3 14-118,1 0 0,0 0-1,-1 0 1,1 0 0,-1 0 0,0 1-1,0-1 1,0 1 0,0-1 0,0 1-1,0 0 1,0-1 0,0 1 0,0 0-1,0 1 1,-1-1 0,1 0 0,0 1-1,-1-1 1,1 1 0,0-1 0,-1 1-1,1 0 1,-1 0 0,1 1 0,0-1-1,-1 0 1,-2 1 0,-9 2-1127,1 0 0,-1 1 1,-19 8-1,30-11 1157,-126 55-5865,48-20 4033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15.5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5546 452,'4'3'692,"1"1"0,0-1 0,0 0-1,0 0 1,0 0 0,0-1 0,1 0 0,-1 0-1,1 0 1,9 1 0,-5-2-220,0 0 0,0 0 0,0-1-1,0-1 1,17-2 0,-6-1-232,-1-2 0,1 0 0,-1-1 0,0-1 0,20-11 0,-18 7 162,0 0-1,-1-2 0,-1-1 1,38-34-1,-46 36-301,0 0 0,-1-1 0,0-1 0,-1 0 0,-1 0 0,0-1 0,11-30 0,-7 13-279,56-151 1871,124-233 1,-137 314-1619,-6-2 1,-4-2-1,39-134 1,-41 94 33,72-285 274,-30 51-316,-48 175-1,-20 95-174,0 17 29,-4 28 241,-3 1 0,-3-1 0,0-88 0,-12 61-52,2-193 15,27 50-108,-12 137 35,1-198 0,-16 248 34,2-1 1,2 1 0,2 0 0,13-64-1,-12 91-121,1 1 0,1 0 0,1 0 0,1 0 0,1 1 0,0 1-1,2 0 1,0 0 0,1 1 0,1 1 0,31-31 0,5 5 14,3 3 1,1 1-1,2 4 1,2 1-1,103-43 0,326-94-379,-425 151 302,148-36 32,232-31-1,-301 62 210,140-35-178,-127 24-48,161-15-1,-288 50 82,-1 0 0,0 1 1,1 2-1,-1 1 0,0 1 1,0 1-1,0 1 0,48 19 1,-33-10-4,135 57-107,-155-61 93,0 1 0,0 1-1,-2 0 1,1 1 0,32 34 0,89 112-216,-13-11 243,152 186-15,-90-100 49,-103-136-7,-39-48-19,-3 2 0,-2 2-1,53 88 1,-26 1-24,57 170 0,-73-171-90,100 190-1,-57-163-258,150 289-995,-214-384 1075,-2 1 0,-4 1-1,-4 1 1,20 111-1,-42-182 254,13 91-665,4-1 0,50 152 0,-31-162-27,70 119 0,-5-9-271,-83-155 581,-1 1 0,20 82 0,-12 20-195,-20-98 521,2-1-1,2 0 1,3 0-1,18 44 1,-22-71-224,22 31 1,-24-40 149,0 0 0,-1 0 0,0 1 0,-1 0-1,0 0 1,0 0 0,-1 1 0,5 22 0,-7-14 125,0-8 65,-1 0 1,0 1-1,0-1 0,-2 13 0,0-19-85,0-1 0,-1 0 1,1 0-1,-1 0 0,0 0 0,0-1 0,-1 1 0,1 0 1,-1-1-1,0 1 0,0-1 0,-7 7 0,4-6-83,0 0-1,1-1 0,-2 0 0,1 0 1,0 0-1,-1-1 0,0 0 1,1 0-1,-1 0 0,-1-1 1,1 0-1,0-1 0,0 0 1,-1 0-1,1 0 0,0-1 0,-1 0 1,1 0-1,0-1 0,-1 0 1,-11-3-1,-6-3 426,0 0-1,0-2 1,1 0 0,-44-25-1,45 20-26,0-1 0,0-1 0,2-1 0,-33-34 0,15 9 644,-40-57-1,64 80-540,-1 1 0,0 0 0,-2 1 0,-31-24 0,-83-47 281,96 67-624,0-2 0,2-1 0,0-2 0,-38-40 0,-3-22 376,51 57-27,-2 0 0,-1 2 0,-35-29-1,23 27-274,-2 2-1,-1 1 0,-1 3 0,-1 1 0,-1 3 0,-58-20 0,71 31 74,0 1 0,-1 2 1,0 1-1,-1 2 1,1 1-1,0 2 0,-1 1 1,0 1-1,1 2 0,-41 9 1,-8 10-116,1 4 0,1 3 0,2 3 0,1 4 0,-84 53 0,86-41-95,-131 108-1,-50 78 184,-2 3-1362,229-213 1094,-2-2 0,0-1 0,-2-1 0,0-2 0,-37 15 0,42-21 115,-1-3 0,1 0 1,-1-1-1,-1-2 1,1-1-1,-58 1 1,76-6 28,1 0 0,-1-1 0,0-1 0,1 1 0,0-2 0,-1 0 0,1 0 0,0-1 0,0 0 0,0 0 0,1-1 0,-11-7 0,5 0 102,0-1 0,1 0 0,0-1 1,1 0-1,-21-29 0,8 6 117,0 1 49,0 2 1,-35-34-1,51 57-222,-1 2 0,0 0 0,-1 0-1,0 1 1,0 0 0,-1 1 0,0 1 0,0 0 0,0 0-1,-21-4 1,0 3 65,-1 2-1,0 1 0,0 2 1,0 2-1,0 1 1,0 1-1,0 2 1,-58 14-1,15 4 179,0 3 0,-120 56 0,87-26-92,2 6 0,2 4 1,-182 148-1,149-96-44,-175 136 265,298-241-448,-1-1 0,0 0 0,-1-1 0,0-1 0,0-1 0,-1 0 0,0-2 0,0 0 0,0-2 0,-1 0 0,0-1 0,0-1 0,1-1 0,-1 0 0,0-2 0,0-1 0,0 0 0,0-2 0,1 0 0,-1-1 0,1-1 0,0-1 0,1-1 0,0-1-1,-20-12 1,28 15-39,1-1 0,0-1 0,0 0 0,1 0 0,0-1 0,0 0 0,1 0 0,0-1 0,1 0 0,-12-21 0,11 14-389,1 0 0,1-1 1,1 0-1,0 0 1,1-1-1,-2-28 0,3 21-1424,1-1-1,2 1 0,0-1 0,2 1 0,1-1 0,12-47 0,-2 31-330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58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68 103 1052,'-23'-8'1828,"2"1"348,8 0 225,3 1-105,13 1-352,7 1-380,10 0-364,8 3-384,12-1-472,4-2-712,7-3-868,3 1-856,1-1-460,2-4-192,1 0 47,-4-2 365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16.1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1034 72 584,'3'-10'437,"-1"4"-157,0 1 1,0-1-1,0 0 1,-1 0 0,0 0-1,-1 0 1,1 0-1,-1-9 1,-1 15-241,0 0 1,1 0 0,-1 1-1,0-1 1,1 0-1,-1 0 1,1 0 0,-1 1-1,0-1 1,1 0-1,-1 1 1,1-1 0,-1 0-1,1 1 1,-1-1 0,1 1-1,-1-1 1,1 1-1,-1-1 1,1 1 0,0-1-1,-1 1 1,1 0 0,0-1-1,-1 2 1,-17 36 733,1 1 1,2 0 0,1 2-1,-8 43 1,14-52-489,-154 643 1847,34-131-2052,-208 613-2798,66-398-3900,227-645 5268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16.5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 0 60,'10'75'1136,"-3"54"68,-14 59 36,-3 59-272,-15 46-576,-3 24-408,-3-2-348,0-17-360,6-25-260,-2-28-64,6-29 16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16.8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30 408,'14'-30'2012,"7"43"260,7 51 89,10 72-121,11 72-1168,0 63-1212,-4 29-976,-10-10-628,-4-29-337,-14-37-3,-3-34 308,-3-29 456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17.2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68 1488,'7'-52'2188,"13"36"141,19 51-81,23 71-536,36 84-1312,31 67-984,10 26-584,0-6-296,-7-32-136,-24-42-53,-21-38 217,-17-32 264,-14-28 204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17.6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81 315 1024,'-12'-40'1054,"-54"-216"8597,65 255-9555,1 0 0,0 0 0,-1 1 1,1-1-1,0 0 0,0 0 0,0 0 0,0 0 0,0 0 0,0 0 1,0 1-1,0-1 0,0 0 0,0 0 0,1 0 0,-1 0 0,0 0 1,0 1-1,1-2 0,1 3-19,-1 0 0,1 0 0,-1 0 0,0 0 0,0 1 0,0-1 0,1 0 0,-1 1 0,-1-1 0,1 1 0,0-1 0,1 3 0,112 205 519,65 102-1303,353 464 0,-418-631-478,201 271-8279,-282-367 7390</inkml:trace>
  <inkml:trace contextRef="#ctx0" brushRef="#br0" timeOffset="1">983 846 540,'-18'-88'2288,"8"29"365,10 24 199,14 28 108,13 35-768,19 37-920,13 43-800,17 35-536,8 15-436,3-1-488,-7-14-672,-7-15-544,-3-16-188,-11-15-1,-7-20 141,7-19 332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18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1 334 1200,'47'-14'3291,"69"-12"1,134-4 413,-125 18-2886,405-49 753,314-34-1493,1 21-5200,-501 56-1026,-271 15 4413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18.8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128 141 1196,'-26'6'750,"15"-5"-244,1 1 0,-1 1-1,0 0 1,1 0 0,-1 1 0,1 1 0,-9 5 0,18-10-466,1 0 0,-1 0 1,1 1-1,-1-1 1,1 0-1,-1 0 1,1 1-1,0-1 1,-1 0-1,1 1 0,0-1 1,-1 0-1,1 1 1,0-1-1,-1 1 1,1-1-1,0 0 1,0 1-1,-1-1 0,1 1 1,0-1-1,0 1 1,0-1-1,0 1 1,0-1-1,0 1 1,0-1-1,0 1 0,0-1 1,0 1-1,0-1 1,0 1-1,0-1 1,0 1-1,0-1 1,0 1-1,0-1 0,1 1 1,-1-1-1,0 0 1,0 1-1,0-1 1,1 1-1,-1-1 1,0 0-1,1 1 1,-1-1-1,0 0 0,1 1 1,-1-1-1,1 0 1,-1 1-1,1-1 1,-1 0-1,1 1 1,29 10 754,21-5-203,0-2 0,1-1 0,92-10 0,-83 4-334,1284-110 286,-743 55-5531,-303 30 544,-183 13 2506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24.3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6 488,'9'-5'4423,"-9"4"-4108,1 1 1,0 0 0,-1 0 0,1 0 0,0 0 0,0 0 0,-1 0 0,1 0 0,0 0-1,0 0 1,-1 1 0,2-1 0,-1 1-51,0 0 0,0 0 0,-1-1 0,1 1 0,0 0 0,-1 0 0,1 0 0,0 0 0,-1 0 0,1 0 0,-1 0 0,0 0 0,1 0 0,-1 1 0,1 1 0,0 9 567,0 0 0,0 23-1,-1-19-116,28 450 2820,36-3-4643,-56-418 81,4 21-2042,1-27-2055,-7-64-3110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24.7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36 367 452,'-7'-26'788,"0"-1"644,0 0 1,2 0-1,0-1 0,0-30 0,5 52-1156,0-1-1,0 1 1,1-1-1,0 1 1,0 0-1,0-1 1,1 1-1,0 0 1,0 0-1,1 0 1,-1 0 0,1 0-1,1 1 1,-1-1-1,1 1 1,0 0-1,0 0 1,0 0-1,1 1 1,0-1-1,-1 1 1,2 0 0,6-4-1,2 2-88,-1 0-1,1 1 0,0 0 1,1 1-1,-1 1 1,1 0-1,-1 1 1,1 0-1,0 2 1,18 0-1,-1 2 45,1 1 0,-1 2 1,52 14-1,-60-11-151,1 0 0,-1 1 0,0 2 0,-1 0 0,0 1 1,39 29-1,-54-34-72,0 0 0,0 1 0,-1 0 1,0 0-1,0 0 0,-1 1 0,0 0 0,7 13 1,-10-15-11,-1 0 1,1 1 0,-1-1-1,0 0 1,-1 1 0,0-1 0,0 1-1,0-1 1,-1 1 0,-1-1-1,1 1 1,-1 0 0,-2 7-1,0-4-38,-1-1 0,0 0 0,0 0 0,-1 0 0,0 0 0,-1-1 0,0 0 0,-1 0 0,0 0 0,0-1 0,-1 0 0,0-1 0,0 0 0,-1 0 0,0 0 0,-12 6 0,7-5-587,-1 0 1,0 0-1,0-2 0,-1 0 0,0-1 1,0 0-1,0-1 0,0-1 1,-1-1-1,-19 1 0,30-3 1,0-1-1,0 1 1,-1-1-1,1 0 1,-7-2-1,11 2 417,0 1-1,0-1 1,0 0 0,1 0-1,-1 0 1,0 0 0,0 0-1,1 0 1,-1 0-1,1-1 1,-1 1 0,1 0-1,0-1 1,-1 1 0,1-1-1,0 0 1,0 1-1,0-1 1,-1-3 0,-1-22-1884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25.0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47 1536,'1'-1'238,"13"-7"993,-1 0 0,2 2 1,-1-1-1,26-6 0,-37 12-926,1 0 0,0 1 0,-1-1 0,1 1 0,0 0 0,-1 0 0,1 0 1,0 0-1,0 0 0,-1 1 0,1 0 0,-1 0 0,1 0 0,0 0 0,-1 1 0,0-1 0,1 1 0,-1 0 0,0 0 0,0 0 0,0 0 0,0 1 0,0-1 0,-1 1 0,5 5 0,3 6 173,-1 1 0,0-1-1,-2 2 1,1-1 0,8 30 0,18 90 660,-24-89-772,24 159-380,-19-68-2915,-15-134 2811,1 3-191,-1 4-544,1-1 1,0 1 0,1-1 0,0 1-1,0-1 1,1 0 0,0 0-1,0 0 1,7 11 0,-9-20 694,-1 1 1,1 0-1,-1 0 1,1 0-1,-1-1 1,1 1-1,0 0 1,0-1-1,-1 1 1,1-1-1,0 1 1,0-1-1,0 1 1,-1-1-1,1 1 1,0-1-1,0 0 1,0 1-1,0-1 0,0 0 1,0 0-1,0 0 1,0 0-1,0 0 1,0 0-1,0 0 1,0 0-1,-1 0 1,1 0-1,0 0 1,0-1-1,0 1 1,0 0-1,0-1 1,1 0-1,15-14-1962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58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5 140 1680,'-2'-25'3032,"2"22"-2590,-1 0 0,0 0 0,1 0 0,0 1 0,0-1 0,0 0 0,0 0 0,0 0 0,1 0 0,-1 0 0,1 0 0,-1 1 0,1-1 0,0 0 0,0 1 0,1-1-1,-1 0 1,1 1 0,-1-1 0,1 1 0,0 0 0,-1 0 0,1 0 0,0-1 0,1 2 0,-1-1 0,5-3 0,3-1-86,1 1-1,-1 0 1,1 1 0,1 0 0,-1 1-1,0 0 1,22-2 0,-7 2-178,0 1 0,39 4 0,-57-2-176,-1 0 0,1 1 0,-1 0-1,0 1 1,1-1 0,-1 1 0,0 1 0,0-1 0,0 1-1,-1 1 1,1-1 0,-1 1 0,1 0 0,-1 1-1,0-1 1,-1 1 0,1 0 0,-1 1 0,0-1 0,-1 1-1,1 0 1,-1 0 0,0 1 0,0-1 0,-1 1-1,0 0 1,0 0 0,3 13 0,1 20-211,-1 0 0,-2 1 0,-2 0 0,-4 47 1,3 47-726,7-56-695,24 99 0,-21-125 707,-11-51 887,3 12-394,0 0 1,-1 1 0,-1-1 0,-1 23 0,0-34 331,0 1 1,-1-1 0,1 0 0,-1 0 0,0 1-1,0-1 1,0 0 0,0 0 0,-1 0 0,1 0-1,-1 0 1,0-1 0,1 1 0,-1 0 0,-1-1-1,1 1 1,0-1 0,-1 0 0,1 0 0,-1 0-1,1 0 1,-1 0 0,0 0 0,0-1 0,0 0-1,-3 2 1,-5 0-151,1-1-1,-1 0 0,1-1 0,-1 0 1,1-1-1,-1 0 0,0 0 1,1-1-1,-20-4 0,-1-3-1144,-60-21 0,-42-28-1558,70 25 1633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25.4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248 236 420,'14'-73'2642,"-7"33"2475,21-72 1,-28 112-5068,0 0 0,0-1 0,0 1 0,0-1 1,0 1-1,0-1 0,0 1 0,0 0 0,0-1 1,0 1-1,0-1 0,0 1 0,1 0 0,-1-1 1,0 1-1,0 0 0,0-1 0,1 1 0,-1 0 1,0-1-1,0 1 0,1 0 0,-1-1 0,0 1 1,1 0-1,-1 0 0,0-1 0,1 1 1,-1 0-1,1 0 0,-1 0 0,0-1 0,1 1 1,-1 0-1,1 0 0,-1 0 0,0 0 0,1 0 1,-1 0-1,1 0 0,-1 0 0,1 0 0,-1 0 1,0 0-1,1 0 0,-1 0 0,1 1 0,-1-1 1,0 0-1,1 0 0,-1 0 0,0 1 0,1-1 1,-1 0-1,1 0 0,-1 1 0,0-1 0,1 1 1,13 24 972,-3 10-601,-2 0-1,-2 1 0,-1-1 1,2 54-1,-4-45-234,10 280-518,-18-109-4792,4-205 4279,-2 27-1756,2-35 2288,0 0 0,0 0 0,-1-1 0,1 1 1,-1 0-1,1-1 0,-1 1 0,1-1 0,-1 1 0,0 0 0,0-1 0,0 1 0,1-1 0,-2 0 0,0 2 0,-7-6-2230,-6-9 393</inkml:trace>
  <inkml:trace contextRef="#ctx0" brushRef="#br0" timeOffset="1">46 524 672,'-24'-21'2408,"3"1"6513,31 19-6569,15 1-860,13-2-683,18 0-397,6-2-380,15 1-616,7-3-1013,3-3-771,0 0-404,10-2-208,-6-2 71,6-4 433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25.8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388 0 1084,'-2'0'347,"0"1"0,1-1 0,-1 1 0,0 0 0,0-1 0,0 1-1,0 0 1,1 0 0,-1 0 0,0 0 0,1 0 0,-1 1 0,1-1 0,-1 1 0,1-1 0,0 0-1,-3 4 1,-20 34 2866,21-32-2589,-143 286 7518,124-239-7780,2 1 0,3 1 0,-16 94 0,30-128-356,1 1-1,1 0 0,1 0 0,1 0 1,7 43-1,-7-58-72,1 0 0,0 0 0,0 0-1,1-1 1,0 1 0,0-1 0,1 0 0,-1 0 0,2 0-1,-1 0 1,1-1 0,0 1 0,0-1 0,1 0-1,0-1 1,0 0 0,0 0 0,1 0 0,-1 0 0,10 3-1,-12-6-34,0 0 0,0-1 0,0 1-1,0-1 1,0 0 0,1 0 0,-1-1-1,0 1 1,0-1 0,1 0 0,-1 0-1,0-1 1,1 1 0,-1-1-1,0 0 1,0 0 0,0 0 0,0-1-1,0 1 1,0-1 0,0 0 0,0 0-1,-1-1 1,7-4 0,-5 2 1,0 0-1,0-1 1,-1 1 0,1-1 0,-1 0-1,-1-1 1,1 1 0,-1-1 0,0 1-1,0-1 1,-1 0 0,0 0 0,2-13-1,-3 13 101,0 0 0,0 0-1,-1 0 1,0-1 0,0 1-1,-1 0 1,0 0 0,0 0-1,0-1 1,-1 1-1,0 1 1,-1-1 0,0 0-1,-3-6 1,3 9 69,1 0 0,-1 0 0,0 1 0,-1 0 0,1-1 1,0 1-1,-1 0 0,0 0 0,1 1 0,-1-1 0,-1 1 0,1 0 0,0 0 0,0 0 0,-1 1 0,1-1 1,-1 1-1,1 0 0,-1 0 0,1 1 0,-1 0 0,0-1 0,-7 2 0,1 0-94,1 1-1,-1 0 0,1 0 1,0 1-1,0 1 1,0-1-1,0 2 1,1-1-1,-1 1 0,1 1 1,0 0-1,1 0 1,0 1-1,-14 13 0,15-12-503,-1 0 0,1 1 0,0 0 0,0 0-1,1 0 1,1 1 0,-1 0 0,2 0 0,-1 1 0,2-1-1,-1 1 1,1 0 0,-2 19 0,4-25 205,1-1 0,0 0 1,0 1-1,0-1 0,1 1 1,0-1-1,0 0 0,0 1 1,0-1-1,0 0 0,1 0 0,0 0 1,0 0-1,0 0 0,0 0 1,4 4-1,26 19-1978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26.1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55 1224,'17'-26'2776,"-10"-3"7213,-21 35-7464,-3 10-1093,-1 10-720,8 3-476,-1 8-428,8-3-624,6-1-873,4-3-863,7-8-416,7-6-156,3-9 99,8-10 445,6-10 792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26.5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86 1512,'10'-27'1959,"-5"16"-243,-1 0 0,0-1 1,-2-13 4121,-2 25-5765,-8 11 1131,-11 32 859,-25 86 0,27-63-1470,4 1 1,-7 74 0,18-119-590,1-1 0,1 0-1,1 1 1,0-1 0,2 1 0,10 39 0,-10-51-117,0-1 0,1 1 0,0-1 0,1 0 0,0-1 0,1 1 0,-1-1 0,1 0 0,1 0 0,0 0 0,0-1 0,0 0 0,1-1 0,0 0 0,0 0 0,17 8 0,-3-4-447,0-1 0,1-1 0,1-1 1,-1-1-1,1-1 0,42 3 0,-2-5-2108,85-7-1,-122 3 1621,-1-1 1,0-1-1,0-1 0,0-2 0,0 0 0,31-14 1,-15-4-887</inkml:trace>
  <inkml:trace contextRef="#ctx0" brushRef="#br0" timeOffset="1">450 430 532,'-42'-14'2436,"15"14"517,2 9 327,11 17 176,4 17-612,3 18-783,0 18-701,3 12-464,1 12-324,3 5-324,-7 3-472,0-1-852,-3-2-1300,-1-5-725,4-12-355,0-10-44,0-12 243,4-10 693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27.1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1 984,'10'5'1230,"-2"2"0,1-1 0,-1 1-1,0 0 1,0 1 0,-1 0 0,0 0 0,10 16 0,-10-11-290,0 0 0,-1 1 0,0 0 0,-1 0 0,5 23 1,-2 9-198,-3 0 1,-1 0 0,-4 53 0,0-27-294,1-42-428,-1 26-1204,3 0 0,15 87 1,-16-136 554,0 0 1,0 1-1,1-1 1,0 0 0,0 0-1,1-1 1,-1 1-1,1-1 1,1 0 0,6 7-1,-9-10 264,1-1 0,-1 1 0,1-1 0,0 0-1,0 0 1,0 0 0,0 0 0,0-1 0,0 1-1,1-1 1,-1 0 0,0 0 0,1 0 0,-1 0-1,1-1 1,-1 1 0,1-1 0,0 0 0,-1 0 0,1 0-1,-1-1 1,1 1 0,3-2 0,25-9-1534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27.4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6 167 1128,'6'-18'1622,"7"-31"2090,-12 46-3154,-1 1-1,1-1 1,-1 0-1,0 0 1,0 0 0,0 0-1,0 1 1,0-1-1,-1 0 1,1 0-1,-1 0 1,-3-7 1378,4 10-1864,-1 0 1,1 0-1,0-1 1,0 1-1,0 0 1,0 0-1,-1 0 1,1 0-1,0 0 1,0 0-1,0 0 1,-1 0-1,1 0 1,0 0-1,0 0 1,0 0-1,-1 0 1,1 0 0,0 0-1,0 1 1,-1-1-1,-5 8 1187,-1 14-480,6-10-657,0 0 0,1-1 0,0 1 0,1 0 0,0-1 1,0 1-1,2-1 0,-1 1 0,2-1 0,5 14 0,1 0-165,1-1-1,2 0 0,21 31 0,-26-42-191,2-1 0,0 0-1,0 0 1,1-1-1,1-1 1,0 0 0,16 11-1,-24-18 100,0 0 0,0-1-1,0 0 1,0 0 0,0 0 0,0-1 0,1 1-1,-1-1 1,1 0 0,-1 0 0,1 0-1,-1-1 1,1 0 0,0 0 0,-1 0 0,1 0-1,-1-1 1,1 0 0,-1 0 0,1 0-1,-1 0 1,0-1 0,1 1 0,-1-1 0,0 0-1,0-1 1,0 1 0,6-6 0,-5 4 74,-1-1 1,0 0 0,-1 0 0,1 0 0,-1 0 0,0-1 0,0 0 0,-1 1-1,1-1 1,-1 0 0,0 0 0,-1 0 0,0 0 0,0-1 0,0 1-1,-1-8 1,1-10 475,-2 0 0,-6-44 0,3 40 283,-2 1 0,-11-36 0,14 54-486,-1 0 0,1 0 0,-2 0 0,1 1 0,-1 0 1,0-1-1,-1 2 0,0-1 0,0 1 0,-10-10 0,14 16-177,0-1-1,0 1 0,1 0 0,-1 0 1,0-1-1,0 1 0,0 0 1,0 1-1,0-1 0,0 0 0,-1 0 1,1 1-1,0 0 0,0-1 1,0 1-1,-1 0 0,1 0 0,0 0 1,0 0-1,0 0 0,-1 1 1,-2 0-1,1 1-21,1 0 1,-1-1 0,1 2-1,0-1 1,0 0 0,0 1-1,0-1 1,0 1 0,1 0-1,-1 0 1,1 0 0,-3 4-1,-2 4-163,0 1 0,1 1 0,1-1 0,0 1 1,0 0-1,-2 18 0,3-12-640,2-1 0,1 1-1,0 0 1,1 0 0,1 0 0,5 29 0,-4-37 68,1 0-1,0 0 0,0-1 1,1 1-1,0-1 1,1 0-1,0 0 1,1-1-1,0 1 0,0-1 1,1-1-1,13 14 1,13 3-1647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27.8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78 102 388,'0'-1'275,"0"-1"1,0 1-1,0 0 0,-1-1 0,1 1 1,0 0-1,-1-1 0,1 1 0,-1 0 1,0 0-1,1 0 0,-1-1 1,0 1-1,0 0 0,0 0 0,0 0 1,0 0-1,-1-1 0,1 2-47,-1 0 0,1-1-1,0 1 1,0 0 0,0 0 0,0 0-1,0 1 1,0-1 0,0 0 0,0 0-1,0 0 1,0 1 0,0-1 0,0 1-1,0-1 1,0 1 0,0-1-1,0 1 1,1-1 0,-1 1 0,0 0-1,0-1 1,0 1 0,1 0 0,-1 0-1,-1 1 1,-2 3 154,0 0 0,1 0 0,-1 0 0,1 0 0,0 1 0,0-1 0,0 1 0,1 0 0,0 0 0,0 0 0,0 0 0,-1 11-1,2-7-200,1 0-1,0 0 1,1 0-1,-1 0 1,2 0-1,0 0 1,4 14-1,-1-9-316,0-1-1,1-1 0,0 1 1,2-1-1,-1 0 1,1-1-1,1 1 0,0-2 1,1 1-1,19 16 1,-24-24-50,-1 0 1,1-1-1,0 0 1,1 0-1,-1 0 1,0 0-1,1-1 1,-1 0 0,1 0-1,0-1 1,0 1-1,0-1 1,-1-1-1,1 1 1,0-1 0,0 0-1,0 0 1,0-1-1,9-1 1,-10 0 104,-1 1 0,1-1-1,-1 0 1,1 0 0,-1-1 0,0 1 0,0-1 0,0 0 0,0 0 0,0 0 0,-1-1 0,1 1-1,-1-1 1,0 0 0,0 0 0,-1 0 0,1 0 0,-1 0 0,0-1 0,0 1 0,0-1 0,0 0-1,1-8 1,0-7 379,-1 0 1,-1 0-1,-1 0 0,0 0 0,-2 0 0,0 0 0,-1 0 0,-1 0 0,-1 1 1,-1 0-1,0 0 0,-2 0 0,-10-19 0,15 32-147,0 1 0,0 1 0,0-1 0,0 0 0,-1 1 0,0 0 0,0-1 0,0 2-1,0-1 1,-1 0 0,1 1 0,-1 0 0,0 0 0,0 0 0,0 1 0,-11-4 0,12 5-113,-1 0 0,1 1 0,0 0 0,-1 0-1,1 0 1,-1 0 0,1 1 0,-1-1 0,1 1 0,0 1 0,0-1 0,-1 0 0,1 1 0,0 0-1,0 0 1,0 0 0,1 1 0,-1-1 0,1 1 0,-1 0 0,1 0 0,-4 3 0,-2 4-377,1 1-1,0 0 1,0 0 0,1 0 0,0 1 0,1 0 0,1 0 0,0 1 0,0 0 0,1-1 0,1 2-1,0-1 1,-1 16 0,2-13-510,1-1 0,1 1-1,0 0 1,1-1-1,1 1 1,0-1 0,1 0-1,1 1 1,0-1-1,1-1 1,8 19 0,13 7-1521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28.4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8 1840,'13'-8'8965,"-23"46"-2161,7-32-7189,-5 27 836,1-1 0,2 1 1,1 0-1,1 0 1,2 1-1,2-1 1,0 0-1,3 0 1,8 39-1,-11-66-556,1-1 0,-1 1-1,1-1 1,1 1 0,-1-1 0,1 0 0,5 8 0,-8-13 72,1 1-1,-1-1 1,1 1 0,-1-1 0,0 1 0,1-1 0,0 1 0,-1-1 0,1 1 0,-1-1 0,1 0-1,-1 1 1,1-1 0,0 0 0,-1 0 0,1 1 0,0-1 0,-1 0 0,1 0 0,0 0 0,-1 0-1,1 0 1,0 0 0,-1 0 0,1 0 0,1 0 0,-1-1-14,0 0 0,1 0 0,-1 0-1,0 0 1,1-1 0,-1 1 0,0 0 0,0-1 0,0 1 0,0 0 0,-1-1-1,1 1 1,0-1 0,0 1 0,-1-1 0,1-2 0,8-26-70,-1 0 0,-2-1 0,-1 1 0,1-36 0,-2 23 983,13-57 1,-16 94-733,6-17 622,-1 19-324,1 14-45,-3 0-246,0 1 1,0 0-1,-1 0 0,-1 0 1,2 21-1,-1 62 247,-2-44-232,12 92-319,-12-140 137,-1-1 0,0 1 0,0 0 0,1-1 0,-1 1 0,1-1 0,-1 1 0,1 0 0,0-1 0,0 1 0,0-1 0,0 0 0,0 1 0,2 2-1,-3-4 4,1 0-1,0 1 1,-1-1-1,1 0 1,0 1-1,-1-1 1,1 0-1,0 0 1,-1 0-1,1 0 0,0 0 1,0 0-1,-1 0 1,1 0-1,0 0 1,-1 0-1,1 0 1,0 0-1,-1 0 0,1 0 1,0-1-1,-1 1 1,1 0-1,0-1 1,3-1-40,-1-1-1,0 1 1,0-1 0,0 1 0,0-1 0,0 0 0,-1 0 0,1-1 0,-1 1 0,3-6 0,37-76-247,14-26 656,-55 109-319,0 1 1,0-1 0,0 0-1,0 0 1,0 1 0,1-1-1,-1 0 1,1 1 0,-1 0-1,1-1 1,0 1 0,0 0-1,-1 0 1,5-2 0,-5 3-8,0 0 0,0 0 0,1 0 1,-1 0-1,0 0 0,0 1 0,0-1 1,1 0-1,-1 1 0,0-1 0,0 1 0,0-1 1,0 1-1,0-1 0,0 1 0,0 0 1,0 0-1,0-1 0,0 1 0,0 0 1,0 0-1,-1 0 0,1 0 0,0 0 0,-1 0 1,1 0-1,0 2 0,7 12 57,0 0 1,-1 1-1,-1 0 0,-1 1 0,0 0 1,3 20-1,-5-21-774,1 1 1,1 0-1,0-1 1,1 0-1,1 0 1,13 23-1,-18-36 192,1 1-1,0-1 1,0 0-1,1 0 1,-1 0-1,0-1 1,1 1-1,0-1 1,-1 0-1,1 0 1,0 0-1,0 0 1,0 0-1,0-1 1,1 0-1,-1 0 1,0 0-1,1-1 1,-1 1-1,0-1 1,1 0-1,-1 0 1,0-1-1,1 1 1,-1-1-1,0 0 1,0 0-1,1 0 1,-1-1-1,4-2 1,26-12-1670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29.0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0 230 1380,'16'-60'3908,"-4"20"10136,-15 72-13026,-15 300 1709,17-293-2796,0-25-104,0 1-1,1 0 1,1 0 0,0-1-1,1 1 1,1 0 0,4 15-1,-7-30 151,0 1 1,1-1-1,-1 1 0,0-1 0,0 0 0,0 1 0,0-1 0,0 1 0,0-1 0,1 0 0,-1 1 0,0-1 1,0 0-1,1 1 0,-1-1 0,0 0 0,1 1 0,-1-1 0,0 0 0,1 0 0,-1 1 0,0-1 1,1 0-1,-1 0 0,0 0 0,1 1 0,-1-1 0,1 0 0,-1 0 0,1 0 0,7-10-433,0-22 50,57-317 2818,-62 343-1891,1 14-251,3 31-212,4 12-197,-8-40 40,1-1-1,0 1 0,1-1 0,0 0 0,0-1 0,9 12 0,-12-19 49,0 0 0,0 0 0,0 0 0,0 0 0,0 0-1,0 0 1,0-1 0,1 1 0,-1-1 0,0 1 0,1-1-1,-1 0 1,1 0 0,0 0 0,-1-1 0,1 1 0,0-1 0,-1 1-1,1-1 1,0 0 0,0 0 0,-1 0 0,1 0 0,0 0-1,0-1 1,-1 0 0,1 1 0,0-1 0,-1 0 0,5-2 0,0-1-4,0 0-1,-1-1 1,0 1 0,0-1 0,-1-1 0,1 1 0,-1-1 0,0 0 0,-1 0 0,1 0 0,-1-1 0,0 1 0,-1-1-1,0 0 1,5-14 0,0-5 107,0-1 1,7-55-1,-6 2 236,14-77 1333,-12 241-160,-7-35-1352,3-1 0,2 0-1,25 77 1,-28-108-315,0 0 0,1 0 0,1 0 0,1-1 0,0-1-1,1 1 1,1-1 0,0-1 0,1 0 0,1-1 0,0 0 0,0-1-1,18 12 1,-21-18-552,2 0-1,-1-1 1,1 0-1,-1 0 1,1-2-1,0 1 1,1-1-1,-1-1 1,0-1-1,1 1 1,0-2-1,21-1 1,-10-2-794,0 0-1,-1-2 1,0-1 0,0 0-1,40-18 1,0-5-323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29.7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282 182 744,'-18'-9'1987,"-24"-23"11313,64 31-11553,69 5 942,-4 0-2311,-1-3 0,124-14 0,-201 11-623,0 0 0,0 0 0,15-6 0,-23 8 180,0-1 0,0 1-1,0-1 1,0 1 0,0-1 0,0 0 0,0 1-1,0-1 1,0 0 0,-1 0 0,1 0-1,0 0 1,0 1 0,-1-1 0,1 0 0,0-2-1,-1 2 6,0 0 0,0 1 0,0-1-1,0 0 1,0 0 0,0 0-1,0 0 1,-1 1 0,1-1 0,0 0-1,-1 0 1,1 0 0,0 1 0,-1-1-1,1 0 1,-1 1 0,1-1-1,-1 0 1,1 1 0,-1-1 0,0 1-1,1-1 1,-1 0 0,0 1 0,0 0-1,0-1 1,-11-7-432,0 1 0,0 1 0,-1 0-1,0 1 1,-22-6 0,-75-14-945,96 22 1317,-22-4 340,-1 2-1,-1 1 0,1 2 1,-71 5-1,90-1 65,0 1-1,1 0 0,0 1 1,0 1-1,0 0 1,0 1-1,1 1 0,0 1 1,0 0-1,1 1 1,0 1-1,-21 17 0,31-22-228,-1 1 0,1-1-1,0 1 1,1 0-1,-1 0 1,1 0 0,0 1-1,1-1 1,-1 1-1,1 0 1,1 0 0,-1 0-1,1 0 1,0 1 0,1-1-1,0 1 1,0-1-1,1 1 1,-1-1 0,2 1-1,-1-1 1,1 1-1,0-1 1,1 1 0,0-1-1,0 0 1,4 9-1,3 4-18,1 0 0,0-1 0,2 0 0,0-1 0,1 0-1,1-1 1,1 0 0,19 16 0,-2-4-17,-12-11-20,-1 0 0,0 1 0,-1 0 0,21 33-1,-35-46-2,-1-1-1,0 1 1,0-1 0,0 1-1,-1 0 1,0 0-1,0 1 1,-1-1-1,1 0 1,-1 1-1,-1-1 1,1 0-1,-1 1 1,0-1 0,-1 1-1,0-1 1,0 0-1,0 1 1,-1-1-1,1 0 1,-1 0-1,-1 0 1,-4 9-1,-1-2-48,-1-1 0,0 0-1,0-1 1,-1 0-1,0 0 1,-1-1-1,-1-1 1,1 1 0,-1-2-1,-1 0 1,0 0-1,0-2 1,0 1-1,-1-1 1,0-1-1,0-1 1,0 0 0,-1-1-1,-16 2 1,29-4-53,0-1 1,0 0 0,0 0 0,0 0-1,0 0 1,0-1 0,-1 1 0,1 0-1,0-1 1,0 1 0,0-1 0,1 0-1,-1 0 1,0 0 0,-3-2-1,4 2-60,0 1 0,1-1 0,-1 0 0,0 0 0,1 0 0,-1 0 0,0 0 0,1-1 0,-1 1 0,1 0 0,0 0 0,-1 0-1,1 0 1,0-1 0,0 1 0,-1 0 0,1 0 0,0 0 0,1-3 0,0-1-427,0-1 1,0 1-1,1-1 1,0 1-1,0 0 1,1 0-1,-1 0 1,1 0-1,6-8 1,4-3-774,1 0 1,1 2 0,31-26 0,21-11-669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44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75 804,'-31'-7'1954,"-16"-6"2527,41 11-3105,1 0 0,0 0 0,0 0 0,0-1 0,-9-6 0,34 5 1719,71 7-3360,46 0-5218,-119-4 3926,0-1 1,0 0-1,0-2 0,0 0 0,21-7 1,-14-2-706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8:23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10 112,'0'-4'120,"0"3"8,0-1 4,3 2 12,-3-2 88,3 2-16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30.1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0 103 1788,'6'-1'531,"5"-3"530,0 2-1,-1-1 1,23-1 0,-31 4-802,0 0 0,0 0 0,0 0 0,0 0 1,0 0-1,0 0 0,0 1 0,0-1 0,0 1 1,-1-1-1,1 1 0,0 0 0,0 0 0,0 0 1,0 0-1,-1 0 0,1 0 0,0 0 1,-1 1-1,1-1 0,-1 0 0,0 1 0,1-1 1,-1 1-1,0 0 0,0-1 0,0 1 0,1 3 1,1 7 338,-2-1 0,1 0 0,-1 1-1,-1-1 1,0 1 0,-1-1 0,0 1 0,-5 20 0,-1 11 180,5-27-625,1 1 0,0-1 1,2 1-1,-1-1 0,2 1 0,0-1 1,1 1-1,7 18 0,-8-28-239,1 0 0,0 0 0,1 0 0,0-1 0,0 0 0,0 0 1,1 0-1,0 0 0,0-1 0,0 1 0,1-1 0,0-1 0,0 1 0,0-1 0,0 0 0,1 0 0,0-1 0,0 0 0,0 0 0,10 2 0,-3-1-244,0-1 0,-1-1-1,1 0 1,1-1-1,-1 0 1,0-1 0,0-1-1,0 0 1,0-1-1,0 0 1,0-1 0,-1-1-1,1 0 1,-1-1-1,0 0 1,0-1 0,-1-1-1,1 0 1,-2-1-1,1 0 1,-1 0 0,0-1-1,17-20 1,-19 19 280,-1 0-1,0-1 1,-1-1 0,0 1 0,0-1 0,-2 0 0,1 0-1,-2-1 1,6-23 0,-7 23 313,-1 0-1,0 0 1,-1 0-1,-1-1 1,0 1-1,-1 0 1,0 0-1,-1 0 1,-1 0-1,0 0 1,0 0-1,-1 0 1,-9-17-1,8 21-5,0 1 0,0-1 0,0 1-1,-1 0 1,-1 1 0,1 0 0,-1 0 0,0 0 0,-1 1-1,0 0 1,0 0 0,0 1 0,0 0 0,-1 1-1,0 0 1,0 0 0,0 1 0,-18-5 0,17 7-173,0-1 0,0 1-1,0 1 1,0 0 0,0 0 0,0 1 0,0 0 0,0 1 0,1 0-1,-1 1 1,0 0 0,1 0 0,0 1 0,-1 0 0,2 1 0,-1 0-1,0 0 1,1 1 0,0 0 0,0 0 0,-7 9 0,9-9-315,1 0 0,0 0 0,0 1 0,0 0 0,1 0 0,0 0 0,0 0 0,1 1 1,0-1-1,0 1 0,1 0 0,0 0 0,0 0 0,0 0 0,2 0 0,-1 0 0,1 0 0,0 1 0,0-1 0,1 0 1,0 0-1,1 0 0,0 0 0,0 0 0,0 0 0,5 8 0,-1-5-475,1 0 0,0 0 1,0-1-1,1-1 0,0 1 0,1-1 0,0-1 0,1 1 1,-1-1-1,1-1 0,1 0 0,0-1 0,0 0 0,0 0 0,0-1 1,1-1-1,16 5 0,35 6-1543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30.4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16 102 1184,'4'-31'14237,"-14"55"-12005,6-8-1920,2 1 1,0 0-1,1 0 0,0 0 0,2 0 1,0-1-1,1 1 0,0 0 1,2 0-1,0-1 0,0 0 1,13 27-1,-13-34-365,0-1 1,1 1-1,0-1 1,1 0-1,0 0 0,0 0 1,1-1-1,0 0 1,0-1-1,0 1 0,1-1 1,0-1-1,1 1 1,-1-2-1,1 1 0,0-1 1,0 0-1,0-1 1,0 0-1,1 0 0,-1-1 1,1 0-1,12 0 1,-13-2 2,1 0 1,-1 0 0,1-1 0,-1 0-1,0-1 1,1 0 0,-1 0 0,0-1-1,0 0 1,0-1 0,-1 0 0,1 0 0,-1-1-1,0 0 1,0-1 0,-1 1 0,0-1-1,0-1 1,0 1 0,-1-1 0,1-1 0,-2 1-1,1-1 1,6-13 0,-6 10 119,0-1 1,-1 1 0,-1-1-1,0 0 1,0-1-1,-1 1 1,-1 0-1,0-1 1,-1 0-1,0 1 1,-1-1 0,0 0-1,-1 0 1,0 1-1,-1-1 1,-1 1-1,-8-24 1,9 29-35,-1 0 0,0 1 1,-1 0-1,1 0 0,-1 0 0,0 0 1,-1 0-1,1 1 0,-1 0 0,-1 0 0,1 0 1,0 0-1,-1 1 0,0 0 0,0 0 1,0 1-1,-1 0 0,1 0 0,-1 0 1,0 1-1,1 0 0,-1 0 0,0 1 0,0 0 1,-1 0-1,1 0 0,0 1 0,0 0 1,0 1-1,0-1 0,0 1 0,0 1 1,0-1-1,0 1 0,0 0 0,1 1 0,-1 0 1,1 0-1,-1 0 0,-10 8 0,7-2-493,0-1-1,0 1 1,1 1-1,0 0 1,0 0-1,1 1 1,0 0-1,1 0 1,1 1-1,0-1 1,0 2-1,-4 14 1,6-17-267,1 0 1,0 0-1,1 1 1,0-1-1,1 0 1,0 1-1,1-1 1,0 1 0,0-1-1,1 0 1,1 1-1,-1-1 1,2 0-1,0 0 1,0 0-1,6 13 1,13 11-1830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31.2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0 375 944,'13'-15'1387,"-7"8"-41,0 0 0,1 0 1,0 0-1,0 0 0,9-5 0,-15 11-1193,-1 1 1,1 0-1,-1 0 1,1 0 0,-1-1-1,1 1 1,-1 0-1,1 0 1,-1 0 0,1 0-1,0 0 1,-1 0-1,1 0 1,-1 0-1,1 0 1,-1 0 0,1 0-1,-1 0 1,1 1-1,-1-1 1,1 0 0,-1 0-1,1 0 1,-1 1-1,1-1 1,-1 0 0,1 1-1,-1-1 1,0 0-1,1 1 1,-1-1 0,0 1-1,1-1 1,-1 1-1,0-1 1,1 0-1,-1 1 1,0-1 0,0 1-1,0-1 1,1 1-1,-1-1 1,0 1 0,0 0-1,0-1 1,0 2-1,6 32 1699,-5-25-1354,5 29 361,46 249 2196,-51-280-3084,1-1 0,0 1 0,1-1 0,-1 1 0,1-1 0,0 0 0,1 0 0,4 6 0,-7-10 1,1-1-1,-1 0 1,0 0-1,0 1 1,1-1-1,-1 0 1,1-1-1,-1 1 1,1 0-1,-1 0 1,1 0-1,-1-1 1,1 1-1,0-1 1,-1 0-1,1 1 1,0-1-1,-1 0 1,1 0-1,0 0 1,-1 0-1,1 0 1,0 0-1,0 0 1,-1-1-1,1 1 1,-1-1-1,1 1 1,0-1-1,-1 0 1,1 1-1,-1-1 1,1 0-1,-1 0 1,0 0-1,1 0 1,1-3-1,9-7-49,-1 0 1,0-2-1,-1 1 1,0-1-1,-1-1 0,-1 0 1,0 0-1,-1 0 1,6-17-1,30-53 756,-36 80-245,-3 12-236,-2 24-173,-1-19-27,1 0-62,0 7-124,0-1 0,8 23 0,-9-38 84,0 0 0,0 0 1,1 0-1,0 0 1,0 0-1,0 0 0,0-1 1,0 1-1,1-1 1,0 1-1,-1-1 0,1 0 1,0 0-1,1 0 1,-1-1-1,4 4 1,-4-5 12,0-1 1,-1 1 0,1 0 0,0-1 0,-1 1 0,1-1 0,0 0-1,0 0 1,-1 0 0,1 0 0,0 0 0,0-1 0,-1 1 0,1-1 0,0 0-1,-1 1 1,1-1 0,-1-1 0,1 1 0,-1 0 0,1-1 0,-1 1-1,0-1 1,0 1 0,2-3 0,6-5-166,0 0 1,-1 0-1,15-20 0,-5 1 186,24-48 0,-32 53 431,1 1 0,1 1 0,1 0 1,20-22-1,-34 43-351,0 0 0,0-1 1,0 1-1,0 0 0,0 0 0,0 0 0,0 0 0,0 0 1,0 0-1,0 0 0,0 0 0,0-1 0,0 1 1,0 0-1,1 0 0,-1 0 0,0 0 0,0 0 0,0 0 1,0 0-1,0 0 0,0 0 0,0 0 0,0 0 0,1 0 1,-1 0-1,0 0 0,0 0 0,0 0 0,0 0 1,0 0-1,0 0 0,0 0 0,1 0 0,-1 0 0,0 0 1,0 0-1,0 0 0,0 0 0,0 0 0,0 0 0,0 0 1,0 0-1,1 0 0,-1 0 0,0 0 0,0 0 0,0 0 1,0 0-1,0 0 0,0 0 0,0 0 0,0 1 1,0-1-1,0 0 0,0 0 0,1 0 0,-1 0 0,0 0 1,0 0-1,0 0 0,0 1 0,0 10 230,-5 16-95,-1-7-141,1 1 0,1 0 1,0 1-1,2-1 0,1 43 0,1-59-15,1 0-1,-1 0 1,1 0-1,1 0 0,-1 0 1,0 0-1,1 0 0,0 0 1,0-1-1,1 1 1,-1-1-1,1 1 0,0-1 1,0 0-1,1 0 1,-1 0-1,1 0 0,0-1 1,0 0-1,0 0 1,0 0-1,0 0 0,1 0 1,-1-1-1,1 0 1,0 0-1,0 0 0,0 0 1,0-1-1,8 1 0,3 0-24,0-1 0,0-1 0,0 0 0,0-1-1,0-1 1,-1 0 0,1-1 0,-1-1 0,1 0-1,-1-1 1,0-1 0,-1 0 0,1-1 0,22-16-1,-3 1 0,-2-2 0,0-2 0,-2 0 0,46-53 0,-41 38 234,-1-2 0,29-50 0,-51 73-16,-1 0 1,0-1 0,-2 0-1,0-1 1,-2 0-1,0 0 1,5-34 0,-12 49-94,1-1 0,-1 1 0,-1 0 0,1-1 0,-1 1 0,-1 0 0,1 0 0,-1-1 1,0 1-1,-1 1 0,-5-12 0,7 15-61,0 1 0,-1 0 0,1 0 0,-1 0 0,1 0 0,-1 1 0,1-1 0,-1 0 0,0 1 0,0-1 1,0 1-1,0-1 0,0 1 0,0 0 0,0 0 0,-1 0 0,1 0 0,0 0 0,-1 1 0,1-1 0,0 1 0,-1-1 0,1 1 0,-1 0 0,1 0 0,-1 0 0,1 0 1,0 0-1,-1 1 0,1-1 0,-1 1 0,1 0 0,0-1 0,0 1 0,-1 0 0,1 0 0,0 1 0,-3 1 0,-4 3 18,1 0 0,0 1 0,0 0 0,0 1 0,1 0 0,0 0 1,0 0-1,1 1 0,0 0 0,1 0 0,0 1 0,0-1 0,-5 17 0,-2 8-101,2 1 1,-10 60-1,16-72-101,2 1 0,0 0 0,1 0 0,2 0 0,0-1 0,2 1 1,0 0-1,11 37 0,-8-43-226,1-1 1,0 0 0,1 0 0,1-1-1,0 0 1,1-1 0,1 0-1,0 0 1,1-1 0,1-1 0,26 22-1,-13-16-783,0-1 1,2-2-1,0 0 0,1-2 0,0-1 1,1-2-1,1-1 0,0-1 0,0-1 1,1-2-1,-1-1 0,42 0 0,18-3-793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32.2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10 228,'2'-2'316,"-1"1"0,1 0 0,0 0 0,0 0-1,0 0 1,0 1 0,0-1 0,0 1 0,0-1 0,0 1 0,1 0-1,-1-1 1,0 1 0,0 0 0,0 0 0,0 1 0,0-1 0,1 0 0,1 1-1,-1 1 129,1-1-1,0 1 1,-1 0-1,0 0 1,1 0-1,-1 0 0,0 1 1,0-1-1,5 6 1,1 4 506,-1 0 0,0 0 0,0 0 1,10 23-1,-2 4 148,-2 0 0,-1 0 0,8 52 0,13 128 1066,-24-148-1624,0 5-131,34 207 612,-29-208-1436,42 124-1,-51-184 12,0-1-1,0-1 0,15 24 1,-18-34 155,-1 0 0,0 0 0,1 0 0,0 0 0,0 0 0,0-1 0,0 1 0,6 3 0,-8-5 61,1-1 1,-1 1-1,1-1 0,-1 1 0,1-1 1,-1 0-1,1 1 0,-1-1 1,1 0-1,-1 0 0,1 0 0,-1 0 1,1 0-1,0-1 0,-1 1 0,1 0 1,-1-1-1,1 1 0,-1-1 1,0 1-1,1-1 0,1-1 0,0 0-161,0 0-1,-1 0 0,1-1 0,-1 1 1,0-1-1,1 0 0,-1 1 0,0-1 1,-1 0-1,1 0 0,0 0 0,-1-1 1,0 1-1,0 0 0,0-1 0,0 1 1,0-4-1,2-9-885,-2 1-1,0-24 1,-1 37 1107,-4-75-2542,-11-9 596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32.5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79 309 1688,'-10'-19'645,"-38"-80"2987,44 88-3003,0 1-1,1-1 1,0-1 0,1 1-1,0 0 1,1-1-1,0-15 1,1 23-479,0 1 0,0-1 1,0 1-1,1-1 0,0 1 0,-1-1 1,1 1-1,1-1 0,-1 1 0,0 0 1,1 0-1,-1 0 0,1 0 1,0 0-1,0 0 0,0 0 0,1 0 1,-1 1-1,1-1 0,-1 1 1,1 0-1,0 0 0,0 0 0,0 0 1,0 0-1,0 0 0,0 1 1,1 0-1,-1-1 0,0 1 0,1 1 1,-1-1-1,7 0 0,-2 0 21,-1 1 1,1 0-1,0 1 0,0 0 1,-1 0-1,1 1 0,0 0 1,-1 0-1,0 0 0,1 1 1,-1 1-1,0-1 0,-1 1 1,11 7-1,3 6 49,-1 0-1,0 1 1,-2 2 0,0-1-1,-1 2 1,18 31 0,70 148 360,-54-95-391,-20-48-225,52 75 0,-68-112-273,1-1 1,1-1 0,0 0 0,1-1 0,1-1 0,0-1 0,24 15-1,-35-26-147,0 0-1,1 0 0,0-1 0,0 0 1,0 0-1,0 0 0,0-1 0,1-1 1,-1 1-1,1-1 0,-1-1 0,1 0 0,16-1 1,-18 0-13,0-1 0,0 0 0,0 0-1,0-1 1,-1 1 0,1-2 0,-1 1 0,1-1 0,-1 1 0,0-2 0,-1 1 0,1-1 0,-1 0 0,0 0 0,0 0 0,8-12 0,19-38-2053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32.9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80 244 364,'-23'-79'2653,"-2"-6"1381,-6 6 3363,31 105-3580,34 281 271,3 16-3492,27-6-2839,-61-306 2079,59 187-4761,-52-171 3309,2-1 0,0 0 0,2-1-1,1 0 1,20 25 0,-7-21-1218,-3-12 544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33.3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137 443 44,'8'-14'1347,"23"-40"4826,30-72 0,-53 105-4739,-1-1 0,7-32 0,-12 40-1263,0 0 0,-1 0 1,-1 0-1,-2-28 1,2 40-135,0-1 1,0 1-1,-1-1 1,1 1-1,-1-1 1,0 1-1,0-1 1,0 1-1,0-1 1,0 1-1,0 0 1,-1 0-1,1-1 1,-1 1-1,1 0 1,-1 0 0,0 1-1,0-1 1,0 0-1,-3-2 1,2 3 11,1 0 0,-1 1 1,1-1-1,-1 1 0,0-1 1,1 1-1,-1 0 0,0 0 1,1 0-1,-1 0 0,1 0 1,-1 1-1,0-1 0,1 1 1,-1 0-1,1 0 0,-1 0 1,1 0-1,0 0 1,-4 3-1,-7 4 111,0 1 1,1 1-1,0 0 1,1 0-1,0 1 0,0 1 1,1 0-1,1 0 1,0 1-1,1 0 1,0 0-1,1 1 0,1 0 1,-7 19-1,6-11-87,0 0 0,2 0-1,1 0 1,0 0 0,2 1-1,0-1 1,2 1 0,0 0-1,5 27 1,-3-38-128,1 0 0,0 0 0,1 0 0,0 0 0,1-1 0,0 0-1,1 0 1,0 0 0,0-1 0,1 1 0,1-2 0,14 16 0,-18-21-41,1 0-1,0 0 0,0 0 1,0-1-1,0 1 0,1-1 1,0 0-1,-1-1 0,1 1 1,0-1-1,0-1 0,0 1 1,0-1-1,1 0 1,-1 0-1,0-1 0,0 1 1,1-2-1,-1 1 0,0-1 1,0 1-1,1-2 0,-1 1 1,0-1-1,0 0 1,8-4-1,-5 1-69,1 0 0,-2-1-1,1 0 1,0 0 0,-1-1 0,0 0 0,-1-1 0,0 1-1,0-2 1,-1 1 0,9-14 0,3-9-366,27-67 1,-40 87 618,0 0-1,-1 0 1,-1-1-1,0 1 1,0-1 0,-1 0-1,0 1 1,-1-1-1,-1-16 1,-2 28 734,-1 10-414,-1 13 22,3 19-143,1-1 1,3 0-1,8 51 1,-5-64-687,0 0-1,2-1 1,1 0 0,1 0 0,22 41-1,-27-59-192,0 0-1,0-1 0,1 0 0,0 0 0,1-1 1,-1 1-1,2-1 0,-1-1 0,1 1 1,0-2-1,0 1 0,0-1 0,1 0 0,0 0 1,0-1-1,0 0 0,0-1 0,1 0 0,-1-1 1,1 0-1,0 0 0,0-1 0,0 0 0,18-1 1,27-8-2025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33.6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369 299 1176,'0'-21'970,"-1"-1"0,-2 1-1,0 0 1,-1 0 0,-1 0-1,-8-21 1,10 33-567,0 1-1,-1 0 1,0 0 0,0 0 0,-1 0-1,0 1 1,0 0 0,0 0-1,-1 0 1,0 1 0,-1-1 0,1 2-1,-1-1 1,0 1 0,-1 0-1,1 0 1,-10-4 0,13 8-289,1 0 0,0 0 1,-1 0-1,1 1 0,-1-1 1,1 1-1,0 0 0,-1 0 1,1 0-1,-1 1 0,1-1 1,-1 1-1,1 0 0,0-1 1,-1 2-1,1-1 1,0 0-1,0 1 0,0-1 1,0 1-1,0 0 0,0 0 1,0 0-1,0 0 0,1 1 1,-1-1-1,1 1 0,0 0 1,0-1-1,0 1 0,-2 4 1,-4 6 132,0 1 1,1 0-1,1 0 1,0 1 0,-6 25-1,0 15 235,2 0-1,3 1 1,-1 76-1,17 170 375,11-20-634,11 343-4255,-31-612 3566,-3 58-2035,3-67 2138,-1-1 0,0 1-1,1-1 1,-1 1 0,-1-1 0,1 1 0,0-1-1,-1 0 1,0 0 0,1 0 0,-1 0 0,0 0-1,-1 0 1,1 0 0,-5 4 0,6-7 189,0 1 0,0-1 0,0 1 0,0-1 0,0 1 1,0-1-1,0 0 0,0 1 0,0-1 0,0 0 1,0 0-1,0 0 0,0 0 0,0 0 0,0 0 0,0 0 1,0 0-1,0-1 0,0 1 0,0 0 0,0 0 0,0-1 1,0 1-1,0-1 0,0 1 0,0-1 0,-1 0 0,-22-22-2365,0-10 644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34.0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72 561 1208,'-12'-32'1227,"0"7"551,2 0-1,1-1 1,2 0 0,0 0-1,1-1 1,-3-41 0,9 64-1612,0 0 0,1 0 1,-1 1-1,0-1 1,1 0-1,0 1 0,0-1 1,0 0-1,1 1 0,-1 0 1,1-1-1,-1 1 0,1 0 1,0 0-1,1 0 1,-1 0-1,5-5 0,-2 4-72,-1 1 0,1 0 0,0 0 0,-1 0 0,1 1 0,1 0 0,-1 0 1,0 0-1,1 1 0,9-2 0,6 0-59,0 2 0,0 1 1,0 1-1,0 0 0,25 6 1,1 3-117,84 30-1,-82-23-72,60 13-1,-103-29 154,-1-1-1,1 0 0,0 0 1,-1 0-1,1 0 0,-1-1 1,1 0-1,-1 0 1,1-1-1,-1 0 0,0 1 1,1-2-1,-1 1 0,0-1 1,-1 1-1,1-2 0,0 1 1,-1 0-1,0-1 0,0 0 1,0 0-1,0 0 0,5-8 1,0 0 2,0 0 0,-1-1 1,-1 0-1,-1 0 1,1-1-1,-2 1 0,7-27 1,-10 35 4,-1 0 0,0 1 1,-1-1-1,1 0 0,-1 0 0,0 0 1,0 0-1,-1 1 0,1-1 0,-1 0 1,0 0-1,0 1 0,-1-1 1,0 0-1,1 1 0,-1 0 0,-1-1 1,1 1-1,-4-5 0,3 6 11,0 1 0,1-1 0,-2 0 0,1 1 0,0 0 0,0 0 0,-1 0 0,1 0 0,-1 0 0,0 1 0,1 0 1,-1 0-1,0 0 0,0 0 0,0 0 0,0 1 0,0-1 0,0 1 0,0 0 0,1 1 0,-1-1 0,0 0 0,-7 3 0,2-1-1,1 1 0,0 0 1,0 1-1,1-1 0,-1 1 1,1 1-1,0 0 0,0 0 1,0 0-1,1 0 0,0 1 1,0 0-1,0 1 0,1-1 1,0 1-1,0 0 0,1 1 1,0-1-1,0 1 0,0 0 1,1-1-1,0 1 0,1 1 1,0-1-1,-2 16 0,3-13-307,0-1-1,0 1 1,1 0-1,0 0 1,1 0 0,0 0-1,1 0 1,6 20-1,-5-23-241,0 0-1,0-1 1,1 0 0,0 0-1,0 0 1,1 0-1,0 0 1,0-1 0,0 0-1,1 0 1,0-1-1,9 8 1,-3-5-461,0-1 0,0-1 0,0 0 0,1 0-1,23 6 1,22 1-1506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34.4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243 166 1140,'1'-6'473,"1"0"0,-1 0 0,1 0 0,-2 0 0,1 0 0,-1-1 0,0 1 0,0 0 0,-1 0 0,1 0 0,-1-1 0,-1 1 1,-2-9-1,1 11-174,1-1 0,-1 1 0,1 0 0,-1 0 0,0 0 0,0 1 0,-1-1 0,1 1 0,-1 0 0,0-1 0,0 2 0,0-1 0,0 0 0,0 1 0,-1 0 0,1 0 0,-1 0 0,-4-1 0,0 0 69,0 1 0,0 0 0,0 1 0,0 0 0,-1 0 1,-11 2-1,15-1-211,1 0 1,0 1 0,-1 0-1,1 0 1,0 0 0,-1 1-1,1 0 1,0 0 0,0 0-1,0 0 1,1 1 0,-5 3-1,7-5-129,0 1 0,1-1-1,-1 0 1,1 1 0,-1-1-1,1 1 1,0-1 0,0 1-1,0 0 1,0-1-1,0 1 1,0 0 0,0 0-1,0 0 1,1 0 0,-1 0-1,1 0 1,-1 0 0,1 0-1,0 0 1,0 0 0,0 2-1,1 0-24,0-1-1,0 0 1,0 1-1,0-1 1,1 0-1,-1 0 0,1 0 1,0 0-1,0 0 1,0 0-1,4 4 1,6 5-86,1-1-1,0-1 1,0 0 0,16 8 0,-28-17 82,35 20-204,-15-10 199,0 2-1,-1 0 0,0 1 1,18 19-1,-34-30 54,0 1 1,-1 0-1,1 0 0,-1 0 1,0 0-1,0 1 0,0-1 0,-1 1 1,0 0-1,0 0 0,0 0 0,0 0 1,-1 0-1,0 0 0,0 0 1,0 1-1,0-1 0,-1 0 0,0 0 1,0 1-1,-1-1 0,1 0 1,-1 1-1,-2 5 0,0-1 55,-1 0 0,-1 0 0,0 0-1,0-1 1,-1 1 0,0-1 0,-14 15 0,-3 1 87,-33 25 1,-16 18-276,71-67 54,0-1 1,0 1-1,1 0 1,-1-1 0,1 1-1,-1 0 1,0-1 0,1 1-1,-1 0 1,1 0-1,-1 0 1,1-1 0,0 1-1,-1 0 1,1 0 0,0 0-1,0 0 1,-1 0-1,1 0 1,0 0 0,0 0-1,0-1 1,0 3 0,1-3-42,0 1 0,-1-1 1,1 1-1,0-1 1,-1 1-1,1-1 0,0 0 1,-1 1-1,1-1 1,0 0-1,0 0 0,0 1 1,-1-1-1,1 0 1,0 0-1,0 0 0,0 0 1,-1 0-1,1 0 1,1-1-1,46-10-3069,5-10-1084,53-30-1,43-40-487,-69 36 3162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20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1560,'81'29'6682,"-27"-12"4601,-53-17-11540,0 0 0,0 0 0,0 0 0,0 0 0,0 0 0,0 0 0,0 0 0,0 0 0,0 0 0,-1-1 0,1 1 0,0 0 0,0-1 0,0 1-1,0 0 1,0-1 0,0 1 0,-1-1 0,1 1 0,0-1 0,0 0 0,-1 1 0,1-1 0,0 0 0,-1 0 0,1 1 0,-1-1 0,1 0 0,-1 0 0,1 0 0,-1 0 0,1 0 0,-1 1 0,0-1 0,0 0 0,1 0 0,-1 0-1,0 0 1,0 0 0,0 0 0,0-1 0,1-46-5484,-1 44 5409,-3-30-1856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35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0 683 400,'31'-30'1321,"-2"-1"0,-1-2-1,-1-1 1,-2-1 0,-1-1 0,20-44 0,-35 61-423,-1-1 1,-1 1-1,-1-1 0,-1-1 1,-1 1-1,3-26 1,-6 31-494,-1-1 1,0 1-1,-2 0 0,1-1 1,-2 1-1,0 0 0,-1 0 1,0 1-1,-9-20 0,11 29-330,-1 0-1,1 0 1,-1 0-1,0 0 1,-1 0-1,1 1 0,-1 0 1,0 0-1,0 0 1,0 0-1,-10-6 1,12 9-54,0-1 0,0 1 1,-1 0-1,1 1 1,0-1-1,-1 0 1,1 1-1,0-1 0,-1 1 1,1 0-1,-1 0 1,1 0-1,-1 0 1,1 0-1,-1 0 1,1 1-1,-1-1 0,1 1 1,0 0-1,-1-1 1,1 1-1,0 0 1,0 0-1,0 1 0,-1-1 1,1 0-1,0 1 1,1 0-1,-4 1 1,-2 5 35,1 0 0,-1 0 0,1 1 0,1-1 0,0 1 0,0 0 0,0 1 0,1-1 0,1 1 0,0 0 0,0 0 0,-1 11 0,-3 17 188,-1 75-1,8-13-94,4 0-1,5-1 0,24 112 0,89 288-1848,-112-464 1363,16 66-747,-24-89 763,0-1-1,-1 1 0,0-1 1,-1 1-1,-1 0 0,-2 17 1,3-27 180,0 0-1,-1 0 1,1 1 0,0-1 0,-1 0 0,0 0 0,0 1 0,1-1 0,-1 0-1,0 0 1,-1 0 0,1 0 0,0 0 0,-1-1 0,1 1 0,-1 0-1,1-1 1,-1 1 0,0-1 0,1 1 0,-1-1 0,0 0 0,0 0 0,0 1-1,0-2 1,-1 1 0,1 0 0,0 0 0,0-1 0,0 1 0,-1-1 0,1 1-1,0-1 1,0 0 0,-1 0 0,1 0 0,0 0 0,-1-1 0,1 1 0,0-1-1,0 1 1,0-1 0,-3-1 0,-4-1-344,1-1 1,0 0-1,0 0 0,0-1 1,0 0-1,1 0 0,0-1 1,0 0-1,-11-11 0,11 8 307,0 0 0,0-1 0,1 0 1,0 0-1,1 0 0,0-1 0,0 0 0,1 0 0,1 0 0,0 0 0,0-1 0,2 1 0,-2-13 0,3 8 406,0 0 0,1 0 0,1 0 0,0 0 0,1 0 0,1 1-1,0-1 1,13-27 0,-8 24 321,0-1 0,2 1 0,1 1 0,0 0 0,1 1 0,1 0 0,0 1-1,2 1 1,-1 0 0,2 1 0,0 1 0,1 0 0,0 1 0,28-13 0,-38 22-319,0 0 0,0 0 1,0 1-1,0 0 0,0 1 1,1-1-1,12 1 0,-16 1-155,-1 0 0,1 1 0,-1-1 0,1 1 0,-1 0-1,0 0 1,1 1 0,-1-1 0,0 1 0,0 0 0,0 0 0,0 0 0,0 1-1,-1-1 1,1 1 0,3 4 0,17 19 167,-17-17-230,0-1 0,0 0 0,1-1 0,0 0 0,18 12 0,-24-17-26,1-1 0,-1 0 0,1 0-1,-1 0 1,1 0 0,0-1 0,0 1-1,-1-1 1,1 1 0,0-1 0,0 0-1,0 0 1,-1 0 0,1-1 0,0 1-1,0-1 1,-1 1 0,1-1 0,0 0-1,-1 0 1,1 0 0,-1-1 0,1 1 0,-1 0-1,1-1 1,-1 0 0,0 1 0,2-3-1,5-5-37,0 0 0,0 0 0,-2-1 0,1 0 0,-1 0 0,0-1 0,-1 0 0,-1 0 0,7-16 0,-3 2 74,-1 0-1,-2-1 1,6-35-1,-11 53 47,0-1 0,-1 1 1,0 0-1,0-1 0,-1 1 0,0-1 0,-4-15 0,4 22-36,1 0-1,-1 1 1,0-1-1,1 0 1,-1 0-1,0 0 1,0 1-1,0-1 1,0 0-1,-1 1 1,1-1-1,0 1 1,-1 0-1,1-1 1,-1 1-1,1 0 1,-1 0-1,1 0 1,-1 0-1,0 0 1,0 0-1,0 0 1,1 1 0,-1-1-1,0 1 1,0-1-1,0 1 1,0 0-1,0 0 1,0-1-1,0 2 1,0-1-1,0 0 1,0 0-1,0 0 1,0 1-1,1-1 1,-1 1-1,-4 1 1,-3 2 85,1 1 0,-1 0-1,1 0 1,-1 1 0,2-1 0,-1 2 0,1-1 0,0 1 0,0 0-1,0 1 1,-6 11 0,-1 1 104,1 1 0,1 0 0,-14 34-1,21-41-174,0-1-1,1 1 0,0 0 1,1 0-1,1 0 0,0 0 1,1 0-1,1 27 0,0-37-106,1 0-1,-1 1 0,1-1 1,0 0-1,0 0 0,1 0 0,-1 1 1,1-1-1,0-1 0,0 1 1,0 0-1,1 0 0,-1-1 0,1 0 1,0 1-1,0-1 0,0 0 1,0 0-1,1-1 0,-1 1 1,1-1-1,-1 1 0,1-1 0,0 0 1,0 0-1,0-1 0,0 1 1,0-1-1,1 0 0,-1 0 1,0-1-1,8 1 0,-6 0-153,1-1-1,-1 0 0,1-1 0,-1 1 1,1-1-1,-1-1 0,0 1 1,1-1-1,-1 0 0,0 0 1,10-6-1,-6 2-100,-1 0-1,1-1 1,-1 0-1,-1 0 1,0-1-1,9-10 1,5-10 156,-2 0-1,-1-2 1,19-40 0,-32 56 429,1 0 1382,-6 26-325,-2 2-1248,0-1 0,1 1 0,0 0 0,1 0 1,0 0-1,2 0 0,6 25 0,-7-33-265,0-1 0,1 0 0,-1 0 0,1 0 0,0 0 0,0 0 0,1 0 0,0-1 0,-1 0 0,1 0 0,1 0 0,-1 0 0,1 0 0,-1-1 0,1 0 0,0 0 0,0 0 1,0-1-1,1 0 0,-1 0 0,11 3 0,-7-3-316,1-1 1,-1 0 0,0 0 0,1-1 0,-1 0 0,0-1-1,1 0 1,-1 0 0,0-1 0,0 0 0,0-1 0,0 0-1,14-7 1,-9 3-118,0-1 1,-1 0-1,0-1 0,-1 0 0,0-1 0,-1-1 0,17-18 1,24-38-1094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35.5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21 516 248,'82'-247'6260,"-25"-4"5960,-56 234-10107,-6 38-1154,-29 318 1129,32-268-2063,3 0-1,19 130 1,-13-168-312,1 0 0,1-1 0,23 51 0,-21-60-894,24 39 1,-25-48-286,1 1 1,1-2 0,14 15-1,-26-27 1288,0-1-1,1 1 1,-1-1-1,0 1 1,10 4-4106,-10-5 4106,1 0-1,-1 0 1,1 0-1,-4-17-3117,-19-26 217,-7-3 1133</inkml:trace>
  <inkml:trace contextRef="#ctx0" brushRef="#br0" timeOffset="1">133 779 488,'-42'-45'1472,"4"6"640,10 8 549,10 5 99,11 6-256,11 4-400,13 5-452,11 2-587,10 3-581,18 3-476,10-3-528,14-1-733,7 1-971,11-5-476,6-5-200,4-4 39,0-10 293,3 1 620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2:57:36.6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1356,'6'6'679,"0"-1"0,1 0 0,-1 0 0,1-1 0,0 0 0,0 0 0,0 0-1,15 4 1,66 14 2817,-73-19-3075,405 57 5210,9-33-4353,-274-19-1006,2299 13-3719,-1702-66 420,616-20-4979,-1032 61 5299,-197 0 1590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55.9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0 227 1024,'0'50'5061,"11"85"-1,6-32-2738,45 373 2260,-56-444-4534,-5-28-55,1 1 0,-1-1 0,-1 0 1,1 1-1,-1-1 0,1 1 0,-1-1 1,-1 1-1,0 5 0,1-10 4,0 0-1,0 0 1,0 0-1,0 0 1,0 0-1,0 0 1,0 1 0,0-1-1,0 0 1,0 0-1,0 0 1,0 0 0,0 0-1,0 0 1,0 0-1,-1 0 1,1 0-1,0 0 1,0 0 0,0 0-1,0 1 1,0-1-1,0 0 1,0 0-1,0 0 1,0 0 0,-1 0-1,1 0 1,0 0-1,0 0 1,0 0 0,0 0-1,0 0 1,0 0-1,0 0 1,0 0-1,-1 0 1,1 0 0,0 0-1,0 0 1,0 0-1,0 0 1,0-1 0,0 1-1,0 0 1,0 0-1,0 0 1,-1 0-1,1 0 1,0 0 0,0 0-1,0 0 1,0 0-1,0 0 1,0 0-1,0 0 1,0-1 0,0 1-1,0 0 1,0 0-1,-7-10-135,-4-15-56,1-14 33,2-1 1,2 0-1,1 0 0,1-61 0,4 68 147,2 1 0,2 0 0,0 0 0,3 0 0,0 0 0,14-34 0,-14 47 41,1 1 0,0 1 0,2 0 0,12-19-1,-20 33-7,0-1 0,0 1 0,1 1 0,-1-1 0,1 0 0,-1 0 0,1 1 0,0 0 0,0-1 0,0 1 0,0 0 0,0 1 0,1-1 0,-1 0-1,1 1 1,-1 0 0,1 0 0,-1 0 0,1 0 0,-1 1 0,1-1 0,0 1 0,0 0 0,-1 0 0,1 0 0,0 1 0,-1-1 0,8 3 0,1 2 40,0 1 0,-1 0 0,1 1 0,-1 0 0,-1 0 0,0 2 0,0-1 0,0 1 0,11 14 0,9 14 135,29 47-1,-3 4 30,59 83 61,-98-150-269,0 0 0,2-1 0,0-1 0,1-1 0,32 22 0,-45-35-25,0-1 0,0 0 0,0 0 0,1-1 0,0 0 0,-1-1 0,1 0 1,0 0-1,0 0 0,0-1 0,0 0 0,15-1 0,-12-1-34,1 0 0,-1-1 0,0-1 0,0 0 0,0 0 1,0-1-1,0-1 0,11-6 0,5-5-172,-1-2 1,0-1 0,-2-1-1,0-1 1,35-41 0,-30 28-144,-1-1 0,34-57 1,-48 68 361,-1-1-1,-1-1 1,-1 0 0,-1-1 0,6-28-1,-15 53 38,-1 0 0,0 0 0,1 0 0,-1 0 0,0 0-1,0 0 1,0 0 0,0 0 0,-1 1 0,1-1 0,0 0-1,-1 0 1,1 0 0,-3-3 0,3 5-26,0-1-1,0 1 1,0 0 0,0 0 0,0 0 0,-1 0-1,1-1 1,0 1 0,0 0 0,0 0-1,-1 0 1,1 0 0,0 0 0,0 0 0,0-1-1,-1 1 1,1 0 0,0 0 0,0 0-1,-1 0 1,1 0 0,0 0 0,0 0 0,-1 0-1,1 0 1,0 0 0,0 0 0,-1 0 0,1 0-1,0 0 1,0 0 0,0 0 0,-1 1-1,1-1 1,0 0 0,-11 15 345,4 3-145,1 0 0,0 1 0,2 0 0,0 0 0,1 1 0,1-1 0,0 0 0,3 35 0,2-24-98,0-1 0,3 0 0,0 0 0,2 0 1,12 31-1,-14-46-111,0 0 0,0-1 0,1 0 0,1 0 0,0-1-1,1 1 1,0-2 0,1 1 0,0-2 0,17 14 0,-22-20-39,0 0-1,1 0 0,0-1 0,0 0 1,0 0-1,0-1 0,0 0 1,1 0-1,-1 0 0,1-1 1,-1 1-1,1-2 0,-1 1 0,1-1 1,0 0-1,-1 0 0,1-1 1,0 0-1,-1 0 0,1 0 1,-1-1-1,1 0 0,-1-1 0,0 1 1,9-6-1,0-1-87,0-1 0,0 0 0,-1-1-1,0-1 1,-1 0 0,-1-1 0,0-1 0,-1 1 0,0-2-1,12-20 1,-3-2-31,0-1-1,-3-1 0,15-49 1,-23 55 174,-6 22 62,0-1 1,1 1 0,7-14-1,-10 24-52,0 0 0,1-1 0,-1 1 0,1 0 0,-1 0 0,1 0 0,0 1 0,-1-1-1,1 0 1,0 1 0,-1-1 0,1 1 0,0-1 0,0 1 0,-1 0 0,1 0 0,0 0 0,0 0 0,0 0-1,-1 0 1,1 0 0,0 1 0,2 0 0,42 9 352,-46-10-378,30 8 194,-7-2-87,0 1-1,0 1 1,23 12 0,-41-17-95,1 0 0,0 1-1,-1-1 1,0 1 0,0 0 0,0 1 0,0-1 0,-1 1-1,1 0 1,-1 0 0,0 1 0,-1-1 0,1 1 0,-1 0 0,4 12-1,-2 0 40,-1 1 0,-1 0 0,-1 1-1,-1-1 1,-1 0 0,-3 31 0,1-33-27,1 0 0,1 1 1,0-1-1,1 0 1,1 0-1,1 0 0,0 0 1,10 27-1,-11-39-28,0 0 1,1 0-1,-1-1 0,1 1 0,0-1 0,0 0 1,1 0-1,-1 0 0,1 0 0,0 0 1,0-1-1,0 0 0,0 0 0,1 0 0,-1 0 1,1-1-1,0 1 0,0-1 0,0 0 0,0-1 1,0 1-1,0-1 0,0 0 0,0-1 0,1 1 1,-1-1-1,0 0 0,1 0 0,-1-1 1,8-1-1,2-1-42,0 0 1,-1-2 0,1 1 0,-1-2-1,0 0 1,-1-1 0,1 0 0,-1-1-1,18-14 1,-7 1-69,-1-1 0,0-1 1,-2-1-1,-1-1 0,-1 0 0,-1-2 0,15-28 1,2-14-33,45-126 1,-49 86 327,-27 90-88,-4 19-88,1-1 1,-1 0 0,0 1 0,1-1 0,-1 1-1,0-1 1,0 1 0,0-1 0,0 0-1,0 1 1,1-1 0,-1 0 0,0 1-1,0-1 1,-1 1 0,1-1 0,0 0-1,0 1 1,0-1 0,0 0 0,0 1-1,-1-1 1,1 1 0,0-1 0,-1 1-1,1-1 1,0 1 0,-1-1 0,1 1-1,0-1 1,-2 0 0,1 1 13,0 1-1,1-1 1,-1 1 0,0-1-1,0 1 1,0 0 0,0-1-1,0 1 1,1 0 0,-1-1-1,0 1 1,1 0 0,-1 0-1,0 0 1,1 0 0,-1 0-1,1 0 1,0-1-1,-1 1 1,1 0 0,-1 1-1,-13 38 306,1-1-1,1 1 0,3 1 0,1 0 0,-3 64 0,10-74-283,1 0 0,2 0 0,1 0 0,1 0 0,2-1 0,1 0 0,11 33 0,-15-56-99,-1-1 0,1 1 0,0-1 0,1 0 1,-1 1-1,1-1 0,0-1 0,1 1 0,-1-1 1,1 0-1,0 0 0,8 6 0,-9-8-33,1 0 0,0-1 0,0 0 0,-1 1 0,1-2 0,1 1 0,-1 0 0,0-1 0,0 0 0,1-1 0,-1 1 0,0-1 0,1 0 0,-1 0 0,0 0 0,1-1 0,5-1-1,4-2-85,-1-1-1,0 0 0,-1-1 1,1 0-1,-1-1 0,-1-1 1,1 0-1,-1 0 0,15-15 1,12-13-180,42-50 1,-5-4 349,28-31 1344,-104 121-1318,0-1 0,1 0 0,-1 1 0,0-1 1,1 0-1,-1 1 0,1-1 0,-1 1 0,1-1 0,-1 1 0,1-1 0,-1 1 0,1-1 1,0 1-1,-1 0 0,1-1 0,0 1 0,-1 0 0,1-1 0,0 1 0,-1 0 0,1 0 0,0 0 1,0 0-1,-1 0 0,1 0 0,0 0 0,0 0 0,-1 0 0,1 0 0,0 0 0,-1 0 1,1 0-1,0 1 0,0-1 0,-1 0 0,1 0 0,0 1 0,-1-1 0,1 1 0,-1-1 1,1 0-1,0 1 0,-1-1 0,1 1 0,-1-1 0,1 1 0,-1 0 0,0-1 0,2 2 0,0 4 90,1 0 0,-1 0 0,0 1 0,2 12 0,-1-4-52,1-2-42,0 0 1,1-1-1,1 1 0,0-1 0,0-1 0,1 1 1,0-1-1,1 0 0,13 13 0,-16-19-63,1 0-1,-1-1 1,1 1 0,0-1-1,0 0 1,1-1 0,-1 0-1,1 0 1,-1 0 0,1-1-1,0 0 1,0 0 0,0-1-1,0 1 1,1-2 0,-1 1-1,0-1 1,15-1-1,-13-1-26,1 0 0,-1-1-1,1 1 1,-1-2-1,0 1 1,0-1 0,0-1-1,-1 0 1,0 0-1,0 0 1,0-1-1,0-1 1,-1 1 0,0-1-1,8-10 1,-2 1 18,-1-1-1,0 0 1,-2-1 0,0 0 0,-1 0-1,9-25 1,-15 32 49,1 0-1,-2 1 1,1-1 0,-2 0-1,1 0 1,-1 0 0,-1 0-1,0 0 1,-3-19 0,3 26 17,-1 0 0,0 0 0,0 0 0,-1 0 0,1 1 0,-1-1 0,0 0 0,0 1 0,0-1 0,0 1 0,0 0 0,-1-1 0,0 1 0,1 0 0,-1 1 0,0-1 0,-1 0 0,1 1 1,0 0-1,-1 0 0,1 0 0,-1 0 0,0 0 0,1 1 0,-1 0 0,0-1 0,0 1 0,0 1 0,-7-2 0,3 2 40,0 0 1,0 1-1,0-1 0,0 2 1,0-1-1,0 1 0,1 0 0,-1 0 1,0 1-1,1 0 0,0 1 1,0 0-1,0 0 0,0 0 0,0 1 1,1 0-1,0 0 0,0 1 1,0-1-1,-9 14 0,2-3 33,1 1-1,1 1 0,0 0 0,1 1 1,1-1-1,1 2 0,-6 20 1,7-14-68,0 0 0,-4 47 0,10-65-81,0-1 0,1 0 0,0 0 0,0 1 0,0-1 0,1 0 0,1 0 0,-1 0 0,1 1 0,0-2 0,1 1 0,-1 0 0,1 0 0,1-1 0,4 8 0,-6-12-26,0 0 0,0 0 0,0 0 0,0 0 0,1 0 0,-1-1 0,1 1 0,-1-1 1,1 0-1,-1 1 0,1-1 0,-1 0 0,1-1 0,0 1 0,0 0 0,-1-1 0,1 0 0,0 1 0,0-1 0,0 0 0,0 0 0,-1-1 0,1 1 0,0-1 0,0 1 0,-1-1 0,1 0 0,0 0 0,-1 0 0,1 0 1,-1-1-1,5-2 0,4-3-214,-2 0-1,1 0 1,-1-1 0,0 0 0,0 0 0,10-15 0,-4 2-23,0-1 0,-2 0 0,0-1 1,17-47-1,25-103 42,-53 167 285,28-105 1506,29-215-1,-58 322-1441,3-27 774,-2 0-1,-1-1 1,-3-33-1,-1 51-268,-2 12 78,4 3-592,0 1-1,0-1 0,0 1 1,1-1-1,-1 1 1,0-1-1,1 1 0,-1 0 1,1-1-1,0 1 1,0-1-1,-1 1 1,1 2-1,-1 46 359,2 0 0,14 89 0,-11-105-326,6 45 12,3-1 0,28 90 1,-33-142-222,2 0 1,0 0 0,1-1-1,2 0 1,0-1 0,2-1-1,1 0 1,0-1 0,39 39-1,-45-52-77,0-1-1,1 0 1,0 0 0,0-1-1,0-1 1,1 0-1,0 0 1,0-1-1,1-1 1,-1 0-1,1-1 1,0 0 0,0-1-1,0 0 1,0-1-1,0-1 1,0 0-1,24-3 1,-20 0-2,0-1 1,-1-1-1,0 0 1,0-1-1,-1-1 1,1 0 0,-1-1-1,-1-1 1,0 0-1,0-1 1,-1-1-1,0 0 1,0 0-1,11-16 1,-9 10 387,-1 0 1,-1-1-1,-1-1 1,0 0 0,-2 0-1,0-1 1,-1 0 0,11-39-1,-18 50-19,5-16 417,0-1 0,-2 0 0,-1-1 0,0-29-1,-17 85-119,-30 73-162,26-67-261,2 0 0,-10 39 0,13-30-120,3 1-1,-6 59 1,14-89-61,0 0 1,1 0 0,0 0 0,2 0-1,-1 0 1,2-1 0,0 1 0,1 0 0,0-1-1,13 27 1,-14-35-18,1-1 0,-1 1 0,1-1 0,0 0 0,1 0 0,-1 0 1,1-1-1,0 0 0,0 0 0,0 0 0,0 0 0,1-1 0,10 5 0,-7-5-89,0 0 0,0 0 0,0-1-1,0-1 1,1 1 0,-1-2 0,0 1 0,18-2 0,-10-1-34,0-1 0,0 0 0,0-2 0,-1 0 0,1 0 1,-1-2-1,0 0 0,-1 0 0,0-2 0,15-10 0,-4-2 99,-1 0 0,-1-1 1,-1-2-1,-1 0 0,-2-1 0,0-1 0,28-50 0,-32 45 1130,0-1 1,-3-1-1,20-67 1,-23 73 972,-3 21-700,0 18-387,-3 9-543,0 1 0,-2-1 0,0 1 0,-1 0 0,-3 28 0,-8 220 360,9-261-653,0 0-1,1 0 0,0 0 0,1-1 0,0 1 0,0 0 0,5 16 0,-6-25-2,0 1 0,0-1 0,0 1 0,0-1 0,1 0 0,-1 1 0,0-1 0,0 1 0,1-1 0,-1 0 1,0 1-1,0-1 0,1 0 0,-1 1 0,0-1 0,1 0 0,-1 0 0,1 1 0,-1-1 0,0 0 0,1 0 0,-1 0 0,1 0 0,-1 1 0,0-1 0,1 0 0,-1 0 0,1 0 0,-1 0 0,1 0 0,-1 0 0,1 0 0,-1 0 0,0 0 0,1 0 0,0-1 0,14-12-61,8-26-31,-9 7 33,10-37-1,5-13-9,92-179-119,-99 221 230,3 1 1,0 1-1,3 1 1,41-43-1,-61 72 38,0 0-1,1 0 1,0 1-1,19-12 1,-25 17-42,0 0-1,0 1 1,0 0-1,1 0 1,-1 0-1,0 0 1,0 0-1,1 1 0,-1-1 1,1 1-1,-1 0 1,0 0-1,1 0 1,-1 1-1,1-1 1,-1 1-1,0 0 1,0-1-1,1 2 1,-1-1-1,4 2 1,1 3 40,0-1 1,0 1-1,-1 1 0,0-1 1,0 1-1,-1 0 1,0 1-1,0 0 1,0 0-1,-1 0 0,-1 0 1,1 1-1,3 12 1,4 10 90,-2 0 1,10 50 0,-16-55-248,-1 1 0,-2-1-1,-2 26 1,0-34-745,1 1-1,0-1 1,1 0-1,1 1 0,1-1 1,0 0-1,11 31 0,-12-44 317,1 0-1,-1 0 1,1 0-1,0-1 1,1 1-1,-1-1 1,1 0-1,0 0 0,0 0 1,0 0-1,0-1 1,1 0-1,-1 0 1,1 0-1,10 4 1,-5-3-130,1-1 0,0 0 1,0-1-1,0 0 0,0 0 1,0-1-1,13-1 1,61-4-1254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56.8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0 1632,'-6'4'5971,"6"-4"-5821,-4 16 2809,3 18-12,20 171 2896,18 105-3372,-26-221-1717,155 841 1707,-164-919-2484,13 41-110,-14-48 99,1-1 0,-1-1-1,0 1 1,1 0 0,-1 0-1,1 0 1,0-1 0,0 1-1,0-1 1,0 0 0,0 1-1,1-1 1,3 3 0,-4-5 2,-1 0 0,0 1 1,0-1-1,1 0 0,-1 0 0,1 0 1,-1 0-1,0 0 0,1 0 1,-1 0-1,0 0 0,1-1 1,-1 1-1,0-1 0,0 1 1,1-1-1,-1 1 0,0-1 0,0 1 1,0-1-1,1 0 0,-1 0 1,0 0-1,0 0 0,0 0 1,0 0-1,-1 0 0,1 0 1,0 0-1,0 0 0,-1 0 0,1 0 1,0-3-1,23-47-732,-22 46 682,16-49-579,13-70-1,4-14 332,-21 95 210,1 1 1,3 0 0,30-53 0,-40 81 81,1 0 1,1 0-1,0 1 0,0 1 1,1 0-1,1 0 0,0 1 1,1 0-1,0 1 0,1 1 1,0 0-1,22-11 0,-29 18 47,-1-1-1,1 0 1,0 1 0,0 1-1,0-1 1,1 1-1,-1 0 1,0 1-1,0-1 1,1 2-1,-1-1 1,0 1-1,0 0 1,0 0-1,1 1 1,-1 0-1,-1 0 1,1 1-1,0 0 1,-1 0-1,9 5 1,-8-2 32,1 0 1,-1 0 0,-1 0 0,1 1 0,-1 0 0,-1 0 0,1 1-1,-1 0 1,0 0 0,-1 0 0,0 0 0,0 1 0,-1 0 0,0-1 0,0 1-1,1 10 1,-1 2 19,-2 0 0,0 0-1,-1 0 1,-1 1-1,-1-1 1,0 0 0,-2-1-1,-1 1 1,0-1 0,-9 21-1,-7 11-3,-1-1 0,-47 75 0,68-124-59,-12 21-108,-1-1 0,0 0-1,-2-1 1,-34 36 0,48-56 8,1 0 0,-1 1 0,1-1 0,-1 0 0,0 0 0,0 0 0,1 0 0,-1 0 0,0-1-1,0 1 1,-3 0 0,-2-5-1444,8-10-391,7-1 510,0 0 0,1 0 0,1 1 0,0 0 1,1 1-1,19-19 0,-19 20 630,37-37-1623,10-8 373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58.7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1 796 524,'164'-135'5569,"-55"46"1923,-107 87-7200,28-19 2113,-30 20-2324,1 1 0,-1-1-1,1 1 1,-1 0 0,1-1 0,0 1 0,-1-1 0,1 1 0,-1 0 0,1 0 0,0-1 0,0 1 0,-1 0 0,1 0-1,0 0 1,-1 0 0,1 0 0,0 0 0,0 0 0,-1 0 0,1 0 0,0 0 0,0 0 0,-1 0 0,1 0-1,0 1 1,-1-1 0,1 0 0,0 0 0,-1 1 0,1-1 0,0 1 0,-1-1 0,1 1 0,-1-1 0,1 0 0,-1 1-1,1 0 1,-1-1 0,1 2 0,1 6 156,-1 1 1,0 0-1,0-1 0,-1 1 0,0 0 0,-1 0 0,0-1 1,-2 13-1,-1 6 74,0 19-49,2-1-1,2 1 1,8 60-1,-5-84-329,1-1-1,1 1 1,0-1 0,2 0-1,0 0 1,2-1 0,0 0-1,1 0 1,14 18-1,-19-31-36,0-1-1,0 1 1,1-2-1,0 1 0,1-1 1,-1 0-1,1 0 0,0 0 1,0-1-1,1 0 0,-1-1 1,1 0-1,0 0 1,-1 0-1,1-1 0,0 0 1,1-1-1,-1 0 0,0 0 1,0-1-1,1 0 1,-1 0-1,0-1 0,0 0 1,1 0-1,-1-1 0,0 0 1,0-1-1,-1 0 0,1 0 1,-1 0-1,1-1 1,-1 0-1,0-1 0,0 1 1,-1-1-1,1-1 0,-1 1 1,0-1-1,-1 0 1,1-1-1,-1 1 0,7-13 1,-5 5 116,0 0 1,-1 0-1,-1-1 1,0 1 0,4-29-1,3-76 666,-1 3 439,-10 88-798,-1 22-211,0 0 0,1 0-1,0 0 1,-1 0 0,3-7 0,-3 13-103,0 0 0,0 0 0,0 0 0,1 0 0,-1 0 0,0 0 0,0 0 0,0-1 0,0 1 0,0 0 0,0 0 0,0 0 1,0 0-1,0 0 0,0 0 0,0 0 0,0 0 0,0 0 0,0 0 0,0 0 0,0-1 0,0 1 0,1 0 0,-1 0 0,0 0 0,0 0 1,0 0-1,0 0 0,0 0 0,0 0 0,0 0 0,0 0 0,0 0 0,1 0 0,-1 0 0,0 0 0,0 0 0,0 0 0,0 0 1,0 0-1,0 0 0,0 0 0,0 0 0,0 0 0,1 0 0,-1 0 0,0 0 0,0 0 0,0 1 0,0-1 0,0 0 0,0 0 0,0 0 1,0 0-1,0 0 0,0 0 0,0 0 0,0 0 0,1 0 0,-1 0 0,0 0 0,0 0 0,0 1 0,5 9 115,2 15-9,43 213-437,-47-226 83,1-1 1,0 1-1,0 0 1,1-1-1,9 15 1,-12-23 21,0 0 0,0 0 1,0-1-1,0 1 1,0 0-1,1-1 0,-1 1 1,1-1-1,-1 0 1,1 0-1,0 0 0,0 0 1,0 0-1,0 0 1,0-1-1,1 0 0,-1 0 1,0 0-1,1 0 1,-1 0-1,1 0 0,-1-1 1,6 0-1,1-1-388,1 0 0,-1-2 0,0 1 0,0-1 0,0 0 0,-1-1 0,1 0 1,-1-1-1,13-8 0,-8 3 63,-1 0 0,-1-1 1,1-1-1,-2 0 0,14-17 1,1-7 284,-2-1 0,-2-2 0,28-64 0,75-216 4478,-26-12 4667,-94 312-8002,-1 0-1,0-1 1,2-34 0,-12 67 587,0 18-1083,-11 145 206,9 0 0,17 226 0,-7-358-843,3 0 0,2-1 0,13 49 0,-17-78-71,2-1 0,-1 1 0,2-1 0,-1-1 0,2 1-1,0-1 1,0 0 0,1 0 0,1-1 0,0 0 0,0-1 0,1 0 0,20 16 0,-24-22-50,0 0 1,0-1-1,0 0 0,1 0 0,0 0 1,0-1-1,0 1 0,0-2 0,0 1 1,0-1-1,0 0 0,0-1 0,0 1 1,1-1-1,-1-1 0,0 0 0,0 0 1,12-3-1,-9 1 35,-1-1 0,0 0 0,0-1 1,0 0-1,0 0 0,-1 0 0,1-2 0,-2 1 1,1-1-1,-1 0 0,0 0 0,11-14 0,8-21 961,-1-1 1,-1-1-1,-3-1 0,18-55 0,16-33 3439,-40 95-2694,-12 28-949,1 1 1,-1 1-1,1-1 0,1 0 1,-1 1-1,2 0 0,11-14 1,-17 21-387,0 0 0,1 1 0,-1-1 0,1 1 0,-1-1 0,1 1-1,-1 0 1,1-1 0,0 1 0,-1-1 0,1 1 0,-1 0 0,1-1 0,0 1 0,-1 0 0,1 0 0,0 0 0,0 0 0,-1-1 0,1 1 0,0 0 0,-1 0 0,1 0 0,0 0 0,0 0 0,-1 1 0,1-1 0,0 0 0,0 0 0,0 1 0,0 0 0,0 0 0,0 1 0,0-1 0,0 0 0,0 0 0,0 0 0,0 1-1,-1-1 1,1 0 0,0 0 0,-1 1 0,1 2 0,2 9 41,0 0-1,0 22 0,-2-25-6,11 259 206,-12-251-325,1 0-1,0-1 1,1 1-1,1 0 1,8 27 0,-10-41-20,1 1-1,-1-1 1,1 0 0,0 0 0,0 0-1,1 0 1,-1 0 0,1-1 0,0 1-1,-1 0 1,2-1 0,-1 0 0,0 0-1,1 0 1,-1 0 0,1-1 0,0 1-1,0-1 1,0 0 0,0 0 0,0 0-1,1-1 1,-1 0 0,0 1 0,1-2 0,-1 1-1,6 0 1,-2-1-108,0 0 0,1 0 0,-1-1 1,0 0-1,0-1 0,-1 0 0,1 0 0,0-1 0,-1 0 1,1 0-1,13-8 0,-11 4 72,0-1 0,0 0 0,-1 0 0,0-1 0,0 0 0,-1-1-1,7-10 1,2-7 511,-1 0 0,-2-1 0,-1 0 0,-1-1 0,11-42 0,-18 54 221,0 0-1,-1-1 0,2-29 1,5 84-163,-8 74-292,-3-81-452,1 0 0,1 0 1,1 0-1,8 31 0,-10-57-32,1 0 0,-1 0 0,1-1 0,0 1 0,1 0-1,-1 0 1,1-1 0,0 0 0,-1 1 0,2-1-1,-1 0 1,0-1 0,0 1 0,1 0 0,0-1 0,-1 0-1,1 0 1,0 0 0,0 0 0,0-1 0,0 1 0,0-1-1,1 0 1,-1 0 0,0-1 0,1 1 0,5-1-1,1 0-498,0 1-1,0-2 0,0 0 1,-1 0-1,1-1 0,0 0 0,-1-1 1,1 0-1,19-10 0,-20 7 704,0 0-1,0-1 1,0-1-1,-1 1 1,0-2-1,-1 1 1,0-1-1,0 0 1,-1-1-1,0 0 1,11-21-1,-11 17 1194,-1-1 0,0 0 0,4-21 0,-6 21 962,-2 0 0,0 0 1,1-22-1,-5 29-449,-1 8-173,-3 16-104,-3 50-532,-16 161 149,22-179-786,2 1 1,9 79 0,-8-127-147,0 0-1,0 1 1,0-1 0,0 0-1,0 0 1,1 0 0,-1 1-1,0-1 1,1 0 0,-1 0 0,1 0-1,-1 0 1,1 0 0,-1 0-1,1 0 1,0 0 0,0 0-1,-1 0 1,3 1 0,-2-1-3,-1-1 0,1 0 1,0 0-1,-1-1 0,1 1 0,0 0 0,-1 0 0,1 0 1,0 0-1,-1-1 0,1 1 0,-1 0 0,1 0 1,0-1-1,-1 1 0,1 0 0,-1-1 0,1 1 1,-1-1-1,1 1 0,-1-1 0,1 1 0,-1-1 1,1 0-1,3-5-5,0 1 0,-1-1 0,0 0 0,0 0 0,4-12 0,11-27-15,1 1 1,3 0-1,44-69 1,-51 89 57,1 0 0,1 1 0,1 1 0,1 1 0,0 0 0,2 1 0,0 1 0,1 2 1,1 0-1,1 1 0,35-18 0,-55 32-6,1 1 0,-1-1 0,1 1 0,-1 0 0,1 0 1,-1 0-1,1 0 0,0 1 0,-1 0 0,1 0 0,6 1 0,-9-1-11,1 1 0,-1 0 0,0-1 0,0 1 0,0 0 0,0 0 0,0 0 1,0 0-1,0 0 0,0 1 0,0-1 0,-1 1 0,1-1 0,0 1 0,-1 0 0,1-1 0,-1 1 0,0 0 0,0 0 0,0 0 0,0 0 0,0 0 0,0 0 0,0 0 0,0 4 0,3 15 97,-1 0 0,-2 0-1,0 0 1,-4 41 0,0 3 26,2-18-81,0-18-61,1-1 1,1 1-1,5 32 1,-4-54-70,-1-1 1,1 1 0,0 0 0,0 0 0,0-1 0,1 0 0,0 1 0,1-1 0,-1 0 0,1-1 0,0 1 0,1-1 0,-1 1 0,1-1 0,0-1 0,0 1 0,1-1 0,6 5 0,-9-7 4,1 0 0,-1-1 1,1 1-1,-1 0 0,1-1 1,0 0-1,0 0 1,0 0-1,0 0 0,-1-1 1,1 0-1,0 1 0,0-1 1,0-1-1,0 1 1,0-1-1,0 1 0,0-1 1,0 0-1,0 0 0,-1-1 1,1 1-1,-1-1 1,1 0-1,-1 0 0,1 0 1,-1 0-1,0-1 0,0 1 1,5-7-1,5-6-14,0 0 0,-1-1 0,-1-1 0,17-33 0,-16 27 166,26-46 171,-7 10 275,2 2 1,2 2-1,46-55 0,-80 109-524,0 0-1,-1 0 1,1 1 0,0-1-1,0 0 1,-1 0 0,1 1-1,0-1 1,0 0 0,0 1 0,0-1-1,0 1 1,0-1 0,0 1-1,0-1 1,0 1 0,2-1-1,-3 1-7,1 1 0,-1-1 0,1 0 0,-1 0 0,0 1 0,1-1 0,-1 0 0,1 0 0,-1 1 0,0-1-1,1 0 1,-1 1 0,0-1 0,1 1 0,-1-1 0,0 0 0,0 1 0,1-1 0,-1 1 0,0-1-1,0 1 1,0-1 0,0 1 0,0-1 0,0 0 0,1 2 0,-1 43 56,-1-39-51,-8 86 20,-2 55-11,11-129-59,1 0-1,1 0 0,1 0 1,0 0-1,1 0 0,7 19 1,-7-29-47,-1 0 1,1 0 0,1-1 0,-1 0 0,2 1 0,-1-1 0,1-1-1,-1 1 1,2-1 0,-1 0 0,1-1 0,0 1 0,0-1 0,0-1-1,1 1 1,0-1 0,0-1 0,0 1 0,0-1 0,0-1-1,9 2 1,-6-1-61,0-1-1,0-1 0,0 0 1,1-1-1,-1 0 1,0 0-1,0-1 0,0-1 1,0 0-1,0 0 1,-1-1-1,1-1 0,-1 0 1,1 0-1,-1-1 1,10-6-1,-8 2 124,-1 1 1,0-2 0,0 1-1,-1-1 1,0-1 0,-1 0-1,-1 0 1,1-1-1,11-24 1,-2-3 1391,25-81-1,-38 97-759,0-3 153,-3 26-464,-1 15-120,-1 2-241,-1 7-380,1 0 1,1 0-1,1-1 0,2 1 0,9 37 1,-12-59 210,0 0 1,0 1-1,0-1 1,0 0-1,0 0 1,1 0-1,-1 0 1,1-1-1,-1 1 1,1 0-1,0 0 1,-1-1-1,1 1 1,0-1-1,0 0 0,0 0 1,1 0-1,-1 0 1,0 0-1,0 0 1,0 0-1,1 0 1,-1-1-1,0 0 1,1 1-1,-1-1 1,1 0-1,-1 0 1,0 0-1,1 0 1,-1-1-1,0 1 1,3-1-1,8-2-1147,-1-1 0,-1 0 0,1 0 0,22-13-1,6-6-950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59.1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0 774 1216,'3'-1'196,"-1"1"0,0 1 0,0-1-1,0 0 1,0 0 0,0 1 0,0-1 0,0 1-1,0 0 1,0-1 0,0 1 0,0 0 0,0 0-1,0 0 1,0 1 0,-1-1 0,1 0 0,0 1-1,-1-1 1,1 1 0,1 2 0,-1-1 44,-1 0 0,0 0 0,0 0 1,1 0-1,-2 0 0,1 0 0,0 1 0,-1-1 1,1 0-1,-1 1 0,0-1 0,0 0 0,-1 0 1,0 6-1,-6 37 1322,-2 5 793,-3 90 1,12-140-2322,0-1-1,0 1 0,0 0 1,0 0-1,0-1 1,0 1-1,0 0 1,0 0-1,0-1 1,0 1-1,0 0 0,1-1 1,-1 1-1,0 0 1,0-1-1,1 1 1,-1 0-1,1-1 1,-1 1-1,1 0 1,8-7 383,7-25-159,4-56 130,-15 58-120,2 0 0,1 0 0,1 1 0,23-51 0,-8 42-47,0 0-1,3 1 1,1 2 0,1 1-1,2 1 1,1 1-1,51-37 1,12 1-2664,167-89 0,-19 34-4898,-77 40 2244,-76 35 2770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59.7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1 836,'4'18'6211,"10"10"-2377,-1-3-1613,22 58 1378,-5-15-1833,-3 1 0,22 87 0,-22-16-306,18 283 0,-38 148-3942,-8-386-1137,-2-211-2427,-1-1 3830,-24-197-6221,10 106 6570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1:00.0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53 638 24,'-14'-92'1233,"-3"-14"3682,-4-148-1,21 244-4458,0-1-1,1 1 0,0 0 1,1 0-1,0 0 0,0 0 1,1 0-1,1 1 0,-1-1 1,9-14-1,-8 19-279,-1 0 0,0 1 1,1 0-1,0 0 0,0 0 0,0 0 0,1 0 1,-1 1-1,1 0 0,0 0 0,0 0 0,0 0 1,0 1-1,1 0 0,-1 0 0,1 0 0,-1 1 1,1 0-1,-1 0 0,9 0 0,2 0 19,-1 2 0,1 0-1,0 1 1,-1 1 0,1 0-1,-1 1 1,30 12 0,101 54 351,-122-57-460,15 8 75,60 43 1,-84-52-143,0 0 0,-1 0-1,0 2 1,-1-1 0,-1 2 0,15 23-1,-23-32-31,-1 0 0,0 0 0,0 0-1,0 1 1,-1-1 0,0 1-1,0 0 1,-1 0 0,0 0-1,0 0 1,-1 0 0,1 0 0,-2 0-1,0 11 1,-1-8-14,-1-1-1,0 1 1,0-1-1,-1 1 1,0-1 0,-1 0-1,1-1 1,-2 1-1,-8 10 1,1-3-352,0-2 0,-2 1 0,0-2 0,0 0 0,-1-1 0,-1 0 0,0-1 0,0-1 0,-30 12 0,2-9-3124,44-13 3314,0 1 1,0-1-1,0 0 0,0 0 0,0 0 1,0 0-1,0 0 0,0 0 0,0 0 1,0 0-1,0 0 0,0-1 0,0 1 1,0 0-1,1-1 0,-3 0 0,3 1 42,0-1 0,0 0-1,-1 1 1,1-1 0,0 0-1,0 1 1,0-1 0,0 0-1,0 1 1,0-1 0,0 0-1,0 1 1,0-1 0,0 0-1,0 1 1,1-1-1,-1 1 1,0-1 0,0 0-1,1 1 1,-1-1 0,0 1-1,1-1 1,-1 0 0,0 1-1,1-1 1,-1 1 0,2-1-1,57-71-5074,-8 18 3365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1:00.4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1 209 248,'60'-125'5570,"-31"61"406,-29 63-5846,1 0 0,-1 0 0,0 0 0,0 0 0,1 1 0,-1-1 0,0 0 1,1 0-1,-1 0 0,1 0 0,-1 1 0,1-1 0,0 0 0,-1 0 0,1 1 0,0-1 1,0 1-1,-1-1 0,1 0 0,0 1 0,0-1 0,0 1 0,-1 0 0,1-1 0,0 1 0,0 0 1,0-1-1,0 1 0,0 0 0,0 0 0,0 0 0,0 0 0,0 0 0,0 0 0,0 0 1,0 0-1,0 0 0,0 1 0,-1-1 0,1 0 0,0 0 0,0 1 0,0-1 0,0 1 0,0-1 1,-1 1-1,1-1 0,0 1 0,0-1 0,-1 1 0,2 1 0,4 4 392,-1 0 0,0 1-1,0 0 1,7 12 0,-11-18-507,23 45 638,-1 0 1,-3 2 0,-1 1-1,-3 0 1,17 85-1,18 262-326,-37-255-474,-13-134 71,16 104-868,-15-100 434,1 0 0,0-1 0,1 0 0,1 1 0,-1-1-1,1-1 1,13 18 0,-17-25 176,0 0-1,1 0 0,-1 0 1,1-1-1,0 1 0,0 0 1,-1-1-1,1 1 0,0-1 1,0 0-1,1 1 0,-1-1 1,0 0-1,0 0 0,1-1 1,-1 1-1,0 0 0,1-1 1,-1 1-1,0-1 0,1 0 1,-1 0-1,1 0 0,-1 0 1,0 0-1,1-1 0,-1 1 1,1-1-1,-1 1 0,0-1 1,1 0-1,-1 0 1,0 0-1,0 0 0,0 0 1,0-1-1,0 1 0,0 0 1,0-1-1,0 0 0,-1 1 1,1-1-1,0 0 0,-1 0 1,0 0-1,1 0 0,-1 0 1,2-4-1,10-27-2154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22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0 272,'-38'8'12368,"38"-8"-12181,10 58 1045,-3 1 0,0 88 1,-7-140-1163,1 451 622,-2-243 57,20-506-2053,-7 156 698,-6 51 963,4 1 1,3 0-1,32-110 0,-44 191-342,0-1-1,0 1 1,0-1-1,0 1 1,0 0-1,0-1 1,0 1-1,1 0 1,-1 0-1,1 0 1,0 0-1,0 0 1,-1 0-1,1 0 1,0 1-1,1-1 1,-1 1-1,0-1 1,4-1-1,-3 3-17,0-1-1,0 1 1,0-1-1,0 1 1,-1 0 0,1 0-1,0 1 1,0-1 0,0 0-1,0 1 1,0 0-1,0 0 1,0 0 0,-1 0-1,1 0 1,0 0-1,3 3 1,10 7-1,-2 0 0,1 0 1,-1 1-1,-1 1 0,0 0 0,-1 1 0,-1 1 1,0-1-1,-1 2 0,13 24 0,4 14-30,36 106 0,61 250-4316,-108-356 2429,-12-26-284,-5-28 2138,1 1 0,0-1-1,0 0 1,0 0-1,0 0 1,0 1 0,0-1-1,-1 0 1,1 0 0,0 0-1,0 1 1,0-1 0,0 0-1,-1 0 1,1 0 0,0 0-1,0 0 1,0 0 0,-1 0-1,1 1 1,0-1 0,0 0-1,-1 0 1,1 0 0,0 0-1,0 0 1,-1 0 0,1 0-1,0 0 1,0 0 0,0 0-1,-1 0 1,1 0 0,0 0-1,0-1 1,-1 1 0,1 0-1,0 0 1,0 0 0,0 0-1,-1 0 1,1 0 0,0 0-1,0-1 1,0 1-1,-1 0 1,1 0 0,-35-35-3316,35 35 3390,-25-29-1217,-4-5 187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1:00.7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453 268 1576,'8'-17'644,"37"-95"4513,-37 90-3027,-1-1 0,-1 0 0,3-25 0,-5 26 1467,-2 38-1595,-2 41-693,-6-9-1082,-1 1 0,-2-1 0,-3-1 0,-2 1-1,-1-2 1,-3 0 0,-2-1 0,-47 78 0,-20 10-161,-140 166 0,207-274-39,14-18-59,1 1-1,-1-1 0,2 1 1,-1 0-1,-3 10 0,7-16 6,0 0-1,0 0 0,1 0 0,-1 0 0,1 0 0,-1 0 1,1 0-1,0 0 0,-1 0 0,1 0 0,0 0 1,1 0-1,-1 0 0,0 0 0,1 0 0,-1 0 0,1 0 1,-1 0-1,1 0 0,0 0 0,0 0 0,0 0 0,0 0 1,0-1-1,0 1 0,1 0 0,-1-1 0,2 2 1,4 2-105,0 0 1,1-1 0,0 0-1,0 0 1,0-1 0,0 0 0,0 0-1,1-1 1,9 2 0,88 7-889,-70-8 693,313 5-5348,-4-1-7056,-273 0 10541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1:01.1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642 668 580,'-19'-28'1940,"1"0"-1,1-2 1,2 0-1,-15-43 1,16 32-574,3 0 1,1-1 0,-4-42 0,10 24-179,3 31-374,-9-51 1,8 74-718,1 0 0,-1-1 0,0 1 0,0 0 0,0 0 0,-1 0 0,0 0 0,0 1 0,-1-1 0,0 1 0,0 0 0,0 0 0,-6-6 0,7 9-58,0 0 0,-1 0 0,1 1 0,0-1-1,-1 1 1,1 0 0,-1 0 0,1 0 0,-1 0-1,0 0 1,1 1 0,-1 0 0,0 0 0,1 0-1,-1 0 1,0 0 0,1 1 0,-1-1-1,0 1 1,1 0 0,-1 0 0,1 1 0,0-1-1,-1 1 1,1-1 0,-4 4 0,-9 5 110,0 0 1,1 2-1,-25 22 0,14-8-52,2 0 0,0 2 0,2 1 0,1 0 0,1 2 0,2 0 0,1 1 0,2 1 0,1 0 0,1 1 0,-12 53 0,22-71-94,1-1 1,0 1-1,1-1 1,0 1-1,2 0 1,0-1-1,0 1 1,2-1-1,0 1 1,6 18-1,-7-28-41,1 0 0,-1 0-1,1 0 1,0 0 0,1-1-1,-1 0 1,1 1 0,0-1-1,1-1 1,-1 1-1,1 0 1,0-1 0,0 0-1,0 0 1,0-1 0,1 1-1,0-1 1,-1-1 0,1 1-1,0-1 1,1 0-1,-1 0 1,0 0 0,0-1-1,1 0 1,-1 0 0,9-1-1,-2 0-93,-1-1-1,1 0 0,0-1 1,-1 0-1,0-1 0,1 0 1,-1-1-1,0 0 0,-1-1 1,1-1-1,-1 0 0,0 0 1,0-1-1,-1 0 0,15-14 1,6-9-16,-1-2 1,-2-1 0,29-44-1,6-6 1316,-61 94-40,-2 12-861,-8 43-34,2-23-324,0 63 1,6-93-381,0-1 1,2 1-1,-1-1 1,2 0-1,-1 0 1,2 0-1,0 0 1,0 0-1,10 19 1,-9-25-40,-1 0-1,0-1 1,1 0-1,0 1 1,1-1 0,-1-1-1,1 1 1,0-1 0,0 0-1,0-1 1,0 1 0,1-1-1,-1 0 1,12 3-1,0-1-559,-1-1 0,1-1-1,0 0 1,32 0 0,42-7-1538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1:03.8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502 102 1800,'5'-10'841,"-1"1"1,2-1-1,-1 1 0,1 0 0,1 0 0,0 1 1,13-14-1,-18 20-551,1 1 0,-1-1 0,0 1 0,1-1 0,-1 1 0,1 0 0,-1 0 0,1 0 0,-1 0 0,1 1 0,0-1 0,-1 1 0,1-1 0,0 1 0,3 0 0,-3 0-29,1 1 0,-1 0 0,0 0 0,1 0 0,-1 0 0,0 1 0,1-1 0,-1 1 0,0 0 0,0 0 0,0 0 0,-1 0 0,1 1 0,4 4 0,2 3 124,-1 1 0,0 0 1,-1 1-1,0-1 0,-1 1 1,0 1-1,-1-1 0,-1 1 0,1 0 1,-2 0-1,4 24 0,-1 12 444,0 95 0,-9-42-181,-18 111 0,-31 101 4,-7 53-321,57-349-326,-6 79 23,8-86-39,1 0 1,0-1-1,0 1 0,1-1 0,0 1 1,8 19-1,-9-28 1,0 0 0,0 0 0,0 0-1,0 0 1,0 0 0,0 0 0,0-1 0,1 1 0,-1 0-1,1-1 1,-1 1 0,1-1 0,0 1 0,2 1 0,-3-3-5,1 1 0,-1-1 0,0 0 1,1 1-1,-1-1 0,0 0 1,1 0-1,-1 0 0,0 0 1,1 0-1,-1 0 0,0 0 1,1 0-1,-1 0 0,0-1 0,1 1 1,1-1-1,1-1-31,0-1-1,0 1 1,0-1-1,0 0 1,-1 0-1,0 0 1,1 0-1,-1-1 1,0 1-1,-1-1 1,1 0-1,2-5 1,4-8-74,-1-1 1,-1 0-1,0 0 0,-2-1 1,0 1-1,-1-1 1,-1-1-1,-1 1 1,-1 0-1,0 0 1,-1-1-1,-1 1 1,-1 0-1,-1-1 1,-1 1-1,0 1 1,-12-31-1,10 32 103,-1 0 0,-1 0 0,-1 1 0,0 0 0,-1 0 0,-1 1 0,0 0 0,-1 1 0,0 0 0,-1 1 0,-1 1-1,0 0 1,-1 1 0,0 0 0,-1 1 0,0 1 0,0 1 0,-30-12 0,37 18 33,0 0 1,-1 0-1,1 1 1,0 0-1,-1 1 1,1 0-1,-1 0 0,1 1 1,-1 1-1,1-1 1,-1 1-1,1 1 0,0 0 1,0 0-1,0 1 1,1 0-1,-1 0 1,1 1-1,0 0 0,-13 11 1,-1 3 20,0 1 0,2 0 0,0 2 0,1 0 0,-25 40 0,26-34-22,1 2 1,1 0-1,1 1 1,2 0-1,2 1 1,0 1-1,-6 37 1,16-62-49,0-1 0,0 1 0,0 0 0,1 0 0,1-1 0,-1 1 0,1 0 0,0 0 0,1-1 0,0 1 0,5 13 1,-4-17-9,-1 1 0,1 0 1,0-1-1,0 1 0,1-1 1,-1 0-1,1 0 0,0 0 1,0-1-1,0 1 0,0-1 1,1 0-1,-1 0 1,1 0-1,0-1 0,0 0 1,0 0-1,5 2 0,9 0-273,-1 0-1,1-2 0,0 0 1,-1-1-1,1-1 0,0 0 1,28-5-1,8-4-985,67-21 0,-40 6 65,-1-4 1,107-52-1,-140 55 1452,-1-2 0,-1-1 0,-2-3 0,79-71 0,-103 82 460,-1-1 0,25-35 0,-36 44-323,0 0 0,-1-1 0,0 0 1,-1 0-1,-1-1 0,7-24 0,-11 36-305,-1-1 0,0 1 1,1 0-1,-1 0 0,0 0 0,0-1 0,0 1 0,-1 0 0,1 0 1,0 0-1,-1 0 0,0-1 0,-1-2 0,2 5-39,0-1 0,-1 1 0,1-1 0,-1 1 0,1-1 0,-1 1 0,1 0-1,-1-1 1,1 1 0,-1 0 0,1-1 0,-1 1 0,0 0 0,1 0 0,-1 0 0,1-1 0,-1 1-1,0 0 1,1 0 0,-1 0 0,0 0 0,1 0 0,-1 0 0,1 0 0,-1 0 0,0 1 0,1-1-1,-1 0 1,0 0 0,1 0 0,-1 1 0,1-1 0,-1 0 0,1 1 0,-1-1 0,1 0-1,-1 1 1,1-1 0,-1 1 0,1-1 0,-1 1 0,1-1 0,0 1 0,-1-1 0,1 1 0,-1 0-1,-15 17 64,1 1-1,0 1 1,1 0-1,-14 28 1,2-5-15,1-2 9,-30 69 1,48-94-63,1-1 0,1 1 0,1-1 0,0 2 0,1-1 0,0 0 0,1 0 0,1 23 0,1-36-38,1 1 0,-1 0 0,1 0 1,0 0-1,0 0 0,0-1 1,0 1-1,1 0 0,-1-1 0,1 1 1,0-1-1,0 0 0,0 0 1,1 1-1,-1-1 0,1-1 0,0 1 1,-1 0-1,1-1 0,0 1 1,1-1-1,-1 0 0,0 0 0,1 0 1,-1 0-1,1-1 0,0 0 1,-1 1-1,1-1 0,0-1 1,0 1-1,-1 0 0,8-1 0,2 1-265,0-1-1,-1-1 0,1 0 1,0 0-1,0-2 1,-1 1-1,1-2 0,-1 0 1,14-6-1,0-2-348,-1-1 1,0-2-1,-2 0 0,1-2 1,-2 0-1,0-2 0,26-29 1,-24 21 1383,-2-1 0,38-61 0,-48 74 752,-11 15-1448,-1 0-1,0 0 0,0-1 1,0 1-1,1 0 1,-1 0-1,0 0 1,0 0-1,0 0 1,1 0-1,-1 0 1,0 0-1,0 0 1,0 0-1,1 0 1,-1 0-1,0 0 1,0 0-1,0 0 0,1 1 1,-1-1-1,0 0 1,0 0-1,0 0 1,1 0-1,-1 0 1,0 0-1,0 0 1,0 1-1,0-1 1,0 0-1,1 0 1,-1 0-1,0 0 1,0 1-1,0-1 1,0 0-1,0 0 0,0 0 1,0 1-1,0-1 1,5 33 2247,-4-20-2388,0-4 155,0 0-1,1-1 1,0 1 0,1-1-1,0 0 1,0 1 0,1-1-1,0-1 1,0 1 0,1 0-1,7 8 1,-3-5-39,0-1-1,1 0 1,0-1 0,1-1 0,0 1-1,21 11 1,-12-9-85,1-2-1,-1 0 0,1-2 1,1 0-1,-1-1 1,1-1-1,0-1 1,40 2-1,-49-6-16,0 0 1,0-1-1,-1 0 1,1-1-1,0-1 1,0 0-1,-1 0 0,24-11 1,-31 12 62,0-1 1,0 0-1,-1 0 0,1 0 1,-1-1-1,0 1 1,0-1-1,0 0 1,0 0-1,-1-1 0,1 1 1,-1-1-1,0 1 1,-1-1-1,1 0 1,-1 0-1,0 0 0,0-1 1,0 1-1,-1 0 1,0-1-1,0 1 0,0-8 1,-1 1 73,-1 0 0,0 0 1,0 0-1,-2 0 0,1 0 1,-2 0-1,1 0 0,-2 1 0,1 0 1,-2 0-1,1 0 0,-2 0 1,1 1-1,-1 0 0,-1 1 0,-9-11 1,7 10 43,0 0 1,0 0 0,-1 1 0,-1 0-1,0 1 1,0 1 0,0-1-1,-1 2 1,0 0 0,0 0-1,-1 2 1,1-1 0,-22-3-1,29 8-65,0-1 0,0 1 0,0-1 0,0 2-1,1-1 1,-1 1 0,0-1 0,0 2 0,0-1-1,0 1 1,1 0 0,-1 0 0,1 0 0,-1 1 0,1 0-1,-6 4 1,4-2-4,1 1 0,0 0 0,0 0 0,1 1 0,-1-1 0,1 1 0,1 1 0,-1-1 0,1 0 0,-3 11 0,-2 6-10,2 1 1,1 0-1,0 0 1,2 1-1,1-1 0,1 41 1,2-26-67,2-1 0,2 1 0,1-1 1,3-1-1,0 1 0,3-1 0,27 66 0,18 13-3,-30-68 32,-3 1-1,-1 1 1,-3 0 0,15 68 0,-32-107 21,-1 0 0,0 0 0,-1 1 0,-1-1 0,0 0 1,0 0-1,-1 0 0,0 0 0,-5 14 0,5-21 0,1-1 1,-1 1-1,0 0 1,0-1-1,0 1 0,-1-1 1,1 0-1,-1 0 1,0 0-1,0 0 0,-1 0 1,1-1-1,-1 0 1,0 1-1,0-1 0,0 0 1,0-1-1,0 1 1,-1-1-1,1 0 1,-1 0-1,1 0 0,-1-1 1,-9 2-1,11-2 2,1-1 1,-1 0-1,1 0 0,0 0 1,-1 0-1,1 0 0,-1 0 0,1-1 1,0 1-1,-1-1 0,1 1 0,0-1 1,0 0-1,-1 0 0,1 0 1,-4-3-1,5 3 0,0-1 1,0 1-1,-1-1 0,1 1 1,0-1-1,0 0 0,0 1 1,0-1-1,1 0 0,-1 0 1,0 0-1,1 1 1,-1-1-1,1 0 0,0 0 1,0-3-1,0-3-4,0 1-1,1 0 1,0 0 0,1 1-1,0-1 1,0 0-1,0 0 1,1 1 0,0-1-1,5-7 1,16-23-128,1 1 1,3 1 0,61-61-1,114-80-439,-58 53 308,-80 66 432,-2-3 0,99-124 0,-144 159-50,-1-2 1,-1 0-1,-1-1 1,16-46-1,-24 54-40,0-2 0,-2 1 0,-1-1 1,-1 1-1,0-1 0,-2 0 0,-2-32 0,1 49-41,0 1 0,0-1 0,-1 1 0,0-1 1,0 1-1,0-1 0,0 1 0,-1 0 1,1 0-1,-1 0 0,-4-7 0,5 10-28,1 1-1,-1 0 1,1-1 0,0 1-1,-1-1 1,1 1-1,-1 0 1,1-1 0,-1 1-1,1 0 1,-1 0-1,1-1 1,-1 1 0,1 0-1,-1 0 1,0 0-1,1 0 1,-1 0 0,1 0-1,-1 0 1,1 0-1,-1 0 1,0 0-1,1 0 1,-1 0 0,1 0-1,-1 0 1,0 1-1,-17 12 180,-9 26 50,-8 27-97,4 2-1,2 1 1,-28 102-1,49-144-181,1 0-1,1 1 0,1 0 0,-1 32 1,6-52-10,1 0 1,-1-1-1,1 1 1,0 0-1,1 0 1,0-1 0,0 1-1,6 12 1,-6-16-4,1 0 0,-1 0 1,1 0-1,0 0 1,0-1-1,0 0 1,0 1-1,1-1 1,-1 0-1,1-1 1,0 1-1,0-1 0,0 1 1,0-1-1,0 0 1,6 1-1,-2 0-36,0-1 1,1 0-1,-1-1 0,1 0 0,-1 0 0,1-1 1,0 0-1,-1 0 0,1-1 0,-1 0 0,13-4 1,-7 1 4,-1 0 1,1-2 0,-1 0-1,0 0 1,-1-1-1,16-11 1,4-8 46,0-2-1,-2-1 1,48-58-1,137-152 555,-179 205-372,1 2 1,1 1-1,1 2 1,69-38 0,-102 64-125,0 0 0,1 0 0,-1 0 0,1 1 0,-1 0 1,1 0-1,0 1 0,7-1 0,-12 2-10,1 0 0,-1 0 1,0 0-1,0 1 0,1-1 0,-1 0 0,0 1 0,0 0 0,1 0 0,-1-1 0,0 1 0,0 1 0,0-1 1,0 0-1,0 0 0,0 1 0,-1-1 0,1 1 0,0-1 0,-1 1 0,1 0 0,-1 0 0,0 0 1,1 0-1,-1 0 0,0 0 0,1 3 0,2 4 48,-1 1 0,0-1 0,-1 1 1,0 0-1,0 0 0,0 17 0,-4 64 264,-1-25-119,2-20-102,3 0 0,1-1 0,10 47 0,-10-78-161,0 0-1,1-1 1,1 1-1,0-1 1,1 0-1,1-1 1,0 1 0,0-1-1,1-1 1,1 1-1,0-2 1,0 1-1,1-1 1,15 12-1,-14-14-188,1 0-1,1-1 1,-1-1-1,1 0 1,0 0-1,1-1 1,-1-1-1,1 0 0,0-1 1,0-1-1,0 0 1,0-1-1,0 0 1,0-1-1,0-1 1,0 0-1,0-1 1,0 0-1,0-1 0,0-1 1,0 0-1,-1-1 1,0 0-1,0-1 1,-1-1-1,1 0 1,-1 0-1,-1-1 1,1-1-1,16-16 1,-6 0-42,0 0 1,-1-1-1,-2-2 1,0 0-1,-2-1 1,22-52 0,-10 7 872,34-129 0,-38 93 1215,-5-1 0,-4-2 0,1-198-1,-18 283-1431,1 29-363,0-1 1,0 0 0,-1 0-1,1 0 1,0 0-1,0 0 1,0 1 0,0-1-1,0 0 1,0 0 0,-1 0-1,1 0 1,0 0-1,0 0 1,0 0 0,0 1-1,-1-1 1,1 0-1,0 0 1,0 0 0,0 0-1,-1 0 1,1 0-1,0 0 1,0 0 0,0 0-1,-1 0 1,1 0-1,0 0 1,0 0 0,0 0-1,-1 0 1,1 0-1,0-1 1,0 1 0,0 0-1,0 0 1,-1 0-1,1 0 1,0 0 0,0 0-1,0 0 1,0-1-1,0 1 1,-1 0 0,1 0-1,0 0 1,0 0 0,0 0-1,0-1 1,0 1-1,0 0 1,0 0 0,0 0-1,0-1 1,0 1-1,0 0 1,-1 0 0,1 0-1,0-1 1,0 1-1,0 0 1,0 0 0,1 0-1,-1 0 1,0-1-1,-9 17 169,-16 61 126,2 2-1,-17 127 1,39-202-295,-6 36-9,-6 25-163,-5 119 0,17-166-5,1 0-1,1 0 1,1 0-1,1-1 1,0 1 0,1 0-1,1-1 1,1 0 0,0 0-1,1 0 1,15 24-1,-17-33 2,0-1-1,0 1 0,1-1 0,1-1 1,-1 1-1,1-1 0,0 0 1,0 0-1,1-1 0,0 0 0,0 0 1,0-1-1,0 0 0,1-1 0,0 0 1,-1 0-1,1 0 0,0-1 0,13 1 1,-9-3-31,0 0 1,0-1 0,0 0-1,0-1 1,0 0 0,0-1-1,-1 0 1,1-2 0,-1 1-1,0-1 1,-1-1 0,1 0 0,14-10-1,13-12-40,-1-2-1,-1-2 1,47-52 0,-40 34 1047,-3-1 0,36-59 0,-77 110-802,13-21 838,16-32 0,-27 49-680,0-1 0,0 0-1,0 0 1,-1 1 0,0-1 0,1 0 0,-2 0-1,1-1 1,-1 1 0,1 0 0,-1 0-1,-1 0 1,-1-9 0,2 13-138,0 0 1,0 0-1,-1 0 1,1 1-1,-1-1 0,1 0 1,-1 0-1,1 1 0,-1-1 1,0 0-1,1 0 1,-1 1-1,0-1 0,0 1 1,1-1-1,-1 1 0,0-1 1,0 1-1,0-1 1,0 1-1,1 0 0,-1-1 1,0 1-1,0 0 0,0 0 1,0 0-1,0 0 1,0 0-1,0 0 0,0 0 1,0 0-1,0 0 0,0 0 1,1 0-1,-1 1 1,-2-1-1,-33 17 340,24-10-299,1 2 0,-1-1 0,2 1 0,-1 1 0,1 0 0,-13 18 0,0 3 13,-23 41 0,34-51-91,1 1 0,1 1 0,0-1 0,2 2 0,-9 40-1,15-53-54,1 1 0,0-1 0,0 1 0,1-1 0,1 1-1,2 15 1,-2-21-17,1 0-1,-1 0 0,1 0 1,1 0-1,-1 0 0,1 0 1,0 0-1,0-1 0,1 1 1,0-1-1,0 0 0,5 5 1,2 0-101,0-2-1,1 0 1,0 0 0,0-1 0,0 0 0,1-1 0,0 0 0,0-1 0,1-1 0,-1 0-1,1-1 1,18 2 0,-10-2 36,0-2 1,0 0-1,0-2 0,0 0 0,0-1 0,0-1 1,23-7-1,-27 4 116,0 0 0,0-1 1,-1-1-1,0 0 1,19-14-1,-26 15 165,0 0-1,0-1 0,-1 0 1,0 0-1,-1-1 1,0 0-1,0-1 1,12-19-1,0-34 1821,-3 29-1668,2 1 0,2 1-1,39-47 1,85-77-273,-104 117 10,79-61 0,-107 91 17,1 0 1,0 0-1,0 1 0,0 1 0,1 1 0,0 0 1,1 1-1,-1 0 0,1 1 0,0 1 0,17-1 0,-28 4 2,1 0 0,0 0 0,0 1 0,0-1 0,0 1 0,-1 1 0,1-1 0,-1 1 0,1 0 0,-1 0-1,1 1 1,-1-1 0,0 1 0,0 1 0,7 5 0,-6-3 18,0 0-1,0 1 1,-1 0 0,1 0 0,-2 0-1,1 1 1,-1 0 0,0 0 0,4 11-1,1 12 83,-1 2 1,-1-1-1,-2 1 0,2 41 0,-7-73-136,5 79 107,-5-45-413,2 0 0,2 0 0,16 67 0,-20-101 206,0 0 0,0 0 0,1 0-1,-1 0 1,0 1 0,1-1 0,-1 0 0,1 0 0,-1 0 0,1 0 0,-1 0 0,1 0-1,0 0 1,0 0 0,-1 0 0,1-1 0,0 1 0,0 0 0,0 0 0,0-1 0,0 1-1,0 0 1,0-1 0,0 1 0,0-1 0,0 1 0,0-1 0,1 0 0,-1 0 0,0 1 0,0-1-1,2 0 1,-1-1-160,0 0-1,0 1 0,0-1 1,0 0-1,0-1 1,-1 1-1,1 0 0,0 0 1,-1-1-1,1 1 0,-1-1 1,1 1-1,-1-1 1,0 0-1,0 0 0,0 1 1,0-1-1,1-3 0,4-9-695,-1 0-1,-1 1 0,0-1 0,-1-1 1,2-14-1,3-80-1980,-6 61 2100,39-332 1129,-23 281 3385,54-172-1,-63 246-2766,0 1-1,2 0 1,0 1 0,2 0 0,0 1-1,24-29 1,-27 38-606,1 2 1,1-1-1,0 1 0,1 1 0,0 0 0,0 1 0,1 0 1,0 1-1,0 1 0,1 0 0,20-6 0,24-1-811,-1 1-4883,-75 15-485,-14-4 3498,9 0 868,-43-1-1148,-29 0 727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1:04.3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1 185 1584,'3'-2'1049,"0"-1"-1,0 1 1,0 0-1,1-1 1,-1 2-1,1-1 1,-1 0-1,1 1 1,0-1-1,5 0 1,27 3 2755,42 10-470,176 14-364,-179-24-2733,93-10-1,-142 5-588,0 0 1,-1-1-1,0-2 0,0 0 0,0-2 0,-1-1 0,30-17 1,-6-6-2844,-45 31 2741,0-1 1,-1 1 0,1-1-1,-1 0 1,0 1-1,0-1 1,0 0-1,0 0 1,-1-1-1,1 1 1,-1 0 0,0 0-1,2-6 1,-3 7 173,0 1 1,0-1 0,-1 1-1,1-1 1,0 1-1,-1-1 1,1 1 0,-1-1-1,0 1 1,1 0-1,-1-1 1,0 1 0,0 0-1,0 0 1,0 0 0,0-1-1,0 1 1,0 0-1,0 0 1,0 0 0,0 0-1,-1 1 1,1-1-1,-2-1 1,-15-5-2582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07.3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1400,'8'148'11292,"23"72"-7729,-16-125-2108,9 68-286,76 614 897,-95-718-2303,9 112-417,-1-58-3867,10-161-7704,-12 0 9861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07.7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40 139 380,'1'0'203,"1"1"0,-1-1 0,0 1 0,0 0 0,0 0 0,0-1 0,0 1 0,0 0-1,0 0 1,0 0 0,0 0 0,0 0 0,0 0 0,-1 1 0,1-1 0,0 0 0,-1 0 0,1 0 0,-1 1 0,0-1 0,1 0 0,-1 1 0,0-1-1,1 0 1,-1 1 0,0-1 0,0 3 0,-5 46 3043,3-32-2106,2-7-854,0 0 0,1 0 0,0 0 1,0-1-1,2 1 0,-1-1 1,1 1-1,1-1 0,0 0 0,0 0 1,1-1-1,0 1 0,1-1 0,0 0 1,0 0-1,1-1 0,0 0 1,0 0-1,1 0 0,0-1 0,1-1 1,-1 1-1,14 7 0,-13-9-323,0 0 0,0-1 0,0 1 0,0-2 0,1 1-1,0-1 1,-1-1 0,1 0 0,0 0 0,0-1 0,0 0 0,1-1 0,-1 0-1,0-1 1,0 0 0,0 0 0,0-1 0,0 0 0,-1-1 0,1 0-1,-1-1 1,1 0 0,-1 0 0,0-1 0,8-6 0,-10 5-56,1 0 1,-2-1 0,1 0-1,-1 0 1,0-1-1,0 1 1,-1-1-1,0-1 1,0 1-1,-1-1 1,0 0 0,-1 0-1,0 0 1,0 0-1,-1 0 1,0-1-1,-1 1 1,0-1-1,0 1 1,-1-1 0,0 1-1,-1-1 1,-3-15-1,2 11 150,-1 0 0,0 1-1,-2-1 1,1 1 0,-2 0-1,0 0 1,0 0 0,-1 1 0,0 0-1,-1 0 1,-1 1 0,0 0-1,0 1 1,-1 0 0,-19-15-1,23 21 53,-1-1-1,0 2 1,1-1-1,-1 1 0,-1 0 1,1 0-1,0 1 1,-1 0-1,1 1 0,-1-1 1,0 2-1,0-1 1,-10 1-1,6 1 21,1 0 0,0 1 0,0 1 0,0-1 1,0 2-1,0 0 0,1 0 0,-17 10 0,14-7-81,0 1-1,1 1 1,1 0 0,-1 0-1,1 1 1,1 1 0,0 0 0,0 0-1,1 1 1,1 0 0,0 0-1,1 1 1,0 0 0,-8 22-1,12-25-208,1 0-1,-1 1 0,2-1 1,0 1-1,0 0 1,1-1-1,0 1 0,0 0 1,1 0-1,1-1 0,0 1 1,1-1-1,0 0 1,5 14-1,-4-15-299,1 0-1,0 0 1,1-1 0,-1 0-1,1 0 1,1 0 0,0 0-1,0-1 1,0 0 0,1-1-1,0 0 1,0 0 0,1-1-1,0 1 1,14 5 0,-8-6-318,0 1 0,0-2 0,1 0 0,-1-1 1,1 0-1,29 0 0,35-5-1420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08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459 340 808,'-48'43'5844,"30"-28"-4312,2 0-1,-26 30 0,39-41-1276,-1 0-1,1 0 0,0 1 0,1 0 0,-1-1 0,1 1 0,0 0 0,0 0 0,1 0 0,-1 1 1,1-1-1,0 0 0,0 1 0,1-1 0,0 0 0,0 7 0,0-9-186,1-1 0,-1 0 0,1 0 0,0 0-1,-1 0 1,1 0 0,0 0 0,0 0 0,0 0 0,1 0 0,-1 0-1,0 0 1,1-1 0,-1 1 0,1 0 0,0-1 0,-1 1 0,1-1-1,0 0 1,0 0 0,0 0 0,0 0 0,0 0 0,0 0 0,0 0-1,0 0 1,0-1 0,0 1 0,1-1 0,-1 0 0,0 0 0,0 1-1,4-2 1,4 1-33,1 0 0,-1-1-1,0-1 1,0 0 0,0 0 0,12-5-1,2-2-136,-1-1 1,-1-1-1,0-2 0,0 0 0,-1-1 0,-1-1 0,0 0 1,-2-2-1,21-21 0,-28 24 11,0 1 1,-1-1 0,0-1-1,-1 1 1,-1-2-1,9-19 1,-13 25 76,-1 0 0,0-1 1,-1 1-1,0-1 0,0 0 1,-1 1-1,0-1 0,-1 0 1,0 0-1,-3-17 0,0 19 70,1 1 0,-1-1 0,0 1 0,-1 0 0,1 0 1,-2 0-1,1 1 0,-1-1 0,0 1 0,-1 1 0,0-1 0,0 1 0,0-1 0,-1 2 0,0-1 0,0 1 0,0 0 0,-1 0 0,1 1 0,-1 0 0,0 1 0,0 0 1,-11-3-1,6 2 45,-1 0 0,1 1-1,-1 1 1,0 0 0,0 1 0,1 0 0,-1 1 0,0 1 0,0 0 0,0 1 0,0 0 0,1 1 0,-27 10 0,30-8-82,0 1 1,0 0-1,0 0 0,0 1 0,1 0 0,0 1 1,1 0-1,0 1 0,0 0 0,1 0 1,0 0-1,0 1 0,1 0 0,0 0 0,1 1 1,0-1-1,1 1 0,0 0 0,1 1 1,0-1-1,1 1 0,0-1 0,1 1 1,0-1-1,1 1 0,0 0 0,0 0 0,2-1 1,-1 1-1,8 21 0,-4-14-104,2-1-1,1-1 1,0 1-1,1-2 0,0 1 1,2-1-1,0 0 1,1-1-1,0-1 1,1 0-1,1 0 1,0-1-1,1-1 1,0 0-1,1-2 1,21 12-1,110 54-509,18 10 236,-136-69 327,-1 1 0,-1 2 0,37 34 1,-54-45 33,0 1 0,0 0 0,-2 1 0,1 0 1,-1 1-1,-1 0 0,0 0 0,-1 0 1,0 1-1,0 0 0,-2 0 0,0 0 1,0 1-1,-1 0 0,-1-1 0,0 1 1,-1 0-1,-1 0 0,-2 28 0,-2-12 18,-2 1-1,-2-1 0,0 0 1,-2 0-1,-1-1 0,-2-1 1,-1 0-1,-1-1 0,-20 29 1,5-15 106,-1-1 1,-2-1-1,-2-2 0,-73 59 1,87-78-32,-1-2 0,-1-1 1,0 0-1,-1-2 0,-1-1 1,-27 10-1,44-19-185,0 0-1,0-1 1,-1 0-1,1 0 1,0-1-1,-1 0 1,1-1-1,-1 0 1,1 0 0,0-1-1,-1 0 1,1 0-1,0-1 1,0 0-1,-1 0 1,1-1-1,1 0 1,-1-1-1,0 0 1,1 0 0,0 0-1,0-1 1,-10-8-1,-5-11-1513,2 0 0,0-1 0,1-1 0,-26-49 0,24 39-425,-1 0-1,-31-36 1,-10 3-51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02.5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1 552,'-9'19'821,"1"0"0,1 0 1,0 1-1,2 0 0,0 1 0,1-1 0,2 1 0,0 0 1,1 32-1,3 1 536,3 1 0,17 77 0,144 462 2820,-120-454-3935,71 236 64,-89-266-309,22 162-1,-46-238-465,-1-1 0,-2 1 0,-1-1 0,-7 52 0,6-80 31,0 0 0,0 0-1,-1 0 1,0 0 0,-3 8 0,4-13 301,1 1 1,0 0 0,-1-1 0,1 1-1,0 0 1,-1-1 0,1 1-1,-1-1 1,1 1 0,-1 0 0,0-1-1,1 1 1,-1-1 0,1 1-1,-1-1 1,0 0 0,1 1-1,-1-1 1,0 0 0,0 1 0,1-1-1,-1 0 1,0 0 0,0 0-1,1 0 1,-1 0 0,0 0 0,0 0-1,1 0 1,-1 0 0,0 0-1,0 0 1,0 0 0,1 0-1,-1-1 1,0 1 0,1 0 0,-1 0-1,0-1 1,0 1 0,1-1-1,-1 1 1,1-1 0,-1 1 0,-1-2-1,-1-2-305,-1 0-1,1 0 1,0-1 0,0 0-1,1 1 1,-1-1 0,1 0-1,0 0 1,-2-10 0,-13-35-1216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02.8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18 166 824,'-1'-2'143,"-3"-11"634,1 0-1,0 0 0,0 0 1,-1-25-1,4 35-620,0 0 0,0 0 1,1 1-1,-1-1 0,1 0 0,-1 1 0,1-1 0,0 0 1,0 1-1,0-1 0,0 1 0,0-1 0,0 1 1,1-1-1,0 1 0,-1 0 0,1 0 0,0 0 1,0 0-1,0 0 0,0 0 0,0 0 0,0 1 1,1-1-1,-1 1 0,1 0 0,-1-1 0,1 1 1,-1 0-1,4 0 0,6-2 207,0 1 0,1 1 0,-1 0 1,1 0-1,-1 1 0,1 1 0,-1 0 0,21 5 1,96 31 1026,-118-33-1277,35 13 172,0 2 0,-1 2 0,-1 2 0,-1 2 0,-1 2 0,-1 2 1,54 50-1,-84-69-250,-1 0 1,0 1 0,-1 0 0,0 1 0,0 0-1,-2 0 1,1 1 0,-2 0 0,8 19 0,-12-24-23,1 0 0,-1 1 0,-1-1 0,0 0 1,0 0-1,0 1 0,-1-1 0,-1 0 1,1 1-1,-1-1 0,0 0 0,-1 1 0,0-1 1,-1 0-1,1 0 0,-1-1 0,-6 11 1,-3 2-33,-1-1 1,-1 0 0,0-2-1,-1 1 1,-1-2-1,-1 0 1,0-1 0,-1 0-1,-26 15 1,29-21-568,0-1 0,-1 0-1,0-1 1,-18 5 0,32-12 330,0 1 1,0 0 0,0-1 0,0 0-1,0 1 1,0-1 0,0 0 0,0 0-1,0 0 1,-4-1 0,6 1 124,-1-1 1,1 1-1,-1 0 1,0 0-1,1-1 1,-1 1-1,1 0 1,-1-1-1,1 1 1,-1 0 0,1-1-1,0 1 1,-1-1-1,1 1 1,-1-1-1,1 1 1,0-1-1,-1 1 1,1-1-1,0 1 1,0-1-1,-1 1 1,1-2-1,0-1-234,0 0 0,0-1 0,0 1 0,1 0 0,-1 0 0,1 0 0,0 0 0,0 0-1,0 0 1,0 0 0,1 0 0,1-3 0,19-32-1990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03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5 768,'-14'-4'5742,"11"36"-1680,12 31-401,27 101-1,-6-36-2225,39 251 296,65 290-4328,-129-641 1563,5 16-1325,-9-42 2041,-1 1 1,1-1-1,0 0 1,0 0-1,0 0 1,1 1-1,-1-1 1,0 0-1,1-1 1,-1 1-1,1 0 1,0 0-1,2 2 1,-3-4 171,0 0 1,-1 1 0,1-1-1,0 0 1,-1 0 0,1 0 0,0 1-1,-1-1 1,1 0 0,0 0-1,-1 0 1,1 0 0,0 0-1,-1 0 1,1-1 0,0 1 0,-1 0-1,1 0 1,0 0 0,-1 0-1,1-1 1,0 1 0,-1 0-1,1-1 1,-1 1 0,1-1 0,-1 1-1,1 0 1,-1-1 0,1 1-1,-1-1 1,1 1 0,-1-1-1,1 0 1,-1 1 0,0-1 0,1 1-1,-1-1 1,0 0 0,13-31-2054,-11 26 1721,15-41-1425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22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115 196 564,'-30'-22'1124,"6"5"272,4 5 200,6 1 45,1 2-141,6 1-148,4 3-176,-1-1-152,4 3-200,7-3-340,7 1-536,13-3-696,13-3-792,15 0-544,6-3-252,6-1 35,8-1 281,0-1 492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03.5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1 105 1012,'2'-25'1074,"-1"11"368,1 1 1,0-1-1,17-24 4614,-19 38-5975,1 0 0,5 25 1637,-5-18-1386,39 247 4133,-19-100-3739,103 490-606,-95-513-1580,-16-46-2623,-14-68 1550,-32-34-6113,30 14 8608,-25-23-2106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03.8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153 238 1024,'-75'-6'3357,"60"4"-1083,-1-1 1,-25-8-1,41 11-2213,0 0-1,0 0 0,-1 1 0,1-1 1,0 0-1,0 0 0,0 0 0,-1 0 0,1 0 1,0-1-1,0 1 0,0 0 0,-1 0 1,1 0-1,0 0 0,0 0 0,0 0 0,0 0 1,-1 0-1,1 0 0,0 0 0,0 0 1,0-1-1,0 1 0,0 0 0,-1 0 1,1 0-1,0 0 0,0 0 0,0-1 0,0 1 1,0 0-1,0 0 0,0 0 0,0-1 1,0 1-1,0 0 0,-1 0 0,1 0 1,0 0-1,0-1 0,0 1 0,0 0 0,0 0 1,0 0-1,0-1 0,1 1 0,-1 0 1,0 0-1,0 0 0,0-1 0,0 1 1,0 0-1,0 0 0,0 0 0,0 0 0,0-1 1,0 1-1,1 0 0,-1 0 0,0 0 1,0 0-1,0-1 0,20-7 1724,30-3-549,232-41-1623,0-16-9035,-114 22 3710,-75 23 3579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04.2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67 28,'30'12'3206,"-24"-9"-2035,-1 0 0,0-1 0,1 0 1,0 0-1,9 2 0,169 10 6007,3-16-5223,183-33-2200,-322 30-1342,0-3 0,93-28 0,-120 25-721,-21 11 2236,0 0 0,0-1 1,0 1-1,0 0 1,0 0-1,0-1 1,0 1-1,0 0 1,0 0-1,0 0 0,0-1 1,0 1-1,0 0 1,0 0-1,0-1 1,0 1-1,0 0 0,0 0 1,0 0-1,-1-1 1,1 1-1,0 0 1,0 0-1,0 0 1,-1-1-144,1 1 143,0 0 1,0 0-1,0 0 1,-1 0-1,1 0 1,0 0-1,0-1 0,0 1 1,-1 0-1,1 0 1,0 0-1,0 0 1,-1 0-1,1 0 1,0 0-1,-1 0 0,-45-4-3563,-30 6 1932,-95 15 0,83-3 2353,1 5-1,-103 36 0,156-44 482,-55 29-1,78-34-671,0 0 0,1 1-1,0 0 1,1 0 0,-1 1 0,1 1 0,1-1-1,-13 17 1,20-23-323,-1 1-1,0-1 0,1 1 1,0 0-1,0 0 1,0-1-1,0 1 0,0 0 1,0 0-1,1 0 1,-1 0-1,1 0 0,0 0 1,0 0-1,0 0 0,0 0 1,1 0-1,-1 0 1,1 0-1,0 0 0,0 0 1,0 0-1,0-1 1,0 1-1,1 0 0,-1-1 1,1 1-1,-1-1 0,1 1 1,0-1-1,0 0 1,5 4-1,1 1 89,-1 0 1,2-1-1,-1 0 1,1-1-1,0 0 0,0 0 1,1-1-1,16 6 1,14 0-33,-1-2 0,1-1 1,0-2-1,69-1 1,167-21-1742,-132 5-987,222 8-7667,-357 5 9963,80 1-1898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04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1 1044,'-2'0'245,"1"0"1,-1 1-1,1-1 0,-1 1 1,0 0-1,1 0 0,-1-1 0,1 1 1,-1 0-1,1 0 0,0 0 0,-1 0 1,1 1-1,0-1 0,0 0 1,0 1-1,0-1 0,0 0 0,0 1 1,0-1-1,0 1 0,1 0 1,-1-1-1,0 1 0,0 3 0,1 0 443,1 1 0,-1 0 0,1 0 0,0 0 0,1 0 0,3 10 0,52 149 5241,38 138-2527,49 568-1872,-133-790-1669,1 63-2361,-12-121-240,-23-66-9176,10-6 9105,-4-11 523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04.9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41 412 1140,'-8'-33'728,"-20"-102"2716,26 118-2744,0 1 1,1-1 0,1 0-1,1 0 1,0 0 0,4-16-1,-4 27-462,1 0-1,0 1 1,0-1-1,0 1 0,1 0 1,-1 0-1,1 0 1,1 0-1,-1 0 1,1 0-1,0 1 1,0 0-1,0 0 0,0 0 1,1 0-1,0 1 1,-1-1-1,1 1 1,1 1-1,-1-1 0,0 1 1,1-1-1,-1 2 1,1-1-1,-1 1 1,13-2-1,0 1 39,1 0-1,0 2 1,0 0-1,0 1 1,0 1 0,-1 1-1,23 6 1,-2 2-143,0 2 0,-1 1 1,-1 2-1,0 2 0,-2 1 1,66 47-1,-75-46-119,-2 0-1,0 2 0,-1 0 1,-1 2-1,-2 0 0,0 1 1,-2 1-1,0 1 0,18 40 0,-30-53-7,0 0-1,-1 0 0,-1 0 0,0 1 1,-1 0-1,-1 0 0,0 0 0,-1 0 1,0 0-1,-2 0 0,0 0 0,-4 23 0,1-21 1,-1-1-1,0 1 1,-1-1-1,-1-1 1,-1 1-1,0-2 1,-1 1-1,0-1 1,-2 0-1,-21 24 1,17-23-39,-1 0 1,0-1 0,-19 12 0,29-22-278,-1 1 1,0-1-1,-1 0 1,1-1-1,-1 0 1,0 0-1,1 0 0,-1-1 1,0 0-1,-1-1 1,-9 1-1,17-2 122,0 0 0,-1 0-1,1 0 1,0 0-1,0 0 1,0 0 0,-1 0-1,1-1 1,0 1-1,0 0 1,0-1-1,0 1 1,-1-1 0,1 0-1,0 1 1,0-1-1,0 0 1,0 1 0,0-1-1,1 0 1,-1 0-1,0 0 1,0 0-1,0 0 1,1 0 0,-1 0-1,1 0 1,-1 0-1,1 0 1,-1 0 0,1 0-1,-1-1 1,1 1-1,0 0 1,0 0-1,0 0 1,-1-1 0,1 1-1,0 0 1,1 0-1,-1-1 1,0 1 0,0 0-1,0 0 1,1 0-1,-1-1 1,1 1 0,0-1-1,2-7-664,0 1 0,0-1 1,1 1-1,0 0 0,9-13 0,21-24-957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05.3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57 189 32,'-3'-13'607,"-5"-23"3168,-2 0 0,-22-53 0,28 74-964,15 32-670,13 39-848,-2 1-1,26 110 1,8 128-466,-47-243-618,4 26-71,130 633 445,-126-650-1253,43 102 0,-58-158 377,0 0 1,1 0-1,0 0 1,0-1 0,0 1-1,0-1 1,1 0-1,-1 1 1,5 2 0,-7-6 115,1 0 1,-1 0-1,0-1 1,0 1 0,0-1-1,1 1 1,-1-1 0,0 1-1,1-1 1,-1 0 0,0 0-1,1 1 1,-1-1 0,0 0-1,1 0 1,-1 0 0,0-1-1,1 1 1,-1 0 0,0 0-1,1-1 1,-1 1 0,0-1-1,0 1 1,1-1 0,-1 0-1,0 1 1,0-1 0,0 0-1,0 0 1,0 0-1,0 1 1,0-1 0,0 0-1,0-1 1,0 1 0,0 0-1,0-2 1,4-6-525,0 1-1,-1-1 1,-1 0-1,1 0 1,-1-1-1,-1 1 1,0-1-1,0 0 1,-1 1-1,0-15 1,4-16-756,7-39-539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05.7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344 214 1004,'17'-45'1545,"42"-123"8252,-60 176-6654,-5 35-1222,-41 105 361,-111 240 1,-33 97-1669,187-470-598,0 0-1,1 0 0,1 0 0,0 1 0,1-1 0,0 17 0,1-28-34,1 0 0,-1 1-1,1-1 1,-1 0 0,1 0 0,1 0 0,-1 0-1,0 0 1,1 0 0,0 0 0,0 0-1,0-1 1,0 1 0,1 0 0,0-1 0,-1 0-1,1 0 1,0 0 0,0 0 0,1 0-1,-1-1 1,1 1 0,-1-1 0,1 0-1,0 0 1,6 2 0,5 0-181,-1-2 0,1 0 0,-1 0 0,1-1 0,0-1 0,0-1 0,26-4 1,-7 2-223,363-15-5868,0 23-4557,-317-2 8805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06.1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503 421 4,'3'-14'734,"-1"-1"-1,-1 0 1,0 1-1,-1-1 1,-1 0-1,0 0 1,-1 1-1,0-1 1,-6-19-1,-3 0 1310,-1 1 0,-29-56 0,38 81-1685,-2 0 0,1 1-1,-1 0 1,0 0 0,-1 0 0,1 0 0,-1 1 0,-1 0-1,-11-9 1,14 12-239,-1 0 0,0 1 0,0 0 0,0 0 0,-1 0 0,1 0 0,0 1 0,-1 0 0,1 0 0,-1 0 0,1 1 0,-1-1 0,1 1 0,-1 1 0,0-1 0,-6 2 0,0 1-11,1 1-1,-1 0 1,1 0-1,0 1 1,1 1 0,-1 0-1,1 0 1,0 1-1,1 0 1,0 1-1,0 0 1,0 0 0,1 1-1,0 0 1,1 0-1,-10 17 1,4-4 17,0 1 0,2-1 0,1 2 1,1-1-1,1 2 0,-9 45 0,10-32-74,3 1-1,1-1 1,1 1 0,5 40-1,-1-53-145,2 1 0,1-1-1,1 0 1,1 0 0,1-1 0,20 43 0,-23-59-33,0-1 1,0 1 0,0-1-1,1-1 1,0 1 0,1-1-1,0 0 1,15 12 0,-20-17 53,1 0 0,0 0 0,0 0 0,0-1 0,0 1 1,1-1-1,-1 0 0,0 0 0,0 0 0,1 0 0,-1-1 0,1 0 1,-1 1-1,0-1 0,1 0 0,-1 0 0,1-1 0,-1 1 0,1-1 1,-1 0-1,0 0 0,0 0 0,1 0 0,-1 0 0,0-1 0,0 1 1,0-1-1,0 0 0,3-3 0,6-5-173,0-1 1,-1 0 0,0-1-1,-1 0 1,10-14-1,40-73-401,-25 39 687,53-97 2042,-88 156-2046,0 0 0,1 1 0,-1-1 1,0 1-1,1-1 0,-1 0 0,0 1 1,1-1-1,-1 1 0,1-1 0,-1 1 1,1-1-1,-1 1 0,1 0 0,-1-1 0,1 1 1,0-1-1,-1 1 0,1 0 0,-1 0 1,1-1-1,0 1 0,-1 0 0,1 0 1,0 0-1,-1 0 0,2 0 0,-1 0-8,0 1 0,0-1-1,-1 1 1,1 0 0,0-1 0,-1 1-1,1 0 1,0 0 0,-1-1-1,1 1 1,-1 0 0,1 0-1,-1 0 1,1 0 0,-1 0-1,1 1 1,10 55 131,-9-43-86,13 108-267,-13-86-1177,3 0 1,0 0-1,17 55 0,-19-84 755,-1-1 0,1 1 0,1-1 0,-1 1 1,1-1-1,0 0 0,0 0 0,7 6 0,-9-9 302,1-1 1,0 1-1,0-1 1,0 0-1,0 0 1,1 0-1,-1 0 1,1-1-1,-1 1 1,1-1-1,-1 0 0,1 0 1,0 0-1,-1-1 1,1 1-1,0-1 1,0 0-1,4 0 1,43-7-1746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06.4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0 400 380,'0'-4'326,"0"-6"597,0 1-1,1 0 1,-1-1-1,2 1 1,3-14-1,-4 19-568,1 1 1,-1-1-1,1 1 0,0 0 0,0-1 0,1 1 1,-1 0-1,1 0 0,-1 1 0,1-1 0,0 1 0,0-1 1,0 1-1,0 0 0,1 0 0,-1 0 0,4-1 0,34-13 1247,1 1 0,1 3 0,79-13-1,-39 8-1041,208-32-56,-43 9-1432,-179 26-1710,100-36 0,-164 49 2368,8-4-1487,0 0 0,21-11 0,-34 16 1680,0 0 0,0 0 0,1 0 0,-1 0 0,0-1 0,0 1 0,1 0 1,-1 0-1,0 0 0,0 0 0,1 0 0,-1 0 0,0 0 0,0-1 0,0 1 0,1 0 0,-1 0 1,0 0-1,0-1 0,0 1 0,0 0 0,1 0 0,-1 0 0,0-1 0,0 1 0,0 0 0,0 0 1,0-1-1,0 1 0,0 0 0,0 0 0,0-1 0,0 1 0,0 0 0,0 0 0,0-1 0,0 1 1,0 0-1,0-1 0,-11-1-2008,-16 4 39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06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1 540,'-14'15'489,"0"1"545,-21 29 0,32-41-734,0 1 0,0 0 0,0 0 0,1 0 0,0 1 0,0-1 0,0 0 0,1 1 0,0-1 0,0 1 0,0 7 0,1-11-192,0 0 1,1 0 0,-1 0 0,1 0 0,0-1 0,-1 1-1,1 0 1,0 0 0,0 0 0,0-1 0,0 1 0,0-1-1,1 1 1,-1-1 0,0 1 0,1-1 0,-1 0 0,1 1 0,-1-1-1,1 0 1,0 0 0,0 0 0,-1 0 0,1-1 0,0 1-1,0 0 1,0-1 0,0 1 0,3-1 0,5 2 171,0 0 1,0-1 0,0 0-1,15-1 1,209-17 813,32-1-2727,311 33-7482,-459-9 7556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23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7 552,'-1'-1'224,"-1"0"-1,1 0 1,-1 1 0,1-1 0,-1 0-1,1 1 1,-1-1 0,0 1-1,1 0 1,-1-1 0,1 1 0,-1 0-1,0 0 1,1 0 0,-1 0-1,0 1 1,-3 0 0,2-1 100,-29 1 997,0 2-1,-34 8 1,50-7-834,0 0 1,0 1-1,1 0 0,-1 2 1,-27 15-1,41-21-460,0 0-1,0 0 1,0 0-1,0 1 1,0-1-1,0 1 1,1-1-1,-1 1 1,1 0-1,-1-1 1,1 1-1,0 0 1,0 0-1,-1 0 1,1 0-1,1 0 1,-1 0-1,0 0 1,0 1-1,1-1 1,-1 4-1,1-3-33,1 0 0,-1 0 0,1-1 0,0 1 0,0 0 0,0-1 0,0 1 0,0-1 0,0 1 0,1-1 0,0 0 0,-1 1 0,1-1 0,0 0 0,2 2 0,9 7-96,0 0 0,0-2 0,1 1 1,23 11-1,17 6-47,-21-10 77,-1 1 0,37 26 1,-67-43 57,0 0 0,0 0 1,-1 1-1,1-1 1,0 1-1,-1-1 0,1 1 1,-1 0-1,1-1 1,-1 1-1,0 0 0,0 0 1,0 0-1,0 0 0,0 0 1,0 0-1,0 0 1,-1 0-1,1 1 0,-1-1 1,0 0-1,1 0 1,-1 0-1,0 1 0,0-1 1,-1 0-1,1 0 0,0 0 1,-2 4-1,0-2-11,0-1 0,0 1 0,0-1 0,-1 1 0,0-1 0,0 0 0,0 0 0,0 0 0,0 0 1,-1 0-1,1-1 0,-1 1 0,0-1 0,-7 3 0,-5 2-7,0-1 0,0-1 1,0-1-1,-1 0 1,-20 2-1,24-4-317,1-1-1,0-1 1,-1 0 0,1-1-1,0 0 1,0-1-1,0 0 1,-13-5 0,24 7 244,0 0 0,0 0 0,0 0 0,0 0 0,1-1 0,-1 1 0,0 0 1,0-1-1,0 1 0,1 0 0,-1-1 0,0 1 0,1-1 0,-1 1 0,0-1 0,1 1 1,-1-1-1,1 0 0,-1 1 0,1-1 0,-1 0 0,1 1 0,-1-1 0,1 0 0,-1 0 0,1 1 1,0-1-1,0 0 0,-1 0 0,1 0 0,0 1 0,0-1 0,0 0 0,0 0 0,0 0 1,0 0-1,0 1 0,0-1 0,0 0 0,1 0 0,-1 0 0,0 0 0,0 1 0,1-2 1,8-14-1363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09.1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0 513 348,'13'0'1440,"0"-1"0,-1-1 0,14-2 0,68-26 1960,-54 17-2339,30-10 373,228-73 2332,156-28-2437,571-60-1104,-950 174-215,-798 65 55,-290-57 757,967 1-706,-80 8 1,123-7-111,1 0 1,0 1-1,0-1 0,0 1 1,0-1-1,-1 1 0,1 0 1,0 0-1,0 0 0,0 0 0,0 0 1,-2 2-1,4-3-4,0 0 0,0 1 0,-1-1 1,1 0-1,0 1 0,0-1 0,0 1 0,-1-1 0,1 1 0,0-1 0,0 1 0,0-1 1,0 0-1,0 1 0,0-1 0,0 1 0,0-1 0,0 1 0,0-1 0,0 1 0,0-1 1,0 1-1,0-1 0,1 0 0,-1 1 0,0-1 0,0 1 0,1-1 0,-1 1 0,0-1 1,0 0-1,1 1 0,-1-1 0,4 4 4,0-1-1,0 0 1,0 0 0,0 0 0,0 0 0,1-1-1,-1 0 1,8 3 0,8 1-7,0 0 1,1-1-1,0-1 0,0-1 0,26 0 1,108-5-53,-145 1 47,125-5-104,816-56-712,-921 60 637,-17 2-44,-1-1-1,0 0 0,0-1 1,0 0-1,0-1 0,20-8 0,-32 11 209,1 0-1,-1 0 0,0-1 0,0 1 1,0 0-1,0 0 0,0 0 0,0-1 1,0 1-1,0 0 0,0 0 0,0 0 1,0-1-1,1 1 0,-1 0 0,0 0 0,0 0 1,-1-1-1,1 1 0,0 0 0,0 0 1,0 0-1,0-1 0,0 1 0,0 0 1,0 0-1,0 0 0,0-1 0,0 1 1,0 0-1,0 0 0,-1 0 0,1 0 0,0-1 1,0 1-1,0 0 0,0 0 0,-1 0 1,1 0-1,0 0 0,0 0 0,0 0 1,0-1-1,-1 1 0,1 0 0,0 0 1,0 0-1,0 0 0,-1 0 0,1 0 0,0 0 1,0 0-1,0 0 0,-1 0 0,1 0 1,0 0-1,0 0 0,-1 0 0,1 0 1,-17-4-558,-38-5-2152,-106-2 0,58 5 175,86 5 2148,-131-15-3017,75-1 1821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10.0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27 169 1312,'-6'-12'1221,"2"0"0,0-1 1,0 1-1,1-1 0,-2-14 0,4 22-677,1 0-1,0 0 1,0 1-1,0-1 1,1 0-1,0 0 1,2-8-1,-3 11-326,1 0-1,0 0 1,0 1-1,0-1 0,0 0 1,0 0-1,0 1 1,1-1-1,-1 0 1,0 1-1,1 0 1,-1-1-1,1 1 0,0 0 1,-1 0-1,1-1 1,0 1-1,3-1 1,-4 2-159,0-1 0,0 1 1,1 0-1,-1-1 0,0 1 1,1 0-1,-1 0 1,0 0-1,1 0 0,-1 0 1,1 0-1,-1 0 0,0 0 1,1 1-1,-1-1 1,0 1-1,0-1 0,1 1 1,-1-1-1,0 1 0,0-1 1,0 1-1,1 0 0,-1 0 1,0 0-1,0 0 1,0 0-1,-1 0 0,1 0 1,0 0-1,0 0 0,0 0 1,-1 0-1,1 0 1,-1 1-1,1-1 0,0 2 1,3 7 34,-1-1 0,-1 1 0,1 0 0,0 10 0,-2-13 31,26 346 1684,-23-235-1373,33 307 514,-26-359-876,3 0 0,2 0 0,4-2-1,36 82 1,-45-122-61,40 80 44,-44-92-51,0 0-1,1-1 0,0 0 1,0-1-1,1 0 1,13 11-1,-21-20-5,0 0 1,0 0-1,1 0 0,-1 0 1,0 0-1,1 0 0,-1 0 1,1 0-1,-1-1 0,1 1 0,0 0 1,-1-1-1,1 1 0,-1-1 1,1 0-1,0 0 0,0 1 0,-1-1 1,1 0-1,0 0 0,1-1 1,-2 1-2,1-1 0,-1 0 0,0 0 0,0 0 1,0 0-1,0 0 0,0 0 0,0 0 0,0 0 1,0 0-1,0 0 0,0 0 0,0-1 0,-1 1 1,1 0-1,0 0 0,-1-1 0,0 1 0,1-2 1,1-6-9,0 0 0,-1 0-1,0 0 1,0 0 0,-1 0 0,-2-13 0,-6-20-23,-2 0 0,-2 1-1,-2 1 1,-21-46 0,14 34 6,-46-111-6,-79-216 168,117 289-57,5 0-1,-23-165 0,45 238-71,1 0-1,0 0 0,1-1 1,0 1-1,4-21 1,-4 37-5,0 1 0,1-1 1,-1 0-1,0 0 0,0 0 1,0 1-1,0-1 1,1 0-1,-1 1 0,0-1 1,0 0-1,1 1 0,-1-1 1,1 0-1,-1 1 1,1-1-1,-1 0 0,1 1 1,-1-1-1,1 1 0,-1-1 1,1 1-1,0 0 1,-1-1-1,1 1 0,1-1 1,-2 1 1,1 1-1,0-1 1,0 0 0,0 1-1,-1-1 1,1 1 0,0-1 0,0 1-1,-1 0 1,1-1 0,0 1 0,-1 0-1,1-1 1,-1 1 0,1 0 0,-1 0-1,1-1 1,-1 2 0,21 48 109,-20-47-102,9 31 99,-1 1 0,7 55 0,-1 77 178,-12-136-239,4 68 90,27 302 222,26-6-200,-58-385-157,1 5-2,0 1 1,1-1 0,0-1 0,1 1 0,1-1-1,10 18 1,-7-23-17,-3-15-8,-5-22-12,-8-20 5,-2 1 1,-3-1-1,-18-47 0,16 50 25,-151-568 232,161 597-221,1-1 1,1 0 0,-1-26-1,14 77-30,9 71-647,-4 0 0,2 167 0,-26 34-5337,-1-59-8121,9-230 11947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10.4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68 119 420,'-21'-4'1289,"16"3"-532,0 0 0,-1 0 0,1 0-1,0 0 1,-1 1 0,-8 4 3198,14-3-3900,8 5 2383,15 5-93,-3-5-1689,0-1 1,0-1 0,1-1-1,-1-1 1,1 0 0,26-2-1,125-17 215,-160 15-750,550-45 202,-488 43-387,50-4-1605,190-37 0,-258 29-604,-41 12-1034,-48-7-8233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11.8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31 567 164,'-10'-9'1006,"8"8"-696,1 0 1,-1 0-1,1-1 1,0 1-1,-1 0 1,1-1-1,0 1 1,0-1-1,-1 0 0,1 1 1,0-1-1,1 0 1,-1 0-1,0 1 1,0-1-1,1 0 1,-1 0-1,1-2 1,2 3-58,0 1 1,0-1 0,0 1-1,0-1 1,0 1 0,0 0-1,0-1 1,0 1 0,0 0 0,0 0-1,0 1 1,0-1 0,3 1-1,10 1 454,42 8 1479,0-4 1,113 0 0,378-57-987,-376 33-1068,1669-117 453,-1397 103-802,771-157 0,-1187 183 109,3-1-308,0-1 1,34-13-1,-63 21 298,-1 0 0,0-1-1,0 1 1,1-1 0,-1 1 0,0-1 0,0 1-1,0-1 1,0 0 0,1 0 0,-1 1 0,0-1 0,-1 0-1,1 0 1,0 0 0,0 0 0,0 0 0,0 0-1,-1-1 1,2-1 0,-2 2-11,0 0 0,-1 1 0,1-1 0,0 0 0,-1 0 0,1 0 0,-1 1 0,1-1 0,-1 0-1,1 1 1,-1-1 0,1 0 0,-1 1 0,0-1 0,1 1 0,-1-1 0,0 1 0,0-1 0,1 1 0,-1-1 0,0 1 0,0 0 0,0-1 0,-13-4-1644,1 1 1,-25-5 0,30 7 1229,-46-11-2179,-9-2 328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15.2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25 112,'-1'-25'8423,"2"47"-3554,1-1-4923,25 197 4728,-3 114-2440,1 13-1481,-21-298-721,51 361-800,-53-396 404,1 0 0,1-1 1,7 16-1,-11-25 184,1 0 1,-1-1-1,1 1 0,0 0 1,0-1-1,-1 1 1,1-1-1,0 1 1,1-1-1,-1 0 1,0 0-1,0 1 1,1-1-1,-1 0 1,0 0-1,1 0 0,-1 0 1,1 0-1,-1-1 1,1 1-1,0 0 1,-1-1-1,1 1 1,0-1-1,-1 1 1,1-1-1,0 0 0,0 0 1,-1 0-1,1 0 1,0 0-1,0 0 1,2-1-1,2-2-414,-1 0 1,1-1-1,0 0 0,-1 0 0,0 0 0,0-1 0,0 0 1,0 0-1,-1 0 0,0-1 0,0 1 0,0-1 0,-1 0 1,5-10-1,16-35-1754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15.6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76 940,'1'-5'466,"-1"0"-40,1 0-1,0 1 1,0-1 0,0 0 0,0 1-1,1-1 1,0 1 0,0-1-1,0 1 1,1 0 0,-1 0 0,1 0-1,5-6 1,-8 10-309,1-1-1,0 1 1,0 0 0,0 0 0,-1-1-1,1 1 1,0 0 0,0 0 0,0 0-1,0 0 1,0 0 0,-1 0 0,1 0-1,0 0 1,0 0 0,0 0 0,0 0-1,-1 1 1,1-1 0,0 0-1,0 1 1,-1-1 0,1 0 0,0 1-1,0-1 1,-1 1 0,1-1 0,0 1-1,-1 0 1,1-1 0,-1 1 0,1 0-1,-1-1 1,1 1 0,-1 0 0,1-1-1,-1 1 1,1 1 0,18 36 1557,-18-35-1436,19 47 893,-3 1 1,-2 1-1,9 57 1,14 167 194,-16-99-834,38 241-224,-55-387-396,-1-11-266,-1 0 0,-1 1 0,0-1 0,-2 1 0,-3 40 0,3-61 342,-1 0 0,1 0 0,0 0-1,0 0 1,0 1 0,0-1 0,0 0 0,0 0 0,-1 0 0,1 0 0,0 0-1,0 0 1,0 1 0,-1-1 0,1 0 0,0 0 0,0 0 0,0 0 0,-1 0-1,1 0 1,0 0 0,0 0 0,0 0 0,-1 0 0,1 0 0,0 0-1,0 0 1,0 0 0,-1 0 0,1 0 0,0 0 0,0 0 0,0 0 0,-1 0-1,1 0 1,0-1 0,0 1 0,0 0 0,0 0 0,-1 0 0,1 0 0,0 0-1,0 0 1,0-1 0,0 1 0,0 0 0,-1 0 0,1 0 0,0-1-1,0 1 1,0 0 0,0 0 0,-10-11-1180,-6-12-1194,2-1-1,-14-30 1,-16-28-1173,3 23 1553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16.2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107 618 180,'-17'-7'755,"-1"-1"1158,1 0 0,-24-16 1,40 24-1733,0 0 0,0-1 0,1 1 0,-1-1 0,0 0 0,0 1 1,0-1-1,1 0 0,-1 1 0,1-1 0,-1 0 0,0 0 0,1 0 1,-1 1-1,1-1 0,0 0 0,-1 0 0,1 0 0,0 0 0,-1 0 1,1-1-1,0 1-67,0 1 1,1-1 0,-1 0-1,0 1 1,1-1-1,-1 0 1,0 1 0,1-1-1,-1 1 1,1-1-1,-1 1 1,1-1 0,0 1-1,-1-1 1,1 1-1,-1-1 1,1 1 0,0 0-1,-1-1 1,1 1-1,1 0 1,46-12 2294,-41 11-2113,25-4 369,219-42 934,-194 34-2959,-1-4-1,75-32 1,-79 26-1179,-2-3 0,-1-2 0,-2-2 1,53-43-1,-86 61 2089,-6 4 561,2 0 0,-1 0-1,1 1 1,0 0 0,0 1-1,1 0 1,0 1 0,13-5 0,-23 10 9,0-1 1,0 1-1,0 1 1,0-1-1,0 0 1,0 0-1,0 0 1,0 0 0,0 1-1,0-1 1,0 1-1,0-1 1,0 0-1,0 1 1,0 0 0,0-1-1,-1 1 1,1-1-1,0 1 1,0 0-1,-1 0 1,1-1-1,0 1 1,-1 0 0,1 0-1,-1 0 1,1 1-1,11 28 1995,-10-24-1692,90 351 9282,-12 192-7183,-76-493-2391,3 25 325,-10-105-422,0 0 0,2-25 0,-3-21-67,-14-81-353,-60-238-1,61 327 310,3-1-1,3 0 1,-5-128-1,16 183 78,0 0 0,1 0-1,0-1 1,0 1 0,1 0-1,0 0 1,0 0 0,1 0-1,0 1 1,1-1 0,8-12-1,-10 16 1,0 1-1,1 0 1,0 0-1,-1 1 1,1-1-1,1 0 1,-1 1-1,0 0 1,0 0-1,1 0 1,-1 0-1,1 0 1,0 1-1,-1-1 0,1 1 1,0 0-1,0 1 1,0-1-1,0 0 1,0 1-1,0 0 1,0 0-1,0 0 1,0 1-1,0-1 1,6 2-1,3 2 1,1 1 1,-1 0-1,0 1 0,-1 0 0,1 1 1,-1 1-1,0 0 0,-1 0 0,0 1 1,0 0-1,-1 1 0,0 0 1,9 14-1,1 2 14,-1 1 0,-2 0 0,-1 1 0,21 51-1,-27-55 1,-2 1-1,-1 0 0,-1 1 0,-1 0 0,-1 0 0,-1 0 0,-2 0 0,-2 40 0,0-47-24,-2 0 1,0 0-1,-1 0 1,0 0-1,-2 0 0,0-1 1,-1 0-1,-1 0 1,-1-1-1,0 0 1,-1-1-1,-15 19 0,18-27-207,0 0-1,-1-1 0,0 0 1,0 0-1,0 0 0,-1-1 1,0-1-1,0 1 0,-12 4 1,20-10 70,0 1 0,0-1 1,0 1-1,0-1 1,0 0-1,0 1 1,0-1-1,0 0 0,0 0 1,0 0-1,0 0 1,0 0-1,0 0 1,0 0-1,-1 0 0,1 0 1,0 0-1,0-1 1,0 1-1,-2-1 1,3 0-39,-1 1 1,1-1 0,0 1-1,-1-1 1,1 0 0,0 1-1,-1-1 1,1 0 0,0 1-1,0-1 1,0 0 0,0 0-1,-1 1 1,1-1 0,0 0-1,0 0 1,0 1 0,1-1-1,-1 0 1,0 1 0,0-1 0,1-1-1,0-3-625,1 0 0,0-1 0,0 1-1,1 0 1,-1 1 0,6-9 0,17-17-1523,9-4 484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16.6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0 338 1808,'5'-4'2605,"-5"4"-2442,1 0 0,-1 0 0,1 0-1,-1 0 1,0-1 0,1 1 0,-1 0 0,1 0-1,-1 0 1,0 0 0,1 1 0,-1-1 0,1 0-1,-1 0 1,7 12 3382,-2 31 404,-4-26-3010,8 49 925,3 0 0,38 120 0,-42-162-1812,2 1 0,1-2 0,1 1 0,1-2 0,1 0 0,1 0 1,1-1-1,0-1 0,2-1 0,28 25 0,-39-38-88,0 0-1,0-1 0,1 0 0,0-1 1,-1 1-1,2-1 0,-1-1 0,0 0 1,1 0-1,-1 0 0,1-1 0,0-1 1,0 1-1,0-2 0,0 1 0,0-1 1,0 0-1,0-1 0,0 0 0,0 0 1,-1-1-1,1 0 0,0-1 1,-1 0-1,0 0 0,1-1 0,-1 0 1,0 0-1,-1-1 0,1 0 0,-1-1 1,0 1-1,-1-1 0,1-1 0,-1 1 1,0-1-1,6-9 0,-1-1-14,-1 0 1,0-1-1,-1 0 0,-1-1 0,0 0 0,-2 0 1,0 0-1,-1-1 0,-1 0 0,1-24 1,-2 7 16,-2-1 0,-1 1-1,-2-1 1,-12-61 0,6 57 24,-3 1-1,-1 0 0,-2 0 0,-2 2 0,-1 0 0,-2 0 0,-2 2 0,-27-36 0,42 65 21,0 0 0,-1 0-1,0 1 1,0 0-1,0 0 1,-1 1-1,-1 0 1,-13-8-1,18 12 1,1 1-1,0-1 0,0 1 1,-1 0-1,1 0 0,0 1 1,-1-1-1,1 1 0,-1 0 1,1-1-1,-1 1 0,1 1 1,-1-1-1,1 1 0,-1-1 0,1 1 1,0 0-1,-1 0 0,1 0 1,0 1-1,0-1 0,0 1 1,0 0-1,0 0 0,0 0 1,0 0-1,0 0 0,-3 5 0,-4 4 20,1 0-1,1 0 0,0 1 1,0 1-1,1-1 0,1 1 1,0 1-1,1-1 0,-5 19 1,0 8-99,2-1 1,-3 45 0,7-42-780,2-1 0,2 1 0,9 75 0,-6-96-165,2 1 0,0 0 0,1-1-1,1 0 1,1-1 0,0 1-1,2-2 1,22 35 0,-28-47 607,1-1 0,0 1-1,0-1 1,1 0 0,0-1 0,0 1 0,0-1 0,0-1-1,1 1 1,0-1 0,0 0 0,13 5 0,34 4-1406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17.1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44 1356,'-6'-44'14041,"6"67"-12741,0-20-815,10 316 3457,-7-273-3682,-2-19-149,2 0 0,12 51 0,-11-66-94,0 1 1,0-1 0,1 1-1,1-1 1,0 0-1,1-1 1,15 21-1,-18-28-40,0 0-1,0 0 0,0 0 1,1 0-1,-1-1 0,1 1 1,0-1-1,0-1 1,0 1-1,0-1 0,1 0 1,-1 0-1,1 0 0,11 1 1,-9-2-105,1 0 1,0-1-1,-1-1 1,1 1 0,0-1-1,-1-1 1,1 0-1,-1 0 1,10-4-1,-3 0-359,-1-1-1,0 0 1,0-1-1,-1 0 1,0-1-1,0-1 1,-1 0-1,-1 0 0,1-1 1,14-20-1,-20 23 200,-2 0 0,1 0 0,-1 0 0,0-1 1,0 1-1,-1-1 0,0 0 0,-1 0 0,0 0 0,-1 0 0,1 0 0,-2-1 0,1-11 0,-4-7-49,0 0-1,-15-55 1,9 44 577,-4 3 1187,13 35-1367,0 1 0,0 0 0,-1 0 0,1-1 0,0 1 0,0 0 0,0-1 0,0 1 0,0 0 0,0 0 0,-1-1 0,1 1 0,0 0 0,0 0 0,0 0 0,-1-1 0,1 1-1,0 0 1,0 0 0,-1 0 0,1 0 0,0-1 0,0 1 0,-1 0 0,1 0 0,0 0 0,-1 0 0,1 0 0,0 0 0,0 0 0,-1 0 0,0 0 0,-2 19 1781,-11 142 2177,6-88-3206,-39 484 1304,47-554-2119,-2 35-312,3 57 0,0-82-347,0-1-1,1 1 0,1-1 1,0 0-1,0 0 1,1 0-1,1 0 0,9 17 1,-14-28 393,1 1 0,0-1 0,0 0 0,0 1 0,0-1 0,1 0 0,-1 0 0,0 1 0,0-1 0,1 0 0,-1 0 0,1-1 0,-1 1 0,1 0 0,-1 0 0,1-1 0,-1 1 0,1-1 0,0 1 0,-1-1 0,1 0 0,0 0 0,-1 1 0,1-1 0,2-1 0,-1 1-50,-1-1 0,0 0 0,1 1 0,-1-1 0,0 0 0,0 0 0,0-1 0,0 1 0,0 0 0,0-1 0,0 0 0,0 1 0,0-1 0,-1 0 0,1 0 0,-1 0 1,3-3-1,14-27-1993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17.9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0 104 1424,'1'-3'6816,"17"0"-4436,1 1 1,-1 1-1,26 2 1,106 22 26,-32-4-1779,-102-17-754,10 1 203,1-1 1,30-2-1,-51 0-413,-1 0 0,1-1 0,0 0 0,-1 0 0,1 0 1,0-1-1,-1 1 0,0-1 0,1-1 0,-1 1 0,0-1 1,0 0-1,-1 0 0,1 0 0,0-1 0,4-4 0,-6 3-614,-1 0-1,1 0 0,-1 0 0,0-1 1,0 1-1,0-1 0,-1 1 0,0-1 1,0 1-1,-1-1 0,1 0 0,-1-7 1,0-15-1316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23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1 478 152,'28'-6'1781,"-15"3"603,1 0 1,24-1-1,-36 4-2182,0 1 0,0-1 0,-1 0-1,1 1 1,0-1 0,-1 1 0,1 0 0,0-1-1,-1 1 1,1 0 0,-1 0 0,1 0 0,-1 0 0,0 0-1,1 0 1,-1 1 0,0-1 0,0 0 0,0 1-1,0-1 1,0 0 0,0 1 0,0-1 0,1 4-1,13 44 1126,-13-38-945,22 106 1060,-14-59-3090,33 103 1,-39-220-476,-6-69 825,2-100 1090,3 171-153,20-112 0,-21 159-44,0-1 0,1 1-1,1 0 1,0 0 0,0 0-1,1 1 1,0-1 0,0 1-1,1 0 1,0 0 0,1 1-1,0 0 1,0 0 0,1 1-1,0 0 1,0 0 0,1 1-1,12-8 1,13-4-854</inkml:trace>
  <inkml:trace contextRef="#ctx0" brushRef="#br0" timeOffset="1">553 4 604,'8'-1'448,"0"0"0,0 0 0,1 0 0,-1 1-1,0 1 1,15 1 0,-19-1-206,-1 0-1,1 0 1,-1 1 0,1-1-1,-1 1 1,1 0 0,-1 0-1,0 0 1,0 0 0,0 1-1,0-1 1,-1 1 0,1 0-1,0-1 1,-1 1-1,0 0 1,3 5 0,4 9 578,-1 0 1,-1 0 0,0 1-1,-1 0 1,7 37 0,6 101 1373,-11-66-1360,26 128-79,0-75-4706,-25-124-463,-14-37-1358,-2 0 4121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18.7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94 896,'117'-23'10434,"0"14"-4674,119 12-2951,61-3-2621,-292-1-305,74-9-1840,-73 8 684,0 1-1,0-1 1,-1 0 0,1-1 0,-1 1-1,8-6 1,1-11-4634,-3 4 3582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19.2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101 168 24,'1'-7'433,"-1"0"0,1 0 1,0 0-1,1 0 0,0 0 0,0 0 0,0 0 1,1 1-1,0-1 0,0 1 0,1 0 0,0 0 1,0 0-1,0 0 0,1 1 0,0-1 0,0 1 0,0 1 1,1-1-1,-1 1 0,1-1 0,0 2 0,0-1 1,1 1-1,-1 0 0,1 0 0,0 0 0,7-1 1,-5 1-205,1 1 0,-1 0 0,1 0 1,-1 1-1,1 0 0,0 1 1,0 0-1,-1 0 0,1 1 0,0 0 1,-1 1-1,1 0 0,-1 0 1,1 1-1,-1 1 0,0-1 0,0 2 1,-1-1-1,1 1 0,10 8 1,-11-5-139,0 0 0,0 1 0,-1 0 0,0 1 0,0-1 0,-1 1 0,0 1 0,-1-1 0,0 1 1,-1 0-1,0 0 0,-1 0 0,0 1 0,-1-1 0,0 1 0,1 21 0,-3 12 115,-2 1-1,-1-1 1,-11 45 0,11-68-118,-14 86 240,-32 248 551,40-260-587,8 168-1,8-185-195,3-1 0,41 149-1,81 137-7,-43-153-295,-85-202 164,-1-1 0,-1 0 0,1 1-1,-1-1 1,-1 1 0,0 0 0,0 0 0,-1 10-1,0-15 16,0-1 0,-1 0 0,1 1 0,-1-1 0,0 0 0,0 1 0,0-1 0,-1 0 0,1 0 0,-1 0 0,0 0-1,0 0 1,0 0 0,0 0 0,0-1 0,0 1 0,-1-1 0,1 1 0,-1-1 0,0 0 0,0 0 0,0 0 0,-4 2 0,-13 4-169,0-1 1,0-1 0,0 0 0,-1-2-1,0 0 1,-36 1 0,-127-7-3812,168 1 3323,-233-20-10837,193 12 9238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0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673 15 312,'41'-9'3040,"-8"3"8337,-91 24-8260,-8-10-2482,0-3 1,-75-4-1,70-2-617,-118 14 0,180-12-7,1 0-1,-1 1 1,1 0-1,-1 1 1,1 0-1,0 0 0,0 1 1,1 0-1,-14 8 1,17-9 3,1 1 0,-1-1 1,1 1-1,0 0 1,1-1-1,-1 1 0,0 0 1,1 1-1,0-1 1,0 0-1,0 1 0,1-1 1,-1 1-1,1-1 1,0 1-1,1 0 0,-1 0 1,1-1-1,0 9 1,1 3 40,1 0 1,1 0 0,7 27 0,0-5 24,26 109 190,27 144 186,-52-174-232,-5 2 1,-18 229-1,-67 232 334,13-127-65,63-429-470,1 1 0,1-1 0,3 41 0,-1-58-24,0 0 0,1 0 0,-1 0 0,1 0 0,0 0 0,1-1 0,0 1 0,0-1 0,0 1 0,1-1 0,0 0 0,0 0 0,1-1 0,-1 1 0,1-1-1,0 0 1,7 4 0,1 0-105,1-1 0,1 0-1,0-1 1,0-1-1,0 0 1,1-1 0,-1-1-1,1 0 1,0-2-1,22 3 1,23-3-1834,88-6 1,-64-1-649,255 8-6564,-170 0 5639,-33-2 1300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1.0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756 50 1032,'1'-1'639,"0"-1"0,0 1 0,-1-1 0,1 0 0,0 0 0,-1 1 0,1-1 0,-1 0 0,1 0 0,-1 0 0,0 0-1,0 0 1,0 1 0,0-1 0,0 0 0,-10-15 6352,8 15-6618,-13-1 337,-23 5-377,0 2 0,-39 8 0,17-2-262,-318 62 48,370-70-114,1 1 0,-1-1 0,1 1 0,0 0-1,0 1 1,0 0 0,1 0 0,-1 0 0,-10 10 0,14-10 1,-1-1 1,2 1-1,-1-1 0,0 1 0,1 0 1,0 0-1,-1 0 0,2 0 0,-1 1 1,0-1-1,1 0 0,0 1 0,0-1 1,0 1-1,1-1 0,-1 1 0,1 0 1,1 5-1,2 18 48,2 0 0,0-1 1,13 35-1,1 6 54,4 28 132,-4 1 0,-4 1 0,-4 0 0,-5 0 0,-10 161 0,-38 70 382,32-260-492,-35 165 310,25-143-130,-15 173 1,34-251-294,1 0 0,1 0 0,0 1 0,0-1 0,1 0 0,5 13 0,-6-21-17,1 1 0,1-1-1,-1 1 1,1-1-1,0 0 1,0 0 0,0 0-1,0-1 1,1 1-1,0-1 1,0 0 0,1 0-1,-1 0 1,1 0-1,8 4 1,4 0-48,0 0 0,0-2-1,1 0 1,0-1 0,0-1 0,1 0 0,30 1 0,135-6-625,-88-5-410,153-31-1,-198 25-440,1-1-1,-2-3 0,0-2 0,74-39 1,-112 51 737,0-1 1,0 0-1,-1-1 1,0 0 0,-1-1-1,0 0 1,0 0-1,-1-1 1,0-1 0,-1 1-1,11-18 1,1-18-1742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1.4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95 360,'-7'-31'1845,"-9"-24"4559,9 47-2795,4 14-1082,2 20-403,30 280 2834,42 478-3322,-69-767-1760,3 14-202,12 49-1,-16-74 100,1 1 0,1 0 0,-1-1 0,1 1-1,1-1 1,-1 0 0,1 0 0,0 0 0,0-1 0,0 1-1,1-1 1,10 9 0,-13-12-4,1-1 1,-1 0-1,0 0 0,0 0 0,1 0 1,-1 0-1,0-1 0,1 1 0,-1-1 1,1 1-1,-1-1 0,1 0 0,-1 0 1,1 0-1,-1 0 0,1 0 0,-1-1 1,1 1-1,-1-1 0,0 0 0,1 0 1,-1 1-1,0-1 0,1-1 0,-1 1 1,0 0-1,3-3 0,4-3-872,0-1-1,-1 1 1,0-2 0,13-16-1,-11 11 174,0-1 0,-2-1-1,0 0 1,0 0-1,9-31 1,12-36-1035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1.8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1 160 1648,'6'-129'7809,"-7"126"-7465,1 1 0,0 0 0,0-1 0,0 1 0,0-1 0,1 1 0,-1 0-1,1-1 1,0 1 0,1-4 0,-2 5-255,1 1 0,-1 0 0,0 0 0,1 0 0,-1 0 0,1 0 0,-1 0 0,0 0 0,1 0 0,-1 1 0,0-1 0,1 0 0,-1 0 0,0 0-1,1 0 1,-1 0 0,0 0 0,1 1 0,-1-1 0,0 0 0,1 0 0,-1 1 0,0-1 0,0 0 0,1 0 0,-1 1 0,0-1 0,0 0 0,0 1 0,1-1 0,-1 0 0,0 1-1,0-1 1,0 0 0,0 1 0,0-1 0,0 0 0,1 1 0,3 9 618,1 0 0,-2 1 0,5 16 0,5 41 479,5 96-1,-8 73-527,-10-226-629,44 677-320,-16-490-2485,-19-153 752,-6-34-66,-1-1 0,0 1 0,0 15 0,-16-31-3556,-8-10 3404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2.1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84 232 544,'-30'-9'2136,"1"2"492,5-8 3341,30 5-3477,12-2-632,5-1-567,13 1-477,0-1-424,11 1-540,1-4-684,0-3-941,5-3-807,1 4-424,-1-1-104,13 0 235,-1 3 497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2.5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40 108 884,'-2'-1'377,"-1"1"0,1 0 0,0-1 1,0 0-1,0 1 0,-1-1 0,1 0 0,0 0 0,0 0 0,0 0 0,0-1 1,1 1-1,-1 0 0,0-1 0,0 0 0,1 1 0,-2-3 0,2 2-169,1 1 0,-1 0 0,1 0 0,0-1 0,0 1 0,0 0-1,0-1 1,0 1 0,0 0 0,0 0 0,0-1 0,0 1 0,1 0 0,-1-1 0,0 1-1,1 0 1,-1 0 0,1 0 0,-1-1 0,1 1 0,0 0 0,0 0 0,-1 0 0,1 0 0,0 0-1,0 0 1,0 0 0,0 1 0,0-1 0,0 0 0,0 0 0,2 0 0,6-5 261,0 0 0,0 1 0,1 0 0,0 1 0,0 0 1,0 0-1,0 1 0,0 1 0,19-3 0,-6 2-95,0 2-1,0 0 1,34 4 0,-48-2-308,0 0 0,-1 0 1,1 1-1,0 0 0,-1 1 1,0 0-1,0 0 0,15 9 1,-20-11-54,0 1 0,-1 0 1,1 0-1,-1 1 0,0-1 1,0 0-1,0 1 0,0 0 1,0-1-1,0 1 0,-1 0 1,0 0-1,1 0 1,-1 0-1,0 0 0,0 0 1,0 0-1,-1 0 0,1 0 1,-1 0-1,0 0 0,0 1 1,0-1-1,0 0 0,0 0 1,-1 0-1,-1 6 0,-1 3 31,-1 0-1,0-1 1,-1 1 0,0-1-1,-1 0 1,-8 11-1,-48 60 303,43-58-221,-6 7 39,-46 63 348,66-85-450,-1 0 0,1 0-1,1 0 1,0 1 0,0 0 0,1-1-1,0 1 1,-3 17 0,6-25-67,0 1 0,0-1 1,0 0-1,0 1 0,0-1 1,0 0-1,1 1 0,-1-1 1,1 0-1,0 0 0,-1 1 1,1-1-1,0 0 0,0 0 1,1 0-1,-1 0 0,0 0 1,1 0-1,-1 0 0,1-1 1,-1 1-1,1-1 0,0 1 0,0-1 1,0 1-1,0-1 0,0 0 1,0 0-1,0 0 0,0 0 1,0 0-1,1-1 0,-1 1 1,0 0-1,1-1 0,-1 0 1,0 0-1,5 0 0,6 1-262,-1-1-1,1-1 0,0 0 0,0-1 1,22-5-1,17-8-3389,91-39 0,-116 42 1984,-1-2-1,0 0 1,-1-2 0,-1-1-1,23-20 1,-8-7-863,-4-5 634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2.9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236 508 1184,'-2'-5'773,"1"1"0,-1 0 0,1-1 0,-1 1 0,0 0 0,-1 0 0,-7-9 2141,10 13-2736,0-1 0,-1 1 1,1 0-1,-1 0 1,1 0-1,-1 0 0,1 0 1,-1-1-1,1 1 0,-1 0 1,1 0-1,0 0 1,-1 0-1,1 0 0,-1 1 1,0-1-1,0 1 62,0 0 0,0 0 0,0 0 0,0 0 0,0 0 0,1 0-1,-1 0 1,0 0 0,1 1 0,-1-1 0,1 0 0,-1 0 0,1 1 0,0-1 0,-1 0 0,1 2 0,-6 31 1368,2 1 1,2-1 0,2 44 0,0-47-1045,-1 68 524,4 155 405,0-208-1420,2 0 0,3-1-1,17 63 1,-23-99-101,1 2-111,0 0 1,1 0 0,0-1 0,1 1 0,0-1 0,9 13 0,-13-22 104,-1-1 1,0 1 0,0-1-1,1 1 1,-1-1-1,0 1 1,1-1 0,-1 0-1,0 1 1,1-1-1,-1 0 1,1 1 0,-1-1-1,1 0 1,-1 1 0,1-1-1,-1 0 1,1 0-1,-1 0 1,1 1 0,-1-1-1,1 0 1,-1 0 0,1 0-1,-1 0 1,1 0-1,-1 0 1,1 0 0,-1 0-1,1 0 1,0 0-1,6-17-930,-7-27-338,-9-1 519,-2 0 0,-3 1 0,-23-53 0,4 9-98,-18-55-329,7-2-1,-35-198 0,76 321 1451,0 0-1,2 1 1,0-1-1,1 0 1,1 0 0,2 0-1,8-38 1,-9 51-91,2 0 0,-1 0 0,1 0 0,1 0 1,-1 0-1,1 1 0,1 0 0,0 0 0,0 0 1,0 1-1,1 0 0,0 0 0,1 1 0,-1 0 1,1 0-1,1 1 0,-1 0 0,1 0 0,13-5 0,-8 5-40,1 0-1,0 1 1,-1 0-1,1 2 1,0-1-1,0 2 0,1 0 1,-1 1-1,0 1 1,0 0-1,0 1 1,0 0-1,0 1 0,0 1 1,-1 0-1,20 10 1,-23-9-81,0 0-1,0 1 1,0 1 0,-1 0-1,0 0 1,-1 1 0,0 0 0,0 0-1,-1 1 1,0 1 0,0-1 0,-1 1-1,0 0 1,-1 1 0,0 0-1,-1 0 1,0 0 0,0 1 0,-1-1-1,3 18 1,-5-9-6,0-1-1,-1 1 0,-1 0 1,-1 0-1,-1-1 1,0 1-1,-2-1 1,0 1-1,-1-1 1,-1 0-1,-1-1 1,-10 22-1,-15 20-828,-2 0 0,-48 61 0,60-89-333,22-32 994,-1 1-1,1-1 1,-1 1-1,1-1 1,0 1 0,-1-1-1,1 1 1,0 0-1,-1-1 1,1 1-1,0-1 1,-1 1-1,1 0 1,0-1-1,0 1 1,0 0-1,0-1 1,0 1-1,0 0 1,0-1 0,0 1-1,0 0 1,0-1-1,0 2 1,14-2-3716,27-19-1226,1-6 2163,9-5 561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3.2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90 236 2028,'0'5'1104,"-1"1"-1,0-1 1,0 1 0,-1-1-1,0 1 1,0-1-1,-5 10 1,-6 18 1740,7-12-2293,1 0-1,2 0 1,0 1-1,1-1 1,1 0 0,1 1-1,1 0 1,1-1-1,0 0 1,2 1-1,1-1 1,9 26 0,-9-34-545,0-1 0,0 0 0,1 0 0,1-1 0,0 1 1,0-1-1,1-1 0,1 0 0,0 0 0,0 0 1,1-1-1,0-1 0,0 0 0,1 0 0,0-1 0,1 0 1,0-1-1,0 0 0,0-1 0,0-1 0,17 5 1,-20-7-83,0-1 1,0 1 0,0-2 0,0 1 0,0-1 0,0 0 0,0-1-1,0 0 1,0 0 0,0-1 0,-1-1 0,1 1 0,0-1 0,-1-1-1,0 1 1,0-1 0,0-1 0,0 0 0,9-7 0,-7 3-15,0 0 0,-1-1 1,0 0-1,-1 0 1,0 0-1,-1-1 0,0-1 1,-1 1-1,0-1 0,-1 0 1,0-1-1,6-22 0,-5 8 62,-2-1-1,0 0 1,-2 1 0,-1-1-1,-1 0 1,-1 0-1,-2 0 1,-7-35-1,5 41 127,-1-1 0,-1 1 0,0 1 0,-2-1 0,-1 2 0,0-1 0,-2 1 0,0 1 0,-1 0 0,-23-26 0,28 37 6,0 0-1,0 1 1,-1 0-1,0 1 1,0 0-1,-1 0 0,1 0 1,-1 2-1,0-1 1,-1 1-1,1 1 1,-1-1-1,-15-1 0,17 4-35,0 0-1,0 1 0,1 0 0,-1 1 0,0 0 0,0 0 0,0 1 0,0 0 0,1 0 1,-1 1-1,1 0 0,-1 1 0,1 0 0,0 0 0,1 0 0,-14 11 0,9-4-102,0 1-1,0 0 0,1 1 0,1 0 1,0 0-1,1 1 0,0 0 0,1 1 1,1 0-1,0 0 0,1 1 0,1 0 1,0 0-1,-3 22 0,5-17-686,0 0-1,1 1 1,2-1-1,0 1 1,1-1 0,1 1-1,1-1 1,0 0-1,2 0 1,12 33 0,-12-41-35,1-1 0,0 0 1,1 0-1,0 0 0,1-1 1,0 0-1,1 0 0,0-1 1,1 0-1,0-1 1,0 0-1,20 12 0,23 9-1705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24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59 116,'-18'18'12555,"36"-17"-10125,22-2-1483,47-8 0,101-27-9326,-79 12 1615,-65 17 5072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3.6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60 1416,'12'-14'1766,"10"-12"2220,-19 7 4447,-7 25-7028,-4 11-335,-5 55 182,2-1 0,-1 92-1,11-137-1252,1-1-1,1 1 1,2 0-1,0 0 1,12 41-1,-11-57-62,-1 0 1,2 0-1,-1 0 0,1 0 1,1-1-1,-1 0 0,9 10 0,-10-14-21,1-1 0,-1 1 0,1-1 0,0 0-1,0 0 1,1-1 0,-1 1 0,1-1 0,-1 0 0,1-1-1,0 1 1,0-1 0,7 1 0,-6-2-78,1 0 0,0 0-1,0-1 1,0 0 0,0-1 0,0 1 0,0-1 0,-1-1-1,1 0 1,0 0 0,-1 0 0,1-1 0,-1 0 0,0-1-1,0 1 1,0-2 0,-1 1 0,1 0 0,-1-1 0,0-1 0,0 1-1,9-12 1,-3 4-30,-1-2-1,-1 1 0,0-1 1,-1-1-1,-1 1 0,0-2 1,-1 1-1,-1-1 0,4-17 1,-3 1 673,-2 1 1,-1 0 0,-1-48-1,-5 68 376,-4 16-184,-5 20 119,-2 31-683,2 1 1,3 1 0,2 0-1,2 0 1,7 94 0,-3-140-485,1 0 0,0 0 0,1 0 0,0-1 0,0 1 0,2-1 0,-1 1-1,1-1 1,0 0 0,8 11 0,-9-16-28,0-1 0,1 0-1,-1 0 1,1-1-1,0 1 1,0-1-1,0 0 1,0 0 0,1 0-1,-1 0 1,1-1-1,0 0 1,-1 0-1,1 0 1,0-1 0,0 1-1,0-1 1,1 0-1,-1-1 1,0 1-1,0-1 1,0 0 0,8-1-1,38-8-2324,3-8 509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3.9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44 756,'-4'-2'664,"2"0"-265,0 1-1,0 0 0,0 0 0,0-1 0,0 1 0,-1 1 1,1-1-1,0 0 0,0 1 0,-1-1 0,1 1 1,0-1-1,-1 1 0,1 0 0,-1 0 0,1 0 1,0 0-1,-1 1 0,-2 0 0,4-1-280,1 1 0,0-1 0,0 0 0,-1 0-1,1 1 1,0-1 0,0 0 0,-1 1 0,1-1 0,0 0 0,0 1-1,0-1 1,0 1 0,-1-1 0,1 0 0,0 1 0,0-1 0,0 0-1,0 1 1,0-1 0,0 1 0,0-1 0,0 0 0,0 1 0,0-1-1,0 1 1,1-1 0,-1 0 0,0 1 0,0-1 0,0 1 0,0-1-1,1 0 1,-1 1 0,0-1 0,0 0 0,1 0 0,-1 1-1,0-1 1,0 0 0,1 1 0,-1-1 0,0 0 0,1 0 0,-1 0-1,0 1 1,1-1 0,0 0 0,21 16 2133,17 5-652,52 21 1,-42-24-1492,1-1 0,64 11 0,-105-26-486,0-1 0,0 0 0,0 0 0,1-1 0,-1 0 0,0-1 1,0 0-1,17-4 0,-20 4-247,-1-1 0,1 0 1,-1-1-1,0 0 0,0 1 0,0-2 1,0 1-1,0 0 0,-1-1 0,1 0 1,-1 0-1,0 0 0,-1-1 0,1 1 1,4-9-1,29-65-4899,-14 29 3628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4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858 129 1372,'-6'-6'907,"0"0"0,0 0-1,1 0 1,-1-1 0,-4-9-1,9 15-713,0 0 0,0-1 0,1 1 0,-1 0 0,0-1 0,1 1 0,-1 0 0,1-1 0,0 1 0,-1-1 0,1 1 0,0-1 0,0 1 0,0 0 0,0-1 0,0 1 0,0-1 0,0 1 0,1-1 0,-1 1 0,1 0 0,-1-1 0,1 1 0,-1-1 0,1 1 0,-1 0 0,1 0 0,0-1 0,0 1 0,0 0-1,0 0 1,0 0 0,0 0 0,0 0 0,0 0 0,0 0 0,3-1 0,7-3 231,0 0-1,0 0 1,1 2-1,-1-1 0,1 1 1,0 1-1,0 0 1,0 1-1,0 0 1,0 1-1,17 1 0,3 2-137,0 2-1,0 1 1,35 11-1,-51-12-242,0 0-1,0 1 1,-1 0 0,0 1-1,0 1 1,-1 1 0,0 0-1,-1 0 1,0 1 0,0 1 0,-1 1-1,0-1 1,-1 2 0,-1 0-1,0 0 1,0 1 0,-2 0-1,1 0 1,-2 1 0,0 0 0,7 24-1,-6-9 29,-2 1-1,-1-1 1,-1 1-1,-2-1 0,-2 49 1,-25 155 483,-13-8-3,-7 51-1,35-195-387,2 116 0,12-117-164,4-1 0,3-1 0,3 0 0,4 0 0,3-2 0,4 0 0,44 93 0,77 143-555,-138-295 481,-1 1-1,-1 0 1,0 0-1,-1 0 1,-1 0-1,-1 1 1,1 39-1,-4-51 61,-1 1-1,1 0 1,-2 0-1,1-1 1,-1 1-1,-1-1 1,0 1-1,0-1 1,0 0-1,-1 0 1,0 0-1,-1-1 1,1 1-1,-2-1 1,1 0 0,-1-1-1,0 1 1,0-1-1,-1 0 1,-7 5-1,-5 1 32,0-1 0,-1-1-1,0-1 1,-1-1 0,0 0-1,0-1 1,-1-2 0,-26 4 0,-22 0 4,-88 0-1,-289-25-3155,104-1-4979,95 18 1260,133 4 4014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5.4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57 147 1716,'-1'1'216,"0"0"0,0 0 1,0 0-1,1 0 0,-1 0 0,0 0 0,1 0 0,-1 0 0,1 0 1,-1 0-1,1 1 0,0-1 0,0 0 0,-1 0 0,1 0 0,0 1 1,0-1-1,0 0 0,0 0 0,0 1 0,0-1 0,1 0 0,-1 0 1,1 2-1,0-1 103,0 0 0,0-1-1,1 1 1,-1-1 0,0 0 0,1 1 0,-1-1 0,1 0 0,0 0 0,-1 0 0,1 0 0,0 0-1,3 1 1,7 2 842,1 0-1,-1-1 0,25 2 0,25 1-131,1-2 0,0-4 0,91-10 0,-128 6-902,37-9 1,-56 11-112,0-1 0,0 1 1,0-1-1,0 0 0,-1-1 0,1 1 0,-1-1 0,0-1 0,10-8 0,-15 12-12,1-1 0,-1 1 0,0-1 0,1 1 0,-1-1 0,0 0 0,0 1 0,0-1 0,0 0 0,-1 0 0,1 0 0,0 0 0,-1 0 0,0 0 0,1 0 0,-1 0 0,0 0 0,0 0 0,0 0 0,0-3 0,-1 2 0,0 0 0,0 0 0,0 0 0,-1 1 0,1-1 0,-1 0-1,1 1 1,-1-1 0,0 1 0,0-1 0,0 1 0,-3-3 0,-4-2 4,1 1 0,-1 0 1,-1 0-1,1 1 0,-1 0 0,-15-6 0,2 4 31,-1 1 0,1 1 0,-1 0 0,0 2 0,1 1 0,-1 1 1,0 1-1,0 2 0,0 0 0,-46 10 0,57-9 1,-1 1 0,0 0 0,1 1 0,0 0 1,0 1-1,1 1 0,0 0 0,0 0 0,0 2 1,1-1-1,0 1 0,1 1 0,0 0 1,0 0-1,1 1 0,0 0 0,1 1 0,1 0 1,-12 24-1,13-19-29,0 1 0,2-1 0,0 1 0,1 0 0,1 0 1,0 0-1,2 1 0,0-1 0,1 0 0,1 0 0,0 0 1,8 29-1,-4-28-162,0-1 1,1 1 0,0-1-1,2 0 1,0-1-1,1 1 1,1-2 0,0 0-1,1 0 1,1-1 0,23 21-1,-27-29-188,0 0 0,0-1-1,1 0 1,0 0 0,0-1-1,1 0 1,-1-1-1,1 0 1,20 4 0,-14-5-535,0-1 0,1 0 0,-1-1 1,0-2-1,32-3 0,-6-4-907,0-2 0,-1-2 0,-1-2 0,52-25 0,2-6-401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5.8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586 155 1012,'19'-17'1153,"29"-28"1452,-46 43-2287,1-1 0,-1 0 1,0 0-1,0 0 0,0 0 1,0 0-1,0 0 0,-1-1 1,0 1-1,1-1 0,-1 1 1,-1-1-1,2-7 0,-2 10-181,0 0-1,0 0 1,-1-1 0,1 1-1,0 0 1,-1-1-1,1 1 1,0 0 0,-1 0-1,0 0 1,1-1-1,-1 1 1,0 0 0,0 0-1,1 0 1,-1 0-1,0 0 1,0 0 0,0 1-1,0-1 1,0 0-1,0 0 1,-1 1 0,0-2-1,-33-8 1568,17 8-1311,-1 0 0,0 2 0,0 0 0,0 2 0,0 0 0,0 0 0,0 2 0,-32 11 0,-10 6 400,-69 36 1,99-44-521,2 2 1,0 2-1,1 0 1,-50 42-1,75-57-259,0 2 1,0-1-1,0 0 0,0 0 1,0 1-1,1 0 0,0-1 1,-1 1-1,2 0 0,-1 0 1,0 0-1,1 1 1,-1-1-1,1 0 0,0 7 1,1-8-18,0-1 1,0 1-1,1 0 1,-1 0-1,1-1 1,0 1-1,0-1 1,0 1-1,0 0 1,0-1-1,0 0 1,1 1-1,-1-1 1,1 0-1,-1 0 1,1 0-1,0 0 1,0 0-1,0 0 1,0 0-1,1-1 1,-1 1-1,0-1 1,1 1-1,4 1 1,12 4-93,-1 0 1,1-1 0,0 0 0,1-2-1,0-1 1,32 3 0,128-6-928,-145-2 759,39-2-297,-68 7 417,-12 4 140,-15 8 126,20-15-120,-29 19 229,2 2 0,0 0-1,2 2 1,-42 45 0,54-52-175,1 1 1,0 0 0,1 1 0,1 1 0,1 0 0,0 0 0,1 1-1,-11 41 1,18-51-154,0 0 0,0 1 0,1-1 0,1 1 0,0-1 0,0 1 1,1-1-1,1 1 0,-1-1 0,5 14 0,-4-19-153,0 1 1,0-1-1,1 0 1,-1 0-1,1 0 1,0 0-1,1 0 1,-1 0 0,1-1-1,0 0 1,0 0-1,0 0 1,0 0-1,1 0 1,0-1-1,-1 0 1,1 0-1,1 0 1,-1-1-1,6 3 1,-1-3-378,0 0 0,0 0 1,0 0-1,0-2 0,1 1 1,-1-1-1,0-1 0,0 1 0,0-2 1,16-3-1,-2-2-570,-1-1 1,0 0-1,29-16 1,25-18-782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6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0 770 904,'62'-111'6831,"-35"58"-960,-16 37-3401,-11 16-2427,0 0 0,0 0 0,1-1 388,-1 1-388,0 0 0,0 0 0,0 0 0,0 0 0,0 0 0,0 0 0,1 0 0,-1 0 1,0 0-1,0 0 0,0 0 0,0 0 0,0-1 0,0 1 0,1 0 0,-1 0 0,0 1 0,0-1 0,0 0 1,0 0-1,0 0 0,0 0 0,1 0 0,-1 0 0,0 0 0,1 1 388,-1-1-388,2 30 1833,-2-27-1925,1 83 923,-7 230-348,5-302-664,-1 29-202,2-41 247,0 0 0,0 1 0,0-1 0,0 0 1,1 1-1,-1-1 0,1 0 0,0 0 0,-1 1 0,1-1 1,0 0-1,0 0 0,2 3 0,-2-5 47,-1 0-1,0 1 1,0-1-1,1 0 1,-1 0-1,0 1 1,1-1-1,-1 0 1,1 0-1,-1 1 1,0-1-1,1 0 1,-1 0-1,1 0 1,-1 0-1,1 0 1,-1 0-1,0 1 1,1-1-1,-1 0 1,1 0-1,-1 0 1,1 0-1,-1-1 1,1 1-1,-1 0 1,0 0-1,1 0 1,-1 0-1,1-1 1,12-12-1015,3-21-679,12-51-960,19-97-1,2-91 4609,-38 168 1728,-4-148 0,-7 248-4005,1-1 0,-1 1 0,1 0 0,1 0 0,-1 0 0,1-1 0,-1 2 0,2-1 0,-1 0 0,0 0 0,1 1 0,0-1 0,0 1 0,0 0 0,1 0 0,-1 0 0,1 0 0,0 1 0,0-1 0,0 1 0,1 0 0,-1 0 0,1 1 0,7-4 0,12-4-1521,0 1 1,0 1-1,46-9 0,-54 13 1606,65-12-1676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6.5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1 500,'8'3'523,"0"0"-1,0 1 1,-1 0 0,1 0 0,-1 0-1,0 1 1,0 0 0,-1 1-1,0 0 1,0 0 0,0 0 0,0 1-1,-1-1 1,0 1 0,-1 1-1,1-1 1,-1 1 0,-1-1 0,0 1-1,0 0 1,0 0 0,2 15-1,-1-3 413,-1 1 0,-1 0 0,0 0-1,-3 39 1,-18 89 868,10-86-1275,-9 60 108,-19 200 808,35-286-1528,2 1 1,2-1-1,1 0 1,2 0-1,2 0 1,16 54 0,-19-81-347,0 1 0,1-1 0,0-1 0,0 1 0,13 16 1,-16-24 57,0 1-1,0-1 1,0 1 0,0-1 0,0 0 0,1 0 0,-1 0 0,1 0 0,0 0 0,0 0-1,-1-1 1,1 0 0,0 1 0,0-1 0,0 0 0,0 0 0,1-1 0,-1 1-1,0-1 1,0 1 0,0-1 0,0 0 0,6-1 0,-8 1 184,0 0 0,0-1-1,0 1 1,0 0 0,-1-1 0,1 1 0,0 0-1,0-1 1,0 1 0,-1-1 0,1 0 0,0 1-1,-1-1 1,1 1 0,-1-1 0,1 0 0,0 0 0,-1 1-1,1-1 1,-1 0 0,0 0 0,1 0 0,-1 1-1,0-1 1,1 0 0,-1 0 0,0 0 0,0 0 0,0 0-1,0 1 1,0-3 0,-4-18-2171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6.9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76 554 1532,'-10'-13'1085,"0"-1"0,1 1 0,1-2 0,0 1 0,1-1 0,0-1-1,-6-20 1,12 32-875,0-1 0,0 1 0,1-1 0,-1 1 0,1-1 0,0 1 0,0-1 0,1 1 0,-1-1 0,1 1 0,0-1 0,0 1 0,1 0 0,-1-1 0,1 1-1,0 0 1,0 0 0,0 0 0,1 0 0,-1 1 0,1-1 0,0 1 0,0-1 0,0 1 0,1 0 0,-1 0 0,1 0 0,-1 1 0,1-1 0,0 1 0,0 0 0,5-2 0,17-7-103,0 0 0,1 2 1,0 1-1,29-4 1,116-12-1142,-34 6-813,-68 6 146,-1-4 1,-1-3-1,82-33 1,-8-18 1478,-88 41 2737,-53 29-2404,0 0 0,-1 0 0,1 0 0,0-1 0,0 1 0,-1 0 0,1 0 0,0 0 0,0 0 0,-1 0 0,1 0 0,0 0 0,0 1 0,-1-1 0,1 0 0,0 0 0,0 0 0,-1 1 1,1-1-1,0 0 0,-1 1 0,1-1 0,0 1 0,-1-1 0,1 1 0,-1-1 0,1 1 0,-1-1 0,1 1 0,-1 0 0,1-1 0,-1 1 0,0 0 0,1-1 0,-1 1 0,0 0 0,1-1 0,-1 1 0,0 0 0,0 0 0,0 1 0,7 38 2004,-7-38-2004,11 248 3359,-8-173-3127,4 49-1181,33 183 0,-38-299 117,0-1 1,1 0-1,-1 1 0,2-1 1,-1 0-1,1 0 0,1-1 1,8 13-1,-11-18 315,1 0 0,-1 0 0,1 0 0,0-1 0,0 1 0,0-1 0,0 0 0,0 0 0,1 0 0,-1 0 0,0 0 0,1-1 0,0 1 0,-1-1 0,1 0 0,0 0-1,0-1 1,0 1 0,-1-1 0,1 0 0,0 0 0,0 0 0,5-1 0,27-7-1840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7.5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0 560 1996,'3'-5'1006,"0"0"0,-1 0 0,0 0-1,0-1 1,0 1 0,-1-1 0,0 1-1,0-1 1,0 1 0,-1-1 0,1 0 0,-5-3 2127,2 22-2669,9 38 289,-6-33-715,2 0 0,0 0 0,0-1 0,2 1 0,8 20 0,-13-38-70,0-1 0,0 1 1,0 0-1,0 0 0,0-1 0,0 1 1,0 0-1,1 0 0,-1-1 1,0 1-1,0 0 0,0 0 0,0-1 1,1 1-1,-1 0 0,0 0 0,0 0 1,0-1-1,1 1 0,-1 0 1,0 0-1,0 0 0,1 0 0,-1 0 1,0 0-1,0 0 0,1-1 1,-1 1-1,0 0 0,1 0 0,-1 0 1,0 0-1,0 0 0,1 0 1,-1 0-1,0 0 0,1 0 0,-1 0 1,0 1-1,0-1 0,1 0 0,-1 0 1,0 0-1,0 0 0,1 0 1,-1 0-1,0 1 0,0-1 0,1 0 1,-1 0-1,0 0 0,0 1 1,0-1-1,0 0 0,1 0 0,-1 0 1,0 1-1,0-1 0,0 0 1,0 0-1,0 1 0,0-1 0,0 0 1,1 1-1,-1-1 0,0 0 0,0 1 1,5-24-1299,-15-198-2226,3 119 5192,7-107-1,0 201-1460,1-1 0,0 1 0,1 0 0,0-1 0,0 1 0,1 0 0,6-13 0,-8 18-248,1 0 1,0 0-1,0 0 1,0 1-1,0-1 1,0 1-1,1-1 1,-1 1-1,1 0 1,0 0-1,-1 0 1,1 0-1,0 0 1,0 1-1,1-1 1,-1 1-1,0 0 1,0 0-1,0 0 1,1 0-1,-1 1 1,4-1-1,9 1-617,-1 0 1,1 1-1,0 1 0,-1 1 1,0 0-1,1 1 0,-1 0 1,-1 1-1,1 1 0,16 9 1,-8-2-105,0 0 1,-1 1 0,-1 1 0,0 2 0,25 25 0,-27-22 886,-1 1-1,-1 1 1,-1 0 0,-1 1 0,19 41 0,-15-20 927,-2 0 1,16 66-1,-33-108-1005,5 18 198,1 0 1,1 0-1,13 29 0,-17-44-206,-1 0-1,1-1 1,0 1-1,0-1 1,0 0-1,1 0 1,0 0-1,-1 0 1,1-1-1,1 1 1,-1-1-1,0 0 0,1 0 1,0-1-1,-1 1 1,1-1-1,0 0 1,0-1-1,8 3 1,0-3-74,0 0 1,1-1 0,-1-1 0,0 0 0,0 0 0,0-1-1,0-1 1,0-1 0,0 1 0,-1-2 0,0 0 0,19-10-1,-12 5 23,-1-1 0,0-1-1,-1-1 1,0 0-1,-1-1 1,0-1 0,14-18-1,-21 22 224,-1 0 0,0-1-1,-1 0 1,0-1 0,-1 0-1,-1 0 1,0 0 0,4-15-1,-8 23 15,0 0 0,1-1 0,-2 1 0,1 0 0,-1-1 0,0 1 0,0-1 0,0 1 0,-1-1 0,0 1 0,0 0 0,0-1 0,-1 1 0,1 0 0,-1 0 0,-1 0-1,1 0 1,-1 0 0,1 1 0,-1-1 0,-1 1 0,1 0 0,-1 0 0,-4-5 0,0 4 86,-1-1-1,1 1 1,-1 0-1,0 0 1,0 1-1,-1 1 1,1-1 0,-1 2-1,0-1 1,0 1-1,0 1 1,0 0-1,0 0 1,0 1-1,0 0 1,0 1-1,-12 2 1,3 0-127,1 1-1,-1 0 1,1 2 0,-1 0 0,2 1-1,-1 1 1,1 0 0,-18 13-1,24-14-143,1 1 1,0-1-1,1 2 0,0 0 0,0 0 0,1 0 0,0 1 0,1 0 0,0 1 0,0 0 0,1 0 1,0 0-1,1 1 0,1 0 0,-6 20 0,7-16-73,1 1 0,0 0 0,1-1 1,1 1-1,0 0 0,2 0 0,0 0 0,0-1 1,2 1-1,0-1 0,8 19 0,66 140-744,-5-16 353,-69-147 439,0-1 0,-1 1 0,0 0 0,-1 0-1,0 0 1,-1 0 0,0 0 0,-1 0 0,0 0 0,-1 0 0,-3 19 0,2-24-55,0 1 0,-1-1 0,0 0 0,0 0 0,-1 0 1,1 0-1,-1 0 0,-1-1 0,1 1 0,-1-1 0,0-1 0,-1 1 0,0-1 0,1 0 1,-2 0-1,1 0 0,0-1 0,-14 7 0,10-7-263,-1 0-1,0 0 1,0-1 0,0-1-1,-1 0 1,1 0 0,-1-1-1,1-1 1,-1 0 0,1 0-1,-1-1 1,-17-4 0,13 2-271,0-1 0,1-1 0,0 0 0,0-1 0,0-1 0,0 0 0,1-1 0,-18-13 0,20 11 48,2 1-1,-1-1 0,-11-15 1,-26-41-1413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7.8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0 288 1380,'21'-37'2985,"2"1"0,2 1 1,41-46-1,-55 71-2277,0 0 0,0 0 0,1 1 1,0 1-1,1 0 0,-1 1 0,17-7 1,-17 9-643,1 1 0,-1 0 1,1 1-1,0 1 1,18-2-1,2 3-647,-1 2 1,0 0-1,0 3 0,34 7 1,125 42-6840,-161-43 6003,-1 2 1,40 22-1,-47-20 1199,0 0 0,-1 1 0,25 23 0,-32-24 634,-1 0 0,0 0 0,-1 1 1,0 0-1,-1 1 0,-1 1 0,-1 0 1,0 0-1,-1 0 0,-1 1 0,-1 1 1,5 23-1,-4-5 545,-3 0 0,-1 0 0,-2 0-1,-4 49 1,-27 147 1478,21-173-2145,6-46-262,1-7-74,1 0 0,0 0 1,0 0-1,0 0 0,1 0 0,0 0 1,0 0-1,1 0 0,0 0 1,0 0-1,0 0 0,4 7 1,-5-14-14,0 1 0,0 0 1,1-1-1,-1 1 0,1-1 1,-1 1-1,0-1 1,1 1-1,-1-1 0,1 1 1,-1-1-1,1 0 1,-1 1-1,1-1 0,0 0 1,-1 1-1,1-1 0,-1 0 1,1 0-1,0 0 1,-1 1-1,1-1 0,0 0 1,-1 0-1,1 0 1,-1 0-1,1 0 0,0 0 1,1 0-1,18-13-1836,-14 7 1183,-1 0 1,0 0 0,0 0-1,5-9 1,-3 1-310,-1-1 0,-1 1 0,0-1 0,0 1 1,-2-1-1,4-29 0,-1-12-540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28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0 130 208,'9'12'12170,"0"-11"-12406,37 2 1957,48-4 0,118-18-1218,-100 7-337,183-14-207,46-4-717,-114 5-3015,-210 21 1923,-54-9-5384,28 11 7181,-14-4-1118,-5-2 190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8.2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0 235 544,'5'-12'625,"0"0"1,1 0-1,0 1 1,1-1-1,0 1 0,15-17 1,-18 24-214,1 0 0,-1 0 0,1 1-1,0-1 1,0 1 0,1 0 0,-1 0 0,0 1 0,1-1 0,0 1 0,-1 1-1,1-1 1,0 1 0,0 0 0,0 0 0,0 1 0,7 0 0,-5 0-130,0 0 0,-1 1 1,1 1-1,-1-1 1,1 1-1,-1 0 0,0 1 1,1 0-1,-1 0 0,-1 1 1,1-1-1,0 1 0,-1 1 1,0-1-1,0 1 0,0 1 1,-1-1-1,1 1 0,-1-1 1,7 13-1,-3-4-196,0 1-1,-2 0 1,0 0-1,0 1 1,-1 0-1,-1 0 1,-1 0 0,4 24-1,-2 3-48,-2 0-1,-1 0 1,-5 49-1,1-63-27,-4 23-1,5-46-9,4-10-2,5-13-6,15-40-9,23-84 0,-33 92 49,2 1-1,2 0 1,29-53-1,-45 97-26,13-23 35,2 1 1,29-37-1,-42 58-35,0 0-1,1 0 0,0 0 1,0 0-1,1 1 1,-1-1-1,1 1 0,0 1 1,0-1-1,0 1 1,0 0-1,1 1 0,-1-1 1,1 1-1,-1 0 1,1 1-1,11-1 0,-14 2-4,1 1 0,0 0-1,0 0 1,0 0 0,-1 1-1,1-1 1,0 1 0,-1 0-1,0 1 1,1-1 0,-1 1-1,0 0 1,0 0 0,-1 0-1,1 0 1,0 1-1,-1-1 1,4 7 0,5 6 1,0 1 0,-2 0 0,9 20-1,29 83-37,-38-90-739,1 0 0,1-1 0,26 44 0,-35-69 445,-1-1 0,1 1 0,-1-1 0,1 0 0,0 0 0,0-1 0,0 1-1,1-1 1,-1 1 0,0-1 0,1 0 0,0 0 0,-1-1 0,1 1 0,0-1 0,0 1 0,0-1 0,0-1 0,0 1-1,0 0 1,0-1 0,0 0 0,0 0 0,1 0 0,4-1 0,4-2-481,-1 0 1,1-1-1,-1 0 1,0 0-1,0-2 1,21-11-1,31-25-1063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28.9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392 41 2072,'1'-5'680,"0"1"-1,25-27 11976,-25 31-12548,0 27 2454,-1-26-2497,0 104 1872,13 296 1132,-8-356-3034,2 0 1,2 0-1,2-1 0,2-1 0,2 0 0,37 75 1,-15-60-466,-34-54 345,0 0 1,0-1 0,1 1 0,-1-1 0,1 0-1,0 0 1,0 0 0,0 0 0,0-1-1,0 0 1,7 3 0,-10-5 36,0 0 1,1 1-1,-1-1 1,1 0-1,-1 0 0,1 0 1,-1 0-1,1 0 0,-1 0 1,1 0-1,-1-1 1,0 1-1,1-1 0,-1 1 1,1-1-1,-1 1 0,0-1 1,1 0-1,-1 1 1,0-1-1,0 0 0,0 0 1,1 0-1,-1 0 0,0 0 1,0 0-1,-1 0 1,1-1-1,0 1 0,0 0 1,0 0-1,-1-1 0,1 1 1,-1-1-1,1-1 1,1-2-52,0-1 1,0 1-1,-1-1 1,0 1-1,0-1 0,0 0 1,-1 0-1,0-5 1,-1-1 57,0 1 0,-1-1 1,-1 1-1,0 0 0,0 0 0,-1 0 1,-1 0-1,0 0 0,0 1 1,-1 0-1,0 0 0,-1 1 0,0-1 1,0 1-1,-1 1 0,-1 0 0,1 0 1,-1 0-1,0 1 0,-1 0 0,0 1 1,-13-7-1,7 6 60,1 0 0,-1 2-1,-1-1 1,1 2 0,-1 0 0,1 1 0,-1 1-1,0 1 1,0 0 0,0 1 0,0 0 0,0 2-1,0 0 1,-31 9 0,29-5 22,1 0-1,0 2 1,0 0-1,1 1 1,0 1-1,0 1 1,1 0-1,-23 22 0,32-27-27,1 0-1,-1 1 0,1 0 0,0 0 0,1 1 1,-1-1-1,2 1 0,-1 0 0,1 1 0,0-1 0,1 1 1,0-1-1,0 1 0,1 0 0,0 0 0,1 1 0,0-1 1,0 0-1,1 0 0,1 11 0,-1-16-17,1 0 0,0 0 0,0 0-1,0 0 1,1-1 0,-1 1 0,1-1 0,0 1 0,0-1-1,0 1 1,0-1 0,1 0 0,0 0 0,-1 0-1,6 4 1,-2-3-42,0 0 1,0-1-1,0 1 0,0-1 0,1-1 0,-1 1 0,1-1 0,8 2 1,8 0-250,1-1 0,0-1 1,0-1-1,28-3 0,13-4-688,0-2-1,0-4 1,0-2-1,90-33 0,-47 6-81,173-93 0,-139 50 2143,-125 73-538,0-1 1,-1-1-1,-1-1 0,0 0 1,24-31-1,-37 44-432,-1-1-1,1 0 1,-1 0 0,1 0-1,-1 0 1,0 0-1,0 0 1,0-1 0,0 1-1,0 0 1,-1-1 0,1 1-1,-1 0 1,1-1-1,-1 1 1,0-1 0,0 1-1,0 0 1,0-1-1,-1 1 1,1-1 0,0 1-1,-1 0 1,-1-4 0,0 3-35,0 1 0,0 0 0,0 0 1,0 1-1,0-1 0,-1 0 1,1 1-1,0-1 0,-1 1 1,1 0-1,-1 0 0,1 0 0,-1 0 1,0 0-1,0 1 0,1-1 1,-1 1-1,0 0 0,0-1 1,1 1-1,-6 1 0,-2 0 12,-1 0 1,0 1-1,0 0 0,1 0 1,-1 2-1,1-1 0,0 1 1,0 1-1,0-1 0,1 2 1,0-1-1,0 1 0,0 1 0,0 0 1,1 0-1,0 1 0,1-1 1,0 2-1,-12 16 0,11-13-34,0 1 0,0 0-1,1 0 1,1 1-1,0 0 1,1 0 0,0 0-1,2 1 1,-1-1 0,2 1-1,0 0 1,1 0-1,1 30 1,0-38-78,1 1 1,1-1-1,0 1 1,0-1-1,0 1 1,1-1-1,0 0 1,0 0-1,1 0 0,-1-1 1,2 1-1,-1-1 1,1 0-1,7 8 1,-4-7-112,1-1 0,-1 1 1,1-2-1,0 1 0,0-1 1,1 0-1,-1-1 0,1 0 1,15 3-1,7 0-641,1-2-1,0-1 1,-1-2 0,1-1 0,58-6-1,-6-5-1424,-1-4 0,0-4 0,-2-3 0,0-3-1,103-47 1,-81 23 394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31.0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0 604,'14'22'1159,"-2"1"-1,0 0 1,-2 0 0,0 1 0,-2 1-1,-1-1 1,0 1 0,-2 1-1,2 33 1,-1 27 1608,-9 125 1,-1-102-2080,12 305 699,-3-358-1595,2 1 0,3-1 0,3-1 0,2 0 0,27 65 0,-33-99-514,1 0-1,1 0 1,0-1 0,2-1-1,0 0 1,1-1 0,28 28-1,-35-40 288,-1 0-1,1-1 0,0 0 1,1 0-1,-1 0 0,1-1 1,0-1-1,0 1 0,0-1 0,0 0 1,0-1-1,1 0 0,0 0 1,-1-1-1,1 0 0,0-1 0,-1 1 1,1-2-1,0 1 0,-1-1 1,1-1-1,0 1 0,9-5 1,36-16-1599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31.4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1 352 1012,'0'-66'3428,"0"39"7871,0 50-10366,2 0 0,1 1-1,6 24 1,3-5-494,1 0 0,20 43 0,-19-53-371,2-1 0,2 0 0,0-1 0,2-1 0,39 44 0,-47-61-155,0-1-1,2 0 1,-1-1-1,2 0 1,26 14-1,-31-20-21,0 0-1,0-1 0,1 0 0,0 0 1,0-1-1,0-1 0,0 0 1,1-1-1,19 1 0,-21-3-11,1 0 0,-1-1-1,0 0 1,0 0 0,0-1 0,-1 0 0,1-1-1,-1 0 1,1-1 0,-1 0 0,-1 0-1,1-1 1,-1 0 0,0 0 0,10-11 0,-8 6 10,0 0 1,-1 0 0,-1 0 0,0-1 0,0-1 0,-1 1 0,-1-1 0,0-1 0,-1 1 0,6-22 0,-5 6 121,-1-1 1,-2 0-1,-1 0 0,-1 0 1,-1 0-1,-8-47 0,2 40 254,-2-1 0,-1 1 0,-2 1 0,-27-62 0,31 85-128,1 1-1,-2-1 1,0 1 0,0 1-1,-1-1 1,0 1 0,-1 1 0,0 0-1,-1 0 1,-18-12 0,23 18-74,-1 0 1,1 0 0,-1 1 0,0 0-1,0 0 1,0 1 0,0 0 0,0 0-1,-1 1 1,1-1 0,-1 2 0,1-1-1,0 1 1,-1 0 0,1 1 0,-1 0-1,1 0 1,-1 0 0,1 1 0,0 0-1,-12 5 1,8-1-30,0 1 0,1-1 0,0 2 1,1-1-1,-1 1 0,1 1 0,1 0 0,0 0 0,0 0 0,1 1 0,0 1 0,0-1 0,1 1 0,1 0 0,-7 18 0,3-4-132,1 0-1,2 0 0,0 0 0,2 1 1,1-1-1,-1 38 0,5-39-357,0-1 1,1 0-1,1 0 0,2 0 0,0 0 1,1-1-1,2 0 0,0 0 0,1 0 0,13 21 1,-16-33-54,1 0 1,-1 0-1,2-1 0,-1 1 1,1-2-1,1 1 1,-1-1-1,1-1 1,1 1-1,0-2 1,0 1-1,0-1 1,1-1-1,-1 0 1,1 0-1,0-1 0,1-1 1,-1 1-1,1-2 1,0 0-1,17 1 1,-16-3-79,1 0 1,-1-1-1,24-5 1,46-18-1234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31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0 447 1104,'11'-19'951,"27"-40"1931,-35 55-2292,0 1-1,0-1 1,1 1 0,-1 0 0,1 0-1,0 0 1,5-3 0,-9 6-519,0 0-1,0 0 1,0 0-1,1 0 1,-1 0 0,0 0-1,0 0 1,1-1 0,-1 1-1,0 0 1,0 0-1,1 0 1,-1 0 0,0 0-1,0 0 1,1 0 0,-1 1-1,0-1 1,0 0-1,1 0 1,-1 0 0,0 0-1,0 0 1,1 0 0,-1 0-1,0 0 1,0 1-1,0-1 1,1 0 0,-1 0-1,0 0 1,0 0 0,0 1-1,0-1 1,1 0-1,-1 0 1,0 0 0,0 1-1,0-1 1,0 0 0,0 0-1,0 1 1,4 7 501,-1-1 1,-1 1-1,1 0 0,-1 0 1,-1 0-1,1 1 0,-1 13 1,4 20 193,3-4-490,2 0-1,1-1 1,24 52-1,-28-72-208,1-1-1,1 0 1,1-1-1,0 1 1,1-2-1,1 0 1,0 0-1,1-1 1,22 18-1,-30-27-83,1 0-1,-1-1 1,1 0-1,0 0 0,0 0 1,1 0-1,-1-1 0,0 0 1,1-1-1,-1 1 1,1-1-1,0 0 0,-1-1 1,1 0-1,0 0 0,-1 0 1,13-3-1,-11 1-8,-1 0-1,0-1 1,0 0 0,0 0-1,0-1 1,-1 0 0,1 0-1,-1 0 1,0-1 0,-1 0-1,1 0 1,-1-1 0,0 1-1,0-1 1,6-9 0,-2-1-12,0 0 0,-1-1 0,-1 0 0,-1 0 0,0-1 0,-1 1 0,-1-1 0,-1 0 0,-1 0 0,1-30 0,-3-2 39,-2 0 0,-14-80 0,9 87 67,-2 0-1,-15-43 1,20 74-34,0 1-1,-1 0 1,0 0 0,-1 0 0,0 1-1,-1 0 1,0 0 0,0 0 0,-1 1-1,0 0 1,-1 1 0,-12-10-1,16 15-20,1 0 0,-1 0 1,0 1-1,0 0 0,0 0 0,0 0 0,0 1 0,0-1 0,0 1 0,-1 1 0,1-1 0,0 1 0,-1 0 0,1 0 0,0 0 0,-1 1 0,1 0 0,0 0 0,0 0 0,-1 0 0,1 1 0,0 0 0,1 0 0,-1 1 0,0-1 0,1 1 0,-7 4 0,0 2-116,0 0 0,1 0 0,0 0 0,1 2 0,0-1 0,1 1 1,0 0-1,0 1 0,-8 18 0,7-9-641,1 0-1,0 1 1,2 0 0,1 0 0,1 0 0,0 1 0,0 39-1,4-48 103,0 0-1,1-1 1,1 1-1,0 0 1,0-1-1,2 1 1,-1-1-1,2 0 1,0 0-1,0 0 0,2-1 1,-1 0-1,1 0 1,9 11-1,29 20-1609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32.3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41 292,'8'-4'858,"0"1"1,0 0-1,0 1 0,13-3 1,-19 5-604,-1 0-1,1-1 1,0 1 0,0 0 0,-1 0 0,1 0 0,0 0-1,-1 0 1,1 1 0,0-1 0,-1 0 0,1 1 0,0 0-1,-1-1 1,1 1 0,-1 0 0,1 0 0,-1-1-1,1 1 1,-1 0 0,0 1 0,1-1 0,-1 0 0,0 0-1,0 0 1,0 1 0,0-1 0,0 1 0,1 2-1,1 5 431,-1 0-1,0 0 0,0 0 1,-1 1-1,-1-1 0,1 1 1,-2 12-1,0 0-130,5 33-72,2 0-1,2-1 1,2 0-1,22 63 1,-31-110-475,1-1 0,0 0 0,0 0 0,0 1 0,1-1 0,0 0 0,0-1 1,1 1-1,0-1 0,0 1 0,0-1 0,8 8 0,-11-13-10,-1 0-1,1 1 1,-1-1 0,1 0-1,0 1 1,-1-1 0,1 0-1,-1 0 1,1 1-1,0-1 1,-1 0 0,1 0-1,-1 0 1,1 0-1,0 0 1,-1 0 0,1 0-1,0 0 1,-1 0 0,1 0-1,0 0 1,-1 0-1,1 0 1,-1-1 0,1 1-1,0 0 1,0-1-1,13-16-73,2-29-42,-15 42 107,12-56-106,7-76 0,-1 7 63,-13 90 45,-4 24 14,0-1 0,1 1-1,1-1 1,1 1 0,0 0 0,11-23 0,-15 37-2,-1 1 1,0-1 0,1 0-1,-1 0 1,0 1-1,1-1 1,-1 0 0,1 1-1,-1-1 1,1 0-1,0 1 1,-1-1 0,1 1-1,-1-1 1,1 1-1,0-1 1,0 1 0,-1 0-1,1-1 1,0 1-1,0 0 1,-1-1 0,1 1-1,0 0 1,0 0-1,0 0 1,0 0 0,-1 0-1,1 0 1,1 0-1,0 1 5,0 0-1,-1 0 0,1 0 0,0 0 1,-1 0-1,0 0 0,1 1 0,-1-1 1,0 0-1,0 1 0,1-1 1,-1 1-1,1 2 0,5 9 54,0 1 1,7 24-1,-12-34-42,76 279 833,-32-104-352,-32-145-440,-14-33-60,0-1 0,0 0 0,1 1 0,-1-1 0,0 0 0,1 1 0,-1-1 0,0 0 0,1 0 0,-1 0 0,0 1 0,1-1 0,-1 0 0,0 0 0,1 0 0,-1 1 0,1-1 0,-1 0 0,0 0 0,1 0 0,-1 0 0,1 0 0,-1 0 0,0 0 0,1 0 0,0 0 0,11-13-72,-2-7-23,-1-1 1,-1 0-1,9-39 1,0 2-32,-9 32 91,2 1 1,0 0-1,1 0 0,2 1 0,1 1 0,32-43 1,-44 63 38,1 0 0,-1 1 0,1-1 0,0 0 0,0 1 0,0 0 0,0 0 1,0 0-1,1 0 0,-1 0 0,1 0 0,-1 1 0,1 0 0,-1 0 1,1 0-1,0 0 0,0 0 0,-1 1 0,1-1 0,0 1 0,0 0 0,6 1 1,-4 1 12,1 0 1,-1 1-1,0-1 1,0 1-1,0 0 1,-1 1-1,1-1 1,-1 1-1,1 0 1,-1 1-1,-1-1 1,6 6-1,2 5 37,0 0 0,-1 0 1,-1 1-1,0 0 0,-1 1 0,-1 0 0,8 25 0,32 132-1611,-41-147 748,-7-25 570,0-1 0,0 1-1,0-1 1,0 1 0,1-1 0,-1 1 0,1-1 0,-1 1 0,1-1 0,-1 1 0,1-1 0,0 0-1,0 1 1,0-1 0,0 0 0,0 0 0,0 1 0,0-1 0,0 0 0,0 0 0,0 0 0,1 0-1,-1-1 1,0 1 0,1 0 0,-1 0 0,1-1 0,-1 1 0,1-1 0,2 1 0,0-2-339,0 0 0,0 0 0,0 0 0,0 0 0,0-1 0,0 0 1,0 1-1,0-2 0,-1 1 0,6-4 0,28-22-2126,8-11 477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33.0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1 270 148,'3'-4'649,"29"-43"2414,-29 43-2267,0 1-1,0-1 1,0 1 0,0 0-1,1 0 1,-1 0 0,1 0 0,0 1-1,7-4 1,-10 6-671,-1 0-1,1 0 0,-1 0 1,1 0-1,-1 0 1,1 0-1,-1 0 0,0 0 1,1 0-1,-1 0 1,1 0-1,-1 1 1,1-1-1,-1 0 0,0 0 1,1 0-1,-1 1 1,1-1-1,-1 0 1,0 1-1,1-1 0,-1 0 1,0 1-1,0-1 1,1 0-1,-1 1 1,0-1-1,0 1 0,1-1 1,-1 0-1,0 2 1,5 12 1078,-2 5-240,0-1 1,-1 36-1,0 4-84,32 309 1753,-33-355-2609,10 79 1,-9-81-107,0 0 1,1 0-1,0 0 0,0 0 1,1-1-1,8 13 0,-12-20 45,1-1-1,0 1 0,0-1 0,0 0 0,0 1 0,0-1 0,0 0 0,0 0 0,0 0 0,1 0 1,-1 0-1,0 0 0,1 0 0,-1 0 0,1 0 0,-1-1 0,1 1 0,2 0 0,-3-1 6,0 0-1,0 0 0,0 0 0,1 0 1,-1-1-1,0 1 0,0 0 0,0-1 1,0 1-1,0-1 0,0 1 0,0-1 1,0 1-1,0-1 0,-1 0 1,1 1-1,0-1 0,0 0 0,0 0 1,0-1-1,3-3-44,-1 0 0,0 0 0,-1-1 1,1 1-1,-1 0 0,0-1 0,-1 0 0,1 1 1,0-7-1,2-39-149,-4-90 0,-2 56 191,-10-330 803,12 372-144,3 38-147,5 11-230,5 16 2,26 79 128,-19-44-341,2 0 0,3-2 0,61 100-1,-76-142-83,1 0 0,0-1 0,0 0 0,1-1 0,1 0 0,0-1 0,0 0-1,1-1 1,0-1 0,16 7 0,-24-12-24,1 0 0,0 0 0,0-1 0,0 1 0,0-2 0,0 1 0,0-1 0,1 0 0,-1-1 0,0 0 0,1 0 0,-1 0 0,0-1 0,1 0 0,-1-1 0,0 1-1,0-1 1,0-1 0,0 1 0,0-1 0,-1 0 0,1-1 0,-1 0 0,11-8 0,-12 6 16,1 0 0,-1 0 0,0-1 0,0 1 1,-1-1-1,1 0 0,-2-1 0,1 1 0,-1-1 0,0 1 0,-1-1 0,0 0 0,0 0 0,1-13 0,0-11 36,-1-1-1,-4-42 0,1 62 35,-6-81 221,-2-49 640,9 127-655,1 0 1,0 0 0,2 0-1,0 0 1,0 0 0,9-22 0,-12 36-200,1 1 1,-1-1 0,1 1-1,-1-1 1,1 1 0,0-1-1,0 1 1,0-1 0,-1 1 0,1 0-1,0 0 1,1-1 0,-1 1-1,0 0 1,0 0 0,0 0-1,1 0 1,-1 0 0,0 0-1,1 1 1,-1-1 0,1 0-1,-1 1 1,1-1 0,-1 1-1,1 0 1,-1-1 0,1 1-1,0 0 1,-1 0 0,3 0 0,-1 1-8,0 0 1,0 0 0,0 0 0,-1 1 0,1-1 0,-1 1 0,1 0-1,-1-1 1,1 1 0,-1 0 0,0 1 0,0-1 0,0 0 0,0 1-1,-1-1 1,4 5 0,12 27-18,-1 1-1,-2 0 1,19 74-1,-15-49-80,16 59-246,-13-40-913,4-1 1,55 121-1,-75-190 557,1 0 0,0 0 0,0 0 1,0-1-1,1 0 0,0-1 0,15 13 0,-17-16 103,0-1 1,0 1-1,0-1 0,1-1 0,-1 1 1,1 0-1,-1-1 0,1 0 0,0-1 1,0 1-1,0-1 0,0 0 1,0-1-1,0 0 0,7 0 0,27-7-2086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34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0 508,'7'1'2106,"0"-1"0,0 1 1,0 0-1,0 1 0,13 4 0,34 20 3434,-23-5-4635,36 33 0,-35-27 233,-16-13-1038,0 1 0,-1 0 0,0 1 1,-1 1-1,-1 0 0,-1 1 0,0 1 1,-2 0-1,0 0 0,-1 1 0,-1 0 1,-1 0-1,0 1 0,-2 0 0,0 0 0,-2 0 1,2 27-1,-5-27-261,0-1 0,-1 1 1,-1 0-1,-1 0 0,-1-1 0,-1 0 1,0 0-1,-2 0 0,0 0 0,-1-1 1,-15 24-1,-1-3-2904,-52 65 1,59-85 652,0-2 0,-2 0 0,1-1-1,-41 28 1,34-31-86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36.2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277 21 1060,'0'0'278,"1"-1"0,-1 0 0,0 0 0,0 0 0,0 1 0,0-1 1,0 0-1,0 0 0,-1 0 0,1 1 0,0-1 0,0 0 0,-1 0 0,-4-6 3059,4 6-3059,0 1 0,1-1 0,-2 0 0,0 1-13,1 0-1,-1 0 1,1 0 0,-1 0-1,1 1 1,-1-1 0,1 0 0,-1 1-1,1-1 1,0 0 0,-1 1-1,1 0 1,0-1 0,-3 2 0,-3 3 277,0 0 0,-1 1 0,2 0 0,-9 8 0,-1 5 2,1 1-1,1 1 1,1 1-1,1-1 0,0 2 1,-10 31-1,4-1 43,-20 96 0,23-66-146,-9 161-1,23-195-365,3 1 0,1 0 1,3-1-1,18 78 0,-20-113-86,0-1 0,1 0 0,0 0-1,1 0 1,1-1 0,0 0 0,0 0 0,2 0-1,-1-1 1,1-1 0,13 13 0,-14-16-28,1-1 0,-1 1 0,1-2 0,1 1 0,-1-1 0,1 0 0,0-1 0,0 0 0,1-1 0,-1 0 0,1-1 0,-1 0 0,1 0 0,0-1 0,11-1 0,-6 0-33,1-2-1,-1 0 0,0-1 0,0-1 1,-1 0-1,1-2 0,-1 1 0,0-2 1,0 0-1,-1 0 0,0-2 0,0 0 1,-1 0-1,0-1 0,19-20 1,-24 22 56,-1 1 1,0-1 0,-1 0 0,0-1 0,0 1 0,-1-1 0,0 0 0,0-1 0,-1 1 0,0-1 0,-1 0-1,0 0 1,-1 0 0,0 0 0,0-1 0,-1 1 0,0 0 0,-1-1 0,-1 1 0,1-1 0,-2 1 0,1 0-1,-1 0 1,-1-1 0,-5-14 0,5 18 23,-1 0-1,1 0 1,-1 1-1,0-1 0,0 1 1,-1 0-1,0 0 1,0 0-1,-1 1 1,1 0-1,-1 0 1,0 0-1,0 1 1,-1 0-1,1 0 0,-1 1 1,0 0-1,0 0 1,0 0-1,-1 1 1,1 0-1,0 0 1,-1 1-1,-9-1 1,5 2-6,0 0 1,0 1-1,0 0 1,0 0-1,1 2 1,-1-1-1,1 1 1,-1 1-1,1 0 1,0 1-1,0 0 1,1 1-1,0 0 0,0 0 1,-10 9 0,9-6-208,0 1 0,1 1 0,0 0 1,1 0-1,0 1 0,1 0 1,0 1-1,1-1 0,0 1 1,-9 27-1,14-33-166,0 0 0,0 1 1,1-1-1,-1 0 0,2 0 0,-1 1 1,1-1-1,0 0 0,1 1 0,-1-1 1,1 0-1,1 0 0,0 0 1,0 0-1,0 0 0,1 0 0,-1 0 1,2 0-1,-1-1 0,1 0 0,0 0 1,0 0-1,10 10 0,-8-11-56,0 0 0,0 0 0,1-1-1,-1 0 1,1 0 0,0 0 0,0-1 0,0 0 0,1-1-1,-1 1 1,1-2 0,0 1 0,9 0 0,57 4-1880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36.5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24 980,'-10'-23'8069,"10"23"-7931,-12 14 5310,5 4-4720,3-3-238,1 1 0,0 0 0,1 0 0,1 0 0,0 0 0,1 0 0,4 27 0,-1-23-712,0-1 1,2 1 0,0-1 0,2 0 0,15 33 0,-20-48-144,0 0 0,0 0 0,0 0-1,0 0 1,1 0 0,0-1 0,0 0 0,0 1 0,0-1 0,0 0 0,0 0 0,1-1 0,0 1 0,-1-1 0,1 1 0,0-1 0,0-1 0,0 1 0,1 0 0,-1-1 0,0 0 0,1 0 0,-1 0 0,0-1 0,1 1 0,-1-1-1,1 0 1,-1 0 0,1-1 0,-1 1 0,0-1 0,1 0 0,-1 0 0,0-1 0,0 1 0,8-5 0,34-19-2121,2-10 619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28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33 600,'-21'-6'1003,"15"5"-445,1-1 0,0 1 1,-1-1-1,1 1 0,0-2 1,0 1-1,0 0 0,1-1 1,-6-4-1,11 7-368,1-1 1,0 1-1,-1 0 1,1-1-1,0 1 1,-1 0-1,1 0 1,0 0-1,-1 0 1,1 0-1,0 0 1,2 1-1,9 3 37,318 96 2672,-327-99-2881,1 1-52,1 0 0,-1 0 0,1 1 0,-1 0 0,0 0 0,5 3 0,-9-5 15,0 0 0,0 0 0,-1 0 0,1 0 0,0-1 0,-1 1 0,1 0 0,0 0 0,-1 0-1,1 1 1,-1-1 0,0 0 0,1 0 0,-1 0 0,0 0 0,0 0 0,1 0 0,-1 0 0,0 1 0,0-1 0,0 0-1,-1 0 1,1 0 0,0 0 0,0 0 0,-1 1 0,1-1 0,0 0 0,-1 0 0,1 0 0,-1 0 0,0 0-1,1 0 1,-1 0 0,0 0 0,1-1 0,-2 2 0,-11 12-133,0-1 0,-1 0 0,0-1 0,-1-1-1,-1 0 1,1-1 0,-22 9 0,17-8-1481,0 1 1,0 1-1,-31 27 1,47-33 72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36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76 1476,'26'-75'14501,"-48"234"-10066,12-67-3413,0-11-197,1 104 1,9-153-757,2 1 0,1-1-1,2 0 1,1 0 0,1 0 0,14 36 0,-16-57-150,0 1 0,0-1 1,1 0-1,0 0 0,1-1 1,0 1-1,1-2 0,0 1 1,1-1-1,0 0 0,0-1 1,1 0-1,0-1 0,0 0 1,1 0-1,0-1 0,0 0 1,0-1-1,1-1 0,0 0 1,0 0-1,0-1 0,0 0 1,20 1-1,7-2-744,1-2 0,-1-2-1,0-1 1,65-14 0,-61 6-2055,80-29 0,-116 38 2327,-1-1 1,1 0-1,0-1 1,-1 1-1,0-1 1,0 0-1,7-7 1,-12 10 365,1-1 0,-1 0 0,0 1 0,1-1 0,-1 0 0,0 0 0,0 0 0,0 0 0,-1 0 0,1 0 0,0 0 0,-1 0 0,1 0 0,-1 0 0,0 0 0,0 0 0,0-1 1,0 1-1,0 0 0,0 0 0,0 0 0,-1 0 0,1 0 0,-1 0 0,0 0 0,1 0 0,-1 0 0,-2-3 0,-14-29-1487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37.2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68 420,'-15'-18'1640,"-13"-15"1398,27 32-2631,-1-1 0,1 1 0,-1-1 0,1 1 0,-1 0 0,1-1 0,-1 1 0,0 0 0,0 0 0,0 0 0,0 1 0,1-1 0,-1 0 0,-3 0 0,5 2-246,-1-1 0,1 0 0,-1 1 0,1-1 0,-1 1 0,1-1 0,-1 1 0,1-1 0,-1 1 0,1-1 0,0 1 0,-1-1 0,1 1 0,0 0 0,-1-1 0,1 1 0,0-1 0,0 1 0,0 0 0,0-1 0,-1 1 0,1 0 0,0-1 0,0 1 0,0 0 0,0-1 0,1 1 0,-1 0 0,0-1 0,0 1 0,0 0 0,1 0 0,5 31 1214,-6-28-996,20 111 1629,6 168 1,5 34-3932,-29-301 1266,1 0 0,1-1 0,0 0 0,2 0 0,-1 0 0,2 0 0,0-1 0,16 25 0,-16-30 21,1 1-1,1-1 0,-1-1 1,1 0-1,0 0 1,1-1-1,0 0 1,0 0-1,1-1 1,0 0-1,0-1 0,13 4 1,-6-3-329,0-1 0,24 3 1,45 0-1434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37.5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 1424,'0'-1'235,"0"0"-1,0 0 0,1 0 1,-1 0-1,0 0 1,1 0-1,-1 0 1,1 0-1,-1 0 0,1 0 1,-1 0-1,1 1 1,0-1-1,-1 0 0,1 0 1,0 0-1,0 1 1,0-1-1,-1 0 1,1 1-1,0-1 0,0 1 1,0-1-1,1 1 1,-1 0 38,0 0 0,0 0 1,0 0-1,1 1 1,-1-1-1,0 0 0,0 1 1,0-1-1,0 1 1,0-1-1,-1 1 0,1-1 1,0 1-1,0 0 1,0 0-1,0-1 0,-1 1 1,1 0-1,0 1 1,4 4 779,-1 0 1,1 1 0,-2 0-1,1 0 1,4 14-1,9 34 511,-4 1-1,8 64 0,3 118-771,-14-125-350,2 42-297,21 171-415,-25-279-452,2 0-1,2-1 1,2 0 0,34 75-1,-44-112 76,1 0 0,1 0-1,0 0 1,11 12 0,-16-19 367,0 0-1,1-1 1,-1 1 0,1-1-1,-1 1 1,1-1 0,0 1 0,0-1-1,0 0 1,0 0 0,0 0-1,0 0 1,0 0 0,0-1 0,0 1-1,0-1 1,0 1 0,0-1-1,1 0 1,-1 0 0,0 0 0,0 0-1,0 0 1,1 0 0,-1 0-1,0-1 1,3 0 0,-3-1 19,0 1-1,-1-1 1,1 1 0,0-1 0,-1 1-1,1-1 1,-1 0 0,0 0-1,1 0 1,-1 0 0,0 0 0,0 0-1,0 0 1,-1 0 0,1-1 0,0 1-1,-1 0 1,1 0 0,-1-1-1,0 1 1,0 0 0,0-1 0,0-1-1,1-44-2260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37.9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78 681 444,'-18'-45'1656,"2"-1"0,3-1 0,-13-77 0,24 104-1084,0 1 0,2 0 0,0-1 0,1 1 0,1 0 0,0 0 0,2 0 0,0 0 0,2 0 0,0 1 1,0 0-1,11-19 0,-12 27-398,1 0 0,1 0 0,-1 1 1,2 0-1,-1 0 0,1 0 0,1 1 1,-1 0-1,1 1 0,1 0 0,0 0 1,16-8-1,-12 9-16,1 0 0,0 1-1,0 0 1,0 1 0,1 1 0,-1 0 0,1 1 0,24 1 0,-11 2-47,0 1-1,0 2 1,0 1 0,-1 1 0,0 2 0,0 0 0,-1 2-1,0 1 1,44 25 0,-45-20-94,0 1-1,-2 2 1,0 0-1,-1 1 1,-1 1-1,0 1 1,-2 2 0,32 47-1,-41-53-14,-1 0-1,0 0 1,-2 1-1,0 0 1,-2 0-1,0 1 1,-1 0-1,0 0 1,-2 0-1,-1 0 1,0 1-1,-2-1 0,0 1 1,-4 25-1,-1-18-97,-2-1 0,-1 1 0,-1-1 0,-1-1 0,-2 1 0,-1-2 0,0 0 0,-2 0 0,-1-2 0,-1 0 0,-1 0 0,-1-2-1,0 0 1,-2-2 0,0 0 0,-2-1 0,0-1 0,0-1 0,-29 14 0,49-29-195,-1 1 1,0-1-1,1 1 0,-1-1 1,0 0-1,0 0 1,0-1-1,-7 1 0,11-1 178,-1 0 0,0 0-1,0 0 1,0 0 0,0-1-1,0 1 1,1 0-1,-1-1 1,0 1 0,0 0-1,0-1 1,1 1 0,-1-1-1,0 1 1,1-1-1,-1 0 1,0 1 0,1-1-1,-1 0 1,1 1 0,-1-1-1,1 0 1,-1 0-1,1 0 1,0 1 0,-1-1-1,1 0 1,0 0 0,0 0-1,0 0 1,-1 1-1,1-1 1,0 0 0,0 0-1,0 0 1,0 0 0,1 0-1,-1 0 1,0 1-1,0-1 1,0 0 0,1 0-1,0-1 1,2-8-578,0 0 0,1 1 0,1-1 1,0 1-1,0 0 0,1 0 0,7-9 0,-6 8 227,39-53-2050</inkml:trace>
  <inkml:trace contextRef="#ctx0" brushRef="#br0" timeOffset="1">1250 271 392,'18'-22'1118,"-2"2"1469,0 1 0,33-29-1,-48 47-2418,0 0-1,0 0 0,0 1 1,0-1-1,0 0 1,0 1-1,0-1 0,0 1 1,0-1-1,0 1 0,0 0 1,0-1-1,0 1 1,0 0-1,0 0 0,0 0 1,0 0-1,1-1 1,-1 2-1,0-1 0,0 0 1,0 0-1,0 0 0,0 0 1,0 1-1,0-1 1,1 1-1,-1-1 0,0 1 1,0-1-1,0 1 1,-1-1-1,1 1 0,0 0 1,0 0-1,0-1 1,0 1-1,-1 0 0,1 0 1,0 0-1,-1 0 0,1 0 1,-1 0-1,1 0 1,-1 0-1,1 0 0,-1 0 1,0 0-1,1 2 1,3 8 486,-1 0 0,0 0 0,2 21 0,-4-29-533,15 284 2708,-14-202-2667,-2 67-458,3 57-1165,1-160-551,1 0 0,14 59 0,-16-100 1299,-1 1-1,1-1 1,0 0-1,0 1 0,1-2 1,1 1-1,7 11 1,-10-16 453,-1-1 0,1 0 0,0 0 1,0 0-1,1 0 0,-1 0 0,0 0 1,0-1-1,1 1 0,-1-1 0,1 0 1,0 1-1,-1-1 0,1 0 1,0-1-1,-1 1 0,1 0 0,0-1 1,0 1-1,0-1 0,0 0 0,0 0 1,-1 0-1,1-1 0,0 1 0,4-2 1,28-13-1995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38.2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1 194 2072,'0'-5'352,"2"-84"4376,-1 76-3105,1-1-1,0 1 1,1-1 0,5-17-1,-8 31-1519,1-1 0,-1 0 0,0 1 1,0-1-1,0 0 0,0 1 0,0-1 0,1 1 0,-1-1 0,0 0 0,1 1 0,-1-1 0,0 1 0,1-1 0,-1 1 0,1-1 0,-1 1 0,1 0 0,-1-1 0,1 1 0,-1-1 0,1 1 0,-1 0 0,1-1 0,-1 1 0,1 0 0,0 0 0,-1-1 0,1 1 0,-1 0 0,1 0 0,0 0 0,-1 0 0,1 0 1,0 0-1,-1 0 0,1 0 0,0 0 0,-1 0 0,1 0 0,0 1 0,0-1 0,1 1 56,-1 1 0,1-1 1,0 0-1,-1 1 1,1 0-1,-1-1 0,1 1 1,-1 0-1,0 0 0,0-1 1,0 1-1,1 3 0,4 11 203,0 0 0,-1 1-1,-1-1 1,-1 1 0,2 20-1,1 94 303,-5-91-493,-3 160 52,-1-52-518,-4 66-968,1-55-1200,8 1-4061,4-101 1918,-3-37-3164,-13-41 5848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38.6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149 194 32,'-59'-34'2136,"11"9"564,18 3 309,18 0 159,30 6-476,24-2-688,17-1-823,25 3-609,23 4-456,18 5-512,12 4-589,-6 3-791,0 10-732,-12-1-336,-24 4-60,-24-4 247,-23 0 437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39.4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1 120 836,'0'-58'6669,"0"58"-6631,0 0 0,0-1 0,0 1 0,0 0 0,0-1 0,0 1-1,0 0 1,0 0 0,0 0 0,0-1 0,1 1 0,-1 0 0,0 0-1,0-1 1,0 1 0,0 0 0,1 0 0,-1 0 0,0 0 0,0-1-1,1 1 1,-1 0 0,0 0 0,0 0 0,1 0 0,-1 0 0,0 0 0,0 0-1,1 0 1,-1 0 0,0 0 0,0 0 0,1 0 0,-1 0 0,0 0-1,0 0 1,1 0 0,-1 0 0,0 0 0,0 0 0,1 0 0,-1 0-1,0 0 1,0 0 0,1 0 0,-1 1 0,0-1 0,0 0 0,0 0 0,1 0-1,-1 0 1,0 1 0,14 7 822,14 13 609,21 16 372,1-3-1,99 53 0,-75-57-1554,2-2 0,1-5 0,0-2 1,2-4-1,157 14 0,410-25-111,-516-9-119,1353-14-295,0 62 30,-701 47 109,-771-91 99,0 0 0,0 0 0,0-1 0,0-1-1,0 0 1,0 0 0,0-1 0,16-5 0,3-4-36,46-23 0,-45 19-7,78-32-82,1 6-1,2 4 0,142-27 1,359-33-40,454 18 95,9 60-316,-852 17 225,1116-48-1901,-1209 44 1849,1700-1 315,-1582 17 13,697 36 101,-9 46-888,-826-77 304,161 23-2122,0-11-4175,-212-24 4457,-11-6 226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47.5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80 604,'0'-14'795,"0"9"-108,-1 0 0,1 0 0,1 0 0,-1 0 0,1 0 0,0 0 1,1-6-1,-1 10-497,0 0 0,-1 0 0,1-1 0,0 1 1,0 0-1,0 0 0,0 0 0,0 0 1,0 0-1,0 0 0,0 0 0,1 0 0,-1 0 1,0 1-1,0-1 0,1 0 0,-1 1 0,0-1 1,1 1-1,-1 0 0,1-1 0,-1 1 0,1 0 1,-1 0-1,1 0 0,-1 0 0,0 0 0,1 0 1,2 1-1,7 0 248,-1 2 1,1-1-1,-1 1 0,0 1 1,0 0-1,0 0 1,0 1-1,-1 0 1,0 1-1,15 11 0,-2 0-150,-2 1 0,0 1 0,19 24 0,53 85 248,-21-24-316,-24-46-175,2-2-1,3-2 0,2-3 1,2-1-1,2-4 0,2-2 1,2-2-1,2-4 0,95 43 1,-57-37-19,2-4 1,1-5-1,161 31 1,-131-43-3,1-6 0,198-1 0,-83-24 90,485-78 0,235-126 45,-814 175-151,18-4 65,187-69 0,-351 106-109,-6 3-39,0-1 0,-1 1 1,1-1-1,-1 0 0,1-1 0,-1 1 0,0-1 0,0 0 0,6-4 0,-11 6-1,1 0 0,0 1 0,0-1 0,0 1 0,0-1 0,0 1 0,-1-1 0,1 1 0,0-1-1,0 1 1,-1-1 0,1 1 0,0-1 0,-1 1 0,1-1 0,-1 1 0,1-1 0,0 1 0,-1 0 0,1-1-1,-1 1 1,1 0 0,-1-1 0,1 1 0,-1 0 0,1 0 0,-1 0 0,0-1 0,1 1 0,-1 0-1,1 0 1,-1 0 0,1 0 0,-1 0 0,0 0 0,-24-6-2501,0 4-1138,1 2 0,-49 4 0,63-4 2986,-31 4-1347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48.7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0 388,'29'12'1349,"-1"-1"0,2-2 1,-1-1-1,61 9 0,-52-11-564,686 101 4549,-338-54-4072,-79-9-252,1141 188 852,-1048-149-1725,613 214 0,283 274 676,-1131-484-572,297 209 0,-373-227-170,-4 4 0,-2 3-1,-4 3 1,104 137 0,115 228 149,-26 20 105,58 91-48,-85-180-246,44 71-43,-229-339 32,66 165 0,-86-179-21,-35-82-4,13 32-3,-17-41 5,0 0-1,0 0 1,-1 0-1,1 0 1,-1 0 0,1 1-1,-1-1 1,0 0-1,0 0 1,0 0 0,0 0-1,0 0 1,0 1-1,-2 3 1,-11-11-110,13 4 96,-9-6-93,2 0 0,-1-1-1,1 0 1,1 0 0,-1 0-1,1-1 1,1 0-1,-9-17 1,-6-9-291,-27-45-376,28 46 555,-1 1 1,-2 1-1,-48-57 0,28 48 184,-73-56-1,94 81 52,-1 2 0,-1 0 0,0 1 0,-1 1 0,-45-15 0,68 26-5,-1 1-1,1-1 1,-1 1 0,0 0 0,1-1 0,-1 1-1,0 0 1,1 0 0,-1 0 0,0 0-1,1 0 1,-1 0 0,0 1 0,1-1-1,-1 1 1,1-1 0,-1 1 0,1-1 0,-1 1-1,1 0 1,-1 0 0,-2 2 0,2-1 8,1 0 1,-1 0 0,0 0-1,1 1 1,-1-1 0,1 1 0,0-1-1,0 1 1,0 0 0,0-1-1,1 1 1,-2 4 0,1 9 73,0 0 0,1 0 0,3 29 0,-2-38-71,3 44 114,-1-7-35,3 0 0,13 56-1,3-20-25,39 92 0,-50-144-61,2-1 0,1-1 0,2 0 0,0-1 0,1-1 0,38 40 0,-48-56-4,0-1 1,1-1-1,0 0 1,0 0-1,1 0 0,0-1 1,0 0-1,0-1 1,0 0-1,1 0 0,0-1 1,-1-1-1,1 1 1,0-1-1,0-1 0,0 0 1,1-1-1,-1 0 1,0 0-1,0-1 0,0 0 1,0-1-1,0 0 1,0 0-1,0-1 0,-1-1 1,1 0-1,-1 0 1,0-1-1,13-8 0,2-4 18,0 0 0,-2-2 1,0 0-1,24-28 0,73-99 65,-67 79-54,6-6-343,73-88-9,-34 63-7998,-59 54 2176,-10 16 3543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49.4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292 164 436,'-16'-24'1962,"1"-1"0,1 0 1,-18-48-1,24 56 2726,8 42-661,2 2-3786,-5 28 759,-8 54 0,1-22-429,-12 131 424,-40 542 553,60-423-1278,-7 118-1265,8-424 162,0-22-23,-2-9 126,-2-11-666,1-6-71,1-1-1,0 1 1,1-25-1,0-1-535,-37-193-5427,35 219 7085,-19-88-1402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29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28 180,'7'-28'11653,"-7"29"-11591,7 16 244,59 211 3057,23 74-2392,-15-105-8278,-72-193 6793,-1 0 0,1 0-1,0 1 1,0-1 0,1-1-1,-1 1 1,1 0 0,0-1 0,0 1-1,0-1 1,0 0 0,1 0-1,5 5 1,8-3-1214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49.7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11 600 312,'-4'-31'1026,"0"-1"0,2 1 0,2-1 0,1 0 0,9-59-1,-6 73-351,0 0-1,1 0 1,1 1-1,1 0 0,1 0 1,0 1-1,1-1 0,0 2 1,2-1-1,0 2 1,20-23-1,-19 25-520,0 0-1,1 0 1,1 1-1,-1 1 1,1 0 0,1 1-1,0 1 1,0 0-1,1 1 1,0 1 0,0 0-1,1 1 1,-1 1-1,1 0 1,0 2 0,0 0-1,0 0 1,0 2-1,0 0 1,1 1-1,-1 1 1,23 5 0,-12 0-87,0 2 0,-1 0 1,-1 2-1,0 1 1,0 1-1,-1 1 1,32 25-1,-10-3 73,-1 3 0,63 68 0,-85-81-64,-2 2-1,37 57 1,-49-69-50,-1 2 1,-1-1-1,0 1 1,-1 0-1,-1 1 0,6 37 1,-11-51-45,0 0 1,-1 0 0,0 0 0,0 0-1,-1 0 1,1 0 0,-1 0-1,0 0 1,-1-1 0,1 1 0,-1 0-1,-2 6 1,3-10-68,0 1 0,-1 0 1,1-1-1,0 1 0,0-1 0,-1 1 0,1-1 1,-1 0-1,1 1 0,-1-1 0,1 0 0,-1 0 1,0 0-1,0 0 0,0 0 0,1-1 1,-1 1-1,0 0 0,0-1 0,0 0 0,0 1 1,0-1-1,0 0 0,0 0 0,0 0 0,0 0 1,0 0-1,0-1 0,0 1 0,0 0 0,0-1 1,-2-1-1,-1 1-317,1-1 0,-1 0 0,1 0 0,0 0 0,0-1 0,0 0 0,0 0 0,0 0 0,0 0 0,1 0 1,-1-1-1,1 1 0,0-1 0,0 0 0,1 0 0,-1 0 0,1-1 0,-3-4 0,2-1-356,-1 0 1,1 0-1,1-1 0,0 1 0,0-1 0,1 1 1,1-16-1,4-32-1322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50.2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0 173 1176,'40'-59'2422,"-31"44"-1274,0 1-1,0 0 1,2 1 0,-1 0-1,2 0 1,13-11 0,-24 23-1038,0 0 1,0 0-1,0 1 0,0-1 1,0 1-1,0-1 1,0 1-1,0-1 0,0 1 1,0 0-1,0-1 1,0 1-1,0 0 1,0 0-1,0 0 0,0 0 1,0 0-1,0 0 1,1 0-1,-1 0 0,0 0 1,0 0-1,0 0 1,0 1-1,0-1 0,0 1 1,0-1-1,0 1 1,0-1-1,0 1 1,0-1-1,0 1 0,0 0 1,-1-1-1,1 1 1,0 0-1,1 2 0,2 2 227,-1 1 0,0 0 1,1 0-1,-2 0 0,3 7 0,-4-11-313,8 28 517,-2 2 0,0-1 0,-3 1-1,0 0 1,-2 61 0,-1-63-317,-5 370 1475,-1-21-1015,33-3-399,-24-352-350,0-1-1,1 1 1,1-1 0,14 32 0,-18-50 4,0-1 0,1 1 0,-1-1 1,1 1-1,0-1 0,1 0 0,-1 0 0,1 0 0,-1-1 0,1 1 1,7 4-1,-8-7-11,0 1 0,1-1 0,-1 0 0,0 0 0,0 0 1,0 0-1,1-1 0,-1 1 0,0-1 0,1 0 0,-1 0 0,1 0 0,-1-1 1,0 1-1,1-1 0,-1 1 0,0-1 0,0 0 0,6-3 0,1-1-159,0-1-1,0 0 1,-1 0-1,0-1 0,0-1 1,0 1-1,-1-1 1,-1-1-1,1 1 0,-1-1 1,-1 0-1,7-13 1,6-11-403,-2-2 0,17-45 1,56-194-984,33-79 1963,-28 144 2207,-79 186-1880,-9 19-211,-6 16 87,-10 31-92,-2-1 0,-2-1 0,-31 70 0,32-84-416,-101 254 644,92-219-532,3 0 0,-18 106 0,34-150-327,0-1 0,1 1 0,1 0 0,1 0 0,0 0 1,2-1-1,4 22 0,-5-33 68,0 0 0,0 0 0,0 0-1,0 0 1,1 0 0,0-1 0,0 0 0,1 1 0,0-1 0,0 0 0,0-1-1,0 1 1,1-1 0,-1 1 0,1-2 0,0 1 0,1 0 0,-1-1 0,1 0 0,-1 0-1,1-1 1,0 1 0,7 1 0,4-1-847,0 0 0,1-2 0,-1 1 0,0-2 0,0-1 0,27-3 0,99-26-5014,-66 7 3095,-10-4 519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50.7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278 406 1496,'17'-8'991,"-1"0"1,1-2-1,-1 0 1,-1-1-1,0 0 0,-1-1 1,0-1-1,-1 0 0,16-20 1,-23 26-810,-1 0 1,1 0 0,-1-1-1,-1 0 1,1 0 0,-1-1-1,-1 1 1,0-1 0,0 1 0,0-1-1,-1 0 1,-1 0 0,1 0-1,-1-1 1,-1 1 0,0 0-1,0 0 1,-1 0 0,0-1-1,-4-14 1,3 20-99,1-1 0,-1 0 0,0 1 0,0 0 0,0-1 0,-1 1 0,0 0 1,0 0-1,0 0 0,0 1 0,0-1 0,-1 1 0,1 0 0,-1 0 0,0 0 0,0 0 0,0 1 0,-1-1 0,1 1 0,-1 0 0,1 1 0,-1-1 0,1 1 0,-1 0 0,0 0 0,0 0 1,0 0-1,1 1 0,-1 0 0,-7 1 0,-3 0 87,0 2 1,1-1-1,0 2 0,-1 0 1,1 1-1,1 0 1,-1 1-1,-24 15 0,21-9-73,1 0-1,0 1 1,1 1-1,0 0 1,1 1-1,1 0 1,0 1-1,1 1 1,1 0-1,1 1 1,0 0-1,1 0 0,-11 35 1,14-35-93,1 0 1,0 0-1,2 0 0,0 1 1,1-1-1,0 1 0,2 0 1,0-1-1,1 1 0,1-1 1,1 1-1,1-1 1,0 0-1,1 0 0,10 23 1,-12-36-35,-1 0 0,1 0 1,0-1-1,0 1 1,0-1-1,0 1 1,1-1-1,0 0 1,-1 0-1,2-1 1,-1 1-1,0-1 0,1 0 1,-1 0-1,1-1 1,0 1-1,0-1 1,0 0-1,0 0 1,1-1-1,-1 1 0,0-1 1,1 0-1,-1-1 1,1 1-1,-1-1 1,1 0-1,-1-1 1,0 1-1,1-1 0,-1 0 1,1 0-1,-1-1 1,0 0-1,0 0 1,0 0-1,0 0 1,0-1-1,6-4 0,21-16-26,-1-1 1,0-1-1,-2-2 0,42-50 0,-23 25 329,-48 52-268,0 0 0,0 0-1,0 0 1,0 1-1,0-1 1,0 0-1,0 0 1,0 0-1,0 0 1,0 1-1,0-1 1,0 0 0,0 0-1,0 0 1,0 0-1,0 0 1,0 1-1,0-1 1,1 0-1,-1 0 1,0 0-1,0 0 1,0 0 0,0 0-1,0 0 1,0 1-1,0-1 1,1 0-1,-1 0 1,0 0-1,0 0 1,0 0-1,0 0 1,0 0 0,0 0-1,1 0 1,-1 0-1,0 0 1,0 0-1,0 0 1,0 0-1,1 0 1,-1 0-1,0 0 1,0 0 0,0 0-1,0 0 1,0 0-1,1 0 1,-1 0-1,0 0 1,0 0-1,0 0 1,0 0-1,0 0 1,1 0 0,-5 20 105,3-15-82,-7 48-171,2 1 1,2 70 0,4-112-331,0 0 0,1 1 0,1-1-1,0 0 1,4 14 0,-6-24 206,1 1-1,0-1 1,0 1 0,0-1-1,0 0 1,0 1 0,0-1-1,1 0 1,-1 0 0,1 0-1,0 0 1,-1 0 0,1 0-1,0 0 1,0-1 0,0 1-1,1-1 1,-1 1 0,0-1-1,0 0 1,1 0-1,-1 0 1,1 0 0,-1 0-1,1-1 1,-1 1 0,1-1-1,-1 1 1,1-1 0,4 0-1,2-2-457,0 1 0,0-1-1,0-1 1,0 1-1,-1-2 1,1 1 0,13-8-1,35-19-1505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51.1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0 439 604,'2'-20'1233,"1"1"-1,1 0 1,1 0-1,0 0 1,1 0-1,13-26 1,-13 35-623,0 0 0,0 0 0,1 1 0,0 0 0,0 1 0,1 0 0,0 0 0,1 0 0,0 1 0,0 1 0,0-1 0,19-8 0,-1 3-72,0 1 1,1 1-1,57-11 1,90-4 101,-117 19-1619,-1-2 0,88-25-1,-106 15-1439,-28 7-265,-11 11 2542,0-1-1,-1 1 0,1-1 1,0 1-1,0-1 0,-1 1 1,1 0-1,0-1 0,-1 1 1,1-1-1,-1 1 0,1 0 1,0-1-1,-1 1 0,1 0 1,-1 0-1,1-1 0,-1 1 1,1 0-1,-1 0 0,1 0 1,-1-1-1,1 1 0,-1 0 1,1 0-1,-1 0 0,1 0 1,-1 0-1,0 0 0,0 0 1,-11 0-1075,0 0 1,0 0 0,-22 4 0,-18 4-656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51.4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1 956,'-36'40'1604,"6"4"364,12-6 281,7-1 55,11-9-164,11 1-296,7-11-380,12-2-416,6-7-536,11-5-672,7-4-732,6-7-856,5-2-648,6-7-340,7 1-61,5-4 277,1-9 516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0:51.7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18 421 1204,'-5'-34'2036,"2"0"0,1 0 0,4-68 0,-1 92-1687,0 0-1,1 0 1,0 1 0,1-1 0,0 1 0,1 0 0,-1 0-1,2 0 1,-1 0 0,1 0 0,1 1 0,-1 0-1,2 0 1,-1 1 0,1 0 0,0 0 0,0 0 0,14-8-1,-11 8-288,1 1-1,0 0 0,1 1 0,-1 1 0,1-1 0,0 2 0,0 0 0,0 0 0,0 1 0,1 1 0,-1 0 0,0 0 0,1 2 0,-1-1 0,1 2 0,-1-1 0,0 2 0,0-1 0,0 2 1,0 0-1,0 0 0,-1 1 0,0 0 0,0 1 0,0 1 0,-1-1 0,1 2 0,-2-1 0,1 1 0,-1 1 0,0 0 0,-1 0 0,0 1 0,-1 0 0,0 0 0,0 1 0,-1-1 0,-1 2 1,0-1-1,0 0 0,5 23 0,-6-11 13,-1 1 1,-1 0-1,-1-1 1,-1 1-1,-1 0 1,-1 0-1,-2-1 1,0 1-1,-9 28 1,-4 1 31,-2-2 1,-49 94-1,2-37-532,41-70-2579,-32 64 1,56-98 2522,-1 0 1,0 0-1,1 0 0,0 0 0,0 0 1,0 0-1,0 1 0,1-1 0,0 0 1,0 0-1,0 1 0,0-1 0,1 0 0,-1 0 1,1 1-1,0-1 0,1 0 0,1 6 1,4 15-2059</inkml:trace>
  <inkml:trace contextRef="#ctx0" brushRef="#br0" timeOffset="1">263 1413 860,'-24'63'2312,"0"3"537,0-4 351,0 4 64,6-6-604,1-1-643,5-6-669,0-3-508,0-6-420,6-6-468,0-7-748,6-3-1200,-6-6-813,-6-3-419,6-7-152,-18-2 131,-11-4 545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1:14.3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0 252,'6'10'7107,"-6"-9"-7065,-1-1-1,1 1 0,0-1 0,0 1 1,0 0-1,-1-1 0,1 1 0,0 0 1,0-1-1,-1 1 0,1-1 0,-1 1 1,1-1-1,-1 1 0,1-1 0,0 1 1,-1-1-1,0 0 0,1 1 0,-1-1 1,1 1-1,-1-1 0,-1 1 0,-5 5 756,19-3 342,507-19-667,-300 11-400,-1 1-3427,-230 24-1343,-3-3 3236,2-1 208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1:15.1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0 188 784,'6'-5'564,"0"0"0,0 0-1,1 0 1,-1 1 0,1 0-1,0 1 1,0-1 0,1 1 0,12-3-1,10-2 1271,36-4-1,-37 7-701,348-45 2952,-244 35-3848,180-14-648,-300 27 1294,2-2-4738,-44-9-5928,-4 7 7938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1:16.3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0 195 448,'30'-32'3298,"-27"28"-3167,0-1-1,1 1 0,-1 0 1,1 0-1,0 1 0,0-1 1,0 1-1,1 0 0,-1 0 1,7-3-1,41-13 537,1 2 1,0 2-1,2 3 1,56-6 0,-48 8-490,-33 5-160,105-15-635,-112 18-247,1 1 0,-1 0 0,40 6 0,-59-4 454,1 0-1,-1 0 0,0 0 1,0 1-1,0-1 1,5 4-1,-6-4 91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1:21.3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285 3702 264,'-16'-17'163,"0"0"0,1-1-1,1 0 1,0-1 0,2-1 0,0 0 0,-15-37 0,1-11 1008,-19-79 1,40 128-957,-19-72 3,4-1 1,4-1-1,4 0 0,4 0 1,5-103-1,9 123-181,3 0-1,3 0 1,26-87 0,89-207-200,-83 263 81,6 2 0,3 3-1,5 2 1,4 2 0,4 3-1,136-144 1,-87 120-68,5 6-1,5 5 1,4 5-1,174-101 1,-186 135-101,3 5 1,2 5 0,3 6 0,2 5 0,208-45 0,-231 71 122,0 3 0,1 6 1,1 4-1,0 4 1,-1 5-1,130 21 0,-160-11 151,-1 3-1,0 3 0,-2 4 0,0 2 1,-2 4-1,0 3 0,-3 3 0,-1 2 1,90 68-1,-92-52 5,-1 2 0,-3 3 0,67 84 1,-56-50 27,106 182 1,-63-54 9,135 370 1,21 258 295,-228-667-218,-8 3-1,19 328 0,-51-399-203,-6 1-1,-4-1 0,-5-1 1,-5 0-1,-32 109 0,21-126-57,-4 0-1,-3-2 0,-5-2 1,-4-2-1,-109 161 0,78-147 85,-4-3 1,-5-4-1,-4-3 0,-4-5 1,-111 82-1,129-115 7,-3-3 1,-2-3-1,-3-4 0,-1-3 0,-2-5 1,-1-3-1,-151 37 0,114-47 170,0-5 1,-2-6-1,1-5 0,-1-6 1,-133-15-1,107-4 199,2-6 0,1-7 0,-266-91 0,299 78-188,3-5 1,2-5-1,2-5 1,2-4-1,-161-126 1,203 134-204,2-2-1,2-4 1,4-2 0,1-3 0,4-2 0,3-2 0,3-2 0,3-2 0,-37-86 0,40 60-272,4-1 0,5-2 1,5-1-1,3-1 0,6-1 1,4-1-1,4 0 0,6-111 1,13 11-422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44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175 100 180,'-25'-10'1348,"-52"-19"4569,4-5 4851,100 30-9988,346-16-9473,-125 18 8011,-246 2 875,0-1 0,0 1 0,0 0-1,0 0 1,0 1 0,0-1 0,0 0-1,0 1 1,0-1 0,0 1 0,0-1-1,-1 1 1,1 0 0,0 0 0,0 0-1,-1 0 1,1 0 0,0 0 0,-1 1-1,0-1 1,3 3 0,-2-1 89,-1 1 0,1 0 1,-1 0-1,0 0 0,0 0 0,0 0 0,-1 0 0,1 0 1,-1 7-1,4 91 1688,7 92-495,-7-165-1570,1 0 0,1-1 0,1 0 0,18 44 0,-22-66-346,0-1 1,0 0-1,0 0 0,1 0 0,0 0 0,0 0 1,0-1-1,1 1 0,6 4 0,-10-8 184,0 0-1,0-1 1,0 1-1,1 0 0,-1 0 1,0 0-1,1-1 1,-1 1-1,0-1 1,1 1-1,-1-1 1,1 1-1,-1-1 0,0 0 1,1 0-1,-1 1 1,1-1-1,-1 0 1,1-1-1,-1 1 1,1 0-1,-1 0 1,1-1-1,-1 1 0,1 0 1,-1-1-1,0 0 1,1 1-1,-1-1 1,0 0-1,0 1 1,1-1-1,-1 0 1,0 0-1,0 0 0,0 0 1,0 0-1,0-1 1,0 1-1,0 0 1,-1 0-1,1-1 1,0 0-1,5-16-2153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29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48 412,'0'-17'1176,"2"-13"7744,-2 30-8868,6 17 960,45 190 2773,14 105-3119,-63-303-652,19 122-948,-16-43-3326,-5-86 3964,0-1-1,0 1 1,0-1-1,-1 1 1,1 0 0,0-1-1,0 1 1,-1-1 0,1 1-1,-1-1 1,0 1-1,-1 2 1,1-3 146,1-1 1,-1 1-1,1-1 0,-1 0 0,0 1 1,1-1-1,-1 0 0,0 1 1,1-1-1,-1 0 0,0 1 0,0-1 1,1 0-1,-1 0 0,0 0 1,0 0-1,1 0 0,-1 0 0,0 0 1,0 0-1,1 0 0,-1 0 1,0-1-1,0 1 0,1 0 0,-1 0 1,0-1-1,0 1 0,-19-9-1438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1:23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118 729 168,'-51'-12'1795,"40"9"-1214,1 0 1,-1 0-1,0 1 0,-13 0 0,48 12 1149,12-4-1319,1-1 0,-1-1 0,1-3 0,68-5 0,147-32 125,248-75-272,-7-28-296,-39 10-8,804-135 139,-619 218 132,-468 48-177,297 42 0,-398-33-51,-1 3 1,0 3 0,122 47 0,-163-51-4,-1 1 1,-1 1 0,-1 1 0,43 34-1,-52-36 3,-1 1 0,-1 0 0,0 2 0,-1-1 0,0 1 0,-2 1 0,17 33 0,-9-4 42,-1 0 0,-3 1 0,-2 1 1,-2 0-1,6 65 0,2 256 537,-18-339-528,-6 427 613,0-13-193,14-175-278,12-1 0,79 386 0,-77-546-195,47 260-96,-67-346 29,-1 0-1,-1 1 0,-1-1 1,-1 1-1,-1-1 0,-1 1 1,-10 35-1,9-46-20,-1 0 1,0-1-1,-1 1 1,0-1-1,-1 0 1,0-1-1,-1 0 1,0 0-1,-1-1 1,0 0-1,-1 0 1,0-1-1,0 0 1,-18 11-1,-2-2-105,-1-2 0,-1 0 0,-1-3 0,-41 13 0,-144 29-324,202-52 490,-987 165-493,623-113 484,61-6 35,-996 132 24,1314-181-25,-266 20-254,229-20-57,-1-1 1,0-2 0,0-2 0,-70-18 0,96 19 3,1 0 0,-1-1 1,1-1-1,0 0 0,0-1 1,1 0-1,-19-15 0,22 15 39,2 0 0,-1 0 0,1-1 0,0 1 1,0-1-1,1-1 0,0 1 0,0-1 0,1 0 0,0 0 0,-4-15 0,-4-34-755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1:23.8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26 381 572,'-6'-20'192,"0"0"-1,2-1 1,0 1 0,1-1-1,1 0 1,1 0 0,1 0 0,1 0-1,1 0 1,0 0 0,2 0-1,0 1 1,10-28 0,-11 43-126,-1-1 1,1 1 0,0 0 0,0 0-1,1 0 1,-1 1 0,1-1 0,0 1-1,9-7 1,-12 10-32,0 0 0,0 0 0,0 1 0,1-1 0,-1 0 0,0 0 0,0 1 0,1-1-1,-1 1 1,1 0 0,-1-1 0,0 1 0,1 0 0,-1 0 0,1-1 0,-1 1 0,1 0 0,-1 1 0,0-1 0,1 0 0,-1 0 0,1 1 0,-1-1 0,0 0-1,1 1 1,-1 0 0,0-1 0,1 1 0,-1 0 0,0-1 0,0 1 0,0 0 0,0 0 0,0 0 0,0 0 0,0 0 0,0 0 0,0 1 0,0-1-1,0 0 1,-1 0 0,1 1 0,-1-1 0,2 2 0,5 13 264,-1-1 0,0 1 1,-1 0-1,-1 1 0,4 32 0,1 92 956,-5 174 995,7 174 509,149 877 903,47-228-5216,-165-963-2230,-30-127 681,-10-40 2786,-28-23-7661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13:01:25.0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1168 112,'-5'11'1783,"4"-11"-1555,1 1-1,-1-1 0,1 1 0,-1 0 0,1-1 0,-1 1 0,1-1 0,-1 1 0,1 0 0,0-1 0,0 1 0,-1 0 0,1 0 0,0-1 0,0 1 0,0 0 0,-1 0 0,1 0 0,36 0 4228,-5-2-3638,0-2 0,-1-1 0,0-1 0,1-1 0,-2-2 0,55-22 0,161-93-85,-224 111-572,381-219 403,471-243-535,-801 441-124,160-78-1134,-228 109 1163,-2 1 9,0 0-1,0 0 1,0 0 0,0 0-1,0 0 1,-1 0-1,1-1 1,0 1-1,-1 0 1,1-1-1,-1 1 1,0-1 0,1 0-1,1-3 1,-3 5 39,0 0-1,0-1 1,0 1 0,0 0 0,0 0-1,0 0 1,0-1 0,0 1 0,0 0-1,0 0 1,0-1 0,0 1 0,0 0 0,-1 0-1,1 0 1,0-1 0,0 1 0,0 0-1,0 0 1,0 0 0,0 0 0,-1-1 0,1 1-1,0 0 1,0 0 0,0 0 0,-1 0-1,1 0 1,0 0 0,0-1 0,0 1-1,-1 0 1,1 0 0,0 0 0,0 0 0,-1 0-1,1 0 1,0 0 0,0 0 0,0 0-1,-1 0 1,-12-1-258,12 1 227,-132 6-2223,68-2 864,-86-6-1,34-11 519,100 10 892,0-1 0,0-1 0,1 0 0,-31-14-1,45 18 42,1 0 0,0 1 0,-1-1 0,1 0 0,0 0 0,0 0 0,-1 0 0,1 0 0,0 0 0,0 0 0,0 0 0,0-1 0,0 1 0,0 0 0,1-1 1,-1 1-1,0 0 0,1-1 0,-1 1 0,0-3 0,2 3 1,-1 0 0,0 0 0,0 0 0,1 0 0,-1-1 0,1 1 0,-1 0 0,1 0 0,-1 0 0,1 0 0,-1 0 0,1 0 0,0 0 0,0 0 0,0 0 1,0 0-1,-1 1 0,1-1 0,0 0 0,0 1 0,0-1 0,1 0 0,-1 1 0,0-1 0,0 1 0,0 0 0,0-1 0,3 1 0,23-8 307,0 2-1,1 1 0,-1 1 1,1 1-1,0 1 0,0 2 1,0 1-1,0 1 1,0 1-1,-1 2 0,1 1 1,29 10-1,-48-14-313,1 2-1,-1-1 1,0 1 0,0 0 0,0 1-1,-1 0 1,1 1 0,-1-1 0,0 2-1,-1-1 1,0 1 0,0 0-1,0 0 1,-1 1 0,0 0 0,0 0-1,-1 1 1,0-1 0,-1 1-1,0 0 1,0 1 0,-1-1 0,0 0-1,0 1 1,1 19 0,-3-12-134,-2 1 0,0-1 0,-2 0 0,1 0 0,-2 0 0,0 0 0,-1 0 0,-1-1-1,-1 0 1,-15 28 0,-5 3-694,-3-1 0,-42 50 0,-2-11-1569,-4-2-1,-3-4 0,-166 124 0,111-107 311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12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31 240,'-4'1'12455,"9"-15"-7528,0-2-4429,-5 16-522,0 0 1,0 0 0,0 1 0,0-1 0,0 0 0,0 0-1,0 0 1,-1 0 0,1 0 0,0 0 0,0 0 0,0 0-1,0 0 1,0 0 0,0 0 0,0 0 0,0 0 0,-1 0 0,1 0-1,0 0 1,0 0 0,0 0 0,0 0 0,0-1 0,0 1-1,0 0 1,0 0 0,0 0 0,0 0 0,0 0 0,-1 0 0,1 0-1,0 0 1,0 0 0,0 0 0,0 0 0,0 0 0,0 0-1,0-1 1,0 1 0,0 0 0,0 0 0,0 0 0,0 0 0,0 0-1,0 0 1,0 0 0,0-1 0,-7 8-2401,-3 1-1901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14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237 242 300,'-3'0'522,"-1"1"1,1-1-1,0 1 0,0-1 1,-1 0-1,1 0 0,0-1 0,-1 1 1,1-1-1,0 1 0,0-1 1,0 0-1,0 0 0,0-1 1,0 1-1,0-1 0,0 1 0,0-1 1,1 0-1,-1 0 0,1 0 1,-1 0-1,-2-3 0,4 2-102,-1 1-1,1-1 1,-1 1 0,1-1-1,0 0 1,0 0-1,0 0 1,1 0 0,-1 0-1,0 1 1,1-1 0,0 0-1,0-4 1,7-29-75,-4 27-252,1 0 0,0 1-1,1-1 1,0 1 0,0 0-1,1 0 1,0 1 0,1-1 0,-1 2-1,1-1 1,11-7 0,-13 9-73,1 1 1,0 0-1,0 1 1,0-1-1,1 1 1,-1 0-1,1 1 1,0 0-1,0 0 1,0 0-1,0 1 1,0 0-1,0 0 1,0 1-1,13 0 1,-17 1-12,0-1 0,0 1 0,0-1 0,-1 1 0,1 0 0,0 0 0,-1 0 0,1 0 0,0 0 0,-1 1 1,0-1-1,1 1 0,-1 0 0,0 0 0,0 0 0,0 0 0,0 0 0,0 0 0,1 3 0,-1-2 6,0 1-1,-1-1 1,1 1-1,-1 0 1,0 0-1,0-1 1,-1 1-1,1 0 1,-1 0-1,0 0 1,0 0-1,-1 5 1,-1 6 28,-1 0 1,-1 0 0,-1 0-1,0 0 1,-12 25-1,-9 4 37,-2 0 0,-1-2 0,-64 69 0,-57 40 197,145-147-268,-10 7 17,13-10-22,-1 0 0,1 0 0,0 1-1,0-1 1,0 1 0,0-1 0,0 1-1,0 0 1,0 0 0,1 0 0,-1 0-1,1 0 1,-2 3 0,5-4-3,1-1 1,0 1-1,0-1 0,0 0 1,0 1-1,0-1 1,-1-1-1,1 1 0,4-1 1,-2 1-2,57-5-1924,1-3-1,-2-2 1,1-3 0,-2-2 0,0-4-1,58-25 1,-36 13-3724,-41 16 3540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15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235 303 556,'17'13'11413,"-3"-22"-8746,-10 5-2510,-1 0-1,0 0 1,0 0 0,0 0 0,0-1-1,-1 1 1,1-1 0,-1 0-1,-1 1 1,1-1 0,-1 0 0,1 0-1,-1 0 1,-1 0 0,1 0 0,-1 0-1,0 0 1,0-1 0,0 1-1,-1 0 1,-1-5 0,2 6-145,-1 1 0,1-1 0,-1 1 0,0 0 0,-1 0 0,1 0 0,0 0 0,-1-1 0,0 2 0,1-1 0,-1 0 0,0 0 0,-1 1 0,1-1 0,0 1 0,-1-1 0,1 1 0,-1 0 0,0 0 0,0 0 0,0 1 0,0-1 0,0 1 0,0-1 0,0 1 0,0 0 0,-1 0 0,1 1 0,0-1 0,-1 0 0,1 1 0,-5 0 0,0 1 13,0 1 1,-1-1 0,1 2-1,0-1 1,1 1 0,-1 0 0,0 1-1,1 0 1,0 0 0,0 0-1,0 1 1,0 0 0,1 0 0,0 1-1,0 0 1,0 0 0,-5 8-1,1-1 68,0 1 0,1 0-1,0 1 1,1 0-1,1 0 1,0 1 0,-7 26-1,12-31-81,-1 0 1,2 1-1,-1-1 0,2 1 1,0-1-1,0 1 0,1-1 1,3 19-1,-3-27-20,-1 1 1,1-1 0,0 0-1,0 1 1,1-1 0,-1 0-1,1 0 1,-1 0 0,1 0-1,0 0 1,0 0 0,0 0-1,1-1 1,-1 1 0,1-1-1,-1 0 1,1 1-1,0-1 1,0 0 0,0-1-1,0 1 1,0 0 0,0-1-1,0 0 1,0 0 0,1 0-1,-1 0 1,1 0 0,-1-1-1,1 1 1,-1-1-1,5 0 1,2-1-34,-1-1 1,1 1-1,-1-2 0,1 1 1,-1-1-1,0-1 0,0 0 0,0 0 1,-1-1-1,0 0 0,9-7 1,3-2-115,-2-2 1,0 0 0,21-25 0,-34 36 169,0-1 1,0 0 0,-1 0 0,0 0-1,0-1 1,0 0 0,-1 0 0,5-13-1,-22 46 390,10-14-363,1 0 0,1 0 0,0 0 0,0 0 0,1 22 0,1-28-40,0 1 1,1-1 0,0 1-1,0-1 1,1 0-1,-1 1 1,1-1-1,1 0 1,-1 0 0,1 0-1,0-1 1,6 10-1,-8-14-23,1 1 0,-1-1 0,1 1 0,-1-1 0,1 0 0,-1 1 0,1-1 0,0 0-1,0 0 1,-1 0 0,1 0 0,0-1 0,0 1 0,0 0 0,0-1 0,0 1 0,0-1 0,0 0-1,3 0 1,-1 0-55,0 0-1,0-1 1,-1 0-1,1 0 1,0 0-1,0 0 1,0 0-1,0-1 1,3-2-1,6-4-268,0-1-1,-1 1 1,0-2-1,11-12 1,-9 8 399,-1 0 1,-1-1-1,0-1 1,-1 0-1,0-1 1,-2 0-1,0 0 1,11-31-1,-19 39 1581,-5 26-1064,4-5-509,1-1 1,1 0 0,0 0 0,0 0 0,1 0-1,8 20 1,-9-26-70,0 0-1,0-1 1,0 1-1,1-1 1,-1 0-1,1 0 1,0 0-1,1 0 1,-1-1-1,0 1 1,1-1-1,0 0 1,0 0-1,0 0 1,0 0 0,0-1-1,1 1 1,4 1-1,-5-4-15,1 1 0,-1-1 0,0 0 0,1 0-1,-1-1 1,1 1 0,-1-1 0,0 0 0,1 0 0,-1 0-1,0-1 1,0 1 0,0-1 0,0 0 0,0 0 0,0-1 0,-1 1-1,1-1 1,-1 0 0,1 0 0,-1 0 0,5-7 0,3-2-13,-1 0-1,-1-1 1,0 0 0,-1-1 0,7-15-1,-7 13 109,-2 0 0,0 0 0,0-1 0,-2 0 0,0 0 0,3-34-1,4 121 144,-8-52-200,37 252 88,-37-234-106,-2 0-1,-1 0 1,-2 0-1,-1-1 1,-13 57-1,13-82 2,-1-1 0,1 1 0,-2-1 0,1 0-1,-1 0 1,-7 9 0,11-16 3,-1 1-1,0-1 0,0 0 1,0 0-1,0 0 1,0 0-1,0-1 0,-1 1 1,1-1-1,-1 1 1,-4 1-1,6-2 1,-1-1 0,1 0 1,-1 0-1,1 0 0,-1 0 0,1 0 0,-1 0 1,1 0-1,-1 0 0,1 0 0,-1-1 0,1 1 0,-1-1 1,1 1-1,-1-1 0,1 0 0,0 1 0,-1-1 1,1 0-1,0 0 0,0 0 0,-1 0 0,0-1 0,-1-2-9,1 1-1,-1-1 0,1 0 1,0 1-1,0-1 0,0 0 0,1 0 1,-1 0-1,1 0 0,0-1 1,0 1-1,1 0 0,-1 0 0,1-1 1,0 1-1,0 0 0,0-1 1,1 1-1,1-8 0,2-7-87,0 1-1,1-1 0,9-18 1,-1 8-187,1 1 0,1 0 0,1 1 0,2 0 0,41-46 0,-32 43 8,2 2 1,1 0 0,1 3-1,44-29 1,-68 49 362,1 1 0,-1 0 0,1 0 1,-1 1-1,13-4 0,-19 6-55,0 1 1,1 0-1,-1-1 0,0 1 1,0 0-1,0 0 0,1 0 1,-1 0-1,0 0 0,0 0 1,1 0-1,-1 1 0,0-1 0,0 0 1,1 1-1,-1-1 0,0 1 1,0-1-1,0 1 0,0-1 1,0 1-1,0 0 0,0 0 1,0 0-1,0-1 0,0 1 1,0 0-1,0 0 0,-1 0 1,1 0-1,0 0 0,-1 0 1,1 1-1,-1-1 0,1 0 1,-1 0-1,1 0 0,-1 0 1,0 1-1,0-1 0,0 0 1,1 0-1,-1 1 0,0-1 1,-1 2-1,2 12 163,-2 1 1,0 0-1,-4 18 1,-2 34-26,7-62-246,0 1-1,0-1 1,1 1 0,0-1-1,0 1 1,1-1 0,-1 0-1,5 11 1,-5-15-45,0 0 0,1-1-1,-1 1 1,0-1 0,0 0 0,1 1 0,-1-1 0,1 0-1,-1 0 1,1 1 0,-1-1 0,1-1 0,0 1 0,0 0-1,-1 0 1,1-1 0,0 1 0,0-1 0,0 1-1,0-1 1,0 0 0,0 0 0,0 1 0,0-2 0,-1 1-1,1 0 1,0 0 0,0 0 0,0-1 0,0 1-1,0-1 1,0 0 0,3-1 0,13-6-1213,-1 0-1,0 0 1,0-2 0,0 0 0,-1-1-1,27-24 1,-14 7 194,-1-1 0,32-41 0,-14 2 2362,-30 37 1492,-1-1 0,-1 0 0,-2 0 1,14-58-1,-9-6 509,-17 84-3039,-5 17-112,-6 19-66,-4 37-58,2 0 0,3 2 0,-1 70-1,9-114 34,-4 58-306,4 1-1,10 121 1,-8-196 154,1 1 1,-1-1-1,1 0 1,0 1 0,0-1-1,0 0 1,1 1-1,2 4 1,-4-8 70,1 1 0,-1-1 1,0 0-1,1 1 0,-1-1 0,0 0 0,1 1 0,-1-1 0,0 0 1,1 1-1,-1-1 0,0 0 0,1 0 0,-1 0 0,1 0 1,-1 1-1,1-1 0,-1 0 0,0 0 0,1 0 0,-1 0 1,1 0-1,-1 0 0,1 0 0,0 0 0,0-1-176,0 1 0,1-1 0,-1 0 0,0 1 0,0-1 0,0 0 0,0 0 0,0 0 0,0 0 0,0 0 0,-1 0 0,1 0 0,1-2 0,-1 2-38,0-1-1,0 0 0,0 1 1,-1-1-1,1 0 1,-1 1-1,1-1 0,-1 0 1,1 0-1,-1 1 0,0-1 1,0 0-1,0 0 1,0 0-1,0 1 0,0-1 1,-1 0-1,1 0 0,-1 1 1,1-1-1,-1 0 1,1 0-1,-1 1 0,0-1 1,0 1-1,-1-2 0,-10-12-1108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16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101 220 28,'-26'-8'1447,"13"4"478,1 1-1,0-2 1,-21-10 0,32 15-1841,1 0 1,0 0 0,0 0 0,-1-1 0,1 1 0,0 0-1,0 0 1,0 0 0,-1-1 0,1 1 0,0 0 0,0 0-1,0-1 1,-1 1 0,1 0 0,0 0 0,0-1 0,0 1-1,0 0 1,0 0 0,0-1 0,0 1 0,0 0 0,0 0-1,-1-1 1,1 1 0,0 0 0,0-1 0,1 1 0,-1 0-1,0-1 1,0 1 0,0 0 0,0 0 0,0-1 0,0 1-1,0 0 1,11-10 1378,16-2-378,190-63-459,-106 40-5020,0 0-4376,-81 26 6751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16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166 173 864,'31'-27'8477,"-31"27"-8306,1 0-1,-1 0 1,0 0 0,1 0-1,-1 0 1,1 0-1,-1 0 1,0 0 0,3 0 852,-2 1-852,-1 0 1,0 0 1,1-1-1,-1 1 0,0 0 1,0 0-1,0 0 1,0 0-1,0 0 0,0 0 1,0 0-1,0 0 1,0 0-1,0 0 0,-1 0 1,1 0-1,0 0 1,-2 1-1,-6 22 1188,-2-1 0,-26 44 0,9-18-706,3-5-211,-41 88 588,59-117-911,0 1 0,1-1 0,1 1 0,1 0 0,0 0 0,-1 29-1,4-44-113,0 0-1,-1 0 0,1 0 0,0 0 0,1 0 0,-1 0 0,0 0 0,0 0 1,0 0-1,1 0 0,-1 0 0,0 0 0,1 0 0,-1 0 0,1 0 1,-1 0-1,1 0 0,-1 0 0,1-1 0,1 2 0,-2-2-8,1 1 0,0-1 1,-1 0-1,1 0 0,0 0 0,-1 0 0,1 0 0,0 0 0,0 0 0,-1 0 0,1 0 0,0 0 1,-1 0-1,1 0 0,0 0 0,0 0 0,-1-1 0,1 1 0,0 0 0,-1-1 0,2 0 0,2-1-52,1-2 0,-1 1 0,0 0 0,0-1 0,0 0 0,4-5-1,32-49-877,-2-2-1,-4-1 0,36-86 0,-32 66 408,-9 20 738,28-83 0,-57 143-169,0 0 0,0 0 0,0-1 0,1 1 0,-1 0 0,0 0 0,1 0 0,-1 0 0,1 0 0,-1 0 0,1 0 0,-1 0 0,1 0 0,0 1-1,-1-1 1,1 0 0,0 0 0,0 0 0,1 0 0,-2 2 8,1-1-1,-1 1 1,1-1-1,-1 1 1,1 0-1,-1 0 1,1-1-1,-1 1 1,0 0 0,1 0-1,-1 0 1,0-1-1,0 1 1,0 0-1,1 0 1,-1 0-1,0 1 1,3 50 867,-3 17-261,11 81-1,-8-128-699,1-1-1,0 0 1,2 0 0,0 0-1,2-1 1,0 0-1,1 0 1,13 19-1,-20-35-117,0-1-1,1 0 0,-1 0 1,1 0-1,-1 0 0,1-1 0,0 1 1,0-1-1,1 1 0,-1-1 1,0 0-1,1-1 0,-1 1 1,5 1-1,-7-2-35,0-1 1,0 0-1,1 0 1,-1 0-1,0 0 1,0 0-1,0 0 1,0 0-1,0 0 1,1 0-1,-1-1 1,0 1-1,0 0 1,0-1-1,0 1 1,0-1-1,0 1 1,0-1-1,1-1 1,0 1-240,0-1 1,-1 0-1,0 1 1,1-1-1,-1 0 0,0 0 1,0 0-1,0 0 1,0 0-1,0-1 0,-1 1 1,1 0-1,0-3 1,-1 3 97,1 0 0,-1 1 0,0-1 1,0 0-1,0 1 0,-1-1 1,1 0-1,0 0 0,0 1 1,-1-1-1,1 0 0,-1 1 1,0-1-1,0 1 0,1-1 1,-2-1-1,-8-11-1923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17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46 636,'-7'1'685,"-48"5"4006,49-6-3379,0 1 0,-1-2-1,1 1 1,0-1 0,0 0 0,-9-2 0,23 0 1954,38-5-2925,-31 7-467,356-28-15090,-310 22 13096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18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149 226 388,'14'-3'780,"27"-8"1463,-39 11-1893,0-1-1,0 0 0,0 0 0,0 1 1,-1-1-1,1 0 0,0-1 0,0 1 1,-1 0-1,1 0 0,0-1 0,-1 1 1,1-1-1,1-2 0,-3 4-224,0-1 1,0 1-1,0-1 0,0 0 0,0 1 1,-1-1-1,1 1 0,0-1 0,0 0 1,0 1-1,-1-1 0,1 1 1,0-1-1,0 1 0,-1-1 0,1 1 1,0-1-1,-1 1 0,1 0 0,-1-1 1,1 1-1,-1-1 0,1 1 0,-1 0 1,1-1-1,-1 1 0,1 0 0,-1 0 1,1-1-1,-1 1 0,1 0 1,-1 0-1,0 0 0,1 0 0,-1 0 1,1 0-1,-1 0 0,1 0 0,-1 0 1,0 0-1,0 0 0,-28-2 1704,20 2-1646,-1 1 1,1 1-1,0 0 0,0 0 0,0 0 0,0 1 1,0 1-1,0-1 0,1 2 0,0-1 1,0 1-1,0 0 0,0 1 0,1-1 1,0 2-1,0-1 0,0 1 0,1 0 0,0 0 1,1 1-1,-6 9 0,10-16-170,0 1 0,0 0 0,0 0-1,0 0 1,1 0 0,-1 0 0,1 0-1,-1 0 1,1 0 0,0 0 0,0 0 0,0 0-1,0 0 1,0 0 0,0 0 0,0 0 0,1 0-1,-1 0 1,1 0 0,-1 0 0,2 2 0,0-1-2,0 0 0,0 0 0,0-1 0,1 1 0,-1-1 0,1 1 0,-1-1 0,1 0 0,0 0 0,0 0 1,5 2-1,6 2-1,1 0 1,-1-1 0,1-1 0,22 3 0,2-3-29,18 3-70,-54-7 73,0 1-1,0 0 0,1 0 0,-1 0 0,0 1 0,0-1 1,0 1-1,0-1 0,0 1 0,-1 0 0,1 0 0,4 4 0,-6-4 11,0 0-1,0 1 0,0-1 1,0 0-1,0 0 0,0 0 1,-1 1-1,1-1 0,-1 0 1,0 1-1,0-1 0,0 0 1,0 1-1,0-1 0,0 0 1,-1 0-1,1 1 0,-1-1 0,1 0 1,-1 0-1,0 1 0,0-1 1,0 0-1,0 0 0,0 0 1,-1 0-1,1 0 0,0 0 1,-3 1-1,-4 8 26,-1-1 1,0-1-1,-17 15 0,19-17-9,-1 0-1,0-1 0,-1 0 1,1 0-1,-1-1 0,0 0 1,0 0-1,-1-1 1,1-1-1,-1 1 0,-12 1 1,22-5-38,-1 0 0,1 0 1,-1 1-1,1-1 0,-1 0 1,1 0-1,-1 0 0,1 0 1,-1 0-1,1 0 0,-1 0 1,1-1-1,-1 1 0,1 0 0,-1 0 1,1 0-1,-1 0 0,1-1 1,0 1-1,-1 0 0,1 0 1,-1-1-1,1 1 0,0 0 1,-1-1-1,1 1 0,0 0 0,-1-1 1,1 1-1,0 0 0,-1-1 1,5-15-1224,16-14-1259,4 5 1,2 1-1,0 1 1,1 2-1,39-25 1,32-9 900,-1 9 6158,-89 42-4021,-3 2 570,0 0 1,-1 0-1,1 0 1,0 1 0,0 0-1,9-2 1,-13 3-914,-1 0 1,1 0-1,0 1 1,-1-1-1,1 0 1,0 0-1,-1 0 1,1 0-1,0 1 1,-1-1-1,1 0 0,0 1 1,-1-1-1,1 0 1,-1 1-1,1-1 1,-1 1-1,1-1 1,-1 1-1,1-1 1,0 2-1,0-1-29,-1 1-1,1-1 1,-1 1-1,1 0 1,-1-1-1,1 1 1,-1 0-1,0-1 1,0 1-1,0 0 1,0 0-1,-1 2 1,-3 40 965,1-24-1056,2 0 0,0 0-1,0 0 1,2 1 0,5 30 0,-5-47 1,10 34-1606,-10-38 1472,-1 1-1,0-1 1,0 1-1,1-1 0,-1 0 1,0 1-1,0-1 0,1 0 1,-1 1-1,0-1 0,1 0 1,-1 1-1,0-1 1,1 0-1,-1 0 0,1 1 1,-1-1-1,0 0 0,1 0 1,-1 0-1,1 0 1,-1 1-1,1-1 0,-1 0 1,1 0-1,0 0 0,0-1-69,0 1-1,0-1 1,0 1-1,0-1 1,0 0-1,0 1 0,0-1 1,0 0-1,-1 0 1,1 0-1,0 0 1,-1 0-1,1 0 0,0 0 1,-1 0-1,1-1 1,8-17-1005,-1 0-1,-2-1 1,0 0 0,0 0-1,3-38 1,-2 17 455,5-51 256,-11 70 786,1-1 0,1 0 0,2 1 0,0 0 0,1 0 0,12-27 0,-14 43-477,0 0 0,0 0 0,1 1 0,0 0 0,0 0 1,0 0-1,1 1 0,-1-1 0,1 1 0,0 0 0,1 1 1,-1 0-1,1 0 0,-1 0 0,1 1 0,8-2 0,0 0 102,0 0-1,0 2 1,1-1-1,-1 2 1,0 0-1,23 2 1,-33 0 269,0-1 1,-1 1 0,1 0 0,-1 0-1,1 0 1,-1 1 0,0 0-1,1-1 1,-1 2 0,0-1-1,0 0 1,0 1 0,-1 0 0,1 0-1,0 0 1,-1 0 0,0 0-1,0 1 1,0-1 0,0 1-1,-1 0 1,1 0 0,-1 0 0,0 0-1,0 0 1,0 1 0,-1-1-1,2 9 1,1 8 408,-2 0-1,0 1 1,-2-1-1,0 0 1,-3 22-1,1-4-541,-1 9 213,1-28-264,0 1 0,2-1 0,0 1 0,1-1-1,1 1 1,10 36 0,-12-54-94,1 0 1,1-1 0,-1 1-1,0 0 1,1-1-1,-1 1 1,1-1 0,0 1-1,0-1 1,0 0-1,0 0 1,0 0 0,1 0-1,3 3 1,-5-5-68,0 1 0,1-1 0,-1 0 0,0 1 0,1-1 0,-1 0 0,1 0 0,-1 0 0,0 0 0,1 0 0,-1 0 0,1 0 0,-1 0 0,0-1 0,1 1 0,-1 0 0,0-1 0,1 1 0,-1-1 0,0 1 1,0-1-1,1 0 0,-1 0 0,0 0 0,0 1 0,0-1 0,0 0 0,0 0 0,0 0 0,0-1 0,-1 1 0,2-1 0,2-2-880,-1-1 0,0 1 1,0 0-1,0-1 0,-1 1 1,5-11-1,-7 14 700,0-1 0,0 1 1,1-1-1,-1 1 0,0-1 1,0 1-1,-1-1 0,1 1 1,0-1-1,0 1 0,-1-1 0,1 1 1,-1-1-1,1 1 0,-1-1 1,0 1-1,0 0 0,0-1 1,1 1-1,-1 0 0,0 0 0,0-1 1,-1 1-1,1 0 0,0 0 1,0 0-1,0 0 0,-3 0 1,-12-10-1405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29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73 169 1040,'-19'-8'1613,"13"6"-643,1 0 0,-1 0 0,1-1 0,-1 0-1,1 0 1,0 0 0,-9-8 421,14 11-1286,-1-1 0,1 1 1,0 0-1,0-1 0,0 1 1,0 0-1,0 0 0,0-1 0,-1 1 1,1 0-1,0-1 0,0 1 1,0 0-1,0 0 0,0-1 1,0 1-1,0 0 0,0-1 0,0 1 1,1 0-1,-1-1 0,0 1 1,0 0-1,0 0 0,0-1 0,0 1 1,0 0-1,1-1 211,-1 1-211,13-9 1515,18-2-1057,-30 10-476,151-37-2968,81-4-6060,-164 31 6702,-2 0 464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18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97 126 224,'-23'-1'1211,"-22"-4"2432,16-11 5389,29 16-8945,10-8 1673,13-2-502,59-17 67,4 7-3812,-39 12-4291,80-3 1,-97 10 4819</inkml:trace>
  <inkml:trace contextRef="#ctx0" brushRef="#br0" timeOffset="1">605 22 60,'187'-11'14084,"18"1"-10812,-153 9-3965,40 3-3609,-36 9-3731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23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16 480,'-20'-15'11460,"17"14"-10939,2 3 2,0 0 1,1 0-1,-1 0 1,1-1-1,-1 1 1,1 0-1,0 0 1,-1 0 0,1 0-1,0 0 1,1 3-1,-2 10-1456,-13 120 2366,-2 71-815,15-179-577,1 0-1,1 0 1,2 0 0,1 0 0,0-1-1,12 35 1,-15-59-37,-1 0 1,1 0 0,0 0-1,0 0 1,0 1-1,1-2 1,-1 1 0,0 0-1,1 0 1,-1 0 0,1 0-1,0-1 1,0 1-1,-1-1 1,1 0 0,0 1-1,4 1 1,-4-3-8,0 1 0,0-1 0,-1 0 0,1 0 0,0 0 0,0 0 0,0 0 0,0 0 0,-1 0 0,1-1 0,0 1 0,0 0 0,0-1 0,-1 0 0,1 1 0,0-1 0,2-2 0,2-1-50,0 0 0,-1-1 1,0 0-1,0 0 0,0 0 0,0-1 1,-1 0-1,0 1 0,0-2 1,4-7-1,50-123-1854,-36 81 552,52-97 1,9 16 2364,-95 161-391,1 0-1,1 1 0,1 0 0,1 1 0,-7 42 0,13-56-575,1 0 1,0 0-1,0 0 0,1 0 1,1-1-1,0 1 1,0 0-1,1 0 1,1-1-1,0 1 0,1-1 1,0 1-1,0-1 1,1-1-1,12 19 1,-15-26-44,1 0 0,-1 0 1,1 0-1,0 0 0,0 0 1,0-1-1,0 1 0,0-1 1,1 0-1,-1 0 0,1 0 1,-1-1-1,1 1 0,0-1 1,6 2-1,-4-2-22,1-1 0,-1 0-1,0 1 1,1-2 0,-1 1 0,1-1 0,-1 0 0,0 0-1,6-3 1,7-2-167,-1-2-1,-1 0 1,1-1 0,-2-1-1,23-17 1,-14 9-400,30-30 0,-48 41 519,1-1 0,-1 0 0,0 0 0,-1-1 0,0 0 0,-1 0 0,8-16 0,-14 28 151,0 0 0,0 0 0,0-1 0,1 1 0,0 0 0,-1 0 0,1 0 0,0 0 0,0 0 0,0-1 0,1 1 0,-1 0 0,1 0 0,-1 0 0,1-1 0,0 1 0,0 0 0,2 3 0,0-2-30,-1 0 0,1 0 0,0-1 0,0 1 0,1-1 0,-1 0 0,1 1 0,0-1 0,0-1 0,6 4 0,-3-1-37,1-2 1,0 1-1,0-1 0,1 0 0,-1-1 0,0 0 1,1 0-1,0-1 0,-1 0 0,1 0 1,0-1-1,11-1 0,-11-1-17,1 0-1,-1-1 1,0-1-1,0 1 1,0-1-1,0-1 1,-1 0-1,1 0 1,-1 0-1,-1-1 1,1-1-1,-1 1 1,0-1-1,0 0 1,9-14-1,-11 14-7,0 0-1,0-1 1,-1 0-1,0 0 1,0 0-1,-1 0 1,0 0-1,-1-1 1,0 1-1,0-1 1,-1 0-1,0 1 1,0-1-1,-1 0 1,0 0-1,0 0 1,-3-12-1,2 19 12,1-1 0,0 1 0,-1 0 0,0 0-1,1-1 1,-1 1 0,0 0 0,0 0 0,0 0-1,0 0 1,-1 0 0,1 0 0,0 0 0,-1 1-1,0-1 1,1 0 0,-1 1 0,0-1 0,0 1-1,0-1 1,0 1 0,0 0 0,0 0 0,0 0-1,0 0 1,0 1 0,0-1 0,-1 0-1,1 1 1,0-1 0,-1 1 0,1 0 0,0 0-1,0 0 1,-1 0 0,1 0 0,0 1 0,-1-1-1,1 1 1,0-1 0,0 1 0,-4 2 0,-7 2 27,0 0 0,1 2 0,0-1 0,1 2 0,-20 14 0,18-11 16,1 0 0,0 1 0,1 0 0,1 1-1,-12 16 1,19-25-36,0 1 0,0-1-1,1 0 1,-1 1 0,1 0-1,0 0 1,0 0 0,1 0-1,0 0 1,-1 0 0,2 0 0,-1 0-1,0 0 1,1 0 0,0 1-1,1-1 1,-1 0 0,1 0-1,0 0 1,2 7 0,-2-9-25,0-1 1,0 0 0,0 0 0,1 0-1,-1 0 1,1 0 0,-1 0-1,1 0 1,0 0 0,0-1-1,0 1 1,0-1 0,0 1-1,0-1 1,0 0 0,0 0-1,1 0 1,4 2 0,-2-2-96,0 0 0,0 0 0,0-1 0,1 0 0,-1 0 0,0 0 0,0 0 0,9-3 0,3-1-576,0-1 1,-1-1 0,0 0 0,24-13 0,51-37-2663,-34 13 4043,-56 42-593,-1 1 0,1-1 1,-1 1-1,1-1 0,0 1 0,-1-1 0,1 1 1,0-1-1,-1 1 0,1 0 0,0-1 1,0 1-1,0 0 0,-1 0 0,1 0 1,0-1-1,0 1 0,0 0 0,-1 0 1,1 0-1,0 0 0,0 0 0,0 0 1,-1 1-1,1-1 0,0 0 0,0 0 1,-1 1-1,1-1 0,0 0 0,0 1 1,-1-1-1,1 0 0,0 1 0,-1-1 0,1 1 1,0-1-1,-1 1 0,1 0 0,-1-1 1,1 1-1,-1 0 0,1-1 0,-1 1 1,0 0-1,1-1 0,-1 1 0,0 0 1,1 0-1,-1 0 0,0-1 0,0 1 1,0 0-1,0 1 0,3 7 150,-1 0 0,-1 1 0,1 14 0,-2-20-137,1 18 31,1-1 0,0 1 0,2-1 1,0 0-1,2 0 0,13 35 0,-18-54-129,0-1-1,0 1 0,0 0 1,0 0-1,0 0 0,0-1 0,0 1 1,1-1-1,-1 1 0,0-1 1,1 1-1,0-1 0,-1 0 0,1 0 1,0 0-1,-1 0 0,1 0 0,0 0 1,0 0-1,0-1 0,0 1 1,2 0-1,-1-1-4,-1 0 1,1-1-1,-1 1 0,0-1 1,1 0-1,-1 1 0,0-1 1,0 0-1,1 0 0,-1 0 1,0-1-1,0 1 0,0 0 1,0-1-1,3-3 0,3-4-5,1 0-1,-2-1 1,1-1-1,-1 1 0,10-22 1,-3 2-19,-2-1 0,-2 0 0,12-52 0,-21 78 14,1 0 1,-1 0 0,1 1-1,0-1 1,1 1 0,2-6-1,-4 9 2,-1 0 1,1 1-1,-1-1 0,1 1 0,-1-1 1,1 0-1,-1 1 0,1-1 1,-1 1-1,1 0 0,0-1 0,-1 1 1,1-1-1,0 1 0,0 0 0,-1-1 1,1 1-1,0 0 0,1 0 0,-1 0 3,-1 0 1,1 1-1,0-1 0,0 0 0,-1 1 0,1-1 0,0 1 0,-1-1 0,1 1 0,0-1 0,-1 1 0,1-1 0,-1 1 0,1 0 0,-1-1 0,1 1 0,-1 0 0,1 0 0,-1-1 0,0 1 0,1 0 0,-1 0 0,0 0 0,9 25 158,-1 0 0,-2 1-1,0-1 1,2 40 0,7 35-222,-14-95-103,0 1 1,1 0-1,0 0 1,1 0-1,-1-1 0,1 1 1,1-1-1,3 6 1,-5-10-50,-1 0 0,1-1 0,0 1 0,0 0 0,0-1-1,0 0 1,0 1 0,0-1 0,0 0 0,0 0 0,1 0 0,-1 0 0,0-1 0,1 1 0,-1-1 0,1 1 0,-1-1 0,0 0 0,1 0 0,-1 0 0,1 0 0,-1 0 0,1 0 0,-1-1 0,0 1 0,4-2 0,3-1-659,0 0 1,0 0-1,0 0 1,-1-1-1,0-1 1,1 1-1,-2-1 1,1-1-1,7-6 1,-7 4 203,0 0 0,0-1 0,0 0 0,-1-1 1,0 0-1,7-14 0,-6 6 1023,0 1-1,-1-1 0,6-25 1,-7 14 4425,5-41 0,-4 41 2869,-6 29-7610,1 19 497,18 183 670,-9-126-1112,32 118 0,-25-124-125,-3 1 1,6 73 0,-21-140 26,1 1 1,-1-1 0,0 0 0,0 1 0,-1-1 0,1 1 0,-1-1 0,0 0-1,0 1 1,-2 3 0,2-7 2,1 0 0,0-1-1,-1 1 1,0 0 0,1-1 0,-1 1-1,1 0 1,-1-1 0,0 1 0,1-1 0,-1 1-1,0-1 1,0 1 0,1-1 0,-1 0-1,0 1 1,0-1 0,0 0 0,1 0 0,-3 1-1,1-1 2,0 0 0,-1-1 0,1 1 0,0 0 0,0-1 0,0 1 0,-1-1 0,1 0 1,0 0-1,0 0 0,-3-1 0,-2-3-20,0 0 1,0 0 0,0-1 0,1 1 0,0-2 0,0 1-1,0-1 1,1 1 0,0-1 0,1-1 0,-1 1-1,1-1 1,0 0 0,1 0 0,-5-16 0,4 9-77,1-1 0,0 1 0,1-1 0,1 0 0,0 0 0,1 1 0,4-32 1,0 31 10,0-1 1,1 1 0,1 0 0,1 0-1,0 1 1,1 0 0,0 0 0,2 0 0,0 1-1,0 1 1,1 0 0,1 0 0,0 1-1,26-20 1,11-4 190,2 2 0,99-48 0,-145 79-100,3-2 57,0 1 1,1 0 0,-1 1-1,1 0 1,14-3 0,-21 5-35,0 1 0,1 0 0,-1 0 0,0 0 0,0 0 0,1 0 0,-1 1 0,0-1 0,0 1 1,0-1-1,1 1 0,-1 0 0,0 0 0,0 0 0,0 0 0,0 0 0,-1 1 0,1-1 0,0 0 1,0 1-1,-1-1 0,1 1 0,-1 0 0,1-1 0,-1 1 0,0 0 0,0 0 0,2 2 1,21 54 596,-20-48-559,-1 0 0,1 0 1,1 0-1,0-1 0,0 0 0,1 0 1,13 16-1,-14-20-67,1 1-1,1-1 1,-1 0 0,1 0-1,0-1 1,0 0 0,0 0-1,1-1 1,-1 1 0,1-2-1,0 1 1,0-1 0,0 0 0,0-1-1,0 0 1,15 0 0,-17-1-48,0-1 0,0 1 1,1-1-1,-1-1 0,0 1 1,0-1-1,0 0 1,0-1-1,-1 1 0,1-1 1,-1 0-1,1 0 0,-1-1 1,0 0-1,0 0 1,0 0-1,-1 0 0,0-1 1,0 0-1,0 0 0,0 0 1,4-8-1,-1 0-38,-1 0 0,0-1 0,-1 0 0,0 0 0,2-17 0,-5 22 152,-1 1 0,0-1 0,0 1 0,-1-1 0,0 0 0,-1 1 0,0-1 1,0 1-1,-1-1 0,-3-10 0,1 13 246,2 7-100,-1 18 0,2 26-73,2-29-179,1-1 0,0 0 0,1 1 0,0-1 0,1 0 1,9 20-1,-11-30-173,0-1 1,1 1 0,-1-1-1,1 1 1,0-1 0,1 0-1,-1 0 1,1-1 0,-1 1 0,1 0-1,0-1 1,0 0 0,1 0-1,-1-1 1,1 1 0,-1-1-1,1 0 1,0 0 0,0 0-1,0-1 1,0 1 0,9 0 0,-2-1-622,1-1 1,-1-1-1,0 1 1,1-2-1,-1 0 1,0 0 0,0-1-1,0-1 1,0 0-1,19-10 1,-24 10 642,0 0 1,0 0-1,0-1 1,-1 0-1,0 0 0,0 0 1,10-13-1,-13 14 553,0 0 1,0 0-1,-1-1 0,0 1 0,0-1 0,0 1 0,0-1 0,0 0 1,-1 0-1,0 0 0,0 0 0,-1 0 0,1-7 0,-1 12-170,0-1-1,0 0 0,0 0 0,0 1 1,0-1-1,0 0 0,0 0 0,0 1 1,-1-1-1,1 0 0,0 1 0,0-1 1,-1 0-1,1 1 0,0-1 0,-1 0 1,1 1-1,-1-1 0,1 0 1,-1 1-1,-6 0 2992,9 13-2550,1-6-562,1 1 1,-1-1-1,1 1 1,0-1-1,1 0 1,0-1-1,0 1 1,0-1-1,1 0 1,0 0-1,0-1 1,10 8-1,-11-11-83,0 1-1,0-1 1,0 1-1,0-1 1,1-1-1,-1 1 1,1-1-1,-1 0 1,1 0-1,-1-1 1,1 0-1,-1 0 0,1 0 1,-1 0-1,1-1 1,-1 0-1,1 0 1,-1 0-1,8-4 1,-6 2-16,0 1 1,0-2-1,-1 1 1,0-1-1,1 0 1,-1 0-1,-1-1 1,1 0-1,-1 0 1,0 0-1,0 0 1,0-1-1,-1 0 1,6-10-1,-7 12 17,-1 0 1,-1-1-1,1 1 1,0-1-1,-1 0 0,0 0 1,0 1-1,0-1 0,-1 0 1,0 0-1,0 0 1,0 0-1,0 0 0,-1 1 1,0-1-1,0 0 0,0 0 1,-1 1-1,1-1 1,-1 0-1,0 1 0,0 0 1,-4-6-1,2 6 10,1 0-1,-1 0 1,0 0-1,0 0 1,0 1-1,-1-1 1,1 1-1,-1 0 1,0 1-1,0-1 1,0 1-1,0 0 1,0 0-1,0 1 1,0-1-1,-1 1 1,1 0-1,-1 1 1,1-1-1,-1 1 1,1 0-1,-1 0 1,-7 2-1,3-1 9,1 1 0,-1 0 0,1 0-1,0 0 1,0 2 0,0-1-1,0 1 1,0 0 0,1 1 0,0 0-1,0 0 1,-13 11 0,18-13-5,0 0-1,0 0 1,1 0 0,-1 0 0,1 1 0,0-1-1,-1 1 1,1 0 0,1-1 0,-1 1 0,1 0-1,-1 0 1,1 0 0,0 0 0,1 0-1,-1 0 1,1 0 0,-1 0 0,1 1 0,1-1-1,-1 0 1,0 0 0,1 0 0,0 0 0,1 5-1,1-2-22,1-1-1,-1 1 1,1-1 0,0 0-1,0 0 1,1-1-1,0 1 1,0-1-1,0 0 1,0 0-1,1 0 1,0-1-1,11 6 1,14 7-220,61 21 1,-70-31 217,-1 1 1,0 1-1,-1 0 1,0 2-1,-1 0 0,0 1 1,21 19-1,-36-28 40,-1 0 0,0 0 0,0 0 0,-1 0 0,1 1 0,-1 0 0,0-1 0,0 1 0,0 0 0,0 0 0,0 0 0,-1 0 0,0 0 0,0 0 0,0 1 0,0-1 0,-1 0 0,0 1 0,0-1 0,0 0 0,0 1 0,-1-1 0,1 0 0,-1 1 0,0-1 0,0 0 0,-1 0 0,1 0 0,-1 0 0,0 0 0,0 0 0,-3 3 0,-3 5 72,-1-1 1,0 0-1,-1-1 0,0 0 1,0 0-1,-1-1 1,0 0-1,-20 11 1,14-14 70,18-16-83,23-21-165,3 6-423,2 2 1,56-36 0,72-29-1463,-96 57 1523,-2-3 0,72-53 0,-117 75 685,0 0 0,22-25 0,-32 33-121,-1-1-1,1 1 0,-1-1 0,0 0 1,-1 0-1,1 0 0,-1 0 0,0 0 1,0 0-1,-1-1 0,1 1 0,-1-1 1,0-8-1,-1 12-69,0 0 0,0 0 0,0 0 0,0 0 0,-1-1 0,1 1-1,-1 0 1,0 0 0,1 1 0,-1-1 0,0 0 0,0 0 0,0 0 0,-1 0 0,1 1 0,0-1 0,-1 1 0,1-1 0,-1 1 0,1-1 0,-1 1 0,1 0-1,-1 0 1,0 0 0,0 0 0,0 0 0,0 0 0,0 0 0,0 1 0,0-1 0,0 1 0,0-1 0,0 1 0,0 0 0,0 0 0,0 0 0,0 0-1,-4 0 1,-2 1 77,-1-1 0,1 2 0,-1-1 0,1 1 0,0 0-1,-1 1 1,1 0 0,-9 4 0,11-3-39,0-1 0,1 1 0,0 0 0,-1 0 0,1 0 0,1 1 0,-1-1 1,1 1-1,0 0 0,0 1 0,0-1 0,0 1 0,1 0 0,0-1 0,1 2 0,-1-1 0,1 0 1,0 0-1,1 1 0,-2 6 0,3-8-63,0 1 1,0 0 0,0 0-1,0 0 1,1 0 0,0-1-1,0 1 1,1 0 0,0-1-1,0 1 1,0-1 0,0 0-1,1 1 1,0-1 0,0 0-1,0-1 1,1 1 0,0-1-1,-1 1 1,2-1 0,-1 0-1,0 0 1,6 3 0,3 0-44,0 1 0,0-1 1,1-1-1,0-1 1,1 0-1,-1 0 0,1-2 1,0 0-1,0 0 1,0-2-1,15 1 0,12-2-553,-1-1-1,73-13 0,-111 14 513,70-16-1903,-66 14 1384,0 0 1,-1-1-1,1 0 0,-1 0 0,1 0 0,-1-1 0,0 0 0,5-5 1,-10 9 412,0-1 0,0 1 1,-1-1-1,1 1 0,0-1 1,-1 0-1,1 1 0,0-1 1,-1 0-1,1 0 0,-1 1 1,1-1-1,-1 0 1,1 0-1,-1 0 0,0 0 1,1 0-1,-1 0 0,0 1 1,0-1-1,0 0 0,0 0 1,0 0-1,0 0 1,0 0-1,0 0 0,0 0 1,0 0-1,0 0 0,-1 0 1,1 0-1,0 1 0,-1-1 1,1 0-1,0 0 0,-1 0 1,1 0-1,-1 1 1,1-1-1,-1 0 0,0 1 1,0-2-1,-4-1-430,1-1-1,-1 1 1,0 0-1,0 0 1,-8-3 0,-23-10-1214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23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8 980,'1'-1'324,"0"0"0,0 0 0,1 1 0,-1-1 0,0 0 0,1 1 0,-1-1 0,0 1 0,1-1 0,-1 1 0,0 0 0,1-1 0,-1 1 0,1 0 0,-1 0 0,1 0 0,-1 0 0,1 0 0,-1 1 0,2-1 0,-1 2 104,-1-1 1,1 1-1,-1 0 0,0-1 1,0 1-1,0 0 0,0 0 1,0-1-1,0 1 0,-1 0 0,1 0 1,-1 0-1,1 0 0,0 3 1,5 29 1569,-2-1 0,1 66 0,-5-68-1842,1 1-1,2 0 1,12 54-1,-15-84-270,0 0 0,1 0 0,-1 0-1,1 0 1,0 0 0,0 0 0,-1 0 0,1 0 0,1 0-1,-1 0 1,0 0 0,0-1 0,1 1 0,-1 0-1,1-1 1,-1 1 0,1-1 0,0 0 0,-1 0-1,1 1 1,0-1 0,0 0 0,0-1 0,0 1-1,0 0 1,0 0 0,0-1 0,3 1 0,-1-1-322,-1-1 0,1 1 0,-1-1 0,0 0 0,1 0 0,-1 0 0,0 0 0,0-1 0,1 1 0,-1-1 0,0 0 0,-1 0 0,1 0 0,0 0 0,-1-1 0,1 1 0,2-4 0,4-5-1121,-1 0 0,0-1 0,0 0 0,10-24 0,-4 2-91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23.9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85 1200,'19'-59'6490,"-11"34"614,-6 32-5748,0 12-342,-11 113 23,0-40-4004,9-85 2004,0 1 0,0-1 0,-1 1-1,-1-1 1,1 0 0,-1 1 0,-1-1 0,1 0-1,-1 0 1,-4 7 0,-5-9-1370,-5-7 439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24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1 420,'-24'2'9452,"33"22"-177,-1-7-10021,-3-4 1017,-1 0 0,0 1 0,-1 0 0,2 23 0,-2 24-4718,-3-60 4147,0 1 1,0-1-1,0 0 1,0 0-1,1 1 0,-1-1 1,0 0-1,0 0 1,1 1-1,-1-1 1,1 0-1,-1 0 1,1 0-1,-1 0 0,1 0 1,0 0-1,0 0 1,-1 0-1,1 0 1,0 0-1,0 0 1,0 0-1,0 0 0,0-1 1,0 1-1,0 0 1,0-1-1,1 1 1,-1-1-1,0 1 1,0-1-1,0 0 0,1 1 1,-1-1-1,0 0 1,0 0-1,1 0 1,-1 0-1,0 0 0,2 0 1,14 0-2068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24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1 105 480,'3'-8'889,"1"0"0,1 0-1,-1 0 1,1 1 0,1 0 0,-1 0-1,1 0 1,0 1 0,1 0-1,-1 0 1,9-5 0,-13 9-675,0 1 0,0-1 0,0 1 0,0-1 0,1 1 0,-1 0 0,0 0-1,1 0 1,-1 0 0,1 1 0,-1-1 0,1 1 0,-1-1 0,1 1 0,-1 0 0,1 0 0,-1 0 0,1 0 0,-1 0 0,1 1 0,-1-1 0,1 1 0,-1 0 0,1 0 0,-1 0-1,1 0 1,-1 0 0,0 0 0,0 0 0,0 1 0,0-1 0,0 1 0,0 0 0,0-1 0,0 1 0,0 0 0,-1 0 0,1 0 0,-1 1 0,0-1 0,2 4 0,2 3 109,-1 1 1,-1-1 0,0 1-1,0 0 1,-1 0 0,0 0 0,1 20-1,-4 78 1160,-1-65-984,3 114 737,1-134-1164,0-1 1,2 0-1,1 1 0,14 39 1,-18-58-159,0-1 0,1 0-1,-1 0 1,1 0 0,0 0 0,0 0 0,0 0 0,0 0 0,0-1 0,1 1 0,-1-1 0,1 0 0,0 0 0,0 0-1,0 0 1,0 0 0,4 2 0,-5-4-83,0 1-1,0-1 0,-1 0 1,1 0-1,0 0 1,0 0-1,-1 0 0,1 0 1,0-1-1,0 1 0,-1-1 1,1 1-1,0-1 1,-1 1-1,1-1 0,0 0 1,-1 0-1,1 0 1,-1 0-1,1 0 0,-1 0 1,0 0-1,0-1 0,1 1 1,-1 0-1,0-1 1,0 1-1,0-1 0,0 1 1,0-1-1,-1 1 1,1-1-1,0 0 0,0-3 1,2-3-749,-1 0 1,0 0 0,-1-1-1,0 1 1,0-1 0,-1 1-1,1-1 1,-2 0 0,0 1-1,-2-15 1,-4-7-2132,-15-46 1,2 21 898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25.3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11 156 920,'-3'-6'839,"1"0"1,1-1-1,-1 1 0,1-1 0,0 1 1,1-1-1,-1 1 0,1-1 0,1-7 1,0 11-503,0 0 1,-1 0 0,1 0-1,0 1 1,1-1 0,-1 0-1,0 0 1,1 1 0,0-1-1,0 1 1,-1-1 0,1 1-1,1 0 1,-1-1 0,0 1-1,0 0 1,1 1 0,-1-1 0,1 0-1,0 1 1,4-3 0,9-2-126,-1 1-1,1 0 1,1 1 0,-1 1 0,0 0 0,1 2 0,0-1 0,-1 2 0,1 0 0,0 1 0,-1 1 0,1 1 0,-1 0 0,0 1 0,0 0 0,27 12 0,-41-14-204,1-1 1,0 1-1,-1-1 0,1 1 0,-1 0 0,0 0 0,1 0 0,-1 0 1,0 1-1,0-1 0,0 1 0,-1-1 0,1 1 0,-1-1 1,1 1-1,-1 0 0,0 0 0,1 4 0,-1-3-8,-1 1-1,1-1 1,-1 0-1,0 1 1,-1-1-1,1 0 0,-1 1 1,0-1-1,0 0 1,0 1-1,-3 5 1,-5 8-48,-1 0 0,-1-1 1,0 0-1,-19 22 0,23-31 23,3-2 9,-2 0 1,1 1 0,0 0 0,0 0 0,1 0 0,0 0 0,-5 12 0,9-17 18,-1-1 0,1 1 0,0 0-1,0 0 1,0 0 0,0 0 0,0 0 0,0 0 0,0 0-1,0 0 1,1-1 0,-1 1 0,1 0 0,0 0 0,-1 0 0,1-1-1,0 1 1,0 0 0,0-1 0,0 1 0,0-1 0,0 1-1,1-1 1,-1 1 0,1-1 0,-1 0 0,0 0 0,1 0-1,0 0 1,-1 0 0,1 0 0,0 0 0,-1 0 0,3 0 0,67 28 198,-44-20-118,50 26 1,-71-32-76,0 1 0,0 0 0,0 0 0,-1 0 0,1 1 1,-1 0-1,0 0 0,-1 0 0,1 1 0,-1-1 0,0 1 0,6 12 1,-8-14 8,-1-1 1,0 1 0,0-1-1,0 1 1,-1 0 0,1 0 0,-1-1-1,0 1 1,0 0 0,0 0-1,0-1 1,-1 1 0,1 0 0,-3 6-1,0-3 18,0 0 0,0-1 0,0 0 0,-1 0 0,0 0 0,0 0 0,-7 7 0,-6 4 28,-1 0 0,-1-2 1,-29 20-1,47-34-65,-7 4-22,-57 36 23,60-38-66,-1 0-1,1-1 1,-1 0-1,1 0 1,-1 0 0,0-1-1,0 0 1,0 0-1,0 0 1,-7-1 0,12 0-2,0 0 0,0 0 0,1 0 0,-1 0 0,0 0 0,1 0 0,-1 0 0,0 0 0,0 0 1,1-1-1,-1 1 0,0 0 0,1-1 0,-1 1 0,1 0 0,-1-1 0,0 1 0,1-1 1,-1 1-1,1-1 0,-1 0 0,4-11-2788,23-10-2207,-4 11 2125,0 0 1,36-10 0,-9 6 877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26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137 281 160,'41'-5'3001,"-36"4"-2230,0-1 0,-1 0-1,1 0 1,-1 0 0,1 0 0,-1 0 0,0-1 0,0 0 0,0 0 0,0 0 0,0-1 0,-1 1 0,1-1 0,-1 1 0,0-1 0,3-5 0,13-18 781,24-36-343,-39 58-1184,-1-1 0,-1 0-1,1 1 1,-1-1-1,0 0 1,-1 0 0,1 0-1,-1-1 1,1-8-1,-2 13-13,0 0-1,-1 0 0,1 0 0,0 0 1,0 1-1,-1-1 0,1 0 0,-1 0 1,1 1-1,-1-1 0,0 0 0,0 1 1,0-1-1,0 0 0,0 1 0,0-1 0,0 1 1,0 0-1,-1-1 0,-1-1 0,0 2 22,0-1-1,0 0 0,0 1 1,-1 0-1,1-1 0,0 1 0,0 1 1,-1-1-1,1 0 0,-6 1 1,-1-1 107,-1 1 0,0 1 0,0 0 0,1 1 1,-1 0-1,-12 4 0,8 0 127,0 0 0,0 1-1,1 0 1,0 2 0,0-1 0,1 2-1,-22 18 1,30-22-147,-1 0 0,1 0 0,0 0 0,0 1 0,0 0 0,1 0 1,-6 13-1,9-16-75,-1 0 0,1 1 1,0-1-1,0 0 0,0 1 1,1-1-1,0 1 0,-1-1 1,2 1-1,-1-1 0,0 1 1,1-1-1,0 1 0,3 7 1,-3-9-33,0 0 0,1 1 0,-1-1 0,1 0 0,0 0 0,0 0 0,0 0 0,0 0 0,1 0 0,-1-1 0,1 1 0,0-1 0,0 0 0,0 0 0,0 0 0,5 3 0,-2-3-41,0 0 0,-1 0 0,1-1 1,0 1-1,0-1 0,0-1 0,0 1 0,0-1 1,9-1-1,-2 0-122,0-1-1,-1-1 1,1 0 0,0 0 0,-1-1-1,0-1 1,0 0 0,19-11 0,-17 6 100,1 0 0,-2-1 0,0 0 0,0-1 0,-1 0 0,15-21 0,-29 42 182,0 0 0,0 1 0,1-1 0,0 0 0,0 1 1,1-1-1,0 0 0,1 1 0,2 11 0,-2-16-292,0 1-1,1-1 1,-1 0 0,1 1 0,0-1 0,0 0-1,1 0 1,0 0 0,0 0 0,0-1-1,0 1 1,1-1 0,-1 0 0,1 0 0,0 0-1,0 0 1,6 3 0,-3-3-369,-1-1 1,1 0-1,0 0 0,0-1 1,0 0-1,1 0 0,-1 0 1,0-1-1,1-1 0,-1 1 1,0-1-1,12-1 0,-5 0-334,-1-1 0,0 0 0,0-1 0,0 0 0,0-1-1,-1-1 1,0 0 0,0 0 0,0-1 0,0-1 0,-1 0 0,11-9-1,-14 9 779,0 0-1,-1 0 1,0-1-1,0 0 1,-1 0-1,10-17 1,-12 16 791,0 1 0,0-1-1,-1 0 1,0 0 0,-1-1 0,0 1 0,0 0 0,0-11-1,-1-11 2393,-2 21-2117,2 0 0,-1-1 0,1 1 1,0 0-1,1 0 0,4-12 0,-5 19-889,0 1-1,1-1 1,-1 1 0,1 0 0,-1 0-1,1 0 1,0 0 0,-1 0 0,1 0-1,0 0 1,0 0 0,1 1 0,-1-1-1,0 1 1,0 0 0,1-1 0,-1 1-1,1 0 1,-1 1 0,1-1 0,-1 0-1,1 1 1,0-1 0,-1 1 0,1 0-1,0 0 1,-1 0 0,1 0 0,2 1-1,-1-2-51,0 2 0,0-1 0,0 0 0,0 1-1,-1 0 1,1 0 0,0 0 0,-1 0 0,1 0 0,-1 1-1,1 0 1,-1 0 0,1 0 0,-1 0 0,0 0 0,0 0-1,0 1 1,-1 0 0,1-1 0,0 1 0,-1 0-1,0 0 1,0 1 0,0-1 0,0 0 0,0 1 0,-1-1-1,1 1 1,-1 0 0,0-1 0,0 1 0,0 0 0,0 7-1,-1 0 14,0-1 0,0 0 0,-1 1 0,0-1-1,-1 0 1,0 1 0,-1-1 0,0 0-1,0 0 1,-1-1 0,-8 15 0,-16 19 73,21-34-96,0 1 1,0 1 0,1 0-1,1-1 1,0 2-1,-6 18 1,10-29-34,1 0 0,0 0 0,0 0 0,0 0 0,0 0 0,0 0 0,0 0 0,1 0 0,-1 0 0,0 0 0,0 0 0,1 0 0,-1 0 0,1 0 0,-1 0 0,1 0 0,-1 0 0,1-1 0,-1 1 0,1 0 0,0 0 0,0 0 0,-1-1 0,1 1 0,0 0 0,0-1 0,0 1 0,0-1 0,0 1 0,-1-1 0,1 1 0,0-1 0,0 0 0,0 1 0,0-1 0,1 0 0,-1 0 0,1 0 0,44 3-515,-45-3 491,44-5-1663,0-1-1,-1-3 1,77-24 0,-26 6-2754,114-19-4415,-138 33 6674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27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63 141 64,'-62'-27'14656,"84"22"-12832,157 0 589,10-2-2366,-166 4-174,-9 2-199,0 0-1,0-1 1,-1 0 0,1-1-1,-1-1 1,1 0 0,-1-1-1,17-9 1,-29 14 184,0-1 0,0 1 0,0-1 0,0 1 0,0-1 0,-1 0 0,1 1 0,0-1 0,-1 0 0,1 1 0,0-1 0,-1 0-1,1 0 1,-1 0 0,1 0 0,-1 0 0,1 1 0,-1-1 0,0 0 0,1 0 0,-1 0 0,0 0 0,0 0 0,0 0 0,0 0 0,0-2 0,0 1-47,-1 1 0,1 0 0,-1-1 1,0 1-1,0 0 0,0 0 0,0 0 0,0-1 1,0 1-1,0 0 0,0 0 0,0 0 0,-1 1 1,1-1-1,-3-1 0,0-1 4,-1 1 1,1 0-1,-1 0 0,0 1 0,0-1 1,0 1-1,0 0 0,0 0 0,0 1 1,-7 0-1,8 1 409,0 0 0,-1 0 0,1 1 0,0 0 0,0 0 0,0 0 0,0 0 0,0 1 0,1 0 0,-1-1 0,1 1 0,-1 1 0,1-1 0,0 0 0,0 1 0,1 0 0,-1-1 0,1 1 0,0 0 0,0 0 0,0 0 0,-3 9 0,-2 8 815,1 1 0,1 0 1,-3 28-1,7-43-898,-5 44 439,2 1 0,2-1 0,2 1 0,3 0 1,2-1-1,17 80 0,-19-120-765,-1-1 0,2 0 0,-1 0 0,1 0 0,1 0 0,0-1 0,9 14 0,-11-20-163,-1 0 0,0 0 0,1 0-1,0-1 1,0 1 0,0-1 0,0 0 0,0 0 0,0 0-1,1 0 1,-1-1 0,0 1 0,1-1 0,0 0 0,-1 0-1,1 0 1,0 0 0,-1-1 0,1 0 0,0 1 0,-1-1-1,1-1 1,0 1 0,6-2 0,0 0-888,0 0 1,-1-2-1,1 1 0,15-9 0,9-7-1332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28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187 180 532,'25'-26'13464,"-14"14"-9812,0 2-3686,-5 4 147,-1 0 1,0 0-1,0 0 0,0-1 0,-1 1 0,0-1 1,0 0-1,5-15 0,-8 20-115,-1-1 1,1 1-1,-1 0 0,1-1 1,-1 1-1,0 0 1,1-1-1,-1 1 0,0-1 1,-1 1-1,1 0 0,0-1 1,-1 1-1,-1-4 1,2 5 3,-1 0 1,0-1-1,0 1 1,0 0 0,0-1-1,-1 1 1,1 0-1,0 0 1,0 0 0,-1 0-1,1 0 1,-1 0-1,1 1 1,-1-1 0,1 0-1,-1 1 1,1-1-1,-1 1 1,0 0 0,1-1-1,-1 1 1,1 0-1,-4 0 1,-4 0 55,0 0 0,-1 1 1,1 1-1,0-1 0,0 1 0,0 1 1,0 0-1,0 0 0,0 1 0,1 0 0,0 0 1,0 1-1,0 0 0,0 0 0,1 1 1,-7 7-1,4-5 25,1 0 0,1 1 0,0 1-1,0-1 1,1 1 0,0 0 0,1 1 0,0 0 0,1 0 0,0 0 0,-6 22 0,9-26-64,2-1 1,-1 0-1,1 1 1,0-1-1,0 0 1,1 1-1,-1-1 1,2 0-1,-1 1 1,1-1-1,0 0 1,0 0-1,0 0 1,1-1-1,0 1 1,0 0-1,0-1 1,1 0-1,0 0 1,0 0-1,0 0 0,1-1 1,0 0-1,-1 1 1,1-2-1,1 1 1,-1 0-1,1-1 1,-1 0-1,1-1 1,6 3-1,-5-2-57,-1 0 0,1-1-1,0 0 1,0 0-1,0-1 1,0 0 0,0 0-1,0 0 1,0-1 0,0 0-1,0-1 1,0 1 0,0-1-1,0-1 1,0 1 0,0-1-1,0 0 1,-1-1-1,1 0 1,-1 0 0,1 0-1,-1-1 1,0 0 0,0 0-1,-1 0 1,0-1 0,9-8-1,-6 0 23,0 0 0,-1 0 0,0 0-1,-1-1 1,-1 0 0,0 0 0,4-21 0,6-18 189,-10 40 127,-6 20 202,-3 11-289,2 0-86,0 1 1,1 0-1,0-1 1,2 1-1,5 31 1,-5-42-160,0 0 0,1 0 0,0-1 1,1 1-1,-1-1 0,2 1 0,-1-1 1,1 0-1,0 0 0,0 0 0,1-1 1,0 1-1,0-1 0,1-1 0,10 11 1,-11-14-92,0 1 0,-1-1 0,1 0 0,0 0 0,0 0 0,0-1 0,1 0 0,-1 0 0,0 0 0,0 0 0,1-1 1,-1 0-1,0 0 0,1-1 0,-1 1 0,0-1 0,1 0 0,-1-1 0,0 1 0,0-1 0,0 0 0,0 0 0,-1-1 0,8-4 0,2-1-275,-2-1 0,1 0 0,-1-1 0,-1 0 0,0-1 0,0 0 0,11-17 0,-11 12 243,0 0-1,-1-1 1,-2 0 0,13-30 0,-18 37 483,0 1 0,0-1 0,-1 0 0,-1 0 0,1 1 0,-1-1 0,-1 0 0,0-1 1,0 1-1,-4-16 0,-4 8 835,8 18-1138,0 0-1,-1 0 1,1-1 0,0 1 0,0 0-1,-1 0 1,1 0 0,0 0 0,0 0-1,-1 0 1,1 0 0,0 0-1,0 0 1,-1 0 0,1 0 0,0 0-1,-1 1 1,1-1 0,0 0-1,0 0 1,0 0 0,-1 0 0,1 0-1,0 0 1,0 1 0,-1-1-1,1 0 1,0 0 0,0 0 0,0 0-1,0 1 1,-1-1 0,1 0 0,0 0-1,0 1 1,0-1 0,-2 3 79,1 0 1,-1 0 0,1 0 0,0 0 0,0 0-1,0 0 1,1 1 0,-1 4 0,0 8 28,1 0 0,1 0 1,1-1-1,0 1 1,1 0-1,0-1 0,9 23 1,-8-28-151,0 1 1,1-1-1,0 0 1,0-1-1,1 1 1,0-1-1,1-1 1,0 1-1,0-1 1,1 0-1,15 12 1,-16-15-91,0-2 0,1 1 1,-1-1-1,1 0 0,0 0 0,0-1 1,0 0-1,0-1 0,0 0 0,0 0 1,0-1-1,0 0 0,0 0 0,1-1 1,-1 0-1,0 0 0,0-1 0,15-5 1,-9 3-55,-1-2 0,0 0 1,0 0-1,0-1 1,-1-1-1,0 0 1,-1 0-1,0-1 1,0-1-1,10-11 1,-8-7 491,-11 15 234,-2 13-540,0-1 0,-1 1 0,1 0 0,0 0 0,0 0-1,0-1 1,0 1 0,-1 0 0,1 0 0,0 0 0,0 0 0,-1 0-1,1 0 1,0-1 0,0 1 0,-1 0 0,1 0 0,0 0 0,0 0-1,-1 0 1,1 0 0,0 0 0,0 0 0,-1 0 0,1 0 0,0 0-1,0 0 1,-1 0 0,1 0 0,0 0 0,0 1 0,-1-1 0,1 0-1,0 0 1,0 0 0,0 0 0,-1 0 0,1 0 0,0 1 0,0-1-1,0 0 1,-1 0 0,0 2 23,0-1 1,0 0-1,0 0 0,0 0 0,0 1 0,0-1 1,0 0-1,0 1 0,1-1 0,-1 1 0,0-1 1,1 1-1,-1-1 0,1 1 0,0-1 0,0 1 1,-1 0-1,1-1 0,0 1 0,0 0 0,0-1 0,1 1 1,-1 1-1,9 38 291,-6-31-327,1 1 0,1-2-1,0 1 1,0 0 0,1-1 0,0 0-1,0 0 1,1-1 0,0 0-1,1 0 1,0-1 0,15 12 0,-16-14-82,-1-1 1,1-1-1,0 1 1,1-1 0,-1 0-1,0 0 1,1-1-1,0 0 1,-1-1 0,1 0-1,0 0 1,0 0 0,0-1-1,-1 0 1,1-1-1,0 0 1,0 0 0,11-3-1,-11 1-11,-1 0-1,0-1 0,1 1 1,-2-1-1,1-1 0,0 1 1,-1-1-1,0 0 1,0-1-1,0 0 0,-1 1 1,0-2-1,0 1 0,0-1 1,5-10-1,-3 3 150,0 0 0,-1-1-1,0 1 1,-1-1 0,-1 0 0,0-1-1,1-16 1,-4 31-46,-1 1 0,0-1 0,0 0 0,0 1 0,0-1 0,1 1-1,-1-1 1,0 0 0,0 1 0,0-1 0,0 1 0,0-1 0,0 0 0,0 1 0,-1-1 0,1 1-1,0-1 1,0 0 0,0 1 0,-1-1 0,1 1 0,0-1 0,0 1 0,-1-1 0,1 1 0,-1-1-1,1 1 1,0-1 0,-1 1 0,0-1 0,0 2 6,1-1 0,-1 1-1,0-1 1,1 1 0,-1-1 0,1 1 0,-1 0-1,1-1 1,-1 1 0,1 0 0,0 0 0,-1-1-1,1 1 1,0 0 0,-1 0 0,1-1 0,0 1-1,0 0 1,0 0 0,0 0 0,0 0 0,0-1-1,0 2 1,-1 13 18,0-1-1,1 1 0,1-1 1,0 1-1,1-1 1,0 0-1,1 0 0,1 0 1,1 0-1,9 22 1,-10-31-167,-1-1 0,1 0-1,0 0 1,0 0 0,0-1 0,0 1 0,1-1 0,-1 0 0,1 0 0,0 0 0,0-1 0,0 0 0,0 0 0,0 0 0,1-1 0,-1 1 0,1-1 0,-1-1 0,0 1 0,8-1 0,7 1-755,0-1 1,0-1 0,0-1 0,24-5 0,-27 4-19,0-2 0,0 0 0,27-13 0,-39 16 1024,-1 0 0,1 0 1,-1-1-1,0 1 0,1-1 1,-1 0-1,-1-1 0,1 1 1,0-1-1,-1 1 0,0-1 1,0 0-1,0 0 0,0-1 1,0 1-1,-1-1 0,3-6 1,-5 9 75,0 1 1,1 0 0,-1-1 0,0 1 0,0-1 0,0 1 0,-1 0 0,1-1 0,0 1 0,0-1 0,-1 1 0,1 0 0,-1-1 0,1 1-1,-1 0 1,0 0 0,1-1 0,-1 1 0,0 0 0,-2-2 0,3 3-155,-1-1-1,1 1 1,-1 0 0,1-1-1,-1 1 1,1 0 0,-1 0-1,1-1 1,-1 1 0,1 0-1,-1 0 1,1 0 0,-1 0-1,0 0 1,1 0-1,-1-1 1,1 1 0,-1 1-1,0-1 1,1 0 0,-1 0-1,1 0 1,-1 0 0,0 0-1,1 0 1,-1 1 0,1-1-1,-1 0 1,1 1 0,-1-1-1,1 0 1,-1 1 0,1-1-1,-1 0 1,1 1 0,-1-1-1,1 1 1,0-1 0,-1 1-1,1-1 1,0 1 0,0-1-1,-1 1 1,1-1 0,0 1-1,0 0 1,-1-1 0,1 1-1,-3 7 98,1-1 1,-1 0-1,2 1 0,-1-1 1,1 1-1,0-1 0,0 13 1,4 56 226,-2-59-287,2 25 8,2 0 0,13 52 0,-14-80-71,0 1-1,1 0 1,1-1 0,0 0 0,1 0-1,0-1 1,1 0 0,1 0 0,16 19-1,-23-30-7,-1 0-1,1 0 0,0 0 1,0 0-1,1-1 1,-1 1-1,0-1 0,0 1 1,1-1-1,-1 0 0,1 0 1,-1 0-1,1 0 0,4 1 1,-6-2-13,-1 0 0,1-1 0,-1 1 0,1 0 0,0 0 0,-1 0 0,1 0 0,-1-1 0,1 1 0,-1 0 0,1 0 0,0-1 0,-1 1 0,1 0 0,-1-1 0,0 1 0,1-1 0,-1 1 0,1 0 0,-1-1-1,0 1 1,1-1 0,-1 1 0,1-2 0,0 0-2,-1 0 0,1-1 0,0 1 0,-1 0-1,0 0 1,0-1 0,1 1 0,-1-1-1,-1-3 1,-29-199-397,-1-25-418,29 204 733,2 0 1,1 0 0,0 0 0,3 0-1,0 0 1,13-43 0,-15 62 65,0 1 1,1 0-1,0 0 1,0 0-1,0 0 1,1 0-1,0 1 0,0-1 1,1 1-1,-1 0 1,1 1-1,6-6 1,-9 9 10,0 0 1,0 0-1,0-1 0,1 2 1,-1-1-1,0 0 1,1 0-1,-1 1 1,1-1-1,-1 1 1,0 0-1,1-1 1,-1 1-1,1 0 1,-1 1-1,1-1 0,-1 0 1,1 1-1,-1-1 1,0 1-1,1 0 1,-1 0-1,0 0 1,1 0-1,-1 0 1,0 0-1,0 1 1,0-1-1,0 1 0,0-1 1,-1 1-1,1 0 1,0 0-1,-1 0 1,3 3-1,2 4 21,1 1-1,-1 0 1,-1 0-1,0 0 1,-1 1-1,0-1 1,0 1-1,-1 0 0,0 0 1,-1 0-1,-1 1 1,1 17-1,-1-5 71,-2 0 0,0 0 1,-2 0-1,-10 47 0,12-67-114,0 1-32,0-1 0,0 1 1,0-1-1,-1 1 1,1-1-1,-1 0 1,0 0-1,-1 1 1,1-1-1,-1 0 1,1-1-1,-1 1 0,-7 6 1,10-10 21,0 0 1,0 0 0,0 0-1,0 0 1,0 0-1,0 0 1,0 0-1,0 1 1,-1-1-1,1 0 1,0 0 0,0 0-1,0 0 1,0 0-1,0 0 1,0 0-1,0 0 1,-1 0-1,1 0 1,0 0 0,0 0-1,0 0 1,0 0-1,0 0 1,0 0-1,-1 0 1,1 0 0,0 0-1,0 0 1,0 0-1,0 0 1,0 0-1,0-1 1,0 1-1,-1 0 1,1 0 0,0 0-1,0 0 1,0 0-1,0 0 1,0 0-1,0 0 1,0 0-1,0 0 1,0-1 0,0 1-1,0 0 1,0 0-1,0 0 1,0 0-1,-1 0 1,3-10-1800,7-12-1897,2 9 2071,1 0 0,0 0 1,1 1-1,0 1 0,1 0 0,16-9 1,9-5-149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30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28 1216,'-2'-20'9042,"-2"49"-3785,3-17-5697,-60 330 3980,20-139-3690,36-180-194,5-23 321,0 0 0,0 0 0,0 0-1,0 0 1,0 0 0,0 0-1,0 0 1,0-1 0,0 1 0,0 0-1,0 0 1,0 0 0,0 0 0,0 0-1,0 0 1,0 0 0,0 0-1,0-1 1,0 1 0,0 0 0,0 0-1,0 0 1,0 0 0,0 0 0,0 0-1,0 0 1,0 0 0,0-1-1,0 1 1,0 0 0,-1 0 0,1 0-1,0 0 1,0 0 0,0 0 0,0 0-1,0 0 1,0 0 0,0 0-1,0 0 1,0 0 0,0 0 0,-1 0-1,1 0 1,0 0 0,0 0 0,0 0-1,0 0 1,0 0 0,0 0-1,0 0 1,0 0 0,-1 0 0,1 0-1,0 0 1,0 0 0,0 0 0,0 0-1,0 0 1,0 0 0,0 0-1,-1-42-2520,22-147-3858,5 64 5029,1 23 3089,3 0 3394,-29 98-4770,0 0-1,1 0 1,-1 1 0,1-1 0,-1 0 0,1 1 0,1-1 0,-1 1 0,0-1 0,1 1 0,4-5 0,-5 7-292,0 0 0,0 0 0,0 1 0,0-1 0,0 0 0,0 1 0,0 0-1,0-1 1,0 1 0,0 0 0,0 0 0,0 0 0,0 1 0,0-1 0,0 0 0,0 1 0,0-1 0,0 1 0,0 0 0,0-1 0,0 1 0,0 0-1,0 0 1,2 3 0,12 5-13,-1 1-1,0 1 1,0 1-1,-2 0 1,22 23-1,56 80-205,-48-59-32,138 185-4850,-128-169-1136,-36-55 666,-17-21 4225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32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0 354 1652,'26'-12'2648,"-22"10"-1546,0-1 0,0 1 0,1 0-1,-1 0 1,1 1 0,-1-1 0,1 1-1,0 0 1,7-1 0,-11 2-950,-1 1 0,1-1 0,0 0 0,0 1 0,-1-1 0,1 0 0,0 1 0,-1-1 0,1 1 0,-1-1 0,1 1 0,0 0 0,-1-1-1,1 1 1,-1-1 0,1 1 0,-1 0 0,0-1 0,1 1 0,-1 0 0,0 0 0,1-1 0,-1 1 0,0 1 0,5 23 936,-4-17-680,0 3-260,1 0 1,1 0 0,0 0 0,1 0 0,0 0-1,0-1 1,1 1 0,1-1 0,0 0 0,0-1-1,14 17 1,-15-22-206,0 1 0,-1-1 0,2 0 0,-1 0 0,0-1-1,1 0 1,-1 0 0,1 0 0,0 0 0,0-1 0,0 0 0,1-1 0,-1 1 0,0-1-1,1 0 1,-1 0 0,1-1 0,-1 0 0,0 0 0,1-1 0,-1 0 0,10-2 0,-11 2-30,0 0-1,0-1 1,0 1 0,0-1 0,0-1 0,0 1 0,0 0 0,0-1 0,-1 0 0,0 0 0,1-1-1,-1 1 1,0-1 0,-1 0 0,1 0 0,-1 0 0,6-8 0,-6 6 40,-1-1 1,1 1 0,-1-1-1,0 1 1,0-1-1,-1 0 1,0 1-1,0-1 1,0 0-1,-1 0 1,0 0-1,-1 0 1,-1-10-1,-1 3 72,0 0 0,-1 0 0,-1 0 0,0 1 0,0-1 0,-2 1 0,0 1 0,0-1 0,-14-17 0,16 24 35,1 0-1,-1 1 0,-1-1 1,1 1-1,-1 0 1,0 1-1,0-1 1,0 1-1,0 0 1,-1 1-1,0-1 1,0 1-1,0 1 1,0-1-1,0 1 1,0 1-1,0-1 1,-1 1-1,1 0 1,-8 1-1,11 0-18,0 0 0,0 0-1,0 1 1,0 0 0,0 0 0,0 0-1,0 0 1,0 0 0,1 1 0,-1 0-1,0 0 1,1 0 0,0 0 0,-1 0-1,1 1 1,0-1 0,0 1 0,-4 5-1,5-4-2,-1 0 0,1 1 0,-1-1 0,1 1 0,0 0 0,1 0 0,-1 0 0,1 0 0,0 0 0,1 0-1,-1 0 1,1 10 0,0-5-27,1 1 0,0 0-1,1-1 1,1 0 0,-1 1-1,1-1 1,1 0-1,0 0 1,1-1 0,0 1-1,0-1 1,1 0 0,9 11-1,-9-13-96,0-1 0,1 0-1,0-1 1,0 1-1,0-2 1,1 1 0,0-1-1,0 0 1,0 0-1,0-1 1,0 0 0,14 2-1,-10-3-112,0 0 0,0-1 0,0-1 0,0 0 0,1-1-1,-1 0 1,0-1 0,17-5 0,-12 3 221,0-2 0,-1-1 0,0 0 0,0 0 0,-1-2 0,0 0 0,0-1 0,-1 0 0,0-1 0,-1-1 0,0 0 0,18-24 0,-32 41 212,-1-1 0,1 1 0,0 0 0,0-1 0,0 1 0,0 0 0,1 0 0,0 0 0,0 0 0,0 0 0,1-1 0,1 10 0,1 4-55,1 0 0,10 27 0,-11-37-161,1 0 0,-1 0 1,2 0-1,-1-1 0,1 1 0,1-1 0,-1 0 0,1 0 0,0-1 0,1 0 0,-1 0 0,15 9 0,-17-12-20,0-1 1,0 0-1,1 0 0,-1 0 1,1-1-1,0 1 1,-1-1-1,1 0 0,0-1 1,0 1-1,0-1 1,-1 0-1,1 0 0,0 0 1,0-1-1,0 1 1,-1-1-1,1-1 0,0 1 1,-1-1-1,1 1 1,-1-1-1,1 0 0,-1-1 1,5-3-1,-2 1-45,0 0 0,0-1 0,0-1 0,-1 1 0,0-1 0,0 0 0,0 0 0,-1-1 0,7-13 0,1-6-255,14-46 0,-17 45 177,18-37-1,-28 65 127,0 0 0,0 0-1,0-1 1,0 1 0,0 0-1,0 0 1,0 0 0,0 0-1,0 0 1,0 0 0,1 0-1,-1 0 1,0 0 0,0 0-1,0 0 1,0 0 0,0 0-1,0 0 1,0 0 0,0 0-1,1 0 1,-1 0 0,0 0-1,0 0 1,0 0 0,0 0-1,0 0 1,0 0 0,0 0-1,0 0 1,1 0 0,-1 0-1,0 0 1,0 0 0,0 0-1,0 0 1,0 0 0,0 0-1,0 0 1,0 0 0,0 0-1,1 0 1,-1 0 0,0 1-1,0-1 1,0 0 0,0 0-1,0 0 1,0 0 0,0 0-1,0 0 1,0 0 0,0 0-1,0 0 1,0 1 0,0-1-1,0 0 1,6 12 21,3 18 6,-8-27-21,1 2-8,2 10 15,0-1-1,1 1 0,1-1 1,8 14-1,-11-23-38,0-1 0,0 0-1,1 1 1,-1-2 0,1 1-1,0 0 1,0-1 0,0 0-1,1 0 1,-1 0 0,1 0-1,-1-1 1,1 1 0,0-1-1,9 2 1,0 0-232,0-2 1,0 0-1,1 0 0,-1-2 1,0 1-1,1-2 1,-1 0-1,0-1 0,0 0 1,0-1-1,0 0 1,0-1-1,-1-1 0,1-1 1,-1 1-1,0-2 0,-1 0 1,22-16-1,-29 18 270,0 0 0,-1 0 0,1 0 0,-1-1 0,-1 1-1,1-1 1,-1 0 0,0 0 0,0 0 0,0-1 0,-1 1 0,0-1 0,-1 1-1,1-1 1,-1 0 0,0-11 0,-1-7 437,-1 0 0,-1 1 0,-8-33-1,0-10 59,4-74-156,4 159-255,0 0-1,-6 22 1,-4 28 132,9-33-117,1-1 0,1 1 0,2-1 0,7 49 0,-6-72-204,0-1-1,0 0 1,1 0 0,1 1-1,0-2 1,0 1 0,1 0-1,0-1 1,0 0 0,1 0-1,1-1 1,-1 1-1,1-2 1,1 1 0,-1-1-1,1 0 1,1 0 0,14 9-1,-3-7-766,0-1 1,0-1-1,1 0 0,-1-2 0,2 0 0,-1-1 0,0-2 0,1 0 0,-1-1 0,1-1 0,-1-1 0,1-1 0,24-6 0,-41 7 810,0 0-1,0 0 0,0-1 1,0 0-1,0 0 0,0 0 1,0-1-1,-1 0 0,1 1 0,-1-2 1,0 1-1,0 0 0,0-1 1,0 0-1,0 0 0,-1 0 1,5-8-1,-6 9 359,-1 0 0,0 0 0,0-1 1,0 1-1,0-1 0,0 1 0,-1-1 0,1 0 0,-1 1 0,0-1 1,0 1-1,0-1 0,-1 0 0,0 1 0,1-1 0,-1 1 1,0-1-1,0 1 0,-1 0 0,1-1 0,-1 1 0,0 0 0,0 0 1,0 0-1,0 0 0,-4-4 0,6 7-264,0 0-1,0 0 1,0 0 0,0 0 0,0-1-1,0 1 1,0 0 0,0 0 0,0 0-1,0 0 1,0 0 0,0-1 0,0 1-1,0 0 1,0 0 0,0 0 0,0 0-1,0 0 1,-1-1 0,1 1 0,0 0-1,0 0 1,0 0 0,0 0 0,0 0-1,0 0 1,-1 0 0,1 0 0,0 0-1,0-1 1,0 1 0,0 0 0,0 0-1,-1 0 1,1 0 0,0 0 0,0 0-1,0 0 1,0 0 0,-1 0 0,1 0-1,0 0 1,0 0 0,0 0 0,0 0-1,-1 0 1,1 0 0,0 1 0,0-1-1,0 0 1,0 0 0,0 0 0,-1 0-1,1 0 1,0 0 0,0 0 0,0 0-1,0 0 1,0 1 0,0-1 0,1 14 864,8 20-506,-3-21-331,0 1 0,0-1 1,1 0-1,1 0 1,0-1-1,1 0 0,1 0 1,19 18-1,-24-25-75,0-1-1,0 1 0,1-1 1,-1 0-1,1-1 1,0 0-1,0 0 1,0 0-1,1 0 1,-1-1-1,1 0 1,-1-1-1,1 1 0,0-1 1,0-1-1,-1 1 1,1-1-1,0 0 1,0-1-1,0 0 1,9-2-1,-12 2-18,0 0 1,0 0-1,0-1 0,0 0 1,0 0-1,-1 0 0,1 0 1,-1-1-1,1 1 0,-1-1 1,0 0-1,0 0 0,0 0 1,0 0-1,-1-1 0,3-3 1,-2 1-7,0-1 1,0 1-1,0 0 1,-1-1-1,0 0 1,-1 0-1,0 1 1,0-1 0,1-8-1,-2-1 7,-1-1 0,0 1 0,-1 0 1,-1 0-1,-1 0 0,0 1 0,-10-27 0,13 39 29,-1 0 0,1 0 0,-1 0 0,1 0 0,-1 0 0,0 0 0,0 0 0,0 1 0,0-1 0,-1 1 0,1 0 0,-1-1 0,1 1 0,-1 0 0,0 1 0,0-1 0,0 0 0,0 1 0,-6-3 0,6 4 19,0 0 0,0 0 0,0 0-1,1 0 1,-1 0 0,0 1 0,0-1 0,0 1 0,0 0 0,1 0 0,-1 0 0,0 0 0,1 0 0,-1 0 0,1 1 0,-1-1 0,1 1 0,0 0 0,-1 0 0,1 0 0,0 0 0,0 0 0,-2 4 0,-2 2 51,1 0 0,0 1 0,0-1 1,1 1-1,0 1 0,1-1 0,0 0 0,0 1 1,1 0-1,1-1 0,-1 1 0,1 0 0,1 0 1,0 0-1,1 10 0,0-15-65,-1 1 0,1-1 0,1 0-1,-1 0 1,1 0 0,-1 0 0,2 0 0,-1 0 0,0 0 0,1-1 0,0 1-1,6 7 1,-6-9-32,0-1-1,1 1 0,-1-1 0,0 1 1,1-1-1,-1 0 0,1-1 0,0 1 1,0-1-1,0 1 0,-1-1 0,1 0 1,0 0-1,1-1 0,-1 1 0,0-1 1,0 0-1,7-1 0,-4 0-73,1-1 0,-1 0 0,1 0 0,-1 0 0,0-1 0,0-1 1,0 1-1,0-1 0,0 0 0,-1 0 0,0-1 0,0 0 0,0 0 0,8-10 0,-7 7 71,0 1 1,-1-1-1,0 0 1,-1-1-1,0 1 1,0-1-1,0 0 1,-2-1-1,1 1 0,-1-1 1,2-10-1,-6 8 459,-4 13 123,4 0-525,0 0 0,0 0 1,0 0-1,0 0 0,0 1 0,1-1 0,-1 0 0,1 0 0,-1 0 1,1 1-1,-1-1 0,1 0 0,-1 1 0,1-1 0,0 1 0,0 0 0,0 5 35,0 10 73,0 0 0,4 20 0,-3-32-158,0-1-1,0 1 0,0 0 0,1 0 1,0-1-1,0 1 0,0-1 1,0 0-1,1 1 0,0-1 1,0 0-1,4 4 0,-5-6-31,-1-1 0,1 1 0,0-1-1,0 0 1,-1 0 0,1 0 0,0 0 0,0 0 0,0-1-1,0 1 1,0 0 0,0-1 0,0 0 0,0 1-1,0-1 1,1 0 0,-1 0 0,0 0 0,0 0 0,0 0-1,0-1 1,0 1 0,0-1 0,0 1 0,0-1 0,0 0-1,0 0 1,0 0 0,0 0 0,0 0 0,-1 0-1,1 0 1,0-1 0,-1 1 0,2-2 0,7-7-83,0 0 0,-1 0-1,0 0 1,8-14 0,-13 19 149,29-49-110,-25 39 123,0 1 0,1 0 0,1 1 0,0 0 0,1 1 0,14-14 0,-24 25-26,-1 1-1,1-1 0,-1 1 1,1-1-1,-1 1 0,1 0 1,0-1-1,-1 1 1,1 0-1,0-1 0,-1 1 1,1 0-1,-1 0 0,1 0 1,0 0-1,0 0 0,-1 0 1,1 0-1,0 0 0,-1 0 1,1 0-1,0 0 1,-1 0-1,1 0 0,0 0 1,-1 0-1,1 1 0,0-1 1,-1 0-1,1 1 0,-1-1 1,1 0-1,0 1 0,-1-1 1,1 1-1,-1-1 1,1 1-1,-1-1 0,0 1 1,1-1-1,-1 1 0,1-1 1,-1 1-1,0 0 0,1-1 1,-1 1-1,0 0 0,0 0 1,11 39 209,-10-31-145,8 35 182,-3-8 160,23 69 0,-27-96-437,1-1-1,1 0 1,0 0-1,0-1 0,0 1 1,1-1-1,0 0 0,1 0 1,-1-1-1,1 1 1,1-1-1,-1-1 0,14 10 1,-15-12-229,0 0 1,1-1-1,-1 1 1,1-1 0,0 0-1,-1-1 1,1 0-1,0 1 1,0-2 0,0 1-1,0-1 1,0 0-1,0 0 1,0-1-1,8-1 1,-6 0-155,1-1 0,0 0 0,-1 0 0,0-1-1,0 0 1,0-1 0,0 0 0,-1 0 0,10-8 0,-4 1 38,0-1 1,0 0-1,-2-1 0,11-15 1,-10 11 1250,-1-1 0,14-31 1,-16 31 855,-2-1 0,0 0 0,6-33 0,-10 42-383,-3 26-821,-1 25-255,0-30-285,0 9 66,0 0 0,1 0 0,1 0 1,5 29-1,-6-43-150,1-1 1,0 0-1,1 0 0,-1 0 0,1 0 1,0 0-1,0 0 0,0 0 0,0 0 1,1-1-1,0 1 0,-1-1 1,1 0-1,1 0 0,-1 0 0,0 0 1,1-1-1,-1 1 0,1-1 0,0 0 1,-1 0-1,1 0 0,0 0 1,1-1-1,7 3 0,0-3-516,0 1 0,0-2 0,0 0 0,0 0 0,0-1-1,0 0 1,0-1 0,0 0 0,0-1 0,-1-1 0,1 0 0,-1 0 0,11-7 0,-12 6 359,-1-1 0,0 1 0,0-2 0,-1 1 0,1-1 1,10-13-1,-14 14 571,0 1 0,-1-2 1,0 1-1,0 0 0,0-1 1,-1 0-1,0 0 0,-1 0 0,4-14 1,-5 18 81,-1 0 1,0 0 0,0-1-1,0 1 1,-1 0 0,1 0-1,-1 0 1,-2-6 0,3 9-329,0-1-1,0 1 1,0 0 0,0-1-1,0 1 1,0-1 0,-1 1 0,1 0-1,0-1 1,0 1 0,-1 0 0,1-1-1,0 1 1,-1 0 0,1-1 0,0 1-1,-1 0 1,1 0 0,0-1-1,-1 1 1,1 0 0,0 0 0,-1 0-1,1 0 1,-1-1 0,0 2-19,0-1 0,1 0 0,-1 1 0,0-1 0,1 1 0,-1-1 0,1 1 0,-1-1-1,0 1 1,1 0 0,0-1 0,-1 1 0,1 0 0,-1-1 0,1 1 0,0 0 0,-1-1 0,1 1 0,-1 1 0,-1 5 46,1-1 1,-1 0-1,1 1 1,0-1-1,1 1 1,0-1-1,0 1 1,1 10-1,12 53 129,-11-63-225,0 0-1,1 1 0,0-1 1,0 0-1,1-1 0,-1 1 1,2 0-1,-1-1 0,7 7 1,-9-11-11,-1-1 0,1 1 0,-1-1 0,1 1 0,0-1 0,-1 0 0,1 0 0,0 0 0,0 0 0,0 0 0,0 0 0,0-1 0,0 1 0,0-1 0,0 1 0,0-1 0,0 0 0,0 0 0,1 0 0,-1 0 0,0 0 0,0 0 0,0-1 0,0 1 0,0-1 0,0 1 0,0-1 0,0 0 0,0 1 1,0-1-1,0 0 0,-1-1 0,1 1 0,0 0 0,0 0 0,-1-1 0,1 1 0,1-4 0,22-21-105,-1-2 0,21-33-1,-24 32 60,0 2-1,39-40 0,-60 67 56,1-1 0,-1 1-1,1-1 1,-1 0 0,1 1-1,-1-1 1,1 1-1,0-1 1,-1 1 0,1-1-1,-1 1 1,1 0 0,0-1-1,0 1 1,-1 0 0,1 0-1,0-1 1,0 1-1,-1 0 1,1 0 0,0 0-1,0 0 1,-1 0 0,1 0-1,0 0 1,0 0-1,0 0 1,-1 0 0,1 1-1,0-1 1,-1 0 0,1 0-1,0 1 1,0-1 0,-1 0-1,1 1 1,0-1-1,-1 1 1,1-1 0,-1 1-1,1-1 1,-1 1 0,1-1-1,-1 1 1,1 0-1,-1-1 1,1 1 0,-1 0-1,0-1 1,1 1 0,-1 0-1,0 0 1,0-1-1,1 2 1,2 8 62,0-1 0,-1 1 0,2 17-1,-1-6 13,1-7-169,0 0 1,1-1-1,1 1 0,0-1 0,0-1 0,1 1 0,1-1 1,14 17-1,-19-25-256,1 0 0,-1-1 0,1 1-1,0-1 1,0 0 0,0 0 0,0 0 0,0-1 0,1 0 0,-1 0 0,1 0 0,-1 0 0,1 0 0,0-1 0,0 0-1,0 0 1,0-1 0,0 1 0,0-1 0,0 0 0,0 0 0,0-1 0,-1 1 0,1-1 0,0 0 0,0-1 0,9-3 0,-4 1-186,0-1 1,0-1 0,-1 0 0,1 0-1,-1-1 1,-1-1 0,1 1 0,7-10-1,20-30 1991,-32 39-263,1-1-1,-1 0 1,9-25 4537,-14 37-5475,1 0 0,0 0 0,-1 0-1,1 0 1,1 0 0,-1 1-1,0-1 1,2 5 0,2-1-236,0 0 0,0 0 1,0 0-1,1 0 1,1-1-1,-1 0 1,1 0-1,0 0 0,0 0 1,0-1-1,1 0 1,0-1-1,0 1 0,0-1 1,1-1-1,-1 0 1,1 0-1,8 3 0,-5-3-63,0 0-1,0-1 0,1 0 1,-1 0-1,1-1 0,-1 0 0,0-1 1,1-1-1,-1 0 0,1 0 0,-1-1 1,19-6-1,-27 7 34,0 0-1,0 0 1,0-1 0,0 1-1,0 0 1,0-1 0,0 0-1,-1 0 1,1 0 0,-1 0-1,0 0 1,1-1 0,-1 1-1,0 0 1,0-1 0,0 0-1,-1 0 1,1 1 0,-1-1-1,1 0 1,-1 0 0,0 0-1,0 0 1,-1-1 0,1 1-1,0 0 1,-1 0 0,0 0-1,0-1 1,0-3 0,-1 2 7,0 0 1,0-1 0,-1 1-1,0 0 1,0 0-1,0 0 1,0 0-1,-1 1 1,0-1 0,0 1-1,0-1 1,0 1-1,-1 0 1,0 0 0,1 1-1,-2-1 1,-5-4-1,0 3 7,1 0-1,-1 0 1,0 1 0,0 1-1,0-1 1,0 2-1,-1-1 1,1 1-1,-1 1 1,0 0-1,-11 1 1,17 0 2,0 0 0,0 1-1,-1-1 1,1 1 0,0 1 0,0-1 0,0 1-1,0 0 1,1 0 0,-10 5 0,11-5-4,1 0 0,-1 0 0,1 1 0,0-1 0,0 0 0,0 1 0,0 0 0,0-1 0,0 1 1,1 0-1,-1 0 0,1 0 0,0 0 0,0 0 0,0 0 0,0 0 0,0 1 0,0 5 0,1-7-31,0 1 0,0-1-1,0 0 1,0 0 0,0 0-1,1 1 1,-1-1 0,1 0-1,-1 0 1,1 0 0,0 0-1,0 1 1,-1-1 0,2 0 0,-1-1-1,0 1 1,0 0 0,1 0-1,2 3 1,-1-3-98,0 0 1,1 1-1,-1-1 0,0-1 1,1 1-1,-1 0 0,1-1 1,0 0-1,-1 0 0,8 2 1,-2-2-164,1 0 0,-1-1 0,0 0 0,0 0 0,0-1 0,1 0 0,-1 0 0,0-1 0,9-4 0,-10 3 233,0-2 1,0 1 0,0-1-1,-1-1 1,0 1-1,0-1 1,0 0 0,0-1-1,-1 0 1,-1 0-1,1 0 1,-1-1-1,0 1 1,7-16 0,3-10 568,-2-1 1,13-46-1,-23 69-353,8-23 623,-1 0-1,-2 0 0,-2-1 1,3-50-1,-8 84-750,-1 0 1,0 0-1,0-1 1,0 1-1,0 0 1,0 0-1,0 0 1,0 0-1,0-1 1,0 1-1,0 0 1,-1 0-1,1 0 1,0 0-1,-1 0 1,1 0-1,-1 0 1,1 0-1,-1 0 1,0 0-1,1 0 1,-1 0-1,0 0 1,0 0-1,0 1 1,0-1-1,1 0 1,-3-1-1,2 3-10,-1-1 0,1 1-1,0-1 1,0 1 0,0 0-1,0 0 1,-1-1 0,1 1-1,0 0 1,0 0 0,1 0 0,-1 0-1,0 0 1,0 0 0,0 1-1,1-1 1,-1 0 0,1 0-1,-1 0 1,1 1 0,-1-1-1,1 0 1,-1 1 0,1-1-1,0 2 1,-9 30 14,1 0-1,1 0 1,2 1 0,1 0-1,2 0 1,2 1 0,0-1-1,3 0 1,1 0 0,15 62-1,-16-86-159,1 0 0,0-1 1,0 1-1,1-1 0,0 0 0,1-1 0,7 10 0,-8-11-477,1-1-1,1 1 1,-1-1-1,1-1 1,0 1 0,1-1-1,14 8 1,-15-10 47,0 0-1,1 0 1,-1-1 0,1 0 0,0 0 0,0-1 0,-1 0 0,1 0 0,0-1-1,0 0 1,0 0 0,0-1 0,0 0 0,0 0 0,-1-1 0,1 0 0,0-1 0,-1 1-1,0-1 1,13-8 0,-7 3 640,0 0 0,-1-1 0,-1-1-1,1 0 1,-2 0 0,13-15 0,-1-5 5253,30-41 2621,-47 82-6948,3 15-641,-7-23-186,0 3-176,2 1 0,-1 0 0,1-1 0,0 0 0,0 0 0,0 1 0,1-2 1,0 1-1,1 0 0,-1-1 0,1 0 0,0 0 0,0 0 0,0-1 0,1 0 0,0 0 1,-1 0-1,2-1 0,-1 1 0,0-1 0,1-1 0,-1 1 0,1-1 0,-1-1 0,1 1 1,0-1-1,0 0 0,0-1 0,0 1 0,0-1 0,0-1 0,0 1 0,0-1 0,0-1 1,0 1-1,-1-1 0,1 0 0,-1 0 0,1-1 0,-1 0 0,0 0 0,0-1 0,0 0 1,6-5-1,-7 5-14,0-1 0,0 0-1,-1 0 1,0 0 0,0-1 0,0 0 0,-1 0 0,0 0 0,0 0 0,0 0 0,-1-1 0,0 1 0,0-1 0,0 1 0,0-9 0,-2 11 4,1 0 0,-1 0 1,-1 0-1,1 0 1,0 0-1,-1 0 1,0 0-1,0 0 0,0 0 1,-1 0-1,1 1 1,-1-1-1,0 0 1,0 1-1,0 0 0,0-1 1,-1 1-1,1 0 1,-1 0-1,0 0 0,0 0 1,0 1-1,0-1 1,0 1-1,-1 0 1,-5-3-1,0 1 36,0 1 1,0 0-1,0 1 0,0 0 1,-1 0-1,1 1 0,-1 0 1,1 1-1,-1 0 0,0 0 0,1 1 1,-1 0-1,1 1 0,-18 5 1,19-5 8,0 1 0,1 0 1,-1 0-1,1 0 0,-1 1 0,1 0 1,0 1-1,1 0 0,-1 0 1,1 0-1,0 1 0,0-1 0,1 2 1,-1-1-1,2 0 0,-1 1 1,-6 11-1,10-15-65,0-1 0,0 0 0,0 1 0,0-1 1,0 1-1,0 0 0,1-1 0,0 1 0,-1 0 0,1-1 0,0 1 0,0 0 1,0-1-1,0 1 0,1 0 0,-1-1 0,1 1 0,0-1 0,-1 1 1,1-1-1,0 1 0,1-1 0,-1 1 0,0-1 0,1 0 0,-1 0 1,1 1-1,0-1 0,0 0 0,-1-1 0,1 1 0,1 0 0,-1-1 1,0 1-1,0-1 0,1 1 0,-1-1 0,0 0 0,5 1 0,0 1-106,0-1 0,0 0 0,1-1 0,-1 1-1,1-1 1,-1-1 0,1 1 0,-1-2 0,1 1 0,-1-1-1,1 0 1,-1 0 0,8-3 0,0-2 127,-1-2 1,-1 1-1,0-2 0,0 0 0,0 0 1,-1-1-1,0-1 0,11-13 1,15-12 937,-37 35-891,0 0-1,-1 0 1,1 1-1,0-1 1,0 0-1,0 1 1,-1-1-1,1 1 1,0-1-1,0 1 1,0 0-1,0-1 1,0 1-1,0 0 1,0 0-1,0-1 1,0 1-1,0 0 1,1 0-1,-1 1-25,-1-1-1,1 0 1,0 1 0,-1-1-1,1 0 1,-1 1-1,1-1 1,-1 1-1,1-1 1,-1 1 0,1-1-1,-1 1 1,0-1-1,1 1 1,-1 0-1,0-1 1,1 1 0,-1 0-1,0-1 1,0 1-1,1 0 1,0 7 22,0 1-1,0-1 1,-1 16 0,1-8-63,-1-6-331,1-1 0,1 0 0,0 0 0,0 0 0,1 0 0,0 0 0,6 12 0,-7-19-102,-1 1-1,1 0 0,0-1 1,0 1-1,0-1 1,0 0-1,0 1 1,1-1-1,-1 0 1,1 0-1,2 1 1,-2-2-68,-1 0 1,0 0-1,0 0 0,1-1 1,-1 1-1,0-1 1,1 1-1,-1-1 0,0 0 1,1 0-1,-1 0 1,1 0-1,-1-1 0,0 1 1,1-1-1,2 0 1,6-4-1682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34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29 1060,'19'-10'2258,"-15"7"-1146,0 1 1,0-1-1,0 1 0,0 0 0,0 1 0,1-1 0,8-1 0,-12 3-956,-1 0-1,1 1 1,0-1-1,-1 0 1,1 1-1,-1-1 1,1 1-1,0-1 1,-1 1-1,1-1 1,-1 1-1,1-1 1,-1 1-1,1-1 1,-1 1-1,0 0 1,1-1-1,-1 1 1,0 0-1,1 0 1,-1-1-1,0 1 1,0 0-1,0 1 1,5 20 1152,-4 5-647,-1-1 0,-1 0 1,-2 1-1,-6 29 0,1-3-9,-41 495 2901,48-469-3566,18 150 1,-12-200-578,1 4-261,-5-23-1449,-42-68-11040,31 40 11770,1 0 0,1-1 0,-8-24-1,3-5 48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34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52 796,'0'-4'460,"-1"1"1,0-1-1,1 0 0,0 1 1,-1-1-1,1 0 1,1 0-1,-1 1 0,1-5 1,0 7-312,-1 1 1,0-1-1,1 0 1,-1 1 0,0-1-1,1 1 1,-1-1 0,0 1-1,1-1 1,-1 1-1,1-1 1,-1 1 0,1 0-1,-1-1 1,1 1-1,0-1 1,-1 1 0,1 0-1,-1 0 1,1-1-1,1 1 1,0 0 58,0 0-1,0 0 1,0 0 0,0 0-1,0 0 1,0 0-1,-1 1 1,1-1 0,0 1-1,3 1 1,19 8 1459,0 1-1,40 26 1,-21-7-848,65 59-1,-97-79-754,0 1 0,0 0 0,-2 0 0,1 1-1,-2 1 1,1-1 0,-2 2 0,1-1 0,4 16 0,-10-24-22,0 1 0,0-1 0,-1 1 0,0 0 0,0 0 0,0-1 0,-1 1 0,0 0 0,0 0 0,-1 0 0,0 0 0,1-1 1,-2 1-1,1 0 0,-1-1 0,0 1 0,0-1 0,0 1 0,-1-1 0,0 0 0,0 0 0,0 0 0,-1-1 0,0 1 0,-8 7 0,5-5-35,-1-1 0,1 0 0,-2 0 0,1-1 0,0 0 0,-1-1 0,-15 6 0,19-8-249,0 0 0,0-1-1,0 0 1,-1 0 0,1 0 0,0-1-1,0 1 1,-1-1 0,1-1 0,0 1-1,0-1 1,-1 0 0,1 0 0,0 0-1,-9-4 1,13 4 13,-1 1 0,1-1 1,0 0-1,0 1 0,0-1 0,0 0 0,0 0 0,0 0 1,0 0-1,0 0 0,0 0 0,0 0 0,0 0 0,1 0 0,-1-1 1,0 1-1,1 0 0,-1 0 0,1-1 0,0 1 0,-1 0 1,1-1-1,0 1 0,0 0 0,0-1 0,-1 1 0,2-1 1,-1 1-1,0 0 0,0-1 0,0 1 0,1 0 0,-1-1 1,0 1-1,1 0 0,-1 0 0,2-2 0,2-4-588,-1 0 0,2 0 0,-1 0 0,1 1 0,8-9 0,19-19-1025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34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70 1104,'7'-18'1430,"-4"11"-485,-1 1-1,1-1 1,0 1-1,0-1 1,1 1-1,4-6 1,-7 12-840,-1 0 1,1 0 0,-1 0-1,1 0 1,-1 0 0,0 0-1,1 0 1,-1 0 0,1 0-1,-1 1 1,0-1 0,1 0-1,-1 0 1,1 0 0,-1 1-1,0-1 1,1 0 0,-1 0-1,0 1 1,1-1 0,-1 0-1,0 1 1,0-1 0,1 0-1,-1 1 1,0-1 0,0 0-1,0 1 1,1-1 0,-1 1-1,0-1 1,0 0 0,0 1-1,0-1 1,0 1 0,0-1-1,0 1 1,0 0 0,6 19 1137,2 48 537,-3 0 0,-5 105 0,-1-28-1113,10 58-139,-5-166-556,2 0 0,1-1 0,17 52 0,-23-85-120,0 1-1,0-1 1,1 0-1,-1 1 0,1-1 1,0 0-1,0 0 1,0 0-1,0 0 1,1-1-1,-1 1 0,1-1 1,0 1-1,-1-1 1,1 0-1,0 0 1,0 0-1,1 0 1,-1-1-1,4 2 0,-3-2-336,1 0-1,0 0 1,0-1-1,-1 0 0,1 0 1,0 0-1,0 0 0,-1-1 1,1 0-1,0 0 0,-1 0 1,1-1-1,-1 1 1,9-5-1,4-3-1109,-1 0 0,0-1 0,16-13 0,11-12-1002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35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53 1372,'2'-12'1078,"-2"8"-453,0 1 0,0-1-1,1 0 1,-1 1 0,1-1 0,0 0-1,0 1 1,8-9 4000,-6 22-2846,-1 13-31,-2-23-1734,2 289 6009,4 54-4719,-2-278-1235,-1-22-237,1-1 0,15 65 0,-18-105 41,-1 0 0,1 0 0,0 0 0,-1 0 0,1 0 0,0 0 1,0 0-1,0-1 0,1 1 0,1 2 0,3-4-1621,-4-14-264,-2 5 1013,-1 0 0,-1 0 0,1 0 0,-1 0 0,-1 0 0,0 1 0,0-1 0,-6-8 0,-4-8-1739,-21-30 0,4 13 647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35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110 123 1268,'-32'-10'1878,"23"7"-546,0 1 0,-1-1 0,1-1 0,0 0 0,1 0 0,-16-10 0,28 12-780,1 0 0,-1 1 0,0-1 0,1 1 0,-1 0 0,1 0 0,5 0 0,221-14-1210,-68 8-4612,134-23-3302,-183 14 6510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36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 39 72,'-26'-17'2091,"20"13"-379,-1-1 0,1 1 0,-1 0 0,-15-1 3211,22 25-3010,2 20-432,-1 0-1,-9 67 1,-22 79 98,-3 32-321,29-176-1047,-1-1 101,2 0 0,2 0 0,6 73 0,-4-111-299,-1 0 0,0-1-1,1 1 1,0-1 0,-1 1 0,1 0 0,0-1 0,1 1-1,-1-1 1,0 0 0,0 1 0,1-1 0,0 0 0,-1 0 0,1 0-1,0 0 1,0 0 0,0 0 0,0-1 0,3 2 0,-3-2-24,0-1 0,0 1 0,0-1 1,0 0-1,0 0 0,0 0 0,0 0 1,0 0-1,0 0 0,0 0 1,0-1-1,0 1 0,0-1 0,0 0 1,0 0-1,0 1 0,0-1 1,-1 0-1,1 0 0,0-1 0,-1 1 1,1 0-1,-1 0 0,1-1 0,-1 1 1,1-1-1,0-2 0,11-13-259,-1 0-1,-1-1 1,-1 0-1,-1-1 1,0 0-1,-2 0 1,9-31 0,19-46-506,-31 90 732,35-72-263,-35 70 297,1 1 0,0 0 1,0 0-1,1 1 0,0 0 1,0 0-1,12-10 1,-17 15 9,0 1 0,0-1 1,0 0-1,0 1 1,1-1-1,-1 1 1,0-1-1,0 1 0,0-1 1,0 1-1,1 0 1,-1 0-1,0 0 1,0-1-1,1 1 0,-1 1 1,0-1-1,0 0 1,1 0-1,-1 0 1,0 1-1,0-1 0,2 1 1,-1 0-1,0 1 0,0-1 0,0 1 0,-1-1 1,1 1-1,0 0 0,-1-1 0,1 1 0,-1 0 0,0 0 1,2 4-1,3 6 1,-2 1 1,0 0 0,4 20 0,-6-24 3,4 19 14,1-1 1,2 0 0,0 0-1,2-1 1,1 0 0,15 24-1,-22-42-21,0 0-1,1-1 0,0 0 0,0 0 1,1 0-1,0 0 0,0-1 0,0-1 1,1 1-1,0-1 0,0 0 0,0-1 1,1 0-1,0 0 0,0-1 0,0 0 1,0-1-1,0 0 0,0 0 0,0-1 1,19 1-1,-14-3-81,1 0 0,-1-1 0,1-1 0,-1 0 0,0-1 0,0-1 0,0 0 0,-1 0 0,1-2 0,-1 1 0,-1-2 0,1 0 0,-1 0 0,-1-1 0,0-1 0,0 0 0,-1 0 0,0-1 0,0 0 0,-2-1 0,1 0 0,-2 0 0,1-1 0,-2 0 0,1 0 0,-2-1 0,0 0 0,5-25 0,-9 36 101,0 0-1,-1-1 1,0 1-1,1 0 1,-1-1-1,-1 1 0,1-1 1,0 1-1,-1 0 1,0-1-1,0 1 1,0 0-1,0 0 0,0-1 1,-1 1-1,1 0 1,-1 0-1,0 1 1,0-1-1,0 0 0,0 1 1,0-1-1,-1 1 1,1-1-1,-1 1 1,1 0-1,-1 0 0,0 0 1,0 1-1,0-1 1,0 1-1,0-1 0,0 1 1,-1 0-1,1 0 1,0 1-1,-1-1 1,1 1-1,0-1 0,-1 1 1,1 0-1,-1 0 1,1 1-1,0-1 1,-1 1-1,1-1 0,0 1 1,-1 0-1,1 1 1,0-1-1,0 0 1,0 1-1,0 0 0,0-1 1,0 1-1,1 0 1,-1 1-1,1-1 1,-1 0-1,-1 4 0,-2 0 37,0 1-1,1 1 1,0-1-1,0 1 1,1-1-1,0 2 1,1-1-1,-1 0 1,2 1-1,-1-1 1,1 1-1,0 0 1,1-1-1,0 1 1,0 0-1,1 0 1,1 0-1,-1 0 1,1 0-1,1 0 1,-1 0-1,1-1 1,1 1-1,7 15 1,-6-13-244,1 0-1,0-1 1,1 1 0,0-2 0,1 1 0,0 0-1,0-1 1,1-1 0,1 1 0,-1-1 0,1-1 0,0 0-1,1 0 1,0 0 0,0-1 0,0-1 0,1 0-1,17 6 1,-8-7-935,0-1 0,1-1 1,0-1-1,-1 0 0,1-2 0,0 0 0,-1-2 0,1 0 0,-1-1 0,0-1 0,0-1 0,26-11 1,19-12-1081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49:37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272 238 112,'-1'-5'404,"0"0"0,0 0 0,-1 1 0,0-1-1,0 1 1,0-1 0,-1 1 0,1 0 0,-1 0 0,0 0 0,0 0 0,0 0-1,-6-4 1,4 5 113,0-1-1,0 1 1,-1 1-1,1-1 0,-1 1 1,0 0-1,0 0 1,0 0-1,0 1 1,-10-1-1,8 1-178,1 1-1,-1 0 1,1 0 0,-1 1-1,1-1 1,-1 2 0,1-1-1,0 1 1,0 0 0,-1 1-1,2-1 1,-1 2-1,0-1 1,0 1 0,-9 7-1,12-9-271,1 1-1,0 0 0,1 0 0,-1 0 0,0 0 0,1 1 0,0-1 1,0 0-1,0 1 0,0 0 0,0-1 0,1 1 0,-1 0 1,1 0-1,0 0 0,0 0 0,1 0 0,-1 0 0,1 0 0,0 0 1,0 0-1,0 1 0,1-1 0,-1 0 0,1 0 0,0 0 0,0 0 1,1-1-1,-1 1 0,3 5 0,0-1-27,1 0-1,-1 0 1,1-1-1,1 0 1,-1 0-1,1 0 1,10 9-1,53 36 161,-52-41-164,0 2 1,-1 0-1,22 22 0,-37-34-35,0 0 0,1 1-1,-1-1 1,0 0-1,0 1 1,0-1 0,0 1-1,0 0 1,-1-1-1,1 1 1,0 0-1,-1-1 1,1 1 0,-1 0-1,0 0 1,1-1-1,-1 1 1,0 0-1,0 0 1,0 0 0,0 0-1,-1-1 1,1 1-1,0 0 1,-1 0 0,1-1-1,-1 1 1,0 0-1,1-1 1,-1 1-1,0 0 1,0-1 0,0 1-1,0-1 1,0 0-1,-1 1 1,1-1-1,0 0 1,-1 1 0,1-1-1,0 0 1,-1 0-1,-3 1 1,-8 6-95,0-1 0,-1-1-1,0 0 1,-19 6 0,18-7-255,36-15-3869,40-24 1,6-3 145,38-8 1336,-33 24 4998,-70 21-2038,-1-1 0,0 1-1,1 0 1,-1 0 0,1 0 0,-1 0-1,1 0 1,-1 0 0,1 0-1,-1 0 1,0 1 0,1-1 0,-1 1-1,1-1 1,-1 1 0,0-1 0,1 1-1,-1 0 1,0 0 0,0-1-1,0 1 1,0 0 0,0 0 0,0 0-1,0 0 1,0 0 0,2 3-1,0 1 520,0 1-1,0 1 0,-1-1 0,0 0 0,2 8 0,8 20 378,-6-25-1016,0 1 0,1-2 0,0 1 0,0-1 0,1 0 1,1 0-1,-1-1 0,1 0 0,0 0 0,0-1 0,1 0 1,0-1-1,0 0 0,0-1 0,1 0 0,12 3 0,-12-4-119,0-1 0,0 1-1,0-2 1,0 0 0,0 0-1,0-1 1,0 0 0,0-1-1,0 0 1,0-1 0,0 0-1,0-1 1,-1 0 0,1-1-1,-1 0 1,13-7 0,-19 9-4,0 0 0,0-1 0,-1 1 0,1-1 0,-1 0 0,1 0 0,-1 0 1,0 0-1,0 0 0,-1-1 0,1 0 0,-1 1 0,0-1 0,0 0 0,0 0 0,0 0 0,-1 0 0,1 0 1,-1-1-1,0 1 0,0 0 0,-1-1 0,1 1 0,-1 0 0,0-1 0,0 1 0,-1-1 0,1 1 1,-1 0-1,0-1 0,0 1 0,0 0 0,-1 0 0,1 0 0,-1 0 0,-3-5 0,-1-1 25,0 1 0,0 0 1,0 0-1,-1 0 0,-1 1 0,0 0 0,0 1 0,0 0 0,-1 0 0,0 0 0,0 1 0,0 1 1,-15-7-1,19 10 13,0 0 1,0 1-1,0-1 1,0 1-1,0 0 1,0 1 0,0-1-1,0 1 1,0 0-1,-1 0 1,1 1-1,0-1 1,0 1-1,0 0 1,0 0 0,-5 3-1,7-2-1,-1-1 0,1 1 1,0 0-1,0 1 0,0-1 0,1 1 0,-1-1 0,0 1 1,1 0-1,0 0 0,0 0 0,0 0 0,0 0 0,0 0 0,0 1 1,1-1-1,0 1 0,0-1 0,0 1 0,0-1 0,0 1 1,0 7-1,0 1 17,1 1 1,0 0-1,1-1 1,1 1-1,0-1 1,0 1-1,8 22 1,-7-26-33,1-1 1,0 1-1,0-1 0,0 0 1,1 0-1,0 0 1,1-1-1,0 0 0,0 0 1,0 0-1,12 8 0,-16-13-17,0-1 0,1 0 0,-1 1-1,0-1 1,1 0 0,-1-1-1,1 1 1,-1 0 0,1-1 0,-1 1-1,1-1 1,-1 0 0,1 0-1,0 0 1,-1 0 0,1 0 0,-1-1-1,1 1 1,-1-1 0,1 1 0,-1-1-1,1 0 1,-1 0 0,1 0-1,-1-1 1,0 1 0,0 0 0,0-1-1,0 0 1,0 1 0,0-1-1,0 0 1,2-2 0,7-9-125,-1 1 0,0-1 1,-1-1-1,8-15 0,-11 19 58,2-3-3,1 0-7,-1 0-1,-1-1 0,0 0 1,5-18-1,-12 33 149,-1 2-11,0 1 0,0-1 0,0 1 0,1-1-1,0 1 1,-1-1 0,1 1 0,1-1 0,-1 1-1,0-1 1,1 1 0,0-1 0,0 1 0,1 3-1,0-3-134,1 0-1,-1 0 1,1 0-1,-1 0 1,1 0-1,0-1 1,1 1-1,-1-1 1,1 0-1,-1 0 1,1-1-1,0 1 0,0-1 1,0 1-1,0-1 1,1 0-1,-1-1 1,0 1-1,1-1 1,-1 0-1,1 0 1,0 0-1,-1-1 1,1 0-1,0 1 1,-1-2-1,1 1 1,0 0-1,-1-1 1,8-2-1,-2 1-232,0-1 1,0 0-1,-1-1 0,1 1 1,-1-2-1,0 0 0,0 0 1,0 0-1,0-1 0,-1-1 1,0 1-1,-1-1 0,8-9 1,-3-1 288,0 0 0,-2-1 0,0 0 0,-1-1 0,0 0 1,-2 0-1,8-30 0,20-145 4192,-33 180-3720,0 4-35,0 0 0,0-1 0,-1 1 0,-1-1 0,0 1 0,-1-1 0,1 1 0,-2-1-1,-4-18 1,5 28-372,1 0-1,0 0 0,-1 0 1,1 0-1,-1 1 1,1-1-1,-1 0 0,1 0 1,-1 0-1,0 1 0,0-1 1,1 0-1,-1 0 1,0 1-1,0-1 0,0 1 1,1-1-1,-1 1 0,-1-1 1,1 1-12,0 0 1,1 0-1,-1 0 1,0 0-1,1 0 1,-1 0-1,0 0 1,1 1-1,-1-1 1,0 0-1,1 0 1,-1 1-1,1-1 1,-1 0-1,1 1 1,-1-1-1,0 1 1,1-1-1,-1 1 1,1-1-1,-1 1 1,-2 3 46,0 0 0,1 0 0,-1 0 0,1 1-1,0-1 1,-3 8 0,-2 14 78,1-1-1,1 1 0,-3 49 1,9 82 51,0-127-176,1 0 0,1-1 0,2 1-1,1-1 1,1 0 0,1 0 0,2-1-1,22 46 1,-28-68-37,0 0-1,1 0 0,-1 0 1,1 0-1,0-1 1,1 0-1,-1 0 1,1 0-1,0-1 0,0 0 1,1 0-1,-1 0 1,1-1-1,9 3 0,-13-5-4,0 0-1,-1 0 1,1-1-1,0 1 1,0-1-1,0 0 0,1 0 1,-1 0-1,0 0 1,0-1-1,0 1 0,-1-1 1,1 0-1,0 0 1,4-2-1,-4 1-5,0 0-1,0 0 1,0 0 0,0 0-1,0-1 1,-1 0-1,0 1 1,1-1 0,-1 0-1,0 0 1,0 0-1,0-1 1,-1 1 0,1 0-1,1-6 1,-2 3 8,1 0 1,-1 0-1,0 1 0,-1-1 1,1 0-1,-1 0 0,0 0 1,-1 0-1,1 1 1,-1-1-1,0 0 0,-1 0 1,1 1-1,-1-1 0,0 1 1,-1-1-1,1 1 1,-1 0-1,0 0 0,-1 0 1,1 0-1,-1 1 0,0-1 1,-6-4-1,2 1 9,0 0 0,-1 1-1,-1 0 1,1 0 0,-1 1 0,0 1 0,0-1-1,-1 2 1,0-1 0,1 1 0,-18-3-1,13 5-429,23 6-478,25 4-789,11-3-349,-1-3-1,1-1 0,0-2 1,-1-2-1,58-11 1,1-14 1711,-70 17 1827,35-19 0,-58 25-604,-7 3-489,0 0 1,1 1-1,-1-1 0,1 1 1,-1 0-1,1-1 1,0 1-1,-1 1 1,1-1-1,0 0 1,0 1-1,0-1 0,3 1 1,-6 0-264,0 1 0,1-1 1,-1 1-1,1-1 0,-1 1 0,0-1 0,0 1 1,1 0-1,-1-1 0,0 1 0,0-1 1,0 1-1,1 0 0,-1-1 0,0 1 1,0 0-1,0-1 0,0 1 0,0 0 0,0-1 1,-1 1-1,1 0 0,0-1 0,0 1 1,-1 0-1,-6 23 1085,4-15-725,-2 11-39,-11 35 828,-9 65 0,22-104-1625,2 0 1,-1 0-1,2 1 1,1-1 0,0 1-1,0-1 1,2 0-1,8 29 1,-9-39-439,1-1-1,0 1 1,0-1-1,1 0 1,0 1-1,-1-2 1,2 1-1,-1 0 1,1-1 0,-1 0-1,1 0 1,0 0-1,1-1 1,-1 1-1,0-1 1,1 0-1,0-1 1,6 3 0,8 2-1333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6T07:50:18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24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 1964,'-40'11'17807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30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17 992,'-27'-2'1556,"6"0"224,8 2 73,2-2-157,5 1-212,12 1-144,5 1-168,12 1-168,8 2-232,10-4-404,6 0-508,4 0-720,0-2-768,3 0-580,-3 0-248,0 1 39,-7-3 229,-4-2 468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29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764 50 480,'-7'23'21069,"5"-23"-21140,0 0-1,0-1 1,0 1-1,0-1 1,0 1-1,1-1 1,-1 0-1,0 0 1,0 0-1,-2-2 1,-11-4 1175,-6-3-1125,-1 1 0,0 1 0,0 0-1,0 2 1,-1 1 0,-39-4 0,47 8-1,-1 1 0,1 0 0,-1 1 0,1 1 0,-1 0 0,1 1 0,0 1 0,0 0 0,0 1 0,1 1 0,-16 8 0,7 0 6,0 1 1,1 0-1,1 2 1,1 1-1,0 0 0,-19 24 1,16-15 10,1 2 0,2 1-1,1 0 1,-16 35 0,27-50-10,2 0 0,0 1-1,0 0 1,2 0 0,-4 17 0,7-28 11,1-1-1,-1 1 1,1 0 0,0-1 0,0 1-1,0 0 1,1-1 0,0 1 0,0 0-1,0-1 1,0 1 0,1-1 0,-1 1-1,1-1 1,0 0 0,1 0 0,-1 0 0,1 0-1,-1 0 1,1 0 0,1-1 0,4 5-1,2-1 4,0 0-1,1-1 1,0-1 0,0 0-1,0 0 1,1-1 0,0 0-1,-1-1 1,23 3-1,7-2-92,64 0-1,-50-4-763,0-4-1,74-13 1,-50-2-3067,-5-7-3441,-54 16 4473,-5 1 372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29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48 1264,'-1'-5'910,"-8"-38"12599,6 68-10307,-8 19-2659,0-4-333,-1 22 88,-7 77 0,18-117-455,0 0 0,1 0 1,2 0-1,0 0 0,1-1 1,1 1-1,9 26 0,-12-46-67,-1 0 1,1 0-1,-1 0 0,1 0 0,0 0 0,0 0 0,0 0 0,0 0 0,0-1 0,0 1 0,1 0 1,-1-1-1,0 1 0,1-1 0,0 0 0,-1 1 0,1-1 0,0 0 0,-1 0 0,1 0 0,0 0 1,0 0-1,0 0 0,0-1 0,0 1 0,0-1 0,0 1 0,0-1 0,0 0 0,0 0 0,0 0 1,0 0-1,0 0 0,0 0 0,0 0 0,0-1 0,3 0 0,4-3-903,0 1-1,0-2 1,-1 1 0,1-1 0,-1-1-1,14-11 1,11-13-938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29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95 692,'5'-27'2336,"4"-40"14604,-16 166-16197,3-61-619,2 42 0,5-9-502,4 1 1,16 76-1,-17-136-1273,7-29-5296,-13 16 6492,1-1-1,-1 0 0,0 0 0,0-2 0,0 2 39,-1-1 1,1 0-1,-1 0 1,0 1-1,0-1 0,0 1 1,0-1-1,-1 1 1,1-1-1,0 1 1,-1 0-1,0-1 1,-2-1-1,-15-13-1840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30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87 1452,'-27'5'2340,"4"-1"445,6-2 295,7-2-236,-1 0 1217,15-4-2889,9 2-468,14-3-388,7-2-484,14-3-660,6-1-777,4-1-871,3 1-460,3 0-172,4 1 151,0 3 457,-7 0 636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30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76 440,'-16'4'17852,"35"-17"-16733,-11 7-830,-4 4-248,69-38 79,-67 37-139,1 0 1,0 0-1,1 1 0,-1 0 1,0 1-1,1-1 0,-1 1 1,14 0-1,-20 1 15,0 0-1,0 0 1,0 0 0,0 0-1,0 0 1,-1 0 0,1 1-1,0-1 1,0 0 0,0 0-1,0 1 1,-1-1-1,1 1 1,0-1 0,0 1-1,0-1 1,-1 1 0,1-1-1,0 1 1,-1 0 0,1-1-1,-1 1 1,1 0 0,-1-1-1,1 1 1,-1 0-1,1 0 1,0 1 0,-1 0-1,0 0 0,0 0 1,0 1-1,0-1 1,0 0-1,0 0 0,-1 0 1,1 0-1,-1 0 1,1 0-1,-3 4 0,-2 6 6,-1 0-1,-1-1 0,-8 11 1,14-20 0,-41 53 33,22-30-149,1 1-1,-15 29 1,33-55 88,1 1 0,0 0 0,-1 0 1,1 0-1,0 0 0,-1-1 0,1 1 0,0 0 1,0 0-1,0 0 0,-1 0 0,1 0 0,0 0 1,0 0-1,1-1 0,-1 1 0,0 0 0,0 0 1,0 0-1,1 0 0,-1 0 0,0-1 0,1 1 1,-1 0-1,0 0 0,1 0 0,-1-1 1,1 1-1,0 0 0,-1-1 0,1 1 0,-1 0 1,1-1-1,0 1 0,0-1 0,-1 1 0,1-1 1,0 1-1,0-1 0,0 0 0,-1 1 0,1-1 1,0 0-1,0 0 0,0 1 0,0-1 0,0 0 1,1 0-1,9 2-143,0-1 0,0 0 0,15 0 0,-9-1 38,-17 0 128,62 9-391,-58-9 393,-1 1-1,0 0 1,0 0-1,0 0 1,0 1 0,0-1-1,0 1 1,0-1-1,0 1 1,0 0-1,-1 0 1,1 0 0,-1 1-1,1-1 1,-1 0-1,2 4 1,-3-4 20,-1-1-1,0 0 1,1 1 0,-1-1-1,0 0 1,0 1 0,0-1-1,0 0 1,0 1 0,0-1-1,0 1 1,0-1 0,-1 0-1,1 1 1,-1-1 0,1 0-1,-1 1 1,1-1 0,-1 0-1,0 0 1,1 0 0,-1 1-1,0-1 1,0 0 0,0 0 0,0 0-1,0 0 1,0 0 0,0-1-1,0 1 1,0 0 0,-1 0-1,1-1 1,0 1 0,-3 0-1,-5 4 110,0 0-1,-1-1 0,-13 4 0,-8 0-95,1-2 0,-1-1 0,0-1 0,-38 0 0,-14-3-6634,103-7-402,-10 3 5783,16-5-961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32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435 161 1132,'-4'-87'13396,"3"77"-12355,-1 1 0,0-1 1,-7-16-1,9 25-1006,-1 0-1,1 0 1,-1 0 0,0 0-1,1 0 1,-1 0 0,0 0-1,0 0 1,0 0 0,0 0-1,0 0 1,0 1-1,0-1 1,0 0 0,0 1-1,0-1 1,0 1 0,0-1-1,0 1 1,-1-1 0,-1 1-1,-1-1-2,0 1 0,1 0 0,-1 0 0,0 0 0,0 0-1,-8 2 1,-2 2-11,0 0 0,-23 10-1,16-3-12,0 0-1,1 1 0,0 1 0,1 1 0,1 1 1,0 0-1,1 2 0,0 0 0,2 0 0,0 2 0,1 0 1,0 0-1,2 1 0,1 1 0,0 0 0,-8 25 0,16-38-12,1 0 0,-1 1 0,2-1 0,-1 1-1,1 0 1,1-1 0,0 1 0,0 0 0,0-1-1,1 1 1,0 0 0,1-1 0,0 1 0,0-1-1,1 0 1,0 0 0,1 0 0,-1 0 0,2 0-1,-1-1 1,1 0 0,0 0 0,0 0-1,1 0 1,0-1 0,0 0 0,1 0 0,-1-1-1,1 1 1,1-2 0,7 6 0,0-2-367,0-1 0,0 0 1,0-1-1,1-1 0,0 0 1,0-1-1,0-1 0,0 0 1,1-1-1,-1-1 0,31-2 0,-23-1-1013,0-1 0,0-2 1,-1 0-1,1-1 0,-1-2 0,-1 0 0,34-18 0,-5-2-1103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32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94 231 312,'13'-44'16303,"-19"64"-14480,3-8-1700,0 1 1,1 0-1,1 0 0,0 0 1,0 0-1,2 0 1,0 0-1,0 0 1,1 0-1,0 0 0,2 0 1,6 18-1,-9-26-111,2 0 1,-1 0-1,0 0 0,1 0 0,0 0 0,0 0 0,0-1 0,1 1 1,0-1-1,-1 0 0,1 0 0,1-1 0,-1 1 0,1-1 0,-1 0 0,1 0 1,0 0-1,0-1 0,0 1 0,0-1 0,1-1 0,-1 1 0,0-1 0,1 0 1,-1 0-1,1 0 0,0-1 0,-1 0 0,1 0 0,-1 0 0,9-2 1,-4 0 39,1-1 1,-1 0 0,0-1-1,0 0 1,0 0 0,0-1-1,-1 0 1,1-1 0,-1 0-1,-1-1 1,1 1 0,-1-2-1,0 1 1,-1-1 0,0 0-1,0-1 1,-1 0 0,0 0-1,0 0 1,-1-1 0,-1 1 0,5-14-1,-5 13-36,-1 0 0,0 0 0,-1 0 0,0 0 0,0-1 0,-1 1 0,-1-1 0,0 1 0,0-1 0,-1 1 0,0 0 0,-1-1 0,0 1 0,-1 0 0,0 0 0,0 0 0,-1 0 0,-1 1 0,1-1 0,-1 1 0,-1 0 0,-13-16 0,14 19-47,-1 0 0,-1 0 0,1 0 0,-1 1 0,0 0 0,0 0 0,0 1 0,-1 0 0,1 0-1,-1 0 1,0 1 0,-1 1 0,1-1 0,0 1 0,-1 1 0,1-1 0,-16 1 0,13 1-58,0 1-1,0 1 1,0 0 0,1 0 0,-1 1-1,1 0 1,-1 1 0,1 1 0,0-1-1,1 1 1,-1 1 0,1 0-1,-12 10 1,12-9-147,0 1 0,0 0 0,1 0 0,0 1 0,1 0 0,0 1-1,0-1 1,1 1 0,0 1 0,1-1 0,0 1 0,-5 15 0,8-18-134,1 0 0,0 0 0,0 0 1,0 0-1,1-1 0,0 1 0,1 0 1,0 0-1,0 0 0,0 0 0,1-1 0,0 1 1,1-1-1,0 1 0,0-1 0,0 0 1,1 0-1,0 0 0,7 8 0,-3-5-285,0-1 1,1 0-1,0-1 0,1 0 0,0 0 1,0-1-1,0 0 0,1-1 0,0 0 0,24 9 1,18 1-1184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33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74 123 824,'0'-1'148,"0"1"0,0-1 0,0 0 0,0 1 0,0-1 0,0 1 0,0-1 0,0 1 0,0-1 0,0 0 0,0 1 0,0-1 0,-1 1 0,1-1 0,0 1 0,0-1 0,-1 1 0,1-1 0,0 1 0,-1-1 0,1 1 0,0-1 0,-1 1 0,1-1 0,0 1 0,-1 0 0,1-1 0,-1 1 0,1 0 0,-1-1 0,1 1 0,-1 0 0,1 0 0,-1 0 0,1-1 0,-1 1 0,0 0 0,1 0 0,-1 0 0,1 0 0,-1 0 0,1 0 0,-1 0 0,0 0 0,1 0 0,-1 0 0,1 0 0,-1 0 0,1 1 0,-1-1 0,1 0 0,-1 0 0,1 1 0,-2-1 0,-1 2 399,1-1 0,-1 1 0,0-1-1,0 1 1,1 0 0,-1 0 0,1 0-1,-4 5 1,2-1-288,1 0-1,-1 0 0,2 1 1,-1-1-1,1 1 1,0 0-1,0-1 0,1 1 1,0 0-1,0 0 1,0 14-1,2-6-134,-1 1 0,2 0 0,0-1 0,6 21 0,-5-23-87,1-1 0,1 0 0,-1 0-1,2-1 1,0 1 0,0-1 0,1-1 0,0 1-1,1-1 1,14 14 0,-16-18-14,1 0-1,0-1 1,1 0-1,-1-1 1,1 1 0,0-2-1,0 1 1,1-1-1,-1 0 1,0-1 0,1 1-1,0-2 1,0 1-1,-1-2 1,1 1-1,9-1 1,2-1 29,-1-1 1,0-1-1,0-1 1,0 0-1,0-1 0,-1-2 1,0 0-1,0 0 0,0-2 1,-1 0-1,-1-1 0,1-1 1,22-19-1,-30 22-17,-1-1-1,0 1 0,0-1 1,0-1-1,-1 0 1,-1 0-1,0 0 1,0-1-1,-1 0 0,4-12 1,-6 14-12,-1-1 0,0 1 0,0-1 0,-1 1-1,-1-1 1,1 1 0,-1-1 0,-1 0 0,0 1 0,-1-1 0,0 1 0,0-1 0,-6-15 0,5 17-23,-1 0-1,0 0 1,0 0 0,0 1 0,-1 0-1,0 0 1,-1 0 0,0 0-1,0 1 1,0 0 0,0 0 0,-1 1-1,0 0 1,0 0 0,-1 0 0,1 1-1,-1 0 1,0 1 0,0-1 0,-1 2-1,-12-4 1,8 4-49,1 0 1,-1 1-1,0 1 0,0 0 1,0 0-1,0 1 0,1 1 1,-1 0-1,0 1 0,1 0 0,0 1 1,0 1-1,0 0 0,-11 6 1,9-3-142,1 0-1,0 1 1,1 1 0,0 0 0,1 0 0,0 1 0,0 0-1,1 1 1,-12 19 0,19-26-73,-1 1 1,2 0-1,-1 0 0,0 0 0,1 0 1,0 1-1,1-1 0,-1 1 0,1-1 1,0 12-1,1-13-68,1 0 0,0 0 1,-1 0-1,2 0 0,-1 0 1,0-1-1,1 1 0,0 0 1,0-1-1,1 1 0,-1-1 1,1 0-1,0 0 0,0 0 1,7 6-1,-3-4-141,0 0 1,0 0 0,1-1-1,0-1 1,0 1-1,0-1 1,1 0-1,-1-1 1,1 0 0,0-1-1,0 1 1,0-2-1,0 1 1,11-1 0,40 2-1207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33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97 828,'13'-31'3478,"-7"19"806,-2 0-1,10-29 4430,-14 53-7643,-3 24-1103,2-25 51,-16 181 192,16-154-515,1-1 0,2 1 0,9 42 0,-11-74 54,2-1-1,-1 1 1,0-1-1,1 1 1,0-1-1,1 0 1,-1 0-1,1 0 1,0 0 0,0 0-1,0-1 1,1 1-1,0-1 1,0 0-1,0 0 1,0 0-1,1-1 1,7 6-1,-6-6-338,0-1 0,1 1 1,0-1-1,-1 0 0,1 0 0,0-1 0,0 0 0,0-1 1,0 1-1,0-1 0,0 0 0,0-1 0,0 0 0,12-3 0,-6 1-353,1-1-1,-1-1 1,0 0-1,-1-1 1,14-7-1,18-15-980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33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2 142 1044,'4'-63'5290,"-7"0"4255,1 47-6471,2 21-1703,2 35-1323,0-11 124,1 72-186,8 105 113,-7-164-1993,13 49 0,-17-90 1614,0 1 0,1-1 0,-1 0 1,0 0-1,0 0 0,1 0 0,-1 0 0,0 0 1,1 0-1,-1 0 0,1-1 0,-1 1 0,1 0 1,0 0-1,-1 0 0,1 0 0,0-1 0,0 1 0,-1 0 1,1-1-1,0 1 0,0-1 0,1 2 0,-1-3 51,-1 1-1,1-1 1,0 1-1,-1-1 1,1 1-1,-1-1 1,0 1-1,1-1 1,-1 0-1,1 1 1,-1-1-1,0 0 1,1 1-1,-1-1 1,0 0-1,0 0 1,0 1-1,0-1 1,0 0-1,1 1 1,-1-1-1,0 0 1,-1 0-1,1 1 1,0-1-1,0 0 1,0 0-1,0 1 1,0-1-1,-1 0 1,1 1-1,-1-2 1,-5-18-1903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35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 10 96,'-8'0'4875,"-11"0"-2665,-28-6-984,0 3 0,-60 2 0,78 3-1056,0 1 0,1 1 1,-1 2-1,1 0 0,-28 12 0,52-16-138,0 0-1,-1 1 1,1-1-1,0 1 1,0 0-1,1 0 1,-1 0-1,1 1 1,-1-1-1,1 1 1,0 0-1,0 0 0,1 0 1,-1 0-1,1 1 1,0-1-1,0 1 1,0-1-1,1 1 1,0-1-1,-1 1 1,1 6-1,-2 11 72,1 1 0,1 0 0,2 32 0,0-43-71,3 56 132,4 0 0,2 0 0,28 97 1,-36-159-134,0 0 0,0 0 0,0 0 0,1 0 0,0 0 1,0-1-1,0 1 0,1-1 0,8 10 0,-9-12-17,1 0 1,0-1-1,0 1 0,0-1 0,0 0 0,0 0 0,0 0 0,1-1 0,-1 1 0,1-1 1,-1 0-1,1 0 0,0-1 0,6 1 0,33-2-774,-1-1 0,0-3 0,0-1 0,53-16 0,-1 2-2877,14-2-1704,-84 18 4067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34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109 103 972,'-34'2'2596,"4"2"477,6-4 315,4-2 5141,37-2-7225,13-3-516,21 0-508,13-4-428,11 0-640,6-2-812,8 0-1061,5 2-543,8 2-124,3 2 32,-3-1 351,0 3 697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35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732 7 224,'8'-6'13706,"-17"11"-11110,3-1-2481,1 2-1,-1-1 1,1 1-1,0 0 1,0 0 0,1 0-1,0 1 1,-6 12-1,-4 5 21,-205 291 1033,100-148-343,-113 208 1,213-340-776,2-6-71,2 1 0,1 0 1,-17 57-1,47-88-6833,8-16 2436,21-27-1741,-16 15 3784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36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1 592,'-7'67'11726,"-11"12"-5728,-38 97-4152,-15 54-1663,70-220-249,-1 0 1,2-1 0,-1 16-1,1-15-210,3-89-5625,-2-57 2768,-11 22 4469,0-26 5732,9 140-7034,1-1-1,0 1 1,0-1 0,0 1-1,0-1 1,0 1 0,0-1-1,0 1 1,0-1 0,0 1 0,0 0-1,0-1 1,0 1 0,0-1-1,0 1 1,1-1 0,-1 1-1,0-1 1,0 1 0,0 0-1,1-1 1,-1 1 0,0 0-1,1-1 1,-1 1 0,0 0-1,0-1 1,1 1 0,-1 0-1,1-1 1,-1 1 0,0 0-1,1-1 1,13 11 304,18 32-514,-25-32 288,27 35-61,3-2 0,1-1 0,60 51 0,-67-67-203,1-1 0,2-2-1,0-2 1,1-1 0,58 24-1,-80-39-677,0 0-1,1-2 0,-1 0 0,24 3 0,-32-6 148,0 1-1,0-1 1,0 0-1,0-1 1,0 1-1,0-1 0,0 0 1,0 0-1,0-1 1,0 1-1,0-1 1,-1 0-1,1 0 0,-1-1 1,0 1-1,5-4 1,2-8-1793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36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28 1956,'-36'-27'17050,"31"43"-16893,2 52 302,2-1-1,9 81 1,-3-106-599,1 0 1,2-1 0,2 0 0,1 0 0,3-1 0,1 0 0,34 64 0,-45-97-201,0-1 0,1 0 1,-1 0-1,1 0 0,0-1 1,1 0-1,-1 0 0,1 0 0,7 4 1,-8-6-226,0-1 1,1 1 0,-1-1-1,1 0 1,0 0 0,0-1-1,0 0 1,0 0-1,0 0 1,0-1 0,0 0-1,0 0 1,0 0 0,-1-1-1,1 0 1,0 0 0,0 0-1,6-3 1,24-10-2057,-1-4 492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37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493 188 1044,'-15'-30'10897,"2"-3"-5047,8 18-5267,-1 0 1,-1 0 0,-11-18 0,15 29-571,1 1 0,-1 0 1,1-1-1,-1 1 0,0 0 1,0 1-1,-1-1 0,1 0 1,-1 1-1,1 0 0,-1 0 1,0 0-1,0 0 1,1 0-1,-1 1 0,0 0 1,-6-1-1,-4 0 24,-1 1 1,0 1-1,1 1 1,-1 0-1,0 1 1,1 0-1,-1 1 1,1 1-1,0 0 1,0 1-1,1 0 0,-21 12 1,21-11-8,1 1 0,1 1 0,0 0 0,0 0 1,0 1-1,1 0 0,0 1 0,1 0 0,0 1 0,0 0 0,2 0 0,-1 1 0,-8 18 1,15-27-15,-1-1 1,1 1-1,0 0 1,0 0-1,0 0 1,0 0-1,1 0 1,-1 0-1,1 0 1,0 0-1,0 0 1,0 1-1,0-1 1,0 0-1,1 0 1,-1 0-1,1 0 1,0 0-1,0 0 1,0 0-1,0 0 1,1-1-1,-1 1 1,1 0-1,0-1 1,-1 1-1,1-1 1,1 1-1,-1-1 1,0 0 0,0 0-1,1 0 1,-1 0-1,6 2 1,0 0 8,0 0 0,0-1 0,1 0 0,0-1 0,-1 0 1,1 0-1,0-1 0,0 0 0,0-1 0,17-1 0,-9-1-90,0 0 0,0-2-1,0 0 1,-1-1-1,1 0 1,-1-2 0,-1 0-1,1 0 1,-1-2-1,14-9 1,-16 9 29,-1-1 0,0 0 0,-1 0 0,0-1 0,0-1 0,-2 1 0,1-2 0,-1 1 0,-1-1 0,0-1 1,8-19-1,-12 21 155,-3 8-40,0 0 0,0 0 0,1 0 0,0 0 0,-1 0 0,1 0 0,0 1 0,1-1 0,-1 1-1,1-1 1,3-3 0,-5 7-86,-1 0 0,1 0-1,-1 1 1,0-1-1,1 0 1,-1 0-1,1 0 1,-1 0 0,0 1-1,1-1 1,-1 0-1,0 0 1,1 1-1,-1-1 1,0 0 0,1 1-1,-1-1 1,0 0-1,0 1 1,1-1 0,-1 0-1,0 1 1,0-1-1,0 1 1,1-1-1,-1 0 1,0 1 0,0-1-1,0 1 1,0-1-1,0 1 1,0-1 0,0 0-1,0 1 1,0-1-1,0 1 1,0-1-1,0 1 1,1 19-166,-1-4-60,1-1-1,0 0 0,1 0 0,0 0 1,1 0-1,1 0 0,0 0 1,2-1-1,-1 0 0,15 26 0,-16-35-196,0-1 0,-1 0 0,1 0 0,0-1 0,1 1-1,-1-1 1,1 0 0,0 0 0,-1 0 0,1-1 0,0 0-1,1 0 1,-1 0 0,0 0 0,7 0 0,1 0-918,0 0 0,-1-1 1,1 0-1,0-1 0,19-3 1,5-3-1105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39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612 271 736,'2'-3'445,"0"0"-1,0-1 0,0 1 1,0-1-1,0 0 1,-1 0-1,1 0 1,-1 0-1,0 0 1,0 0-1,-1 0 1,1 0-1,-1 0 0,0 0 1,0 0-1,0 0 1,-1 0-1,0 0 1,-1-6-1,-1-3 241,0 0-1,-1 0 0,-1 0 1,-10-18-1,11 24-496,-1-1 0,0 1 0,0 0 1,-1 1-1,0-1 0,0 1 0,0 0 0,-1 1 0,0-1 0,0 1 0,0 1 0,-1-1 0,0 1 0,0 1 0,0-1 1,0 2-1,0-1 0,-1 1 0,1 0 0,-15-1 0,9 1-131,0 2-1,1 0 1,-1 0 0,0 1-1,0 1 1,0 0 0,1 1-1,-1 0 1,1 1 0,0 1-1,0 0 1,-16 10 0,8-2 21,1 0 1,1 2-1,0 0 0,1 1 1,1 1-1,0 1 1,1 0-1,1 1 1,1 1-1,-21 38 1,29-45-27,1-1 0,0 1 0,0 0 0,2 0 0,-1 0-1,2 0 1,0 0 0,0 1 0,1 14 0,2-17-22,0-1 0,0 0 0,1 0 0,0 0-1,1 0 1,0-1 0,1 1 0,0-1 0,0 1 0,1-1-1,0-1 1,1 1 0,7 9 0,-1-5 0,1 0-1,0-1 1,1 0 0,1-1 0,0-1 0,0 0 0,1-1-1,0 0 1,0-2 0,1 0 0,0 0 0,0-2-1,1 0 1,-1-1 0,36 3 0,-21-4-249,0-2 1,0-1-1,0-2 1,-1-1-1,1-1 1,-1-1-1,0-2 1,40-15-1,-49 14-724,0-2-1,-1 0 1,-1-1-1,1-1 0,19-17 1,-32 24 288,0-1 0,-1-1 0,0 0 1,0 0-1,-1 0 0,0-1 0,0 1 0,-1-2 1,0 1-1,0 0 0,-1-1 0,0 0 1,0 0-1,-1 0 0,2-11 0,-3-13-923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39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23 1224,'-9'-23'16249,"8"35"-14661,9 66 340,16 102-534,-20-161-1556,0 0 0,2-1 0,0 0 0,1 0 0,1-1 0,1 1 0,14 19 0,-21-33-134,1 0 0,0 0 0,0-1 0,1 1 0,-1-1 0,1 1 0,0-1 0,-1 0 0,1-1 0,1 1 0,-1-1 0,0 0 0,0 0 0,1 0 0,0 0 0,-1-1 0,1 0 0,0 0 0,-1 0 0,1 0 0,0-1 0,0 0 0,9 0 0,-6-2-379,0 0 0,-1 0 0,1 0 0,-1-1 0,1 0 0,-1-1 0,0 0 0,0 0 0,0 0 0,-1-1 0,0 0-1,0 0 1,11-11 0,13-23-1692,-2-5 514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40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217 117 2008,'1'-78'10314,"1"40"-260,-2 37-10015,4 14 354,2 52 40,1 27-264,4 1-1,39 154 1,-44-226-740,9 30-194,-14-48 244,0 0 1,0-1-1,0 1 0,1 0 1,-1-1-1,1 1 0,0-1 1,-1 1-1,1-1 1,0 0-1,1 0 0,-1 0 1,3 2-1,-36-23-11789,5 9 10154</inkml:trace>
  <inkml:trace contextRef="#ctx0" brushRef="#br0" timeOffset="1">102 586 1216,'-14'2'1310,"-38"2"4560,19-10 3208,33 6-8959,-1-1 1,1 1-1,0 0 1,0-1-1,0 1 0,0 0 1,-1-1-1,1 1 1,0 0-1,0-1 1,0 1-1,0 0 0,0-1 1,0 1-1,0 0 1,0-1-1,0 1 0,0-1 1,0 1-1,0 0 1,0-1-1,0 1 0,0 0 1,0-1-1,1 1 1,-1 0-1,0-1 0,0 1 1,2-2 716,-2 2-717,0 0 1,1-1-1,-1 1 0,0 0 1,1 0-1,-1 0 1,1-1-1,17-13 150,-18 13-114,26-16-1038,1 1 1,56-25-1,-47 27-1345,-1 2 1,2 1-1,0 2 1,0 2 0,0 2-1,1 1 1,57 1-1,-52 4 268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40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64 208,'39'-2'17645,"-33"0"-16096,13-9-196,-3 2-930,0 0 0,24-9 0,-35 16-421,1-1 0,-1 2 0,1-1 0,0 1 0,-1 0 0,1 0 1,0 0-1,0 1 0,0 0 0,-1 0 0,11 2 0,-14-2-3,-1 1 0,1 0-1,0 0 1,0 1 0,0-1-1,-1 0 1,1 1 0,0-1-1,-1 1 1,1-1 0,-1 1-1,0-1 1,0 1 0,1 0-1,-1 0 1,0 0 0,-1 0-1,1 0 1,0 0 0,0 0 0,-1 0-1,1 0 1,-1 0 0,0 0-1,0 0 1,0 0 0,0 1-1,0-1 1,0 0 0,0 0-1,-1 3 1,-1 8 3,0-1-1,-1 1 1,-7 22-1,-8 6-1,14-32-40,-1 0 1,1 0-1,1 1 1,0-1-1,0 1 1,1 0-1,-2 16 1,4-24-5,0-1 0,0 0 1,1 1-1,-1-1 0,1 0 1,-1 1-1,1-1 1,0 0-1,-1 0 0,1 0 1,0 1-1,0-1 0,0 0 1,0 0-1,0 0 1,0 0-1,0 0 0,0-1 1,0 1-1,0 0 0,0 0 1,1-1-1,-1 1 0,0-1 1,2 1-1,42 12-232,-22-7 283,-19-5 20,0 0 1,0 1 0,0 0-1,0-1 1,-1 1 0,1 1 0,-1-1-1,0 0 1,1 1 0,-1 0 0,5 5-1,-7-6-12,0 0-1,0 0 1,0 0-1,0 0 1,0 0-1,-1 0 1,1 0-1,-1 1 1,1-1-1,-1 0 1,0 0-1,1 1 1,-1-1-1,-1 0 1,1 0-1,0 1 1,0-1-1,-1 0 1,1 0-1,-1 0 1,0 1-1,0-1 1,-1 3-1,-1 0 14,-1 0 0,1 1 0,-1-1 0,0-1 0,-1 1 0,1-1-1,-1 1 1,0-1 0,0-1 0,0 1 0,0-1 0,-1 0 0,1 0 0,-1 0 0,0-1-1,-11 4 1,0-1-37,0-1-1,-1-1 1,1 0-1,-35 0 1,38-3-389,1-1 0,-1 0 0,1-1 0,0-1 1,0 0-1,-23-8 0,28 7-451,-1 0 1,1 0-1,0-1 1,1 0-1,-1 0 1,-9-10-1,15 14 542,0 0 1,1-1-1,-1 1 0,1-1 0,-1 1 0,1-1 1,0 1-1,0-1 0,0 0 0,0 0 0,0 0 0,0 0 1,0 1-1,1-1 0,-1 0 0,1 0 0,-1 0 1,1-1-1,0 1 0,-1 0 0,1 0 0,1 0 1,-1 0-1,0 0 0,0 0 0,1 0 0,-1 0 1,1 0-1,0-2 0,11-16-1948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41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314 107 904,'1'-4'681,"-1"0"-1,1 0 1,-1 0-1,0 0 1,0 0-1,-1-1 1,1 1 0,-1 0-1,0 0 1,0 0-1,0 1 1,0-1-1,-1 0 1,0 0-1,1 1 1,-1-1 0,-1 1-1,1-1 1,0 1-1,-6-6 1,5 7-320,1 0 0,-1 0 1,1 0-1,-1 0 0,0 0 0,0 1 1,0 0-1,0-1 0,0 1 0,0 0 0,-5-1 1,4 2-358,1-1 0,0 1 0,-1 0 1,1 0-1,-1 1 0,1-1 0,0 1 1,-1 0-1,1-1 0,0 1 0,0 1 1,-6 1-1,-4 5 73,0 0-1,0 1 1,1 1 0,0 0 0,1 0 0,0 1 0,0 0-1,-16 25 1,16-21-33,1 1 0,1 0-1,0 1 1,1 0 0,1 0 0,1 1-1,-5 19 1,9-30-34,1 0-1,0 0 0,0 0 0,1 0 1,0 0-1,0 1 0,1-1 1,-1 0-1,2 0 0,-1 0 1,1 0-1,0 0 0,0-1 1,1 1-1,0 0 0,0-1 1,1 0-1,6 10 0,-4-9-115,1 0 0,0 0 0,1-1 0,-1 0-1,1 0 1,0 0 0,0-1 0,1-1 0,0 1-1,0-2 1,0 1 0,0-1 0,13 3 0,5-1-1218,1 0 1,0-2 0,0-1-1,56-4 1,-41-2-1564,-1-2 1,69-19 0,-51 6 661,-8-5 520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35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36 1080,'-7'-36'13277,"14"57"-11875,48 212 1208,-29-105-2490,-9-53-228,14 59-685,-5-47-2765,-26-85 3146,1 1 1,0-1 0,0 0-1,0 1 1,0-1-1,0 0 1,1 0-1,-1 0 1,1 0-1,-1 0 1,4 3-1,-4-5 248,-1 0 0,1 1 0,0-1 0,0 0 0,0 0 0,0 1 1,0-1-1,0 0 0,0 0 0,0 0 0,-1 0 0,1 0 0,0-1 0,0 1 0,0 0 0,0 0 0,0 0 0,0-1 0,0 1 0,-1 0 0,1-1 0,0 1 0,0-1 0,-1 1 0,1-1 0,0 0 0,0 1 0,-1-1 0,1 1 0,-1-1 0,1 0 0,-1 0 1,1 1-1,-1-1 0,1-1 0,12-16-1494,1-5 342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41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0 343 276,'27'-38'4454,"-3"-9"9909,-24 72-14150,0 0 0,2 0-1,7 35 1,-7-52-202,0 0 0,1 0-1,0 0 1,0-1 0,0 1 0,1-1-1,1 0 1,-1 0 0,1 0-1,0-1 1,1 1 0,-1-1 0,1-1-1,10 8 1,-4-5-5,1 0-1,0-1 1,0-1-1,1 0 1,0-1 0,0 0-1,0-1 1,0-1-1,1 0 1,-1-1 0,1 0-1,0-2 1,-1 0-1,1 0 1,0-1-1,-1-1 1,1 0 0,20-7-1,-24 6-8,0-1 1,0 0-1,0-1 1,-1 0-1,1-1 0,-1 0 1,-1-1-1,1 0 0,-1 0 1,11-12-1,-14 12-3,0 0 0,0-1-1,-1 0 1,0 0 0,0 0 0,-1 0 0,0-1-1,-1 0 1,0 0 0,0 0 0,-1 0 0,0 0-1,1-19 1,-2 13 1,-2 1 0,0-1 0,0 0 0,-2 1 0,0-1 1,0 1-1,-2 0 0,1 0 0,-2 0 0,0 1 0,0-1 0,-2 1 0,1 1 0,-2 0 0,-13-17 0,14 20-15,0 0 0,-1 1 0,0-1 0,0 2 1,-1-1-1,0 1 0,0 1 0,0 0 0,-1 0 0,0 1 0,0 0 0,-1 1 0,0 1 0,1-1 0,-1 2 0,0 0 1,0 0-1,0 1 0,-15 1 0,18 1-24,0 0 1,1 1-1,-1 0 1,0 0-1,1 1 1,-1 0-1,1 1 1,0 0-1,0 0 1,0 1-1,1 0 1,0 0-1,-11 10 1,9-6-54,0 0 0,1 0 0,0 1 0,1 0 0,0 0 0,1 1 0,0 0-1,0 0 1,-6 19 0,9-21-123,1 0 0,0 0-1,0 0 1,1 1 0,0-1-1,0 0 1,1 1 0,0-1-1,1 1 1,0-1 0,0 0-1,5 14 1,-4-16-129,1 0-1,0-1 1,0 1 0,1-1-1,0 0 1,0 0-1,0-1 1,1 1-1,0-1 1,0 0 0,0 0-1,1 0 1,-1-1-1,1 0 1,0 0 0,0 0-1,13 4 1,-7-3-263,0-1 1,0-1 0,0 0 0,0-1-1,1 0 1,-1-1 0,1 0-1,-1-1 1,1 0 0,16-3-1,25-6-1128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41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0 214 1392,'24'-40'5469,"-7"11"1528,-17 29-6933,0 0-1,0 0 1,1 0 0,-1 0 0,0 0-1,1 0 1,-1 0 0,0 0 0,0 0-1,1 0 1,-1 0 0,0 0 0,0 0-1,1 0 1,-1 0 0,0 0 0,1 0-1,-1 0 1,0 0 0,0 0 0,1 0-1,-1 1 1,0-1 0,0 0 0,0 0-1,1 0 1,-1 0 0,0 1 0,0-1-1,0 0 1,1 0 0,-1 0 0,0 1-1,0-1 1,0 0 0,0 0 0,0 1-1,1-1 1,-1 0 0,0 0 0,0 1-1,0-1 1,0 0 0,0 0 0,0 1-1,0-1 1,0 0 0,0 1 0,0-1-1,0 0 1,7 21 350,-6-20-295,6 20 63,1 0 0,1 0 0,0-1 0,2 0 0,0-1 0,15 18 0,-18-26-158,1-1 0,1 0 0,0-1 0,0 1 1,0-2-1,1 0 0,1 0 0,-1-1 0,1 0 0,1-1 1,14 6-1,-7-6 21,0-1 0,0-1 0,0-1 0,1 0 0,-1-2 0,1 0 0,-1-2 0,1 0 0,-1-1 0,1-1 0,34-9 0,-44 8-36,0 0 0,0 0 0,-1-1 0,1 0 0,-1-1 0,0 0 0,-1-1 0,0 0 0,16-15 0,-20 16-13,1 0 1,-1-1 0,-1 0-1,1 0 1,-1 0-1,0-1 1,-1 0-1,0 1 1,0-1-1,-1 0 1,1 0-1,-2-1 1,1 1-1,-1-15 1,0 13 6,-1 1 0,-1 0 0,0 0 0,0 0 0,-1 0 0,0 0 0,0 0 0,-1 1 0,0-1 0,-1 1 0,1-1 0,-2 1 0,1 0-1,-8-9 1,4 9-7,1-1 0,-1 1 0,-1 1-1,1-1 1,-1 1 0,-1 1-1,1 0 1,-1 0 0,0 1-1,-16-6 1,10 5-223,-1 2 0,1-1 1,0 2-1,-1 0 0,0 1 0,0 1 0,0 0 1,1 2-1,-1-1 0,0 2 0,0 1 0,1 0 1,-1 0-1,1 2 0,-22 9 0,26-9-624,0 1-1,1 1 1,-1 0-1,2 1 0,-1 0 1,1 0-1,0 1 1,1 0-1,0 1 1,0 0-1,1 1 1,1 0-1,-1 0 1,-9 23-1,8-5-1343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44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0 408,'-21'6'10239,"7"7"-5669,-5 27-3864,7-14-18,9-19-640,-93 185 1265,76-147-1026,2 1-1,-18 73 1,31-96-287,1 0 0,1 0 0,0 0-1,2 1 1,1-1 0,1 1 0,4 24 0,-2-32-116,1 1 1,1-1-1,0 0 1,1 0 0,1 0-1,0-1 1,1 0-1,1-1 1,0 0-1,22 26 1,-22-31-623,0 0 0,0-1 1,1 1-1,0-2 0,1 0 0,-1 0 1,1-1-1,1 0 0,-1 0 0,1-2 1,0 1-1,0-2 0,0 1 0,1-2 1,-1 0-1,1 0 0,0-1 0,-1 0 1,1-2-1,14-1 0,11-4-1178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45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315 236 740,'6'4'5949,"-6"-4"-5814,14-5 2426,10-12-27,-20 12-2276,-1 0-1,1 0 1,-1-1-1,0 0 1,-1 1 0,1-1-1,-1 0 1,0 0-1,-1-1 1,1 1 0,-1 0-1,0 0 1,-1-1-1,0 1 1,0 0 0,0-1-1,-1 1 1,1-1-1,-2 1 1,-1-7 0,2 9-251,0 0 1,0-1-1,-1 1 1,1 0 0,-1 0-1,0 0 1,0 0 0,0 0-1,-1 0 1,0 1 0,1-1-1,-1 1 1,0 0 0,-1-1-1,1 2 1,-1-1 0,1 0-1,-1 1 1,0-1 0,0 1-1,0 0 1,0 0 0,0 1-1,0-1 1,0 1 0,-1 0-1,1 0 1,-1 0 0,-4 1-1,-1 1 1,0 0 0,0 1 0,0 0 0,0 1 0,0 0 0,0 0 0,1 1 0,0 1 0,0-1 0,0 1 0,0 1 0,1 0 0,0 0 0,0 1 0,0 0 0,-11 13 0,6-4 6,0 0 0,0 0-1,2 2 1,0-1 0,1 1 0,1 1 0,-9 27-1,12-29 2,1 1 0,1 0 1,1 0-1,1 0 0,-1 32 0,3-44 10,0 0 0,1 0-1,-1 0 1,1 0 0,0 0 0,1 0 0,-1 0 0,1 0 0,0-1 0,1 1-1,-1-1 1,1 0 0,0 1 0,0-1 0,1 0 0,0-1 0,0 1-1,0-1 1,0 0 0,10 8 0,-9-10-5,-1 0-1,2 1 1,-1-2-1,0 1 1,0-1 0,1 0-1,-1 0 1,0 0-1,1-1 1,-1 1 0,1-1-1,-1-1 1,1 1-1,-1-1 1,1 0-1,-1 0 1,0-1 0,0 1-1,0-1 1,1 0-1,5-4 1,2-1-49,-1 0 1,0-1-1,0 0 1,-1-1-1,0 0 1,-1-1-1,10-11 1,-10 7 170,-1 1 1,0-1 0,-1-1-1,-1 1 1,-1-1 0,0-1-1,7-24 1,-9 124-1356,-5-67 697,2-1 0,0 1-1,1-1 1,1 0 0,0 1-1,1-2 1,8 21 0,-10-31 113,1 1 1,0-1 0,0 0-1,0 0 1,0 0 0,1 0-1,0-1 1,0 1 0,0-1 0,0 0-1,1 0 1,-1-1 0,1 1-1,0-1 1,1 0 0,-1 0 0,0-1-1,1 0 1,-1 1 0,1-2-1,0 1 1,0-1 0,8 1-1,29-2-1849,1-9 322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46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118 128 660,'0'-15'1419,"1"9"-599,-1 1 0,0 0-1,0 0 1,0 0 0,-1 0 0,0 0 0,0-1-1,0 1 1,-3-7 0,3 12-720,1-1 1,-1 1-1,0-1 0,0 1 1,1-1-1,-1 1 1,0-1-1,0 1 0,0 0 1,0 0-1,1-1 0,-1 1 1,0 0-1,0 0 1,0 0-1,0 0 0,0 0 1,0 0-1,0 0 0,0 0 1,1 1-1,-1-1 0,0 0 1,0 0-1,0 1 1,0-1-1,0 0 0,1 1 1,-1-1-1,0 1 0,0-1 1,1 1-1,-1 0 1,0 0-1,-27 20 649,22-16-690,2 0 0,-1 0-1,1 0 1,-1 1 0,2-1 0,-1 1 0,0 0 0,1 0 0,0 0 0,1 0 0,-1 1 0,1-1 0,1 1 0,-1 0 0,0 8 0,2-9-55,0-1 0,0 1 0,0 0 0,1-1 0,0 1 0,0-1 0,1 1 0,-1-1 0,1 0-1,0 1 1,1-1 0,-1 0 0,1 0 0,0-1 0,0 1 0,1-1 0,-1 1 0,1-1 0,4 4 0,7 4-1,1-1 0,0 0 0,0-2 1,1 1-1,30 10 0,18 11-36,-61-29 38,0 0 0,-1 1 0,1-1 0,-1 1 1,1-1-1,-1 1 0,0 0 0,0 0 0,0 1 0,0-1 0,-1 1 0,0-1 0,1 1 0,-1 0 0,0 0 0,-1 0 0,1 0 0,-1 0 0,0 0 0,0 0 0,0 0 0,0 1 0,-1-1 0,1 0 0,-1 0 0,-1 1 0,1-1 0,0 0 0,-1 1 0,-2 6 0,0 0 43,-1-1 1,0 1-1,0-1 1,-1-1-1,-1 1 1,0-1-1,0 1 1,0-2-1,-1 1 1,-1-1-1,-8 8 1,47-39-3193,52-31 0,-20 15 1461,85-69 5,-128 91 2074,-2-1-1,0-1 1,0 0-1,-2-2 1,15-23-1,-29 41-187,0-1-1,0 0 0,0 0 0,0 0 0,-1 1 1,0-1-1,1-1 0,-2 1 0,1 0 0,0 0 0,-1 0 1,0-7-1,0 10-137,0-1-1,-1 1 1,1-1 0,-1 1 0,1-1 0,-1 1 0,0-1 0,1 1-1,-1-1 1,0 1 0,0 0 0,0 0 0,0-1 0,0 1-1,0 0 1,0 0 0,-1 0 0,1 0 0,0 0 0,-1 0 0,1 1-1,0-1 1,-1 0 0,1 1 0,-1-1 0,1 1 0,-1-1 0,1 1-1,-1 0 1,0 0 0,1-1 0,-1 1 0,1 0 0,-1 1-1,-1-1 1,-4 1 47,0 0 0,0 0 0,1 1-1,-1 0 1,1 0 0,-1 0 0,1 1 0,0 0-1,0 1 1,0-1 0,0 1 0,1 0 0,-1 0-1,1 1 1,0 0 0,0 0 0,1 0-1,-7 9 1,5-6-11,0 1 0,1-1 0,0 1 0,0 0 0,1 0 0,0 1 0,1-1-1,-1 1 1,2 0 0,0 0 0,0 0 0,0 11 0,2-16-103,0 0 1,0 0-1,1 0 0,-1-1 1,1 1-1,0 0 1,1 0-1,-1-1 0,1 1 1,0-1-1,0 1 0,0-1 1,1 0-1,0 1 0,-1-2 1,2 1-1,-1 0 1,0 0-1,1-1 0,-1 0 1,1 0-1,0 0 0,0 0 1,0 0-1,1-1 1,-1 0-1,0 0 0,1 0 1,0 0-1,-1-1 0,9 2 1,2-1-321,0 0 0,0 0 0,0-2 1,0 0-1,0 0 0,0-2 1,0 0-1,0 0 0,18-6 0,-13 2-177,-1-1-1,0-1 1,0 0-1,-1-2 1,0 0-1,-1 0 1,0-2-1,0 0 0,-1-1 1,16-17-1,-21 17 640,0 0 0,-1 0 0,0-1 0,-1-1 0,8-17 0,-10 17 689,-1 0 0,-1 0 0,0 0 0,-1-1 0,3-28 0,-5-69 3288,-3 95-3593,-1 78-722,0-30 151,3 34 0,24 143-363,-6-120-3018,-105-103-10441,71 9 13346,-19-7 1109,20 9 714,1-1 0,-1 0 0,-19-13 1,32 19-1217,1 0-1,-1-1 1,1 1 0,-1-1 0,1 1 0,-1 0 0,1-1-1,-1 1 1,1-1 0,0 1 0,-1-1 0,1 1 0,0-1 0,-1 0-1,1 1 1,0-1 0,0 1 0,0-1 0,-1 0 0,1 1 0,0-1-1,0 1 1,0-1 0,0 0 0,0 1 0,0-1 0,0 0 0,0 1-1,0-1 1,0 0 0,1 1 0,-1-1 0,0 1 0,0-1 0,1 0-1,-1 1 1,0-1 0,1 1 0,-1-1 0,0 1 0,1-1 0,-1 1-1,1-1 1,-1 1 0,1 0 0,-1-1 0,1 1 0,-1-1-1,1 1 1,-1 0 0,1 0 0,1-1 0,33-15 371,6 4-1106,1 2-1,0 2 0,66-4 1,131 6-383,-223 6 1069,18-1 54,50 2 332,-76 0-247,0-1 0,0 2 0,0-1 0,0 1 0,-1 0 0,1 1 0,13 6 0,-18-7-9,0 0 1,0 1-1,0-1 1,0 0-1,-1 1 1,1 0-1,-1-1 1,0 1-1,0 0 0,0 0 1,0 0-1,0 0 1,-1 1-1,1-1 1,1 7-1,0 2 415,-1 1 1,0 0-1,0 15 0,-2-20-363,0 0-1,1-1 0,0 1 1,0 0-1,0 0 0,1-1 1,1 1-1,-1-1 1,1 0-1,4 8 0,-7-15-204,1 1 0,-1-1 0,1 1 0,-1-1 0,1 0 0,-1 1 0,1-1 0,-1 0 0,1 1 0,-1-1 0,1 0 0,-1 0 0,1 1 0,-1-1 0,1 0 0,0 0 0,-1 0 0,1 0 0,-1 0 0,1 0 0,0 0 0,-1 0 0,1 0 0,-1 0 0,1 0 0,0 0 0,-1 0 0,1 0 0,-1-1 0,1 1 0,-1 0 0,1 0 0,-1-1 0,1 1 0,-1 0 0,1-1 0,-1 1 0,1-1 0,-1 1 0,1-1 0,-1 1 0,0 0 0,1-1 0,-1 1 0,0-1 0,0 0 0,1 0 0,16-27-79,-12 18-103,-1-1 1,-1 1 0,0-1-1,-1 0 1,0 0-1,0-1 1,0-14 0,-7-85-1625,1 53 659,3 32 554,0-3-467,2-34-1,-1 56 812,1 0 1,0 0 0,0 0-1,1 0 1,0 0 0,0 0 0,0 0-1,1 0 1,0 1 0,5-7-1,-7 11 193,0 0 0,0 1 1,0 0-1,0-1 0,1 1 0,-1 0 0,0-1 0,1 1 0,-1 0 1,1 0-1,-1 0 0,1 0 0,-1 1 0,1-1 0,0 0 0,-1 0 0,1 1 1,0 0-1,-1-1 0,1 1 0,4-1 0,-4 2 60,1-1 0,-1 1 0,1 0 0,-1-1 0,0 1 0,1 0 0,-1 1-1,0-1 1,0 0 0,0 1 0,1-1 0,-1 1 0,2 2 0,5 6 321,-1 0-1,0 0 1,-1 0-1,11 21 1,-1 5 859,-1 0 0,13 49 0,-18-49-425,1-1 0,30 59 1,-41-91-804,1-1 1,0 1 0,-1 0 0,1-1-1,0 1 1,0-1 0,1 1 0,-1-1-1,0 0 1,1 0 0,-1 0-1,1 0 1,0-1 0,0 1 0,0-1-1,-1 0 1,1 0 0,0 1 0,1-2-1,-1 1 1,5 0 0,-2-1-261,1 0-1,-1-1 1,0 1-1,0-2 1,0 1 0,0-1-1,0 0 1,0 0-1,-1 0 1,8-5 0,5-2-1178,-2-1 1,1-1-1,-1-1 1,20-18 0,-27 21 1195,0 0 1,0-1 0,-1 0-1,0 0 1,-1-1 0,-1 0 0,11-21-1,-17 31 340,1 1 0,-1 0-1,0-1 1,1 1 0,-1-1-1,0 1 1,1-1 0,-1 0-1,0 1 1,0-1 0,0 1-1,1-1 1,-1 1 0,0-1-1,0 0 1,0 1 0,0-1-1,0 1 1,0-1 0,0 1-1,0-1 1,-1 0 0,1 1-1,0-1 1,0 1 0,0-1-1,-1 1 1,1-1 0,0 1-1,0-1 1,-1 1 0,1-1-1,0 1 1,-1-1 0,1 1-1,-1-1 1,1 1 0,-1 0-1,1-1 1,-1 1 0,1 0-1,-1-1 1,1 1 0,-1 0-1,1 0 1,-1-1 0,1 1-1,-1 0 1,1 0 0,-1 0-1,0 0 1,0 0 0,-1 0 101,0 0 1,0 0 0,0 1 0,0-1 0,1 1 0,-1-1-1,0 1 1,0 0 0,0 0 0,1 0 0,-1 0 0,0 0-1,1 0 1,-1 0 0,-2 3 0,-1 3 220,0 0 1,0 0-1,1 0 0,0 1 1,0 0-1,0 0 0,1 0 0,1 0 1,-1 0-1,1 1 0,1-1 1,0 1-1,-1 11 0,2-15-324,0 0 0,0 0 0,0 0 0,1 0 0,0 0 0,0 0 0,0 0 0,1-1 0,-1 1 0,1 0 0,0-1 0,1 1 0,-1-1 0,1 0 0,0 0-1,0 0 1,0 0 0,0 0 0,1-1 0,-1 1 0,1-1 0,0 0 0,0 0 0,6 3 0,5 1-582,-1-2 0,1 0 0,0-1 0,0 0 1,0-1-1,0 0 0,20-1 0,114-3-5592,-105-1 4402,30-2-748,-3-3 390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47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307 330 1072,'4'-4'1419,"0"0"0,-1 0 1,0-1-1,1 1 0,-2-1 0,1 0 0,4-8 0,12-39 2926,-18 49-4273,3-8 72,-1 0 1,0 0 0,-1-1 0,0 1 0,0-1 0,-2 0 0,1 1 0,-2-1 0,1 1 0,-4-16 0,3 22-167,0 1 0,0-1 0,-1 1 1,0-1-1,0 1 0,0 0 0,0 0 0,-1 0 1,1 0-1,-1 0 0,0 0 0,0 1 0,-1-1 1,1 1-1,-1 0 0,1 0 0,-1 0 1,0 1-1,0-1 0,-1 1 0,1 0 0,0 0 1,-1 0-1,1 1 0,-1 0 0,1-1 0,-8 1 1,3 0 23,1 0 1,-1 1-1,0 0 1,1 1 0,-1 0-1,0 0 1,1 1-1,-1 0 1,1 1 0,0 0-1,-13 6 1,9-3 21,1 0 0,0 1 0,1 0 0,0 1 1,0 0-1,0 1 0,-14 17 0,17-17-4,0 0 0,1 1 0,0-1 0,0 1 0,1 0 0,1 0 1,0 1-1,0-1 0,-2 12 0,4-14-17,1-1 1,0 0-1,1 1 1,0-1 0,0 1-1,0-1 1,1 1-1,0-1 1,1 0-1,-1 0 1,2 1 0,-1-1-1,1 0 1,3 7-1,-3-9-81,0 0-1,1 0 1,-1 0 0,1 0-1,0-1 1,0 1-1,1-1 1,-1 0-1,1 0 1,0-1-1,0 0 1,0 1-1,0-2 1,11 5-1,-7-4-286,1 0-1,-1-1 0,1 0 0,-1 0 1,1-1-1,0-1 0,-1 0 0,19-2 0,-15 1 117,0-1 0,-1-1 0,1 0 0,-1-1 0,0 0 0,0-1 0,0 0 0,-1-1 0,1 0 0,-1-1 0,-1-1 0,1 1 0,-1-1 0,11-13 0,-17 16 754,-1 0 0,0 0-1,0 0 1,-1-1 0,0 1 0,2-7-1,10-20 4175,-11 31-4407,-2 9-268,-2 7-145,-2 0 21,1 0-1,0 0 0,1 0 1,1 0-1,0 1 1,1-1-1,3 19 1,-3-32 54,0 1 1,0-1-1,0 0 1,0 0-1,1 0 0,-1 1 1,1-1-1,-1 0 1,1-1-1,-1 1 1,1 0-1,0 0 0,0-1 1,0 1-1,0-1 1,0 1-1,0-1 0,1 0 1,-1 0-1,0 0 1,1 0-1,-1-1 1,1 1-1,-1-1 0,0 1 1,1-1-1,-1 0 1,1 0-1,0 0 0,-1 0 1,1 0-1,4-1 1,2-1-145,1 1 0,-1-2 0,0 1 0,1-1 0,-1 0 1,-1-1-1,13-7 0,-10 4 38,-1-1-1,0 0 1,0-1-1,-1 0 1,0 0 0,0-1-1,-1-1 1,0 1-1,11-23 1,2-8-232,22-63-1,-27 61 829,-15 42-395,-1-1 0,1 0 0,0 1 0,0-1 0,0 0 0,0 1 0,0-1-1,0 1 1,0-1 0,0 1 0,1 0 0,-1-1 0,1 1 0,-1 0 0,1 0 0,-1 0 0,1 0 0,-1 0 0,1 1 0,0-1 0,-1 0-1,5 0 1,-3 1-23,1 0-1,-1 0 1,0 0-1,1 0 1,-1 1-1,0-1 0,1 1 1,-1 0-1,0 0 1,0 0-1,6 3 1,0 1-27,0 1-1,0 0 1,0 0 0,-1 1 0,0 0 0,0 0 0,7 10-1,-7-6 101,0 1 0,-1 0 0,-1 1-1,0-1 1,0 1 0,-2 0 0,1 0-1,-1 1 1,-1-1 0,-1 1 0,0 0-1,-1 0 1,0 0 0,-1 0 0,0 0-1,-5 26 1,-22 64 685,61-125-10235,-12-3 7163,7-4 312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48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1 264 868,'12'-9'1599,"-10"7"-931,0 0 0,1 0 0,-1 0 0,1 0 0,-1 0-1,1 0 1,0 1 0,0-1 0,0 1 0,6-2 0,-8 5-370,0-1 0,-1 1-1,1 0 1,0 0 0,-1 0 0,0 0-1,1-1 1,-1 1 0,0 0 0,0 0-1,0 0 1,0 0 0,0 0-1,-1 3 1,1 1 137,-1 72 1510,6 130-3950,-3-200-1057,-1-26 1893,-2-30 669,-6-66 1214,1 42 1383,3 1 1,7-82 0,-4 149-2116,1 0 0,-1-1 0,1 1 0,0 0 0,0 0 0,1 0 0,-1 0 0,1 0 0,0 0 0,0 0 0,0 1 0,1-1 0,-1 1 1,1-1-1,0 1 0,-1 0 0,2 0 0,-1 0 0,0 0 0,1 1 0,3-3 0,-3 4-52,-1-1 0,1 1 0,0 0 0,0 0 0,0 1 0,-1-1 0,1 1 0,0 0 0,0 0 0,0 0 0,0 0 0,0 1 0,0-1 0,0 1 0,0 0 0,-1 0 0,1 1-1,0-1 1,-1 1 0,1 0 0,-1 0 0,6 4 0,5 5 52,-1 0 0,0 1 0,0 0 0,-2 1-1,0 0 1,0 1 0,-1 1 0,16 29-1,1 13 315,22 65-1,-40-100-268,5 14-286,15 43-1109,-15-26-5511,-14-52 6762,-16-5-6027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48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38 108 304,'-17'-9'1884,"3"2"552,8 1 433,6-7 2667,13 4-3624,11 0-608,10 2-571,6-2-577,8 3-508,3 1-517,0 3-643,-1-2-768,-6 2-404,-3 1-80,-10-3 139,-11-2 349,-13-3 588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48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81 216,'-30'-15'1652,"6"6"184,4 2 85,6 1 67,8 1-752,2-3-912,4 5-996,10-3-632,7 2-344,4-1-193,2-1-67,8-1 288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49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639 44 224,'7'-43'7785,"-18"51"-5810,-19 28 246,-44 68 0,31-41-1078,-28 37-47,-147 218 614,177-249-1582,2 2 1,-52 131-1,86-188-261,-13 40-158,17-51 59,0 1 0,0 0 0,0 0 0,1-1 0,-1 1 0,1 0 0,0 0 1,0 0-1,1 0 0,1 6 0,-2-9-12,1 1 1,0-1 0,0 0 0,0 0-1,0 1 1,0-1 0,1 0-1,-1 0 1,0 0 0,0-1 0,1 1-1,-1 0 1,0 0 0,1-1-1,-1 1 1,1-1 0,-1 1 0,1-1-1,-1 0 1,1 1 0,-1-1-1,1 0 1,0 0 0,-1 0 0,1 0-1,-1 0 1,1 0 0,-1-1-1,1 1 1,-1-1 0,1 1 0,-1-1-1,3 0 1,5-2-769,0-1-1,-1 1 1,1-1-1,9-7 1,12-8-1039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35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95 1708,'7'-34'3431,"-5"22"-612,1 1-1,0-1 0,5-13 1,6 47-353,101 412-491,-67-139-5943,-45-278 3379,1 17-5711,-4-33 6129,0-1 0,0 1 0,0-1 0,-1 0-1,1 1 1,0-1 0,0 1 0,0-1 0,-23 1-6619,10-6 5503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49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91 468,'7'-3'599,"49"-24"3292,-53 25-3204,0 0 0,0 0 0,0 0 0,0 0 0,0-1 0,-1 1-1,1-1 1,-1 1 0,0-1 0,0 0 0,0 0 0,0 0 0,0 0 0,2-5 0,-4 7-618,0 0 0,0 1-1,0-1 1,0 0 0,0 1 0,0-1-1,0 1 1,0-1 0,-1 0 0,1 1 0,0-1-1,0 1 1,0-1 0,-1 0 0,1 1-1,0-1 1,-1 1 0,1-1 0,0 1-1,-1-1 1,1 1 0,-1-1 0,1 1-1,-1 0 1,1-1 0,-1 1 0,1-1 0,-1 1-1,1 0 1,-1 0 0,1-1 0,-1 1-1,0 0 1,1 0 0,-1 0 0,0 0-1,1-1 1,-1 1 0,1 0 0,-1 0 0,0 0-1,1 1 1,-1-1 0,0 0 0,1 0-1,-1 0 1,0 1 0,-35 4-196,34-5 241,-20 6-118,0 0 0,0 1 0,-39 19 0,51-20-42,-1 0 0,1 0-1,0 1 1,1 0 0,-1 1 0,2 0 0,-1 0 0,1 1 0,-8 11 0,14-18 9,0 1 1,1-1-1,-1 1 1,1-1-1,0 1 1,0 0-1,0 0 0,0-1 1,0 1-1,0 0 1,1 0-1,0 0 1,-1 0-1,1 0 0,0 0 1,0 0-1,1 0 1,-1 0-1,1 0 1,1 5-1,0-3-55,1 0-1,-1-1 1,1 0 0,0 1-1,0-1 1,1 0-1,-1 0 1,1-1 0,0 1-1,0-1 1,4 4 0,11 4-344,-1 0 0,2-1 0,-1-1 0,34 11 0,22 2-576,-37-11 502,51 21 1,-87-32 531,-1 1 0,1-1 0,-1 1 0,1 0 0,-1 0 0,1 0 0,-1 0 0,1 0 0,-1 0 0,0 0 0,1 0 0,-1 1-1,0-1 1,0 0 0,0 1 0,0-1 0,0 1 0,1 2 0,-2-2 25,0-1-1,0 0 0,0 1 1,0-1-1,0 1 0,0-1 1,-1 0-1,1 1 0,0-1 1,-1 0-1,1 0 0,-1 1 1,1-1-1,-1 0 0,0 0 0,0 0 1,1 1-1,-3 0 0,-4 6 284,-1-1 1,0 0-1,0-1 0,-18 11 0,20-13-241,-84 47 841,28-27-4397,94-46-6080,0 10 7492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50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1 224 756,'8'-1'367,"1"-1"1172,-1 1-1,1 0 0,-1 0 0,1 1 0,-1 0 0,14 2 1,10 10 694,-11 0-1919,1-2 0,1-1-1,0 0 1,0-2 0,0 0 0,1-2 0,36 4 0,-51-8-330,1-1 1,-1 1-1,1-2 0,-1 1 1,1-1-1,-1-1 1,0 1-1,1-2 1,-1 1-1,0-1 1,0-1-1,0 0 1,-1 0-1,1-1 1,-1 1-1,0-2 0,-1 1 1,1-1-1,-1-1 1,0 1-1,12-16 1,-16 19 8,0-1 0,-1 0 0,1 0-1,-1 0 1,0 0 0,0-1 0,0 1 0,0-1 0,-1 1 0,0-1 0,0 0 0,0 1 0,-1-1-1,1 0 1,-1 0 0,0 1 0,0-1 0,-1 0 0,0 0 0,0 1 0,0-1 0,0 1 0,0-1-1,-1 1 1,0-1 0,0 1 0,0 0 0,-1 0 0,1 0 0,-1 0 0,0 0 0,0 0 0,0 1-1,-7-5 1,2 1 0,0 1 0,0 0 0,-1 0 0,0 1-1,0 0 1,0 0 0,0 1 0,-1 1 0,0-1 0,0 2-1,0-1 1,0 2 0,0-1 0,-1 1 0,-12 0-1,15 2-12,-1 0 0,0 1 0,1 0 0,-1 0 0,1 1 0,0 0 0,0 0 0,0 1 0,0 0 0,0 1-1,1-1 1,0 2 0,0-1 0,0 1 0,1 0 0,-6 6 0,8-7-71,0-1-1,1 1 1,-1 0-1,1 0 1,0 0-1,1 0 1,-1 0 0,1 1-1,0-1 1,1 1-1,-1-1 1,1 1 0,0 0-1,0 0 1,1-1-1,0 1 1,0 0-1,0 0 1,1 0 0,-1-1-1,1 1 1,1 0-1,-1-1 1,5 11 0,-3-11-213,0 1 0,1-1 0,0 0 0,0 0-1,0 0 1,0 0 0,1-1 0,0 0 0,-1 0 0,2 0 0,-1-1 0,0 1 0,1-1 0,-1-1 0,1 1 0,0-1 0,0 0 0,0 0 0,0 0 0,9 0 0,7 1-735,0-1 0,-1 0-1,1-2 1,36-4-1,3-4-557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51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56 321 208,'20'-23'3645,"-3"-1"3910,-18 26-7185,0 0 0,0 0 0,0 1 0,0-1 0,0 1 0,1-1 0,-1 0 0,1 1 0,0-1 0,0 1 0,0-1 0,0 1 1,1 2-1,-1 1-153,2 0 0,-1 0 0,1 0 0,0-1 1,4 11-1,-2-10-265,-1 0 1,0-1 0,1 1-1,0 0 1,0-1-1,1 0 1,0 0 0,-1 0-1,2-1 1,-1 0-1,0 0 1,9 5 0,-3-5-127,0 0 1,0-1 0,0 0 0,1-1 0,-1 0 0,1 0 0,0-1-1,-1-1 1,1 0 0,0-1 0,0 0 0,-1-1 0,1 0-1,-1 0 1,0-2 0,1 1 0,-1-1 0,-1-1 0,14-7 0,-21 10 163,-1 0 1,1 0 0,0 0-1,-1 0 1,0 0 0,1-1-1,-1 1 1,0-1 0,0 0-1,-1 0 1,1 1 0,0-1 0,-1 0-1,0 0 1,0-1 0,0 1-1,0 0 1,0 0 0,0 0-1,-1-1 1,0 1 0,0 0-1,0-1 1,0 1 0,0 0 0,0 0-1,-1-1 1,0 1 0,0 0-1,0 0 1,0 0 0,-2-5-1,0 1 45,0 1 0,-1 0 0,0-1 0,0 2 0,0-1-1,-1 0 1,0 1 0,0 0 0,0 0 0,0 0 0,-1 1 0,0 0-1,-12-7 1,8 7 34,0 0 0,-1 1 0,1 1 0,-1-1 0,1 1 0,-1 1 0,0 0 0,0 1 0,0 0 0,0 1 0,0 0 0,1 0 0,-1 1 0,0 1 0,-16 5 0,15-3-25,-1 0-1,1 1 1,0 0-1,1 1 1,-1 0-1,1 1 1,1 0-1,-1 1 1,2 0-1,-1 1 1,1 0-1,-9 13 1,15-19-47,1-1 1,0 1 0,-1 1-1,2-1 1,-1 0 0,0 1-1,1-1 1,0 0 0,0 1-1,0 0 1,0-1-1,1 1 1,0 8 0,0-10-55,1-1 1,-1 1 0,1-1 0,0 1-1,0-1 1,0 1 0,0-1 0,0 1-1,0-1 1,0 0 0,1 0-1,0 0 1,-1 1 0,1-2 0,0 1-1,0 0 1,0 0 0,0 0 0,0-1-1,0 0 1,0 1 0,1-1-1,-1 0 1,0 0 0,5 1 0,3 1-318,1 0 1,0-1 0,0-1-1,0 0 1,1 0 0,-1-1-1,0 0 1,0-1 0,0-1-1,21-4 1,-17 1 40,1 0 0,-1 0-1,-1-1 1,1-1 0,-1-1 0,0 0-1,13-10 1,-13 7 440,-1-1 0,-1-1-1,1 0 1,-2-1 0,0 0 0,-1-1 0,0 0-1,-1 0 1,13-33 0,-6 7 2971,-2-2 1,15-78 0,-28 101-2201,0 20-869,-1 0 0,0 0 0,0 0 0,0 0 0,-1 0 0,1 0 0,0 0 0,0-1 0,0 1 0,0 0 0,0 0 0,0 0 0,0 0 0,0 0 0,0 0 0,0 0 0,0 0 0,0 0 0,0-1 0,0 1 0,0 0 0,0 0 0,0 0 0,-1 0 0,1 0 0,0 0 0,0 0 0,0 0 0,0 0 0,0 0 0,0 0 0,0 0 0,0 0 0,-1 0 0,1 0 0,0 0 0,0 0 0,0 0 0,0 0 0,0 0 0,0 0 0,0 0 0,0 0 0,-1 0 0,1 0 0,0 0 0,0 0 0,0 0 0,0 0 0,0 0 0,0 0 0,0 0 0,0 0 0,-1 0 0,1 0 0,0 0 0,0 0 0,0 0 0,0 1 0,0-1 0,0 0 0,-18 29 209,10-9-257,1 1-1,1 0 0,0 0 1,2 0-1,1 1 0,0 0 0,2 0 1,0-1-1,2 1 0,0 0 0,1 0 1,2-1-1,0 1 0,1-1 0,1 0 1,11 24-1,-15-39-204,1-1 0,0 0 0,0 0 0,0 0 0,0 0 0,1 0-1,0 0 1,0-1 0,0 0 0,1 0 0,-1 0 0,1 0 0,0-1 0,0 0 0,0 0 0,0 0 0,1-1-1,-1 1 1,1-1 0,0-1 0,0 1 0,-1-1 0,1 0 0,0 0 0,0-1 0,0 1 0,0-1 0,0-1-1,0 1 1,0-1 0,0 0 0,0-1 0,-1 1 0,1-1 0,0 0 0,-1 0 0,1-1 0,-1 0 0,0 0-1,0 0 1,0-1 0,0 1 0,-1-1 0,1 0 0,-1 0 0,0-1 0,0 1 0,4-8 0,19-39 1227,-21 38 864,0 0-1,13-17 1,-15 79 504,-4-41-2333,1-1 0,0 0 0,0 0 1,1 0-1,0 0 0,0 0 0,1 0 1,0-1-1,0 1 0,0-1 0,1 0 0,0 0 1,0 0-1,1 0 0,6 6 0,-8-9-73,1 0 0,1 0-1,-1 0 1,0 0 0,1-1 0,-1 0-1,1 0 1,0 0 0,0-1-1,-1 1 1,1-1 0,0 0 0,0-1-1,0 1 1,0-1 0,1 0-1,-1 0 1,0-1 0,0 1 0,0-1-1,0 0 1,7-3 0,-5 2-33,-1-1 1,1 1-1,-1-1 1,0-1-1,0 1 1,0-1 0,0 0-1,-1 0 1,0-1-1,0 1 1,0-1-1,0 0 1,-1-1-1,0 1 1,0-1-1,0 0 1,-1 0 0,0 0-1,0 0 1,0-1-1,-1 1 1,2-10-1,0-3 507,0 0-1,-2-1 1,0 1-1,-2-1 1,0 1-1,-5-35 1,5 23 810,5 22-1153,-4 9-129,0 0 0,-1 1 0,1-1-1,0 0 1,-1 0 0,1 1 0,-1-1-1,1 1 1,-1-1 0,1 0 0,0 1 0,-1-1-1,1 1 1,-1-1 0,0 1 0,1-1 0,-1 1-1,1-1 1,-1 1 0,1 1 0,4 8-218,1 0-1,-2 0 1,1 1 0,-2 0 0,1 0-1,2 19 1,8 69 349,-8 52 1510,-22 261 0,5-243-1000,11-162-569,0 0 7,0 0-1,-1 0 1,1 0 0,-1-1-1,-1 1 1,1 0 0,-1-1-1,0 1 1,-6 10 0,7-16-27,1-1 0,-1 1 0,0-1 0,0 1 0,0-1 1,0 0-1,0 1 0,0-1 0,0 0 0,0 1 0,0-1 1,0 0-1,0 0 0,0 0 0,0 0 0,0 0 0,0 0 1,0 0-1,0 0 0,0-1 0,0 1 0,0 0 0,0-1 1,1 1-1,-1 0 0,0-1 0,0 1 0,0-1 0,0 1 1,0-1-1,1 0 0,-2 0 0,-27-24-41,21 17 38,0 0-1,1-1 0,0-1 0,0 1 1,1-1-1,0 0 0,1 0 0,0-1 0,1 0 1,0 0-1,-4-19 0,6 15-45,0-1 0,1 0-1,0 0 1,1 0 0,1 1 0,1-1-1,6-29 1,-1 19-97,1 1 1,2-1-1,0 1 0,2 1 0,1 0 0,0 1 1,2 0-1,0 1 0,34-35 0,-15 23 525,3 2 0,0 1 0,2 2 0,1 2 0,2 1 0,77-34-1,-118 59-348,1 0-1,0 0 1,0 0 0,0 1-1,-1-1 1,1 1-1,0 0 1,0-1-1,0 1 1,0 0-1,0 0 1,0 0-1,0 0 1,0 1 0,-1-1-1,1 0 1,0 1-1,0-1 1,0 1-1,0 0 1,-1 0-1,1 0 1,0-1 0,-1 2-1,1-1 1,-1 0-1,1 0 1,-1 0-1,1 1 1,-1-1-1,0 1 1,0-1-1,0 1 1,2 2 0,3 7 43,-1-1 0,-1 1 0,0 0 0,5 20 0,-2-5 63,-4-16-143,1 0-1,0-1 1,1 1 0,0-1-1,0 0 1,1 0 0,0-1-1,1 1 1,-1-1 0,2-1-1,-1 0 1,14 11 0,-15-14-103,0-1 0,-1 0 0,1 0 0,1 0 0,-1-1 0,0 0 0,1 0 0,-1-1 0,1 1 0,-1-1 0,1-1 0,-1 1 0,1-1 0,0 0 0,-1-1 0,1 0 0,0 0 0,-1 0 0,1-1 1,-1 0-1,7-3 0,-3 1 22,0-2 0,0 1 1,0-1-1,-1-1 0,0 0 1,0 0-1,-1-1 0,1 0 0,-2 0 1,1-1-1,-1 0 0,-1 0 1,0-1-1,0 0 0,5-11 1,4-12 641,-2-1 1,-2 0 0,12-51 0,-22 80-495,3-10-34,-5 12-55,-3 8-22,1 3 18,0 0-1,1 0 0,0 0 1,0 0-1,0 0 0,1 0 0,0 10 1,0-5-33,-1 4-208,0 0 1,1 0-1,1 0 1,1 0-1,4 21 1,-5-34-26,1 1 1,1-1-1,-1 1 1,1-1-1,-1 0 0,1 0 1,0 0-1,1 0 1,-1 0-1,1 0 0,0-1 1,0 1-1,0-1 1,0 0-1,0 0 0,1 0 1,-1 0-1,1 0 0,0-1 1,0 0-1,0 0 1,0 0-1,0 0 0,9 2 1,-5-2-325,-1-1 1,1 1 0,0-1-1,0-1 1,0 0 0,0 0 0,0 0-1,0-1 1,0 0 0,10-3-1,13-8-1066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52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1 292 736,'18'-67'4678,"-2"-13"6597,-16 84-11267,-1 20 46,1 1 0,2-1 0,0 0 0,2 0 0,6 26 0,-8-44-113,0-1 0,0 0 0,0 1-1,0-1 1,1 0 0,0 0 0,0-1-1,1 1 1,-1-1 0,1 1 0,0-1-1,0 0 1,0-1 0,0 1 0,1-1-1,0 1 1,0-1 0,0-1-1,0 1 1,0-1 0,0 0 0,0 0-1,1 0 1,-1-1 0,1 0 0,0 0-1,10 0 1,-10 0-157,1-1 1,-1 0-1,1-1 0,-1 0 0,0 0 1,1 0-1,-1-1 0,0 0 0,0 0 0,0 0 1,0-1-1,0 0 0,-1 0 0,8-5 1,-5 1 45,0 0 0,-1 0 0,0 0 0,0-1 1,-1 0-1,0-1 0,0 1 0,5-13 0,1-5 886,-2 0-1,0-1 1,-2 0 0,-1 0-1,5-47 1,-10 63-458,0 15 108,0 30 473,3 19-142,-3-47-851,0 1 0,1-1 1,-1 0-1,1 0 0,1 0 1,-1 0-1,1 0 0,0-1 0,0 0 1,1 0-1,0 0 0,-1 0 1,2-1-1,-1 0 0,0 0 0,1 0 1,0-1-1,0 1 0,0-1 0,10 3 1,-10-4 4,-1-1 1,1 1-1,0-1 1,0 0-1,-1-1 1,1 0-1,0 0 1,0 0-1,0 0 0,-1-1 1,1 0-1,0 0 1,-1 0-1,1-1 1,-1 0-1,1 0 1,-1-1-1,0 1 1,0-1-1,0 0 1,0 0-1,0-1 1,-1 0-1,6-5 1,1-4-21,-1 0-1,0 0 1,-1-1 0,0 0 0,12-29 0,-6 6 2419,12-50-1,-23 70-537,-8 23-556,-8 28-514,8-21-564,1 1 1,1 0-1,0 0 0,0 0 0,2 0 1,0 0-1,0 0 0,2 0 0,-1 0 1,2 0-1,0 0 0,7 20 0,-6-25-211,0 1 0,1-1 0,0 0 0,0-1 0,1 1 0,0-1 0,13 12 0,-12-13-360,0 0-1,1-1 0,0-1 1,0 1-1,1-1 0,-1-1 1,1 1-1,16 4 0,-18-6-380,1 0-1,0-1 1,0 0-1,0-1 0,0 0 1,0 0-1,0-1 1,0 0-1,14-1 0,-4-6-1701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53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439 212 980,'-19'-2'2321,"-6"-11"7337,24 12-9144,0 0 0,0 0 1,0-1-1,0 1 0,1 0 0,-1-1 0,1 1 1,-2-3-1,0-15 50,2 7-424,0 1-1,-1-1 1,0 1-1,-1-1 1,0 1-1,-1 0 1,-6-18 0,7 26-127,1-1-1,-1 1 1,0 0 0,-1-1 0,1 1 0,0 0 0,-1 0 0,0 1 0,1-1 0,-1 0-1,0 1 1,-1 0 0,1-1 0,0 1 0,-1 1 0,1-1 0,-1 0 0,1 1 0,-1 0 0,0 0-1,1 0 1,-1 0 0,0 0 0,0 1 0,0 0 0,-4 0 0,-7 1 26,1 0 1,0 1-1,0 1 1,0 1-1,0 0 0,0 0 1,1 2-1,0-1 1,0 2-1,0 0 1,-16 12-1,21-14-21,1 0 0,-1 1 0,1 0 0,1 0-1,-1 1 1,1-1 0,0 2 0,0-1 0,1 1 0,0-1 0,1 1 0,-1 1-1,1-1 1,1 1 0,0-1 0,0 1 0,1 0 0,-3 15 0,5-18-16,0 0 1,0 0 0,1 0-1,0 0 1,0 0 0,0 0-1,0-1 1,1 1 0,0 0 0,0-1-1,1 1 1,-1-1 0,1 0-1,1 0 1,-1 0 0,1 0-1,-1 0 1,1-1 0,0 0 0,1 0-1,-1 0 1,1 0 0,0-1-1,0 1 1,0-1 0,0 0 0,1-1-1,-1 0 1,1 1 0,0-2-1,-1 1 1,10 1 0,-3-1-58,-1 0 1,1-1-1,-1 0 1,1-1 0,-1 0-1,1-1 1,-1 0-1,1-1 1,-1 0-1,0-1 1,1-1 0,-1 1-1,-1-2 1,1 1-1,-1-1 1,12-8-1,-8 0 16,0 1 0,-1-2 0,0 0 0,-2 0 0,1-2 0,-2 1 0,0-1 0,14-33 0,15-21 514,-39 70-471,0 0 0,0 0-1,0 0 1,0 0-1,0-1 1,0 1-1,0 0 1,0 0 0,0 0-1,0 0 1,0-1-1,0 1 1,0 0-1,0 0 1,0 0 0,0 0-1,1 0 1,-1 0-1,0-1 1,0 1-1,0 0 1,0 0-1,0 0 1,0 0 0,0 0-1,0 0 1,1 0-1,-1-1 1,0 1-1,0 0 1,0 0 0,0 0-1,0 0 1,0 0-1,1 0 1,-1 0-1,0 0 1,0 0-1,0 0 1,0 0 0,1 0-1,-1 0 1,0 0-1,0 0 1,0 0-1,0 0 1,0 0 0,1 0-1,-1 0 1,0 0-1,0 0 1,0 0-1,0 0 1,0 1 0,1-1-1,-1 0 1,0 0-1,0 0 1,0 0-1,0 0 1,0 0-1,0 1 1,2 15 52,-7 40-218,3-27 39,1-20-153,1 0 0,0 0 0,1 0 0,0 0-1,0 0 1,1 0 0,0 0 0,0-1 0,1 1 0,1 0 0,7 14 0,-8-18-145,0-1 0,1 0 0,0 0 0,-1 0-1,1 0 1,0-1 0,1 1 0,-1-1 0,1 0 0,-1-1 0,1 1 0,0-1 0,0 0 0,0 0-1,0 0 1,1-1 0,-1 1 0,0-1 0,1-1 0,-1 1 0,6-1 0,4 0-629,0-1 0,-1 0 1,1-1-1,28-8 0,10-7-776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54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150 190 1128,'3'-6'789,"0"0"1,-1-1-1,0 0 1,0 1-1,-1-1 0,1 0 1,-2 0-1,1 0 0,-1-11 1,0 15-473,-1-1 1,0 1 0,0 0-1,0 0 1,-1 0 0,1 1-1,-1-1 1,1 0 0,-1 0-1,0 1 1,0-1 0,0 1-1,0 0 1,-1-1 0,1 1-1,0 0 1,-1 0 0,0 0-1,1 1 1,-1-1 0,0 1-1,0 0 1,-4-2 0,2 1-200,0 0 1,0 1-1,0 0 1,-1-1 0,1 2-1,-1-1 1,1 1-1,-1-1 1,1 1 0,-1 1-1,1-1 1,-8 3-1,11-3-94,0 1 1,0-1-1,0 1 0,0 0 0,0 0 0,0-1 0,1 1 0,-1 1 0,0-1 0,1 0 0,-1 0 1,1 1-1,-1-1 0,1 1 0,0-1 0,-1 1 0,1-1 0,0 1 0,0 0 0,0 0 0,0-1 1,1 1-1,-1 0 0,0 0 0,1 0 0,-1 0 0,1 0 0,0 0 0,-1 0 0,1 0 0,0 0 1,0 0-1,1 0 0,-1 0 0,0 0 0,2 3 0,-1 3-21,2-1 1,-1 1-1,1-1 0,1 1 0,-1-1 0,1 0 1,0 0-1,1-1 0,7 9 0,9 9 31,27 22 0,1 2 13,-36-35-8,-2 1 0,0 0 1,0 0-1,10 21 0,-19-31-28,0 0 0,0-1 0,-1 1 0,1 0 0,-1 0 0,0 0 0,0 0-1,-1 0 1,1 0 0,-1 0 0,0 0 0,0 0 0,0 1 0,-1-1 0,1 0 0,-1 0 0,0 0 0,0 0 0,-1 0 0,1-1-1,-1 1 1,0 0 0,0 0 0,-2 3 0,-8 7-43,1-2-1,-1 1 1,-1-1-1,0-1 1,-24 15 0,10-6-297,126-88-3422,65-49 2098,-141 99 2116,-1-1 0,-1-2 0,-1 0 0,32-43 0,-50 62-390,-1 0 0,0 1-1,1-1 1,-1 0 0,0 0 0,0 0 0,-1 0 0,1-1 0,0 1 0,-1 0 0,1 0 0,-1 0-1,0 0 1,0-1 0,1 1 0,-2 0 0,1-4 0,0 5-54,-1 1 1,1-1 0,0 0-1,-1 1 1,1-1-1,0 1 1,-1-1-1,1 1 1,-1-1-1,1 1 1,-1-1-1,0 1 1,1-1 0,-1 1-1,1-1 1,-1 1-1,0 0 1,1 0-1,-1-1 1,0 1-1,0 0 1,-1-1-1,-1 1 0,1 0 0,-1 0 0,1 0 1,0 0-1,-1 0 0,1 1 0,0-1 0,-4 2 0,0 0 26,0 1 0,0 0 0,0 0 0,0 0 0,0 1 0,1 0 0,0 0-1,0 1 1,0-1 0,0 1 0,0 0 0,1 0 0,0 1 0,0-1 0,1 1 0,0 0 0,0 0-1,0 0 1,0 0 0,1 1 0,0-1 0,-1 12 0,1-11-41,0 0 1,1 0-1,0 0 0,1 0 0,0 0 1,0 0-1,0 1 0,1-1 1,0 0-1,0 0 0,1 0 1,0 0-1,0-1 0,1 1 1,0 0-1,0-1 0,0 0 1,1 0-1,0 0 0,0 0 0,8 8 1,-1-5-220,0-1 1,1-1 0,0 0-1,0-1 1,0 0 0,1-1-1,-1 0 1,1-1 0,1 0-1,-1-1 1,0-1 0,1 0-1,26 0 1,-22-2-173,1-1 0,0 0-1,-1-1 1,0-1 0,1-1 0,-1-1-1,-1 0 1,1-1 0,29-15-1,-34 13 434,-1 0 1,0-1-1,-1 0 0,0-1 0,0-1 0,-1 1 0,-1-1 0,0-1 0,0 0 0,-1 0 0,0-1 0,-1 0 0,-1 0 0,0-1 0,6-22 0,1-15 2026,-2-1 1,9-105-1,-16 111-871,0 25-914,-2 25-180,-1 36-147,-21 362-134,19-389 187,0 1-564,1 1 1,0 0-1,1 0 1,4 21-1,-5-34 251,0 0 0,1 1 0,-1-1 0,1 0 1,-1 0-1,1 0 0,0 0 0,0 0 0,0 0 0,0-1 0,0 1 0,1 0 0,-1 0 1,0-1-1,1 1 0,-1-1 0,1 1 0,0-1 0,0 0 0,-1 1 0,1-1 0,0 0 1,0 0-1,0 0 0,0-1 0,0 1 0,0 0 0,0-1 0,0 1 0,0-1 0,1 0 0,-1 0 1,0 0-1,0 0 0,0 0 0,0 0 0,0 0 0,4-2 0,9-5-2339,-6-5 341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55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41 498 60,'-11'-15'1407,"6"8"650,0 0 1,0 0 0,-6-14 0,10 20-1808,1 0 1,-1 0 0,1-1 0,0 1-1,-1 0 1,1-1 0,0 1 0,-1 0 0,1-1-1,0 1 1,0 0 0,0-1 0,0 1-1,1 0 1,-1-1 0,0 1 0,1 0 0,-1-1-1,0 1 1,1 0 0,-1 0 0,1-1-1,0 1 1,-1 0 0,1 0 0,0 0 0,0 0-1,0 0 1,1-1 0,7-5-165,1 2-1,0-1 1,-1 2 0,1-1-1,1 1 1,-1 0 0,1 1 0,-1 1-1,1-1 1,0 2 0,11-1-1,15 0-117,72 5 0,-99-3 80,0 1 0,-1 1 0,1 0 0,0 0 0,14 6 0,-20-6-21,0 0 0,0 0-1,0 1 1,0-1 0,-1 1 0,1 0 0,-1-1 0,0 2 0,0-1 0,0 0 0,0 1 0,0-1 0,-1 1-1,4 7 1,10 26 75,-13-27 7,2 1 0,-1-1 0,2 0 0,-1 0-1,9 11 1,-12-19-74,1 1 0,-1 0-1,1-1 1,0 0 0,-1 0 0,1 0-1,0 0 1,1 0 0,-1 0 0,0-1 0,0 0-1,1 0 1,-1 1 0,0-2 0,1 1-1,-1 0 1,1-1 0,-1 0 0,1 1-1,-1-2 1,5 1 0,0-1-85,-1-1 0,1 0 0,0-1 0,-1 1 0,0-1 0,0-1 0,0 1 0,0-1 0,0 0 1,-1-1-1,1 0 0,-1 0 0,-1 0 0,1 0 0,-1-1 0,0 0 0,0-1 0,0 1 0,-1-1 0,0 1 0,0-1 0,-1-1 0,3-7 1,-3 9 0,-1 0 1,0 0-1,0 0 1,0-1 0,-1 1-1,0-1 1,0 1 0,0-1-1,-1 1 1,0-1 0,0 0-1,-1 1 1,0-1 0,0 1-1,-1-1 1,1 1 0,-1 0-1,-1 0 1,1 0-1,-1 0 1,0 0 0,0 0-1,-1 0 1,0 1 0,0 0-1,0 0 1,-10-9 0,10 11 59,0 0 0,-1 0 0,0 1 0,1-1 0,-1 1 1,0 0-1,0 0 0,0 1 0,0-1 0,-1 1 0,1 0 1,0 1-1,0-1 0,-1 1 0,1 0 0,0 1 0,-1-1 1,1 1-1,0 0 0,0 0 0,-7 2 0,6 0 27,0-1 1,0 1-1,1 0 0,-1 0 1,1 1-1,-1-1 0,1 1 0,0 0 1,1 1-1,-1-1 0,1 1 1,0 0-1,0 0 0,0 0 1,0 1-1,1-1 0,-3 8 0,3-5-6,0 0 0,1 0 0,0 1 0,0-1 0,1 1 0,0-1 0,0 1 0,1 0 0,0 0-1,0-1 1,1 1 0,1-1 0,-1 1 0,4 10 0,-3-15-32,-1 0 0,1-1 0,0 1 1,0 0-1,0-1 0,0 1 0,0-1 0,1 0 0,0 0 0,-1 0 0,1 0 1,0 0-1,1-1 0,-1 1 0,0-1 0,1 0 0,-1 0 0,1 0 0,0-1 0,-1 1 1,1-1-1,0 0 0,0 0 0,0 0 0,0 0 0,0-1 0,0 1 0,0-1 1,1 0-1,-1-1 0,0 1 0,5-2 0,1 0-16,1-1 0,-1 0 0,0-1 0,0-1 0,0 1 0,-1-1 0,0-1 0,10-7 0,41-21 97,-60 34-78,1 0 1,0-1-1,-1 1 0,1 0 1,0 0-1,-1 0 1,1 0-1,0 0 0,-1 0 1,1 0-1,0 0 1,-1 0-1,1 0 0,-1 0 1,1 0-1,0 1 1,-1-1-1,1 0 0,0 0 1,-1 1-1,1-1 1,-1 0-1,1 1 1,-1-1-1,1 1 0,-1-1 1,1 0-1,-1 1 1,1-1-1,-1 1 0,0 0 1,1-1-1,-1 1 1,0-1-1,1 1 0,-1-1 1,0 2-1,9 29-47,-6-19-19,-3-9-11,2 0 0,-1 0 1,0 0-1,1 0 0,-1 0 1,1-1-1,0 1 0,0 0 1,0-1-1,0 1 0,0-1 1,1 0-1,-1 0 0,1 0 1,4 3-1,-2-2-136,1-1-1,-1 1 1,1-1-1,0 0 1,-1-1-1,1 0 1,0 1-1,6-1 1,4 0-451,0-2 0,0 1 1,0-2-1,0 0 1,25-7-1,-29 6 368,0-1 0,-1-1-1,0 0 1,0 0 0,-1-1 0,1 0-1,-1-1 1,-1 0 0,1-1 0,10-11-1,-7 5 271,-1-1-1,0 0 1,-2 0-1,0-1 0,16-34 1,-11 15 1085,-2-1 0,10-41 0,7-68 5698,-20 101-4939,-7 35-1192,-5 31-451,-1 6-100,2 0 1,1-1-1,1 1 0,1 0 1,1-1-1,2 1 1,0-1-1,2 0 0,1-1 1,2 1-1,0-2 0,15 28 1,-17-41-99,1-1 0,0 0 1,0-1-1,1 1 1,0-2-1,0 1 0,1-2 1,1 1-1,0-2 0,0 1 1,0-2-1,15 7 0,-16-9-317,0 0 0,0-1 0,0 0 0,1-1 0,-1 0 0,0 0 0,1-2 0,0 1 0,13-2 0,-22 1 15,0-1 0,0 1-1,0-1 1,-1 1 0,1-1 0,0 0 0,-1 0-1,1 0 1,0 0 0,-1 0 0,1-1 0,-1 1-1,0-1 1,0 0 0,1 1 0,-1-1 0,0 0-1,0 0 1,-1-1 0,1 1 0,2-4-1,-3 3 36,0 1-1,-1 0 1,1 0 0,-1-1-1,1 1 1,-1 0-1,0-1 1,0 1-1,0 0 1,-1-1-1,1 1 1,0 0-1,-1 0 1,1-1-1,-1 1 1,0 0-1,0 0 1,0 0-1,0 0 1,0 0-1,0 0 1,-1 0-1,1 0 1,-1 0-1,-2-2 1,-30-24-2113,-14-1 600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0:55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140 555 1184,'-48'-6'2276,"8"3"629,13 1 471,3-7 5201,41 7-6949,17 0-648,10-2-556,7 2-556,3 1-564,0-3-704,4-2-996,-7 1-689,3-6-287,-10-7 8,0-8 303,-10-11 573</inkml:trace>
  <inkml:trace contextRef="#ctx0" brushRef="#br0" timeOffset="1">679 104 152,'2'-23'1841,"2"-14"2486,3 3 3660,-6 33-7865,-1 0 0,0 1 0,1-1 1,-1 1-1,0-1 0,1 1 0,-1-1 0,1 1 0,-1-1 0,1 1 0,-1-1 0,1 1 0,-1 0 0,1-1 0,0 1 0,-1 0 0,1-1 0,0 1 0,-1 0 0,1 0 0,-1 0 0,1-1 0,0 1 1,-1 0-1,1 0 0,0 0 0,-1 0 0,1 0 0,0 0 0,-1 0 0,1 1 0,0-1 0,-1 0 0,1 0 0,0 0 0,-1 1 0,1-1 0,0 0 0,-1 1 0,1-1 0,-1 1 0,1-1 1,-1 0-1,1 1 0,0 0 0,28 22 1033,-29-23-1152,23 24 244,-1 1 0,-2 0 1,0 2-1,-1 0 0,24 51 1,-16-22-243,-3 2 1,19 65 0,-25-60-369,18 130-1,-31-144-1333,-2 75 0,-4-108 89,0-1 0,-7 29 1,7-39 905,0 0-1,0-1 1,-1 0 0,1 1 0,-1-1-1,0 0 1,-1 0 0,1 0 0,-1 0 0,0 0-1,0-1 1,0 1 0,-6 5 0,-2-3-1744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03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 16,'-3'2'80,"-4"1"-12,-3-1-24,3 0-24,-3 2-16,3-3-12,-3 3-20,0 0 8,3-2-12,-3-1 0,0 1-8,3 2-20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08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1 134 240,'1'1'81,"-1"1"0,1-1 0,0 1 0,0-1 0,0 1 0,0-1 0,1 0-1,-1 0 1,0 0 0,1 1 0,-1-1 0,0 0 0,1 0 0,-1-1 0,1 1 0,0 0 0,-1-1 0,1 1 0,-1 0 0,1-1 0,0 0 0,0 1 0,2-1-1,-1-1 34,0 1 0,-1-1-1,1 0 1,0 1-1,-1-1 1,1-1 0,-1 1-1,1 0 1,-1-1-1,0 1 1,1-1 0,-1 0-1,3-2 1,2-3 448,-1-1 1,0 1 0,0-1-1,0 0 1,-1 0 0,0-1-1,6-15 1,-9 17 1162,0-1 0,0 0 0,0 0-1,-1 0 1,0-12 0,-11 56-829,-28 503 76,40-433-916,4 0 0,5 0 0,26 111 0,-35-208-216,10 35-619,-11-42 518,0 0 1,0 1-1,0-1 1,0 0-1,0 0 1,0 0-1,1 0 0,-1 0 1,1 0-1,0-1 1,-1 1-1,1 0 0,0-1 1,0 0-1,2 2 1,-2-2-23,-1-1 0,1 0 0,0 0 0,-1 1 0,1-1 0,0 0 0,-1-1-1,1 1 1,-1 0 0,1 0 0,0-1 0,-1 1 0,1-1 0,-1 1 0,1-1 0,-1 1 0,1-1 0,-1 0 0,1 0 0,-1 0 0,0 0 0,0 0 0,1 0 0,-1 0 0,0 0 0,0-1 0,1-1 0,28-39-3713,-29 41 3810,22-39-2230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36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51 165 1020,'-17'-13'1872,"7"2"368,0 0 329,3 2-29,0 2-372,7-1-440,7-3-524,3 2-740,7-4-944,10 0-1076,7 1-700,3-1-440,7 0-128,0 2 211,4 0 529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08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58 1368,'-7'-57'16261,"1"77"-15978,2 84 704,19 208-1,49 99-2145,-54-361-1487,-44-101-13074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09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102 257 104,'-27'-17'1716,"3"6"428,7 2 345,4 0 231,-1 2-316,11 1-484,-1 1-476,8-1-424,9-1-579,15-2-702,12-4-631,14-4-684,11 1-648,3-4-440,6-2 0,-3-2 271,1-5 341,-11 0 524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09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1 139 60,'8'-6'760,"21"-13"2034,6 10 8624,-35 9-11324,-3 17 929,2-14-515,-6 34 586,3 1-1,0 0 1,4 62 0,4-34-538,17 82 0,2-48-225,4 23 1739,-50-218-1137,9 10-2371,-3-101 0,17 160 1345,0 1 0,1-1 1,2 0-1,1 1 0,1-1 1,0 1-1,2 0 1,16-37-1,-17 52 93,-1-1-1,1 1 1,1 0-1,0 1 1,1-1-1,0 2 1,0-1 0,0 1-1,1 0 1,1 1-1,-1 0 1,22-12 0,-26 17-4,1-1 0,-1 1 1,1 0-1,0 0 1,0 1-1,0-1 1,0 1-1,0 1 1,0-1-1,0 1 1,0 0-1,0 0 0,0 1 1,0 0-1,0 0 1,0 0-1,-1 1 1,1 0-1,0 0 1,-1 0-1,1 1 1,-1 0-1,0 0 1,1 0-1,-2 1 0,1-1 1,4 6-1,2 2 11,0 1-1,-2 0 0,1 0 1,-2 1-1,1 1 1,-2-1-1,0 1 0,8 24 1,32 127-111,-38-129 1,32 123-922,-1-1-3725,-34-140 3692,0 4-5367,-18-29 1295,-1-10 3056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09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51 142 900,'-24'-4'2584,"-3"-1"7273,37-3-7205,14 1-911,7-4-705,13 0-544,7-2-532,10-1-756,0 1-1064,3 0-845,4 2-427,0 2-156,-4 0 131,11 1 549,3 3 944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10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11 112,'-11'2'29,"0"1"0,1-1-1,-1 2 1,1 0 0,0 0 0,0 1 0,0 0-1,1 1 1,-1 0 0,-12 14 3710,32-22-1246,20-6 399,-24 6-2057,39-8 2480,53-7-1,121 0-944,-56 7-1938,-86 5-1558,-26 4-6961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11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6 532,'-6'-2'426,"4"2"79,0-1 0,0 0-1,0 1 1,0-1 0,0 1-1,0 0 1,0 0 0,0-1-1,0 1 1,0 1-1,-2-1 1,3 1-326,0-1 0,1 1 1,-1 0-1,0 0 0,1 0 0,-1-1 0,1 1 0,-1 0 0,1 0 0,0 0 1,-1 0-1,1 0 0,0 0 0,-1 0 0,1 0 0,0 0 0,0 0 0,0 0 1,0 0-1,0 0 0,0 0 0,0 0 0,1 0 0,-1 0 0,0 0 0,0 0 1,1 1-1,18 135 5397,34 172-3114,-51-298-2911,1 0-1,0 0 1,1 0 0,0-1 0,1 0 0,0 1-1,11 15 1,-14-23 20,1 0-1,0 0 0,0-1 1,0 1-1,1-1 1,-1 1-1,0-1 0,1 0 1,-1 0-1,1 0 0,0-1 1,0 1-1,0-1 1,0 0-1,0 0 0,0 0 1,0-1-1,0 1 1,0-1-1,0 0 0,0 0 1,0-1-1,0 1 0,6-2 1,27-10-2290,3-8 476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11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52 880,'3'-4'635,"15"-23"4035,-9 7 1914,-11 39-1207,2 23-3724,-1 8-1083,-3 35-127,4 1 1,4 0-1,3 0 1,27 126-1,-32-201-810,1 1 1,0-1-1,1 0 0,1 0 1,-1 0-1,10 15 0,-13-25 119,0 1-1,1 0 0,-1 0 1,1 0-1,0-1 1,-1 1-1,1-1 0,0 1 1,0-1-1,0 0 1,0 0-1,0 0 0,0 0 1,0 0-1,0 0 0,3 0 1,-2-1-122,-1 0 0,1 0 1,0 0-1,0 0 0,-1 0 1,1-1-1,0 0 0,-1 1 1,1-1-1,0 0 0,-1 0 1,1-1-1,-1 1 0,0 0 1,1-1-1,3-3 0,2-2-630,0 0 1,-1 0-1,0-1 0,0 0 0,9-15 1,8-19-1379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12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1 130 1372,'4'-64'5987,"-2"-1"5147,6 103-8198,0 82-2739,5-1 0,6 0 0,35 120 0,-46-202-647,10 31-1038,-17-64 881,1 0-1,0-1 0,0 1 1,0 0-1,0-1 0,1 1 1,4 4-1,-7-7 488,0-1 0,0 0-1,1 1 1,-1-1 0,5 3-2044,-5-3 2044,0 0 0,1 0-1,-1 0 1,0 0 0,1 0 0,-1 0 0,0 0-1,1 0 1,-1 0 0,0 0 0,1 0-1,-1 0 1,0-1 0,1 1 0,-1 0 0,0 0-1,1 0 1,2-5-2044,-3 5 2044,0-1 0,0 1-1,0-1 1,0 1 0,0 0 0,0-1 0,0 1-1,0-1 1,-1-24-4013,-6 3 1827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12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80 325 1380,'-10'-1'1076,"-25"-2"3865,3-8 3943,31 11-8784,1 0-1,0 0 1,0-1 0,0 1 0,-1 0-1,1-1 1,0 1 0,0 0 0,0-1 0,0 1-1,0 0 1,0-1 0,0 1 0,0 0-1,0-1 1,0 1 0,0 0 0,0-1-1,0 1 1,0-1 0,0 1 0,0 0 0,0-1-1,0 1 1,0 0 0,0-1 0,0 1-1,1 0 1,-1 0 0,0-1 0,0 1-1,0 0 1,1-1 0,-1 1 0,0 0-1,0 0 1,1-1 0,-1 1 0,0 0 0,1 0-1,-1 0 1,0-1 0,1 1 0,-1 0-1,1 0 1,16-12 152,74-34-2600,-48 29-1693,58-15-1,48-1-3397,-47 16 6237,-94 16 4086,1-1-1,-1 0 1,0-1 0,9-4-1,31-17 3670,-39 18-6387,0 0 0,1 2 0,-1-1 0,1 1 0,0 0 0,1 1 0,-1 0 0,0 1 0,18-2 1,-26 4-178,0 0 1,0 0 0,0 0-1,-1 1 1,1-1 0,0 0 0,0 1-1,0-1 1,0 1 0,0 0-1,0 0 1,0 0 0,-1 0-1,1 0 1,0 0 0,-1 0 0,1 0-1,-1 1 1,1-1 0,0 2-1,0 0 0,0 0-1,0 1 0,-1-1 0,1 0 0,-1 0 0,0 1 1,0-1-1,0 0 0,-1 1 0,1 5 0,-1 6-2,0 0-1,-1 0 0,-1 0 1,-3 18-1,-5 14 22,1-13-14,3 0 0,0 0 0,3 1 0,0-1 0,4 50 0,-1-80-35,1-1 0,-1 1 0,1 0 0,0-1-1,0 0 1,1 1 0,-1-1 0,1 0 0,-1 1 0,1-1 0,0 0 0,0 0 0,0 0 0,1-1 0,-1 1 0,1 0 0,-1-1-1,1 0 1,5 4 0,-2-3-81,-1-1 0,1 0 0,-1 0 0,1 0 0,0-1 0,0 1 0,0-2 0,0 1 0,0 0 0,0-1 0,6-1 0,3 0-250,-1-1 0,0 0 1,0-2-1,0 1 0,0-2 1,0 0-1,-1 0 0,0-1 0,16-10 1,-18 8 119,0-1 0,-1 0 0,0-1 0,0 0 0,-1-1 0,-1 0 0,0 0 0,0-1 0,10-21 1,-5 4 1214,-1-1 0,-1 0 0,7-35 0,-12 50-285,-6 15-670,0 0 0,1 0 0,-1 0 0,0 0 0,0 0 0,0 0-1,0 0 1,0 0 0,1 0 0,-1 0 0,0 0 0,0 0 0,0 0 0,0 0 0,1 0 0,-1 0 0,0 0 0,0 0 0,0 0-1,0 0 1,1 0 0,-1 0 0,0 0 0,0 1 0,0-1 0,0 0 0,0 0 0,0 0 0,1 0 0,-1 0 0,0 0 0,0 0-1,0 1 1,0-1 0,0 0 0,0 0 0,0 0 0,0 0 0,0 0 0,0 1 0,1-1 0,-1 0 0,0 0 0,9 31 29,-6-17-28,0-5 0,0 0 0,1 0 0,0 0 0,1-1 0,0 1-1,0-1 1,0 0 0,1 0 0,12 11 0,-13-15 13,0 0-1,0 0 1,0-1 0,1 1-1,-1-1 1,1-1 0,0 1 0,0-1-1,0 0 1,0 0 0,0-1-1,0 0 1,0 0 0,1 0 0,11-1-1,-8 0 35,0-1 0,0 0 0,-1 0 0,1-1 0,-1-1 0,0 1 0,1-1 0,-1-1 0,0 0 0,-1 0 0,1-1 0,-1 0 0,0 0 0,15-14 0,-17 13-30,-1 0 0,1 0 0,-1-1-1,-1 0 1,1 0 0,-1 0 0,0 0 0,-1-1-1,0 1 1,0-1 0,0 0 0,-1 0 0,0 0-1,-1-1 1,0 1 0,0 0 0,-1-15 0,-1 13-77,1 0 0,-2 0-1,0 0 1,0 0 0,0 1 0,-1-1 0,-1 1 0,0-1 0,0 1 0,-1 0 0,0 1 0,0-1-1,-1 1 1,0 0 0,0 0 0,-1 1 0,0 0 0,-1 0 0,1 0 0,-1 1 0,-1 1 0,1-1 0,-1 1-1,0 1 1,0-1 0,0 1 0,0 1 0,-1 0 0,0 0 0,0 1 0,1 1 0,-1-1 0,0 1 0,0 1-1,-1 0 1,-12 2 0,7 0-415,0 1 0,0 0 0,1 1 0,0 1 0,0 1 0,-20 9 0,29-12-51,0 0 1,0 1 0,0 0 0,0 0 0,0 0 0,1 0 0,0 1 0,0 0-1,0 0 1,1 0 0,0 1 0,0-1 0,0 1 0,0 0 0,1 0 0,0 1-1,-2 6 1,4-11 254,1 1 0,-1-1 0,1 0 0,0 0 0,0 1 0,0-1 0,0 0 0,0 1 0,1-1 0,-1 0 0,0 0 0,1 0 0,0 1 1,0-1-1,-1 0 0,1 0 0,0 0 0,1 0 0,1 3 0,16 12-1701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13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4 234 552,'-3'-2'17106,"3"2"-16960,0-1 1,0 1-1,0-1 1,1 0-1,-1 1 1,0-1 0,1 1-1,-1 0 1,0-1-1,1 1 1,-1-1-1,1 1 1,-1-1 0,0 1-1,1 0 1,-1-1-1,1 1 1,-1 0-1,1 0 1,0-1-1,-1 1 1,1 0 0,-1 0-1,1 0 1,-1 0-1,1 0 1,-1-1-1,2 1 1,23-2-151,-14 1 315,577-29-512,-195 16-657,-383 14 898,10-2-1064,-19 1 464,-13-1 301,-303-66 87,110 21-63,102 30 16,58 11-654,0-2-1,-45-14 1,104 20-4276,36 4 2176,113 12-3498,-108-10 5017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36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34 121 712,'-13'-13'2920,"11"11"-2099,-1 1 1,1-1-1,0 0 1,1 0-1,-1 0 1,0 0-1,0 0 1,1-1-1,-2-2 1,3 4-664,0 0 0,-1 0 0,1-1 0,0 1 0,0 0 0,1 0 0,-1 0 0,0 0 1,0 0-1,0-1 0,1 1 0,-1 0 0,1 0 0,-1 0 0,1 0 0,-1 0 0,1 0 0,0 0 0,-1 0 0,1 0 0,0 0 0,0 1 0,-1-1 1,1 0-1,0 0 0,0 1 0,2-2 0,6-5 34,1 0 0,0 1 1,0 0-1,1 1 0,-1 0 0,20-6 1,-25 9-196,-1 0 0,1 1 0,0 0 0,-1 0 1,1 0-1,0 1 0,0-1 0,-1 1 1,1 0-1,0 0 0,0 1 0,0 0 0,-1 0 1,1 0-1,0 0 0,-1 1 0,1-1 1,-1 1-1,5 3 0,-6-3 12,-1 0-1,0 1 1,0-1-1,0 1 1,0-1-1,-1 1 1,1 0-1,-1-1 1,1 1 0,-1 0-1,0 0 1,0 0-1,0 0 1,-1 0-1,1 0 1,-1 0 0,0 0-1,1 1 1,-2 2-1,1 10 33,-2 0 0,-5 26 0,0-4-32,7-35-32,-1-1 1,1 1-1,0 0 1,0-1-1,1 1 0,-1 0 1,0-1-1,1 1 1,0 0-1,-1-1 1,1 1-1,0-1 1,0 1-1,1-1 1,-1 0-1,0 0 1,1 1-1,-1-1 1,1 0-1,0 0 1,0 0-1,0 0 0,0-1 1,3 3-1,4 1-137,0 0 0,1-1 0,0 0 0,0 0 0,11 2 0,-13-5 97,-1 1 0,1 1 0,-1-1 0,0 1 0,1 0 0,-1 1 1,-1-1-1,1 1 0,-1 1 0,10 7 0,-14-10 97,0 1-1,0 0 0,-1 0 1,1 0-1,0 0 1,-1 0-1,0 0 0,0 0 1,0 0-1,0 0 1,0 1-1,0-1 1,-1 0-1,0 1 0,0-1 1,0 0-1,0 1 1,0-1-1,-1 4 0,-1-1 82,1 0 0,-1 0 0,-1 0 0,1 0 0,-1 0 0,0-1 0,0 1-1,-1-1 1,-8 10 0,6-9-41,0 1-1,0-1 0,-1-1 0,0 1 1,0-1-1,0 0 0,-10 4 1,13-7-153,0 0 1,-1 0 0,0 0-1,1-1 1,-1 0 0,0 0-1,1 0 1,-1 0 0,0-1 0,0 0-1,0 0 1,-7-1 0,9 1-167,1-1 1,-1 0-1,0 0 1,1 0 0,-1 0-1,0 0 1,1 0 0,0-1-1,-1 1 1,1-1 0,0 0-1,0 0 1,0 0-1,0 0 1,0 0 0,0 0-1,0 0 1,1 0 0,-1-1-1,1 1 1,0-1-1,0 1 1,0-1 0,0 0-1,0 1 1,0-1 0,1 0-1,-1-4 1,0 0-397,1 0-1,0 0 1,0 0-1,1 0 1,0-1 0,0 1-1,0 0 1,1 0-1,1 1 1,2-8 0,11-17-1233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14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48 748,'8'-2'14506,"3"-3"-10104,1-2-3378,20-9-607,-11 11-344,1 1 1,0 0-1,0 2 1,26 0-1,94 7-210,-88-2 103,-33-2-32,431 36-1632,-427-34 2,-19-2-462,-17-2 327,-120-11-6429,44 5 5292,11 0 1152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14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0 576,'-33'2'1529,"18"-1"168,1 0-1,-1 0 1,1 1 0,-19 6-1,57 3 3068,92 23-1458,52 14-2012,-1 5-3410,-156-49 1403,2 0-1450,0 1 1,0-1-1,0-1 1,1 0-1,-1-1 1,23 1 0,-18-5 288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15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4 104,'-7'-2'491,"-18"1"8548,25 1-8860,-1 0 1,1 0-1,-1 1 1,0-1-1,1 1 1,-1-1-1,1 1 0,-1-1 1,1 1-1,-1-1 1,1 1-1,0-1 1,-1 1-1,1-1 0,0 1 1,-1 0-1,1-1 1,0 1-1,0-1 1,-1 1-1,1 0 0,0-1 1,0 1-1,0 0 1,0 0-1,0-1 1,0 1-1,0 0 0,0-1 1,0 1-1,0 0 1,0-1-1,1 1 1,-1 0-1,0 0 0,8 72 1039,-4 1-1,-2 0 0,-11 89 0,0 40-588,9-162-566,-2-9-96,2-1 1,2 0-1,1 0 0,11 55 0,-13-84-157,0 0 0,0 1-1,0-1 1,0 0 0,0 1 0,0-1 0,0 0-1,1 0 1,-1 0 0,1 0 0,-1 0 0,1 0 0,0 0-1,0-1 1,0 1 0,0-1 0,0 1 0,0-1-1,0 0 1,1 0 0,-1 0 0,0 0 0,1 0-1,-1 0 1,0-1 0,1 1 0,-1-1 0,1 0 0,-1 1-1,1-1 1,-1 0 0,1-1 0,-1 1 0,1 0-1,-1-1 1,5-1 0,1 0-628,-1 0 0,0-1-1,0 0 1,0 0 0,0-1 0,0 0 0,-1 0-1,1-1 1,-1 1 0,0-2 0,5-5-1,13-21-1785,0-7 690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16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11 122 144,'9'-73'4781,"-7"25"2379,-4 88-3025,-5 21-2061,-1 18-832,3 192 1135,8-219-2346,2 0 0,2 0 0,17 59 0,-22-104-535,0 0 0,1 0 1,1 0-1,4 8 0,-8-14 267,1 0 0,0 0 0,-1 0 0,1-1 0,0 1 0,-1 0 0,1 0 1,0-1-1,0 1 0,0 0 0,0-1 0,-1 1 0,1-1 0,0 1 0,0-1 0,2 1 0,-2-1 22,-1 0 0,1 0-1,0 0 1,0-1 0,-1 1 0,1 0-1,0-1 1,-1 1 0,1 0 0,0-1 0,-1 1-1,1-1 1,-1 1 0,1-1 0,-1 1-1,1-1 1,-1 0 0,1 1 0,-1-1-1,1 0 1,-1 1 0,0-1 0,1 0-1,-1 1 1,0-1 0,0 0 0,1-1 0,-1 0-166,0 0 1,1-1-1,-1 1 1,0 0-1,0-1 1,-1 1-1,1 0 1,0 0-1,-1-1 1,1 1 0,-1 0-1,0 0 1,0 0-1,0 0 1,-1-3-1,-13-21-1971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16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85 183 1692,'-27'-11'2336,"7"2"485,6 2 275,1 0-200,6 1-448,4 1-523,6-1-585,7-3-532,14-2-476,13-4-472,7-1-676,7-1-848,3 3-813,7 1-511,4 2-168,-1 2 63,-9 0 409,-5 1 704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16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1560,'20'3'14466,"-14"-4"-13020,5 0 3102,0 2-5268,-1 1 850,1 0-1,-1 1 1,0 0 0,0 1-1,0 0 1,0 1 0,0 0-1,-1 1 1,0-1 0,9 9 0,-13-10-140,-1 0 1,0 1-1,0-1 1,0 1-1,0 0 1,-1 0 0,0 0-1,0 0 1,0 1-1,-1-1 1,1 1-1,-1 0 1,-1-1 0,1 1-1,-1 0 1,0 0-1,0 0 1,-1 0-1,0 10 1,-2-1-5,0 0 1,-1 0-1,-1 0 0,-8 19 0,-6 30-29,17-63 18,1 0 0,0 1 0,-1-1 1,1 1-1,0-1 0,0 0 0,0 1 0,0-1 0,0 1 0,0-1 0,0 1 0,1-1 0,-1 1 1,0-1-1,1 0 0,-1 1 0,1-1 0,0 0 0,-1 1 0,1-1 0,0 0 0,0 0 1,0 0-1,0 0 0,0 0 0,0 0 0,0 0 0,0 0 0,0 0 0,0 0 0,0 0 1,1-1-1,-1 1 0,0 0 0,3 0 0,4 1-132,0-1 1,0 1-1,0-1 0,0-1 0,12 0 1,7 1 44,-23-1 113,-1 0 1,0 0 0,0 1-1,0 0 1,0-1 0,0 1-1,1 0 1,-2 0-1,1 1 1,0-1 0,0 1-1,0-1 1,0 1-1,-1 0 1,1 0 0,-1 0-1,0 0 1,1 0 0,-1 1-1,0-1 1,0 1-1,1 2 1,-2-1 25,0-1 1,0 1-1,0-1 0,-1 1 1,0 0-1,1-1 0,-1 1 0,-1 0 1,1-1-1,0 1 0,-1-1 1,0 1-1,0 0 0,0-1 1,0 0-1,0 1 0,-1-1 1,-3 6-1,-6 8-117,0-1 0,-1 0 0,0-1 0,-1 0 0,-1-1 0,0-1-1,-1 0 1,-1-1 0,0 0 0,-28 15 0,41-26-234,1 1 0,0-1 0,-1 0 0,1 0 0,-1 0 0,0 0 0,1 0 0,-1-1 0,0 1 0,1-1 0,-1 0 0,0 1-1,0-1 1,-4-1 0,6 1 102,0 0-1,1-1 1,-1 1 0,0-1-1,0 1 1,1 0-1,-1-1 1,1 1-1,-1-1 1,0 1-1,1-1 1,-1 0-1,1 1 1,-1-1 0,1 1-1,0-1 1,-1 0-1,1 0 1,-1 1-1,1-2 1,-1 0-127,1-1 0,-1 1 1,1 0-1,0-1 0,0 1 0,0 0 1,0-1-1,0 1 0,1-4 0,9-31-2688,9-14 411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17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5 480 1368,'16'-24'10651,"-22"39"-6160,3-7-4218,1 0-1,-1 0 0,1 0 1,1 0-1,-1 0 0,1 0 1,1 0-1,-1 1 0,1-1 1,1 0-1,0 0 0,0 0 1,1 0-1,-1 1 1,2-2-1,-1 1 0,1 0 1,0 0-1,1-1 0,0 0 1,0 0-1,1 0 0,-1 0 1,8 7-1,-2-4-279,0-1 0,0 0 0,1 0 0,0-1 0,1 0 0,0-1 0,0-1 0,0 0-1,1 0 1,0-1 0,0-1 0,0 0 0,25 4 0,-22-6-177,1-1 0,0 0 1,0-1-1,-1-1 0,1-1 0,0 0 0,-1-1 0,31-9 1,-41 9 90,-1 1 0,1-1 1,0 0-1,-1 0 0,1 0 1,-1-1-1,0 0 0,0 0 1,-1 0-1,1-1 0,5-7 1,-7 8 41,0-1 0,-1 1 0,0-1 0,0 1-1,0-1 1,-1 0 0,0 0 0,0 0 0,0 0 0,0 0 0,-1 1 0,0-2 0,0 1 0,0 0 0,0 0 0,-2-7 0,0 6 29,1-1 0,-1 1 1,0 0-1,0 0 0,0 0 1,-1 0-1,0 1 0,0-1 1,-1 1-1,1 0 0,-1 0 0,-1 0 1,1 0-1,-7-5 0,4 4 31,-1 1 0,0 0-1,0 0 1,0 1 0,-1 0-1,1 0 1,-1 1 0,0 1-1,-10-3 1,1 2-102,1 1 0,-1 0 0,1 2 0,-1 0 0,1 1 0,-1 0 0,1 2 0,-1 0 0,1 1 0,-18 6 0,29-8-397,-1 0 1,1 0-1,-1 1 1,1 0-1,0 0 1,0 1-1,0-1 1,1 1-1,-1 1 1,1-1-1,0 1 1,-7 7-1,12-11 333,0-1 0,-1 1 0,1 0 0,-1-1 0,1 1 0,0 0 0,0-1 0,-1 1 0,1 0 0,0 0 0,0-1 0,0 1 0,0 0 0,0 0 0,0-1-1,0 1 1,0 0 0,0 0 0,0-1 0,0 1 0,0 0 0,0 0 0,1-1 0,-1 1 0,0 0 0,1-1 0,-1 1 0,0 0 0,1-1 0,0 1 0,0 0-80,0 0 0,0 0 1,0 0-1,0-1 0,1 1 1,-1 0-1,0-1 1,0 1-1,1-1 0,-1 1 1,0-1-1,1 0 0,-1 1 1,1-1-1,-1 0 1,2 0-1,25-3-1984</inkml:trace>
  <inkml:trace contextRef="#ctx0" brushRef="#br0" timeOffset="1">578 106 488,'-8'-12'2189,"-5"-8"2666,4-1 3558,9 20-8288,0 1 0,0-1 0,0 1 0,1-1-1,-1 1 1,0-1 0,0 1 0,0-1 0,1 1-1,-1-1 1,0 1 0,0-1 0,1 1 0,-1 0-1,1-1 1,-1 1 0,0 0 0,1-1 0,-1 1-1,1 0 1,-1-1 0,0 1 0,1 0 0,-1 0-1,1-1 1,-1 1 0,1 0 0,-1 0 0,1 0-1,0 0 1,-1 0 0,1 0 0,-1 0 0,1 0-1,-1 0 1,2 0 0,26-2 582,-25 2-477,19 0-44,100-2-1016,-42-9-6563,-79 11 7160,17-5-2927,-17 5 2946,-1 0 0,1-1 0,-1 1 0,1 0-1,-1 0 1,1-1 0,5-10-4927,-11 2 2627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17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0 1164,'-3'1'650,"1"-1"0,0 1 0,0 0 0,0-1 0,0 1 0,0 0 0,0 0 0,0 0-1,1 1 1,-1-1 0,0 0 0,1 1 0,-1-1 0,1 1 0,-1 0 0,1-1 0,0 1 0,-1 0 0,-1 4 0,0 18 1377,4 1-1105,1 0 0,1 1 0,12 42 0,-5-32-2135,1-1-1,18 33 1,-26-60 350,0-1 0,1 0-1,0 0 1,0 0 0,1 0 0,0-1 0,0 0-1,1 0 1,0 0 0,0-1 0,0 0-1,0 0 1,11 6 0,4-4-1758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18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17 119 1620,'-16'2'16003,"30"-4"-10651,6 1-6162,64 1 2034,138-3 260,-178 0-2313,0-2-1,-1-1 1,44-14-1,-85 19 805,31-12-4177,-32 13 4017,-1-1 0,1 1 0,-1 0 1,1-1-1,-1 1 0,1-1 0,-1 1 1,0 0-1,1-1 0,-1 1 0,1-1 1,-1 0-1,0 1 0,1-1 0,-1 1 1,0-1-1,0 1 0,0-1 0,1 0 1,-1 1-1,0-1 0,0 1 0,0-1 1,0 0-1,0 1 0,0-1 0,0 0 1,0 1-1,0-1 0,-1 1 0,1-1 1,0 0-1,0 1 0,0-1 0,-1 1 1,1-1-1,0 1 0,-1-1 1,1 1-1,0-1 0,-1 1 0,1-1 1,-1 1-1,1-1 0,-1 1 0,1 0 1,-1-1-1,1 1 0,-1 0 0,1-1 1,-1 1-1,0 0 0,0-1 0,-41-23-5222,15 8 3555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18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15 1240,'-33'-14'11396,"28"14"-10579,5 1-654,-1-1 0,0 1-1,1 0 1,-1 0-1,1-1 1,0 1-1,-1 0 1,1 0-1,0 0 1,-1 0 0,1 0-1,0 0 1,0-1-1,0 1 1,0 0-1,0 0 1,0 0-1,0 0 1,0 0 0,0 0-1,0 0 1,1 0-1,-1-1 1,0 1-1,1 0 1,-1 0-1,1 1 1,24 106 2326,28 138 22,-49-221-2745,1 1-1,2-1 1,0-1-1,2 0 0,0 0 1,17 30-1,16-107-18586,-29 29 16679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36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1 209 1012,'5'-3'435,"-3"1"184,0 1 0,0-1 0,0 1 1,0 0-1,0 0 0,0 0 1,0 0-1,0 0 0,1 0 0,3 0 1,-4 1-400,-1 0-1,1 1 1,-1-1 0,1 1 0,-1 0 0,1-1 0,-1 1-1,0 0 1,1 0 0,-1 0 0,0 0 0,0 0 0,1 0 0,-1 0-1,0 1 1,0-1 0,0 0 0,1 3 0,14 16 6,0 0 1,2-2 0,0 0-1,1-1 1,1-1 0,1 0-1,0-2 1,0 0 0,25 10-1,-34-19-299,0 0-1,1-1 0,-1 0 0,1-1 1,0-1-1,-1 0 0,1 0 0,20-1 0,-23-2 67,0 0 0,0-1 0,0 0-1,-1 0 1,1-1 0,-1 0 0,1-1-1,-1 0 1,0 0 0,-1-1-1,1 0 1,9-8 0,-11 7 69,0 0 0,-1 0 0,0 0-1,0-1 1,-1 0 0,0 0 0,0-1 0,-1 1 0,1-1 0,-2 0 0,1 0-1,-1 0 1,0-1 0,-1 1 0,0-1 0,0 0 0,-1 1 0,0-1-1,-1 0 1,0 0 0,0 0 0,-1 1 0,0-1 0,-4-15 0,3 16-40,0 0-1,-1-1 1,0 1 0,0 0 0,-1 1 0,0-1 0,-1 1 0,0-1-1,0 2 1,0-1 0,-1 0 0,0 1 0,0 0 0,0 0-1,-1 1 1,0 0 0,0 0 0,-1 0 0,1 1 0,-1 0 0,0 1-1,0 0 1,0 0 0,0 1 0,-12-3 0,8 4-281,0 0 0,0 1 1,0 0-1,0 1 0,0 0 1,0 1-1,-18 5 0,24-6-301,0 1 0,0 0 0,0 1-1,0-1 1,0 1 0,0 0-1,1 0 1,0 1 0,0 0 0,0 0-1,0 0 1,0 1 0,1-1 0,0 1-1,-7 9 1,8 1-1727,8-2 333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19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33 168,'42'-2'504,"-38"2"-178,1 1 0,-1-1 0,1 0 1,-1-1-1,1 1 0,-1-1 0,1 0 0,-1 0 0,1 0 1,-1-1-1,0 1 0,27-11 13004,-27 25-13144,13 42 1159,-2 1 0,7 64-1,-9-50-713,13 85 243,12 63-357,-34-198-351,-5-17-17,-9-35-309,-4-49-621,4-1 0,3 0 1,3-1-1,9-91 0,-4 158 792,1 1 0,1-1 0,1 1 0,0 0 0,0 0 0,10-21 0,-12 33 14,-1-1 0,1 0-1,0 1 1,0 0 0,1-1 0,-1 1 0,0 0 0,1 0 0,0 0 0,0 0-1,0 0 1,0 1 0,0 0 0,1-1 0,-1 1 0,1 0 0,-1 1-1,1-1 1,0 1 0,-1-1 0,1 1 0,0 0 0,0 1 0,0-1 0,0 0-1,0 1 1,0 0 0,0 0 0,6 1 0,2 2 21,0 1 0,0 0-1,-1 1 1,1 0 0,-1 1 0,0 0 0,0 1 0,-1 0 0,0 1-1,0 0 1,-1 0 0,0 1 0,11 14 0,6 9 74,-2 1 0,35 63-1,109 276-1892,-152-333 653,-14-35 483,-1 0 1,1 0-1,-1 1 0,0-1 1,0 0-1,0 8 1,-1-12 460,0 1 0,0-1 0,0 1 0,0-1 0,0 1 1,0-1-1,0 1 0,0-1 0,0 1 0,-1-1 0,1 0 1,0 1-1,0-1 0,-5 5-1934,4-5 1815,-1 0 0,1 0 0,-1 0 0,1 0 0,0 0 0,-1 0 1,1 0-1,0 0 0,-1-1 0,1 1 0,0 0 0,0-1 0,-3 0 0,-49-27-4123,19 5 2813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20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140 224 296,'-35'-14'2086,"-20"-9"3575,47 19-3674,0-1 0,0 1 1,1-1-1,-10-8 1,17 13-1943,0 0 1,-1 0 0,1-1-1,0 1 1,0 0-1,0 0 1,0 0 0,0 0-1,0-1 1,0 1 0,-1 0-1,1 0 1,0 0 0,0-1-1,0 1 1,0 0 0,0 0-1,0 0 1,0-1-1,0 1 1,0 0 0,0 0-1,0 0 1,0-1 0,0 1-1,0 0 1,0 0 0,0 0-1,1-1 1,-1 1-1,0 0 1,0 0 0,0 0-1,0 0 1,0-1 0,0 1-1,0 0 1,1 0 0,-1 0-1,0 0 1,0 0-1,0-1 1,0 1 0,1 0-1,-1 0 1,0 0 0,17-8 438,21-1-1080,-35 8 643,74-15-1928,25-4-5504,137-47-1,-171 41 5062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20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44 154 1192,'-10'-5'1214,"7"4"-573,0 0 1,0 0-1,1-1 1,-1 1-1,0-1 1,1 1-1,-1-1 1,1 0-1,0 0 1,-1 0-1,-1-3 1,4 4-395,1 0 1,-1 0 0,1 0-1,-1 0 1,1 0 0,0 0 0,-1 0-1,1 0 1,0 0 0,0 0-1,0 1 1,0-1 0,0 0 0,0 1-1,0-1 1,0 0 0,0 1-1,0 0 1,0-1 0,0 1 0,0 0-1,2-1 1,-2 1-90,51-18 1495,88-19-1,-21 8-5007,-78 17-5166,-63-2 1245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22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0 1080,'-20'23'6955,"5"5"-3798,-6 36-1873,13-32-80,-43 126 1439,-84 314-224,133-460-2374,-7 30 83,8-39-104,1 0 0,0-1-1,0 1 1,0-1-1,0 1 1,0 0-1,0-1 1,0 1 0,1-1-1,0 1 1,1 4-1,9-34-1083,66-264-6533,-9 69 6882,-28 96 3680,-33 97-1720,-7 23-910,1 0-1,0 1 0,1-1 1,-1 0-1,1 1 0,0-1 0,1 1 1,-1 0-1,1 0 0,5-8 1,-7 13-321,-1 0 0,1 0 0,-1 0 0,1 0 1,-1 0-1,1 0 0,-1 0 0,1 0 0,-1 0 1,1 0-1,-1 0 0,1 0 0,-1 1 0,1-1 1,-1 0-1,1 0 0,-1 0 0,1 1 0,-1-1 1,1 0-1,-1 1 0,1-1 0,-1 0 0,0 1 1,1-1-1,-1 1 0,0-1 0,1 0 0,-1 1 1,0-1-1,1 1 0,11 17 67,89 187 299,-67-129-268,44 70 0,-58-112-156,2-1-1,1-1 0,1-1 1,2 0-1,1-3 1,61 51-1,-84-76-295,1 0 0,-1 0 1,1-1-1,0 0 0,0 0 0,1 0 1,-1 0-1,0-1 0,1 0 0,-1 0 0,7 0 1,-10-1 104,-1 0 1,1 0 0,-1 0 0,1 0 0,-1 0-1,0-1 1,1 1 0,-1 0 0,1-1 0,-1 1 0,0-1-1,1 0 1,-1 1 0,0-1 0,1 0 0,-1 0-1,0 0 1,0 0 0,0 0 0,0 0 0,0 0-1,0 0 1,0-1 0,0 1 0,-1 0 0,1 0-1,0-1 1,-1 1 0,1-1 0,-1 1 0,1 0 0,-1-1-1,0 1 1,0-1 0,0 1 0,1-1 0,-1 1-1,-1-1 1,1 1 0,0-1 0,0 1 0,0-1-1,-1 1 1,0-2 0,-6-24-2249,-8-2 633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23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72 155 336,'-24'1'2208,"7"1"496,-13-5 8057,36-3-9532,11-1-497,10-2-424,4-2-536,10-4-756,3 0-985,3 1-711,7-5-352,4 1-68,3 0 231,3-4 569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23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56 692,'-36'-8'15036,"49"3"-13523,155-26-813,-56 20-8321,-43 11-667,-49 0 6436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23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76 1424,'8'-7'16889,"79"-5"-15015,234-34-1032,-304 43-1251,35-5-1652,-23 11-5014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24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 1496,'-21'-4'13560,"28"28"-10272,-3-16-3760,2 15 841,0 0 0,-1 0 0,-1 0 0,2 45 0,-3-24-144,3 37-26,-4-39-211,2 1 0,14 62 1,-18-103-152,1 0 0,-1 1 0,1-1 0,0 0 0,0 0 0,0 0 0,0 0 0,0 0 1,0-1-1,2 3 0,33-15-14490,-21-6 12977,2 0-197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24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59 372,'-22'-58'17944,"20"90"-17044,-3 173 782,0 38-591,7-175-2067,15 103 0,-15-163 161,-1-1-1,1 0 0,0 0 1,5 9-1,-7-15 648,1 0-1,-1 0 1,0-1 0,0 1 0,0 0 0,1-1-1,-1 1 1,0 0 0,1-1 0,-1 1 0,1-1-1,-1 1 1,1-1 0,-1 1 0,1-1 0,-1 1-1,1-1 1,0 1 0,-1-1 0,1 0 0,-1 1-1,1-1 1,0 0 0,-1 1 0,1-1 0,0 0-1,0 0 1,-1 0 0,1 0 0,0 0 0,-1 0-1,1 0 1,0 0 0,0 0 0,-1 0 0,1 0-1,0 0 1,0 0 0,-1 0 0,1-1 0,0 1-1,-1 0 1,1-1 0,0 1 0,-1 0 0,1-1-1,-1 1 1,1-1 0,-1 1 0,1-1 0,-1 1-1,1-1 1,-1 0 0,1 1 0,-1-1 0,0 1-1,1-2 1,14-22-2609,0-10 443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25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 1224,'3'-39'5001,"-2"-6"8853,29 298-12631,34 112-2444,-55-333-190,-35-71-13872,9 7 13036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44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16 322 1924,'-3'-10'1207,"0"-1"0,0 0 0,1 0 0,0 0-1,1-1 1,0 1 0,1 0 0,0 0 0,1-1 0,0 1-1,3-12 1,-2 15-606,1 1 0,0 0 0,0 0 1,0 0-1,1 0 0,0 0 0,5-6 0,-4 6-427,1 0 0,1 1 0,-1 0 0,1 0 0,0 0 0,13-7 0,-2 3-117,0 0-1,0 2 1,1 0-1,0 1 0,25-5 1,-36 10-82,1 0 1,0 1-1,-1 0 0,1 0 1,0 1-1,-1 0 1,1 0-1,0 1 0,0 0 1,-1 1-1,1 0 1,-1 0-1,0 1 0,14 6 1,-19-7-1,0-1 0,0 1 0,0 0 0,-1 0 0,1 1 0,-1-1 0,1 0 0,-1 1 0,0 0 0,0-1 0,0 1 0,0 0 0,-1 0 1,1 0-1,-1 0 0,1 1 0,-1-1 0,1 5 0,-2-3-13,1 1 0,-1-1 1,0 1-1,0-1 0,-1 1 0,0-1 0,0 1 1,0-1-1,0 0 0,-4 8 0,-3 5-47,-2 1-1,0-2 1,0 1-1,-26 29 1,11-17 3,9-10-255,-21 29-1,37-48 330,-1-1-1,1 1 1,0-1 0,-1 1-1,1 0 1,0-1-1,-1 1 1,1 0 0,0 0-1,0-1 1,-1 1-1,1 0 1,0 0 0,0-1-1,0 1 1,0 0-1,0 0 1,0-1 0,1 1-1,-1 0 1,0 0-1,0-1 1,0 1-1,1 0 1,-1 0 0,0-1-1,1 1 1,-1 0-1,0-1 1,1 1 0,-1-1-1,1 1 1,-1 0-1,1-1 1,0 1 0,-1-1-1,1 0 1,-1 1-1,1-1 1,0 1 0,1-1-1,34 12 6,-25-10-19,478 110-1612,-161-59-5853,-293-49 3600,64 18 0,-85-17 1843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37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36 143 312,'-6'-6'718,"-17"-23"3569,22 28-3963,0 0 1,1 0-1,-1 1 1,1-1-1,-1 0 1,1 0-1,-1 0 1,1 0-1,-1 0 0,1 0 1,0 0-1,0 0 1,-1 0-1,1 0 1,0 0-1,0 0 1,0 0-1,0 0 1,0 0-1,0 0 1,0 0-1,1 0 1,-1 0-1,1-1 1,2 0-64,0 1 0,0 0 1,1 0-1,-1 0 0,0 0 0,1 0 1,-1 1-1,1 0 0,-1 0 1,0 0-1,1 0 0,-1 0 1,5 1-1,5 0 134,39 0 92,46 0-648,-86-2-630,0 0 1,0-1 0,0 0-1,0-1 1,18-7 0,-29 10 550,1 0 1,-1-1-1,0 1 1,0-1-1,0 1 0,0-1 1,0 0-1,0 1 1,0-1-1,0 0 1,0 0-1,0 1 0,0-1 1,0 0-1,0 0 1,0 0-1,-1 0 1,1 0-1,0-2 0,-1 2 79,0 0 0,0 1 0,0-1-1,0 0 1,0 0 0,-1 1 0,1-1 0,0 0-1,0 1 1,-1-1 0,1 0 0,-1 1-1,1-1 1,0 0 0,-1 1 0,1-1-1,-1 1 1,1-1 0,-1 1 0,0-1 0,1 1-1,-1-1 1,0 1 0,-7-5 26,-1 1 0,1 0 0,-18-6 0,11 4 6666,14 12-4556,0 0-1753,-2 30 516,1 0 0,2 0 0,7 48 0,-1-7-654,-5-54-681,7 36 1,-6-51-226,0 1 1,1-1-1,0 0 0,4 9 1,-6-16 603,-1 0 0,1 0 1,-1 0-1,1 0 0,0 0 1,0-1-1,-1 1 0,1 0 1,0 0-1,0 0 0,0-1 1,0 1-1,0 0 0,0-1 1,0 1-1,0-1 1,0 0-1,0 1 0,0-1 1,1 0-1,-1 1 0,0-1 1,0 0-1,0 0 0,0 0 1,1 0-1,-1 0 0,0 0 1,0 0-1,0-1 0,0 1 1,0 0-1,1-1 0,-1 1 1,0 0-1,0-1 0,0 0 1,0 1-1,1-2 0,11-6-1271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25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42 160 1788,'-14'-10'2708,"0"1"473,1-7 3587,13 7-4183,7-2-925,13 0-800,10-6-712,11 1-864,3 1-1112,10 0-945,4 4-419,-4 4-132,-3 2 119,-7-1 521,-3 4 884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26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1424,'10'-6'11136,"7"-1"-5380,-5 4-5513,0-1 0,1 2 0,-1 0 0,0 0 0,1 1-1,-1 0 1,17 2 0,-25 0-241,0 0-1,0 0 1,0 1-1,0-1 1,0 1-1,0 0 1,-1 0-1,1 0 1,0 0-1,-1 1 1,0 0-1,0-1 1,0 1 0,0 0-1,0 0 1,0 1-1,-1-1 1,0 1-1,1-1 1,-1 1-1,-1 0 1,1 0-1,0-1 1,-1 1-1,0 0 1,0 1-1,0-1 1,0 0-1,-1 0 1,0 7-1,1 12 67,-2 1 0,-1 0 0,0-1 0,-9 31 0,5-23 72,1-5-62,2-14-59,0-1 0,1 0 0,1 1 0,0-1 0,0 1 0,1 0 0,1-1 0,1 13 0,-1-23-47,-1 0 1,1 0-1,0 0 0,0 1 0,0-1 1,0 0-1,0 0 0,0 0 0,0 0 0,0 0 1,0-1-1,0 1 0,0 0 0,0 0 1,1-1-1,-1 1 0,0-1 0,1 1 0,-1-1 1,0 1-1,1-1 0,-1 0 0,0 0 0,1 0 1,-1 0-1,1 0 0,-1 0 0,0 0 1,1 0-1,1-1 0,45-11-1400,-26 2 448,0-1-1,0-2 0,-1 0 0,-1-1 0,0-1 0,-1 0 1,0-2-1,-1 0 0,29-39 0,-17 13 8078,-31 45-6989,0 1 0,1 0 1,-1 0-1,1 0 0,0 0 1,0 0-1,0-1 1,0 1-1,1 0 0,-1 0 1,1 0-1,-1 0 0,1 0 1,0-1-1,0 1 0,0 0 1,1-1-1,-1 1 0,0-1 1,1 1-1,0-1 0,0 0 1,0 0-1,0 0 0,0 0 1,0 0-1,0 0 0,0 0 1,1-1-1,-1 1 0,1-1 1,-1 1-1,1-1 0,0 0 1,0 0-1,3 0 0,7 3-104,0 0 0,1-2 0,-1 0 0,1 0 0,0-1 0,17-1-1,-6-1-157,0-2-1,0 0 0,46-13 0,-63 14 53,0-1 0,0 1 0,0-2 1,0 1-1,0-1 0,-1-1 0,1 1 0,-1-1 1,0 0-1,-1-1 0,1 0 0,-1 0 0,0 0 0,9-13 1,-13 14 43,1 1 0,-1-1 0,0 0 0,0 0 0,-1 0 0,0 0 0,1 0 0,-2 0 0,1 0 0,-1 0 0,1 0 1,-1-1-1,-1 1 0,-1-10 0,0 7 59,0 0 0,-1 0 1,0 1-1,0-1 0,-1 1 1,0 0-1,0 0 1,-10-13-1,5 10 91,-1-1 0,0 1 0,-1 1 1,0 0-1,0 0 0,-1 1 0,0 0 0,0 1 1,-1 1-1,-22-9 0,20 11-148,-1 0 0,1 1 0,-1 1 0,1 1 1,-1 0-1,0 0 0,-22 4 0,32-3-208,1 1 0,-1 0 0,1 0-1,0 0 1,0 0 0,-1 1 0,1 0 0,0 0 0,0 1 0,1-1 0,-1 1 0,0 0-1,1 0 1,0 1 0,0-1 0,0 1 0,0 0 0,0 0 0,1 0 0,0 0-1,0 1 1,0 0 0,0-1 0,-3 10 0,5-10-64,0 0 1,1 0-1,-1 0 0,1 0 1,0 0-1,0 0 0,0 0 1,0-1-1,1 1 0,0 0 1,0 0-1,0 0 0,0 0 1,1 0-1,-1-1 0,1 1 1,0-1-1,0 1 0,0-1 1,1 0-1,-1 1 0,1-1 1,2 2-1,24 17-1771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26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6 344 604,'-5'-31'15354,"16"21"-11458,7 3-3366,0 0 0,1 1-1,-1 1 1,23-3 0,81-6-345,-75 9-56,132-10-90,-77 8-303,0-4 1,127-31-1,-225 41 217,0 0 0,0-1 0,0 1 0,0-1 1,0 0-1,7-4 0,-10 5 37,-1 1-1,1-1 1,0 0-1,-1 1 1,1-1-1,-1 0 1,1 1-1,-1-1 1,0 0-1,1 1 1,-1-1-1,0 0 1,1 0-1,-1 1 1,0-1-1,0 0 1,0 0-1,0 0 1,0 1-1,0-1 1,0 0-1,0 0 1,0 0-1,0 1 1,0-1-1,0 0 1,0 0-1,-1 0 1,1 1-1,0-1 1,-1 0-1,1 0 1,0 1-1,-1-1 1,1 0-1,-1 1 1,1-1-1,-1 1 1,0-1-1,1 1 1,-1-1-1,0 1 1,1-1-1,-2 0 1,-7-7-76,0 1-1,-1 0 1,0 1 0,-1 0 0,1 0 0,-1 1 0,-14-5 0,-84-22-451,109 32 535,-178-36-701,152 33-258,0 1 0,-1 1 0,1 1 0,-50 8 0,45 2-2983,30-10 3649,0 1 0,0 0 0,0 0-1,0-1 1,0 1 0,0 0-1,0 0 1,0 0 0,0 0-1,1 0 1,-1 0 0,0 0 0,1 0-1,-1 0 1,1 1 0,-1-1-1,1 0 1,-1 0 0,1 0 0,0 1-1,-1-1 1,1 3 0,2 7-1983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26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0 432,'-7'8'562,"-29"34"2759,2 1 3312,33-43-6514,1 1 1,0-1-1,-1 0 0,1 1 1,0-1-1,-1 1 1,1-1-1,0 1 1,0-1-1,0 1 1,-1-1-1,1 1 1,0-1-1,0 1 0,0 0 1,0-1-1,0 1 1,0-1-1,0 1 1,0-1-1,0 1 1,0-1-1,0 1 1,0-1-1,1 1 1,-1 0-1,0-1 0,0 1 1,1-1-1,-1 0 1,0 1-1,0-1 1,1 1-1,-1-1 1,1 1-1,-1-1 1,0 0-1,1 1 0,-1-1 1,1 0-1,-1 1 1,1-1-1,-1 0 1,1 0-1,-1 1 1,1-1-1,-1 0 1,1 0-1,-1 0 0,1 0 1,0 0-1,33 6 1696,-29-5-1607,291 5 2003,-169-9-2149,33 6-95,166-6-2508,-350 3-4768,-36-2 2024,22 0 2886,-14-1 27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27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0 728,'-17'4'802,"-39"10"1979,53-13-2447,0 0 1,0 0-1,0 0 1,0 1-1,0-1 1,1 1-1,-1-1 1,1 1-1,-1 0 1,1 0-1,0 0 1,-1 0-1,1 0 1,-2 4-1,4-6-212,0 1 0,-1 0 0,1 0 0,0 0 0,0-1-1,0 1 1,0 0 0,0 0 0,0 0 0,0 0 0,0-1 0,0 1-1,0 0 1,1 0 0,-1 0 0,0-1 0,0 1 0,1 0 0,-1 0 0,1-1-1,-1 1 1,0 0 0,1-1 0,-1 1 0,1 0 0,0-1 0,-1 1-1,2 0 1,18 14 1526,13 0-719,1-1-1,-1-1 1,2-2-1,45 9 1,-29-8-534,8 1-151,20 5-461,-31 1-3226,-40-6-2106,-8-12 5257,0 1-1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28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1824,'5'-13'18086,"1"41"-18449,45 189 2274,65 229-1450,-109-423-767,-4-10-575,1 0 0,1-1 0,0 1 0,13 23 0,-17-35 692,-1-1 0,1 1-1,-1 0 1,0 0 0,1-1 0,-1 1-1,1 0 1,-1-1 0,1 1 0,0-1-1,-1 1 1,1-1 0,0 1-1,-1-1 1,1 1 0,0-1 0,0 0-1,-1 1 1,1-1 0,0 0 0,0 1-1,0-1 1,-1 0 0,1 0 0,0 0-1,0 0 1,0 0 0,0 0-1,-1 0 1,1 0 0,0 0 0,0 0-1,0-1 1,-1 1 0,1 0 0,0-1-1,0 1 1,0 0 0,-1-1 0,1 1-1,0-1 1,-1 1 0,1-1-1,0 1 1,-1-1 0,1 1 0,-1-1-1,1-1 1,2-2-469,0 0 1,0 0-1,-1-1 0,0 1 0,0-1 1,0 1-1,1-7 0,4-23-1446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29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55 192,'13'-54'16988,"-2"136"-14537,18 132 397,30 103-2700,-39-241-850,7 31-3613,-27-106 4233,0-1 0,0 0 1,1 1-1,-1-1 0,0 0 1,0 1-1,0-1 0,0 1 1,1-1-1,-1 0 0,0 1 1,0-1-1,0 1 1,0-1-1,0 0 0,0 1 1,0-1-1,0 1 0,0-1 1,0 0-1,0 1 0,0-1 1,-1 1-1,1-1 0,0 0 1,0 1-1,0-1 0,0 1 1,-1-1-1,1 0 0,0 1 1,0-1-1,-1 0 0,1 0 1,0 1-1,-1-1 0,1 0 1,0 0-1,-1 1 1,1-1-1,0 0 0,-1 0 1,1 0-1,0 1 0,-1-1 1,1 0-1,-1 0 0,1 0 1,-1 0-1,1 0 0,0 0 1,-1 0-1,1 0 0,-1 0 1,1 0-1,0 0 0,-1 0 1,1 0-1,-1 0 0,1-1 1,0 1-1,-1 0 1,1 0-1,0 0 0,-1-1 1,1 1-1,0 0 0,-1-1 1,-27-18-3442,26 18 3384,-144-104-6925,69 58 8209,-3 5 4282,76 40-4796,1 0-1,-1 1 1,1-2-1,0 1 1,0 0 0,0 0-1,-3-4 1,6 6-538,-1-1 0,1 1 0,0-1 0,-1 0 0,1 1 0,0-1 0,0 0 0,-1 1 0,1-1 0,0 1 0,0-1 0,0 0 0,0 0 0,0 1 0,0-1 0,0 0 0,0 1 0,0-1 0,0 0 0,0 1 0,0-1 0,1 0 0,-1 1 0,0-1-1,0 1 1,1-1 0,-1 0 0,0 1 0,1-1 0,-1 1 0,1-1 0,-1 1 0,1-1 0,-1 1 0,1-1 0,-1 1 0,1 0 0,-1-1 0,1 1 0,0-1 0,-1 1 0,1 0 0,-1 0 0,1 0 0,0-1 0,46-21 21,0 1 0,1 2-1,76-18 1,-90 27-267,11-3-197,1 1-1,0 3 1,74-6-1,-114 15 438,-1 0 1,1 0-1,-1 1 0,1 0 1,0 0-1,-1 1 0,0-1 1,1 1-1,-1 1 0,0-1 1,0 1-1,0-1 0,0 1 1,-1 1-1,1-1 0,-1 1 1,0 0-1,6 6 0,4 8 379,-1 0 0,0 0 0,14 32-1,-14-27-142,20 30-1,-23-39-241,1-1 0,0-1 0,1 0-1,0-1 1,1 0 0,0 0 0,0-2 0,29 16-1,-31-20-65,0-1-1,1 1 1,-1-2-1,1 0 1,0 0-1,1-1 0,-1-1 1,0 0-1,0-1 1,1 0-1,-1-1 1,22-3-1,-20 1-37,-1 0 1,0-1-1,0-1 0,0 0 1,0 0-1,-1-1 1,0-1-1,0 0 0,-1-1 1,0 0-1,0-1 0,-1 0 1,10-12-1,-14 16 19,-2-1-1,1-1 1,-1 1-1,0-1 0,0 0 1,-1 0-1,0 0 1,0 0-1,0 0 1,-1-1-1,0 1 1,-1-1-1,0 1 1,0-1-1,0 0 1,-1 0-1,0 1 1,-1-1-1,0 0 1,0 1-1,0-1 0,-1 1 1,0-1-1,-6-11 1,1 5 23,0 0 1,-2 1-1,0-1 1,0 2-1,-1-1 1,0 1-1,-1 1 1,-1 0-1,0 1 1,-17-12-1,12 10-33,0 1 1,-1 1-1,0 1 0,0 0 0,-1 2 0,0 0 0,-33-7 0,45 12-97,0 1 0,0 1 0,0 0 0,0 0-1,0 0 1,0 1 0,0 0 0,1 0 0,-1 0-1,0 1 1,0 0 0,1 1 0,-1-1 0,1 1 0,-10 6-1,13-6-165,0-1 1,0 1-1,0-1 0,0 1 0,0 0 0,1 0 0,-1 0 0,1 0 0,0 1 1,0-1-1,0 1 0,0-1 0,0 1 0,1 0 0,0 0 0,0 0 0,0-1 1,0 1-1,1 0 0,-1 0 0,1 0 0,0 0 0,0 0 0,0 0 1,1 0-1,0 0 0,-1 0 0,3 4 0,-1-1-259,1 0-1,0 0 1,0-1 0,1 0-1,0 1 1,0-1 0,0-1-1,1 1 1,-1-1 0,2 1-1,-1-1 1,0-1 0,1 1-1,0-1 1,10 6 0,27 10-1454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29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79 1712,'-8'-6'1559,"-17"-16"3162,24 21-4176,0 0 1,0-1 0,0 1-1,-1 0 1,1-1 0,0 1-1,1-1 1,-1 1 0,0-1-1,0 0 1,1 1 0,-1-1-1,1 0 1,-1-1 0,1 2-433,1 0 1,-1 1 0,1-1-1,-1 1 1,1-1 0,-1 0-1,1 1 1,-1-1 0,1 1-1,-1 0 1,1-1 0,0 1-1,-1-1 1,1 1 0,0 0-1,-1-1 1,1 1-1,0 0 1,-1 0 0,1 0-1,0 0 1,0-1 0,-1 1-1,2 0 1,24-3 394,-21 3-247,64-5-851,109 6 1,-35 2-4687,74-9-4239,-143 0 6958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30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6 133 436,'-6'2'19262,"37"-9"-17785,50-4 0,-23 5-1242,214-39-402,-93 6-3341,-175 38 3031,17-6-1669,-61-11-13343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30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0 240,'-16'21'19644,"21"-6"-20659,5 16 2123,8 61 0,-5-25-611,42 145 294,-43-178-1275,1 0 1,2-1-1,1 0 1,22 31-1,-35-59-248,0 0 0,1-1 0,0 1 0,0-1 0,0 0 0,9 6 0,-12-9 366,0 0 0,1 0 0,-1 0 0,1 0 0,-1-1 0,1 1 0,-1 0 0,1-1 0,-1 0 0,1 1 0,-1-1 0,1 0 0,0 0 0,-1 0 0,1 0 0,-1 0 0,1 0 0,0 0 0,-1 0 0,1-1 0,-1 1 0,1-1 0,-1 1-1,1-1 1,-1 1 0,1-1 0,-1 0 0,1 0 0,1-1 0,7-8-2112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37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56 116,'-21'-38'14527,"21"37"-14280,18-6 1721,7 3-1859,1 1 0,-1 1 0,1 1 1,0 2-1,-1 0 0,1 2 0,-1 1 1,33 8-1,-53-10-110,-1 0 0,1 1 0,0-1 0,-1 1 0,0 0-1,0 0 1,0 0 0,0 1 0,0-1 0,-1 1 0,1 0 0,-1 0 0,0 0 0,0 0 0,-1 1 0,1-1 0,-1 1 0,0 0-1,0 0 1,-1-1 0,3 11 0,0 8 89,0 1-1,-2 0 1,-1 35 0,0-25 18,3 28 16,3 0 1,15 65 0,41 118-69,-55-216-52,-2-9-55,-1 0 1,-1 0 0,0 0 0,-2 1 0,1 32-1,-4-50 45,0 0 1,1 0-1,-1 0 0,0 0 0,0 0 0,-1-1 0,1 1 0,-1-1 0,1 1 0,-1-1 1,0 1-1,0-1 0,0 0 0,0 0 0,0 0 0,0 0 0,-1 0 0,1 0 0,-1-1 1,1 1-1,-1-1 0,0 0 0,0 1 0,1-1 0,-1-1 0,0 1 0,-4 0 0,-11 3-54,0-1-1,0-1 1,-24 0-1,27-1-53,-29 2-432,-50 1-2937,84-5 1895,1 1 0,-1-2 0,-17-3-1,26 5 1481,1 0 0,0 0 0,-1 0 0,1 0 0,-1 0 0,1 0-1,-1-1 1,1 1 0,0 0 0,-1 0 0,1 0 0,-1 0 0,1-1-1,0 1 1,-1 0 0,1 0 0,0-1 0,-1 1 0,1 0 0,0-1-1,-1 1 1,1 0 0,0-1 0,0 1 0,-1 0 0,1-1 0,0 1-1,0-1 1,0 1 0,0 0 0,-1-1 0,1 1 0,0-1 0,0 1-1,0 0 1,0-1 0,0 1 0,0-1 0,0 1 0,0-1 0,0 1-1,1-1 1,-1 1 0,0 0 0,0-1 0,12-10-1839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31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1 700,'-4'1'16906,"12"10"-17161,0 8 747,0 1 1,-1-1-1,-1 1 1,-1 1 0,0-1-1,1 27 1,0-11-176,11 103 306,-12-85-930,3-1 1,27 104-1,-33-150-102,1-1-1,-1 1 1,1-1-1,0 0 1,1 0-1,-1 0 1,1 0-1,1-1 0,-1 0 1,1 1-1,0-1 1,0-1-1,7 6 1,-9-8-9,1 0 0,-1-1 0,0 1 1,1-1-1,-1 0 0,1 0 0,-1 0 0,1-1 1,0 1-1,-1-1 0,1 0 0,0 0 0,-1 0 1,1 0-1,0-1 0,-1 0 0,1 1 0,-1-1 0,1 0 1,-1-1-1,0 1 0,1-1 0,-1 1 0,0-1 1,0 0-1,5-4 0,19-17-2067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31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75 544,'-1'-3'555,"-17"-27"4777,14 23-3232,0 1 1,0 0-1,-1 0 0,0 1 1,-6-6-1,11 11-2015,-1 0 1,1 1-1,-1-1 1,1 1-1,-1-1 0,1 0 1,0 1-1,-1-1 0,1 1 1,0 0-1,0-1 0,-1 1 1,1-1-1,0 1 1,0-1-1,0 1 0,-1 0 1,1-1-1,0 1 0,0-1 1,0 1-1,0 0 1,0-1-1,0 1 0,1-1 1,-1 1-1,0 1 0,-1 25 252,1-26-260,8 185 163,35 209 0,-19-263-3668,-22-117-835,-18-42-4188,-2 3 5828,-4-3 383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32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59 435 1072,'-16'-15'1634,"10"11"-248,1-1-1,0 1 1,0-1-1,1 0 1,0-1-1,-5-6 1,8 10-1190,1 1 0,-1-1 0,0 0 1,1 1-1,-1-1 0,1 0 0,0 0 0,-1 0 0,1 0 1,0 1-1,0-1 0,0 0 0,1 0 0,-1 0 0,0 0 1,1 1-1,-1-1 0,1 0 0,-1 0 0,1 1 0,0-1 1,0 0-1,0 1 0,0-1 0,0 1 0,0-1 0,2-2 1,7-5-313,-1 0 0,1 0 0,1 0 0,0 1 0,0 1 0,0 0 0,1 1 0,15-7 0,107-34-5122,-123 43 4604,156-37-7813,-55 23 10642,-110 18-1925,-1 0-1,0 0 0,0 0 0,0 0 0,1 0 0,-1 0 1,0 1-1,0-1 0,0 1 0,0-1 0,0 1 0,1-1 1,-1 1-1,0 0 0,0-1 0,-1 1 0,1 0 1,0 0-1,0 0 0,0-1 0,0 1 0,-1 0 0,1 0 1,0 0-1,-1 0 0,1 1 0,-1-1 0,1 0 0,-1 0 1,0 0-1,1 0 0,-1 0 0,0 3 0,6 47 2848,-6-42-2489,4 89 1068,5-1 1,22 99-1,-31-189-1469,-4-11-91,-5-14-154,-6-32-327,3-1 0,2-1 1,-7-91-1,17 124 303,0 1 0,1 0-1,1 0 1,1 1 0,1-1 0,0 0 0,12-29 0,-13 38 22,1 0 0,0 1 0,1-1 0,0 1 0,0 0 0,1 0 0,0 0 0,0 1 0,1 0 0,0 1 0,0-1 0,1 1 0,0 0 0,0 1 0,0 0 0,10-4 0,-14 7 16,0 1-1,0-1 1,0 1 0,0 1 0,0-1 0,1 0 0,-1 1 0,0 0 0,0 0 0,1 0 0,-1 0 0,0 1 0,0 0 0,7 2 0,-4-1-2,-1 1 0,1 0 0,-1 1 1,0-1-1,0 1 0,0 0 0,-1 1 1,6 5-1,4 6 8,-1 1 0,-1 0-1,0 0 1,16 34 0,5 19 253,29 85 0,-31-72-3575,2-2-6774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32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65 136 1600,'-23'-2'2748,"6"0"401,0-2 3639,10 1-4143,10-3-957,8-3-672,9-2-448,14-2-404,6 0-408,11 1-632,4-3-728,6 4-889,3 4-539,4-1-188,0 3 32,-4-2 403,-6-1 641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34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14 692,'4'-14'18853,"0"30"-19315,35 238 1746,-7-31-836,23-10-322,-8-74-2833,-47-137 2431,0-1-1,1 1 0,-1-1 0,1 1 1,-1-1-1,1 1 0,0-1 0,0 1 1,0-1-1,-1 1 0,1-1 0,0 0 1,1 0-1,-1 1 0,0-1 0,0 0 1,0 0-1,1 0 0,-1 0 0,1-1 0,-1 1 1,1 0-1,-1-1 0,1 1 0,-1 0 1,1-1-1,2 1 0,-2-2-95,0 1 0,0-1 0,0 0 0,0 0 0,0 0 0,0 0 0,0 0 0,0 0 0,-1 0 0,1-1 0,0 1 0,-1-1 0,1 1 0,-1-1 0,0 0 0,1 1 0,-1-1 0,0 0 0,0 0 0,1-2 0,11-24-1665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34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280 126 1164,'8'-24'1831,"-4"11"605,0 0-1,0-1 1,-1 1-1,1-25 1,-3 38-2362,-1-1 0,0 1 0,0 0 0,0-1 0,0 1 0,0-1 0,0 1 0,0 0 0,0-1 0,0 1 0,0 0 0,0-1 0,-1 1 0,1-1 0,0 1 0,0 0 0,0-1 0,0 1 0,-1 0 1,1-1-1,0 1 0,0 0 0,0-1 0,-1 1 0,1 0 0,0 0 0,-1-1 0,1 1 0,0 0 0,-1 0 0,0-1 0,-11 7 875,-13 20-625,23-24-214,-51 63 609,4 3 1,-81 144-1,124-203-676,2 1 0,-1 0 0,2-1 1,-1 2-1,1-1 0,-2 12 0,5-20-41,-1 1-1,1-1 1,0 1 0,0-1 0,0 1-1,0-1 1,1 1 0,-1 0 0,1-1-1,-1 1 1,1-1 0,0 0 0,0 1-1,0-1 1,0 0 0,1 1 0,-1-1-1,1 0 1,-1 0 0,1 0 0,0 0-1,-1 0 1,1-1 0,0 1 0,0 0-1,0-1 1,1 1 0,-1-1 0,0 0 0,3 1-1,8 3-135,1 0 0,0-1 0,0-1 0,0 0 0,0-1 0,1-1 0,25 0 0,106-15-3601,-83 6 680,188-17-8533,-193 21 9747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35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211 105 1276,'26'-7'15815,"-25"5"-15376,-1-14 5619,-4-4-7529,4 19 1356,-1-2 115,0 0 1,1 0-1,-1 0 0,0 0 0,0 0 0,-1 0 1,1 1-1,-1-1 0,1 0 0,-1 1 1,0-1-1,0 1 0,0-1 0,0 1 1,-1 0-1,1 0 0,0 0 0,-1 0 1,0 1-1,1-1 0,-4-1 0,2 2-4,1 0-1,0 1 1,-1-1 0,1 1-1,-1 0 1,1 0-1,-1 0 1,1 0-1,0 1 1,-1-1 0,1 1-1,-1 0 1,1 0-1,0 0 1,0 0-1,-1 1 1,1-1 0,0 1-1,-3 2 1,-4 3 1,1 1 0,0 0-1,0 0 1,1 1 0,0 0 0,0 0 0,1 1 0,0 0 0,1 0 0,0 1 0,0 0 0,1 0 0,1 0 0,0 0 0,0 1 0,1 0 0,1 0 0,-2 18 0,3-19-13,0 0 0,1 0 0,0 0 0,0 0 0,2 0 0,-1 0 0,1 0 0,1 0 0,0-1 0,0 1 0,1-1 0,0 0 0,1 0 0,0 0 0,1 0 0,0-1 0,0 0 0,1-1 0,0 1 0,14 11 0,-17-17 8,0 0 1,0 0-1,1 0 1,-1 0-1,1-1 0,0 0 1,0 0-1,0 0 1,0 0-1,0-1 1,0 0-1,1 0 1,-1 0-1,0-1 1,1 0-1,-1 0 1,0 0-1,1-1 1,-1 1-1,0-1 1,0-1-1,0 1 1,0-1-1,0 0 0,0 0 1,0 0-1,0 0 1,-1-1-1,6-4 1,2-1-6,-1-1-1,0-1 1,-1 0 0,0 0-1,-1-1 1,0 0 0,-1 0 0,0-1-1,11-23 1,-5-1 326,6-11 987,-19 87-880,-3-12-468,2 0 1,0 0 0,2-1-1,1 1 1,2 0 0,0-1-1,13 36 1,-17-59-198,1 0 0,0 0 0,0 0 0,1 0 0,-1-1-1,1 1 1,0-1 0,0 0 0,0 0 0,0 0 0,1 0 0,-1 0 0,1-1 0,-1 0-1,1 0 1,0 0 0,0 0 0,0 0 0,0-1 0,0 1 0,1-1 0,-1 0 0,0-1-1,1 1 1,-1-1 0,0 0 0,1 0 0,7-1 0,9-1-1563,-1-2 1,1 0-1,-1-1 1,32-13-1,3-5-1148,-4-7 494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35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13 184 104,'-8'-18'1391,"4"-7"5646,4 24-6667,0-1-1,0 1 1,1 0-1,-1-1 1,1 1-1,-1-1 1,1 1-1,0 0 1,-1-1 0,1 1-1,0 0 1,0 0-1,0-1 1,0 1-1,0 0 1,0 0-1,0 0 1,0 0-1,0 0 1,1 1-1,-1-1 1,0 0-1,1 0 1,-1 1-1,0-1 1,1 1 0,1-1-1,111-32 3409,-23 9-3794,-21-1-1311,-31 11-1345,1 0-4066,-38 14 6730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36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1 740,'-55'43'2757,"31"-25"362,1 0-1,1 2 1,-35 38-1,56-58-3054,1 0 0,0 1 0,-1-1-1,1 1 1,0-1 0,0 0 0,-1 1-1,1-1 1,0 1 0,0-1 0,-1 1-1,1-1 1,0 1 0,0-1 0,0 0-1,0 1 1,0-1 0,0 1 0,0-1-1,0 1 1,0-1 0,0 1 0,0-1-1,0 1 1,0-1 0,0 1 0,0-1-1,0 1 1,1-1 0,-1 1 0,0-1-1,0 1 1,1-1 0,-1 0 0,0 1-1,1-1 1,-1 1 0,0-1 0,1 0-1,-1 1 1,0-1 0,1 0 0,-1 0-1,1 1 1,-1-1 0,1 0 0,-1 0-1,0 1 1,1-1 0,-1 0 0,1 0-1,-1 0 1,2 0 0,27 4 752,-28-4-794,33 0 228,0-2 1,0-1 0,60-14-1,99-38-3210,-103 28-1331,-88 26 4120,117-38-11488,-107 33 9694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38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77 16,'22'-22'15477,"-20"19"-14829,-1 2-513,-1 0-1,1 0 1,0 0-1,0 1 1,0-1-1,0 0 1,0 1-1,0-1 1,0 1-1,0-1 1,0 1-1,0-1 0,0 1 1,0-1-1,0 1 1,1 0-1,-1 0 1,0 0-1,0 0 1,2 0-1,29-3-82,425-12 954,482 48 0,-726-14-915,481 38 54,2-31-330,395-51 43,-586-21 17,-257 19 351,66 8 317,-272 20-524,0-2 0,0-2-1,-1-1 1,70-18 0,-85 12-1782,-71 8-14330,31 1 13805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38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22 624,'-10'-17'19155,"24"16"-19656,-5 1 491,232 7 508,-161-10-4006,-2-5-4277,-96 8 588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41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561 64 388,'5'-5'540,"-1"1"1169,0 0 1,0 0-1,-1-1 0,0 1 1,5-8 467,-8 11-1943,0 0 0,0 1 0,0-1 0,1 1 0,-1-1 0,0 1 0,0-1 0,0 0 0,0 1 0,0-1 0,0 1 0,0-1 0,0 1 0,0-1 0,-1 0 0,1 1 0,0-1 0,-1 0 468,1 0-468,-1 0-109,0 0 0,0 0 0,0 1 1,0-1-1,0 0 0,0 1 0,0-1 0,0 1 1,-1 0-1,1-1 0,0 1 0,0 0 1,0 0-1,0-1 0,-1 1 0,-1 0 0,-46-3-72,0 2 0,0 2 0,0 2 0,0 2 0,0 2 0,-92 27 0,137-32-67,0-1 1,-1 1-1,1 0 1,0 0-1,0 1 0,0-1 1,0 1-1,0 0 0,1 0 1,-1 0-1,1 1 0,0-1 1,0 1-1,0 0 0,0 0 1,1 0-1,-4 7 0,2 0 9,0 0 1,1 1-1,1 0 0,0-1 0,-1 23 0,-8 138 27,-12 125 17,18-257 20,0-5 180,1 0 0,2 0 0,5 67 1,-2-96-183,0 0 0,0-1 0,1 1 1,-1 0-1,2 0 0,-1-1 0,0 1 1,1-1-1,0 0 0,1 1 0,-1-1 1,1-1-1,0 1 0,7 6 0,-4-6-7,0 1-1,0-2 0,0 1 0,1-1 0,0 0 0,0-1 0,0 1 0,0-2 0,10 3 0,12 0-10,-1-1 0,1-2-1,0-1 1,51-4-1,-73 2-172,41-2-350,69-13 0,-101 12-739,-1-1 0,31-13 0,-38 14-125,0 0 0,-1-1 1,0 0-1,0-1 0,0 0 0,8-8 0,6-16-4027,-12 12 3497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41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20 436,'-32'-19'16425,"30"38"-15333,-7 190 1314,-1 6-2020,11-170-931,1 0 0,15 77 0,-16-116 68,1 0 0,-1 0 0,1 0 0,1 0 0,-1 0 0,1 0 0,0-1 1,0 0-1,1 1 0,-1-1 0,1 0 0,1-1 0,7 8 0,-10-10 145,0-1 0,1 1 0,0-1 0,-1 0-1,1 1 1,0-1 0,-1-1 0,1 1 0,0 0 0,0-1 0,0 1 0,0-1 0,0 0 0,-1 0 0,1 0 0,0 0 0,0 0 0,0-1 0,0 1 0,0-1 0,-1 0 0,1 0 0,0 0 0,0 0 0,-1-1 0,1 1 0,-1-1 0,1 1 0,-1-1 0,0 0 0,3-2 0,21-19-1416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42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18 107 28,'0'-16'1169,"-1"-34"3903,1 43-3106,-1-1-1,0 1 0,-6-11 4981,3 52-5996,1 59-44,14 151-1,20-20-3615,-31-221 2489,7 31-1541,-6-33 1341,-1 1 0,0 0 0,1-1 0,-1 1 0,1-1 0,0 1 0,-1 0 0,1-1 0,0 0 0,0 1 0,0-1 0,0 1 0,0-1 1,1 0-1,1 2 0,-2-3 214,-1 0 104,0 0 0,0 0 0,1 1-1,-1-1 1,0 0 0,0 0 0,1 0-1,-1 0 1,0 0 0,0 0 0,1 0-1,-1-1 1,0 1 0,0 0 0,1 0 0,-2-24-6056,-9 4 4220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42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62 105 220,'-17'-9'1636,"3"2"532,7 1 509,-10-5 2795,11 7-3220,6-1-496,6-1-611,8-1-833,6-2-832,11-2-997,10 2-927,6 2-452,4 1-148,10 2 207,0 3 377,0-1 720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42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48 1380,'-37'-10'17274,"57"-7"-16272,-16 14-967,0 1 1,0-1-1,0 1 0,0 0 1,1 1-1,-1-1 1,1 1-1,-1 0 0,1 0 1,-1 0-1,1 0 1,0 1-1,-1 0 0,1 0 1,8 1-1,-10 0-36,-1-1 0,1 1 0,-1 0 0,1 0-1,0 0 1,-1 0 0,1 0 0,-1 0 0,0 1 0,0-1-1,1 1 1,-1 0 0,0 0 0,0-1 0,0 1 0,-1 0 0,1 1-1,0-1 1,-1 0 0,1 0 0,-1 1 0,0-1 0,0 1-1,0-1 1,0 1 0,0 0 0,0 4 0,0 4-3,-1 0 0,0 0 1,-1 0-1,0-1 0,-5 19 1,4-21-60,0 0 1,1-1 0,0 1 0,0 0-1,0 0 1,1 0 0,0 0 0,1 0-1,0 0 1,0 0 0,1 0 0,2 7-1,-3-13 14,0 0 0,1-1 0,-1 1 0,1 0-1,-1 0 1,1-1 0,-1 1 0,1-1 0,0 0-1,0 1 1,0-1 0,0 0 0,0 0-1,0 0 1,3 0 0,39 11-197,-14-4 277,-28-8-9,-1 1 0,1-1 1,0 1-1,-1-1 0,1 1 1,-1 0-1,1 0 1,-1 0-1,1 0 0,-1 0 1,0 0-1,1 1 0,-1-1 1,0 0-1,0 1 1,0-1-1,0 0 0,0 1 1,0-1-1,-1 1 0,1 0 1,0-1-1,-1 1 0,1 0 1,-1-1-1,0 1 1,1 3-1,-1-1 25,-1 0 0,0 1 0,1-1-1,-1 0 1,-1 0 0,1 0 0,-1 0 0,1 0 0,-1 0 0,-5 6 0,2-1-196,-2 0 0,1 0 1,-1 0-1,-1-1 0,1 0 1,-1 0-1,-1-1 0,0 0 1,0 0-1,0-1 0,0 0 1,-1-1-1,0 0 0,-1-1 1,1 0-1,0 0 0,-1-1 1,-12 2-1,21-5-63,1 0 1,-1 0-1,0 0 1,0 0-1,1 0 1,-1 0-1,0 0 1,1 0-1,-1-1 1,0 1-1,1-1 1,-1 1-1,0-1 1,1 1-1,-1-1 1,1 0-1,-1 0 0,1 0 1,0 0-1,-1 0 1,1 0-1,0-1 1,0 1-1,0 0 1,0 0-1,0-1 1,0 1-1,0-1 1,0 1-1,0-1 1,1 1-1,-1-1 1,1 0-1,-1-1 1,0-3-404,0 0 0,0 1 0,1-1 0,0 0 0,1 0 0,-1 0 0,1 0 0,2-10 0,10-26-1752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43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39 228,'5'-2'-64,"-1"0"981,-1 0-1,1 0 0,0 1 1,0 0-1,0 0 1,6-2-1,-9 3-667,0 0 1,-1 1-1,1-1 0,0 0 0,0 0 0,0 0 0,0 0 1,-1 1-1,1-1 0,0 0 0,0 1 0,-1-1 1,1 1-1,0-1 0,0 1 0,-1-1 0,1 1 0,-1-1 1,1 1-1,0 0 0,-1-1 0,1 1 0,-1 0 1,0-1-1,1 1 0,-1 0 0,1 0 0,-1-1 0,0 1 1,0 0-1,1 0 0,-1 0 0,0 0 0,0-1 1,0 1-1,0 0 0,0 1 0,2 11 413,0 0 0,1-1 0,0 1 0,1-1 0,9 19 0,-7-20-549,0 0 0,0 0 0,1-1-1,1 0 1,16 18 0,-19-22-178,1-1 1,-1 0-1,1-1 0,0 1 1,0-1-1,0 0 0,1-1 1,0 0-1,-1 0 1,1 0-1,0-1 0,0 1 1,1-2-1,-1 1 0,0-1 1,0 0-1,1-1 0,-1 0 1,1 0-1,-1 0 1,0-1-1,1 0 0,-1-1 1,10-2-1,-13 2 54,0 0-1,0-1 1,0 1 0,0-1-1,0 0 1,-1 0 0,1 0-1,-1 0 1,0-1-1,1 1 1,-2-1 0,1 0-1,0 0 1,-1 0 0,0 0-1,0 0 1,0 0-1,0-1 1,-1 1 0,1-1-1,-1 1 1,0-1 0,-1 0-1,1 1 1,-1-8 0,1 4 11,-1-1 0,-1 0 0,1 1 0,-1-1 0,0 1 0,-1-1 1,0 1-1,-1 0 0,1 0 0,-2 0 0,1 0 0,-1 0 1,-6-10-1,7 15-72,-1-1 0,1 1 1,-1-1-1,0 1 0,0 0 0,0 1 1,-1-1-1,1 1 0,0 0 0,-1 0 1,0 0-1,1 0 0,-1 1 0,0 0 1,0 0-1,0 0 0,0 1 0,1-1 1,-8 1-1,6 0-586,-1 1-1,1-1 1,0 1 0,-1 0-1,1 1 1,0 0 0,0 0-1,0 0 1,0 0 0,0 1-1,1 0 1,-1 0 0,1 1-1,-8 6 1,13-10 510,-1 0-1,1 1 1,-1-1-1,1 0 1,-1 1 0,1-1-1,-1 1 1,1-1-1,-1 1 1,1-1 0,-1 1-1,1-1 1,0 1-1,-1-1 1,1 1 0,0 0-1,0-1 1,-1 1-1,1 0 1,0-1 0,0 1-1,0-1 1,0 1-1,0 0 1,0-1 0,0 1-1,0 0 1,0-1-1,0 1 1,0 0 0,0-1-1,0 1 1,1 0-1,-1-1 1,1 2 0,8 4-1756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43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51 223 364,'-12'-12'1680,"-11"-13"2435,21 23-3080,0-1-1,0 1 1,0-1-1,0 0 0,1 0 1,0 0-1,-2-5 1,3 8-871,0-1 1,0 0-1,0 0 1,0 1 0,0-1-1,1 0 1,-1 0-1,0 1 1,1-1-1,-1 0 1,0 1-1,1-1 1,-1 1 0,1-1-1,-1 0 1,1 1-1,-1-1 1,1 1-1,0-1 1,-1 1 0,1 0-1,-1-1 1,1 1-1,0-1 1,-1 1-1,1 0 1,0 0 0,0-1-1,-1 1 1,1 0-1,0 0 1,0 0-1,-1 0 1,2 0 0,34-5 141,-29 4 77,69-6-274,17-1-3133,-34-4-5501</inkml:trace>
  <inkml:trace contextRef="#ctx0" brushRef="#br0" timeOffset="1">122 2 780,'-1'-1'417,"-1"1"-1,0 0 1,1 0-1,-1 0 1,0 0-1,1 0 1,-1 0 0,1 0-1,-1 0 1,0 1-1,1-1 1,-1 1-1,1-1 1,-1 1 0,1 0-1,-1 0 1,1-1-1,0 1 1,-3 2-1,2-1 11,0 1-1,0-1 0,0 0 0,0 1 0,1 0 0,-1-1 1,1 1-1,-1 0 0,-1 6 0,0 5 353,0 1 0,1 0 0,-1 23 0,2-24-141,-3 149 1299,4-62-3966,-6-3-5082,5-91 6366,1-4 297,0 0 0,-1 0 0,1 1 0,-1-1 0,1 0 0,-1 0 0,0 0 0,0-1 0,-1 1 0,1 0 0,-2 3 0,-13 6-2075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44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1 156 712,'5'-37'11822,"11"7"-7705,-11 25-3970,0 0 0,0 1 0,0-1-1,1 1 1,0 0 0,0 0 0,0 1 0,11-5 0,7-1-99,-1 0-1,1 2 1,1 1 0,0 1-1,-1 1 1,36-1-1,-17 4-57,0 1-1,82 13 0,-100-8 20,0 1-1,-1 0 1,0 2 0,0 1-1,-1 0 1,0 2-1,38 24 1,-45-24-21,-2 0-1,0 0 1,0 2 0,-1 0-1,0 0 1,-1 1 0,-1 0-1,-1 1 1,0 1 0,0 0-1,10 24 1,6 28-95,20 84 0,-23-56-2403,-26-127-6467,3-35 4628,0 53 3467,0-17-309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44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342 103 728,'6'-12'1263,"0"1"-1,1-1 1,0 1-1,1 0 1,0 0-1,0 1 1,13-12-1,-20 22-1225,-1-1 0,1 1 0,-1 0 0,1 0-1,-1-1 1,1 1 0,0 0 0,-1 0 0,1 0-1,-1 0 1,1 0 0,0 0 0,-1 0 0,1 0-1,-1 0 1,1 0 0,0 0 0,-1 0 0,1 0-1,-1 0 1,1 0 0,0 1 0,-1-1 0,1 0 0,-1 0-1,1 1 1,-1-1 0,1 1 0,-1-1 0,1 0-1,-1 1 1,1-1 0,-1 1 0,0-1 0,1 1-1,-1-1 1,0 1 0,1-1 0,-1 1 0,0-1-1,0 1 1,1-1 0,-1 1 0,0 0 0,0-1 0,0 1-1,0-1 1,0 2 0,8 33 435,-6 5 331,-1 0 0,-5 42 1,-1 16 607,9 57-4,-4-154-1408,0 1 0,1-1 0,-1 0 1,0 1-1,0-1 0,0 1 0,0-1 1,-1 0-1,1 1 0,0-1 0,0 1 1,-1-1-1,1 0 0,-1 0 0,1 1 1,-1-1-1,0 0 0,1 0 1,-1 1-1,0-1 0,0 0 0,0 0 1,0 0-1,0 0 0,0 0 0,0 0 1,0-1-1,-2 2 0,-1-2-84,1 1 0,-1-1 0,0 0 0,0 0 0,0-1 0,0 1 0,0-1 0,1 0 0,-7-2 0,-37-9-3132,-81-10 1,107 20 1911,1 2-1,-1 0 1,0 1-1,0 1 1,1 0-1,-33 10 1,24-3-164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46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48 748,'11'-7'468,"0"1"0,0 0 0,1 1-1,0 0 1,0 1 0,0 0 0,1 1 0,-1 0 0,1 1 0,0 1-1,0 0 1,16 1 0,-6 0-248,-1 2 1,1 1-1,-1 1 0,1 0 0,-2 2 0,25 9 0,-35-11-113,-1 1-1,0 0 0,0 0 0,0 1 0,-1 0 0,1 1 0,-2 0 0,1 0 1,12 14-1,-16-14 49,0 0 0,0 1 1,0 0-1,-1 0 1,0 0-1,-1 0 0,0 1 1,0-1-1,-1 1 0,0 0 1,0-1-1,0 15 0,-4 231 4049,-2-29-2225,14-124-1658,4 0 0,45 164 0,-54-247-314,-2-10-8,-1 0-1,0 0 1,-1 1-1,0-1 1,0 0-1,0 13 1,-2-18-8,1-1 1,-1 1 0,0-1-1,0 1 1,0-1 0,0 1-1,0-1 1,0 1-1,-1-1 1,1 0 0,-1 0-1,0 0 1,0 0 0,1 0-1,-1 0 1,0 0 0,-1-1-1,1 1 1,0-1-1,0 1 1,-1-1 0,1 0-1,0 0 1,-5 1 0,-12 5-554,0-2 0,-1 0-1,1-1 1,-1-1 0,-39 1 0,36-4-1764,-1-1-1,-32-6 1,55 7 2286,-1 0-258,-1 0-1,1-1 0,-1 1 1,1-1-1,-1 0 0,1 1 1,0-1-1,-1 0 0,1 0 1,0-1-1,0 1 0,0 0 1,0-1-1,0 1 0,0-1 1,-2-2-1,-4-13-1758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38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0 488,'-5'7'254,"1"-3"266,1 0 1,0 0 0,0 0 0,0 0 0,0 1-1,-3 7 1,6-11-379,0 0-1,0 0 0,-1 0 1,1 1-1,0-1 1,0 0-1,0 0 0,0 0 1,0 0-1,1 0 0,-1 0 1,0 1-1,1-1 1,-1 0-1,0 0 0,1 0 1,-1 0-1,1 0 0,-1 0 1,1 0-1,0 0 1,-1-1-1,1 1 0,0 0 1,0 0-1,0 0 0,0-1 1,0 1-1,-1 0 1,1-1-1,0 1 0,0-1 1,1 1-1,-1-1 0,0 0 1,2 1-1,11 3 258,1-1-1,0 0 1,0-1-1,0-1 1,0 0 0,0-1-1,0 0 1,23-5-1,1 2-668,234-21-10151,-241 20 8679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46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502 51 1488,'-1'-3'775,"0"1"0,-1-1 1,0 1-1,1 0 0,-1 0 0,0 0 0,0 0 0,0 0 1,0 0-1,-1 0 0,1 1 0,-1-1 0,-2-1 0,-1 0-173,-1 0-1,1 1 1,-1 0-1,-13-3 0,-5 2-841,1 1 0,-27 1 0,41 1 770,-14 0-492,0 1-1,0 1 1,0 1 0,0 1 0,-34 11-1,51-13 27,0 0 0,0 1 0,0 0 0,1 0 0,-1 1 1,1 0-1,0 0 0,0 0 0,0 1 0,1-1 0,-1 1 0,1 1 0,0-1 0,1 1 0,-1 0 0,1 0 0,0 0 0,1 1 0,0-1 0,0 1 0,0 0 0,-2 8 0,1 12 141,2 1 0,0-1 1,2 0-1,1 1 0,5 30 1,0 16 72,-2 63 463,-20 187 0,16-316-716,-10 142 341,10-147-361,-1 1 0,2-1 1,-1 1-1,0-1 0,1 0 0,0 1 0,-1-1 0,1 1 0,1-1 1,-1 0-1,0 0 0,1 1 0,0-1 0,-1 0 0,1-1 0,0 1 1,1 0-1,2 2 0,-1-2-8,-1 0 0,1-1-1,1 1 1,-1-1 0,0 0 0,1-1 0,-1 1 0,1-1-1,-1 0 1,1 0 0,-1 0 0,9 0 0,22 0-345,-1-1 1,0-2 0,0-2-1,51-11 1,133-44-8732,-198 52 7466,-3 2-69,-1 0-1,22-12 0,-10-1-316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47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30 204 724,'-2'-5'619,"-23"-30"14010,22 75-12486,33 281 1489,-3-179-2409,-40-212-2179,4 0-1,-1-98 1,11 134 484,2 0 0,12-65 1,-11 80 477,2 0 0,0 1 1,1-1-1,1 1 0,0 1 0,14-21 1,-20 35 30,0-1 1,0 1-1,1 0 1,-1 0 0,1 1-1,0-1 1,-1 0-1,1 1 1,0 0-1,0 0 1,1 0-1,-1 0 1,0 0 0,1 0-1,-1 1 1,1 0-1,0 0 1,-1 0-1,5-1 1,-3 2 12,0 0 1,-1 1-1,1-1 0,0 1 1,-1 0-1,1 0 0,-1 1 1,1 0-1,-1-1 0,0 1 1,1 1-1,-1-1 0,0 0 1,-1 1-1,6 4 1,8 8 140,0 1 0,-1 1 0,-1 0 0,-1 0 1,-1 2-1,0 0 0,-1 0 0,15 36 0,3 17-86,24 92 0,-12-32-1799,-41-131 1623,12 43-2979,-13-16-3875,-20-33-789,19 4 7342,-15-11-1551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47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54 480 2096,'-17'-3'2808,"-20"-16"9718,44 12-10870,10 1-596,10-1-528,10 2-588,0-4-860,8-1-1064,5 3-925,1-4-447,3 4-108,-3-2 163,-3-4 569,3-2 924</inkml:trace>
  <inkml:trace contextRef="#ctx0" brushRef="#br0" timeOffset="1">576 100 1800,'-17'-8'2532,"4"-1"461,-11-9 6031,27 12-7095,1 3-629,13-3-592,7 1-608,3-1-788,3 1-928,4-1-1005,-3 3-547,-4-1-184,-7 0 104,-3-3 415,0-2 709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48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81 2120,'-1'-2'594,"0"0"-1,0 0 1,1 0-1,-1 1 1,1-1 0,0 0-1,-1 0 1,1 0-1,0 0 1,0 0-1,0 0 1,0 0-1,1 0 1,-1 0 0,1 0-1,-1 0 1,1 1-1,-1-1 1,1 0-1,0 0 1,2-3-1,-1 3-248,0 0-1,0 1 1,0-1-1,1 0 1,-1 0-1,1 1 1,-1 0-1,1-1 1,4 0-1,6-3-181,-1 2 1,1 0-1,0 0 0,0 1 0,0 1 0,0 0 1,0 1-1,0 0 0,0 1 0,0 0 1,0 1-1,22 6 0,-26-5-183,0 0 0,0 1 0,0-1 1,0 2-1,0-1 0,-1 1 0,0 1 0,0-1 0,0 1 0,-1 1 0,0-1 0,0 1 1,0 1-1,-1-1 0,0 1 0,-1 0 0,8 15 0,-6-5 26,-1 1 1,0 0-1,-2 0 0,0 0 0,-1 0 1,-1 0-1,0 1 0,-3 23 0,-21 161 677,14-152-478,-6 80 149,2 167 0,12-296-408,0 1 0,0-1 0,0 0 1,-1 0-1,1 0 0,-1 0 0,1 0 1,-1 0-1,0 0 0,0 0 0,-1 0 0,1-1 1,-1 1-1,1 0 0,-1-1 0,0 1 1,0-1-1,0 0 0,-4 5 0,1-4-128,0 0-1,-1-1 0,1 1 1,0-1-1,-1 0 0,1 0 0,-1 0 1,0-1-1,-10 1 0,-77 7-5034,-105-4 0,85-4 1034,39 1 1879,8 0 477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49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549 16 1208,'-13'2'1705,"1"-1"-1,0-1 1,-1 0 0,1-1-1,0 0 1,-24-6 0,17 3-1074,1 2 0,-22-2 0,17 5-166,1 0 0,0 1 0,-1 1 1,1 1-1,1 1 0,-41 15 0,53-16-321,-1 0-1,1 0 1,1 1 0,-1 0-1,0 1 1,1 0 0,0 0-1,1 1 1,0 0 0,0 0-1,0 1 1,1 0 0,0 0-1,0 0 1,1 1 0,0 0-1,-5 14 1,3-1 72,1 1 0,1-1 1,1 2-1,1-1 0,0 28 0,10 121 559,-1-3-276,-14-72-249,4-63-174,2 1 0,1-1 0,4 38 0,-3-70-96,1 0-1,0 1 1,0-1 0,0 0 0,0 1 0,0-1-1,1 0 1,-1 0 0,1 0 0,-1 0-1,1 0 1,0 0 0,0 0 0,-1-1 0,1 1-1,1-1 1,-1 1 0,0-1 0,0 0-1,0 0 1,1 0 0,-1 0 0,1 0-1,-1-1 1,0 1 0,1-1 0,4 1 0,10 2-238,1-2 0,33 0 1,-35-1 40,121-9-2658,70-25-5593,-175 28 6911,106-22-4390,-70 8 3629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50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94 1176,'-8'-29'3060,"7"23"-1648,0 0 1,-1 1-1,0-1 0,0 0 1,0 0-1,-1 1 0,0-1 1,-6-8-1,8 13-1329,1 1 1,0 0-1,0-1 1,-1 1-1,1 0 0,0 0 1,0 0-1,-1-1 1,1 1-1,0 0 1,0 0-1,-1 0 1,1 0-1,0-1 0,-1 1 1,1 0-1,0 0 1,-1 0-1,1 0 1,0 0-1,-1 0 0,1 0 1,0 0-1,-1 0 1,1 0-1,0 0 1,-1 0-1,1 0 0,0 0 1,-1 0-1,1 1 1,0-1-1,-1 0 1,1 0-1,0 0 0,-1 1 1,-8 12 1154,-1 22-429,9-34-723,-9 57 316,2 0-1,3 1 0,2 0 1,3 0-1,11 88 1,-7-111-1246,2 0 1,2-1-1,18 54 1,-26-86 481,1 0 0,0 0 0,1-1 0,-1 1 0,0 0 0,1-1 0,-1 1 0,1-1 0,0 0-1,0 0 1,0 0 0,0 1 0,0-2 0,0 1 0,1 0 0,-1 0 0,0-1 0,1 1 0,0-1 0,-1 0 0,1 0 0,0 0 0,5 1 0,-5-2-46,0 0 0,0 0 0,0-1 0,0 1 0,0-1 0,0 0 0,0 0 0,0 0 0,0 0 0,0-1 0,0 1 0,-1-1 0,1 1 0,0-1 0,-1 0 0,0 0 0,1 0 0,-1-1 0,0 1 1,0 0-1,0-1 0,1-2 0,18-27-1890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50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0 121 1340,'26'-72'5820,"-11"24"1974,-12 71-3524,1-4-3606,4 68 689,22 179 929,-18-185-4424,30 100-1,-90-244-15727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51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87 358 1408,'-21'-9'1888,"14"7"-746,1-1 0,0 1 0,0-1 0,1 0-1,-1 0 1,0 0 0,1-1 0,0 0 0,-8-8 0,13 12-1062,-1-1 0,1 1 0,0-1 0,0 1 0,0 0 0,0-1 1,0 1-1,0-1 0,0 1 0,0 0 0,0-1 0,0 1 0,0-1 1,1 1-1,-1 0 0,0-1 0,0 1 0,0 0 0,0-1 0,1 1 0,-1-1 1,0 1-1,0 0 0,1 0 0,-1-1 0,0 1 0,0 0 0,1-1 0,-1 1 1,0 0-1,1 0 0,-1 0 0,1-1 0,-1 1 0,0 0 0,1 0 1,0 0-1,19-9 449,-16 7-382,60-20-1500,2 3-1,84-13 0,-94 21 131,-7 0 233,-20 3 806,0 2 0,1 1 0,-1 1 0,1 1 0,51 3 0,-77 1 421,0 0 0,0 0 0,0 0 0,0 0 0,-1 0 1,1 1-1,0 0 0,-1 0 0,0 0 0,1 0 0,-1 0 0,0 1 1,0-1-1,0 1 0,0 0 0,-1 0 0,1 0 0,-1 0 1,0 0-1,1 1 0,-2-1 0,1 1 0,0 0 0,-1-1 0,1 1 1,-1 0-1,1 5 0,1 10 612,0 0 0,-2 0 0,0 0 1,-2 27-1,1-38-746,-2 58 1925,14 126 0,-12-184-1894,2 10 13,1-17-284,3-11-242,-3-1 78,0 0-1,-1 0 1,0 0-1,-1 0 1,0-21-1,0 0-241,0 12 264,4-49-1299,21-108 0,-22 157 1554,1 0-1,1 0 0,1 1 0,1 0 0,1 0 0,0 1 0,1 0 0,1 1 1,1 0-1,14-16 0,-23 29 86,1 1 0,0-1 0,-1 1 0,1 0 0,0 0 0,1 0 0,-1 0 0,0 1 0,1 0 0,0 0 0,-1 0 0,1 0 0,0 1 0,0 0 0,0 0 0,0 0 0,0 0 0,6 1 0,-4 0 13,0 1 0,-1 1 0,1-1 1,-1 1-1,1 0 0,-1 0 1,0 1-1,0 0 0,0 0 1,0 0-1,0 1 0,-1 0 0,7 6 1,0 0 67,-1 2 1,0-1 0,0 2 0,-2-1 0,1 1-1,-2 1 1,0 0 0,0 0 0,-1 1-1,-1-1 1,5 18 0,2 19-241,-1 1 0,4 54 0,4 17-4745,-14-105 1281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51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109 198 712,'-31'-9'2516,"4"3"497,7 1 319,6 1 212,1-1-624,9-1-839,8-1-825,13-4-632,6-2-512,15 0-620,13-3-856,3 1-933,14-1-667,3-1-256,0 3 4,0-5 287,0-3 609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51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482 171 1644,'-10'-7'1435,"4"3"-298,1 1 0,0-1 0,0 0 0,0 0 0,1 0 0,0-1 0,0 0 0,0 0 0,-4-6 0,8 10-1003,0 0 1,-1 0 0,1 0 0,0 0 0,0 0-1,0 0 1,0 1 0,0-1 0,0 0-1,1 0 1,-1 0 0,0 0 0,0 0-1,1 0 1,-1 0 0,0 0 0,1 1 0,-1-1-1,1 0 1,-1 0 0,1 0 0,0 1-1,-1-1 1,1 0 0,0 1 0,-1-1-1,2 0 1,23-16 590,-22 15-526,19-10 50,1 1 0,0 1 0,47-14-1,-55 20-185,0 1 1,0 0-1,1 1 0,-1 1 0,1 0 0,-1 1 0,27 3 1,-38-2-44,0 0 0,0 0 0,-1 0 1,1 0-1,0 1 0,0-1 1,-1 1-1,1 0 0,-1 0 0,0 0 1,1 1-1,-1-1 0,0 1 1,0 0-1,3 4 0,-2-2 22,-1 1 0,0-1 0,0 0 0,-1 1-1,1-1 1,-1 1 0,0 0 0,-1 0 0,2 8-1,-1 11 155,-1 0 0,-1 0 0,-1-1 0,-5 28-1,3-27 9,3-24-195,-13 121 884,5 0 0,9 131 0,1-230-840,0-6-37,0 0 1,-2 0-1,-1 22 0,0-36-28,1 1-1,-1 0 1,1-1-1,-1 1 0,0 0 1,-1-1-1,1 1 0,0-1 1,-1 0-1,0 1 0,0-1 1,0 0-1,0 0 0,0 0 1,-1 0-1,0-1 1,1 1-1,-1 0 0,0-1 1,-5 3-1,-8 3-121,-1-1 0,0-1 0,0 0 0,-1-1 0,-29 4 0,-95 3-1315,120-10 1144,-199 8-5315,106-5 127,100-5 4537,5 2 12,-1-2-1,1 1 0,0-2 0,0 1 0,-1-1 0,1-1 0,0 0 0,-14-4 0,11-3-953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1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539 0 688,'-46'4'7750,"-16"5"-4419,-144 32-2193,189-38-1116,1 1 0,-1 1 0,1 1 0,0 0 1,-24 14-1,33-16-1,1 1 0,0-1-1,0 1 1,0 0 0,1 1 0,-1-1 0,1 1 0,1 0-1,-1 1 1,1-1 0,0 1 0,0 0 0,1 0 0,-4 12 0,0 6 130,1-1 0,2 1 1,0 0-1,2 0 0,1 38 0,16 130 1106,-6-118-642,-4-25-241,2 0 1,2-1-1,27 80 0,-33-122-334,0 0 1,1 0-1,0 0 1,0 0-1,0-1 0,1 0 1,0 0-1,1 0 1,-1 0-1,1-1 1,0 0-1,0 0 0,1-1 1,-1 1-1,1-1 1,0-1-1,0 1 1,1-1-1,-1-1 0,1 1 1,-1-1-1,12 1 1,13 2-187,1-2 0,-1-1 0,1-2 0,32-4 0,-56 4 34,25-3-1941,63-11-1,-84 11 777,0-1-1,0 0 1,0 0 0,-1-1 0,0-1-1,0 0 1,20-14 0,-14 5-891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57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44 716,'1'1'242,"0"0"0,0 0-1,1 0 1,-1-1 0,1 1 0,-1 0 0,1-1-1,-1 1 1,1-1 0,-1 1 0,1-1 0,0 0 0,-1 1-1,1-1 1,-1 0 0,1 0 0,0 0 0,-1 0-1,1-1 1,0 1 0,-1 0 0,1-1 0,-1 1-1,1-1 1,1 0 0,46-18 6131,-45 17-5088,8-3 328,0 0 0,0 2 0,20-5 0,40 2 844,73 16-2547,-87-5 726,228 10-339,-96-17-6664,-172 3 1365,-49 7-5082,14-6 9174,-19 4-1012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57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63 740,'-35'18'3079,"2"2"3513,53-20-325,39-7-4931,199-33-526,-89 8-4501,-90 17-934,-29 9-2023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58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39 896,'-5'-11'2082,"-1"-7"4397,6 18-6341,0-1 0,0 1 0,0-1 0,0 1 0,0 0 0,0-1 0,0 1 0,1-1 0,-1 1 0,0 0 0,0-1 1,2-1 689,-2 2-690,1 0 0,-1 0 0,0-1 0,1 1 0,-1 0 0,0 0 0,1 0 0,-1-1 0,1 1 0,-1 0 0,0 0 0,1 0 0,-1 0 0,1 0 0,-1 0 0,0 0 0,1 0 1,-1 0-1,1 0 0,-1 0 0,1 0 0,0 0 0,9 2 385,0-1 0,0 1 0,-1 1 0,1 0 1,0 0-1,14 7 0,12 5 133,307 96 1228,-317-104-1870,0 2 0,0 1 0,0 1 0,42 27 0,-62-35-17,-1 1-1,0 0 0,0 1 1,0-1-1,-1 1 1,0 0-1,0 0 0,0 1 1,0-1-1,-1 1 1,4 7-1,-5-8 3,-1 0 0,0 0-1,0 0 1,0 0 0,-1 0 0,0 0-1,1 1 1,-2-1 0,1 0-1,-1 0 1,1 0 0,-2 0 0,1 0-1,0 0 1,-1 0 0,-3 6 0,-3 5 19,-1-1 1,-1 0 0,0 0 0,-1-1 0,0-1-1,-1 0 1,-1-1 0,0 0 0,-1 0-1,-21 13 1,-5 0-221,-1-1 1,-75 30-1,-12-5-3020,106-42-816,-43 6 0,65-12 3904,-1-1 1,1 0 0,0 0-1,-1 1 1,1-1 0,-1 0 0,1 0-1,-1 0 1,1 0 0,0 0 0,-1 1-1,1-1 1,-1 0 0,1 0-1,-1 0 1,1 0 0,-1 0 0,1 0-1,-1-1 1,1 1 0,0 0 0,-1 0-1,1 0 1,-1 0 0,1-1-1,-1 1 1,1 0 0,0 0 0,-1 0-1,1-1 1,0 1 0,-1 0-1,1-1 1,0 1 0,-1 0 0,1-1-1,0 1 1,0-1 0,-1 1 0,1 0-1,0-1 1,0 1 0,0-1-1,-1 1 1,1-1 0,0 0 0,8-9-2347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58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593 66 860,'4'-3'114,"0"0"1100,0 0-1,-1 0 1,1 0 0,-1 0-1,1-1 1,4-7 1047,-7 11-2051,-1-1-1,0 1 1,0-1-1,0 1 1,0-1 0,0 1-1,0-1 1,0 0-1,0 1 1,0-1-1,0 1 1,0-1-1,-1-2 1258,0 2-1257,0 0-59,0 0 1,0 0 0,-1 0 0,1 0-1,0 0 1,-1 0 0,1 1 0,-1-1-1,1 0 1,-1 1 0,1-1-1,-3 0 1,-14-2 132,1 0-1,-1 1 1,1 0-1,-1 2 1,1 0 0,-36 5-1,-103 29-39,137-29-179,1 1 1,0 0-1,0 2 0,1 0 0,-32 20 1,41-22-8,0 0 0,0 1 0,0 0 1,1 1-1,0-1 0,0 1 0,1 1 0,0-1 0,0 1 1,1 0-1,0 1 0,-5 14 0,1 4 95,1 2-1,2-1 1,1 1-1,-3 47 1,9 124 196,2-125-193,-9 95-1,-4-98-3,4-39 27,-2 57 0,8-89-172,0 0-1,1 0 1,-1 0-1,0 0 1,1 0 0,-1 0-1,1 0 1,0 0-1,0 0 1,0 0 0,0 0-1,0 0 1,0-1-1,0 1 1,0 0 0,1-1-1,2 3 1,0 0-8,0-1 0,1-1 0,-1 1 1,0 0-1,1-1 0,0 0 0,5 1 0,8 3-68,0-2-1,36 4 0,-49-7 53,41 2-397,1-1 1,0-2-1,0-3 0,-1-1 0,82-19 0,-71 9-2298,-1-3 0,58-26-1,-89 31 986,0 0 0,-1-2 1,-1 0-1,26-21 0,-10 2-429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59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44 684,'-6'-9'1320,"3"4"252,1 1 0,-1-1 0,0 1 0,-1 0-1,-7-7 1249,10 10-2612,1 1 0,-1 0 0,1 0-1,-1 0 1,1 0 0,-1-1 0,0 1 0,1 0 0,-1 0 0,1 0 0,-1 0 0,1 0 0,-1 0 0,1 0 0,-1 1 0,1-1-1,-2 0 1,1 1-35,0 0 0,0-1 0,0 1 0,1 0 0,-1 0 0,0 0 1,0 0-1,1 0 0,-1 0 0,0 0 0,1 0 0,-1 0 0,1 1 0,-1-1 0,1 1 0,-6 16 377,2-1-1,1 1 1,0 0 0,1 0 0,0 28-1,11 92-11,-6-114-709,1 16-218,2 0 0,11 40 0,-15-70-201,1-1 1,0 0-1,1 0 0,0 0 0,0 0 0,1 0 0,0-1 0,1 0 0,-1 0 0,2 0 1,-1-1-1,1 0 0,14 12 0,-17-17 115,0 0 1,0 1-1,0-2 1,1 1-1,-1 0 1,0-1-1,1 0 1,-1 0-1,1 0 0,-1 0 1,1-1-1,-1 0 1,1 0-1,-1 0 1,1-1-1,-1 1 1,1-1-1,-1 0 1,8-3-1,19-12-2036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59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245 174 1652,'8'-40'2505,"17"-75"11324,-22 96-10676,-5 26-730,-4 33-865,0 260-28,31-1-3858,-21-272 1012,8 34 0,-10-53 331,1 0-1,0 1 1,0-1 0,8 11 0,4-4-4339,-19-44-4357,-14 11 7950</inkml:trace>
  <inkml:trace contextRef="#ctx0" brushRef="#br0" timeOffset="1">153 661 296,'-34'-11'2096,"4"2"608,3 1 381,10 1 191,0 2-416,3-1-599,7 2-709,1 1-632,6-1-532,10-1-852,7-1-1108,13-1-1037,14 1-539,4 3-204,9 3 19,-2 1 541,6 1 900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1:59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43 320,'-20'-15'19731,"21"15"-19629,-1 0 0,0-1-1,0 1 1,0 0 0,0-1 0,0 1 0,1 0 0,-1-1-1,0 1 1,0 0 0,0 0 0,1-1 0,-1 1 0,0 0-1,1 0 1,-1-1 0,0 1 0,1 0 0,-1 0 0,0 0-1,1 0 1,-1-1 0,0 1 0,1 0 0,-1 0 0,0 0 0,1 0-1,-1 0 1,0 0 0,1 0 0,-1 0 0,0 0 0,1 0-1,-1 0 1,1 0 0,-1 0 0,31-6 295,64-9-1027,-87 15 551,0-1-1,0 1 0,0 1 0,0-1 1,-1 1-1,1 1 0,0-1 0,-1 1 0,13 5 1,-19-6 73,1 0 0,-1 0 0,0 0 0,1 0 0,-1 0 0,0 0 0,0 0 0,0 0 0,1 1 0,-1-1 0,-1 0 0,1 1 0,0-1 0,0 1 0,0-1 0,-1 1 1,1 0-1,-1-1 0,1 1 0,-1 0 0,0-1 0,0 1 0,1 0 0,-1-1 0,0 1 0,-1 0 0,1-1 0,0 1 0,0 0 0,-1-1 0,1 1 0,-1 0 0,1-1 0,-1 1 0,0-1 0,-1 2 0,-3 10-9,-2-1-1,1-1 0,-14 18 0,11-16-32,-2 1-5,5-6-71,0 0-1,1 0 0,-7 15 0,11-21 76,0-1 0,1 1 1,-1-1-1,1 1 0,-1-1 0,1 1 1,0-1-1,-1 1 0,1-1 1,0 1-1,0 0 0,0-1 0,0 1 1,0-1-1,1 1 0,-1-1 1,0 1-1,1-1 0,-1 1 0,1-1 1,0 1-1,-1-1 0,1 1 0,0-1 1,0 0-1,0 1 0,0-1 1,2 2-1,5 3-187,1 0 1,0 0-1,1-1 1,-1-1-1,16 6 1,-19-8 253,1 0-1,0 1 1,-1 0 0,0 0 0,0 0 0,0 1-1,0-1 1,0 2 0,-1-1 0,1 0 0,-1 1-1,0 0 1,-1 0 0,8 12 0,-11-15 46,0 0 1,-1 1-1,0-1 0,0 1 1,1-1-1,-1 1 1,-1-1-1,1 1 0,0-1 1,0 0-1,-1 1 1,0-1-1,1 0 0,-1 1 1,0-1-1,0 0 1,0 0-1,-1 1 0,1-1 1,0 0-1,-1 0 1,1-1-1,-1 1 1,-2 2-1,-4 4 200,0 1-1,-1-1 1,-15 11 0,13-12-355,-1 0 0,0 0 0,1-1 0,-2-1 0,1 0 0,-1-1 0,-19 5 0,29-9-151,1 1 1,-1-1-1,0 0 0,0 0 1,0 0-1,0 0 0,0 0 0,0-1 1,1 1-1,-1-1 0,0 0 1,0 0-1,1 0 0,-1 0 1,0 0-1,-3-3 0,4 2-135,0 0 0,0-1 0,0 1 0,0 0 0,1-1 0,0 0 0,-1 1 0,1-1 0,0 0 0,0 1 0,0-1 0,0 0 0,1 0 0,-1 0 0,1 0 0,0 0 0,0 0 0,0 0 0,0 0 0,1-3 0,0-4-629,0-1 1,1 0 0,0 1-1,1-1 1,5-13-1,12-20-1338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0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0 241 60,'19'-18'1706,"24"-22"4901,1 3 5251,-44 37-11813,0 0 0,1 0 0,-1 0 0,1 0 1,-1 0-1,0 0 0,1 0 0,-1 0 0,0 0 1,1 0-1,-1 0 0,0 0 0,1 0 0,-1 0 1,1 0-1,-1 1 0,0-1 0,1 0 0,-1 0 1,0 0-1,1 0 0,-1 1 0,0-1 0,0 0 1,1 0-1,-1 1 0,0-1 0,0 0 0,1 1 1,-1-1-1,0 0 0,0 1 0,0-1 1,1 0-1,-1 1 0,0-1 0,8 17 291,-8-17-312,15 40 211,-4-12-348,0 0-1,2-1 1,20 32 0,-27-50 30,0-1 0,0 0 1,1-1-1,0 1 1,1-1-1,0 0 1,0-1-1,0 0 1,1 0-1,0-1 1,0 0-1,0-1 1,15 6-1,-12-7 30,1 0 0,-1 0-1,1-1 1,-1-1 0,1 0-1,0 0 1,-1-2 0,1 1-1,-1-2 1,1 0 0,-1 0-1,1-1 1,-1 0 0,0-1-1,0-1 1,-1 0 0,1 0-1,16-12 1,-20 12 45,0-1 1,-1 0-1,0 0 1,0-1-1,0 0 1,0 0-1,-1-1 1,-1 1-1,1-1 1,-1-1-1,0 1 1,-1-1-1,0 0 1,-1 0-1,1 0 1,-2 0-1,1 0 0,-1-1 1,-1 0-1,0 1 1,0-1-1,-1 1 1,0-1-1,-2-15 1,0 17 17,1 1-1,-1-1 1,0 1 0,-1-1-1,0 1 1,0 0 0,0 0-1,-1 0 1,0 1 0,-1-1 0,1 1-1,-8-7 1,4 5-6,0 1 0,-1-1 0,0 2 1,0-1-1,-1 1 0,0 1 0,-18-8 0,9 6-225,-1 0 0,0 2-1,0 1 1,-1 0 0,1 1 0,-1 1 0,0 2 0,-34 1-1,40 1-480,0 1-1,0 0 1,0 0-1,-22 9 0,33-11 345,1 1 0,-1-1 0,1 1 0,-1-1 0,1 1 0,0 0 0,0 0 0,0 1 0,0-1 0,0 1 0,0-1 0,1 1 0,-1 0 0,1 0-1,0 0 1,-1 0 0,2 1 0,-1-1 0,0 0 0,1 1 0,-1-1 0,1 1 0,-1 4 0,6 12-2185,11-4 376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0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93 736,'-21'-28'3229,"14"20"-952,1 0-1,0 0 1,0 0-1,-4-10 1,10 17-2179,-1 1-1,1-1 0,0 1 1,0 0-1,0-1 1,0 1-1,0-1 1,0 1-1,0 0 1,0-1-1,-1 1 1,1-1-1,0 1 0,1 0 1,-1-1-1,0 1 1,0-1-1,0 1 1,0 0-1,0-1 1,0 1-1,0-1 1,1 1-1,-1 0 0,0-1 1,0 1-1,1 0 1,-1-1-1,0 1 1,0 0-1,1-1 1,-1 1-1,0 0 1,1 0-1,-1-1 0,0 1 1,1 0-1,-1 0 1,1 0-1,-1 0 1,0-1-1,1 1 1,-1 0-1,1 0 1,-1 0-1,0 0 0,1 0 1,-1 0-1,1 0 1,-1 0-1,1 0 1,-1 0-1,1 0 1,29 4 242,-23-3-40,29 5-376,66 9-3497,-88-13 1468,1-2 1,-1 0-1,0 0 1,28-5-1,-27-2-954,-4-2 443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1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7 896,'-1'-1'315,"0"1"0,0-1 0,0 0 0,1 1-1,-1-1 1,0 1 0,0-1 0,0 1 0,0 0 0,0-1 0,0 1 0,0 0 0,0 0-1,0-1 1,0 1 0,-1 0 0,1 0 0,0 0 0,0 0 0,0 1 0,0-1-1,0 0 1,0 0 0,0 1 0,0-1 0,0 0 0,0 1 0,-1 0 0,0 1 109,0 0 0,0-1 1,0 1-1,1 0 0,-1 1 1,1-1-1,-1 0 0,1 0 1,0 1-1,0-1 0,-1 4 1,-3 9 889,0 1 0,-3 31 0,7-42-1075,-8 66 1098,-1 79 0,10-111-2802,10 69-1,-9-103 910,0 1 1,0 0-1,1 0 0,0-1 0,0 1 0,0-1 0,0 0 0,1 0 0,0 1 0,0-2 0,1 1 0,-1 0 0,1-1 0,0 1 0,0-1 1,1 0-1,-1-1 0,1 1 0,0-1 0,0 0 0,0 0 0,0 0 0,0-1 0,1 0 0,-1 0 0,1 0 0,11 2 0,17-1-1918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1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38 592,'0'-3'65,"-12"-31"10925,11 49-8960,12 254 2930,35 133-4778,-43-377-612,-3-17-255,1 0-1,0 0 1,0 0 0,1 0 0,0 0 0,5 10 0,-7-17 542,0-1 0,0 1 1,0-1-1,0 0 0,1 1 1,-1-1-1,0 0 1,0 1-1,0-1 0,5 3-1711,-5-3 1712,0 0-1,1 1 0,-1-1 1,1 0-1,-1 0 1,1 0-1,-1 0 0,0 0 1,1 0-1,-1 0 0,1 0 1,-1 0-1,0-1 1,1 1-1,-1 0 0,1 0 1,-1 0-1,0 0 0,1 0 1,-1-1-1,0 1 1,1 0-1,1-2-570,12-18-2681,-14 20 3369,13-23-2027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1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43 175 1920,'-15'-26'2753,"10"18"-1020,0 1-1,1-2 1,-6-14-1,9 22-1510,1-1 0,-1 1 0,1-1 0,0 1 0,-1-1 0,1 1 0,0-1 0,0 1 0,0-1 0,0 1 0,0-1 0,0 1 0,1-1 0,-1 1-1,0-1 1,1 1 0,-1-1 0,1 1 0,0 0 0,-1-1 0,1 1 0,0 0 0,0-1 0,0 1 0,0 0 0,0 0 0,2-2 0,8-4 28,0 0 0,0 1 0,1 0 0,0 1-1,0 0 1,0 1 0,1 0 0,22-3 0,-4 3-236,1 0 0,45 2 0,-62 2 26,-2 1-1,1 0 1,0 1-1,0 1 1,25 7-1,-34-8-14,0 0-1,0 1 0,0-1 0,0 1 0,-1 0 1,0 0-1,1 0 0,-1 1 0,0-1 0,0 1 0,-1 0 1,1 0-1,-1 0 0,0 1 0,0-1 0,-1 1 1,1 0-1,2 8 0,-1 1 28,-1 0 0,0 1 0,-1 0 0,-1-1 0,0 1 0,-1 0 0,-1-1 0,-4 28 0,-32 118 176,33-145-213,-61 257 200,53-209-106,4 1 0,-1 86 0,11-99-19,-1-28-34,0 0 0,-4 29 0,2-50-72,1-1 0,-1 0 1,1 0-1,-1 0 0,1 1 0,-1-1 1,0 0-1,0 0 0,1 0 1,-1 0-1,0 0 0,0 0 1,0-1-1,0 1 0,0 0 0,0 0 1,0-1-1,0 1 0,-1-1 1,1 1-1,0-1 0,0 1 1,-1-1-1,1 0 0,0 1 0,0-1 1,-1 0-1,1 0 0,0 0 1,0 0-1,-1 0 0,1 0 0,0 0 1,-1-1-1,0 1 0,-11-2-319,0-1 0,-21-6 1,19 5-68,6 2 97,-10-2-1599,2-1 0,-1-1 0,-29-12 0,46 17 1744,1 1-1,-1 0 0,0-1 1,1 1-1,-1 0 0,1-1 0,-1 1 1,1-1-1,-1 1 0,1-1 0,-1 1 1,1-1-1,-1 0 0,1 1 0,-1-1 1,1 1-1,0-1 0,0 0 0,-1 1 1,1-1-1,0 0 0,0 1 0,0-1 1,-1 0-1,1 0 0,0 1 0,0-1 1,0 0-1,0 1 0,0-1 0,1 0 1,-1 0-1,0 1 0,0-1 0,0 0 1,1 1-1,-1-1 0,0 0 1,1 1-1,-1-1 0,0 1 0,1-1 1,-1 0-1,1 1 0,-1-1 0,1 1 1,-1-1-1,1 1 0,-1 0 0,1-1 1,0 1-1,-1-1 0,1 1 0,1-1 1,19-13-2164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1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86 1624,'37'-29'16726,"-20"19"-13383,-1 5-758,4 2-4100,145-16-2089,-76 8-218,-1 3-3812,-81 8 4916,-14 1 375,-11 3 353</inkml:trace>
  <inkml:trace contextRef="#ctx0" brushRef="#br0" timeOffset="1">63 165 440,'-11'6'638,"7"-4"-309,-1 0 0,1 0 0,1 0 0,-1 0-1,0 1 1,1 0 0,-1-1 0,1 2 0,0-1 0,0 0 0,0 0 0,0 1 0,-2 4 0,4-7-221,2 0 0,-1 0 0,0 0 1,0 0-1,0 0 0,0-1 0,1 1 1,-1 0-1,0 0 0,1 0 1,-1 0-1,0 0 0,1-1 0,0 1 1,-1 0-1,1 0 0,-1-1 1,1 1-1,0 0 0,-1-1 0,1 1 1,0-1-1,0 1 0,-1-1 1,1 1-1,0-1 0,0 0 0,0 1 1,0-1-1,0 0 0,1 1 1,30 8 1289,39 1 331,0-4-1,86-2 0,-96-4-1418,-40 1-330,119-3-2301,-115 0-599,39-7 0,-62 8 2672,0 1-46,0 0 1,0-1-1,0 1 0,0-1 0,0 1 0,0-1 0,0 0 0,0 0 0,-1 0 0,1 0 1,0 0-1,0 0 0,-1 0 0,1-1 0,-1 1 0,2-2 0,2-9-1798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3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1532,'25'-24'15191,"-25"25"-15044,6 9 425,8 33 157,-2 1 1,-2 1 0,-1 0 0,3 68-1,-1-11-325,3 1-268,-1 6-514,45 178 0,-56-280 41,-1-1 1,2-1-1,-1 1 1,1 0-1,0 0 1,0-1-1,0 0 1,6 8-1,-7-12 81,-1 0 0,0 0-1,1 1 1,-1-1 0,1 0 0,-1 0-1,1 0 1,0-1 0,-1 1 0,1 0-1,0-1 1,-1 1 0,1-1 0,0 1-1,0-1 1,0 0 0,-1 0 0,1 0-1,0 0 1,0 0 0,0 0 0,-1 0-1,1 0 1,0-1 0,0 1 0,-1-1-1,1 0 1,0 1 0,-1-1 0,1 0-1,0 0 1,2-2 0,1-1-504,0 1 0,-1-1 0,1-1 0,-1 1 0,0-1-1,0 1 1,6-11 0,10-20-1600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3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556 92 532,'10'-28'2218,"-8"24"-1236,0-1-1,0 0 0,0 0 0,-1 0 1,1 0-1,-1 0 0,-1 0 1,1 0-1,-1 0 0,0-8 1,0 13-887,0-1 0,-1 1 1,1 0-1,-1 0 1,1 0-1,0 0 1,-1 0-1,1 0 1,-1 0-1,1 0 0,0 0 1,-1 0-1,1 0 1,-1 0-1,1 0 1,0 0-1,-1 0 1,1 0-1,0 0 1,-1 0-1,1 1 0,-1-1 1,1 0-1,0 0 1,-1 0-1,1 1 1,0-1-1,0 0 1,-1 0-1,1 1 0,0-1 1,-1 0-1,1 1 1,0-1-1,0 0 1,0 1-1,-1-1 1,1 0-1,0 1 0,0 0 1,-15 16 666,15-16-671,-233 269 2749,-23-18-2796,241-237-105,0 1 1,-12 18 0,26-34 53,1 0 0,0 1 0,-1-1 0,1 0 0,0 1-1,-1-1 1,1 0 0,0 1 0,0-1 0,0 1 0,-1-1 0,1 0 0,0 1 0,0-1 0,0 1 0,0-1 0,0 1-1,-1-1 1,1 1 0,0-1 0,0 0 0,0 1 0,0-1 0,1 1 0,-1-1 0,0 1 0,0-1 0,0 1-1,0-1 1,0 0 0,0 1 0,1-1 0,-1 1 0,0-1 0,0 0 0,1 1 0,-1-1 0,0 0 0,1 1 0,-1-1-1,0 0 1,1 1 0,-1-1 0,0 0 0,1 0 0,-1 1 0,1-1 0,-1 0 0,0 0 0,1 0 0,-1 0 0,1 1-1,-1-1 1,1 0 0,-1 0 0,1 0 0,-1 0 0,1 0 0,-1 0 0,0 0 0,1 0 0,-1 0 0,1-1 0,0 1-1,37-3-304,-35 3 294,56-8-331,0 3 1,0 3 0,73 6 0,-30 10-3235,1 11-4481,-43-9 2857,-32-12 3379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4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301 338 780,'12'-20'12594,"3"-18"-8801,-8 16-2976,1 0-544,-1-1-1,7-35 0,-12 47-265,-1 1 0,0 0 0,0 0 0,-1-1 0,-1 1-1,0 0 1,0-1 0,-4-14 0,4 23 7,0-1 0,0 1 0,0-1-1,0 1 1,0-1 0,0 1 0,-1 0 0,1 0 0,-1-1-1,0 1 1,0 0 0,1 0 0,-1 1 0,0-1 0,-1 0 0,1 1-1,0-1 1,0 1 0,-5-2 0,3 2 22,0 0-1,0 0 1,0 0-1,0 1 1,-1-1 0,1 1-1,0 0 1,0 0 0,-1 1-1,1-1 1,-6 2 0,-3 2 69,0 0 1,0 1 0,1 1 0,-1 0 0,1 0 0,-18 14 0,15-8-69,1 0 1,0 1 0,1 0 0,1 1-1,0 1 1,1 0 0,0 1 0,1 0-1,1 0 1,1 1 0,-11 31 0,15-38-62,2 1 1,-1-1-1,1 1 1,1 0 0,0 0-1,0-1 1,1 1-1,1 0 1,2 17-1,-1-20-19,0 0 1,1-1-1,0 1 0,0 0 0,0-1 0,1 0 0,0 0 0,1 0 1,-1 0-1,1-1 0,1 0 0,-1 0 0,13 10 0,-14-12-36,1-1 0,0 1-1,0-1 1,0-1 0,0 1 0,0-1 0,1 0-1,-1 0 1,1 0 0,-1-1 0,1 0-1,-1 0 1,1 0 0,0-1 0,0 0-1,-1 0 1,1 0 0,0-1 0,-1 0 0,1 0-1,0 0 1,-1-1 0,1 0 0,-1 0-1,0 0 1,9-6 0,-1 0-32,-1 0 1,1-1-1,-2 0 1,1-1-1,-1 0 0,-1-1 1,0 0-1,0-1 1,7-13-1,3-5 2157,21-44 1,-43 83-1730,0-1 0,0 1-1,1-1 1,0 1 0,1 15 0,2 60-874,-1-69 463,-1-7-305,0 0 0,1 0 0,0 0 1,1-1-1,0 1 0,0 0 0,0 0 0,1-1 0,0 0 0,8 14 0,-8-18-79,0 1 1,0-1-1,0 1 1,1-1-1,-1 0 1,1 0 0,0 0-1,0-1 1,0 0-1,0 1 1,0-1-1,1-1 1,-1 1-1,0-1 1,1 1-1,-1-1 1,1-1-1,0 1 1,9 0-1,-1-1-690,0-1 0,1 0-1,-1-1 1,25-6 0,12-6-838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4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59 956,'0'-17'2912,"0"-19"11822,0 30-12510,-3 6-852,0 2-676,3 7-616,0 2-764,-4 2-1164,4 2-1156,4-2-617,-1-1-215,7-2 96,4-7 467,3-3 1001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5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531 36 516,'-5'-21'10768,"-2"12"-6975,6 9-3380,0-1 1,0 0-1,0 1 1,0-1 0,0 1-1,-1-1 1,0 1-1,-4-1-43,0 0-1,1 1 0,-1 0 1,1 0-1,-1 1 0,-7 1 1,0 0-684,-166 29 386,151-24-76,1 1-1,0 1 1,0 1 0,-33 19 0,53-25 13,-1 1 0,1 1-1,0-1 1,1 1 0,-1 0 0,1 1 0,0 0 0,1 0 0,-1 0-1,1 0 1,1 1 0,0 0 0,0 0 0,0 0 0,1 0 0,0 1-1,1-1 1,0 1 0,0 0 0,1 0 0,0 0 0,0 15 0,3 14 25,1 1 0,2-1 0,18 74 1,-14-73-35,87 395 94,-94-422-113,1-1 1,0 0 0,1-1-1,5 13 1,-7-20-5,-1 0 0,1 0 1,0 0-1,1 0 0,-1-1 0,0 1 0,1 0 0,-1-1 0,1 0 1,0 0-1,0 0 0,0 0 0,0 0 0,0 0 0,0-1 1,1 1-1,3 0 0,12 3-31,0-2 1,0 0-1,1-1 0,27-1 0,83-8-357,-94 4 163,-2 1-179,101-13-4072,-119 11 1762,-1 0-1,0 0 1,24-11 0,-26 7 706,-5-2 405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6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1732,'8'-12'15264,"-3"19"-12435,3 25-2014,-2 0-1,-2 1 1,-1 0-1,-2 58 1,2 15-15,24 146 351,-17-192-2425,3-1-1,24 68 1,-37-126 942,0 1 0,1 0 0,-1-1 0,1 1-1,-1-1 1,1 1 0,0 0 0,-1-1 0,1 0 0,0 1 0,0-1 0,0 1-1,0-1 1,0 0 0,1 0 0,-1 0 0,0 1 0,1-1 0,-1 0 0,0-1-1,1 1 1,-1 0 0,1 0 0,0-1 0,-1 1 0,1-1 0,-1 1 0,1-1-1,3 1 1,-3-2-103,0 0-1,1 0 1,-1 0 0,0 0-1,1 0 1,-1 0-1,0-1 1,0 1 0,0-1-1,0 0 1,0 1 0,-1-1-1,1 0 1,0 0-1,-1 0 1,0 0 0,1-1-1,-1 1 1,1-3-1,12-27-1970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6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238 103 1592,'6'-49'5060,"-5"0"3882,-1 45-7960,1 64 4620,4 36-3467,0 25-1495,11 148 11,1-90-4410,-14-147 2226,-5-15-1637,-32-28-7993,22 3 10682,-75-46-2583,21 12 4937,1 2 4518,62 39-5853,1-1 0,-1 1 0,1-1 0,0 0 0,0 0 0,0 0 0,0 0 0,-3-4 0,4 6-396,1-1 0,0 1-1,-1-1 1,1 0-1,0 1 1,0-1 0,0 1-1,-1-1 1,1 0 0,0 1-1,0-1 1,0 1 0,0-1-1,0 0 1,0 1-1,0-1 1,0 0 0,0 1-1,1-1 1,-1 1 0,0-1-1,0 0 1,0 1 0,1-1-1,-1 0 1,3-2-24,0 1 1,0-1-1,0 1 1,1 0-1,-1 0 0,0 0 1,1 0-1,-1 0 1,1 1-1,0-1 0,4 0 1,76-22-3999,116-18 0,34-9-5329,-164 29 6794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7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54 304 1200,'20'-20'15596,"-25"29"-14707,1 1 0,0 0 1,1 0-1,-4 15 0,-7 84 916,11-85-1415,1 31-67,2 0 0,3 1 1,13 76-1,-10-91-196,-4-74-438,-4-36-297,-51-332-1605,50 375 2189,2-1 0,1 0 0,7-51 0,-6 68 38,1 0 0,0 1 1,1-1-1,0 1 0,0 0 0,1 0 1,0 0-1,1 0 0,-1 0 1,2 1-1,-1 0 0,1 0 0,13-12 1,-16 17-7,0 1 1,0 0-1,-1 0 1,1 0 0,0 1-1,0-1 1,1 1-1,-1 0 1,0-1-1,0 1 1,1 1 0,-1-1-1,0 0 1,1 1-1,-1 0 1,1 0-1,4 0 1,-3 1 11,0 0 0,1 1-1,-1-1 1,0 1 0,0 0 0,0 0 0,0 1 0,0 0-1,9 6 1,-2 1 34,-1 0 1,1 2-1,-2-1 0,1 1 0,-2 1 0,15 22 0,-10-8 11,-1 1 0,-1 0 0,-1 0 1,13 59-1,11 124-1218,-23-121-747,-9-71 581,5 33-4030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2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0 109 372,'14'-68'6555,"-3"27"2639,-7 48-7941,3 20-753,-5-23-301,46 235 715,-29-135-885,16 99-1056,-16-69-7364,-42-139-627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7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52 1312,'-16'-10'2380,"-1"1"429,3 2 323,0-6 2456,14 8-3775,7 1-541,14 2-428,2 0-432,15 2-480,2 4-628,4-2-868,7 3-1001,0 3-499,0-1-164,0-2 71,-7-1 389,0-4 736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8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228 119 1500,'-7'-13'1363,"4"9"41,0-1-1,1 0 1,0 0 0,0 0 0,-3-9 0,5 13-1185,0-1 0,0 1 0,0 0 1,0 0-1,0 0 0,0-1 0,0 1 1,0 0-1,1 0 0,-1 0 1,0 0-1,1-1 0,-1 1 0,1 0 1,-1 0-1,1 0 0,0 0 0,-1 0 1,1 0-1,0 0 0,0 0 1,-1 0-1,1 1 0,0-1 0,0 0 1,0 0-1,0 1 0,0-1 0,0 1 1,2-2-1,16-5 19,-1 1 1,2 0-1,-1 1 0,0 1 1,1 1-1,0 0 0,0 2 1,-1 0-1,1 2 1,0 0-1,0 1 0,0 1 1,22 6-1,-34-7-225,0 0-1,-1 1 1,1 0-1,-1 0 1,1 1 0,-1 0-1,0 0 1,-1 0-1,1 1 1,-1 0 0,0 1-1,0-1 1,0 1-1,-1 0 1,7 10 0,-7-7 7,-1 0 1,1 1 0,-2 0 0,1 0-1,-1 0 1,-1 0 0,0 0 0,0 0-1,-1 0 1,0 1 0,-2 17 0,-5 55 321,-27 129 1,17-130-5,-8 136 0,29-48 16,0-32-248,-5-136-151,0 0-1,0 1 1,0-1 0,0 0-1,-1 0 1,1 0-1,-1 0 1,1 0-1,-1 0 1,0 0 0,0 0-1,0 0 1,0 0-1,0 0 1,0 0 0,0-1-1,0 1 1,-1 0-1,1-1 1,-1 1-1,0-1 1,1 0 0,-1 1-1,0-1 1,0 0-1,1 0 1,-1 0 0,0 0-1,0-1 1,0 1-1,0 0 1,0-1-1,-4 1 1,-6 0-489,0 0 0,0-1 0,0 0 0,-23-5 0,17 3-141,-21-2-938,-292-22-12094,253 25 11308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8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18 892,'12'-4'3211,"0"1"0,0 0-1,13-1 1,40 0 2795,69 15-3774,-77-4-1138,1499 55 1081,-1326-67-2392,15 0-584,-90 4-4377,-293-3-8724,71 1 10652,10 3 1416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9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722 15 744,'-16'-11'20687,"-3"7"-20197,-34 6-513,-1 2 1,1 2 0,0 3-1,1 2 1,0 2-1,-50 20 1,89-28 74,0 0 0,0 0-1,1 2 1,0-1 0,0 2 0,1-1 0,0 2 0,0-1-1,1 2 1,0-1 0,1 1 0,0 1 0,0 0 0,1 0-1,1 0 1,0 1 0,0 0 0,1 1 0,1-1 0,0 1-1,1 0 1,-5 20 0,1 26 47,-2 114 0,4-43-80,-6-1 52,1-15 225,4 122 1,7-223-292,1 1 0,0-1 1,1 0-1,1 0 0,0 0 1,1-1-1,0 1 0,9 16 1,-8-20-38,0-1 1,0 0 0,1 0 0,1-1-1,-1 0 1,1 0 0,0 0-1,1-1 1,-1 0 0,1 0 0,1-1-1,10 5 1,5 1-194,0 0 0,1-2-1,1-1 1,-1-1 0,1-2-1,1 0 1,52 2 0,-45-6-903,-1-2 0,35-6 1,-37 2-1405,0-1 1,35-13 0,-56 16 1575,0-1 0,1 0 0,-2-1 0,1 0 0,0 0-1,-1-1 1,0 0 0,12-11 0,3-10-898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09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79 404 1244,'-12'-54'6637,"2"25"2688,4 36-7862,-3 13-396,-2 23-524,1 0-1,3 1 1,-2 48-1,5 136-963,4-177 119,5-65-1245,1-21 1114,-3-172-755,-4 118 1372,4 0-1,26-162 1,-27 241-66,0 0 0,2 0 0,-1 0 0,1 1 0,0-1 0,1 1 0,0 0 0,1 1 0,0-1 1,0 1-1,0 0 0,9-7 0,-11 11-79,1 0 0,0 0 0,0 1 0,0 0 0,1 0 0,-1 0 0,1 0 0,-1 1 1,1 0-1,0 0 0,0 0 0,0 1 0,0 0 0,0 0 0,0 1 0,0 0 0,1 0 0,-1 0 0,0 1 0,0-1 1,7 3-1,-2 0-1,0 0 1,0 1-1,0 0 1,0 1 0,-1 0-1,0 1 1,0 0-1,0 0 1,-1 1 0,0 1-1,0-1 1,12 15-1,-10-8-11,-1 0 0,-1 0 0,0 0 0,-1 1-1,-1 1 1,0-1 0,8 31 0,-5-1-133,-2 0 0,-2 0 0,-2 0 0,-2 1 0,-6 70 0,4-108-57,-12 125-1108,8-112-1038,0 0-1,-7 21 1,-7-85-9926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10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91 189 1116,'-21'-12'2137,"-16"-10"2403,33 19-3398,0 0 0,0 0 0,0 0 0,1 0 0,-1-1 0,-3-4 0,7 8-1042,0-1 0,-1 0 1,1 1-1,0-1 0,0 1 0,-1-1 0,1 0 0,0 1 0,0-1 0,0 0 0,0 1 0,0-1 0,0 0 0,0 1 0,0-1 0,0 1 0,0-1 0,0 0 0,1 1 0,-1-1 0,0 0 0,0 1 0,0-1 0,1 1 0,-1-1 0,0 0 0,1 1 0,-1-1 0,1 1 0,-1-1 0,1 1 0,-1 0 0,1-1 0,-1 1 0,1-1 0,-1 1 0,1 0 0,-1-1 0,1 1 0,0 0 1,-1 0-1,1-1 0,-1 1 0,1 0 0,0 0 0,1 0 0,37-9-325,-33 8 383,97-15-2287,-59 11-937,0-2 0,-1-1 0,0-3-1,45-17 1,-47 8 832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10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347 221 296,'-4'-3'808,"1"0"0,0-1 1,1 1-1,-1-1 0,0 1 0,1-1 0,0 0 1,0 0-1,0 0 0,0 0 0,-1-7 0,3 8-452,0-1-1,0 1 0,0 0 1,1 0-1,-1 0 1,1 0-1,0 0 1,0 0-1,0 0 0,1 0 1,-1 0-1,0 0 1,1 0-1,0 1 0,0-1 1,0 1-1,3-4 1,4-4-86,0 0 0,1 0 1,1 1-1,-1 0 1,2 1-1,-1 0 0,1 1 1,0 0-1,1 1 1,-1 1-1,1 0 0,0 0 1,1 1-1,-1 1 1,1 0-1,-1 1 0,1 0 1,23 1-1,-32 2-199,-1 0 0,1 0 0,-1 1 0,1-1 0,-1 1 0,1 0 0,-1 0 0,0 1 0,0-1 0,0 1 0,0 0 0,-1 0 0,1 0-1,-1 0 1,0 1 0,0 0 0,0-1 0,0 1 0,-1 0 0,1 0 0,-1 1 0,0-1 0,0 0 0,-1 1 0,2 5 0,4 11 76,-2 1 1,-1 0-1,3 43 1,-8 275 377,-4-139-444,5-185-80,1 70-26,-4 0 0,-22 144 0,22-220-14,1 0 0,-2 0 0,1 0 0,-1 0 0,-1 0-1,0-1 1,0 1 0,-1-1 0,0-1 0,0 1 0,-1-1-1,0 0 1,-14 11 0,9-10-118,0-1 0,0 0-1,-1 0 1,0-2 0,-1 0-1,1 0 1,-1-1 0,0-1-1,-17 4 1,8-4-602,0-1 1,0-1-1,-1-1 0,1-1 0,-33-4 1,34 1-823,0-1 0,1-1 0,0-1 1,-1 0-1,-26-13 0,37 13 643,-1 0 1,1-1-1,0 0 1,1 0-1,-12-12 0,-9-12-1150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13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1 580,'2'27'17648,"9"-19"-18093,5 2 861,0 0 0,0-1-1,1 0 1,19 6 0,-27-12-1404,1 0 1,0-1-1,15 2 1,-16-4-1448,1 0 0,0 0 0,-1-1 0,12-1 1,-11 0-72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28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12 104,'8'-12'19876,"5"54"-19040,-3 0 0,-1 1-1,3 46 1,1 134-168,8 66-2514,-15-257 829,7-4-3538,-13-27 4258,1 0 0,-1 0 1,1 0-1,0 0 0,0 0 0,-1-1 0,1 1 1,0 0-1,0-1 0,0 1 0,0-1 0,-1 1 1,1-1-1,0 1 0,0-1 0,0 1 0,0-1 0,0 0 1,0 0-1,3 1 0,-3-1-59,1-1 0,0 1 0,0-1 0,0 1 0,-1-1 0,1 0 0,0 0 1,-1 0-1,1 0 0,0 0 0,-1 0 0,1 0 0,-1 0 0,0-1 0,1 1 0,0-2 0,15-18-2026,0-7 547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29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1 114 1428,'0'-4'850,"0"-1"0,0 1 1,0-1-1,1 1 0,0-1 0,0 1 0,0 0 0,1 0 0,0-1 1,-1 1-1,1 0 0,1 0 0,-1 0 0,6-6 0,-4 6-449,-1 0-1,2 1 0,-1-1 0,0 1 1,1 0-1,-1 1 0,1-1 0,0 1 1,0 0-1,0 0 0,6-2 0,1 2-305,0 0 0,1 0 0,-1 1-1,0 1 1,1 0 0,-1 0-1,0 1 1,1 1 0,-1 0-1,15 5 1,-11-2-102,0 1-1,-1 1 1,0 0-1,0 1 0,0 1 1,-1 0-1,-1 1 1,19 16-1,-26-21-16,0 1 0,-1 0 1,1 0-1,-1 0 0,-1 1 0,1 0 0,-1 0 0,0 0 0,-1 0 0,0 1 0,0-1 0,0 1 0,-1 0 0,0 0 0,-1 0 0,1 0 0,-2 0 0,1 0 0,-2 12 0,0-15-63,0 0-1,0 0 0,0 0 0,-1-1 0,0 1 1,0-1-1,0 1 0,-1-1 0,1 0 1,-1 0-1,0 0 0,0 0 0,-1 0 0,1 0 1,-1-1-1,1 0 0,-1 0 0,0 0 0,-1 0 1,1-1-1,0 1 0,-1-1 0,1 0 0,-1-1 1,-8 3-1,5-2-511,-1 0 1,1 0 0,-1-1-1,1-1 1,-1 1-1,-11-2 1,13 1-350,0-1 1,0-1-1,-1 1 0,1-1 1,1 0-1,-1-1 0,-9-4 1,1-4-1541,5-3 386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2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65 143 96,'-17'-16'1464,"4"5"300,-1 0 312,4 3 109,6 1-125,-2 1-184,6 1-192,0-1-208,10 3-396,7-3-596,6-1-656,15-2-704,2 0-808,8 0-664,10-1-324,-4 3 44,3 0 227,8 1 373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29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1 300,'10'5'19041,"-14"7"-20002,-147 298 5085,80-176-5505,6 3-3310,58-110-1099,27-54-4572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29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65 380,'-1'-25'2715,"3"-14"13136,23 96-15062,55 93-1,-64-126-1628,1-1 1,21 23 0,-25-32-932,1 0 0,1-1 0,31 21 1,-41-30 1127,0-1 1,1 0 0,-1 0-1,1-1 1,0 1 0,0-1-1,0 0 1,0-1 0,0 0 0,0 0-1,0 0 1,9 0 0,13-4-1366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30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81 1184,'9'-25'16973,"18"20"-14002,-17 4-3338,76-7-51,88-10-1469,-117 8-2929,-1-3-3848,-72 13 4108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30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 1100,'-16'13'1976,"-11"12"3297,27-24-5191,0-1 0,0 0 0,0 1 0,0-1 0,0 1 0,0-1 0,0 1 0,0-1 0,0 1 0,0-1 0,0 1 0,0-1 0,0 1 0,1-1 0,-1 0 0,0 1 0,0-1 0,1 1 0,-1-1 0,0 0 0,0 1 0,1-1 0,-1 0 0,0 1 0,1-1 0,-1 0 0,1 0 0,-1 1 0,0-1 0,1 0 0,-1 0-1,1 1 1,-1-1 0,1 0 0,-1 0 0,1 0 0,-1 0 0,0 0 0,1 0 0,-1 0 0,1 0 0,-1 0 0,2 0 0,23 3 1355,6-3-272,51-6 0,33-12-3151,58-6-5032,-51 18 2149,-64 6 3123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35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395 8 1296,'58'-4'3737,"2"1"3862,-90 7-2739,-25 11-4383,14-3-330,-9 0-133,-89 25-23,123-31 24,0 0 0,0 1 1,1 1-1,0 0 0,0 1 0,-16 14 0,24-16 4,0 0 0,0 1-1,1 0 1,0 1 0,1-1 0,0 1 0,0 0-1,1 0 1,0 0 0,0 1 0,1-1 0,1 1-1,-1 0 1,2 0 0,-1 0 0,1 12-1,0 20 35,1 1-1,9 61 1,-7-90-51,23 186 21,11 117-131,-29-218 44,-8 121 0,-2-167 78,-1-5 79,2 0-1,2 0 0,7 54 0,-4-89-83,1 1 0,0-1-1,8 17 1,-7-18-4,0 1 0,-1-1 0,5 24-1,-5-5 5,-2-1 0,-1 1-1,-4 32 1,-7 64 15,9-122-30,0 1 0,1-1 0,0 1 0,-1-1 0,2 1 1,-1-1-1,2 8 0,-2-11-9,1-1-1,0 1 1,-1 0 0,1-1 0,0 1 0,0-1 0,0 1 0,0-1 0,0 1-1,0-1 1,0 1 0,1-1 0,-1 0 0,1 0 0,-1 0 0,1 0 0,-1 0-1,1 0 1,-1 0 0,1 0 0,0 0 0,-1-1 0,1 1 0,0-1-1,2 1 1,37 5-1025,0-2-1,0-2 0,0-2 0,48-5 1,13 0-4381,5-1 242,-55-1 3162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41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78 286 500,'-27'5'3501,"19"-3"-1807,0-1 1,0 1-1,1 1 0,-13 4 0,38-5 2161,30-11-3314,0-2 0,82-31 0,-83 24-659,-1-3 0,-1-2 1,0-1-1,79-60 1,-120 81 23,0 0 1,0-1 0,0 1-1,-1-1 1,1 0 0,-1 0-1,5-7 1,-8 10 50,0 1 0,1-1 0,-1 1 0,0-1 0,0 0 0,0 1 0,0-1 0,1 1-1,-1-1 1,0 0 0,0 1 0,0-1 0,0 0 0,0 1 0,0-1 0,-1 0 0,1 1 0,0-1 0,0 1 0,0-1-1,-1 0 1,1 1 0,0-1 0,0 1 0,-1-2 0,-1 1-44,1 0 0,-1 0 0,1 0 1,-1 0-1,1 0 0,-1 1 0,1-1 0,-1 0 0,0 1 0,1-1 0,-1 1 1,0 0-1,0-1 0,-1 1 0,-126-7-3587,15 1 2672,103 7 1132,16 2-81,18 4 18,18-3 91,-17-3-61,0 2 1,0 0 0,0 1-1,0 2 1,44 16 0,-66-22-75,1 1 0,-1 0 1,0 0-1,0 0 0,0 1 1,1-1-1,-2 0 0,1 1 1,0 0-1,0-1 1,0 1-1,-1 0 0,1 0 1,-1 0-1,1 0 0,-1 0 1,0 0-1,0 0 0,0 1 1,0-1-1,0 0 0,0 0 1,-1 1-1,1-1 1,-1 1-1,0-1 0,1 1 1,-1-1-1,0 1 0,0-1 1,-1 0-1,1 1 0,-1-1 1,1 1-1,-1-1 1,0 0-1,1 1 0,-1-1 1,-1 0-1,1 0 0,-3 4 1,-4 7-10,-1-1 0,-1 0 0,0 0 0,-1-1 1,-16 13-1,-11 6-594,21-18-652,-30 29 0,43-38 841,1 1 1,0 0-1,0-1 1,0 1-1,0 1 1,1-1 0,0 0-1,-1 1 1,2-1-1,-1 1 1,0-1-1,1 1 1,-2 8 0,5 6-1392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42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27 443 1116,'-26'6'10735,"35"-13"-8326,137-83-284,-98 55-2269,-1-2 0,-2-2 0,-2-2 0,68-83 0,-85 79 845,-14 20-229,-12 25-471,0 0 0,0 0 0,0 0 0,0 0 0,0 0 0,0 0 0,1 0 0,-1-1 0,0 1 0,0 0 0,0 0 0,0 0 0,0 0 0,0 0 1,0 0-1,0 0 0,0-1 0,0 1 0,0 0 0,0 0 0,0 0 0,0 0 0,0 0 0,0 0 0,0-1 0,0 1 0,0 0 0,0 0 0,0 0 0,0 0 1,0 0-1,0 0 0,0-1 0,0 1 0,0 0 0,0 0 0,0 0 0,0 0 0,-1 0 0,1 0 0,0 0 0,0-1 0,0 1 0,0 0 0,0 0 1,0 0-1,0 0 0,0 0 0,-1 0 0,1 0 0,0 0 0,0 0 0,0 0 0,0 0 0,0 0 0,0 0 0,-1 0 0,1 0 0,0 0 0,0 0 0,0 0 1,0 0-1,-14 4-36,-15 11-127,-132 96-1636,110-73 1101,12-7-135,31-22-321,27-20-205,113-68-1844,-41 34 4720,-90 45-1443,1-1 1,-1 1-1,0 0 0,1 0 1,-1 0-1,1 0 0,-1 0 1,1 0-1,-1 0 0,1 0 1,-1 1-1,1-1 0,-1 0 1,1 1-1,-1 0 0,0-1 1,1 1-1,-1 0 0,0-1 1,0 1-1,1 0 0,-1 0 0,0 0 1,0 0-1,0 0 0,0 0 1,0 1-1,0-1 0,0 0 1,-1 0-1,2 2 0,5 9 34,-1-1-1,9 21 0,-8-16-101,28 66-1850,7 46-5022,-35-99 4977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45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1 796,'-2'11'10732,"36"-13"-6878,-25 2-3663,505 14 1479,-503-15-1909,1 0-1,-1 0 1,14-3 0,11-6-4644,-26 7 2056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46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0 740 540,'6'6'9286,"-6"-6"-9123,13-12 2899,14-24-2444,-25 33-87,18-29-210,0-2-1,-3 0 1,-1-1-1,-1 0 1,11-45-1,-13 32-331,-2 0-1,-3-1 1,5-77-1,-13 111 7,1 1 0,-2-1 0,0 1 0,-1 0 0,0-1-1,-1 1 1,0 0 0,-10-23 0,13 36 4,-1-1 0,1 1 0,-1 0 1,1 0-1,-1 0 0,0 0 0,1 0 0,-1-1 0,0 1 1,0 1-1,0-1 0,0 0 0,0 0 0,0 0 1,0 0-1,0 1 0,0-1 0,0 0 0,0 1 0,0-1 1,0 1-1,-1-1 0,1 1 0,-2-1 0,2 2 5,-1-1 1,1 0-1,0 1 0,-1-1 0,1 1 0,0 0 0,-1-1 0,1 1 0,0 0 1,0 0-1,0 0 0,-1 0 0,1 0 0,0 0 0,0 0 0,0 0 0,-1 2 1,-3 5 26,0 1 1,0-1 0,1 1 0,0 0 0,-2 10-1,-2 9 50,3 1 0,0-1-1,-2 58 1,8-28-34,6 58 0,-1-62-182,2-1 1,17 56 0,-20-92-41,0 0 0,1 0 0,1-1 0,0 0 0,1-1 0,1 1 0,1-2 0,0 1 0,1-1 0,16 17 0,-23-28-8,1 0 0,-1 0 0,0 0 0,1 0-1,0-1 1,0 1 0,-1-1 0,1-1 0,1 1 0,-1-1 0,0 1 0,0-1 0,0-1 0,1 1 0,-1-1-1,0 0 1,1 0 0,-1-1 0,0 1 0,1-1 0,-1 0 0,0-1 0,0 1 0,0-1 0,0 0-1,0-1 1,-1 1 0,1-1 0,6-4 0,-3 2-9,1-2 1,0 1-1,-1-1 1,0 0-1,-1-1 1,0 0-1,0 0 1,-1-1-1,0 0 0,0 0 1,-1 0-1,0 0 1,7-20-1,-10 19 557,4-8 4096,-6 18-4407,1 0 1,-1 0 0,0 0-1,1 0 1,-1 0 0,1 0-1,-1 0 1,0-1-1,1 1 1,-1 0 0,0 1-1,1-1 1,-1 0 0,1 0-1,-1 0 1,0 0 0,1 0-1,-1 0 1,0 0-1,1 0 1,-1 1 0,0-1-1,1 0 1,-1 0 0,0 0-1,0 1 1,1-1-1,-1 0 1,0 1 0,0-1-1,1 0 1,-1 0 0,0 1-1,0-1 1,0 0 0,1 1-1,-1-1 1,0 0-1,0 1 1,0-1 0,0 1-1,0-1 1,0 0 0,0 1-1,14 23 328,-3-5-657,1-1 0,0 1 0,1-2 0,28 30-1,-37-44 202,0 0-1,-1 1 0,1-2 0,1 1 0,-1 0 1,0-1-1,0 1 0,1-1 0,0-1 0,-1 1 0,1-1 1,0 1-1,0-1 0,0-1 0,-1 1 0,1-1 0,0 1 1,0-1-1,0-1 0,0 1 0,0-1 0,0 0 0,0 0 1,0 0-1,-1-1 0,1 0 0,4-2 0,-2 0 141,0-1 1,-1 1-1,1-1 0,-1-1 0,-1 1 0,1-1 1,-1 0-1,0 0 0,0 0 0,-1-1 0,0 0 0,0 0 1,0 0-1,-1 0 0,0-1 0,0 1 0,-1-1 0,0 0 1,-1 0-1,0 0 0,0 1 0,0-10 0,0 11 62,-1-1-1,0 0 0,0 0 0,0 0 1,-1 0-1,0 0 0,-1 0 0,1 1 1,-1-1-1,0 0 0,-1 1 0,0-1 1,0 1-1,0 0 0,-1 0 0,0 0 1,0 1-1,0-1 0,-1 1 0,0 0 0,0 0 1,0 1-1,0 0 0,-1-1 0,-7-3 1,8 6-93,1 0 0,0 1 1,-1 0-1,1-1 0,-1 2 0,1-1 1,-1 0-1,0 1 0,1 0 1,-1 0-1,0 0 0,1 1 0,-1-1 1,0 1-1,1 0 0,-6 2 1,3 0-28,0 1 0,0-1 1,0 1-1,0 0 1,1 1-1,0 0 1,0 0-1,0 0 0,-6 7 1,4-3-233,1-1 1,1 1-1,-1 1 1,1-1-1,1 1 1,0 0-1,0 0 0,1 1 1,0 0-1,1-1 1,0 1-1,1 0 1,-2 17-1,4-21-232,1 0-1,-1 0 1,1 0-1,1 0 1,-1 0-1,1 0 1,0-1-1,1 1 1,5 11-1,-6-14 159,1-1-1,-1 1 0,1-1 1,-1 0-1,1 0 1,0 0-1,0 0 1,0 0-1,0-1 0,1 0 1,-1 1-1,1-1 1,0 0-1,-1-1 0,1 1 1,0-1-1,7 2 1,23 1-1448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47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192 141 116,'18'-8'6240,"-18"29"1170,-1-3-6830,0-15-447,1 1 1,1-1-1,-1 0 0,0 1 1,1-1-1,-1 0 0,1 1 1,0-1-1,0 0 0,0 0 1,1 0-1,-1 0 0,1 0 1,0 0-1,0 0 0,0-1 1,0 1-1,0 0 0,5 3 1,-3-4-145,-1 1 0,1-2 0,0 1 0,0 0 1,0-1-1,0 0 0,0 0 0,0 0 0,0 0 1,1-1-1,-1 1 0,0-1 0,0 0 0,0 0 0,7-2 1,2 0-194,1-1 1,-1-1-1,0 0 1,0 0-1,-1-2 1,0 1 0,19-12-1,-25 13 201,1 0 0,-1 0 0,0-1-1,0 0 1,-1 0 0,0 0 0,1-1 0,-2 1 0,1-1-1,-1 0 1,0-1 0,0 1 0,0-1 0,-1 0 0,3-7-1,-6 11 97,1-1 0,0 1 0,-1 0-1,0-1 1,0 1 0,0 0 0,0-1-1,-1 1 1,1-1 0,-1 1-1,0 0 1,0 0 0,0-1 0,0 1-1,0 0 1,-1 0 0,0 0 0,1 0-1,-1 1 1,0-1 0,0 0 0,-1 1-1,1-1 1,-1 1 0,1 0 0,-1 0-1,0 0 1,1 0 0,-7-3-1,3 2-15,-1 0 0,0 0 0,1 1 0,-1 0 0,0 0 0,0 0 0,0 1 0,-1 0 0,1 0 0,0 1 0,0 0 0,0 1-1,-8 0 1,6 1-82,1 1 0,-1-1 0,1 1 0,0 1 0,0 0 0,1 0-1,-1 0 1,1 1 0,0 0 0,0 0 0,0 1 0,1 0 0,0 0-1,0 1 1,0-1 0,1 1 0,-8 13 0,11-15-108,-1 0 0,1-1 1,0 2-1,0-1 0,1 0 0,-1 0 1,1 0-1,0 1 0,1-1 1,-1 0-1,1 1 0,0-1 0,0 1 1,1-1-1,0 0 0,0 1 1,0-1-1,0 0 0,1 0 0,0 0 1,0 0-1,1 0 0,-1 0 0,1 0 1,0-1-1,0 1 0,0-1 1,1 0-1,5 5 0,11 9-828,30 20 0,-31-24 578,33 31 0,-46-39 337,-1 0 0,1 0 0,-1 1 0,-1 0-1,1 0 1,-1 1 0,-1-1 0,1 1 0,2 9-1,-2-3 102,0 0 0,-1 0 0,-1 0-1,0 1 1,-1-1 0,-1 0 0,0 0-1,-1 1 1,0-1 0,-7 27 0,5-30 218,-1 0 1,-1 0 0,0 0 0,0 0 0,-1-1 0,0 0-1,-1 0 1,0 0 0,-1-1 0,0 0 0,0-1 0,-1 1-1,-15 9 1,4-3 113,-2-2 0,0-1 0,0-1 0,-1 0 0,-42 12-1,36-15-1250,0-2 0,-39 5-1,67-11 552,-1 1-1,0-1 1,1 0 0,-1 0-1,1 0 1,-1 0-1,0 0 1,1 0-1,-1 0 1,0 0-1,1-1 1,-1 1 0,1-1-1,-1 1 1,0-1-1,1 1 1,-1-1-1,1 0 1,0 0 0,-1 0-1,1 0 1,0 0-1,-2-2 1,2 1-6,1 1 0,0-1 0,-1 1 0,1-1 0,0 0 0,0 1 0,0-1 0,0 0 1,1 1-1,-1-1 0,0 1 0,1-1 0,-1 0 0,1 1 0,-1-1 0,1 1 0,0 0 0,0-1 0,0 1 1,0-1-1,0 1 0,0 0 0,0 0 0,2-2 0,19-22-2046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2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66 380,'-1'0'307,"0"0"0,-1 0-1,1 0 1,0-1 0,0 1 0,0-1-1,0 1 1,0-1 0,0 1 0,-1-1-1,1 0 1,0 1 0,1-1 0,-1 0-1,0 0 1,0 0 0,0 1 0,0-1-1,1 0 1,-1 0 0,0 0 0,1-1-1,-1 1 1,1 0 0,-1 0 0,1 0-1,-1 0 1,1 0 0,0-1 0,0 1-1,0 0 1,-1-2 0,2 1-27,0 0 0,0 0 1,0 1-1,1-1 0,-1 0 1,0 1-1,1-1 0,-1 1 0,1-1 1,-1 1-1,1 0 0,-1-1 0,1 1 1,0 0-1,0 0 0,0 0 0,0 0 1,-1 1-1,4-2 0,2 0-180,0 0 0,0 0 0,0 1 1,0 0-1,0 0 0,0 1 0,0 0 0,1 0 0,-1 1 0,0-1 0,0 2 0,0-1 1,0 1-1,7 2 0,-12-3-100,1 1 0,0-1 0,-1 0 1,1 1-1,-1-1 0,1 1 0,-1 0 0,0 0 1,0 0-1,1 0 0,-2 1 0,1-1 0,0 0 1,0 1-1,-1-1 0,1 1 0,-1 0 0,0-1 1,0 1-1,0 0 0,0 0 0,0 0 0,-1 0 1,1-1-1,-1 1 0,0 0 0,0 0 0,0 0 1,0 0-1,0 0 0,-1 0 0,1 0 0,-1 0 1,0 0-1,-2 4 0,-2 6 52,0-1-1,-2 0 1,1 0 0,-1-1 0,-17 21 0,5-7 28,18-24-89,1 0-1,-1 0 0,0 1 1,0-1-1,1 0 0,-1 1 1,0-1-1,1 0 0,-1 1 1,1-1-1,0 1 1,-1-1-1,1 0 0,0 3 1,0-4-27,0 1 0,1 0 0,-1-1 0,0 1 0,0 0 0,1-1 0,-1 1 0,0-1 0,1 1 0,-1 0 0,0-1 0,1 1 0,-1-1 0,1 1 0,-1-1 0,1 1 0,-1-1 0,1 0 0,-1 1 0,1-1 0,1 1 0,3 1-289,1-1-1,-1 1 1,1-1-1,0 0 1,11 0-1,2 1-44,2 1-76,49 9-283,-66-11 736,0 0 1,0 0-1,0 1 0,0-1 0,0 1 0,0 0 0,-1 1 0,1-1 0,-1 0 0,0 1 0,1 0 0,-1 0 0,5 6 0,-7-7 39,0 1 1,0-1-1,0 1 0,0-1 0,-1 1 1,1-1-1,-1 1 0,0-1 0,1 1 1,-1-1-1,0 1 0,-1 0 0,1-1 0,0 1 1,-1-1-1,1 1 0,-1-1 0,0 1 1,0-1-1,0 1 0,0-1 0,0 0 0,-1 0 1,1 0-1,-1 1 0,1-1 0,-1 0 1,0-1-1,-2 4 0,-5 3 106,1 0 1,-1 0-1,-1 0 0,1-1 0,-12 6 0,10-7-152,-1-1 0,0 0-1,0-1 1,0 0 0,-15 3 0,21-6-233,-1 1 0,0-1 1,0-1-1,1 0 0,-1 0 1,0 0-1,0 0 0,1-1 1,-1 0-1,0-1 1,-9-3-1,15 5 25,-1-1-1,0 0 1,1 0 0,-1 0-1,1 0 1,-1 0 0,1 0-1,0 0 1,-1 0 0,1 0-1,0-1 1,0 1 0,0 0-1,0-1 1,0 1 0,0-1-1,0 0 1,1 1 0,-1-1-1,0 0 1,1 1 0,-1-1-1,1 0 1,0 1 0,0-1-1,0 0 1,-1 0 0,2-2-1,-1 0-209,1-1-1,0 1 1,0-1 0,1 1-1,-1 0 1,1 0 0,0 0-1,0 0 1,0 0 0,4-4-1,17-21-1337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48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24 4,'0'-1'330,"0"-1"1,0 1-1,-1 0 1,1 0-1,-1 0 1,0 0-1,1-1 1,-1 1-1,0 0 1,1 0-1,-1 0 1,0 0-1,0 0 1,0 0-1,0 1 0,0-1 1,0 0-1,0 0 1,0 1-1,0-1 1,0 1-1,0-1 1,-1 1-1,1-1 1,0 1-1,0 0 1,-1-1-1,1 1 1,0 0-1,0 0 1,-1 0-1,1 0 0,0 0 1,-2 1-1,-49 2 2825,50-3-3047,-22 4 277,0 1 0,0 0-1,1 2 1,0 1 0,0 1 0,0 0 0,1 2 0,-28 19 0,44-25-370,0 0 0,1 0-1,0 0 1,0 1 0,1 0 0,0 0-1,0 1 1,0-1 0,1 1 0,0 0-1,0 0 1,0 0 0,1 0 0,0 0-1,-1 14 1,-1 11 26,1 0-1,3 44 1,0-44 6,-20 509 652,14-423-475,5-111-197,1-1 1,0 1-1,0-1 0,0 1 1,1-1-1,0 1 0,1-1 1,-1 1-1,1-1 0,4 9 0,-4-12-18,0-1 0,0 1-1,0 0 1,0-1 0,1 1-1,-1-1 1,1 0 0,-1 0-1,1 0 1,0 0 0,0 0-1,0-1 1,0 1 0,0-1-1,0 0 1,1 0 0,-1 0-1,0 0 1,0 0 0,1-1-1,5 1 1,30 1-257,0-1 0,76-9 1,-74 2-1490,44-12 0,-73 14 535,0 1-1,-1-2 0,1 1 1,-1-1-1,0-1 1,0 0-1,-1-1 0,1 0 1,-2 0-1,13-13 0,-4-1-887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49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76 564,'-6'-13'1420,"3"6"578,0-1-1,-1 1 1,0-1-1,0 1 0,0 0 1,-11-12-1,11 26 175,3 12-1754,1-1 0,0 1-1,6 30 1,-2-13-201,33 279 328,1-109-4893,-37-204 4107,-1 0 0,0-1-1,1 1 1,-1-1 0,1 1 0,-1-1 0,1 1 0,0-1 0,0 1 0,0-1-1,-1 0 1,1 1 0,1-1 0,1 2 0,-3-3 78,1 1 0,0-1 0,-1 0-1,1 0 1,-1 1 0,1-1 0,0 0 0,-1 0 0,1 0-1,-1 0 1,1 0 0,0 0 0,-1 0 0,1 0 0,0 0 0,-1 0-1,1-1 1,-1 1 0,1 0 0,0 0 0,-1 0 0,1-1-1,-1 1 1,1 0 0,0-1 0,2-2-430,1 0 1,-1 0-1,0 0 0,0-1 0,-1 1 1,1-1-1,-1 1 0,4-8 1,10-22-1534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49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133 170 332,'4'-39'2370,"3"-28"4283,-7 58-4679,0 0 1,-1 1-1,1-1 0,-2 1 0,-2-13 1,0 67 1112,3 81-3054,1 120 698,4-175-4302,17 99 1,-15-150-266</inkml:trace>
  <inkml:trace contextRef="#ctx0" brushRef="#br0" timeOffset="1">55 578 1116,'-14'-7'2588,"1"1"481,-4-3 3659,10 5-4024,4-1-835,3 1-773,3-3-984,11-2-832,9-4-844,15-2-965,6 2-567,10 2-268,0 4 343,4 2 477,-4-1 608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49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52 102 796,'-13'-6'1873,"-20"-11"3651,33 16-5384,-1 1-1,1 0 1,0-1-1,-1 1 1,1-1-1,-1 1 0,1-1 1,0 1-1,-1-1 1,1 1-1,0-1 1,-1 1-1,1-1 1,0 0-1,0 1 1,0-1-1,-1 1 1,1-1-1,0 0 0,0 1 1,0-1-1,0 0 1,0 1-1,0-1 1,0 1-1,0-1 1,1 0-1,-1 1 1,0-1-1,0 1 1,0-1-1,1 0 0,-1 1 1,0-1-1,1 1 1,-1-1-1,0 1 1,1-1-1,-1 1 1,1-1-1,-1 1 1,1 0-1,-1-1 1,1 1-1,-1-1 0,1 1 1,0-1-1,9-5 680,0-1 0,0 1-1,21-9 1,-22 12-792,-1 0 1,0 0-1,1 0 1,0 1 0,-1 1-1,1-1 1,0 2-1,0-1 1,0 1-1,11 1 1,-18-1-30,0 1 1,0-1-1,0 0 1,0 1-1,0-1 0,-1 1 1,1 0-1,0 0 0,0 0 1,-1 0-1,1 0 1,-1 0-1,1 0 0,-1 0 1,1 0-1,-1 1 0,0-1 1,1 1-1,-1-1 1,0 1-1,0-1 0,1 4 1,-1-2 7,0 0 0,-1 0 0,1 0 0,-1 0 1,0 0-1,0 0 0,0 0 0,0 0 1,0 0-1,-1 0 0,0 0 0,-1 5 0,-3 6 48,0-1 0,-1 0 0,-1-1 0,-16 24 0,14-25-23,-14 22 83,22-31-122,0 0 1,0 0-1,0 0 1,0 0 0,0 0-1,1 0 1,-1 0-1,1 0 1,-1 1 0,1-1-1,0 0 1,0 0 0,0 0-1,0 3 1,0-4-24,1 0 0,0 0 1,-1-1-1,1 1 0,0 0 1,-1-1-1,1 1 0,0-1 1,0 1-1,-1-1 0,1 1 1,0-1-1,0 1 0,0-1 1,0 0-1,0 1 1,-1-1-1,1 0 0,0 0 1,0 0-1,0 0 0,0 0 1,0 0-1,0 0 0,0 0 1,1 0-1,32-3-813,-27 2 603,62-2-1210,-63 3 1418,0 1-1,0 0 0,0 0 0,1 0 0,-1 1 0,0-1 1,0 2-1,10 4 0,-14-6 74,-1 0 0,0-1 0,0 1 0,1 0 0,-1 0 0,0 0 0,0 0 0,0 0 0,0 1 0,0-1 0,0 0 0,-1 0 0,1 1 0,0-1 0,-1 0 0,1 1 0,-1-1 0,1 1 0,-1-1 0,0 1 0,1 2 0,-1-1 35,0 0 0,-1 0 1,1 1-1,-1-1 0,0 0 0,0 0 1,0 0-1,0-1 0,0 1 0,-2 3 0,-4 4 133,1 0-1,-1-1 1,-1 1-1,-13 11 0,-69 62 371,25-35-3370,51-42-2209,13-16 1440,19-27-370,-13 28 3229,14-28-1309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50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1800,'20'-54'17203,"-21"66"-17146,1-1-1,0 0 1,1 0 0,0 0 0,1 0-1,0 0 1,1 0 0,0 0-1,1-1 1,0 1 0,1-1 0,0 0-1,0 0 1,1 0 0,0-1-1,1 0 1,0 0 0,0-1 0,13 12-1,-11-13-193,-1 0 0,1 0-1,-1-1 1,2 0 0,-1-1 0,1 0-1,0 0 1,0-1 0,11 3-1,-13-5 54,-1 0-1,0-1 0,1 0 0,-1-1 0,1 1 0,-1-2 0,1 1 0,-1-1 1,1 0-1,-1 0 0,0-1 0,0 0 0,13-5 0,-16 5 78,0-1-1,0 1 1,0-1-1,0 0 0,0 0 1,-1 0-1,1 0 1,-1-1-1,0 1 0,0-1 1,0 0-1,-1 0 1,0 0-1,1 0 0,-1-1 1,0 1-1,-1 0 1,1-1-1,-1 1 0,0-1 1,0 0-1,-1 1 1,1-1-1,-1 0 1,0 0-1,0 1 0,-2-10 1,1 7 40,0-1 0,0 1 0,-1 0 0,0-1 0,0 1 0,-1 0 0,0 0 0,0 0 0,-1 1 0,0-1 0,0 1 0,-1 0 0,1 0 0,-1 0 0,0 0 0,-11-8 0,9 10-96,0 0 0,0 1 0,-1 0 0,1 0 0,-1 0 0,0 1 0,0 0 0,0 0 1,0 1-1,0 0 0,0 1 0,0-1 0,-12 3 0,13-2-387,1 1 0,0 0 1,0 0-1,0 1 0,0-1 0,0 1 1,0 1-1,0-1 0,0 1 1,1 0-1,-1 1 0,1-1 0,0 1 1,0 0-1,0 0 0,1 1 1,-8 8-1,11-11 160,0-1 0,0 1 0,-1 0 0,1 0 0,0 0 0,1 0 0,-1 0 0,0 0 0,1 0 0,-1 0 0,1 0 0,0 1 0,-1-1 0,1 0 0,0 0 0,0 0 0,0 0 0,1 3 0,8 9-1965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50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23 1732,'-20'-10'11735,"21"10"-11626,12-5 4434,7 3-5016,152-2 910,-57 3-7935,-110 0 6326,8 1-616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50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14 648,'-9'-5'1091,"-11"-3"4432,20 8-5408,-1 0 1,0 1-1,1-1 0,-1 0 1,1 1-1,-1-1 1,1 0-1,-1 1 1,1-1-1,-1 1 1,1-1-1,0 1 0,-1-1 1,1 1-1,-1-1 1,1 1-1,0-1 1,0 1-1,-1 0 1,1-1-1,0 1 1,0-1-1,0 1 0,0 0 1,0-1-1,0 1 1,0 0-1,0-1 1,0 1-1,0 0 1,0-1-1,0 1 0,0-1 1,1 2-1,18 207 5263,-15-173-5132,3 18-525,2 0-1,17 54 0,-25-104-149,0-1 0,0 1 0,0-1 0,1 0 0,0 0 0,0 0 0,0 0 0,0 0 0,0 0 0,0 0 0,1 0 0,-1-1 0,6 4 0,-7-5 174,1 0 0,-1-1 0,1 1 0,-1-1 0,1 1 0,-1-1 0,1 1 0,0-1 0,-1 0 0,1 0 0,0 0 0,-1 0 1,1 0-1,-1 0 0,1 0 0,0-1 0,-1 1 0,1-1 0,-1 1 0,1-1 0,-1 1 0,1-1 0,-1 0 0,0 0 0,1 0 0,-1 0 0,0 0 0,0 0 0,1 0 0,-1 0 0,1-2 0,9-13-1583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51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97 1020,'-21'-56'9845,"8"24"-1880,13 32-7913,0 0 1,0 0-1,0-1 0,0 1 0,0 0 0,0 0 0,0-1 0,0 1 0,0 0 0,0 0 1,0 0-1,0-1 0,0 1 0,0 0 0,0 0 0,0-1 0,1 1 0,-1 0 0,0 0 0,0 0 1,0 0-1,0-1 0,0 1 0,0 0 0,1 0 0,-1 0 0,0 0 0,0-1 0,0 1 1,1 0-1,-1 0 0,0 0 0,0 0 0,0 0 0,1 0 0,-1 0 0,0 0 0,1 0 0,14-3 524,19 4-918,-30 0 465,36 0-380,13 2-115,78 12-1,-117-12 342,0 0 0,-1 0 0,1 1 0,-1 1 0,0 1 0,-1-1 0,1 2 0,-1 0 0,-1 0 0,21 18 0,-27-20 21,0 1 0,0 0 0,0 0 0,-1 0 0,0 1 0,-1-1 0,1 1 0,-1 0 0,0 0 0,-1 0-1,0 1 1,0-1 0,-1 0 0,0 1 0,1 10 0,-2 11-12,-1-1 0,-8 52 0,3-40 10,6-38 11,-31 311 93,29-252 1,2-1-1,3 1 1,13 71 0,-14-123-74,0 2-30,0 1 0,-1-1-1,0 1 1,-1 18-1,0-27-7,0 0-1,-1 0 1,1 0-1,-1 0 1,0 0-1,0 0 1,0-1 0,-1 1-1,1 0 1,-1-1-1,1 1 1,-1 0-1,0-1 1,0 0-1,0 1 1,0-1 0,0 0-1,-1 0 1,1 0-1,-1-1 1,1 1-1,-5 2 1,-10 3-261,-1 0 0,-1-1 0,1 0-1,-1-2 1,0 0 0,-28 2 0,-62-4-6533,109-2 6723,-1 0-135,-1 0-1,1 0 1,0 0-1,0 0 1,0 0-1,0 0 1,-1 0 0,1 0-1,0 0 1,0 0-1,0 0 1,0-1 0,0 1-1,0-1 1,-1 1-1,1-1 1,0 1-1,0-1 1,0 1 0,0-1-1,1 0 1,-1 0-1,0 1 1,0-1-1,0 0 1,1 0 0,-1 0-1,0 0 1,1 0-1,-1 0 1,1 0-1,-1 0 1,0-2 0,3-11-1849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31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2 192,'9'2'15392,"34"2"-11909,59 4-3830,276-11 611,-216-9-9617,-158 12 8134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31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54 540,'-1'-14'542,"-6"-25"13529,16 59-10981,125 472-1231,-111-394-2045,-7-8-326,-5-16-1765,1-28-2421,-12-45 4459,0 0 0,1 0 0,-1 0 0,0 0 0,0 0 0,1-1 1,-1 1-1,0 0 0,1 0 0,-1 0 0,1-1 0,-1 1 0,1 0 0,0-1 0,-1 1 0,1 0 0,-1-1 0,1 1 0,0-1 0,0 1 0,-1-1 0,1 1 0,0-1 0,0 0 0,0 1 0,-1-1 1,1 0-1,0 1 0,0-1 0,0 0 0,0 0 0,0 0 0,0 0 0,-1 0 0,3 0 0,10-5-2084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3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0 174 1140,'1'0'172,"0"0"0,0-1 1,-1 1-1,1 0 0,0 0 0,0 0 0,-1 0 0,1 0 0,0 1 1,0-1-1,-1 0 0,1 0 0,0 0 0,-1 1 0,1-1 1,0 0-1,-1 1 0,1-1 0,0 0 0,-1 1 0,1-1 1,-1 1-1,1-1 0,0 1 0,-1-1 0,1 1 0,-1 0 0,0-1 1,1 1-1,-1-1 0,0 1 0,1 0 0,-1 0 0,0-1 1,1 1-1,-1 0 0,0-1 0,0 1 0,0 0 0,0 0 0,0 1 1,5 46 2608,-3-22-1393,1-12-1069,0-1 0,2 1 0,-1-1 0,2 0 0,0 0 0,0 0 0,2-1 0,-1 0 0,1-1 0,1 1 0,0-2 0,15 15-1,-18-20-324,-1-1 0,1 1 0,0-1 0,0 0-1,1-1 1,-1 0 0,1 0 0,-1 0 0,1-1-1,0 0 1,0 0 0,0 0 0,1-1-1,-1 0 1,0-1 0,0 0 0,1 0 0,-1 0-1,0-1 1,0 0 0,0-1 0,0 1 0,0-1-1,0-1 1,12-5 0,-12 5-19,0 0 1,-1-1-1,1-1 1,-1 1-1,0-1 0,0 0 1,-1 0-1,1 0 1,-1-1-1,0 0 0,-1 0 1,1 0-1,-1-1 1,0 1-1,-1-1 0,0 0 1,0 0-1,0 0 1,-1-1-1,0 1 1,-1-1-1,1 1 0,-1-1 1,-1 1-1,1-1 1,-2-11-1,0 6 9,-1-1-1,0 1 1,-1-1 0,0 1 0,-1 0-1,-1 0 1,0 1 0,-1-1-1,0 1 1,-1 0 0,0 1 0,-1-1-1,0 2 1,-11-12 0,9 12-113,-1 0-1,0 1 1,0 0 0,-1 1 0,-1 1 0,1 0 0,-1 0-1,0 1 1,-22-6 0,29 10-217,0 0-1,0 1 1,0-1-1,-1 1 1,1 1-1,0-1 1,-1 1-1,1 1 1,0-1-1,0 1 1,-1 0-1,1 0 1,0 1-1,0-1 1,0 1-1,0 1 1,1-1-1,-1 1 1,1 0-1,-1 0 1,1 1-1,0 0 1,0 0-1,-5 5 1,9-8 132,0 0 0,0 1 0,0-1 1,0 0-1,0 1 0,0-1 0,0 1 1,1-1-1,-1 1 0,0-1 1,1 1-1,-1 0 0,1-1 0,0 1 1,0 0-1,-1-1 0,1 3 0,0 9-1301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31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7 188,'5'-7'14203,"-9"21"-10383,3 0-4107,1-6 300,0 0-1,1 0 0,0-1 0,0 1 1,1 0-1,0-1 0,0 1 0,1-1 1,0 0-1,1 0 0,-1 0 0,1 0 1,0 0-1,1-1 0,0 0 0,0 0 0,0 0 1,1-1-1,-1 1 0,1-1 0,1-1 1,-1 1-1,1-1 0,0 0 0,0-1 1,0 1-1,0-1 0,0-1 0,1 1 1,-1-2-1,1 1 0,0-1 0,-1 0 1,1 0-1,0-1 0,0 0 0,0 0 1,-1-1-1,1 0 0,12-3 0,-13 2-5,0-1-1,1 1 1,-1-1-1,0-1 0,0 1 1,-1-1-1,1-1 1,-1 1-1,0-1 0,9-9 1,-12 11 14,-1 0 0,0 0 0,0 0 0,0 0 0,-1 0 0,1-1 0,-1 1 0,0 0 0,0-1 0,0 1 0,0-1 0,-1 0 0,1 1 0,-1-1 0,0 1 0,0-1 0,0 1 0,0-1 1,-1 0-1,0 1 0,0-1 0,0 1 0,0-1 0,0 1 0,-3-5 0,3 4-21,-1 1 1,0-1-1,0 0 1,-1 1-1,1-1 1,-1 1-1,1 0 1,-1 0-1,0 0 1,0 0-1,-1 0 1,1 1-1,-1-1 1,1 1-1,-1 0 1,0 0-1,-4-1 1,2 1-61,-1 0 0,1 1 1,-1 0-1,0 0 0,1 0 0,-1 1 0,0 0 1,1 1-1,-1-1 0,-7 3 0,3-1-420,0 1-1,0 0 1,1 1-1,-1 0 1,1 0-1,0 1 1,0 1-1,1 0 1,0 0-1,0 0 0,0 2 1,-14 13-1,20-16-48,0-1-1,0 0 0,1 1 0,-1 0 0,1-1 0,0 1 1,0 0-1,-1 9 0,2-12 245,0 1-1,1 0 1,0 0-1,0-1 1,0 1-1,0 0 1,0-1 0,0 1-1,1 0 1,-1 0-1,1-1 1,0 1-1,0-1 1,0 1 0,0-1-1,0 1 1,1-1-1,1 4 1,13 7-1132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32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92 712,'29'16'10925,"-28"-14"-10473,7 13 940,-6-13-1281,0 1 0,0-1 0,1 1 0,-1-1 0,1 1 0,-1-1 0,1 0 0,0-1 0,0 1 0,0 0 0,0-1 0,0 1 0,0-1 0,1 0 0,-1 0-1,0 0 1,1-1 0,-1 1 0,0-1 0,1 0 0,-1 0 0,1 0 0,-1 0 0,0 0 0,1-1 0,-1 0 0,5-1 0,-2 1-59,-1-1 0,1 0-1,-1 0 1,1 0 0,-1 0 0,0-1 0,0 0-1,0 0 1,0-1 0,-1 1 0,1-1 0,-1 0-1,0 0 1,0 0 0,5-7 0,-8 8-46,0 1-1,0-1 1,1 1 0,-2-1 0,1 0-1,0 1 1,0-1 0,-1 0 0,1 0 0,-1 0-1,0 1 1,0-1 0,0 0 0,0 0-1,-1 0 1,1 1 0,-1-1 0,0 0-1,1 1 1,-1-1 0,0 0 0,-1 1-1,1-1 1,0 1 0,-1-1 0,1 1-1,-1 0 1,0 0 0,0 0 0,0 0 0,0 0-1,0 0 1,0 0 0,0 1 0,-1-1-1,1 1 1,-1-1 0,1 1 0,-1 0-1,1 0 1,-1 0 0,0 1 0,0-1-1,1 1 1,-1-1 0,0 1 0,0 0-1,0 0 1,1 0 0,-1 0 0,0 0 0,-4 2-1,-3 0-135,0 1 0,0 0-1,1 1 1,-1 0 0,1 0 0,0 1-1,-10 7 1,15-10-176,0 1-1,0 0 1,0 0-1,0 0 1,0 0 0,1 1-1,-1 0 1,1 0-1,0-1 1,0 2 0,1-1-1,-1 0 1,1 1-1,0-1 1,0 1-1,-2 8 1,4-12 96,0 0-1,0 0 1,0 0-1,-1 0 1,2 0 0,-1 1-1,0-1 1,0 0-1,0 0 1,0 0 0,1 0-1,-1 0 1,0 0-1,1 0 1,-1 0 0,1 0-1,-1 0 1,1 0-1,0 0 1,-1 0-1,1 0 1,0 0 0,0-1-1,1 2 1,0-1-126,0 0 0,0 0-1,1 0 1,-1 0 0,0-1 0,0 1 0,0-1 0,0 1-1,1-1 1,-1 0 0,0 0 0,3 0 0,15-2-1029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32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0 12,'9'2'416,"0"0"1,1 1-1,-1 0 1,0 0-1,-1 1 1,1 0-1,0 1 1,-1 0-1,14 11 1,-16-11-174,-1 0 0,0 1 1,0 0-1,-1 0 0,0 0 1,0 0-1,0 1 0,-1-1 1,1 1-1,-2 0 0,1 0 1,-1 0-1,2 11 0,1 12 438,-2-1 0,-2 1 0,0-1-1,-4 36 1,-23 118 2593,22-160-2803,-15 67 1417,18-84-1750,-2 1 0,1-1 1,0 1-1,-1-1 0,0 0 0,-1 0 0,1-1 0,-1 1 0,-1 0 1,-6 6-1,7-9-129,1-1 1,-1 0 0,0 0 0,-1 0 0,1-1-1,0 1 1,0-1 0,-1 0 0,1 0-1,0-1 1,-1 1 0,1-1 0,-1 0 0,1 0-1,-1-1 1,1 1 0,0-1 0,-1 0-1,1 0 1,0 0 0,-6-3 0,-4-1-250,1-1 0,0 0 0,1 0 0,-1-1 0,-15-13 1,24 17-27,1 1 1,-1-2 0,1 1 0,0 0 0,0 0 0,0-1-1,0 0 1,1 0 0,-1 0 0,1 0 0,0 0-1,0 0 1,0 0 0,1-1 0,0 1 0,-1 0 0,2-1-1,-1 1 1,0-1 0,1 0 0,0 1 0,0-1 0,0 1-1,1-1 1,0 0 0,-1 1 0,2-1 0,-1 1 0,0 0-1,1-1 1,0 1 0,0 0 0,0 0 0,0 0 0,5-5-1,7-11-1289,1 0-1,30-29 1,7-1-352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33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498 26 1484,'1'-25'11879,"-2"25"-11718,-15 7 4491,-2 4-4650,-3 7 592,2 1 0,-1 0 0,2 2 0,-30 43 0,-49 100-321,10 4-635,-36 65-3147,122-231 3120,-1 1 0,1-1 0,-1 0 1,1 0-1,-1 0 0,1 0 0,-1-1 1,0 1-1,0 0 0,-4 2 1,-2-26-7431,11-3 5401,0-7 329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33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66 1976,'-2'-32'5032,"-5"-2"5857,13 37-9931,5 7-215,93 105 689,50 54-1220,14-14-3861,-168-154 3616,37 23-4620,-36-23 4468,0-1 0,-1 1 0,1-1 0,-1 1 0,1-1 0,0 1 0,-1-1 0,1 0 0,0 0 0,0 1 1,-1-1-1,1 0 0,0 0 0,0 0 0,-1 0 0,1 0 0,0 0 0,0 0 0,-1 0 0,1 0 0,0 0 0,0 0 0,-1 0 0,1-1 0,0 1 1,0 0-1,-1-1 0,1 1 0,0 0 0,-1-1 0,1 1 0,0-1 0,-1 1 0,1-1 0,-1 1 0,1-1 0,-1 1 0,1-1 0,-1 0 1,1 1-1,-1-1 0,0 0 0,1 1 0,-1-1 0,0 0 0,0 1 0,1-1 0,-1 0 0,0 0 0,0 1 0,0-2 0,1-14-2161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34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1080,'7'-4'2594,"1"0"0,0 1-1,0 1 1,11-3 0,37-3 2426,56 9-3079,-101 0-1397,8 0-281,0 0-1,-1 2 1,0 0 0,1 1-1,-1 0 1,22 10 0,-31-10-220,-1 1 1,1 0 0,0 0 0,-1 1-1,0 0 1,-1 0 0,1 1-1,-1 0 1,0 0 0,-1 1 0,0 0-1,0 0 1,6 11 0,-3 0 13,-1-1 1,0 1-1,-1 1 0,-1 0 1,-1-1-1,4 35 0,1 127 149,-9-155-190,52 893-730,-51-901 718,2 17-218,-1 0 1,-1 0-1,-2 1 1,-6 45-1,4-71 62,0-1 0,0 1 0,-1-1 0,0 0 0,0 0 0,-1 0 0,-1 0 0,1-1 0,-1 0 0,-1 0 1,1 0-1,-1 0 0,-1-1 0,1 0 0,-1 0 0,-1-1 0,1 0 0,-1 0 0,0-1 0,-16 8 0,4-5-1023,-1 0-1,0-1 1,-1-2 0,1 0-1,-1-1 1,0-1-1,0-2 1,-1 0 0,1-1-1,0-1 1,0-1-1,0-1 1,-30-8 0,1-4-1037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36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162 187 1788,'12'0'7006,"-12"0"-6869,17-12 3356,9-14-507,44-54-1,-12 12-1414,-58 68-1564,0 0-1,0 0 1,1 0-1,-1 0 1,0 0-1,0 0 1,0 0-1,1 0 1,-1 0-1,0 0 1,0 0-1,0 0 1,0 0-1,1 0 1,-1 0-1,0 1 1,0-1-1,0 0 0,0 0 1,1 0-1,-1 0 1,0 0-1,0 0 1,0 1-1,0-1 1,0 0-1,0 0 1,0 0-1,0 0 1,1 1-1,-1-1 1,0 0-1,0 0 1,0 0-1,0 1 0,0-1 1,0 0-1,0 0 1,0 0-1,0 0 1,0 1-1,0-1 1,0 0-1,0 0 1,0 0-1,0 1 1,-1-1-1,1 0 1,0 0-1,0 0 1,0 0-1,0 1 1,0-1-1,0 20-2,0-15 17,-4 70-353,-12 74-1,-2 12-422,18-141 677,-3 17-167,2-36 233,1-1-1,0 0 1,-1 0 0,1 0 0,0 0 0,-1 0 0,1 0-1,0-1 1,-1 1 0,1 0 0,0 0 0,-1 0 0,1 0-1,0 0 1,-1 0 0,1 0 0,0-1 0,-1 1 0,1 0-1,0 0 1,0-1 0,-1 1 0,1 0 0,0 0 0,0-1-1,0 1 1,-1 0 0,1 0 0,0-1 0,0 1 0,0 0-1,0-1 1,0 1 0,-1 0 0,1-1 0,0 1 0,0-1-1,-10-16-204,-18-30-67,-2 0 0,-2 2 0,-62-66 0,11 12 1556,64 69-480,18 30-779,1 0 1,0-1 0,0 1-1,0 0 1,0-1-1,0 1 1,0 0-1,0-1 1,0 1-1,0 0 1,0-1-1,0 1 1,0-1 0,0 1-1,0 0 1,0-1-1,0 1 1,0 0-1,0-1 1,0 1-1,0 0 1,1-1-1,-1 1 1,0 0 0,0-1-1,0 1 1,1 0-1,-1-1 1,1 1-5,0-1 0,0 1 0,0 0 0,1-1 0,-1 1 0,0 0 0,0 0 0,0 0 0,0 0 0,0 0 0,0 0 0,0 0 0,1 1-1,-1-1 1,1 1 0,68 17 22,0 4 0,-2 3 0,67 35 0,-121-50-31,-14-10-2,0 0 1,0 0-1,0 0 1,0 1-1,0-1 1,0 0-1,0 0 1,0 1 0,0-1-1,0 0 1,0 0-1,0 1 1,0-1-1,0 0 1,0 0-1,0 0 1,-1 1-1,1-1 1,0 0 0,0 0-1,0 0 1,0 1-1,0-1 1,0 0-1,-1 0 1,1 0-1,0 0 1,0 1-1,0-1 1,-1 0 0,1 0-1,0 0 1,0 0-1,0 0 1,-1 0-1,-32 9-351,18-6 13,-14 4-1608,0 2 1,1 1-1,1 1 0,0 1 0,0 2 0,1 0 0,-40 31 0,32-18-225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17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1 987 400,'32'-31'595,"0"1"0,3 2 1,0 2-1,2 1 0,0 1 0,2 2 1,0 2-1,47-16 0,39-8 692,180-40 0,311-58 1453,370-93-226,-454 113-2421,8 50-300,-85 44 279,-440 25-537,-22-3-1193,-25-2-2148,-28 7-1566,40 1 3890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17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28 216,'-3'-4'117,"-4"-20"7156,21 25-6389,40 9-482,-2 2 0,1 2 1,-2 3-1,59 27 0,-103-41-411,-1 1 0,0-1-1,0 1 1,0 0 0,0 1 0,-1-1 0,1 1-1,-1 1 1,5 5 0,-9-9 8,1 0-1,-1 1 1,0-1-1,0 0 1,0 1 0,0-1-1,0 0 1,0 1 0,-1-1-1,1 1 1,-1-1 0,1 1-1,-1-1 1,0 1 0,0-1-1,0 1 1,-1-1 0,1 1-1,-1-1 1,1 1-1,-1-1 1,0 1 0,0-1-1,0 0 1,0 1 0,0-1-1,-1 0 1,1 0 0,-3 3-1,-3 4 13,-1-1-1,-1 1 1,0-1-1,0-1 1,0 0-1,-1 0 1,0-1-1,-1 0 1,-18 8-1,-14 2-697,-52 14-1,67-22-103,-7 3-505,-25 6-2581,45-16 2143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18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455 66 1044,'0'-1'365,"1"-1"-1,0 0 1,0 1 0,-1-1-1,1 0 1,-1 1 0,1-1-1,-1 0 1,1 1 0,-1-1-1,0 0 1,0 0-1,0 0 1,0 1 0,-1-1-1,1 0 1,0 0 0,-1 1-1,1-1 1,-1 0 0,1 1-1,-2-4 1,0 4-89,0-1 1,1 0-1,-1 1 1,0-1-1,0 1 1,0-1-1,0 1 0,0 0 1,0 0-1,0 0 1,-1 0-1,1 0 1,0 1-1,-4-2 0,-5 0 13,-1 1 0,1 0-1,0 1 1,0 0 0,-22 4-1,14-1-213,1 1-1,0 1 0,1 0 1,0 2-1,0 0 0,0 1 1,0 0-1,1 1 0,1 1 0,0 1 1,-26 23-1,31-24 15,1 0 1,-1 1-1,2 0 0,-1 1 1,2 0-1,-1 0 1,2 1-1,0 0 0,0 0 1,1 0-1,1 1 0,0 0 1,1 0-1,0 0 1,-1 26-1,14 177 241,-3-142-278,-4 85 1,-14-24 0,-2 57 3,13-187-48,0 0 0,1 1 0,-1-1 0,1 0 0,0 0 0,1 1-1,-1-1 1,1 0 0,4 7 0,-4-10-4,0 0 0,0 0 0,0 0 0,0-1 0,0 1 0,1-1 1,0 0-1,-1 1 0,1-1 0,0 0 0,0-1 0,0 1 0,0 0 0,0-1 0,1 0 0,-1 1 0,0-2 0,5 2 0,10 1-109,0 0-1,1-2 1,-1 0-1,1-1 1,-1-1-1,1-1 1,-1-1 0,28-7-1,17-8-3167,61-27-1,-120 44 3031,14-6-1713,-1-1 1,0 0-1,29-20 1,-21 9-47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47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0 292 1164,'28'4'1471,"-1"1"0,0 1 0,41 17 1,-36-12-1279,0-2 0,38 7 0,-17-10-22,0-3 1,0-1-1,0-4 0,99-14 0,209-63 1243,-345 76-1334,189-53 717,-82 20-607,234-36 0,-334 70-118,-1 1-1,1 2 1,-1 0-1,1 1 1,-1 1-1,0 1 1,1 1 0,20 9-1,-17-7 257,0-1 0,0-2 0,1 0-1,-1-2 1,1-1 0,-1-1 0,30-3 0,23-8-148,80-22 1,34-5-515,-160 34 327,0 1 0,0 1 0,65 7 0,-18 8 74,136 43-1,-150-35 95,1-4-1,1-2 1,86 7 0,-102-20 84,1-3 1,96-15-1,101-34-43,10-2-296,-209 44 61,0 4 0,0 1 0,62 5 0,-30 9 60,124 31 0,-133-23 182,1-4 0,95 6 0,-135-20 22,1-2-1,68-11 0,67-26-31,51-8-440,-196 43 168,1 2-1,0 0 1,-1 1 0,1 2-1,-1 1 1,40 9 0,66 29 7,-100-28 130,0-3-1,0 0 1,1-2 0,0-2 0,65 5-1,-42-14 44,0-3-1,0-2 0,61-18 1,55-8-96,-141 30-24,0 1 1,1 2-1,49 4 0,-7 8-60,100 28 0,-117-24 97,1-2 0,0-2 0,85 4 0,-102-16 36,1-1 0,-1-3 0,68-15 0,114-46 36,-127 35-115,-64 22 13,0 2-1,1 1 1,0 1 0,0 2 0,1 1-1,-1 1 1,0 2 0,1 2-1,-1 1 1,0 1 0,34 11 0,-22-4 107,1-2 1,0-2-1,0-2 1,1-2-1,-1-2 1,1-2-1,48-6 1,104-25-24,-82 10-241,220-9 0,234 61 134,-477-23 23,173 26-60,32 3 399,-211-34-201,1-3-1,-1-4 1,0-4 0,0-3-1,138-38 1,-168 33-137,0 2 0,1 3 0,0 2 0,0 3 1,1 3-1,0 2 0,97 11 0,180 21-221,-265-31 82,0-2 0,121-22 0,-129 12 59,171-25-143,-196 33 175,0 2 0,1 2 0,-1 2 0,42 6 1,81 26-84,65 8 84,-119-35 51,1-4-1,0-6 1,-1-4-1,146-29 1,-192 26-151,116-5 1,-147 16 118,0 0 1,-1 2-1,1 1 1,-1 2-1,56 17 1,-5 7 4,-26-9 166,0-2 0,1-2 1,104 16-1,-89-28-83,1-3-1,83-8 1,144-29-2131,-77 7-989,-103 19 812,-40 3-1394,94-18 0,-130 12 1951,-13-4 268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3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6 114 1536,'-1'-2'679,"0"0"-1,1 0 0,-1 0 1,0 0-1,1 0 1,0 0-1,-1 0 1,1 0-1,0 0 1,0 0-1,0 0 0,0 0 1,0 0-1,1 0 1,0-3-1,10-6 3741,10 6-3775,86-4 126,-20 3-2223,-3-7-4165,-61 5 1688,-22 8 3793,-1 0 0,0-1 0,1 1-1,-1 0 1,1-1 0,-1 1 0,1 0 0,-1-1 0,0 1 0,1 0-1,-1-1 1,0 1 0,1-1 0,-1 1 0,0 0 0,0-1 0,0 1 0,1-1-1,-1 1 1,0-1 0,0 1 0,0-1 0,0 1 0,0-1 0,0 1-1,0-1 1,0 1 0,0-1 0,0 0 0,0 1 0,0-1 0,0 1-1,0-1 1,0 1 0,-1 0 0,1-1 0,0 1 0,0-1 0,-1 0-1,-5-8-1359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18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47 716,'0'-4'891,"0"0"0,0 0-1,0 0 1,-1 0 0,1 0 0,-1 0-1,0 1 1,0-1 0,-1 0 0,-1-4-1,3 23 4799,0 9-4848,14 120 916,-9-73-2151,28 137-1,-25-176-330,-4-12-705,12 34 1,-14-48 747,0-1 0,1 0 0,0 0 0,0 0 0,0 0 0,5 5 0,-7-9 445,0 0 0,0 0-1,0 0 1,0 0-1,0 0 1,1 0 0,-1 0-1,0 0 1,0-1 0,1 1-1,-1-1 1,0 1 0,1-1-1,-1 1 1,1-1 0,-1 0-1,0 0 1,1 1-1,-1-1 1,1 0 0,-1 0-1,1-1 1,-1 1 0,0 0-1,1 0 1,-1-1 0,1 1-1,1-2 1,11-7-1538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19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57 440,'20'-56'17658,"-26"117"-16666,2 1-1,8 99 0,34 123-5038,-34-267 2787,0 8-1999,-3-9-1824,-24-35-1628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19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79 129 232,'-24'-2'1776,"4"0"416,3 2 365,0-9 4387,30 3-5768,8-3-692,12 0-804,12-5-1084,2 1-880,4 0-404,3-4-56,4 1 187,-1-2 385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19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8 110 580,'-7'-10'5332,"7"10"-5078,0-1 0,-1 1 0,1-1 0,0 0 0,0 1 0,0-1 0,1 1-1,-1-1 1,0 1 0,0-1 0,0 0 0,21-5 4848,-17 5-5385,23-1 921,-1 1-1,1 1 1,36 5 0,6 0-2151,-1-8-3439,-95-20-1876,17 16 5877,-12-20 366,-7-6 9632,28 34-8886,1-1 0,-1 0-1,1 0 1,-1 1 0,1-1 0,-1 0-1,1 1 1,0-1 0,-1 0 0,1 1-1,-1-1 1,1 1 0,0-1 0,-1 0 0,1 1-1,0-1 1,0 1 0,-1-1 0,1 1-1,0-1 1,0 1 0,0 0 0,-1-1 0,1 1-1,0-1 1,0 1 0,0-1 0,0 1-1,0 0 1,-4 22 721,4-22-702,-6 45 182,2 0 0,1 0 1,3 0-1,2 0 1,2 0-1,13 62 0,-7-82-700,8 2-3449,-18-28 3553,1 1 0,-1 0 0,1 0 0,0 0 1,-1-1-1,1 1 0,0 0 0,0-1 0,0 1 1,-1 0-1,1-1 0,0 1 0,0-1 0,0 1 1,0-1-1,0 0 0,0 1 0,0-1 0,0 0 0,0 0 1,0 0-1,0 0 0,0 0 0,0 0 0,0 0 1,0 0-1,0 0 0,0 0 0,0 0 0,0-1 0,0 1 1,0 0-1,0-1 0,0 1 0,0-1 0,0 1 1,0-1-1,-1 1 0,1-1 0,0 0 0,0 1 0,-1-1 1,1 0-1,0 0 0,-1 1 0,1-1 0,-1 0 1,1 0-1,-1 0 0,1 0 0,-1 0 0,1 0 0,-1 0 1,0-1-1,7-12-1557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20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93 2080,'0'-9'1218,"0"3"505,0 0-1,0 1 1,0-1 0,1 0 0,2-10-1,-2 14-1345,0 1-1,-1-1 1,1 1-1,0-1 1,0 1 0,0-1-1,0 1 1,0 0-1,0 0 1,0-1-1,1 1 1,1-1-1,16-6 17,1 3-197,1 2 0,-1 1 0,1 0 0,28 3 0,83 11-423,-131-12 228,9 1-42,1 0 1,-1 1-1,0 1 1,0-1-1,15 7 1,-23-8 32,0 0 0,1 1-1,-1-1 1,0 0 0,0 1 0,0 0 0,0-1 0,0 1 0,-1 0 0,1 0 0,-1 0 0,1 0-1,-1 0 1,1 0 0,-1 0 0,0 1 0,0-1 0,0 0 0,0 1 0,-1-1 0,1 1-1,-1-1 1,1 1 0,-1-1 0,0 1 0,0-1 0,0 1 0,-1 4 0,-7 42 63,-22 76 0,-4 18 133,23-59-223,3 0 0,5 1 0,3-1 0,14 112 0,-12-183-24,-1-5-36,0-1 0,-1 1 0,1-1 0,-2 1-1,0 9 1,1-15 69,-1 0 0,1-1 0,-1 1 0,0 0 0,1 0 0,-1-1 0,0 1 0,0 0-1,0-1 1,0 1 0,0-1 0,-1 1 0,1-1 0,0 1 0,-1-1 0,1 0 0,-1 0 0,1 0 0,-1 0 0,0 0-1,1 0 1,-1 0 0,0 0 0,0-1 0,-2 1 0,-22 4-672,0-1 1,0-1-1,0-1 1,-34-3-1,-42 4-3723,-27 11-3129,98-12 5664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23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91 400,'5'-21'17641,"11"17"-16546,-15 4-1206,56-13 688,141-26 467,-155 32-2023,1 3 1,68 1-1,-109 3 613,-1 0 0,0 0 1,0 1-1,0-1 0,0 0 1,0 1-1,0-1 1,0 1-1,0 0 0,0 0 1,0 0-1,0 0 0,0 0 1,0 0-1,-1 0 0,1 0 1,0 1-1,1 1 1,0 1-832,-1 1 1,1-1 0,-1 0 0,0 1-1,-1-1 1,3 8 0,-1-2-581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24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1 645 300,'0'1'295,"0"0"1,0 0-1,-1 0 1,1-1-1,0 1 1,1 0-1,-1 0 1,7 12 5317,-6-13-5318,0 1 1,0-1-1,-1 0 1,1 1-1,1-1 1,0 1-52,0-1 0,1-1 1,-1 1-1,0 0 1,0 0-1,1-1 1,-1 1-1,0-1 0,0 0 1,0 0-1,4-2 1,4-2-92,1-1 0,-1-1 0,15-13 0,-9 3-250,0-1 0,-1 0 0,-1-1 0,0-1 0,-2 0 0,0-1 0,-1 0 1,-2-1-1,11-31 0,-6 6-347,-2 0 1,-2-1 0,6-76-1,-15 117 426,0-4 19,0 1-1,0-1 1,-1 1 0,0-1 0,-1 1 0,0 0-1,-1-1 1,-3-12 0,4 23 13,1-1-1,0 0 1,0 0-1,-1 1 1,1-1-1,0 1 1,-1-1 0,1 0-1,-1 1 1,1-1-1,0 1 1,-1-1-1,0 1 1,1-1 0,-1 1-1,1-1 1,-1 1-1,1 0 1,-1-1 0,0 1-1,1 0 1,-1-1-1,0 1 1,0 0-1,1 0 1,-1 0 0,0 0-1,1 0 1,-2 0-1,0 0 14,1 0 0,-1 1 1,1 0-1,0-1 0,-1 1 0,1 0 0,0 0 0,-1 0 0,1 0 0,0 0 0,0 0 0,0 0 0,-1 1 0,-3 5 101,0-1 0,0 1 0,1 0 0,-5 11 0,2 2 33,0 0-1,2 0 1,0 1 0,2-1-1,0 1 1,1 0-1,2 35 1,2-6-21,4 0 1,12 54-1,-9-60-170,3-1-1,1 0 1,3-1-1,1 0 0,2-1 1,1-1-1,38 53 1,-53-86-242,0 0 0,1 0 0,0-1 0,0 0 0,1 0 1,-1 0-1,14 8 0,-16-12 12,-1-1-1,1 1 1,0-1-1,-1 1 1,1-1 0,0 0-1,0-1 1,0 1 0,-1-1-1,1 0 1,0 1 0,0-2-1,0 1 1,0 0-1,0-1 1,0 0 0,-1 0-1,1 0 1,6-3 0,0-1-284,0 0 1,0-1 0,-1 0 0,1-1 0,-1 0 0,-1-1 0,0 1 0,0-2 0,0 1 0,9-15-1,-8 10 580,-1-1-1,11-23 0,-13 24 1251,-1 0-1,6-27 1,-10 22 1254,1 3 2599,3 28-2627,1 15-2028,1 0-1,1-1 1,1 0-1,16 31 1,-22-51-546,1 1 1,0-1-1,0 0 1,1 0 0,0-1-1,0 1 1,1-1-1,0 0 1,0-1 0,0 1-1,0-1 1,1 0-1,0-1 1,0 0-1,0 0 1,1 0 0,-1-1-1,1 0 1,9 2-1,-12-4-30,1 0 0,0-1 0,-1 0 0,1-1 0,0 1 0,-1-1 0,1 0 0,-1 0 0,1-1 0,-1 1 0,1-1 0,-1 0 0,0-1 0,0 1 0,0-1 0,0 0 0,-1-1 0,1 1 0,-1-1 0,0 0 0,0 0 0,0 0 0,0 0 0,2-5 0,0 1 93,-1 0 1,0-1-1,0 1 0,-1-1 0,0 0 0,-1 0 0,0 0 0,0 0 0,-1-1 0,0 1 0,0-1 0,-2 1 0,1-14 1,-1 13 93,-1 0 1,1 1 0,-2-1 0,0 0 0,0 1 0,0 0-1,-1-1 1,-1 1 0,0 0 0,0 0 0,-1 1 0,0-1-1,0 1 1,-7-8 0,11 15-91,0 0-1,0-1 1,0 1-1,0 0 1,-1-1-1,1 1 1,-1 0 0,1 0-1,0 0 1,-1 0-1,0 0 1,1 1-1,-1-1 1,0 0 0,1 1-1,-1-1 1,0 1-1,0-1 1,1 1 0,-1 0-1,0 0 1,0 0-1,1 0 1,-1 0-1,0 0 1,0 1 0,0-1-1,1 0 1,-1 1-1,0 0 1,1-1-1,-1 1 1,0 0 0,1 0-1,-1 0 1,1 0-1,-1 0 1,1 0-1,0 0 1,-1 0 0,0 2-1,-3 3-5,1-1-1,-1 1 1,1 1-1,0-1 1,1 0 0,0 1-1,0 0 1,-4 12-1,5-8-272,0 0-1,0 0 0,1 1 0,1-1 1,-1 0-1,2 0 0,0 1 0,0-1 0,1 0 1,0 0-1,1 0 0,0 0 0,8 16 1,-9-23-9,0 0 1,0 0 0,0 0 0,1 0-1,-1 0 1,1-1 0,0 1 0,0-1-1,1 1 1,-1-1 0,0 0 0,1-1-1,0 1 1,0-1 0,0 1 0,0-1-1,0 0 1,0 0 0,1-1 0,-1 0-1,0 1 1,1-1 0,-1-1-1,1 1 1,0-1 0,-1 1 0,1-1-1,-1-1 1,1 1 0,-1-1 0,1 1-1,-1-1 1,1-1 0,-1 1 0,7-3-1,20-11-692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24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138 181 600,'3'-13'13082,"-1"17"-12999,0 0 0,0-1 0,0 1 0,0-1 0,1 1 0,-1-1 0,1 0-1,0 0 1,0 0 0,0-1 0,0 1 0,0-1 0,1 1 0,-1-1 0,1 0 0,-1-1 0,1 1 0,0 0 0,0-1 0,0 0 0,6 1 0,-7-1-166,0-1-1,1 1 1,-1-1 0,0 0 0,1 0 0,-1 0 0,0-1 0,1 1 0,-1-1 0,0 0 0,1 0 0,-1 0-1,0 0 1,0 0 0,0-1 0,0 0 0,0 1 0,0-1 0,-1 0 0,1 0 0,0-1 0,-1 1 0,0 0-1,1-1 1,-1 0 0,3-4 0,-2 0 68,0 0-1,0 0 1,0 0-1,-1 0 1,0-1-1,-1 1 1,0 0-1,0-1 1,0 0-1,-1 1 1,0-1-1,-1 1 1,1-1-1,-2 1 1,-1-11-1,2 15 37,0 0 0,0 0-1,0 0 1,0 0 0,0 0 0,-1 0 0,0 0 0,1 0-1,-1 1 1,0-1 0,0 1 0,0-1 0,-1 1-1,1 0 1,0-1 0,-1 1 0,0 1 0,1-1-1,-1 0 1,0 1 0,0-1 0,0 1 0,0 0 0,0 0-1,0 0 1,0 0 0,-1 1 0,1-1 0,0 1-1,0 0 1,0 0 0,-1 0 0,1 0 0,0 0-1,0 1 1,-1 0 0,-3 1 0,1 0 9,1 0 1,-1 1-1,0 0 1,1 0-1,0 0 1,0 1-1,0-1 0,0 1 1,0 0-1,1 1 1,0-1-1,0 1 1,0 0-1,1 0 1,-1 0-1,1 1 0,-3 5 1,2-1 12,-1-1 0,2 1 0,-1-1 0,1 1 0,1 0 0,0 1 0,0-1 0,1 0 0,0 16 0,2-19-24,-1-1 0,1 1 0,1 0 1,-1-1-1,1 1 0,0 0 0,1-1 0,-1 0 0,1 0 0,0 0 1,1 0-1,0 0 0,5 7 0,4 0-15,0-1-1,0 0 1,24 16 0,18 14-40,-50-38 30,-1 1 0,0-1 0,0 1 0,0-1 0,-1 1 0,1 0 0,-1 0 0,0 1 0,-1-1 0,1 1 0,-1-1 0,0 1 0,0 0 0,1 11 0,-2-9 41,-1 1-1,0-1 0,0 1 1,-1-1-1,0 1 1,-1-1-1,0 1 1,0-1-1,-6 13 1,0-3 149,-1-1 1,-1 0 0,0-1-1,-1 1 1,-1-2 0,-1 0-1,0 0 1,-22 17 0,18-17 69,-34 21 1,46-33-428,0 0 1,0 0-1,0 0 1,0-1-1,-1 0 1,1 0-1,-1-1 1,1 1-1,-1-1 1,0 0-1,0-1 1,-9 0-1,14 0-22,-1 0-1,1 0 1,0 0 0,-1-1 0,1 1-1,-1 0 1,1-1 0,0 1-1,-1-1 1,1 0 0,0 0-1,-1 1 1,1-1 0,0 0-1,0 0 1,0 0 0,0 0-1,0 0 1,0 0 0,0-1 0,0 1-1,-1-2 1,1 0-117,0 1 0,1-1 0,-1 1 0,1-1 0,0 1 0,-1-1 0,1 0 0,0 1 0,1-1 1,-1 1-1,1-6 0,3-5-803,0 0 1,1 0-1,12-22 1,-17 35 1113,31-57-1971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25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476 117 1868,'0'-11'1030,"0"3"579,0 0 1,0-1 0,-1 1 0,0 0 0,-2-9-1,2 15-1347,0-1-1,0 1 0,0 0 0,0 0 1,0 0-1,0 0 0,-1 0 0,1 0 1,-1 0-1,0 0 0,1 0 0,-1 1 1,0-1-1,0 1 0,0-1 0,0 1 1,0 0-1,0-1 0,0 1 0,-1 0 1,1 1-1,-3-2 0,-10-1-173,1 1 1,-1 0-1,0 1 0,0 0 0,0 1 1,0 1-1,0 0 0,0 2 0,-21 5 1,2 1-64,2 1-1,-1 2 1,-31 17 0,56-26-5,1 1-1,0 0 1,0 0 0,0 1-1,1 0 1,-1 0 0,1 1-1,0 0 1,1 0 0,-8 10-1,10-11 4,1-1 0,-1 1-1,1 0 1,1 0 0,-1 0 0,1 1-1,0-1 1,0 0 0,0 1 0,1-1-1,-1 0 1,1 1 0,1-1 0,-1 0-1,1 1 1,0-1 0,2 6 0,10 33 128,19 45 1,-15-48-63,14 58 1,-21-49 4,-1 1 0,-3 0 0,-1 56 0,-20 153 237,12-242-329,1-4 47,1 0-1,0 1 1,1 21-1,0-34-39,0 0 0,0 1 0,0-1 0,1 0 0,-1 0 0,1 1 0,-1-1 0,1 0 0,0 0 0,0 0 0,0 0 0,0 0 0,0 0 0,0 0 0,1 0 0,-1-1 0,1 1 0,-1 0 0,1-1 0,0 1 0,-1-1 0,1 1 0,0-1 0,0 0 0,0 0-1,0 0 1,0 0 0,0 0 0,3 0 0,6 1-82,0-2-1,0 1 0,0-1 1,0-1-1,-1 0 0,1 0 1,12-4-1,75-24-2312,-93 28 2204,-1-1 24,28-7-2326,-1-3 1,1 0-1,-2-2 0,0-1 0,33-22 0,-28 9-21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25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58 124 360,'-3'-63'4809,"-8"2"5898,7 71-7576,-1 12-2627,-26 348 492,27-214-1953,6-125-1106,7 40-1,-9-69 1839,0-1-1,1 0 0,-1 1 0,0-1 1,0 0-1,1 1 0,-1-1 0,1 0 0,-1 1 1,1-1-1,0 0 0,0 0 0,-1 0 1,1 1-1,0-1 0,0 0 0,0 0 0,0 0 1,0-1-1,0 1 0,0 0 0,1 0 1,-1-1-1,0 1 0,0 0 0,2 0 0,-1-1-40,-1 0-1,1 0 1,0 0-1,0-1 0,-1 1 1,1 0-1,0-1 0,-1 1 1,1-1-1,-1 1 1,1-1-1,0 0 0,-1 0 1,1 0-1,-1 0 0,0 0 1,1 0-1,-1 0 1,0 0-1,2-2 0,15-23-2193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4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14 656,'-1'-1'188,"-23"-11"4790,24 11-4823,0 1 0,-1 0 0,-6 2 2945,7-2-2945,35 194 5945,-10-51-5436,-19-103-836,-3-22-637,0 1 0,1-1 0,1 0 0,8 19 0,-13-36 583,1 0 0,-1 0 0,1 0 0,-1 0 1,1 0-1,0 0 0,-1 0 0,1 0 0,0 0 0,0 0 0,-1-1 0,1 1 0,0 0 0,0 0 1,0-1-1,0 1 0,0 0 0,0-1 0,0 1 0,0-1 0,1 0 0,-1 1 0,0-1 0,0 0 1,0 0-1,0 1 0,1-1 0,-1 0 0,0 0 0,0 0 0,0-1 0,0 1 0,1 0 0,-1 0 0,0-1 1,0 1-1,0 0 0,0-1 0,2 0 0,8-8-1663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25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66 1792,'0'-13'3260,"-2"1"-1,-7-28 5603,5 51-7639,0 16-735,2 98 82,17 129-1,-6-127-2357,-8-125 1515,-1 1 1,0-1-1,0 0 1,0 1-1,0-1 1,-1 0-1,1 0 0,0 1 1,-1-1-1,0 0 1,1 0-1,-1 1 1,0-1-1,0 0 0,-2 3 1,2-5 42,0 1 0,0 0 0,0-1 0,0 1 0,-1-1 0,1 1 0,0-1 0,0 0 0,0 1 0,-1-1 0,1 0 0,0 0 1,0 0-1,-1 0 0,1 0 0,0 0 0,0 0 0,-1 0 0,1 0 0,0-1 0,0 1 0,0-1 0,-1 1 0,1-1 0,0 1 0,0-1 0,0 1 0,0-1 0,-1-1 0,-69-42-4884,2-5 4919,-17-13 8313,77 57-6821,-14-11 3665,21 7-2919,14 2-1239,143-31-7052,-86 23 1265,68-24 0,-76 14 2943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26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52 832,'-36'-9'13007,"49"7"-9047,119-14-1786,-108 11-4852,38-12 45,-58 15 1982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26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6 1344,'-17'-6'8000,"14"6"-7500,2 1-188,1 0-1,-1 1 1,0-1-1,0 0 1,1 0 0,-1 0-1,1 0 1,-1 1 0,1-1-1,-1 0 1,1 1 0,0-1-1,0 0 1,0 3 0,-4 19 796,2 1 0,0 44 1,6-11-708,13 61 0,-16-106-496,16 71-308,-14-74-197,0 1 0,0 0 0,1-1 1,0 0-1,1 0 0,7 11 0,-11-18 211,1 0 0,0 0 0,-1 0 0,1 0 0,0 0 0,0-1 0,0 1 0,0-1 0,0 1 0,0-1 0,0 0 0,1 1 0,-1-1 0,0 0 0,1-1 0,-1 1 0,1 0 0,-1-1 0,1 1 0,-1-1 0,1 0 0,-1 0 0,1 0 0,0 0 1,-1 0-1,1-1 0,4 0 0,10-9-1809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27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24 170 180,'-1'-12'1958,"-1"-1"-1,1 1 1,-8-24 0,-2-8 6097,12 43-7934,-1 0 0,0 0-1,0 0 1,0 0 0,0 0 0,1 0-1,-1 0 1,0 0 0,1 0 0,-1 0-1,1 0 1,0 0 0,-1 0 0,1 0-1,-1 0 1,1 0 0,0 0 0,0 0-1,0 1 1,0-1 0,-1 0-1,1 1 1,0-1 0,0 1 0,0-1-1,0 1 1,0-1 0,0 1 0,3-1-1,36-9 35,-34 8-42,25-3-260,1 0 0,-1 2-1,48 1 1,-67 2 123,-1 0 0,1 2 1,0-1-1,0 1 0,-1 1 1,1 0-1,-1 1 0,0 0 1,0 1-1,0 0 0,-1 1 1,14 9-1,-18-10 27,-1 0 0,0 1 0,0-1 0,0 1 1,-1 0-1,0 1 0,0-1 0,-1 1 0,0 0 0,0 0 0,0 0 0,-1 0 0,0 0 1,0 1-1,-1-1 0,0 1 0,0-1 0,-1 9 0,-1 14 27,-1 1 0,-1-1 0,-9 34 1,7-35-10,0 2 4,-44 293 178,45-274-165,2-1-1,2 1 1,3 0-1,13 76 1,-11-103-30,-2-9-9,0 0 1,0 0-1,-1 0 0,-1 0 1,-1 19-1,-1-32-4,1 1 1,-1 0 0,0-1-1,1 1 1,-1-1 0,0 1-1,0-1 1,0 1-1,0-1 1,-1 1 0,1-1-1,0 0 1,-1 0 0,1 1-1,-1-1 1,1 0 0,-1 0-1,1-1 1,-1 1-1,1 0 1,-1 0 0,0-1-1,0 1 1,-2-1 0,-49 9-232,48-9 175,-4 1-89,-66 3-1511,25-10-3135,50 6 4658,-1 0 0,1-1 0,-1 1 0,1 0 0,-1 0 0,1 0 0,0 0 0,-1-1 0,1 1-1,-1 0 1,1 0 0,-1-1 0,1 1 0,0 0 0,-1-1 0,1 1 0,0-1 0,-1 1 0,1 0 0,0-1 0,-1 1 0,1-1-1,0 1 1,0-1 0,0 1 0,-1-1 0,1 1 0,0-1 0,0 1 0,0-1 0,0 1 0,0-1 0,0 1 0,0-1 0,0 1 0,0-1-1,0 1 1,0-1 0,0 1 0,1-1 0,-1 1 0,0-1 0,0 1 0,0-1 0,1 1 0,-1-1 0,0 1 0,1 0 0,-1-1 0,0 1-1,1 0 1,0-1 0,23-24-2861,-22 22 2705,27-21-1522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27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79 804,'4'-7'5092,"-5"6"-4994,-25-13 10298,31 11-9935,0 0 0,-1 1 1,1 0-1,0 0 0,0 1 1,7-2-1,24-6-737,104-19-1099,-124 26 197,1 1-1,-1 1 1,28 3 0,-79 18-8560,30-20 9201,-25 8-992,0 4 286</inkml:trace>
  <inkml:trace contextRef="#ctx0" brushRef="#br0" timeOffset="1">84 106 60,'-42'34'3668,"4"3"5156,37-37-8752,1 0-1,0 1 1,0-1 0,0 0 0,0 0 0,0 0-1,0 1 1,-1-1 0,1 0 0,0 0 0,0 1-1,0-1 1,0 0 0,0 0 0,0 1 0,0-1-1,0 0 1,0 0 0,0 1 0,0-1 0,0 0-1,0 0 1,0 1 0,0-1 0,0 0 0,0 0-1,1 1 1,-1-1 0,0 0 0,0 0 0,0 0-1,0 1 1,0-1 0,1 0 0,-1 0 0,0 0-1,0 1 1,0-1 0,1 0 0,-1 0 0,0 0-1,0 0 1,0 0 0,1 0 0,-1 1 0,0-1-1,0 0 1,1 0 0,-1 0 0,0 0 0,0 0-1,1 0 1,-1 0 0,0 0 0,0 0 0,1 0-1,-1 0 1,0 0 0,1-1 0,17 3 620,24-4-3018,73-14 1,5 0-5138,-70 12 4849,-2-1 462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05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23 80,'1'-4'2501,"-1"3"-2143,1 1-1,-1-1 0,0 1 1,0-1-1,0 0 0,0 1 1,-1-6 2858,0 5-2859,0 0-33,1 1 1,-1-1-1,0 1 0,1-1 0,-1 1 1,0-1-1,0 1 0,1-1 0,-1 1 1,0 0-1,0-1 0,0 1 1,0 0-1,-1 0 0,-4-1 390,1 1 1,-1 0-1,-11 1 1,14-1-724,-20 2 229,0 1 1,0 2-1,1 0 1,-1 1-1,1 1 1,1 1 0,-37 20-1,48-23-171,0 1 0,1 1 0,-1-1 0,2 2 0,-1-1 0,1 1 1,0 1-1,0-1 0,1 1 0,1 0 0,-1 1 0,2 0 0,-1 0 0,1 0 0,1 1 0,0-1 0,-5 19 0,6-13-35,1 0-1,1 0 1,0 0-1,1 0 0,1 0 1,4 24-1,27 94 74,-8-40-62,-23-89-25,0 4 0,2 1 0,-1-1 0,1 0 0,7 16-1,-8-23 0,-1 1-1,1 0 1,0-1-1,0 0 1,0 1-1,0-1 0,0 0 1,0 0-1,1 0 1,-1-1-1,1 1 0,-1-1 1,1 1-1,0-1 1,-1 0-1,1 0 1,0 0-1,0 0 0,5 1 1,14 1-296,1-1 0,0-1 1,0-1-1,45-6 0,-25-1-3623,72-21-1,-101 24 2337,0-1 0,0 0-1,0-1 1,19-11 0,-13 1-132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05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62 72,'1'-10'1211,"-1"6"37,0-1 1,0 1-1,0-1 0,0 1 0,-1-1 1,0 0-1,0 1 0,0 0 1,-6-8 3968,7 12-5140,-4 8 1406,-1 12-939,5-19-337,-10 54 598,-7 105 0,17-126-2052,1 0 0,6 42 1,-7-74 850,1 1 0,-1 0 0,1-1 1,-1 1-1,1-1 0,0 1 0,0-1 0,0 0 1,1 1-1,-1-1 0,0 0 0,1 0 1,3 4-1,-4-5 77,0 0 1,1-1 0,-1 1-1,1 0 1,-1 0 0,1-1-1,-1 1 1,1-1 0,-1 0-1,1 1 1,0-1 0,-1 0-1,1 0 1,-1 0 0,1 0-1,0 0 1,-1 0 0,1 0-1,-1-1 1,1 1-1,0 0 1,-1-1 0,3-1-1,17-8-1995,1-5 458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05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306 103 1244,'7'-51'6522,"-7"45"-5009,0 1 0,0 0-1,0-1 1,-1 1 0,0-1 0,0 1 0,-6-9 2103,4 20-2735,-3 8-189,-3 35 40,-5 73 0,8-61-986,-4 86-2176,11-99-1118,3 1-3643,-4-47 6962</inkml:trace>
  <inkml:trace contextRef="#ctx0" brushRef="#br0" timeOffset="1">61 424 1424,'-20'-2'2268,"3"0"461,5 0 287,0-8 3844,17 7-5695,12-3-509,2 0-492,11-1-596,1 1-664,6-2-801,-1 0-595,5 0-312,-2-1-92,3 1 219,-3-4 469,-5 0 708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05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53 28,'11'10'14970,"-14"-1"-14382,-1 11 1141,0-1-1,-1 39 0,5-28-1462,1 0-1,2-1 0,6 30 1,-7-46-328,5 23-202,-6-34 185,0 0 1,-1 1-1,1-1 1,0 0-1,0 0 1,1 0-1,-1 0 1,0 0-1,1 0 1,-1 0-1,4 2 1,-5-3 59,0-1 0,0 0 1,0 0-1,1 0 0,-1 0 1,0 0-1,0 0 1,0 1-1,0-1 0,0 0 1,1 0-1,-1 0 1,0 0-1,0 0 0,0 0 1,0 0-1,1 0 0,-1 0 1,0 0-1,0 0 1,0 0-1,1 0 0,-1 0 1,0 0-1,0 0 1,0 0-1,0 0 0,1 0 1,-1 0-1,0 0 0,0 0 1,0 0-1,1 0 1,-1 0-1,0-1 0,0 1 1,0 0-1,0 0 1,0 0-1,1 0 0,-1 0 1,0 0-1,0-1 1,0 1-1,2-12-356,-4-14 115,-19-51 14,10 35 389,-12-70 0,23 108-82,0-1-1,-1 0 1,1 0 0,1 1 0,-1-1-1,1 0 1,0 1 0,0-1 0,0 0 0,0 1-1,1-1 1,0 1 0,0 0 0,0 0 0,1-1-1,-1 1 1,1 1 0,0-1 0,0 0-1,0 1 1,1-1 0,-1 1 0,1 0 0,0 0-1,0 1 1,0-1 0,0 1 0,0 0-1,0 0 1,1 0 0,-1 0 0,1 1 0,-1 0-1,1 0 1,9-1 0,-8 2-37,0 0-1,-1 1 1,1-1-1,0 1 1,0 0 0,0 1-1,-1 0 1,1 0-1,-1 0 1,1 0 0,-1 1-1,0 0 1,0 0-1,0 0 1,-1 1 0,1-1-1,-1 1 1,1 0-1,4 6 1,0 1-30,0 1 0,-1-1 0,0 1 0,-1 1 0,0 0 0,9 23 0,-7-5-564,-1 1 0,-1 0 0,2 36-1,-2-22-2266,-2-25-628,-5-20 3210,0-1 0,0 1 0,1-1 1,-1 1-1,0 0 0,1-1 0,-1 1 1,0-1-1,1 1 0,-1 0 0,1-1 1,-1 1-1,1-1 0,-1 0 0,1 1 1,-1-1-1,1 1 0,0-1 0,-1 0 1,1 1-1,0-1 0,-1 0 0,1 0 1,0 0-1,1 1 0,-2-1 143,0 0 1,1 0-1,-1 0 0,0-1 0,0 1 0,1 0 1,-1 0-1,0 0 0,0 0 0,1 0 0,-1-1 1,0 1-1,0 0 0,0 0 0,1 0 0,-1 0 1,0-1-1,0 1 0,0 0 0,1 0 0,-1-1 1,0 1-1,0 0 0,0 0 0,0-1 0,0 1 1,0 0-1,0-1 0,0 1 0,0 0 1,0 0-1,0-1 0,0 1 0,0 0 0,0 0 1,0-1-1,0 1 0,0 0 0,0-1 0,0 1 1,0-10-1489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05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107 108 60,'-27'-9'1776,"3"1"432,2 1 325,8 2 219,1 1-332,6 0-492,7 0-544,3 0-560,9-1-600,7-2-680,8 1-692,5-1-724,4 1-472,3-2-204,0 1 47,0-1 289,-3-1 388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4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2 146 116,'0'-16'1201,"-1"6"861,1 0 0,0 0 1,0 0-1,1 0 0,1 0 0,4-15 0,-4 22-1863,1 1 0,0 0 1,0 0-1,0 0 0,0 0 0,0 1 0,0-1 0,1 1 0,-1 0 0,0 0 1,1 0-1,-1 0 0,1 0 0,5 1 0,-1-2-49,27-5-113,0 1 0,0 2 0,1 1 0,-1 2 0,1 2 0,62 8 0,-95-8-47,1 0 0,-1 0-1,0 0 1,0 1-1,1-1 1,-1 1-1,0 0 1,0 0-1,-1 0 1,1 0-1,0 0 1,-1 0 0,1 1-1,-1 0 1,0-1-1,0 1 1,0 0-1,0 0 1,0 0-1,0 0 1,-1 0 0,0 0-1,0 1 1,0-1-1,0 0 1,0 1-1,0 3 1,1 10 14,-1 1 0,0-1 0,-1 1 0,-4 20 0,2-15 37,-1 54 62,3-1 0,3 1 0,3 0 1,4-1-1,32 122 0,-27-148-80,-7-28-45,-2 0 0,0 0 0,-2 1 0,3 36 0,-7-57 12,0 1-1,-1-1 0,1 0 1,-1 1-1,1-1 0,-1 0 1,0 1-1,0-1 1,0 0-1,0 0 0,-1 0 1,1 0-1,-1 0 1,1 0-1,-1 0 0,0-1 1,1 1-1,-1-1 0,0 1 1,0-1-1,0 1 1,0-1-1,0 0 0,-1 0 1,1 0-1,0 0 1,0-1-1,-1 1 0,1 0 1,-5 0-1,-8 1-142,-1 0 0,1 0-1,-25-2 1,29 0-14,-119-5-3884,1-10-6838,114 12 8697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05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22 149 372,'-6'-15'1414,"3"7"103,0 1-1,0-1 1,1 0-1,-2-11 1,4 17-1211,-1-1 0,1 1 0,0 0-1,1-1 1,-1 1 0,0 0 0,1 0 0,-1-1 0,1 1 0,-1 0 0,1 0 0,0 0 0,0 0 0,0 0 0,0 0 0,1 0 0,-1 0 0,1 0 0,-1 1 0,3-4 0,2 1-61,0 0 0,1 0 0,-1 0 0,1 1 0,-1 0 1,1 0-1,0 0 0,0 1 0,0 0 0,1 1 0,-1 0 0,0 0 0,11 0 0,-11 1-148,1 0-1,0 0 0,0 1 1,0 0-1,-1 0 1,1 1-1,-1 0 0,1 0 1,-1 1-1,1 0 1,-1 0-1,10 7 1,-12-6-61,-1 0 1,0 0 0,0 1-1,0-1 1,-1 1 0,1 0-1,-1 0 1,0 1 0,-1-1-1,0 0 1,1 1 0,-1-1-1,-1 1 1,1 0 0,-1 0-1,1 10 1,-1 10 38,0 0 0,-4 39-1,2-53-47,-10 111 91,-4 96-497,15-208 243,0-6-189,1 0 1,-1-1-1,-1 1 1,1 0-1,-2 7 1,1-11 89,1 0 1,0 0 0,-1 0 0,1 0-1,-1 0 1,0 0 0,1 0 0,-1 0-1,0 0 1,1 0 0,-1 0 0,0-1-1,0 1 1,0 0 0,0-1 0,0 1-1,0 0 1,0-1 0,0 1 0,0-1-1,0 1 1,0-1 0,0 0 0,0 0-1,0 1 1,0-1 0,0 0 0,0 0-1,-2 0 1,-84 0-8177,42 0 6221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05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8 828,'-17'2'12495,"25"-1"-9683,200 9 1966,107-15-4721,-187 0-346,469-5-1794,-571 11 1923,64-2-2953,-85 0 575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05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15 812,'4'-8'8690,"-5"7"-8380,-7-3 3257,-18 2-2926,23 2-175,-28 1-92,0 0 0,1 2-1,-1 1 1,1 1 0,0 2 0,0 1-1,-28 12 1,52-18-262,1 1 0,0-1 0,-1 1-1,2 0 1,-1 1 0,0-1-1,1 1 1,-8 8 0,10-10-84,0 1 1,0 0-1,0 0 1,1 0-1,0 0 0,-1 0 1,1 0-1,0 0 1,0 0-1,1 0 0,-1 1 1,0-1-1,1 0 1,0 1-1,0-1 0,0 0 1,1 4-1,3 17-43,8 28 1,-8-37 2,0 0 1,-1 0 0,-1 0-1,0 0 1,-1 1 0,-1 16-1,-3-9 55,-1-1 0,-2 0 0,-8 23 1,8-27-14,0 0 1,1 0 0,1 1 0,1-1-1,-1 23 1,4-39-47,0-1 0,0 1 0,1 0 0,-1-1 0,0 1 0,1-1 1,-1 1-1,1 0 0,-1-1 0,1 1 0,0-1 0,-1 0 0,1 1 0,0-1 0,0 1 0,0-1 0,0 0 0,1 0 0,-1 0 0,0 0 0,0 1 0,1-2 0,-1 1 0,0 0 1,1 0-1,-1 0 0,1-1 0,-1 1 0,1-1 0,0 1 0,-1-1 0,3 1 0,5 0-116,1 0-1,-1 0 1,1-1 0,13-1 0,-12 0 43,112-10-2779,-105 8 461,1-1 0,-1-1 0,0-1 1,27-11-1,-32 10 416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05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64 864,'1'-1'594,"0"1"-1,1-1 1,-1 0-1,0 1 1,0-1-1,0 1 1,0-1-1,1 1 1,-1 0-1,0-1 1,0 1-1,2 0 1,-2 1-322,0-1 1,0 1-1,0-1 1,-1 1-1,1-1 1,0 1-1,0 0 1,-1-1-1,1 1 1,0 0-1,-1 0 1,1 0 0,-1 0-1,1-1 1,-1 1-1,1 0 1,0 1-1,5 13 490,-1 1-1,0 0 0,-1 0 1,-1 0-1,0 0 0,1 31 1,4 21-365,-6-54-377,4 19 57,-6-32-135,1 1 1,-1 0 0,1-1 0,0 1 0,-1-1 0,1 1 0,0-1-1,0 0 1,0 1 0,0-1 0,0 0 0,0 0 0,0 1 0,0-1-1,3 1 1,-15-30-1803,3 13 2040,1 0 1,0-1 0,-5-18 0,10 25-73,0 1 0,0 0 1,1 0-1,0-1 0,1 1 1,0-1-1,0 1 0,2-10 1,0 8-13,-1 1 0,1 0 1,1 0-1,0 0 0,0 0 1,1 0-1,0 1 0,0-1 0,1 1 1,0 0-1,1 1 0,0-1 1,0 1-1,0 0 0,1 1 1,0-1-1,12-8 0,-17 15-44,0-1 0,0 0 0,-1 1 0,1-1-1,0 1 1,0-1 0,0 1 0,0 0 0,0 0 0,-1 0 0,1 0 0,0 0-1,0 0 1,0 0 0,0 1 0,0-1 0,-1 1 0,1-1 0,0 1-1,0 0 1,-1 0 0,1 0 0,0 0 0,-1 0 0,1 0 0,-1 0-1,0 0 1,1 1 0,1 1 0,4 4 10,0 1 0,0 1-1,10 16 1,-4-3-89,-1 1 1,17 44-1,9 53-1352,-23-70-60,-10-38 602,1 6-1314,-5-7-2676,-20-27-4427,12 5 7661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05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54 1176,'-7'-5'2220,"0"-1"517,-1 2 315,-4-6 3960,12 7-5815,0 2-545,8 0-508,1-1-532,8 0-764,5-1-733,5 2-711,2-2-360,0 1-16,5-4 223,0 1 589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05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12 760,'-8'-9'9821,"16"9"-7609,-1 0-508,5 0-532,5 0-644,-2-2-664,2 1-732,0 1-916,-3 0-684,3 0-352,-4 1 43,1 1 289,-2-2 464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05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64 1120,'-5'-14'4250,"-2"-7"4385,7 20-8457,0 0 1,0 1-1,0-1 0,0 1 0,0-1 1,0 0-1,0 1 0,0-1 1,0 0-1,1 1 0,-1-1 0,0 1 1,1-1-1,-1 0 0,0 1 0,1-1 1,-1 1-1,0-1 0,1 1 0,-1-1 1,1 1-1,-1 0 0,1-1 1,-1 1-1,1 0 0,0-1 0,-1 1 1,1 0-1,1-1 0,5-2 114,0 1-1,0 0 0,1 0 1,-1 1-1,1-1 1,-1 2-1,1-1 0,9 1 1,-10 1-277,0 0 0,0 0 0,0 0 0,-1 1 1,1 0-1,0 0 0,-1 1 0,0 0 0,1 0 0,-1 0 0,0 1 1,-1 0-1,1 0 0,-1 0 0,0 1 0,0 0 0,0 0 1,0 0-1,-1 1 0,0-1 0,0 1 0,-1 0 0,6 11 0,-3-1-2,-1 0-1,-1 0 1,0 1-1,-1 0 1,2 21-1,-3 88 13,-2-87-27,0-25 4,1 3-37,-2 0-1,0 0 1,-4 24 0,4-37-48,0 1 0,-1-1 0,1 1 1,-1-1-1,0 0 0,0 0 0,0 0 1,-1 0-1,1 0 0,-1 0 0,0-1 1,0 1-1,0-1 0,-1 0 0,1 0 0,-1 0 1,-5 3-1,-5 2-733,-1-2 1,1 0-1,-1 0 1,0-2-1,-24 5 1,12-4-3125,-1-2 1,-35 0-1,46-5 1703,4-1 462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52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33 1340,'-9'-18'17001,"9"18"-16863,30-4 224,0 2 1,0 0-1,32 4 1,-13-1-314,89-6-34,-72 2-1548,0 1-3780,-106 16-5898,7-7 9439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52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37 388,'-10'9'1052,"7"-7"-571,1 0 0,-1 0 1,1 0-1,-1 0 0,1 1 0,0-1 0,0 1 1,0-1-1,0 1 0,0 0 0,1-1 0,-1 1 1,-1 5-1,4-7-291,-1-1 0,1 1 0,0 0 1,-1 0-1,1 0 0,0-1 0,-1 1 0,1 0 1,0-1-1,0 1 0,-1 0 0,1-1 1,0 1-1,0-1 0,0 1 0,0-1 0,0 0 1,0 1-1,0-1 0,0 0 0,0 0 0,0 0 1,0 0-1,0 0 0,2 0 0,33 2 1723,-31-2-1522,37 0 818,0-2 0,61-11 0,81-26-4401,-37 7-8121,-119 26 8821,-1 0 584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59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23 80,'1'-4'2501,"-1"3"-2143,1 1-1,-1-1 0,0 1 1,0-1-1,0 0 0,0 1 1,-1-6 2858,0 5-2859,0 0-33,1 1 1,-1-1-1,0 1 0,1-1 0,-1 1 1,0-1-1,0 1 0,1-1 0,-1 1 1,0 0-1,0-1 0,0 1 1,0 0-1,-1 0 0,-4-1 390,1 1 1,-1 0-1,-11 1 1,14-1-724,-20 2 229,0 1 1,0 2-1,1 0 1,-1 1-1,1 1 1,1 1 0,-37 20-1,48-23-171,0 1 0,1 1 0,-1-1 0,2 2 0,-1-1 0,1 1 1,0 1-1,0-1 0,1 1 0,1 0 0,-1 1 0,2 0 0,-1 0 0,1 0 0,1 1 0,0-1 0,-5 19 0,6-13-35,1 0-1,1 0 1,0 0-1,1 0 0,1 0 1,4 24-1,27 94 74,-8-40-62,-23-89-25,0 4 0,2 1 0,-1-1 0,1 0 0,7 16-1,-8-23 0,-1 1-1,1 0 1,0-1-1,0 0 1,0 1-1,0-1 0,0 0 1,0 0-1,1 0 1,-1-1-1,1 1 0,-1-1 1,1 1-1,0-1 1,-1 0-1,1 0 1,0 0-1,0 0 0,5 1 1,14 1-296,1-1 0,0-1 1,0-1-1,45-6 0,-25-1-3623,72-21-1,-101 24 2337,0-1 0,0 0-1,0-1 1,19-11 0,-13 1-132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5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15 1060,'-8'-11'6530,"7"11"-6296,-21-3 2101,-18 8-1334,26-1-801,0 0 1,1 0-1,0 2 1,-1 0-1,2 0 0,-1 1 1,1 1-1,0 0 1,1 1-1,-20 18 1,27-23-199,1-1 0,-1 1 0,1 0 0,0 0 0,0 1 1,0-1-1,1 0 0,-1 1 0,1 0 0,0 0 0,0-1 0,1 1 0,0 0 1,0 0-1,0 0 0,0 1 0,1-1 0,-1 0 0,2 0 0,-1 0 1,0 0-1,1 1 0,0-1 0,0 0 0,1 0 0,-1 0 0,1-1 0,0 1 1,0 0-1,1-1 0,-1 1 0,1-1 0,3 5 0,7 4-41,0 1-1,0-2 0,1 0 1,0 0-1,1-2 0,30 17 1,-23-14-153,-1 1 0,34 28 0,-54-41 165,1 0-1,-1 0 0,0 0 0,0 0 0,0 0 0,0 0 0,0 0 0,0 1 0,0-1 0,-1 0 0,1 1 0,0-1 1,-1 0-1,1 1 0,-1-1 0,1 0 0,-1 1 0,0-1 0,1 1 0,-1-1 0,0 1 0,0-1 0,0 1 0,0-1 1,0 1-1,-1 1 0,0-1 1,0 0 0,-1 0 1,1 0-1,-1-1 0,1 1 1,-1 0-1,1-1 0,-1 1 1,0-1-1,0 1 0,0-1 1,0 0-1,0 0 0,-4 2 1,-7 2-91,-1-1-1,1 0 1,-1 0 0,-18 1 0,23-4-42,-48 4-828,53-5 681,-1 0 0,1 0 0,-1-1 0,1 1 0,0-1 0,-1 0 0,1 0 0,0-1 0,0 1 0,-5-3 0,8 3 175,0 0-1,0 0 1,0 0-1,0 0 1,1 0-1,-1 0 1,0 0-1,1 0 1,-1 0-1,1 0 0,-1 0 1,1 0-1,-1 0 1,1 0-1,0 0 1,-1-1-1,1 1 1,0 0-1,0 0 1,0 0-1,0-1 1,0 1-1,0 0 1,1 0-1,-1 0 1,0-1-1,0 1 1,1 0-1,-1 0 0,1 0 1,-1 0-1,1 0 1,0 0-1,-1 0 1,1 0-1,1-1 1,10-19-1232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00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62 72,'1'-10'1211,"-1"6"37,0-1 1,0 1-1,0-1 0,0 1 0,-1-1 1,0 0-1,0 1 0,0 0 1,-6-8 3968,7 12-5140,-4 8 1406,-1 12-939,5-19-337,-10 54 598,-7 105 0,17-126-2052,1 0 0,6 42 1,-7-74 850,1 1 0,-1 0 0,1-1 1,-1 1-1,1-1 0,0 1 0,0-1 0,0 0 1,1 1-1,-1-1 0,0 0 0,1 0 1,3 4-1,-4-5 77,0 0 1,1-1 0,-1 1-1,1 0 1,-1 0 0,1-1-1,-1 1 1,1-1 0,-1 0-1,1 1 1,0-1 0,-1 0-1,1 0 1,-1 0 0,1 0-1,0 0 1,-1 0 0,1 0-1,-1-1 1,1 1-1,0 0 1,-1-1 0,3-1-1,17-8-1995,1-5 458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00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306 103 1244,'7'-51'6522,"-7"45"-5009,0 1 0,0 0-1,0-1 1,-1 1 0,0-1 0,0 1 0,-6-9 2103,4 20-2735,-3 8-189,-3 35 40,-5 73 0,8-61-986,-4 86-2176,11-99-1118,3 1-3643,-4-47 6962</inkml:trace>
  <inkml:trace contextRef="#ctx0" brushRef="#br0" timeOffset="1">61 424 1424,'-20'-2'2268,"3"0"461,5 0 287,0-8 3844,17 7-5695,12-3-509,2 0-492,11-1-596,1 1-664,6-2-801,-1 0-595,5 0-312,-2-1-92,3 1 219,-3-4 469,-5 0 708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01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53 28,'11'10'14970,"-14"-1"-14382,-1 11 1141,0-1-1,-1 39 0,5-28-1462,1 0-1,2-1 0,6 30 1,-7-46-328,5 23-202,-6-34 185,0 0 1,-1 1-1,1-1 1,0 0-1,0 0 1,1 0-1,-1 0 1,0 0-1,1 0 1,-1 0-1,4 2 1,-5-3 59,0-1 0,0 0 1,0 0-1,1 0 0,-1 0 1,0 0-1,0 0 1,0 1-1,0-1 0,0 0 1,1 0-1,-1 0 1,0 0-1,0 0 0,0 0 1,0 0-1,1 0 0,-1 0 1,0 0-1,0 0 1,0 0-1,1 0 0,-1 0 1,0 0-1,0 0 1,0 0-1,0 0 0,1 0 1,-1 0-1,0 0 0,0 0 1,0 0-1,1 0 1,-1 0-1,0-1 0,0 1 1,0 0-1,0 0 1,0 0-1,1 0 0,-1 0 1,0 0-1,0-1 1,0 1-1,2-12-356,-4-14 115,-19-51 14,10 35 389,-12-70 0,23 108-82,0-1-1,-1 0 1,1 0 0,1 1 0,-1-1-1,1 0 1,0 1 0,0-1 0,0 0 0,0 1-1,1-1 1,0 1 0,0 0 0,0 0 0,1-1-1,-1 1 1,1 1 0,0-1 0,0 0-1,0 1 1,1-1 0,-1 1 0,1 0 0,0 0-1,0 1 1,0-1 0,0 1 0,0 0-1,0 0 1,1 0 0,-1 0 0,1 1 0,-1 0-1,1 0 1,9-1 0,-8 2-37,0 0-1,-1 1 1,1-1-1,0 1 1,0 0 0,0 1-1,-1 0 1,1 0-1,-1 0 1,1 0 0,-1 1-1,0 0 1,0 0-1,0 0 1,-1 1 0,1-1-1,-1 1 1,1 0-1,4 6 1,0 1-30,0 1 0,-1-1 0,0 1 0,-1 1 0,0 0 0,9 23 0,-7-5-564,-1 1 0,-1 0 0,2 36-1,-2-22-2266,-2-25-628,-5-20 3210,0-1 0,0 1 0,1-1 1,-1 1-1,0 0 0,1-1 0,-1 1 1,0-1-1,1 1 0,-1 0 0,1-1 1,-1 1-1,1-1 0,-1 0 0,1 1 1,-1-1-1,1 1 0,0-1 0,-1 0 1,1 1-1,0-1 0,-1 0 0,1 0 1,0 0-1,1 1 0,-2-1 143,0 0 1,1 0-1,-1 0 0,0-1 0,0 1 0,1 0 1,-1 0-1,0 0 0,0 0 0,1 0 0,-1-1 1,0 1-1,0 0 0,0 0 0,1 0 0,-1 0 1,0-1-1,0 1 0,0 0 0,1 0 0,-1-1 1,0 1-1,0 0 0,0 0 0,0-1 0,0 1 1,0 0-1,0-1 0,0 1 0,0 0 1,0 0-1,0-1 0,0 1 0,0 0 0,0 0 1,0-1-1,0 1 0,0 0 0,0-1 0,0 1 1,0-10-1489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01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107 108 60,'-27'-9'1776,"3"1"432,2 1 325,8 2 219,1 1-332,6 0-492,7 0-544,3 0-560,9-1-600,7-2-680,8 1-692,5-1-724,4 1-472,3-2-204,0 1 47,0-1 289,-3-1 388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01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22 149 372,'-6'-15'1414,"3"7"103,0 1-1,0-1 1,1 0-1,-2-11 1,4 17-1211,-1-1 0,1 1 0,0 0-1,1-1 1,-1 1 0,0 0 0,1 0 0,-1-1 0,1 1 0,-1 0 0,1 0 0,0 0 0,0 0 0,0 0 0,0 0 0,1 0 0,-1 0 0,1 0 0,-1 1 0,3-4 0,2 1-61,0 0 0,1 0 0,-1 0 0,1 1 0,-1 0 1,1 0-1,0 0 0,0 1 0,0 0 0,1 1 0,-1 0 0,0 0 0,11 0 0,-11 1-148,1 0-1,0 0 0,0 1 1,0 0-1,-1 0 1,1 1-1,-1 0 0,1 0 1,-1 1-1,1 0 1,-1 0-1,10 7 1,-12-6-61,-1 0 1,0 0 0,0 1-1,0-1 1,-1 1 0,1 0-1,-1 0 1,0 1 0,-1-1-1,0 0 1,1 1 0,-1-1-1,-1 1 1,1 0 0,-1 0-1,1 10 1,-1 10 38,0 0 0,-4 39-1,2-53-47,-10 111 91,-4 96-497,15-208 243,0-6-189,1 0 1,-1-1-1,-1 1 1,1 0-1,-2 7 1,1-11 89,1 0 1,0 0 0,-1 0 0,1 0-1,-1 0 1,0 0 0,1 0 0,-1 0-1,0 0 1,1 0 0,-1 0 0,0-1-1,0 1 1,0 0 0,0-1 0,0 1-1,0 0 1,0-1 0,0 1 0,0-1-1,0 1 1,0-1 0,0 0 0,0 0-1,0 1 1,0-1 0,0 0 0,0 0-1,-2 0 1,-84 0-8177,42 0 6221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02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8 828,'-17'2'12495,"25"-1"-9683,200 9 1966,107-15-4721,-187 0-346,469-5-1794,-571 11 1923,64-2-2953,-85 0 575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03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15 812,'4'-8'8690,"-5"7"-8380,-7-3 3257,-18 2-2926,23 2-175,-28 1-92,0 0 0,1 2-1,-1 1 1,1 1 0,0 2 0,0 1-1,-28 12 1,52-18-262,1 1 0,0-1 0,-1 1-1,2 0 1,-1 1 0,0-1-1,1 1 1,-8 8 0,10-10-84,0 1 1,0 0-1,0 0 1,1 0-1,0 0 0,-1 0 1,1 0-1,0 0 1,0 0-1,1 0 0,-1 1 1,0-1-1,1 0 1,0 1-1,0-1 0,0 0 1,1 4-1,3 17-43,8 28 1,-8-37 2,0 0 1,-1 0 0,-1 0-1,0 0 1,-1 1 0,-1 16-1,-3-9 55,-1-1 0,-2 0 0,-8 23 1,8-27-14,0 0 1,1 0 0,1 1 0,1-1-1,-1 23 1,4-39-47,0-1 0,0 1 0,1 0 0,-1-1 0,0 1 0,1-1 1,-1 1-1,1 0 0,-1-1 0,1 1 0,0-1 0,-1 0 0,1 1 0,0-1 0,0 1 0,0-1 0,0 0 0,1 0 0,-1 0 0,0 0 0,0 1 0,1-2 0,-1 1 0,0 0 1,1 0-1,-1 0 0,1-1 0,-1 1 0,1-1 0,0 1 0,-1-1 0,3 1 0,5 0-116,1 0-1,-1 0 1,1-1 0,13-1 0,-12 0 43,112-10-2779,-105 8 461,1-1 0,-1-1 0,0-1 1,27-11-1,-32 10 416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05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64 864,'1'-1'594,"0"1"-1,1-1 1,-1 0-1,0 1 1,0-1-1,0 1 1,0-1-1,1 1 1,-1 0-1,0-1 1,0 1-1,2 0 1,-2 1-322,0-1 1,0 1-1,0-1 1,-1 1-1,1-1 1,0 1-1,0 0 1,-1-1-1,1 1 1,0 0-1,-1 0 1,1 0 0,-1 0-1,1-1 1,-1 1-1,1 0 1,0 1-1,5 13 490,-1 1-1,0 0 0,-1 0 1,-1 0-1,0 0 0,1 31 1,4 21-365,-6-54-377,4 19 57,-6-32-135,1 1 1,-1 0 0,1-1 0,0 1 0,-1-1 0,1 1 0,0-1-1,0 0 1,0 1 0,0-1 0,0 0 0,0 0 0,0 1 0,0-1-1,3 1 1,-15-30-1803,3 13 2040,1 0 1,0-1 0,-5-18 0,10 25-73,0 1 0,0 0 1,1 0-1,0-1 0,1 1 1,0-1-1,0 1 0,2-10 1,0 8-13,-1 1 0,1 0 1,1 0-1,0 0 0,0 0 1,1 0-1,0 1 0,0-1 0,1 1 1,0 0-1,1 1 0,0-1 1,0 1-1,0 0 0,1 1 1,0-1-1,12-8 0,-17 15-44,0-1 0,0 0 0,-1 1 0,1-1-1,0 1 1,0-1 0,0 1 0,0 0 0,0 0 0,-1 0 0,1 0 0,0 0-1,0 0 1,0 0 0,0 1 0,0-1 0,-1 1 0,1-1 0,0 1-1,0 0 1,-1 0 0,1 0 0,0 0 0,-1 0 0,1 0 0,-1 0-1,0 0 1,1 1 0,1 1 0,4 4 10,0 1 0,0 1-1,10 16 1,-4-3-89,-1 1 1,17 44-1,9 53-1352,-23-70-60,-10-38 602,1 6-1314,-5-7-2676,-20-27-4427,12 5 7661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05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54 1176,'-7'-5'2220,"0"-1"517,-1 2 315,-4-6 3960,12 7-5815,0 2-545,8 0-508,1-1-532,8 0-764,5-1-733,5 2-711,2-2-360,0 1-16,5-4 223,0 1 589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06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12 760,'-8'-9'9821,"16"9"-7609,-1 0-508,5 0-532,5 0-644,-2-2-664,2 1-732,0 1-916,-3 0-684,3 0-352,-4 1 43,1 1 289,-2-2 464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5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10 280,'1'0'217,"3"-2"395,0 1 0,0-1-1,0 1 1,0 0 0,0 0 0,0 1-1,8-1 1,-11 1-373,0 0-1,0 1 1,0-1-1,0 1 1,0-1-1,0 1 0,0 0 1,0-1-1,0 1 1,0 0-1,0-1 1,0 1-1,-1 0 1,1 0-1,0 0 1,0 0-1,-1 0 1,1 0-1,-1 0 1,1 0-1,-1 0 1,1 0-1,-1 0 1,0 0-1,0 0 1,1 1-1,-1-1 1,0 0-1,0 0 1,0 0-1,0 3 1,3 30 2279,-2-7-1441,3 0 0,8 41 0,-9-60-1054,-1-1 0,1 1 0,0-1 0,0 1 0,1-1 0,0 0 0,1 0 0,-1-1 0,1 1 0,0-1 0,1 0 0,0 0 0,6 4 0,-9-7-39,1-1 1,-1 1 0,1-1-1,0 0 1,-1-1-1,1 1 1,0-1-1,0 0 1,0 1 0,0-2-1,0 1 1,0 0-1,1-1 1,-1 0 0,0 0-1,0 0 1,0-1-1,0 1 1,0-1-1,0 0 1,0 0 0,0 0-1,0-1 1,0 1-1,0-1 1,0 0 0,-1 0-1,1 0 1,4-4-1,-3 2-20,-1 0 0,1-1 0,0 1 0,-1-1 0,0 0 0,0 0 0,0-1 0,-1 1 0,0-1 0,0 1 1,0-1-1,-1 0 0,0 0 0,0 0 0,0-1 0,-1 1 0,0 0 0,1-10 0,-2-89 654,27 170-888,-19-41-1213,0 0-1,2-1 1,1 0-1,19 28 1,-24-43 834,0 0-1,0 0 1,1-1 0,0 0 0,1 0-1,0-1 1,0 0 0,0 0 0,0-1-1,1 0 1,0 0 0,0-1 0,18 6-1,24 2-1067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06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64 1120,'-5'-14'4250,"-2"-7"4385,7 20-8457,0 0 1,0 1-1,0-1 0,0 1 0,0-1 1,0 0-1,0 1 0,0-1 1,0 0-1,1 1 0,-1-1 0,0 1 1,1-1-1,-1 0 0,0 1 0,1-1 1,-1 1-1,0-1 0,1 1 0,-1-1 1,1 1-1,-1 0 0,1-1 1,-1 1-1,1 0 0,0-1 0,-1 1 1,1 0-1,1-1 0,5-2 114,0 1-1,0 0 0,1 0 1,-1 1-1,1-1 1,-1 2-1,1-1 0,9 1 1,-10 1-277,0 0 0,0 0 0,0 0 0,-1 1 1,1 0-1,0 0 0,-1 1 0,0 0 0,1 0 0,-1 0 0,0 1 1,-1 0-1,1 0 0,-1 0 0,0 1 0,0 0 0,0 0 1,0 0-1,-1 1 0,0-1 0,0 1 0,-1 0 0,6 11 0,-3-1-2,-1 0-1,-1 0 1,0 1-1,-1 0 1,2 21-1,-3 88 13,-2-87-27,0-25 4,1 3-37,-2 0-1,0 0 1,-4 24 0,4-37-48,0 1 0,-1-1 0,1 1 1,-1-1-1,0 0 0,0 0 0,0 0 1,-1 0-1,1 0 0,-1 0 0,0-1 1,0 1-1,0-1 0,-1 0 0,1 0 0,-1 0 1,-5 3-1,-5 2-733,-1-2 1,1 0-1,-1 0 1,0-2-1,-24 5 1,12-4-3125,-1-2 1,-35 0-1,46-5 1703,4-1 462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28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12 364,'0'0'193,"0"-1"-1,0 1 1,1-1 0,4-6 3082,-5 6-3082,0 1 0,1 0-1,-1 0 1,1-1 0,-1 1-1,1 0 1,-1 0 0,1 0-1,0 0 1,-1 0 0,1 0-1,-1-1 1,1 1 0,-1 0-1,1 1 1,-1-1 0,1 0-1,-1 0 1,1 0 0,-1 0-1,1 0 1,0 0 0,-1 1-1,0-1 1,1 0 0,-1 0-1,1 1 194,0 0-194,25 14 3219,-21-10-3061,0 1 0,-1 0 0,0 0 0,0 0 0,0 0 0,-1 1 0,0-1 0,0 1 0,-1 0 0,0 0 0,2 11 0,2 13 177,1 41 0,-5-53-372,4 109-376,6 51-1635,-9-152 286,2 1-1,1-1 0,1-1 0,15 38 0,-21-62 1229,10 19-1931,-11-20 2112,0 0 1,1-1 0,-1 1 0,0 0 0,1-1-1,-1 1 1,1-1 0,-1 1 0,1-1 0,-1 1-1,1-1 1,0 1 0,-1-1 0,1 1 0,-1-1-1,1 1 1,0-1 0,-1 0 0,1 1-1,0-1 1,0 0 0,-1 0 0,1 0 0,0 0-1,1 1 1,4-6-1622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28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55 244 104,'-3'-5'366,"-19"-41"2574,16 33-1230,1 0 1,0 0-1,1 0 1,-3-15-1,6 24-1261,1-1 0,-1 1 0,1 0 0,0 0 1,0 0-1,0 0 0,1 0 0,-1 0 0,1 0 0,0 0 1,0 0-1,0 0 0,1 0 0,0 0 0,-1 1 0,4-5 1,-3 5-350,1 0 1,0 0 0,-1 0 0,1 1 0,0-1 0,1 1 0,-1 0 0,0 0 0,1 0 0,-1 1-1,1-1 1,6-1 0,2 0-53,0 0 0,1 1-1,-1 1 1,1 0 0,-1 1 0,1 0-1,-1 1 1,1 0 0,-1 1-1,0 1 1,0 0 0,0 0 0,22 10-1,-18-6-125,1 1 0,-2 1 0,1 0-1,-1 1 1,0 1 0,-1 0 0,-1 1 0,0 1-1,12 14 1,-20-22 7,-1 1-1,0 0 1,0 0-1,0 0 1,-1 0-1,0 0 1,0 1-1,-1-1 1,0 1-1,0 0 1,0 0-1,-1-1 1,0 1-1,-1 0 1,1 0-1,-1 0 1,0 0-1,-1 0 1,-1 9-1,-1-8-47,1 0-1,-2 0 0,1 0 1,-1 0-1,0-1 0,0 1 1,-1-1-1,0-1 0,0 1 1,-1 0-1,1-1 1,-2 0-1,1-1 0,-1 1 1,-10 6-1,4-4-654,-1 0 0,-19 8 0,29-14 238,0 0-1,-1-1 0,1 1 1,-1-1-1,0 0 0,1 0 1,-1-1-1,0 1 0,1-1 1,-1 0-1,0 0 0,-6-2 1,11 2 395,-1 0 1,0 0-1,0-1 1,0 1-1,1 0 0,-1 0 1,0-1-1,1 1 1,-1-1-1,0 1 1,1-1-1,-1 1 1,1-1-1,-1 1 1,0-1-1,1 1 1,-1-1-1,1 0 0,0 1 1,-1-1-1,1 0 1,-1 1-1,1-1 1,0 0-1,0 0 1,-1 1-1,1-1 1,0 0-1,0 0 0,0 1 1,0-1-1,0 0 1,0-1-1,5-17-1853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28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74 160,'0'-45'6356,"-7"23"-1227,7 21-4946,-1 1 0,1-1 0,-1 0 183,1 1-183,-1 0 0,1-1 0,0 1 0,-1 0 0,1-1 0,-1 1 0,0 0 0,1 0 0,-1-1 0,1 1 1,-1 0-1,1 0 0,-1 0 0,1 0 0,-1 0 0,0 0 0,1 0 0,-1 0 0,1 0 0,-1 0 0,1 0 0,-1 0 0,0 0 0,1 0 0,-2 1 0,1 0-58,-1 0 1,1 0-1,-1 0 1,1 1-1,-1-1 1,1 1-1,0-1 1,0 1-1,-1-1 1,1 1-1,0-1 1,0 1-1,1 0 1,-1 0-1,0-1 0,1 1 1,-1 0-1,1 0 1,-1 0-1,1 0 1,0 4-1,-2 45 510,2-51-608,13 144-245,49 226 1,-33-221-2213,-26-132 1738,10 43-2529,-11-57 2720,-1 0 0,0 0 1,0-1-1,1 1 0,0 0 0,-1 0 0,1-1 0,0 1 1,3 2-1,-4-5 309,0 1 1,0 0-1,0-1 0,0 1 1,0-1-1,0 1 1,0-1-1,0 0 0,1 0 1,-1 1-1,0-1 1,0 0-1,0 0 0,1 0 1,-1 0-1,0 0 1,0 0-1,0 0 0,1-1 1,-1 1-1,0 0 1,0-1-1,0 1 1,0-1-1,0 1 0,0-1 1,1 1-1,-1-1 1,-1 0-1,1 0 0,0 1 1,0-1-1,0 0 1,0 0-1,0 0 0,-1 0 1,2-2-1,14-17-1370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29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342 137 1448,'3'-54'4849,"-4"31"1538,-5-37-1,19 198-2530,-5-34-3818,10 118-184,4 33-4137,-22-254 4225,1 4-798,0 1-1,-1 0 1,0-1 0,0 1-1,0-1 1,0 1-1,-1-1 1,-2 10 0,2-14 471,0-1 192,1 0 0,-1 0 1,1 0-1,-1 1 1,1-1-1,-1 0 1,1 0-1,-1 0 1,1 0-1,-1 0 0,1 0 1,-1 0-1,1 0 1,-1 0-1,1 0 1,-1-1-1,1 1 1,-1 0-1,1 0 1,-1 0-1,1 0 0,0-1 1,-4-2-1156,-11-8-605,-2-8 78</inkml:trace>
  <inkml:trace contextRef="#ctx0" brushRef="#br0" timeOffset="1">139 596 152,'-34'-13'1920,"0"4"716,14 2 457,0-2 231,6 1-364,4 3-519,3-1-701,14-1-792,6 0-712,15-4-828,12-2-932,4 2-973,14 2-543,6 5-200,4 1 83,0 1 457,3 0 692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29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33 1448,'-7'-1'16714,"21"-2"-16906,251-13 1908,-48 3-6601,-197 13 1823,-46 19-6716,-3-10 8121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30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68 1716,'-22'17'2380,"-14"23"8564,36-40-10862,12 3 1178,16-5-522,114-23-297,1-11-3924,40-9-5460,-137 35 6493,-7 1 441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53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60 532,'11'4'16106,"11"-7"-16049,-13 1 1239,233-16 1073,38-6-5062,-278 24 2381,27-6-1684,-72-4-13279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54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1 632 412,'5'2'554,"0"-1"-1,1 0 1,-1-1 0,0 0 0,1 1-1,-1-2 1,1 1 0,-1-1 0,1 0-1,-1 0 1,0 0 0,0 0-1,1-1 1,-1 0 0,0-1 0,-1 1-1,1-1 1,8-5 0,3-5 124,0-1 1,-1 0 0,22-27-1,-11 12-875,2-3-165,0-2-1,-2 0 1,39-72 0,-54 86 597,-1-1 0,-1 0-1,-1-1 1,0 0 0,-2 0 0,-1 0 0,0-1 0,1-45 0,-6 65-101,0 0-1,0 1 0,0-1 1,0 0-1,-1 0 0,1 0 1,-1 0-1,0 1 0,0-1 1,0 0-1,0 1 1,-1-1-1,1 1 0,-4-5 1,4 6-87,0 1-1,0-1 1,0 0 0,0 0 0,0 1 0,0-1 0,-1 1 0,1-1 0,0 1 0,0 0 0,-1-1-1,1 1 1,0 0 0,-1 0 0,1 0 0,0 0 0,0 0 0,-1 0 0,1 0 0,0 0 0,-1 1-1,1-1 1,0 0 0,0 1 0,-1-1 0,1 1 0,0 0 0,0-1 0,0 1 0,0 0 0,0-1 0,0 1-1,-2 1 1,-5 5 58,0 1-1,1-1 0,0 1 1,0 0-1,0 1 0,1 0 1,0 0-1,1 0 1,0 0-1,-7 20 0,2 1-29,0 1 1,-6 42-1,11-45-169,1 0-1,2 1 1,1-1 0,1 1 0,2-1 0,5 32-1,-5-47-43,1 1 0,0-1 0,1 0-1,0 0 1,1 0 0,1-1-1,0 1 1,1-1 0,0-1 0,1 1-1,0-1 1,0-1 0,1 1-1,19 15 1,-20-20-91,0-1 1,0 0-1,1-1 0,-1 0 1,1 0-1,0-1 0,0 0 0,0 0 1,0-1-1,1 0 0,-1-1 1,1 0-1,-1-1 0,1 0 0,-1 0 1,1-1-1,-1 0 0,0-1 1,1 0-1,-1 0 0,0-1 0,15-6 1,-10 2 125,0 1 1,-1-2 0,0 1 0,-1-2 0,0 0-1,0 0 1,-1-1 0,0-1 0,0 1 0,-2-2-1,1 0 1,-1 0 0,12-23 0,7-26 6262,-24 58-4349,2 9-999,5 16-540,-9-17-130,3 6-225,1-1-1,0 1 1,1-1 0,0-1 0,1 1 0,0-1 0,0-1-1,1 1 1,0-2 0,0 1 0,1-1 0,0 0 0,18 9-1,-21-13-127,0-1-1,0 1 0,0-1 0,1 0 0,-1-1 0,0 0 0,1 0 0,-1 0 0,1-1 0,-1 0 0,1-1 0,-1 0 0,1 0 0,-1 0 1,1-1-1,-1 0 0,0-1 0,0 1 0,0-1 0,0-1 0,-1 1 0,1-1 0,5-5 0,-8 6 241,0 1 0,-1-1 0,1-1 0,-1 1 0,0 0 0,0-1 0,0 0 0,0 1 0,-1-1 0,1 0 0,-1-1 0,0 1 0,0 0 0,-1-1 0,1 1 0,-1-1 0,0 1 0,0-1 0,0 1 0,-1-1 0,0 0 0,0 1 0,0-1 0,0 0-1,-1 1 1,0-1 0,0 0 0,0 1 0,0-1 0,-1 1 0,1 0 0,-1-1 0,-4-4 0,3 3 129,0 0 1,-1 0-1,0 1 0,-1-1 0,1 1 1,-1 0-1,0 1 0,0-1 0,0 1 1,-1 0-1,0 0 0,0 1 0,0-1 0,0 1 1,0 0-1,0 1 0,-1 0 0,1 0 1,-1 0-1,0 1 0,0 0 0,-10 0 1,7 2-161,1 0 0,0 0 0,0 1 0,0 1 0,1 0 0,-1 0 0,1 0 0,-1 1 0,1 0 0,0 1 0,0 0 0,1 0 0,0 1 0,0 0 0,0 0 0,-6 8 0,8-9-266,-1 1-1,2 1 1,-1-1-1,1 1 1,0-1-1,0 1 0,0 0 1,1 1-1,0-1 1,1 1-1,0-1 1,0 1-1,1 0 1,-1 0-1,2-1 0,-1 1 1,1 0-1,2 14 1,-2-19 35,1 0 0,-1 0 1,1 0-1,0 0 0,0-1 1,0 1-1,0-1 0,1 1 0,-1 0 1,1-1-1,-1 0 0,1 1 1,0-1-1,0 0 0,0 0 0,0 0 1,1 0-1,2 2 0,-1-2-56,0 0-1,0-1 1,1 1-1,-1-1 1,0 0-1,0 0 1,1 0-1,-1-1 1,0 0-1,1 0 1,4 0-1,6-2-262,0 0 0,0-1 0,0 0 0,0-2 0,25-10 0,49-31 1152,-55 28 3002,36-15-1,-69 32-3339,1 1 1,0-1 0,-1 1-1,1-1 1,0 1 0,-1 0-1,1 0 1,-1 0 0,1 0-1,0 0 1,-1 0 0,1 0-1,0 0 1,-1 1 0,1-1-1,0 1 1,-1-1 0,1 1-1,-1-1 1,1 1 0,-1 0-1,1 0 1,0 1-1,3 2 154,0 1-1,0 0 0,-1 0 0,7 10 0,-8-10-332,1 0-1,0 0 0,0 0 0,1 0 0,5 5 1,0-5-72,-1 0 1,1-1 0,-1 0 0,1 0-1,0-1 1,1 0 0,-1 0 0,1-2 0,-1 1-1,1-1 1,-1-1 0,1 0 0,0 0-1,12-3 1,-12 2-104,0 0 0,0-2 0,0 1 0,0-1-1,-1-1 1,1 0 0,-1 0 0,0-1 0,0-1 0,-1 1 0,0-2-1,0 1 1,13-12 0,-19 15 98,0-1-1,0 1 1,-1 0-1,1-1 1,-1 0-1,0 1 1,0-1-1,0 0 1,0 0-1,0 0 1,-1 0 0,0-1-1,0 1 1,0 0-1,-1-1 1,1 1-1,-1 0 1,0-1-1,0 1 1,0 0-1,-1-1 1,0 1-1,0 0 1,0 0-1,-2-5 1,1 5 62,0 0 0,0 0 1,-1 0-1,0 0 0,0 1 0,0-1 1,0 1-1,0 0 0,-1 0 0,1 0 1,-1 1-1,0-1 0,0 1 0,0 0 1,0 0-1,0 0 0,0 0 0,-1 1 0,1 0 1,-1-1-1,1 2 0,-1-1 0,-7 0 1,3 1-43,1 0 0,-1 1 0,0 0 0,1 1 0,0-1 0,-1 2 0,1-1 0,0 1 0,0 0 0,0 1 0,1 0 0,-1 0 1,1 1-1,-12 9 0,15-11-75,-1 1 1,1 0-1,0 0 1,1 0 0,-1 1-1,1-1 1,-1 1-1,1 0 1,1 0-1,-1 0 1,1 0 0,0 1-1,0-1 1,0 1-1,1-1 1,0 1-1,0-1 1,0 1 0,1 0-1,0-1 1,0 1-1,2 11 1,0-7-125,1 0 0,1 0 1,0 0-1,0 0 0,1-1 0,0 1 0,1-1 1,0 0-1,0-1 0,13 13 0,9 7-356,50 38 1,-16-14 258,-42-35 257,-1 1 1,-1 1 0,-1 0-1,-1 2 1,-1 0 0,13 23-1,-24-37 46,-1 0 1,1-1-1,-1 2 0,-1-1 0,0 0 0,0 0 0,0 1 0,-1 0 1,0-1-1,0 1 0,-1-1 0,0 1 0,-1 0 0,1-1 0,-1 1 1,-1-1-1,0 1 0,0-1 0,0 0 0,-1 1 0,0-1 0,0 0 0,0-1 1,-9 12-1,4-7 189,-1-1 0,-1 0 1,1-1-1,-2 0 0,1 0 0,-1-1 1,0-1-1,-1 0 0,0 0 0,0-1 1,-14 5-1,14-7-4,1 0 0,-1 0 1,0-2-1,0 1 0,0-1 0,0-1 0,0 0 1,0-1-1,0 0 0,0-1 0,0 0 0,-20-5 1,29 5-204,0 0 0,0 0 0,0 0 0,0 0 0,1-1 0,-1 1 0,0-1 0,0 1 0,1-1 0,-1 0 0,1 0 1,0 0-1,-1 0 0,1-1 0,0 1 0,0-1 0,1 1 0,-1-1 0,0 1 0,1-1 0,0 0 0,-1 0 1,1 0-1,-1-4 0,2 2-84,0 0 1,-1 1 0,2-1-1,-1 0 1,0 0 0,1 0-1,0 0 1,0 0 0,1 1-1,-1-1 1,1 0 0,0 1-1,0 0 1,1-1 0,2-3-1,16-22-1270,1 1 0,1 1 0,2 2 0,0 0 0,41-31 0,157-99-7829,-152 112 7146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54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17 432,'-6'-17'8368,"9"35"-3621,0-3-4548,49 201 5169,25 113-4558,-74-316-889,31 120-1145,-29-118 292,1-1 1,1 1 0,14 22-1,-18-33 249,0 1 0,1-1 0,0 0 0,0 0 0,0 0 0,0 0-1,9 5 1,-12-8 414,1 0 0,-1 0-1,1 0 1,0 0 0,-1-1-1,1 1 1,0 0 0,0-1-1,0 0 1,-1 1 0,1-1-1,0 0 1,0 0 0,0 0-1,0 0 1,0 0 0,-1 0-1,1-1 1,0 1 0,0 0-1,0-1 1,-1 0 0,1 1-1,0-1 1,0 0 0,-1 0-1,2-1 1,12-13-1468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6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20 124 1768,'-20'-28'20249,"21"28"-20060,19-3 61,102 5 201,88-1-1103,-169-4-898,1-1 1,80-19 0,-119 23 1424,37-15-3838,-39 14 3783,-1 1 1,1-1-1,0 1 1,-1 0-1,1-1 0,0 1 1,-1-1-1,1 0 1,-1 1-1,1-1 0,-1 1 1,0-1-1,1 0 1,-1 1-1,0-1 1,1 0-1,-1 1 0,0-1 1,1-1-1,-1 1-39,-1 0 0,1 0-1,0 0 1,0 0-1,-1 1 1,1-1-1,-1 0 1,1 0 0,-1 0-1,1 1 1,-1-1-1,1 0 1,-1 0 0,0 1-1,1-1 1,-1 1-1,0-1 1,0 0 0,1 1-1,-3-1 1,-16-10-2008,-4 0 366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55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48 472,'7'-31'4877,"-6"30"-4736,-1 1 0,0-1 0,0 1 0,0-1 0,0 1 0,0-1 0,0 1 0,0-1 0,0 1 0,0-1 0,0 1 0,0-1 0,0 1 0,0-1 0,0 1 0,0-1 0,-1 1 0,1-1 0,0 1 0,0-1 0,-1 1 0,1-1 0,0 1 0,0 0 0,-1-1 0,1 1 0,-1-1 0,1 1 0,0 0 0,-1-1 0,1 1 0,-1 0 0,1 0 0,-1-1 0,1 1 0,0 0 0,-1 0 0,1 0 0,-1 0 0,1 0 0,-1-1 0,1 1 0,-1 0 0,1 0 0,-1 0 0,0 0 0,1 0 0,-1 1 0,1-1 1,-1 0-1,1 0 0,-1 0 0,1 0 0,0 0 0,-1 1 0,1-1 0,-1 0 0,1 0 0,-1 1 0,1-1 0,0 0 0,-1 1 0,-17 10 600,1 1 1,0 0 0,1 1 0,0 1-1,-17 19 1,2-3-341,16-15-303,-106 105 312,103-100-576,1 1 0,1 1 0,1 0 0,-15 30 0,28-49 55,0 0 0,1 0 0,0 0-1,0 0 1,0 0 0,0 0 0,0 1-1,1-1 1,-1 0 0,1 1 0,0-1-1,0 0 1,0 1 0,0-1 0,1 0 0,-1 0-1,2 4 1,0-3-52,-1-1-1,1 0 1,0 0-1,0 0 1,1 0-1,-1 0 1,1-1-1,-1 1 1,1-1-1,0 1 1,0-1-1,0 0 1,0 0 0,0 0-1,5 1 1,20 9-393,0-1 1,0-2 0,1-1-1,0-1 1,35 4-1,155 4-2577,-144-12 542,-21 0 719,-2-3 48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55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253 175 476,'2'-6'889,"0"0"-1,-1 0 1,0-1 0,0 1-1,0 0 1,-1 0-1,0 0 1,0-1 0,-1 1-1,0 0 1,0 0 0,-2-7-1,2 7-488,-1 0-1,1 1 0,-1 0 1,0-1-1,-1 1 1,1 0-1,-1 0 0,0 0 1,0 0-1,-1 1 0,1-1 1,-1 1-1,-6-6 1,6 8-392,1 1 1,-1-1-1,1 1 1,-1-1 0,0 1-1,1 0 1,-1 1-1,0-1 1,0 1 0,0-1-1,1 1 1,-1 0-1,0 0 1,0 1 0,0-1-1,0 1 1,1 0-1,-1 0 1,0 0-1,1 1 1,-1-1 0,1 1-1,-1 0 1,1 0-1,0 0 1,-6 5 0,0-1-37,1 2 1,-1-1-1,1 1 0,1 0 1,0 1-1,0 0 1,0 0-1,-5 12 1,6-9-57,1 0 0,0 0-1,1 0 1,0 1 0,1 0 0,1 0 0,0 0 0,0 0 0,2 25 0,0-34 32,0 0 0,0 1 1,1-1-1,-1 0 0,1 0 0,0 1 0,1-1 1,-1 0-1,1 0 0,0 0 0,0 0 0,0-1 0,0 1 1,0 0-1,1-1 0,0 0 0,0 1 0,0-1 1,0 0-1,0-1 0,1 1 0,-1-1 0,1 1 1,0-1-1,-1 0 0,1 0 0,0 0 0,0-1 0,0 0 1,1 1-1,-1-2 0,0 1 0,7 0 0,-5 0 14,0-1 0,0-1 0,0 1 1,-1-1-1,1 0 0,0-1 0,0 1 0,0-1 0,-1 0 0,1 0 0,-1-1 0,1 0 0,-1 0 0,0 0 0,0 0 0,-1-1 0,1 0 0,-1 0 0,1 0 0,-1-1 0,6-8 0,2-4 1133,-1-1 0,-1 0-1,0 0 1,13-39 0,-15 104 1044,-6-26-2418,1 0 0,1 0 0,0-1 0,2 1 0,0-1 0,9 19 0,-14-37-228,1 0 0,-1 0 0,1 0 0,-1 0-1,1 0 1,-1 0 0,1-1 0,0 1 0,0-1 0,0 1 0,0-1 0,0 0 0,0 0 0,0 1 0,0-2 0,0 1 0,1 0-1,-1 0 1,0-1 0,1 1 0,-1-1 0,0 0 0,1 0 0,-1 0 0,1 0 0,-1 0 0,0 0 0,1 0 0,-1-1 0,0 1-1,1-1 1,-1 0 0,0 0 0,3-1 0,8-3-1395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57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40 112,'-2'-18'19726,"15"17"-18597,49 1-427,244-3 502,-104-12-5301,-183 13 909,-47 8-8344,2-1 9337,5 1 446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58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0 753 660,'12'-3'1521,"0"0"0,-1-1 0,1-1 0,18-10 0,-14 6-255,0-2 0,22-18 0,-14 7-883,-1-1 0,-2-1 1,24-32-1,-33 37-299,0 0 0,0-2 0,-2 1 1,-1-2-1,0 1 0,-2-1 0,-1 0 0,0-1 1,3-28-1,-7 32 196,0 0-1,-1 1 1,-1-1 0,-1 0-1,-1 0 1,0 0 0,-1 1-1,-1 0 1,-1-1 0,-1 1 0,-13-29-1,17 43-232,0 0 0,0 0 0,-1 0 0,0 1 0,1-1 0,-1 1 0,0 0 0,-1-1 0,1 1 0,0 1 0,-1-1 0,0 0 0,1 1 0,-1 0 0,0 0 0,-7-2 1,8 3-22,0 1 0,0-1 0,1 1 1,-1 0-1,0 0 0,0 0 1,0 0-1,0 1 0,0-1 1,1 1-1,-1 0 0,0 0 0,0 0 1,1 0-1,-1 0 0,1 0 1,-1 1-1,1-1 0,-1 1 1,1 0-1,0 0 0,0 0 1,0 0-1,0 0 0,0 0 0,-2 4 1,-3 4 21,1 1 1,0-1-1,1 1 0,0 1 1,0-1-1,1 1 1,1-1-1,0 1 0,-2 19 1,2 1-28,1 0 1,2 46-1,4-23-113,13 72-1,-12-102-3,1 0 0,1-1 0,1 0 0,1-1 0,15 29 0,-22-50 13,-1 0-1,1 1 0,-1-1 1,1 0-1,0 0 1,0 0-1,0 0 1,0 0-1,0 0 1,1-1-1,-1 1 1,0-1-1,1 1 0,-1-1 1,1 0-1,-1 0 1,1 0-1,4 1 1,-2-2-216,0 1 1,1-1-1,-1 0 1,0 0-1,1-1 1,-1 0-1,0 1 1,0-2-1,7-1 1,4-3-1007,0-1 0,0-1 0,-1 0 1,28-20-1,4-10-519,-17 16 9771,-28 59-5509,-3-31-2388,2-1 0,-1 1 1,1-1-1,0 1 1,0-1-1,0 1 1,1-1-1,-1 0 0,2 0 1,-1 0-1,0 0 1,1 0-1,0 0 1,0-1-1,0 1 0,1-1 1,0 0-1,-1 0 1,1 0-1,1-1 1,-1 1-1,0-1 0,1 0 1,5 3-1,-1-2-311,0 0-1,1-1 0,-1 0 1,1-1-1,-1 0 1,1 0-1,0-1 0,0 0 1,0 0-1,0-2 1,0 1-1,18-4 0,-10 2-358,0-2 0,-1 0-1,1 0 1,-1-2 0,0 0-1,0-1 1,29-18 0,-44 24 706,-1 0 0,1 0 0,-1 0 0,0 0 0,0 0 0,0-1-1,1 1 1,-1 0 0,-1-1 0,1 1 0,0-1 0,0 1 0,0-1 0,-1 0 0,1 1 0,-1-1 0,1 0 0,-1 1 0,0-1 0,1 0 0,-1 1 0,0-1 0,0 0 0,0 0 0,-1 1 0,1-1-1,0 0 1,-1 1 0,1-1 0,-1 0 0,1 1 0,-1-1 0,0 1 0,0-1 0,0 1 0,1-1 0,-2 1 0,1 0 0,0-1 0,0 1 0,-3-2 0,-5-7 896,-2 1 0,1 0 0,-1 0 0,-14-7 0,18 11-666,0 0-121,-1 1 0,1 0 0,-1 0 0,0 1-1,0-1 1,0 2 0,0-1 0,-13-1 0,18 3-220,-1 1-1,0 0 1,0 0-1,1 0 1,-1 0-1,0 1 0,0-1 1,1 1-1,-1 0 1,1 0-1,-1 1 1,1-1-1,-1 1 1,1-1-1,0 1 1,0 0-1,-1 0 1,1 1-1,1-1 1,-1 0-1,-4 6 1,0 0-392,1 0-1,1 1 1,0 0 0,0 0 0,0 0 0,1 0-1,1 1 1,0-1 0,0 1 0,-2 15-1,4-21 113,1-1-1,-1 1 0,1-1 1,0 0-1,0 1 0,0-1 1,1 1-1,-1-1 1,1 0-1,0 1 0,0-1 1,0 0-1,0 0 0,1 0 1,-1 0-1,1 0 0,0 0 1,-1 0-1,1 0 0,1 0 1,-1-1-1,0 1 0,1-1 1,-1 0-1,1 0 0,0 0 1,0 0-1,-1 0 0,1 0 1,1-1-1,-1 0 0,0 1 1,0-1-1,5 1 0,23 3-1631,6-6 324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2:58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136 105 188,'7'-4'-20,"33"-2"12055,-40 7-11833,0-1 0,1 1 1,-1-1-1,0 1 0,0-1 0,0 1 0,0-1 1,0 1-1,0-1 0,1 1 0,-1-1 1,-1 1-1,1-1 0,0 1 0,0-1 0,0 1 1,0 0-1,0 2-102,1 0 1,-1-1 0,1 1-1,0 0 1,0-1-1,0 1 1,0 0 0,0-1-1,0 1 1,1-1-1,-1 0 1,1 0 0,0 1-1,0-1 1,-1 0-1,1 0 1,1 0 0,-1-1-1,0 1 1,0-1-1,1 1 1,-1-1 0,1 0-1,4 2 1,2 1-242,0-1 0,1 0 0,-1-1-1,0 0 1,1 0 0,10 0 0,-7-1-187,0-1 0,0 0 0,1 0 0,-1-1 0,0-1-1,0 0 1,0-1 0,0-1 0,-1 0 0,1 0 0,17-10 0,-28 13 337,0 0-1,0 0 1,-1-1 0,1 1 0,-1 0 0,1-1 0,0 1 0,-1-1 0,0 0 0,1 1 0,-1-1 0,0 0 0,0 0 0,0 0 0,0 1 0,-1-1 0,1 0 0,0 0 0,-1-1 0,1 1 0,-1 0 0,0 0 0,0 0 0,1 0 0,-2 0 0,1 0-1,0 0 1,0 0 0,-1-1 0,1 1 0,-1 0 0,1 0 0,-1 0 0,0 0 0,0 1 0,0-1 0,0 0 0,0 0 0,-3-2 0,0-2 211,0 1 1,0 0-1,-1 1 0,0-1 1,0 1-1,0 0 1,-1 0-1,1 0 0,-1 1 1,0 0-1,-10-4 1,2 3 7,-1 0 1,1 1 0,-1 1 0,0 1 0,0 0 0,-22 1 0,29 0-233,-1 1 1,1 0-1,-1 1 0,1 0 1,0 0-1,0 1 1,0 0-1,0 0 1,0 1-1,1-1 1,-1 2-1,-11 9 1,17-13-56,1 0 0,0 0 0,-1 1-1,1-1 1,0 1 0,0-1 0,0 1 0,0-1 0,0 1 0,0 0 0,0 0 0,1-1 0,-1 1 0,0 0 0,1 0 0,0 0 0,-1 0 0,1-1 0,0 1 0,0 0 0,0 0 0,0 0 0,0 0 0,1 0 0,-1 0-1,1-1 1,-1 1 0,1 0 0,-1 0 0,1 0 0,0-1 0,0 1 0,0 0 0,0-1 0,0 1 0,0-1 0,1 1 0,-1-1 0,0 0 0,4 3 0,4 4-406,0 0 0,1-1 1,0 1-1,20 9 0,38 17-849,-28-15 998,64 42 1,-94-55 372,-1 1 0,1 1 1,-2 0-1,1 0 0,-1 1 0,0 0 1,-1 0-1,0 1 0,-1 0 1,0 0-1,7 14 0,-11-18-14,0 0-1,0-1 1,-1 1-1,0 0 1,0 0 0,0 0-1,-1 0 1,0 0-1,0 0 1,0 0 0,-1 0-1,0 0 1,-3 9-1,1-7 75,0 1-1,-1-1 1,0 0-1,0 0 0,-1 0 1,0-1-1,0 0 1,-9 9-1,-1-1 269,0-1-1,-2-1 1,1 0-1,-1-2 1,-1 0-1,0 0 1,-22 8 0,11-7 520,0-2 0,-61 15 0,78-23-742,-1 1 0,1-2 1,-1 0-1,1 0 0,-1-2 1,1 1-1,-1-1 0,1-1 1,-1 0-1,-14-5 0,23 5-271,1 1 0,-1 0 0,1-1-1,-1 0 1,1 0 0,0 0 0,0 0-1,0 0 1,0-1 0,0 1 0,0-1 0,1 0-1,-1 0 1,1 0 0,0 0 0,0 0-1,0 0 1,0 0 0,0-1 0,1 1-1,0-1 1,-1 0 0,1 1 0,1-1 0,-1 0-1,0-4 1,1 2-411,1-1 0,-1 1 0,1-1-1,1 0 1,-1 1 0,1-1 0,0 1 0,1 0 0,-1 0-1,1 0 1,0 0 0,1 0 0,-1 1 0,6-7 0,5-4-933,1 0 1,1 1-1,0 1 1,0 1-1,29-18 1,8-2-292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31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1 524,'3'5'6615,"10"35"-3519,-3-2-1612,0-1 1,3 0-1,18 39 1,-25-64-1341,0-1 1,1 0-1,0-1 0,1 0 1,0 0-1,1 0 0,-1-1 1,2 0-1,0-1 0,0 0 1,0 0-1,1-1 0,19 9 1,-2-5-35,0-1 0,1-1 1,0-2-1,1 0 0,57 3 0,155-6-2,-236-5-106,97-1 17,389 2-93,-389 5 91,0 6 1,179 40-1,-198-28 88,101 42-1,-144-48-75,-2 2-1,0 2 1,-1 1-1,49 39 1,-79-55-30,1 1 1,-1 0-1,0 0 0,-1 0 1,0 1-1,0 1 0,-1-1 1,0 1-1,0 0 1,-1 0-1,0 0 0,-1 1 1,0 0-1,-1 0 0,4 17 1,-7-27-1,0 1-1,0-1 1,0 0 0,0 0 0,0 1 0,0-1 0,0 0 0,0 1 0,0-1-1,0 0 1,0 1 0,0-1 0,0 0 0,0 1 0,0-1 0,0 0-1,0 1 1,0-1 0,0 0 0,1 1 0,-1-1 0,0 0 0,0 0-1,0 1 1,1-1 0,-1 0 0,0 0 0,0 1 0,0-1 0,1 0-1,-1 0 1,0 0 0,1 1 0,-1-1 0,0 0 0,0 0 0,1 0 0,-1 0-1,0 0 1,1 0 0,-1 0 0,0 0 0,1 0 0,-1 0 0,0 1-1,1-2 1,-1 1 0,0 0 0,1 0 0,-1 0 0,0 0 0,1 0-1,-1 0 1,0 0 0,0 0 0,1 0 0,-1-1 0,0 1 0,1 0-1,19-22-283,-1 2 56,3 3 41,2 2 0,-1 0 1,2 2-1,0 0 0,1 2 0,39-12 0,170-34-248,-187 47 395,528-93 132,-189 36 427,-349 61-501,-6 0-337,1 0-1,-1-2 1,44-16 0,-59 13-2753,-67 18-7930,27 4 9129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31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4 904,'5'-4'15066,"-3"10"-14676,32 131 2857,-2 77-2692,0-3-1651,-28-182 451,-3-18-273,1-1-1,0-1 0,0 1 0,1 0 0,0 0 0,7 14 0,-10-24 801,0 1-1,0-1 1,1 0-1,-1 1 1,0-1-1,0 0 0,0 1 1,0-1-1,0 0 1,1 1-1,-1-1 1,0 0-1,3 2-1184,-3-1 1184,1-1 1,-1 0-1,0 0 1,1 0-1,-1 0 1,0 0-1,1 0 1,-1 0-1,0 0 1,1 0-1,-1 0 1,0 0-1,1 0 1,-1 0-1,0 0 1,1 0-1,-1 0 1,0-1-1,1 1 0,-1 0 1,0 0-1,1 0 1,-1 0-1,0-1 1,3-2-1186,4-18-1949,-6-2 1720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32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34 232 1140,'-8'-22'1212,"3"10"533,0 0-1,1-1 1,0 0 0,-3-24-1,6 33-1432,1 1-1,0-1 0,0 1 0,1 0 0,-1-1 1,1 1-1,0-1 0,-1 1 0,1 0 0,1 0 0,-1-1 1,0 1-1,1 0 0,0 0 0,0 0 0,0 1 0,0-1 1,0 0-1,0 1 0,1-1 0,-1 1 0,1 0 1,5-4-1,3-1-153,1 1 1,0 0-1,0 1 1,0 0 0,1 1-1,0 1 1,0 0-1,-1 0 1,2 1 0,18 0-1,-15 2-176,0 0-1,-1 1 0,1 1 1,0 1-1,-1 0 0,0 1 1,28 11-1,-39-13-7,-1 0-1,1 0 1,-1 0-1,0 0 1,0 1-1,0-1 0,0 1 1,0 0-1,-1 1 1,1-1-1,-1 1 1,0-1-1,0 1 1,0 0-1,-1 0 1,1 0-1,-1 0 1,0 1-1,0-1 1,0 1-1,-1-1 0,0 1 1,0-1-1,0 1 1,0 5-1,-1-2-13,0-1-1,-1 1 1,0-1-1,-1 1 1,0-1-1,0 0 1,0 0-1,-1 0 1,0 0-1,0 0 1,-1-1-1,0 1 1,0-1-1,0 0 1,-7 7-1,-2 0-58,0 0 0,0 0 0,-1-2 0,0 0 1,-1 0-1,-20 10 0,25-16-677,0-1 1,0 0-1,-17 5 1,15-9-2401,30-22-4402,10 7 5301,7-4 553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32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51 48,'-17'-50'15315,"19"71"-13234,3 9-1215,112 535 241,-114-548-1395,-1-5-394,-1 0 1,2 0-1,-1-1 1,2 1-1,0-1 1,0 0-1,11 21 1,-14-31 454,-1 0 1,1-1 0,-1 1 0,1 0 0,0 0 0,-1-1 0,1 1 0,0 0 0,0-1-1,-1 1 1,1-1 0,0 1 0,0-1 0,0 1 0,0-1 0,0 1 0,0-1-1,0 0 1,-1 0 0,1 0 0,0 1 0,0-1 0,0 0 0,0 0 0,0 0-1,2-1 1,-1 1-147,0-1-1,-1 0 0,1 1 0,0-1 1,0 0-1,0 0 0,-1 0 0,1-1 1,0 1-1,-1 0 0,3-4 0,10-14-1632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33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61 984,'0'-5'928,"-1"-1"-1,1 1 1,-1-1-1,0 0 1,0 1 0,0 0-1,-3-8 1,3 13-747,1-1 1,0 0-1,0 1 1,-1-1-1,1 1 1,0-1-1,-1 1 0,1 0 1,-1-1 181,1 0-182,-1 1 1,1 0-1,0-1 1,-1 1-1,1 0 1,-1-1-1,0 1 1,1 0-1,-1 0 1,1-1-1,-1 1 1,1 0-1,-1 0 1,1 0-1,-1 0 1,0 0-1,0 0 1,-1 1-6,0-1 0,1 1 0,-1 0 0,1 0 1,-1 0-1,1 0 0,-1 1 0,1-1 1,-1 0-1,1 1 0,0-1 0,0 0 0,0 1 1,-2 2-1,-16 25 695,2 1-1,0 1 1,-22 59 0,20-32-783,-18 80 0,36-131-119,-1 0-1,1 0 1,1 0-1,-1 0 1,1 0-1,0 0 1,1 0-1,2 11 1,-3-16-72,1 1 1,0 0 0,1-1 0,-1 1-1,0 0 1,1-1 0,-1 1-1,1-1 1,0 0 0,0 0-1,0 1 1,0-1 0,0 0-1,0-1 1,1 1 0,-1 0-1,1-1 1,-1 1 0,1-1 0,-1 0-1,1 0 1,5 2 0,165 41-14354,-136-33 12494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6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29 280,'-10'-8'1500,"8"5"-652,0 1 0,-1 0 0,1 0 0,-1 0 0,1 0 0,-1 0-1,0 1 1,0-1 0,-5-1 0,8 4-684,0-1 0,-1 1-1,1-1 1,0 1 0,-1-1 0,1 1 0,0-1-1,-1 1 1,1-1 0,0 1 0,0 0 0,0-1 0,-1 1-1,1-1 1,0 1 0,0 0 0,0-1 0,0 1-1,0-1 1,0 1 0,0 0 0,1-1 0,-1 1 0,0 0-1,3 22 882,-3-20-677,17 132 2730,-5-24-3041,4-1 0,37 127 0,-51-231-611,1 0 0,-1 0-1,1 0 1,0 0 0,6 7-1,-8-12 94,0 1-1,0 0 0,0-1 0,0 0 0,1 1 0,-1-1 0,0 0 0,1 1 0,-1-1 0,1 0 0,-1 0 0,1 0 0,0 0 0,0-1 0,-1 1 0,1 0 0,0-1 0,0 1 0,0-1 1,-1 0-1,1 0 0,0 1 0,3-1 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33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280 209 128,'-3'-15'1468,"-1"0"0,-1 1 0,0 0 0,-1 0 0,-1 0 0,0 1 0,-12-17 0,12 19-583,-2 0-1,1 1 1,-1 0 0,-21-16-1,29 24-840,-1 1 0,0 0-1,0 0 1,0 0-1,0 0 1,0 0-1,0 0 1,0 1-1,0-1 1,0 1-1,0-1 1,0 1 0,0 0-1,-1 0 1,1 0-1,0 0 1,0 0-1,0 0 1,0 0-1,-2 1 1,-1 1 12,1 0-1,-1-1 1,1 2-1,0-1 1,0 0 0,0 1-1,1 0 1,-8 6 0,3-1 5,0 1 0,0 0 0,1 0 0,0 1 0,1 0 0,-9 18 0,13-22-57,-1 1 1,1-1 0,0 1 0,1-1-1,0 1 1,0 0 0,0-1-1,1 1 1,0 0 0,0 0-1,0 0 1,3 9 0,-2-13-50,0 0 1,0-1 0,0 1-1,0-1 1,0 1-1,1-1 1,-1 0 0,1 1-1,0-1 1,-1 0-1,1 0 1,0 0-1,0 0 1,0 0 0,1-1-1,-1 1 1,0-1-1,1 1 1,-1-1-1,1 0 1,-1 0 0,1 0-1,0 0 1,-1-1-1,1 1 1,0 0-1,0-1 1,-1 0 0,1 0-1,0 0 1,0 0-1,4-1 1,2 0-213,0-1 1,1 0-1,-1 0 0,0-1 1,0 0-1,0-1 0,-1 0 1,1 0-1,15-11 0,-3 0 639,-1-1-1,25-26 0,-32 34 1376,-8 16-719,-7 25-272,1-19-604,1-1 150,-1 1-640,1 1 0,1-1 0,0 0 0,1 1 0,6 22 0,-7-33-96,1-1 1,-1 0 0,1 0-1,-1 0 1,1 0-1,0 0 1,0 0-1,0 0 1,1-1 0,-1 1-1,1-1 1,-1 1-1,1-1 1,0 0 0,0 0-1,0 0 1,0 0-1,0-1 1,0 0 0,1 1-1,-1-1 1,0 0-1,1 0 1,-1-1-1,1 1 1,-1-1 0,1 1-1,-1-1 1,4-1-1,20 0-2017,3-3 596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36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23 944,'-38'5'15317,"63"1"-11413,19 0-3527,0-2 1,1-3 0,75-6-1,-25 1-323,-36 4-99,-33 2-486,0-3-1,0 0 1,40-7-1,-53 2-2252,-47-10-9979,28 15 11728,-7-3-1081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37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44 534 1020,'92'-111'7657,"-66"84"-7521,-2-1 0,-2-1-1,0-1 1,-2-1 0,28-58 0,-47 86-116,7-16 363,11-40 0,-18 54-211,1 0 1,-2 0-1,1 0 0,0 0 0,-1 0 0,0 0 1,0-1-1,-1 1 0,0 0 0,1 0 1,-2 0-1,1 0 0,-4-9 0,4 12-71,-1 0 0,1 0 1,-1 0-1,1 0 0,-1 1 0,0-1 0,1 0 0,-1 1 0,0 0 1,0-1-1,0 1 0,-1 0 0,1 0 0,0 0 0,0 0 0,0 0 1,-1 1-1,1-1 0,-1 1 0,1-1 0,0 1 0,-1 0 0,1 0 1,-1 0-1,1 0 0,0 0 0,-1 1 0,1-1 0,0 1 0,-1-1 1,-3 3-1,-4 0 131,-1 1 0,1 1 0,0 0 0,0 0 0,-13 10 0,7-2-143,2 0 0,-1 1 0,2 1 0,0 0 0,0 1 0,2 0 0,0 1 0,1 0 0,0 1 1,2 0-1,0 0 0,1 1 0,1 0 0,0 0 0,2 1 0,-4 33 0,7-38-154,0 1 0,1-1-1,0 1 1,2-1 0,0 1-1,0-1 1,1 0 0,1 0 0,11 26-1,-10-30-74,0-1 0,1 0-1,0 0 1,1-1 0,0 0 0,1 0-1,0 0 1,0-1 0,1 0-1,-1-1 1,2 0 0,-1 0-1,1-1 1,11 5 0,-11-6-134,0-1-1,1-1 1,-1 1 0,1-2-1,0 0 1,0 0 0,0-1 0,0 0-1,0 0 1,0-2 0,0 1 0,-1-1-1,1-1 1,0 0 0,0-1 0,-1 0-1,1 0 1,-1-1 0,14-7-1,-15 6 263,0-1 0,0 0 0,0 0 0,0 0-1,-1-1 1,0-1 0,-1 1 0,0-1-1,0-1 1,0 1 0,-1-1 0,8-15-1,-11 16 31,9-11 3347,-12 19-3284,1-1 0,-1 1 1,1 0-1,-1 0 0,1 0 0,-1 0 1,1 0-1,-1-1 0,0 1 1,1 0-1,-1 0 0,1 0 0,-1 0 1,1 1-1,-1-1 0,1 0 0,-1 0 1,1 0-1,-1 0 0,1 0 1,-1 1-1,0-1 0,1 0 0,-1 0 1,1 0-1,-1 1 0,0-1 0,1 0 1,-1 1-1,0-1 0,1 0 0,-1 1 1,0-1-1,0 1 0,1-1 1,-1 0-1,0 1 0,0-1 0,0 1 1,1 0-1,6 9-169,0 1 0,1-1 0,0-1 0,0 1-1,1-2 1,1 1 0,-1-1 0,1 0 0,1-1 0,-1 0 0,1-1 0,1 0 0,-1-1 0,1 0 0,0-1 0,0 0 0,17 2-1,-12-4-536,0 0-1,0-2 0,0 0 1,0-1-1,0 0 0,0-2 1,19-4-1,-24 4 368,0-1-1,0 0 1,0-1 0,-1 0-1,0-1 1,0 0 0,0-1-1,-1 0 1,1 0-1,11-12 1,-20 16 400,0 1 0,0 0 1,0-1-1,0 1 0,0-1 0,0 0 0,-1 0 0,1 0 0,-1 0 1,0 0-1,0 0 0,0 0 0,0 0 0,0 0 0,-1 0 1,0 0-1,1-1 0,-2-5 0,1 4 165,-1 0-1,-1 1 0,1-1 1,-1 1-1,0-1 1,0 1-1,0-1 0,-1 1 1,1 0-1,-1 0 1,-5-5-1,-3-3 286,-1 1 0,0 0 1,-1 1-1,0 0 0,-1 1 0,-20-10 0,25 15-543,1 0 0,-1 0-1,0 1 1,0 0 0,0 0 0,-1 1 0,1 1-1,-1 0 1,1 0 0,-1 0 0,1 2 0,-1-1 0,1 1-1,-19 4 1,21-3-72,1 0-1,0 1 0,0-1 1,0 1-1,0 1 1,0-1-1,1 1 0,-1 0 1,1 1-1,0-1 1,0 1-1,1 0 1,-1 0-1,1 0 0,0 1 1,1-1-1,-1 1 1,1 0-1,0 0 1,1 0-1,-4 13 0,3-11-190,1 0-1,0 0 1,1 0-1,0 0 1,0 0-1,1 1 1,0-1-1,0 0 1,1 1 0,0-1-1,5 15 1,-5-19-80,1 0 0,-1 0 0,1-1-1,0 1 1,1 0 0,-1-1 0,0 1 0,1-1 0,0 0 0,0 0 0,0 0 0,0 0 0,1-1 0,-1 1 0,1-1 0,-1 0 0,1 0 0,0 0 0,0 0 0,0-1 0,0 1 0,0-1 0,0 0 0,8 1 0,2-1-794,1-1 0,-1 0-1,1 0 1,0-2 0,23-4 0,6-3-587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3:37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74 125 1536,'13'11'12411,"-14"-10"-12123,1 0-110,0 0 1,0 0-1,1-1 1,-1 1-1,0 0 0,0 0 1,0 0-1,1 0 0,-1-1 1,0 1-1,1 0 0,-1 0 1,0-1-1,1 1 0,-1 0 1,1-1-1,0 1 0,-1 0 1,1-1-1,-1 1 0,1-1 1,1 1-1,2 2-81,1-1 1,0 0-1,0 0 1,0-1-1,1 1 0,-1-1 1,0 0-1,0-1 0,1 1 1,5-1-1,55-5-478,-60 5 331,19-3-493,0-1 0,28-8 0,-47 10 358,1 0 1,-1 0 0,0-1-1,1 0 1,-1 0-1,0 0 1,-1-1-1,1 0 1,-1 0-1,0 0 1,0 0-1,0-1 1,5-7-1,-9 11 177,0 0 1,0 0-1,0-1 0,0 1 0,-1-1 0,1 1 0,0-1 0,-1 1 0,1-1 0,-1 1 0,0-1 1,1 1-1,-1-1 0,0 0 0,0 1 0,0-1 0,0 1 0,0-1 0,0 0 0,-1 1 0,1-1 1,0 1-1,-1-1 0,0-1 0,-1 0 80,0 1 0,0-1-1,0 1 1,0 0 0,0 0 0,0 0 0,-1 0 0,1 0 0,-1 0 0,1 1-1,-1-1 1,-3-1 0,-4-1 294,-1 0-1,0 1 1,0 0-1,0 0 1,-21-1 0,15 3-148,1 1 1,0 1 0,0 0-1,-17 5 1,28-6-231,0 1-1,0 1 1,0-1-1,0 1 1,0-1-1,1 2 1,-1-1 0,1 0-1,0 1 1,0 0-1,-1 0 1,2 0-1,-1 0 1,0 1-1,1-1 1,-1 1 0,-2 5-1,5-7-64,0 0 1,1 0-1,-1 0 0,1 0 1,-1 0-1,1 0 1,0 0-1,0 0 0,0 0 1,0 0-1,0 0 0,0 0 1,1 0-1,-1 0 0,1 0 1,0 0-1,-1 0 1,1 0-1,0 0 0,0 0 1,0 0-1,0 0 0,0-1 1,1 1-1,-1-1 0,0 1 1,1-1-1,-1 1 1,3 0-1,6 8-530,1-1 0,1-1 1,14 8-1,-14-8 137,10 6-229,4 3 78,34 28 0,-54-40 708,0 0-1,0 0 1,-1 1 0,1 0-1,-2 0 1,1 1 0,-1-1-1,0 1 1,0 0-1,5 14 1,-8-17 40,0-1-1,0 1 1,-1 0-1,1 0 1,-1-1-1,0 1 1,0 0-1,0 0 1,0 0-1,-1-1 1,0 1-1,0 0 1,0-1 0,0 1-1,0 0 1,-4 5-1,2-3 99,-1-1 0,0 1 0,0-1-1,-1 0 1,1 0 0,-1-1 0,0 0-1,-11 8 1,-2-1 262,-2-1 0,1-1 0,-1 0 0,-38 10 0,-34 2-832,31-15-2740,59-6 2704,0 0 1,0 0-1,0 0 0,0 0 0,0 0 0,0 0 1,0-1-1,0 1 0,0-1 0,0 1 1,0-1-1,0 0 0,-3-1 0,5 1 178,-1 0-1,1 1 0,-1-1 0,1 0 0,-1 0 1,1 1-1,0-1 0,-1 0 0,1 0 0,0 0 1,0 1-1,-1-1 0,1 0 0,0 0 0,0 0 1,0 0-1,0 1 0,0-1 0,0 0 0,0 0 0,0 0 1,1 0-1,-1 0 0,0 1 0,0-1 0,1 0 1,-1 0-1,1 1 0,-1-1 0,0 0 0,2-1 1,10-15-2265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51.9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45 24,'-12'0'15479,"41"-4"-12789,25-7-2260,-10 2-323,0 1 0,85-4 0,66 19 235,-9 0 323,-101-9-3749,-11-6-4121,-160 22-577,49-8 6082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52.3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35 688,'-25'4'11218,"35"-6"-7805,29-6-1626,63-4 0,118 8-1944,-149 4 341,100 1 544,-98 0-3058,-9-1-7807,-98-6 5410,11-3 2929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53.0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82 832,'-7'-24'3491,"4"19"-1442,2-1 0,-1-1 0,0 1 0,1 0-1,0-7 1,1 12-1945,0 1-1,0-1 0,0 0 1,0 1-1,0-1 0,1 0 1,-1 1-1,0-1 0,0 1 1,1-1-1,-1 1 0,0-1 1,1 0-1,-1 1 0,0-1 1,1 1-1,-1-1 1,1 1-1,-1 0 0,1-1 1,-1 1-1,1 0 0,-1-1 1,1 1-1,-1 0 0,1-1 1,0 1-1,-1 0 0,1 0 1,0 0-1,-1-1 0,1 1 1,-1 0-1,1 0 1,0 0-1,-1 0 0,1 0 1,0 0-1,-1 1 0,1-1 1,1 0-1,26 9 549,143 98-476,-38-21-147,-55-41 21,91 58 47,-168-103-105,-1 0-1,0 0 1,0 1-1,1-1 1,-1 0-1,0 0 1,0 1-1,1-1 1,-1 0-1,0 1 1,0-1-1,0 0 1,1 1-1,-1-1 1,0 0-1,0 1 1,0-1-1,0 0 1,0 1-1,0-1 1,0 1-1,0-1 1,0 0-1,0 1 1,0-1-1,0 0 0,0 1 1,0-1-1,0 0 1,0 1-1,-1 0 1,-10 13-215,-27 14-35,27-19 241,-94 72 45,4 5-1,-119 132 0,200-196 376,1 2 0,-23 38 0,14-4-3252,20-30-2787,5-2-4082,4-39 7353,2-7 531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54.4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34 84,'-14'-34'19695,"16"37"-19550,-1 0-1,0 0 1,0-1-1,0 1 1,0 0-1,-1 0 1,1 0-1,-1 0 1,1 3-1,1 8 108,11 67 668,7 148 0,-17-166-749,45 628-149,-48-621-2906,-21-132-10502,-2-33 8251,6 36 3335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54.8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16 206 92,'-7'-53'2209,"-1"-13"2636,7 55-2743,1 0 0,0 0 1,3-19-1,-2 28-1985,-1 1 0,1 0 0,0-1 0,0 1 0,0 0 0,-1-1 0,1 1 0,0 0 0,1 0 1,-1 0-1,0 0 0,0 0 0,0 0 0,1 0 0,-1 0 0,0 1 0,1-1 0,-1 0 0,1 1 0,-1-1 0,1 1 1,-1-1-1,1 1 0,-1 0 0,1 0 0,-1 0 0,1 0 0,-1 0 0,4 0 0,49 6 53,-50-5-40,31 5-5,-2 2-1,1 2 1,-1 1-1,56 28 1,-74-32-132,-1 1 0,0 0 0,0 2 1,-1-1-1,0 2 0,-1-1 1,0 2-1,-1 0 0,0 0 1,-1 1-1,-1 0 0,12 20 0,-18-25-21,1 0 0,-1 1 0,0 0-1,-1 0 1,0 0 0,0 0-1,-1 0 1,0 1 0,-1-1-1,0 0 1,0 0 0,-2 11-1,-1-7 83,0 0 0,0 0 0,-1-1 0,-1 0 0,0 1 0,-1-2 0,0 1 1,-9 12-1,6-11-179,-2 1 0,1-2 1,-2 1-1,0-2 0,0 1 1,-17 10-1,18-14-430,0-1-1,0 0 0,-1-1 1,0-1-1,0 1 1,-1-2-1,-22 6 0,32-10-79,-1 1 0,0-1 0,1 0 0,-1 0 0,0 0 0,0 0 0,1 0 0,-7-3 0,9 3 473,0 0-1,0 0 1,1-1-1,-1 1 1,0 0-1,0-1 1,1 1-1,-1-1 1,0 1-1,1-1 1,-1 1 0,0-1-1,1 1 1,-1-1-1,1 0 1,-1 1-1,1-1 1,-1 0-1,1 0 1,0 1-1,-1-1 1,1 0-1,0 0 1,-1 0-1,1 1 1,0-1-1,0 0 1,0 0 0,0 0-1,0 0 1,0 1-1,0-1 1,0 0-1,0 0 1,0 0-1,1 0 1,-1 1-1,0-1 1,0 0-1,1 0 1,-1 0-1,1 1 1,0-2-1,11-19-1564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55.2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30 936,'-6'-30'13876,"13"38"-11952,-1 1-1594,0 1-1,-1-1 1,0 1 0,-1 1-1,0-1 1,0 1-1,-1-1 1,0 1-1,1 20 1,0 12-140,-2 49 0,-2-76-72,-1 142-8,13 345-2598,-11-490 1697,1 0 0,0-1 1,1 1-1,0 0 0,8 16 0,-11-27 582,1 0-1,0 0 1,-1-1 0,1 1-1,0-1 1,0 1-1,0 0 1,0-1-1,0 0 1,0 1-1,0-1 1,1 0-1,-1 1 1,0-1-1,1 0 1,-1 0-1,1 0 1,-1 0-1,1 0 1,0-1-1,-1 1 1,1 0-1,0-1 1,-1 1-1,1-1 1,0 0-1,0 1 1,-1-1 0,1 0-1,0 0 1,0 0-1,0 0 1,-1-1-1,1 1 1,0 0-1,0-1 1,-1 1-1,1-1 1,0 0-1,-1 0 1,1 1-1,0-1 1,-1 0-1,1 0 1,-1 0-1,0-1 1,1 1-1,1-2 1,18-17-2014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7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588 6 748,'-3'-1'468,"1"1"0,-1-1 0,0 0 0,0 1 0,0 0 0,0-1 0,0 1 0,-2 1 0,2-2-268,-71-1 866,-75 8 0,115-3-512,1 1-1,-1 2 1,1 2-1,-49 17 1,75-22-460,1 1 1,0-1 0,0 1 0,0 0 0,0 0 0,1 1 0,-1 0 0,1 0 0,0 0 0,1 0 0,-1 1-1,1 0 1,0 0 0,1 0 0,-1 0 0,1 1 0,1-1 0,-1 1 0,1 0 0,-2 7 0,-2 16 390,2-1 0,0 1 0,1 44 1,3-45-109,-4 121 1765,26 255-1,-20-387-2098,0-1 1,2 0-1,0 0 1,9 22-1,-11-34-24,0 0-1,1-1 1,-1 1-1,1-1 0,0 1 1,0-1-1,1 0 1,-1 0-1,1-1 0,0 1 1,0-1-1,0 1 1,0-1-1,1-1 0,-1 1 1,1-1-1,0 1 1,8 2-1,19 3 10,1-2 0,0 0 1,0-2-1,0-2 0,40-2 0,169-21-567,-187 14 278,-33 5-18,97-16-1712,-106 15 905,-1 0 0,0-1 0,0-1 1,11-6-1,-21 11 853,-1 0-1,0-1 1,0 1-1,0-1 1,0 0-1,0 1 1,0-1-1,0 0 1,0 0-1,0 0 1,0 1-1,0-1 1,-1 0-1,1 0 1,0 0-1,0 0 1,-1 0-1,1-1 1,-1 1-1,1 0 1,-1 0-1,0 0 1,1 0-1,-1-1 1,0 1-1,0 0 1,0 0-1,1-1 1,-2 1-1,1 0 1,0 0-1,0-1 1,0 1-1,0 0 1,-1 0-1,1 0 1,-1 0-1,0-2 1,-5-9-1344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55.6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41 1268,'-1'-7'532,"5"-26"9492,3 47-8040,0 11-1194,-2 1 1,-1 0-1,-1 0 1,-1 42-1,0-15-380,6 72-686,48 241 0,-50-332-921,2 8-1809,2-17-2838,-26-46-763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56.0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37 568,'-17'-6'2224,"3"3"440,1-1 305,3 0 203,3 1-660,-3-5 1345,16 8-3565,8 0-700,10 0-848,6 0-1001,7-2-591,7 1-292,4 1 43,3-4 409,0 2 664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56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26 1820,'1'-1'16355,"9"-1"-16428,204-16 2284,-141 15-4819,-2 2-4421,-88 5 240,7-1 5455,-10 3-647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56.7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0 1356,'-1'1'219,"1"0"0,-1-1 0,1 1 0,-1 0 0,0 0 0,1-1 0,0 1 0,-1 0 0,1 0 0,-1 0 0,1-1 0,0 1 0,0 0 0,-1 0 0,1 0 0,0 0 0,0 0 1,0 0-1,0 0 0,0 0 0,0-1 0,0 1 0,0 0 0,1 0 0,-1 0 0,0 0 0,0 0 0,1 0 0,-1-1 0,1 1 0,-1 0 0,1 0 0,0 1 0,1-1 184,1 0 0,0 0 1,-1 0-1,1 0 0,-1 0 1,1 0-1,0-1 0,0 1 1,-1-1-1,5 0 0,33 1 602,-1-2 0,1-2-1,63-13 1,-8 1-2846,-38 11-2257,-1 10-3434,-42-4 5329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57.1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0 944,'1'0'248,"0"0"0,0 1 0,-1-1 0,1 0 0,0 0 0,0 0 0,0 1 0,0-1 0,0 0 0,0 1 0,-1-1 0,1 1 0,0-1 0,0 1 0,-1-1 0,1 1 0,0-1 0,-1 1 0,1 0 0,-1-1 0,1 1 0,0 0 0,-1 0 0,0-1 0,1 1 0,-1 0 0,1 0 0,-1 0 0,0 0 0,0 0 0,1-1 0,-1 1 0,0 0 0,0 0 0,0 0 0,0 0 0,0 1 0,3 42 2725,-3-41-2669,1 224 5397,5-1-3356,23 226-4920,-30-439-1483,-5-23 636,-9-26-958,14 33 4052,-31-76-4556,10 26 3132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57.4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3 269 600,'-1'-12'794,"0"0"0,1 0 0,0 0 0,1 0 0,0 1 0,1-1 0,0 0 0,1 0 0,0 1 0,1 0 0,1-1 0,8-16 0,-8 21-469,0-1 1,1 1-1,-1 0 0,1 1 0,1-1 1,-1 1-1,1 1 0,0-1 0,0 1 0,1 0 1,0 1-1,0 0 0,0 0 0,0 0 1,0 1-1,1 1 0,14-4 0,-9 4-299,-1 1 0,0 0-1,1 1 1,-1 1 0,0 0 0,1 1-1,-1 0 1,0 1 0,0 0 0,0 1-1,-1 1 1,1 0 0,19 11 0,-11-4-41,-1 1 1,-1 0 0,0 2 0,0 0 0,-2 1 0,29 34 0,-39-42 27,-1 0 1,0 1 0,0 0 0,-1 0 0,0 0-1,-1 1 1,0-1 0,-1 1 0,5 20 0,-7-25 9,-1 0 1,1 0-1,-1-1 1,0 1-1,-1 0 1,1 0-1,-1-1 1,0 1-1,0 0 1,0-1-1,-1 1 1,1-1-1,-1 1 1,0-1-1,-1 0 1,1 0-1,-1 0 1,1 0-1,-1 0 1,-1-1-1,1 1 1,0-1-1,-7 5 1,-5 3-26,-1-1 1,0 0-1,-1-1 0,-21 8 1,27-12-617,-1-1 1,1-1-1,-1 0 1,0 0-1,-1-1 1,1 0-1,-17-1 1,28-1 474,0 0 1,1 1-1,-1-1 1,0 0 0,1 0-1,-1 0 1,0 0-1,1-1 1,-1 1-1,0 0 1,1 0-1,-1 0 1,0 0 0,1-1-1,-1 1 1,0 0-1,1-1 1,-1 1-1,1 0 1,-1-1-1,1 1 1,-1-1-1,1 1 1,-1-1 0,1 1-1,-1-1 1,1 1-1,-1-1 1,1 1-1,0-1 1,-1 0-1,1 1 1,0-1 0,0 0-1,0 1 1,-1-1-1,1 0 1,0 1-1,0-1 1,0 0-1,0 1 1,0-1-1,0 0 1,0 0 0,1-2-255,0 0 0,0 1 0,0-1 0,1 0 0,-1 1 0,1-1 0,-1 1 0,1-1 0,3-2 0,20-20-1575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57.8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38 1424,'-3'-10'2190,"-4"-18"7221,12 44-5251,7 23-3469,3 59-106,-4 1 1,-3 105-1,6 67-935,-13-259 581,-1-7-758,0 0 0,1 0 1,0 0-1,0 1 0,3 8 1,-4-13 421,0-1 0,1 0 1,-1 1-1,0-1 0,0 0 0,0 1 1,1-1-1,-1 0 0,0 0 1,0 1-1,1-1 0,-1 0 0,0 0 1,1 0-1,-1 1 0,0-1 0,0 0 1,1 0-1,-1 0 0,0 0 1,1 0-1,-1 0 0,1 1 0,-1-1 1,0 0-1,1 0 0,-1 0 0,0 0 1,1 0-1,-1 0 0,0 0 1,1-1-1,1 0-293,0 0 1,-1 0-1,1 0 1,0 0-1,-1 0 1,0-1-1,1 1 1,-1 0-1,0-1 1,2-2-1,18-36-4873,-10 13 3234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58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66 1556,'3'-11'2010,"0"1"0,-1 0-1,-1 0 1,1-14 0,-7 66 4188,-14 37-4911,5-21-739,-17 71-63,-9 46-305,37-161-173,1-8 1,1 0-1,0 0 1,0 0 0,0 0-1,1 1 1,1 6 0,-1-12-17,0 0 0,0 1 0,1-1 0,-1 0 0,1 1 0,-1-1 0,1 0 0,0 1 0,-1-1 0,1 0 0,0 0 1,0 0-1,0 0 0,0 0 0,0 0 0,0 0 0,0 0 0,0 0 0,0 0 0,1-1 0,-1 1 0,0 0 0,0-1 0,1 1 1,-1-1-1,0 1 0,1-1 0,-1 0 0,1 0 0,-1 1 0,0-1 0,3 0 0,26 0-569,1-1-1,-1-1 1,49-10-1,-17 2-1258,-28 5 451,28-3-4076,61-16 0,-91 15 3338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58.6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348 185 408,'3'-1'6518,"5"-9"-3521,4-11-716,-9 12-1889,0 0-1,-1-1 0,0 1 0,0-1 0,-1 0 0,-1 0 0,0 1 0,-1-12 0,1 19-360,0-1 0,-1 1-1,1-1 1,-1 0 0,0 1-1,0 0 1,0-1-1,0 1 1,0-1 0,0 1-1,-1 0 1,1 0 0,-1 0-1,0 0 1,0 0-1,1 0 1,-1 0 0,0 1-1,-1-1 1,1 1-1,0-1 1,0 1 0,-1 0-1,1 0 1,0 0 0,-1 0-1,1 0 1,-1 0-1,0 1 1,1-1 0,-1 1-1,1 0 1,-1 0 0,-4 0-1,-4 1 97,-1 0-1,1 1 1,0 1 0,0 0-1,0 0 1,0 1-1,1 0 1,-1 1-1,1 0 1,0 1 0,-15 11-1,6-3 55,1 0 0,1 2 0,1 0 0,-27 32 0,36-38-146,0 1 0,0-1 0,1 1 0,0 0 0,1 1 0,0 0 0,1-1 0,0 1 1,-3 19-1,6-27-39,1 1 1,-1 0-1,1-1 1,0 1 0,1-1-1,-1 1 1,1 0-1,0-1 1,0 1 0,0-1-1,0 0 1,1 1-1,0-1 1,0 0 0,0 0-1,0 0 1,1 0-1,-1 0 1,1-1-1,0 1 1,0-1 0,1 0-1,-1 1 1,1-2-1,-1 1 1,1 0 0,0-1-1,8 5 1,-6-5-24,-1 1-1,1-1 1,-1 0 0,1 0 0,0-1 0,0 1 0,0-1-1,0-1 1,-1 1 0,1-1 0,0 0 0,0 0-1,0-1 1,0 0 0,0 0 0,0 0 0,0-1-1,-1 0 1,1 0 0,0 0 0,-1-1 0,0 1 0,10-7-1,-7 2-21,0 0 0,0-1 0,-1 0 0,0 0 0,0 0-1,0-1 1,-1 0 0,-1 0 0,0-1 0,0 1 0,0-1 0,3-15-1,0-3 43,4-36-1,-7 36 275,12-41-1,-23 94-92,1 0 0,-3 39-1,-1 74-1125,8-130 771,1-3-154,-1 29-1599,1-33 1700,0 0 0,0 0 1,0 0-1,0 0 0,0 0 1,0 0-1,0 0 0,0 0 1,1-1-1,-1 1 0,0 0 0,1 0 1,-1 0-1,0 0 0,1-1 1,-1 1-1,1 0 0,-1 0 1,1-1-1,0 1 0,-1 0 1,1-1-1,0 1 0,-1 0 1,1-1-1,0 1 0,1 0 1,-1-2 13,-1 1 1,1 0 0,0-1 0,0 1 0,-1 0 0,1-1 0,0 1 0,-1-1 0,1 1 0,-1-1 0,1 0 0,0 1 0,-1-1 0,1 1 0,-1-1 0,0 0 0,1 1 0,-1-1 0,0 0 0,1 0 0,-1 1 0,0-1-1,0 0 1,1 0 0,-1-1 0,4-18-2163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4:59.9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25 457 420,'-2'1'924,"2"-1"-693,-1 1 0,1-1 0,-1 0 0,0 0 0,1 0 0,-1 0 0,1 1 0,-1-1 0,0 0 0,1 0 0,-1 0 0,1 0 0,-1 0 0,1 0-1,-1-1 1,0 1 0,1 0 0,-1 0 0,-3-2 1386,3 1-1386,-6-19 2536,8-24-1647,2 28-1081,0 1 0,1-1-1,1 1 1,0-1 0,1 1 0,1 1-1,0-1 1,1 1 0,0 1 0,1-1 0,20-21-1,-21 26-52,2 1 0,-1 0-1,1 0 1,1 1 0,-1 0 0,1 1-1,0 0 1,0 1 0,1 0-1,0 1 1,0 0 0,0 1 0,0 0-1,0 1 1,23-1 0,-7 4 224,-1 0 0,1 2 0,-1 2 0,1 0 0,50 18 0,-39-11 1096,73 12 1,-98-22-1301,1-1 1,0-1 0,-1-1 0,1 0-1,0-1 1,-1 0 0,1-1 0,-1-1-1,0 0 1,0-1 0,0 0-1,-1-1 1,0-1 0,0 0 0,0-1-1,-1 0 1,0-1 0,-1 0-1,0-1 1,0-1 0,-1 1 0,-1-1-1,1-1 1,6-13 0,-15 24-6,-1 0 1,1 0 0,-1-1-1,1 1 1,-1 0-1,1 0 1,0 0 0,0 0-1,-1-1 1,1 1 0,0 0-1,0 0 1,0 1-1,0-1 1,0 0 0,0 0-1,1 0 1,-1 1-1,0-1 1,0 1 0,1-1-1,-1 1 1,2-1-1,-1 2 8,0 0 0,-1 0-1,1 0 1,0 0 0,-1 0-1,1 1 1,0-1-1,-1 1 1,1-1 0,-1 1-1,0 0 1,0-1 0,0 1-1,2 4 1,8 7 151,0 0 0,0 0 0,1-1 0,1-1 0,0 0 0,0 0 0,1-1 0,1-1 0,-1-1 0,1 0 0,1-1 0,32 11 0,-15-8 14,1-1 0,0-2 0,1-1 0,0-1 0,48-1 0,-77-4-157,1 0 0,0-1-1,-1 0 1,1 0 0,-1 0 0,1-1 0,-1 0-1,1 0 1,-1-1 0,0 0 0,0 0 0,0 0-1,-1-1 1,7-4 0,-4 0 12,0 0-1,0 0 1,0-1-1,-1 0 1,-1-1 0,1 1-1,5-14 1,-9 16-71,1 1 1,-1 0-1,1 0 0,1 0 1,-1 0-1,1 1 0,0 0 1,6-6-1,-7 8 6,0 1-1,0 0 1,1 0-1,-1 0 1,0 0-1,1 0 1,-1 1 0,1 0-1,0 0 1,-1 0-1,1 1 1,0-1-1,5 2 1,16-1-26,0 2 0,0 1 1,0 1-1,-1 1 0,0 1 0,0 1 1,0 1-1,-1 2 0,0 0 0,-1 2 0,33 21 1,-53-31-215,0 0 1,0-1-1,-1 1 1,0 0 0,1 1-1,-1-1 1,0 0-1,0 1 1,0-1 0,0 1-1,0 0 1,-1-1-1,1 1 1,-1 0 0,0 0-1,0 0 1,0 0-1,0 0 1,0 5-1,-1-1-830,0-1-1,-1 0 0,0 0 0,0 0 0,0 0 0,-1 0 0,0 0 0,-6 11 0,2-2-770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8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1040,'2'-16'7406,"-1"14"-7035,6 15 3863,6 30-1555,-2 18-1485,-3 1 0,-3 1 0,-5 116 0,-2-93-1366,11 96 1,-9-176 475,1 0-856,-1 0 0,1 0-1,0 0 1,1 0-1,0 0 1,3 9 0,-4-14 362,-1-1-1,0 1 1,1 0 0,-1-1 0,1 1 0,-1-1 0,1 1 0,-1-1 0,1 1-1,-1-1 1,1 1 0,-1-1 0,1 0 0,0 1 0,-1-1 0,1 0 0,0 0 0,-1 1-1,1-1 1,0 0 0,-1 0 0,1 0 0,0 0 0,1 0 0,0 0-234,0-1 0,0 1 0,0-1 0,0 0 0,0 0 0,0 0 0,0 0 0,-1 0 0,1-1 0,0 1 0,-1 0 0,4-4 0,10-13-2331,-1-8 302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02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46 340,'12'-7'19190,"-4"1"-17785,13 2-1360,-1 1 0,1 1 0,24 0 0,-3 1-45,276-17-354,-182 15-3265,-160 8-5502,-3 1 3538,11-6 3737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06.3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1 906 1268,'4'41'18507,"13"-46"-18322,-5-2-137,0 1-1,0-1 0,-1-1 1,0 0-1,0-1 0,-1 0 0,0 0 1,0-1-1,-1-1 0,-1 1 0,0-1 1,0-1-1,9-19 0,4-12-248,-2-1 0,21-71 0,-21 54 73,-3-1 0,-3-1-1,-2 0 1,-3 0 0,0-111 0,-9 160 115,1-4-37,-2 0 0,-5-31 0,7 49 47,0 0 1,0 0-1,0-1 0,0 1 1,0 0-1,0 0 0,0-1 0,0 1 1,0 0-1,0 0 0,0-1 1,-1 1-1,1 0 0,0 0 0,0-1 1,0 1-1,0 0 0,0 0 1,-1 0-1,1 0 0,0-1 0,0 1 1,0 0-1,0 0 0,-1 0 1,1 0-1,0-1 0,0 1 1,-1 0-1,1 0 0,0 0 0,0 0 1,-1 0-1,1 0 0,0 0 1,0 0-1,-1 0 0,1 0 0,0 0 1,0 0-1,-1 0 0,1 0 1,0 0-1,0 0 0,-1 0 0,1 0 1,0 0-1,-13 14-61,-7 23 22,5 2 107,2 2 0,1 0 0,2 0-1,2 1 1,2 0 0,1 1 0,3-1 0,1 1 0,2-1-1,2 1 1,16 76 0,-15-103-11,2 0 0,0 0 1,1 0-1,1-1 0,0 0 0,1 0 0,0-1 0,1-1 0,1 1 1,0-1-1,1-1 0,0 0 0,1-1 0,18 12 0,-24-18-200,0 0 1,1-1-1,-1 0 0,1 0 0,0-1 0,0 0 0,0 0 1,0-1-1,0 0 0,1-1 0,-1 1 0,1-2 1,-1 1-1,1-1 0,-1 0 0,1-1 0,-1 0 0,1 0 1,-1-1-1,0 0 0,0-1 0,0 0 0,0 0 1,0 0-1,0-1 0,-1 0 0,0-1 0,0 0 0,0 0 1,6-6-1,0-3-753,0 0 0,-1-1 1,0 0-1,-1-1 0,-1-1 0,-1 1 1,10-24-1,22-37 363,-41 77 581,0-1 1,0 1-1,0-1 1,1 0-1,-1 1 1,0-1 0,1 1-1,-1-1 1,0 1-1,1-1 1,-1 1-1,0 0 1,1-1-1,-1 1 1,1-1-1,-1 1 1,1 0 0,-1-1-1,1 1 1,-1 0-1,1 0 1,0-1-1,-1 1 1,1 0-1,-1 0 1,1 0-1,-1 0 1,1 0 0,0 0-1,-1 0 1,1 0-1,-1 0 1,1 0-1,0 0 1,-1 0-1,1 0 1,-1 0-1,1 1 1,-1-1 0,1 0-1,0 0 1,-1 1-1,1-1 1,-1 0-1,1 1 1,-1-1-1,0 1 1,1-1-1,-1 0 1,1 1 0,-1-1-1,0 1 1,1-1-1,-1 1 1,0-1-1,1 1 1,-1-1-1,0 2 1,19 42 1415,-13-29-999,2 4-172,1 0 0,0 0-1,2-1 1,25 33 0,-33-47-272,1 0 1,0 0-1,0 0 0,1 0 1,-1-1-1,1 0 1,0 0-1,0 0 1,0 0-1,0-1 0,0 0 1,1 0-1,-1 0 1,1-1-1,-1 0 1,1 0-1,-1 0 0,1-1 1,0 1-1,0-2 1,-1 1-1,1 0 1,8-3-1,-3 0-75,-1 0 0,0-1 0,1 0-1,-2 0 1,1-1 0,-1-1 0,1 1 0,-1-2 0,-1 1-1,0-1 1,1 0 0,-2-1 0,1 0 0,-1 0 0,-1-1-1,0 0 1,8-13 0,-11 16 44,1 0 0,-1-1 0,-1 1 0,1-1-1,-1 0 1,0 1 0,-1-1 0,0 0 0,0 0 0,0 0 0,-1 0-1,0 0 1,0 0 0,-1 0 0,0 0 0,0 0 0,-1 0 0,1 0-1,-2 1 1,1-1 0,-1 1 0,0-1 0,0 1 0,0 0 0,-1 0 0,0 0-1,-8-8 1,7 9 53,1 0-1,0 1 1,-1 0 0,0-1-1,0 2 1,0-1-1,-1 1 1,1 0-1,-1 0 1,0 0 0,0 1-1,0 0 1,-12-3-1,14 5-14,-1 0-1,1 0 0,-1 0 0,1 1 0,-1-1 0,1 1 0,0 0 0,-1 1 1,1-1-1,0 1 0,0 0 0,0 0 0,0 0 0,0 0 0,0 1 0,0-1 0,1 1 1,0 0-1,-1 0 0,-3 6 0,-1 1-136,0 0 0,1 1 0,0 0 0,1 0 0,1 0 0,-1 1-1,2 0 1,0 0 0,0 0 0,1 0 0,1 1 0,0-1 0,0 1 0,1 0 0,1-1 0,0 1 0,1 0 0,1-1 0,0 1 0,0 0-1,6 15 1,-6-23-143,0-1-1,0 1 0,1-1 0,-1 0 0,1 0 0,0 0 1,1 0-1,-1 0 0,1-1 0,-1 0 0,1 1 1,0-1-1,0-1 0,0 1 0,1-1 0,-1 1 0,7 1 1,-5-2-152,1 0 0,-1-1 0,1 0 0,-1 0 0,1 0 1,0-1-1,0 0 0,-1 0 0,1-1 0,0 0 1,-1 0-1,11-3 0,22-10-1070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06.9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210 124 364,'5'-4'678,"-1"0"69,1 0 1,-1 1 0,1 0-1,0 0 1,0 0-1,0 1 1,0-1-1,6 0 1,-11 3-606,1 0 0,0 0 0,-1 0-1,1 0 1,-1 0 0,1 0 0,-1 1 0,1-1 0,-1 0-1,1 0 1,-1 1 0,1-1 0,-1 0 0,1 1 0,-1-1-1,1 0 1,-1 1 0,0-1 0,1 1 0,-1-1 0,1 1 0,-1-1-1,0 0 1,0 1 0,1 0 0,-1-1 0,0 1 0,0-1-1,0 1 1,1 0 0,3 22 1722,-3-18-1290,1 3-358,-1 0-1,2 0 1,-1-1-1,1 1 0,1-1 1,-1 1-1,1-1 1,0 0-1,1-1 0,0 1 1,0-1-1,0 0 1,1 0-1,-1-1 0,1 1 1,9 5-1,-11-9-240,1 1 0,-1 0 0,1-1-1,-1 0 1,1 0 0,0-1 0,0 1-1,0-1 1,0 0 0,0 0 0,0-1-1,0 0 1,0 1 0,0-2 0,0 1-1,0-1 1,0 1 0,1-1 0,-2-1-1,1 1 1,0-1 0,0 0 0,0 0-1,-1 0 1,1 0 0,6-6 0,-7 5-9,1-1 1,0 0 0,-1 0-1,0 0 1,0 0 0,0-1-1,0 0 1,-1 1 0,0-1-1,0-1 1,0 1 0,-1 0-1,0-1 1,0 1 0,0-1-1,0 0 1,-1 1 0,0-1-1,0 0 1,-1 0 0,0 0-1,0 0 1,0 0 0,0 0-1,-1 0 1,0 0 0,-1 1-1,1-1 1,-1 0 0,0 1-1,0-1 1,-1 1-1,0 0 1,0 0 0,0 0-1,0 0 1,-1 0 0,0 1-1,0-1 1,0 1 0,0 0-1,-1 0 1,0 1 0,0-1-1,0 1 1,0 0 0,0 0-1,0 1 1,-1 0 0,0 0-1,1 0 1,-1 1 0,-6-2-1,3 2 52,-1 1 0,1 0 0,0 0 0,-1 1 0,1 0 0,0 1 0,0 0 0,0 0 0,0 1 0,0 0 0,0 1 0,1 0 0,0 0 0,0 1 0,0 0 0,-14 12 0,17-14 0,1 1 1,-1 0-1,1 0 0,0 0 1,1 0-1,-1 1 0,1 0 1,0 0-1,0 0 0,0 0 1,1 0-1,0 0 0,0 1 1,0-1-1,0 1 0,1-1 0,0 1 1,0 0-1,1-1 0,0 1 1,0 0-1,0 0 0,0-1 1,1 1-1,0 0 0,0-1 1,1 1-1,2 6 0,2 1 10,0-1 0,1 0 1,0-1-1,1 0 0,0 0 0,11 10 0,61 53 15,-51-49-64,28 30 0,-49-45 17,0-1-1,-1 1 0,0 1 0,0-1 0,-1 1 0,-1 0 0,7 17 1,-10-21 13,0 0 1,-1 0-1,0 0 1,0 0 0,0 1-1,-1-1 1,0 0 0,0 0-1,-1 0 1,1 1-1,-2-1 1,1 0 0,-5 11-1,2-8 29,-1 1 0,0-1-1,-1-1 1,0 1-1,0-1 1,-1 0 0,0 0-1,-10 8 1,0-2 36,-1 0 0,0-1 0,-1-1 0,0-1 0,-1-1 0,-1 0 0,1-2 1,-28 9-1,31-13-186,-1 0 1,0-1 0,0-1 0,-25 1 0,35-4-428,0 0 1,0 0-1,0-1 1,1 0-1,-1-1 1,0 1-1,0-1 1,1-1-1,0 1 1,-1-1-1,1-1 0,-12-7 1,16 9 167,1 0 0,0 1 0,0-1 1,0-1-1,0 1 0,1 0 0,-1 0 0,1-1 1,-1 1-1,1-1 0,0 1 0,-1-1 0,1 1 0,1-1 1,-1 0-1,0 0 0,1 1 0,-1-1 0,1 0 1,0 0-1,0-4 0,5-15-1556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08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505 371 1080,'0'-27'2221,"0"-16"1206,-1 1 0,-8-47 0,7 73-2716,-2 0 1,1-1-1,-2 1 1,0 0-1,-13-26 1,16 39-697,0 0 0,0 0 0,0 0 0,0 0 1,0 0-1,0 0 0,-1 1 0,1-1 0,-1 1 0,0 0 0,0 0 0,0 0 0,0 0 1,0 0-1,0 1 0,-1-1 0,1 1 0,0 0 0,-1 0 0,1 0 0,-1 1 0,1-1 1,-1 1-1,1 0 0,-1-1 0,0 2 0,1-1 0,-1 0 0,1 1 0,-1 0 0,1 0 1,-7 2-1,-2 2 3,-1 0 0,1 1 0,1 1 0,-1 0-1,1 0 1,1 1 0,-1 0 0,-10 12 0,1 1 57,0 1-1,-26 39 0,23-26 86,1 1-1,2 0 0,-23 62 0,33-71-3,2 0-1,0 1 1,2 0-1,1 0 1,1 0-1,1 33 1,3-49-93,1 1-1,0-1 1,1 0 0,1 1 0,0-1 0,1 0 0,0 0-1,0-1 1,1 0 0,1 1 0,0-2 0,1 1-1,0-1 1,0 0 0,1 0 0,0-1 0,1 0-1,0 0 1,0-1 0,1 0 0,0-1 0,12 6 0,-9-5-186,0-1 1,1-1-1,0 0 1,0-1 0,1-1-1,0 0 1,27 4-1,-28-7-395,0-1-1,0 0 0,0 0 0,0-1 0,0-1 1,0 0-1,-1-1 0,25-9 0,-34 11 26,-1-1 0,0 1 0,0-1-1,1 0 1,-1 1 0,0-2 0,0 1 0,0 0-1,-1-1 1,1 1 0,-1-1 0,1 0 0,2-3-1,-1-2-1007,0 0 0,-1 0 0,0 0 0,3-11 0,3-5-317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08.8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2 328,'-2'-1'375,"1"1"0,-1 0 0,0 0 0,0 0 0,1 0 0,-1 0 0,0 0 0,0 0 0,0 0-1,1 1 1,-1-1 0,0 1 0,1-1 0,-1 1 0,0 0 0,1 0 0,-1 0 0,1-1 0,-1 1 0,1 1 0,-3 1 0,2 0 72,0-1 1,0 1-1,0 0 1,0 0-1,1 1 1,-1-1 0,1 0-1,0 0 1,0 1-1,-1 4 1,-1 8 553,2 0 1,0 0-1,2 28 0,-1-43-969,7 109 1374,-1-32-1776,-6 105 0,-1-175-341,-1 21-1237,2-28 1685,0 0 1,-1 0-1,1 0 0,0 0 0,1 0 0,-1 0 0,0 0 0,0-1 0,0 1 0,0 0 0,1 0 1,-1 0-1,0 0 0,1-1 0,-1 1 0,1 0 0,-1 0 0,1-1 0,-1 1 0,1 0 1,-1 0-1,1-1 0,1 2 0,-2-3 51,1 1-1,0 0 1,0 0 0,0 0-1,-1-1 1,1 1 0,0 0 0,0-1-1,-1 1 1,1-1 0,0 1 0,-1-1-1,1 1 1,-1-1 0,1 1-1,0-1 1,-1 1 0,1-1 0,-1 0-1,0 1 1,1-1 0,0-1 0,1-1-445,14-18-1599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09.2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16 1300,'-9'-15'10330,"9"15"-10195,-10 17 4644,6-3-4687,-1 14 533,1 0 1,1 1-1,2 40 1,10 87-524,-3-106-482,0 5-1761,-4-18-4789,-11-54 345,6 12 5669,-9-14-928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09.6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51 117 1044,'-14'-3'1524,"1"1"280,3-2 221,3 2-221,0 1-224,7-3-172,3 2-344,8-3-544,6-3-728,6 1-940,8-4-764,6-2-424,0-2-77,4-3 177,0-4 392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10.0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24 151 1240,'1'1'337,"0"-1"0,1 1 0,-1 0 0,0 0 0,0 0 0,0 1 0,0-1 0,0 0 0,-1 0 0,1 0 0,0 1 0,0-1 0,-1 0 0,1 1 0,-1-1 0,1 1 0,-1-1 0,0 1 0,1-1 0,-1 0 0,0 1 0,0-1-1,0 2 1,-6 41 3520,3-23-2443,-2 175 3450,6-119-3832,-1-75-936,0 0 1,0 0-1,0 0 1,-1 0-1,1 1 1,-1-1-1,0 0 0,0 0 1,1 0-1,-3 2 1,-4-1 447,1-17-586,3-14-277,1 1 0,1-1 0,1 1 0,2-1 0,9-50 0,-11 78 314,1-11-81,4-25-122,1 1-1,2 0 0,13-36 1,-19 64 203,1-1 1,0 0-1,1 1 1,0-1 0,0 1-1,0 0 1,1 0-1,0 1 1,0-1-1,1 1 1,0 0 0,0 1-1,0 0 1,1 0-1,0 0 1,0 0-1,0 1 1,0 0 0,11-3-1,-13 5 9,-1 1 0,1 0 1,0 0-1,0 1 0,0-1 0,0 1 1,0 0-1,0 1 0,0-1 0,-1 1 0,1 0 1,0 0-1,0 0 0,0 1 0,8 3 0,-6-1 1,-1 0-1,1 1 0,-1 0 1,1 0-1,-1 0 0,-1 1 0,1 0 1,-1 0-1,5 7 0,0 4-7,0-1-1,-1 1 1,-1 1 0,0-1-1,-2 1 1,0 1-1,5 26 1,-3-1-360,10 59-1320,-13-36-6123,-5-66 7690,0-1-1,0 0 0,0 1 1,0-1-1,0 1 1,0-1-1,0 0 0,0 1 1,0-1-1,0 1 1,0-1-1,0 0 0,0 1 1,0-1-1,0 1 1,0-1-1,0 0 0,0 1 1,0-1-1,-1 0 1,1 1-1,0-1 0,0 0 1,0 1-1,-1-1 1,1 0-1,0 1 0,0-1 1,-1 0-1,1 0 0,0 1 1,-1-1-1,1 0 1,0 0-1,-1 0 0,1 1 1,0-1-1,-1 0 1,1 0-1,-1 0 0,1 0 1,0 0-1,-1 0 1,1 0-1,-1 0 0,1 0 1,0 0-1,-1 0 1,1 0-1,-1 0 0,1 0 1,0 0-1,-1 0 1,1 0-1,0-1 0,-1 1 1,1 0-1,0 0 1,-1 0-1,1-1 0,0 1 1,-1-1-1,-12-6-1597</inkml:trace>
  <inkml:trace contextRef="#ctx0" brushRef="#br0" timeOffset="1">163 354 768,'-17'0'1804,"-10"-6"9985,40 6-10245,4-3-427,11 1-489,5-2-532,5 1-604,-1-1-621,4 0-771,-7 2-700,-1 1-308,-5 1 16,-8 0 323,-10 1 461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10.7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1084,'2'0'667,"34"0"9568,-1 1-5027,73 6-2714,529 40-1407,-136-50-1300,244 1-187,-266-6 580,-456 4-927,-17 0-1715,-28-1-4257,11 4 4737,-1 1 1,-20 3-1,21-2 1155,-29 4-1467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11.5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197 203 84,'16'-12'2923,"-1"0"0,1-1 0,-2-1 0,15-18 0,-23 26-2415,-2-1 1,1 1 0,-1-1 0,0 0 0,0 0 0,-1 0-1,0-1 1,0 1 0,-1-1 0,0 1 0,0-1-1,-1 0 1,1-12 0,-2 20-507,0 0 1,0-1-1,0 1 0,0 0 0,0-1 1,0 1-1,0 0 0,0-1 0,-1 1 1,1 0-1,0 0 0,0-1 0,0 1 1,0 0-1,-1 0 0,1-1 1,0 1-1,0 0 0,0 0 0,-1 0 1,1-1-1,0 1 0,0 0 0,-1 0 1,1 0-1,0 0 0,0 0 0,-1-1 1,1 1-1,0 0 0,-1 0 1,1 0-1,0 0 0,-1 0 0,-15 2 1,-16 8-49,12 0 32,1 0-1,0 2 1,0 0-1,1 1 1,1 0-1,0 2 1,0 0 0,2 1-1,-23 31 1,28-35 36,2 0 0,-1 1-1,2 0 1,0 1 0,0 0 0,1 0 0,1 0 0,1 1 0,0 0 0,0-1 0,2 1 0,0 1 0,1-1 0,0 0 0,2 16 0,0-22-15,0 0 1,1-1-1,1 1 1,-1 0-1,2-1 1,-1 1-1,1-1 1,0 0-1,1 0 1,-1-1-1,2 1 1,8 9-1,-4-7 40,0-1-1,0 0 1,1-1-1,0 0 1,0 0-1,1-1 0,22 9 1,-12-8-541,0 0-1,1-2 1,-1 0 0,1-2 0,0 0-1,1-2 1,-1 0 0,0-2 0,35-3 0,-40 2-1687,-1-2 1,1 0 0,-1-1 0,0-1 0,0 0-1,17-9 1,-16 3 134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8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70 1692,'23'-70'17653,"-11"318"-14037,1-133-4392,33 137 1,-35-208 73,-4-23-635,-2 0 1,-1 1-1,4 38 1,-8-59 1196,0-1 1,0 1-1,0-1 0,0 1 1,0-1-1,0 1 0,0-1 0,0 1 1,0 0-1,0-1 0,0 1 1,-1-1-1,1 1 0,0-1 0,0 1 1,0-1-1,-1 1 0,1-1 1,0 1-1,-1-1 0,1 0 1,0 1-1,-1-1 0,1 1 0,-1-1 1,1 0-1,0 1 0,-1-1 1,1 0-1,-2 1 0,-14-7-2755,-22-26-430,33 28 2808,-27-27-1351,-5-5 282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12.2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80 20,'9'12'9560,"-7"7"-4796,-9 22-2049,4-27-1745,-2 35-164,1 0-1,3 0 1,2 1-1,10 61 1,-4-39-59,-7-68-710,2 27 252,-2-30-292,0 0 0,0 0 0,0 0 0,0 0 0,0 0 0,0 0 0,0 0 0,0 0 0,-1 0 0,1 0 0,0 0 0,-1 0 0,1 0 0,-1 0 0,1 0 0,-1 0 0,1 0 0,-1 0 0,1-1 0,-1 1 0,0 0 0,0 1 0,-1-3-32,1 0 0,-1 0 0,1 0 0,0 0-1,0 0 1,-1 0 0,1 0 0,0 0-1,0 0 1,0 0 0,0-1 0,0 1 0,0 0-1,1-1 1,-1 1 0,0-1 0,0-2-1,-5-10-129,1-1-1,1 0 1,1-1-1,0 1 0,1-1 1,0 1-1,1-18 0,2 4-49,0 1 0,2 0 0,7-30 0,-4 34 131,1 0 0,0 0 0,2 0 0,21-40 0,-23 53 122,0-1-1,0 1 1,1 1 0,1-1 0,-1 1 0,2 1 0,-1 0 0,2 0 0,-1 1 0,21-13 0,-26 18-7,0 1 1,-1 0 0,1 0-1,0 0 1,0 1 0,0-1 0,1 1-1,-1 0 1,0 1 0,0-1-1,1 1 1,-1 0 0,0 0 0,0 1-1,0 0 1,1 0 0,-1 0 0,0 0-1,0 1 1,0 0 0,0 0-1,-1 0 1,1 1 0,-1-1 0,1 1-1,-1 0 1,0 0 0,0 1 0,5 5-1,0 1 22,0 0 0,-1 1-1,0 0 1,-1 0 0,0 1-1,-1 0 1,0 0 0,-1 1 0,0-1-1,4 19 1,-2 12-480,-1 0 0,-3 0 1,-1 1-1,-2-1 0,-2 1 0,-10 55 0,7-76-1322,0 9-5774,-12-66-1975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12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61 152 192,'-20'-14'2036,"6"5"492,-13-12 6485,27 16-6881,7-2-643,10 1-501,7 1-460,6-3-508,1 1-796,3-2-1057,-1 0-795,1 0-416,-7-4-168,4 0 79,-7-4 493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13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45 64,'-11'-28'17114,"12"27"-16741,11-5 1482,18 2-2071,1 1 0,57 2 0,-1 1-6632,-82-1 5710,4 0-133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16.6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1 157 692,'12'3'7717,"2"-2"-3521,36-10-3325,-17 3-449,426-16-61,-297 18-327,1199 16-496,-666 3 388,902-31 576,-1144 7-664,545-24-247,-794 20 391,821-33 443,-419 51-13,425-5-492,-551-18 237,439 2-210,-373 33 283,194 10 552,-539-10-561,137 4 1218,-337-20-1437,-1-1 0,1 0 0,-1 0 1,1 0-1,-1 1 0,0-1 0,1 0 0,-1 1 0,1-1 1,-1 0-1,0 1 0,1-1 0,-1 0 0,0 1 0,1-1 1,-1 1-1,0-1 0,0 1 0,0-1 0,1 1 1,-1-1-1,0 1 0,0-1 0,0 1 0,0-1 0,0 1 1,0-1-1,0 1 0,0-1 0,0 1 0,0 0 0,0 23 26,0-16-9,21 247 142,-2-65 17,-2 451 496,-23-459-393,-43 274 0,-11-124-110,-24 143-8,53-76-9,7-49-260,-2-76 73,24-212-255,3-1 1,13 91 0,-10-121 139,-1 1 0,-2-1 0,-1 1 1,-1-1-1,-2 1 0,-1-1 0,-2 0 0,-15 51 0,20-81 159,1 0 1,-1 0-1,0 0 0,0 0 0,0 0 1,0 0-1,0 0 0,0 0 0,0-1 0,0 1 1,0 0-1,0 0 0,0-1 0,0 1 1,0-1-1,-1 1 0,1-1 0,0 0 0,0 1 1,-1-1-1,1 0 0,0 0 0,-3 0 1,-36 0 76,31 0-56,-862-64 74,-603-42 238,801 66-589,263 11 145,-949-43 1453,1192 78-1288,-278 44 1,-9 2-145,-802-40-171,272-35 215,-425-34-584,929 32 797,347 25-42,-215 27 1,242-12-137,-434 56-24,454-62-882,-147 35 0,229-43 459,0 1-1,0-2 1,-1 1-1,1 0 1,0-1 0,0 0-1,-1 0 1,1 0 0,0 0-1,0-1 1,0 1 0,-1-1-1,1 0 1,0-1 0,0 1-1,0-1 1,-7-3 0,8 2 52,-1 0 0,1 0 1,0 0-1,0-1 0,0 1 1,1-1-1,-1 1 0,1-1 1,0 0-1,0 0 0,0 0 1,0 0-1,1 0 0,0-1 1,0 1-1,0 0 0,-1-7 1,-2-26-1091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17.7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8 860,'17'-3'4109,"-14"2"-2905,1 0-1,0 0 1,0 1 0,0-1-1,-1 1 1,1 0-1,5 0 1,-7 1-1109,0 0 0,0-1 1,0 1-1,0 0 0,0 0 1,0 0-1,-1 0 0,1 1 1,0-1-1,-1 0 1,1 1-1,-1-1 0,0 1 1,1-1-1,-1 1 0,0 0 1,2 2-1,7 15-22,-1-1-1,0 2 1,-1-1 0,6 27-1,16 85 271,-24-99-259,88 728 1407,-86-670-1364,29 458 420,34 316-89,-35-475-340,-34-317-112,-4 0 0,-2 0 0,-20 100 0,-11 46 27,-1 9-49,11-82-1121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02.5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13 1 32,'-10'5'8387,"10"-4"-8038,-3 14 3847,10 24-1834,-5-27-1232,10 77 188,-5-1-1,-5 110 1,-2-138-1119,0 27-382,2 134-116,10-75-4690,-2-113 329,-9-32 4482,-1 0 0,0-1 0,1 1-1,-1 0 1,0-1 0,1 1 0,-1 0 0,1-1-1,-1 1 1,1-1 0,0 1 0,-1 0 0,1-1 0,0 0-1,-1 1 1,1-1 0,0 1 0,-1-1 0,1 0 0,0 1-1,0-1 1,-1 0 0,1 0 0,0 0 0,0 0-1,0 1 1,-1-1 0,1 0 0,0 0 0,0-1 0,0 1-1,-1 0 1,1 0 0,0 0 0,0 0 0,0-1 0,1 0-1,8-9-2119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02.98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345 23 676,'0'-1'249,"1"0"-1,-1 0 1,0-1 0,0 1-1,0 0 1,0 0-1,0 0 1,0 0 0,-1 0-1,1 0 1,0 0 0,0 0-1,-1 0 1,1 1-1,-1-1 1,1 0 0,0 0-1,-1 0 1,0 0-1,1 0 1,-2 0 0,1 1 38,0 0 0,0 0 0,-1 1 1,1-1-1,0 0 0,0 1 0,-1-1 1,1 1-1,0-1 0,0 1 0,0 0 0,0 0 1,0-1-1,0 1 0,0 0 0,0 0 1,0 0-1,-1 1 0,-22 24 1150,0 1-1,1 1 1,-35 58-1,12-17-732,29-46-538,-19 28 115,-49 89 0,84-139-286,1-1-1,0 1 1,-1 0 0,1 0-1,0 0 1,-1 0-1,1-1 1,0 1 0,0 0-1,0 0 1,0 0-1,0 0 1,0 0 0,0 0-1,0 0 1,0 0 0,0 0-1,0-1 1,0 1-1,1 0 1,-1 0 0,0 0-1,1 0 1,-1 0-1,1-1 1,-1 1 0,1 0-1,-1 0 1,1-1 0,0 1-1,-1 0 1,1-1-1,0 1 1,-1-1 0,1 1-1,0-1 1,0 1 0,0-1-1,-1 0 1,1 1-1,0-1 1,0 0 0,0 1-1,0-1 1,0 0-1,0 0 1,1 0 0,8 2-162,-1-1 1,1 0-1,15-1 1,-16-1 27,136 3-3505,-1 2-6102,-119-4 7604,-1-2 368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03.5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169 140 72,'2'-8'1608,"0"1"1,0-1-1,-1 0 1,0 0-1,0 1 0,-1-12 1,0 12-914,0 0 1,-1 0-1,0 0 0,-1 0 1,1 0-1,-1 0 1,-3-7-1,4 13-672,0 1 0,1-1 0,-1 0-1,0 0 1,1 1 0,-1-1 0,0 0 0,0 1-1,0-1 1,1 0 0,-1 1 0,0-1-1,0 1 1,0 0 0,0-1 0,0 1 0,0 0-1,0-1 1,0 1 0,0 0 0,0 0 0,0 0-1,0 0 1,0 0 0,0 0 0,0 0 0,0 0-1,0 1 1,0-1 0,0 0 0,0 1 0,0-1-1,0 0 1,0 1 0,0-1 0,0 1-1,0 0 1,-1 0 0,-33 25 398,25-16-334,1 0-1,1 0 1,0 1 0,0 0-1,1 1 1,0 0-1,1 0 1,1 0 0,0 1-1,-7 25 1,10-29-134,0-1 1,0 1-1,1 0 1,0 0 0,1-1-1,0 1 1,0 0 0,1 0-1,0-1 1,1 1-1,0 0 1,0-1 0,1 1-1,0-1 1,0 0-1,1 0 1,8 14 0,-10-19-43,0 0-1,0-1 1,1 0 0,-1 1 0,0-1 0,1 0 0,-1 0 0,1 0 0,-1-1-1,1 1 1,0-1 0,0 1 0,0-1 0,0 0 0,0 0 0,0 0 0,6 1 0,-4-2-50,-1 0 0,1-1 0,0 1 0,0-1 0,-1 0 0,1 0 0,-1 0 0,1 0 0,-1-1 1,0 0-1,5-2 0,1-2-42,0 0-1,0-1 1,-1 0 0,0-1 0,-1 0 0,0 0 0,0-1 0,0 0-1,6-10 1,-4 3 672,0 0 0,-1-1 0,0 0 0,7-24 0,-24 67 1566,-11 49-1286,15-54-778,0 10-476,-3 44-1,7-66-216,0 0 1,1 0-1,0 0 0,0-1 0,1 1 0,0 0 0,1-1 0,-1 1 0,9 14 1,-10-21 422,0 0 1,1 0-1,-1 0 1,1 0-1,-1 0 1,1-1 0,0 1-1,0-1 1,0 1-1,0-1 1,0 1-1,0-1 1,0 0 0,0 0-1,1 0 1,-1 0-1,0-1 1,1 1-1,-1 0 1,0-1 0,1 0-1,-1 0 1,1 1-1,-1-1 1,1-1-1,-1 1 1,4-1 0,24-3-1670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03.92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242 18 408,'-14'-18'11116,"13"19"-10863,-13 10 5708,6 0-5751,-104 167 1072,34-58-1871,63-101-1943,47-104-11902,-19 49 12819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04.30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29 208,'-5'-28'12055,"10"40"-7832,2 6-3153,2-2 1,17 30 0,-13-28-1278,1 0 1,19 19-1,-19-23-1213,0-1-1,1 0 0,0-1 0,1-1 0,0-1 1,1 0-1,28 12 0,-39-19 688,1-1 0,-1-1 0,1 1 0,-1-1 0,1 0 0,11 0 0,10-2-1160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08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1 956,'5'23'6035,"14"15"-4188,-6-13-900,41 132 1867,-39-107-2185,2 0 0,37 73-1,-38-102-84,-16-20-531,1-1 0,-1 0 0,1 0 0,-1 1 0,1-1 0,-1 0 0,1 0 0,-1 0 0,0 1 0,1-1 0,-1 0 0,1 0 0,-1 0 0,1 0 0,0 0 0,-1 0 0,1 0 0,-1 0 0,1 0 0,-1 0 0,1 0 0,-1-1 0,1 1 0,-1 0 0,0 0 0,2-1 0,0-1-58,0 0 1,0-1-1,0 0 1,0 1 0,0-1-1,-1 0 1,1 0 0,-1 0-1,0 0 1,0 0 0,2-6-1,11-44-1057,-3-1 0,7-69-1,-1 2 1510,-16 115-330,8-27 1353,-9 33-1413,0 0 0,1 0 0,-1-1 0,0 1 1,0 0-1,0 0 0,0 0 0,1 0 0,-1-1 0,0 1 0,0 0 0,0 0 0,1 0 1,-1 0-1,0 0 0,0 0 0,1 0 0,-1-1 0,0 1 0,0 0 0,1 0 1,-1 0-1,0 0 0,0 0 0,1 0 0,-1 0 0,0 0 0,0 0 0,1 0 1,-1 1-1,0-1 0,0 0 0,1 0 0,-1 0 0,0 0 0,0 0 0,1 0 0,12 17 54,7 20-20,-1 0-53,2-1-1,26 33 1,-40-60-16,0 0 0,0-1 0,1 0 0,0-1 0,1 1 0,0-1-1,0-1 1,0 0 0,1 0 0,0-1 0,0 0 0,15 5 0,-20-9 13,0 0 1,0 0-1,1 0 0,-1-1 1,0 1-1,0-1 0,0-1 0,0 1 1,1-1-1,-1 0 0,0 0 1,0 0-1,0-1 0,9-3 1,-6 0-49,-1 1 0,1-1 0,-1 0 1,0-1-1,-1 1 0,1-1 0,-1-1 0,7-8 1,-3 0-80,0 1 0,0-2 0,-2 1 1,0-1-1,0-1 0,-2 1 1,0-1-1,4-21 0,-8 29 146,-1 0 0,0 0 0,0 0 0,-1 0 0,-1-14-1,1 22-9,0-1-1,0 1 0,0 0 0,-1-1 1,1 1-1,0 0 0,-1-1 0,1 1 0,-1 0 1,1-1-1,-1 1 0,0 0 0,0 0 0,1 0 1,-1 0-1,0-1 0,0 1 0,0 1 1,0-1-1,0 0 0,-1 0 0,1 0 0,0 0 1,0 1-1,0-1 0,-1 1 0,1-1 0,0 1 1,-1-1-1,1 1 0,0 0 0,-1-1 0,1 1 1,-1 0-1,1 0 0,0 0 0,-1 0 1,1 0-1,-1 1 0,1-1 0,0 0 0,-1 1 1,-1 0-1,-9 3 3,1 0 0,0 1 0,1 1 0,-1-1 0,1 2 0,1-1 0,-1 1 0,-15 15 0,8-4 19,0-1 1,1 2 0,-17 27 0,23-32 9,1 0-1,1 1 1,1 0-1,0 1 1,1 0-1,-7 26 1,11-36-13,1 0-1,1 0 1,-1 0 0,1 0 0,0 0 0,0 0-1,0 0 1,1 0 0,0 0 0,0 0 0,1 0-1,0-1 1,0 1 0,0 0 0,1-1 0,-1 0 0,1 1-1,1-1 1,-1 0 0,1 0 0,8 8 0,-1-3 1,1-1 0,1 0 1,0-1-1,0-1 0,0 0 1,1 0-1,0-1 0,1-1 1,-1-1-1,1 0 0,0 0 1,0-2-1,22 2 1,-14-2-412,1-2 0,-1 0 0,1-1 0,-1-2 0,0 0 0,0-2 0,0 0 0,24-9 0,-37 10-374,-1 1 1,1-1-1,-1 0 0,0-1 0,0 0 0,-1-1 0,0 0 0,0 0 0,14-14 1,-11 2-913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8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113 119 428,'-30'-19'1615,"-13"-10"2894,4-3 5005,39 32-9473,0-1 0,0 1 0,0 0 1,0 0-1,0 0 0,0 0 0,0 0 0,0 0 0,0-1 0,-1 1 0,1 0 0,0 0 0,0 0 0,0 0 1,0 0-1,0-1 0,0 1 0,0 0 0,0 0 0,0 0 0,0 0 0,0 0 0,0-1 0,0 1 1,0 0-1,0 0 0,1 0 0,-1 0 0,0 0 0,0-1 0,0 1 0,0 0 0,0 0 0,0 0 1,0 0-1,0 0 0,0 0 0,0 0 0,1-1 0,-1 1 0,0 0 0,0 0 0,0 0 0,0 0 0,0 0 1,1 0-1,11-4 392,18-1-1347,-25 4 810,237-20-14632,-197 19 12663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04.71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 5 564,'-13'-4'15985,"12"19"-15867,-2 63 2279,11 132 0,32 75-4954,-40-284 2457,8 34-2154,-8-33 1833,1 0-1,-1 0 1,1-1 0,-1 1 0,1 0 0,0-1-1,0 1 1,0 0 0,0-1 0,0 1-1,0-1 1,0 1 0,0-1 0,1 0-1,0 2 1,0-4 114,-1 1 1,0-1-1,0 1 0,0-1 0,0 1 1,0-1-1,0 0 0,0 0 1,0 1-1,0-1 0,-1 0 0,1 0 1,0 0-1,0 0 0,-1 0 0,1 0 1,-1 0-1,1 0 0,-1 0 0,1-1 1,-1 1-1,1-2 0,1-1-220,8-20-1225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05.26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261 60 116,'1'-40'5556,"-2"20"398,-5 89 1085,-18 48-6906,10-54 315,-47 185-1824,61-248 1330,0 0 0,0 0 0,-2-2-919,2 2 920,0 0-1,0 0 0,-1 0 0,1 0 0,0 0 0,0 0 0,0 0 0,0 1 0,0-1 0,0 0 0,-1 0 0,1 0 1,0 0-1,0 0 0,-2-3-965,2 3 927,0-1-1,-1 1 1,1-1 0,0 1-1,-1-1 1,1 1 0,-1-1 0,1 1-1,-1-1 1,1 1 0,-1 0-1,1-1 1,-1 1 0,1-1 0,-1 1-1,1 0 1,-1 0 0,1-1-1,-1 1 1,0 0 0,1 0 0,-1 0-1,0 0 1,1 0 0,-1 0-1,1 0 1,-1 0 0,0 0 0,1 0-1,-1 0 1,0 0 0,1 0-1,-1 0 1,1 1 0,-1-1 0,0 0-1,0 1 1,0 0 87,-1 1 0,0 0 0,0 0 1,-1-1-1,1 1 1,0-1-1,-1 0 0,1 0 1,-1 0-1,0 0 0,1 0 1,-1 0-1,0-1 0,-4 1 1,4-1 1,1 0-1,0 1 1,-1-1 0,1 1 0,-1 0-1,1-1 1,0 1 0,0 0 0,-1 0 0,1 1-1,0-1 1,0 0 0,-2 3 0,4-4 12,0 0 0,0 0 1,0 0-1,0 0 0,0-1 1,0 1-1,0 0 0,0 0 1,0 0-1,1 0 0,-1 0 1,0 0-1,0 0 0,0-1 1,0 1-1,0 0 0,0 0 1,0 0-1,0 0 0,0 0 1,0 0-1,0 0 0,0-1 1,0 1-1,0 0 0,0 0 1,0 0-1,0 0 0,0 0 1,0 0-1,0-1 0,-1 1 1,1 0-1,0 0 0,0 0 1,0 0-1,0 0 0,0 0 1,0 0-1,0 0 0,0 0 1,0-1-1,0 1 0,-1 0 1,1 0-1,0 0 0,0 0 1,0 0-1,0 0 0,0 0 1,0 0-1,0 0 0,-1 0 1,1 0-1,0 0 0,0 0 1,-13-2-132,-21 3-1220,28-1 1274,23-2 1529,-11 1-1297,0 1 0,0 0 0,1 1 0,-1 0 0,0 0 0,0 0 0,0 0 0,0 1 0,11 5 0,52 29 275,-41-20-439,37 17-1141,-33-17-1652,0 1-3545,-25-14 4350,3-4 206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05.84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28 8 480,'-26'-8'15263,"26"9"-15065,-2 16 511,13 107 1569,-2-26-2174,2 109-610,-10-213 329,1 1 0,-1-1-1,1 1 1,0-1-1,1 1 1,3-7 0,1-2-161,1-5-40,0 1 1,2 0 0,0 0-1,1 1 1,19-23 0,-28 37 441,1 0 0,0 0 0,0 0 0,0 0 0,0 1 0,0-1 0,1 1 0,-1 0 0,1 0 1,-1 0-1,1 1 0,0-1 0,0 1 0,0 0 0,0 0 0,0 0 0,0 1 0,0-1 1,0 1-1,0 0 0,0 0 0,0 0 0,0 1 0,0-1 0,0 1 0,0 0 0,0 0 0,-1 1 1,1-1-1,0 1 0,0 0 0,-1-1 0,1 2 0,4 3 0,-4-4 13,-1 1 1,1 0-1,-1-1 0,0 1 0,0 0 1,0 1-1,0-1 0,-1 1 0,1-1 0,-1 1 1,0 0-1,0-1 0,0 1 0,-1 0 1,1 0-1,-1 1 0,1 3 0,-1-2-35,-1 0 1,0 0-1,0 0 0,-1 0 0,1 0 1,-1 0-1,0 0 0,-1-1 0,1 1 1,-1 0-1,-4 6 0,1-2-28,0 0-1,-1 0 0,0 0 1,-1-1-1,0 0 1,-1 0-1,0-1 1,0 0-1,0 0 0,-1-1 1,-1 0-1,-13 7 1,7-6-96,-1 0 0,0-2 0,-24 7 0,32-11-653,0-1-1,-1 1 1,1-1 0,-17-1-1,26 0 597,-1 0-1,1 0 0,-1 0 1,1 1-1,-1-1 0,1 0 0,0 0 1,-1 0-1,1 0 0,-1 0 1,1 0-1,-1-1 0,1 1 0,-1 0 1,1 0-1,-1 0 0,1 0 1,0 0-1,-1-1 0,1 1 0,-1 0 1,1 0-1,0-1 0,-1 1 0,1 0 1,0-1-1,-1 1 0,1 0 1,0-1-1,0 1 0,-1 0 0,1-1 1,0 1-1,0-1 0,-1 1 1,1-1-1,0 1 0,0 0 0,0-1 1,0 1-1,0-1 0,0 0 1,11-17-4552,-8 14 4270,13-15-1953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06.21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50 1988,'5'-26'16241,"7"23"-14429,169-7-1017,-83 6-5098,-7-2-9699,-106 7 12123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06.61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51 1 816,'-7'5'720,"-21"17"3133,26-21-3377,1 0-1,-1 1 0,1-1 0,0 0 1,0 1-1,0-1 0,0 1 1,0-1-1,0 1 0,0 0 0,1-1 1,-1 1-1,0 0 0,1 0 1,-1 3-1,1-5-319,1 1 0,-1 0 0,1 0-1,-1 0 1,0 0 0,1 0 0,0-1 0,-1 1 0,1 0 0,-1-1 0,1 1-1,0 0 1,0-1 0,-1 1 0,1-1 0,0 1 0,0-1 0,0 1 0,-1-1-1,1 1 1,0-1 0,0 0 0,0 0 0,0 1 0,0-1 0,0 0 0,0 0 0,0 0-1,1 0 1,35 1 333,-31-1-417,126-7-4271,-11 0-2530,-9 5 1682,-51-2 3147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07.00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33 576,'9'-10'1754,"-7"6"-583,1 1 0,0 0 0,21-9 9187,-25 30-8975,1-17-1163,-11 122 2495,0-15-2101,4 111 0,7-180-844,-1-21-380,2 0-1,-1-1 1,2 1-1,0-1 1,10 35-1,-12-52 449,0 1 0,0 0 0,0 0 0,1-1 0,-1 1 0,0 0 0,0 0-1,1-1 1,-1 1 0,0 0 0,1-1 0,-1 1 0,1-1 0,-1 1 0,1 0 0,-1-1-1,1 1 1,-1-1 0,1 1 0,0-1 0,-1 1 0,1-1 0,-1 0 0,1 1 0,0-1-1,0 0 1,-1 0 0,1 1 0,0-1 0,-1 0 0,1 0 0,0 0 0,0 0 0,-1 0-1,1 0 1,0 0 0,0 0 0,-1 0 0,1 0 0,0 0 0,0-1 0,-1 1 0,1 0-1,0 0 1,-1-1 0,1 1 0,0-1 0,-1 1 0,1 0 0,0-1 0,-1 1 0,1-1 0,-1 1-1,1-1 1,-1 0 0,1 0 0,5-5-1210,-1-1 0,0 1 0,7-15 0,-10 18 1254,14-25-1822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07.39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269 72 452,'5'-16'1482,"-3"-39"12192,-2 55-13549,-12 9 1907,-8 14-400,-32 48-1060,4 1 1,3 3-1,-42 95 1,85-166-605,0-1 1,1 1 0,-1 0 0,1 0 0,0 0 0,0 0-1,1 0 1,-1 0 0,1 6 0,0-9-10,1 0 1,-1 1-1,0-1 0,1 0 1,0 0-1,-1 0 0,1 0 1,0 0-1,-1 0 1,1 0-1,0 0 0,0 0 1,0 0-1,0 0 1,0-1-1,0 1 0,0 0 1,0-1-1,0 1 0,0-1 1,0 1-1,0-1 1,1 1-1,-1-1 0,0 0 1,0 1-1,0-1 0,1 0 1,-1 0-1,0 0 1,0 0-1,1 0 0,-1 0 1,2-1-1,24-1-1874,1-1 1,40-9-1,-9 0-1630,79-9-4297,-96 13 5868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07.77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273 29 884,'0'-2'654,"-1"1"1,0-1-1,-1 0 1,1 0-1,-4-4 1964,3 5-1964,1 0 1,-1 0-1,0-1 1,1 1-1,-1 0 0,0 0 1,0 1-1,-3-2 1,1 1-170,0 0 0,0 0 0,-1 1 0,1-1 0,0 1 0,0 0 0,-1 0 0,-4 2 0,-1 0-272,0 0-1,0 1 1,1 0-1,-1 0 1,1 1-1,-14 8 1,17-8-169,0 1-1,0-1 1,0 1 0,0 0-1,1 0 1,-1 0 0,1 1-1,1 0 1,-1 0 0,-4 8-1,8-12-40,0 1 0,0-1-1,0 1 1,1-1-1,-1 1 1,0 0-1,1-1 1,0 1-1,0-1 1,-1 1-1,1 0 1,1-1-1,-1 1 1,0 0-1,1-1 1,-1 1 0,1 0-1,0-1 1,0 1-1,0-1 1,0 0-1,1 1 1,-1-1-1,0 0 1,1 0-1,0 0 1,-1 0-1,1 0 1,0 0-1,0 0 1,0 0 0,3 1-1,39 26-29,-31-22 89,-1 1 1,1 1-1,-1 0 0,20 21 0,-30-28-25,0 0 0,0 0 0,0 1 0,0-1 0,-1 1 0,1-1 0,-1 1 0,0 0 0,0 0 0,0-1 0,0 1 0,0 0 0,-1 0 0,0 0-1,1 0 1,-1 0 0,0 0 0,0 0 0,0 0 0,-1 0 0,1 0 0,-1 0 0,0 0 0,1 0 0,-1-1 0,0 1 0,-1 0 0,1 0 0,-4 4 0,-1 3 74,-2-1 0,1 0 0,-1-1 0,-1 1-1,1-1 1,-2-1 0,1 0 0,-16 9 0,-88 41-994,105-53 642,58-46-11645,25-14 6152,-32 27 3618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08.19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26 992,'21'-11'2124,"29"-3"14825,-50 14-16823,-2 26 1181,2-21-835,-1 8-303,1 0 0,1 0 0,0 0 0,1-1 0,0 1 1,1 0-1,1-1 0,8 22 0,-10-29-193,1 0 1,-1 0-1,1 0 1,1-1-1,-1 1 1,0-1-1,1 0 1,0 0-1,0 0 1,6 4-1,-7-6-11,0-1 0,0 1-1,0 0 1,0-1-1,1 0 1,-1 0-1,0 0 1,1 0-1,-1-1 1,1 1 0,-1-1-1,1 0 1,-1 0-1,1 0 1,-1 0-1,1 0 1,4-2-1,-4 1 5,0-1-1,0 0 0,0 1 1,0-1-1,0 0 0,-1-1 1,1 1-1,-1-1 0,0 1 1,0-1-1,0 0 0,0 0 1,0-1-1,0 1 0,-1-1 1,0 1-1,1-1 0,0-4 1,6-10 2,-2-1 0,9-31 1,-5 14 30,-10 34 4,0-1-1,0 1 1,0 0 0,0-1-1,0 1 1,1 0 0,-1 0-1,1-1 1,-1 1 0,3-1-1,-4 2-4,0 1 1,0 0-1,1 0 0,-1 0 0,0 0 0,0 0 0,1 0 0,-1-1 0,0 1 1,0 0-1,1 0 0,-1 0 0,0 0 0,0 0 0,1 0 0,-1 0 0,0 0 0,0 0 1,1 0-1,-1 0 0,0 1 0,0-1 0,1 0 0,-1 0 0,0 0 0,0 0 1,1 0-1,-1 0 0,0 0 0,0 1 0,0-1 0,1 0 0,-1 0 0,8 17 4,0 15-269,3 0 0,16 36 0,-20-54-563,0 0-1,16 20 1,-18-28-82,0 1 0,1-1 0,0-1 0,0 1 0,0-1 0,8 5 0,7 0-3186,-21-10 3917,1 0 0,0 0 0,-1 0 0,1 0 1,0 1-1,-1-1 0,1 0 0,0 0 0,-1 0 0,1 0 0,0 0 0,-1-1 0,1 1 0,0 0 0,-1 0 0,1 0 0,-1 0 0,1-1 0,0 1 0,-1 0 0,1-1 1,-1 1-1,1 0 0,-1-1 0,1 1 0,-1-1 0,1 1 0,0-2 0,1-9-2161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10.80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192 70 148,'-41'5'17530,"55"-10"-11797,7-3-5534,22 2-123,-1 2-1,1 2 1,0 2-1,73 8 1,0 0-66,1363 17-1670,-352-10 1049,539-59 556,-1406 20 70,134-9-29,1 28-30,-287 8 35,112 9 256,-216-12-246,-1 1 0,1-1 0,0 1 0,-1 0 0,0 0 0,1 0 0,-1 1 0,0-1 0,1 1 0,-1 0 0,0 0 0,0 0 0,0 0 0,-1 0 0,1 1 0,0-1 0,-1 1 0,0 0 0,1 0 0,-1 0 0,0 0 0,-1 0 0,1 0 0,0 0 0,-1 1 0,0-1 0,0 1 0,0-1 0,0 1 0,0-1 0,-1 1 0,0-1 0,1 5 0,0 2-4,50 321 24,40 89-131,-77-329-161,-4 0 0,-3 154-1,-7-188 187,1-35-86,-2 0 0,0-1-1,-1 1 1,0-1 0,-11 36 0,11-51 130,-1-1 1,0 0-1,0 1 0,0-1 0,-1 0 0,0-1 0,0 1 1,0-1-1,0 0 0,-1 0 0,0 0 0,0 0 1,0-1-1,0 0 0,0 0 0,-1 0 0,1-1 0,-1 1 1,0-2-1,-6 3 0,-15 2 49,0 0 0,0-2 0,-31 1 0,35-3-31,-248 14 41,-1-12 1,-324-37-1,-471-65 204,948 89-235,-1 5-1,0 6 0,-179 25 1,50 3-23,-400-3 1,497-26 56,-147-2-23,-507 6 295,-188 15 741,983-19-978,-30-2-103,39 1 83,-1 0-1,1 0 0,0-1 0,-1 1 1,1-1-1,0 1 0,0-1 0,0 0 1,0 0-1,0 0 0,0 0 0,0 0 1,-2-2-1,3 1 92,0 0-1,1-1 1,-1 1-1,1-1 1,0 1-1,-1-1 1,1 0 0,1 1-1,-1-1 1,0 1-1,1-1 1,-1 1 0,1-1-1,-1 1 1,1 0-1,0-1 1,3-3-1,0-9 209,8-58-128,-3 0 0,-3 0 1,-5-102-1,-1 107-107,-3 10-14,-3 0 1,-3 1 0,-21-79-1,-5-16-78,-27-98-42,61 246 35,-1 0 1,2 0-1,-1 0 1,0 0 0,1-1-1,0 1 1,0 0 0,1-5-1,-1 7 2,0 1 0,0 0-1,1 0 1,-1 0 0,0 0 0,1 0-1,-1 0 1,1 0 0,-1 0-1,1 0 1,0 0 0,-1 0 0,1 0-1,0 1 1,0-1 0,0 0 0,-1 0-1,1 1 1,0-1 0,0 0-1,0 1 1,0-1 0,0 1 0,0-1-1,0 1 1,1 0 0,-1 0 0,0-1-1,0 1 1,0 0 0,0 0-1,0 0 1,2 0 0,73-2-922,0-4 1,-1-3-1,141-35 1,-26-7-4616,95-31-7852,-228 66 11383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9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82 676,'13'-19'8429,"-4"5"-2884,8 1-3407,-4 6-2024,1 2 1,0-1-1,1 2 1,-1 0-1,1 1 1,0 0-1,0 1 1,0 1-1,0 1 1,0 0-1,0 0 1,0 2-1,0 0 1,28 7-1,-41-8-123,-1 0 0,1-1 0,0 1 0,0 0 0,-1 0 0,1 0-1,0 0 1,-1 0 0,1 0 0,-1 0 0,0 0 0,1 1 0,-1-1 0,0 1 0,0-1 0,1 1 0,-1-1 0,-1 1 0,1 0-1,0-1 1,0 1 0,0 3 0,0-3-3,-1 1-1,0 0 1,0 0 0,-1 0-1,1 0 1,-1-1-1,1 1 1,-1 0 0,0 0-1,0-1 1,0 1 0,0 0-1,-2 2 1,-4 6-15,0 0 0,-1-1 0,0 0 0,-1-1 0,-13 11 0,11-10 14,1-1 10,0-1-1,0 1 1,1 1-1,-11 14 1,20-24 0,0 1 0,0-1 0,-1 1 0,1-1 0,0 1 0,0-1 1,0 1-1,0-1 0,-1 1 0,1-1 0,0 1 0,0-1 0,0 1 0,0-1 0,0 1 0,0-1 0,1 1 1,-1-1-1,0 1 0,0-1 0,0 1 0,0-1 0,1 1 0,-1-1 0,0 0 0,0 1 0,1-1 0,-1 1 0,1 0 1,15 10-115,28 4-110,-39-14 194,2 1 11,7 2-21,0 0 0,-1 1 0,1 1 0,15 8 1,-27-13 61,1 1-1,-1-1 1,0 1 0,1-1 0,-1 1 0,0 0 0,0 0 0,0 0 0,0 0 0,0 0 0,-1 1 0,1-1 0,-1 0 0,1 1 0,-1-1 0,0 1-1,0 0 1,0-1 0,0 1 0,-1 0 0,1-1 0,-1 1 0,1 0 0,-1 0 0,0 0 0,0-1 0,0 1 0,-1 5 0,-2 1 82,0 1 0,-1-1 0,0 0 0,0-1 1,-1 1-1,0-1 0,-1 0 0,0 0 0,0-1 0,0 0 1,-1 0-1,-9 7 0,0 0-86,-1-2 0,0 0 0,-1-1 0,-30 14 0,44-23-207,0-1 0,1 1 0,-1-1 0,0 0 0,0 0 0,0 0 0,0-1 0,0 1 0,1-1-1,-1 0 1,-7-1 0,10 1-18,0 0-1,-1-1 0,1 1 0,0-1 1,0 1-1,0-1 0,0 0 0,-1 1 1,1-1-1,0 0 0,0 0 0,0 0 1,1 0-1,-1 0 0,0 0 1,0 0-1,0 0 0,1 0 0,-1 0 1,0 0-1,1 0 0,-1-1 0,1 1 1,0 0-1,-1 0 0,1-1 1,0 1-1,0 0 0,0-1 0,0 1 1,0 0-1,0 0 0,0-1 0,0 1 1,0 0-1,1-1 0,0-1 0,0-4-737,1-1 0,1 1 0,-1-1 0,1 1-1,6-10 1,10-16-1336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12.02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77 408 816,'-2'-6'7989,"2"6"-7868,11-16 3376,21-20-1525,-28 33-1486,229-283 3434,-191 231-3211,-42 54-701,0 1-1,0 0 0,1 0 0,-1-1 0,0 1 0,0 0 0,0 0 1,0-1-1,0 1 0,0 0 0,1 0 0,-1-1 0,0 1 0,0 0 1,0 0-1,1 0 0,-1 0 0,0-1 0,0 1 0,1 0 0,-1 0 1,0 0-1,0 0 0,1 0 0,-1 0 0,0 0 0,0 0 0,1-1 1,-1 1-1,0 0 0,1 0 0,-1 0 0,0 0 0,0 1 1,1-1-1,-1 0 0,0 0 0,1 0 0,-1 0 0,0 0 0,1 0 0,2 15 98,-5 29-100,2-40 7,-53 489-90,52-489 77,-4 21 2,2-25 2,-2-15-2,-7-29-3,-2 1 0,-2 1 0,-22-44 0,-74-114 1,102 184 17,7 12 11,0 0-1,0 0 0,0-1 1,1 1-1,-1-1 0,1 0 1,0 0-1,-2-9 1,28 21 185,-23-6-210,36 15-2,1 0 0,0-3 0,45 10 0,117-2-210,-107-15 51,-185 21 65,-159 35 233,194-44-973,1 2 0,-71 35 0,122-52 228,-1 0-1,1 1 1,0-1 0,0 1 0,-7 7-1,12-11 476,-1 1-1,1-1 1,-1 1-1,0-1 1,1 1-1,0-1 1,-1 1-1,1 0 1,-1-1-1,1 1 1,0-1-1,-1 1 1,1 0-1,0-1 1,0 1-1,0 0 1,-1-1-1,1 1 1,0 0-1,0-1 1,0 1-1,0 0 1,0 0 0,0-1-1,0 1 1,0 0-1,1-1 1,-1 1-1,0 0 1,0-1-1,1 1 1,-1 0-1,0-1 1,1 1-1,-1-1 1,0 1-1,1 0 1,-1-1-1,1 1 1,-1-1-1,1 1 1,-1-1-1,1 0 1,-1 1-1,1-1 1,0 1-1,-1-1 1,1 0-1,0 0 1,-1 1-1,1-1 1,0 0-1,-1 0 1,1 0-1,0 0 1,-1 1-1,1-1 1,1-1-1,25 6-2738,8-3 465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13.37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56 194 1032,'17'-3'8005,"32"-12"-5728,208-115 1654,-184 89-2953,-72 41-962,0-1 0,0 1 0,0-1 0,-1 1 0,1-1 0,0 1 0,0 0 0,0 0 0,0-1 0,0 1 0,0 0 0,0 0 0,0 0 0,0 0 0,0 0 0,0 0 0,0 0 0,-1 0 0,1 0 0,2 1 1,-3-1-11,1 1 1,-1-1 0,1 1 0,-1-1 0,1 1 0,-1 0 0,1-1 0,-1 1 0,0 0 0,1-1 0,-1 1 0,0 0 0,1-1 0,-1 1 0,0 0 0,0 0 0,0-1 0,0 1 0,0 0 0,0 1 0,0 6 2,-1 1 0,0 0 0,-4 15 0,2-9 17,-25 124-6,-7 56 323,24-149 709,6-41-406,0-12-294,-2-11-57,-2-10-251,-1 1 0,-2 1 0,0 0-1,-2 1 1,0 0 0,-19-22 0,-117-128 265,137 161-238,13 14-61,0 0 0,0 0 0,-1 0 0,1-1 0,0 1 0,0 0 0,0 0 0,0 0-1,0 0 1,-1-1 0,1 1 0,0 0 0,0 0 0,0 0 0,0 0 0,0-1 0,0 1 0,0 0 0,0 0 0,0 0 0,-1-1-1,1 1 1,0 0 0,0 0 0,0-1 0,0 1 0,0 0 0,0 0 0,1 0 0,-1-1 0,0 1 0,0 0 0,0 0 0,0 0 0,0-1-1,0 1 1,0 0 0,0 0 0,0 0 0,1-1 0,-1 1 0,0 0 0,0 0 0,0 0 0,0 0 0,0 0 0,1-1 0,-1 1-1,0 0 1,0 0 0,0 0 0,1 0 0,-1 0 0,0 0 0,21-3 207,34 7-297,-47-3 40,48 8-107,-1 2 1,90 31 0,-135-39 143,15 5 28,-12-4 111,-35-8-73,-2 0-86,-1 2 0,0 0 0,-1 2 0,1 1 0,0 1 0,0 1 0,1 1 0,-1 1 0,1 1 0,0 1 0,-45 21 0,45-17-888,1 1 0,1 1 0,-36 29 0,57-42 731,1 0 0,-1 0 0,1 1 1,-1-1-1,1 0 0,-1 1 1,1-1-1,-1 1 0,1-1 1,-1 0-1,1 1 0,-1-1 1,1 1-1,0-1 0,-1 1 1,1 0-1,0-1 0,0 1 0,-1-1 1,1 1-1,0 0 0,0-1 1,0 1-1,0-1 0,0 1 1,-1 0-1,1-1 0,1 2 1,-1-2-53,1 1 0,0-1 0,-1 1 0,1-1 0,0 1 0,0-1 0,0 0 0,0 1 0,-1-1 0,1 0 1,0 0-1,0 0 0,0 0 0,0 0 0,0 0 0,1 0 0,43-5-4282,-9-5 2350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14.33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420 139 1164,'-4'0'1293,"0"0"0,0-1 0,0 1-1,-1 0 1,1 1 0,0-1 0,0 1 0,0 0 0,0 0-1,-9 3 3624,30-15-4782,0-1-1,-1 0 0,0-1 1,-1-1-1,-1-1 0,0 0 1,-1-1-1,14-21 1,-25 36 145,-2 6-93,-2 15-21,-7 32-133,8-45 4,-12 86 7,-4 178 0,17-268-47,0 0 4,0 0 0,1 0-1,-1 0 1,-1 0 0,1 0-1,0 0 1,-1 0 0,1 0-1,-1 0 1,0 0 0,0 0 0,0 0-1,0 0 1,-3 3 0,3-7 0,0 1 0,1 0 0,-1-1 0,0 1 0,0-1 0,0 0 0,1 1 0,-1-1 0,0 0 0,1 1 0,-1-1 0,1 0 0,-1 0 0,1 1 0,-1-1 0,1 0 0,-1 0 0,1 0 0,0 0 0,-1-1 0,-1-2-1,-84-183-22,22 44 23,58 132 67,0 0 0,1-1 1,1 0-1,0 0 0,0 0 1,-2-22-1,8 34 19,-1-1 0,1 1 0,0 0 0,0 0 0,0 1 0,0-1 0,0 0 0,0 1 0,0-1 0,3 2 0,17 6-58,40 10 0,0-2-237,-33-6 106,161 58-600,-169-56 587,-21-12 112,0 0 0,0 0 0,0 0 0,0 0 0,1 0-1,-1 1 1,0-1 0,0 0 0,0 0 0,0 0-1,0 0 1,1 0 0,-1 1 0,0-1 0,0 0-1,0 0 1,0 0 0,0 1 0,0-1 0,0 0-1,0 0 1,0 0 0,0 1 0,0-1 0,0 0-1,0 0 1,0 0 0,0 1 0,0-1 0,0 0-1,0 0 1,0 0 0,0 1 0,0-1 0,0 0-1,0 0 1,0 0 0,0 1 0,-1-1 0,1 0-1,0 0 1,0 0 0,0 0 0,-4 2-31,0 0 0,-1 0-1,1-1 1,0 0 0,-1 0 0,-6 1 0,-195 34-2976,-182 39-6606,351-67 3812,29-8 3713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16.92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 1 1200,'-3'4'8164,"3"8"-4423,4 16-2164,-2-20-446,19 120 1805,9 63-2423,-25-141-584,-4-25-731,2 0-1,9 40 1,-12-64 617,0 0 1,0 0 0,0 0 0,1 0 0,-1 0 0,0 0 0,1 0-1,-1 0 1,1-1 0,-1 1 0,1 0 0,-1 0 0,1-1 0,0 1-1,-1 0 1,1 0 0,0-1 0,-1 1 0,1-1 0,0 1 0,0-1-1,0 1 1,0-1 0,-1 1 0,1-1 0,0 0 0,0 1-1,0-1 1,0 0 0,0 0 0,0 0 0,0 0 0,0 0 0,0 0-1,0 0 1,0 0 0,0 0 0,0 0 0,0-1 0,0 1 0,0 0-1,-1-1 1,1 1 0,0 0 0,0-1 0,1 0 0,4-3-943,0 0 0,0 0 1,0-1-1,9-8 0,-15 13 1128,20-21-1781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17.33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38 832,'13'-38'14433,"-17"56"-13367,1 0 0,0 22 0,5 77-779,0-75-110,-2-31-305,7 105-543,-5-99-810,1 1 0,1-1 0,0 0 0,10 24-1,-8-32-1327,2-23-3239,-8 13 5811,0 0 1,0 0-1,-1-3 1,-3-12-579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17.7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37 153 240,'-18'-27'3049,"0"-1"5232,18 27-8192,0 1 0,0-1-1,0 0 1,0 0 0,0 1 0,1-1 0,-1 0 0,0 1 0,0-1 0,1 0-1,-1 1 1,0-1 0,1 0 0,-1 1 0,1-1 0,-1 1 0,1-1 0,-1 1 0,1-1-1,-1 1 1,1-1 0,0 1 0,-1 0 0,1-1 0,0 1 0,-1 0 0,1-1 0,0 1-1,26-12-1153,-22 10 812,31-13-2582,1 1 0,0 2 0,46-9 0,-46 16 1782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18.5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127 140 60,'17'39'14362,"-15"-59"-13101,-1 16-1231,0-1-1,0 0 0,-1 0 0,1 1 1,-1-1-1,0 0 0,-2-6 0,2 10-37,0 0 0,0 1-1,-1-1 1,1 0 0,0 1 0,0-1-1,-1 1 1,1-1 0,-1 1-1,1-1 1,0 1 0,-1-1 0,1 1-1,-1-1 1,1 1 0,-1 0 0,1-1-1,-1 1 1,0 0 0,1-1 0,-1 1-1,1 0 1,-1 0 0,0-1-1,-1 1 15,0 0 0,0 0 0,-1 0-1,1 1 1,0-1 0,0 0-1,0 1 1,0-1 0,0 1-1,1 0 1,-5 1 0,-1 3 1,0-1 0,0 1-1,0 0 1,1 1 0,-1 0 0,1 0 0,1 0 0,-1 1 0,1-1 0,0 1 0,0 0 0,1 1-1,0-1 1,-4 12 0,5-10-59,-1 0 1,1 0-1,1 0 0,0 0 1,0 0-1,0 1 0,1-1 1,1 1-1,0-1 0,0 1 0,1-1 1,3 17-1,-4-24-9,1 0 1,-1 0-1,1 1 0,0-1 1,0 0-1,0 0 0,0 0 1,0 0-1,0 0 0,1-1 1,-1 1-1,1 0 0,-1 0 1,1-1-1,-1 1 0,1-1 0,0 1 1,0-1-1,0 0 0,0 0 1,0 0-1,0 0 0,0 0 1,0 0-1,0-1 0,0 1 1,1-1-1,-1 1 0,0-1 1,0 0-1,1 0 0,-1 0 1,0 0-1,0 0 0,1-1 1,-1 1-1,0 0 0,0-1 0,0 0 1,1 0-1,-1 1 0,3-3 1,3-1-105,1 0 0,-1-1 0,0 0 0,0 0 0,-1-1 0,0 0 0,0 0 0,0 0 1,7-10-1,-5 2 164,-1 0 1,-1 0-1,0-1 1,-1 0-1,8-27 1,-3-12 4842,-12 75-4353,4 55 99,-3-69-850,2 0 0,-1 0 0,1 0 0,0 0 0,0-1 0,0 1 0,1-1 0,5 10 0,-7-14 63,0-1-1,0 0 1,0 1 0,0-1-1,0 0 1,1 1 0,-1-1 0,0 0-1,1 0 1,-1 0 0,0 0-1,1 0 1,-1-1 0,1 1-1,-1 0 1,1-1 0,0 1-1,-1-1 1,1 1 0,0-1 0,1 0-1,0 0-116,0 0 0,0 0 1,0-1-1,-1 0 0,1 1 0,0-1 0,0 0 0,-1 0 0,1-1 0,-1 1 1,5-3-1,4-4-833,0-2 0,0 1 0,18-22 1,-25 27 999,13-16-154,0-1 0,-1 0-1,16-30 1,-26 41 1120,-1-1 1,0 0-1,5-23 0,-8 27 305,-1 0-1,0 0 0,0 0 1,-1 0-1,0 0 1,0 0-1,-2-11 0,-7-2 3942,4 18-3198,3 13-1431,14 160 201,-3-85-725,-4-52-363,-4-32 95,-1 0 0,1 0 0,-1 0 0,1 0-1,0 0 1,0 0 0,-1-1 0,2 1 0,-1 0 0,0-1 0,0 1 0,0 0 0,1-1 0,-1 0 0,3 3 0,-38-39-10633,8 14 9737,-1-5 3304,-1-8 8707,27 33-10627,1 0 1,0 1-1,0-1 1,0 1-1,-1-1 1,1 0-1,0 1 1,0-1-1,0 0 1,0 1-1,0-1 1,0 0-1,1 1 1,-1-1-1,0 1 1,0-1-1,0 0 0,1 1 1,-1-1-1,0 1 1,0-1-1,1 0 1,-1 1-1,1-1 1,-1 1-1,0-1 1,1 1-1,-1 0 1,1-1-1,-1 1 1,1-1-1,0 0 1,23-13 10,-19 12 31,13-8-394,2 2 0,-1 1-1,1 0 1,0 1-1,1 2 1,0 0 0,-1 1-1,1 1 1,0 0-1,0 2 1,0 1 0,0 0-1,32 7 1,-49-7 244,0 1 0,0-1 0,0 1 0,0 0 0,0 0 0,0 0 0,0 1 0,0-1 0,-1 1 0,1 0 0,-1 0 0,0 0-1,0 0 1,0 1 0,0-1 0,-1 1 0,1 0 0,3 7 0,-2 2 196,0 0 0,0 0 0,-1 0-1,2 24 1,0-2 46,-2-14-70,-2-14-359,0 1 1,0-1-1,1 0 1,0 1-1,0-1 1,5 11-1,-5-16-128,-1 0 0,0-1 0,0 1-1,1 0 1,-1-1 0,1 0 0,-1 1-1,1-1 1,0 0 0,0 1 0,-1-1-1,1 0 1,0-1 0,0 1 0,0 0-1,0 0 1,0-1 0,0 1 0,0-1 0,0 0-1,0 1 1,1-1 0,-1 0 0,0 0-1,0-1 1,0 1 0,0 0 0,4-2-1,-2 1-317,0 0-1,0 0 0,0 0 1,0-1-1,0 0 0,0 0 1,0 0-1,-1 0 0,1 0 1,5-6-1,7-6-723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19.08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17 501 16,'2'-6'842,"0"0"1,0 1-1,-1-1 0,0 0 0,1-9 1,-2 13-277,0 0 1,0 1 0,0-1-1,0 0 1,0 0-1,-1 1 1,1-1-1,-1 0 1,1 1 0,-1-1-1,1 1 1,-1-1-1,0 1 1,-8-10 3966,8 10-3967,0 0 1,-3-1-1,4 2-476,-1 1 0,1-1 0,-1 0 1,1 1-1,-1-1 0,1 0 0,0 1 0,-1-1 0,1 1 0,0-1 0,-1 1 0,1-1 0,0 1 0,-1-1 0,1 1 0,0-1 0,0 1 0,0-1 0,0 1 0,0 0 0,0-1 0,-1 1 0,1-1 0,0 1 0,1-1 0,-1 1 0,0-1 0,0 1 0,0 0 0,0-1 0,0 1 0,1 0 0,1 23 340,3 9-73,-4-23-309,0 0 0,1-1 0,0 1 0,6 15-1,14-88-655,-11 30 158,1 1 0,19-37 0,-10 32-1335,0 1 0,3 1-1,1 1 1,1 1 0,2 1 0,39-35 0,-37 41 1720,36-23 0,-46 39 3000,-19 10-2764,0 0-1,-1-1 1,1 1-1,-1 0 1,1 0-1,-1 0 0,1 0 1,-1 0-1,1 0 1,-1 1-1,1-1 1,-1 0-1,1 0 1,-1 0-1,1 0 1,-1 1-1,1-1 1,-1 0-1,1 0 1,-1 1-1,1-1 1,-1 1-1,2 1 137,-1 1 1,0 0-1,0-1 0,0 1 1,0 0-1,0 0 0,-1-1 1,1 1-1,-1 0 0,0 0 1,0 4-1,4 130 2008,-5-86-2387,3 0-1,2 0 0,12 59 0,-7-84-955,6 0-3371,-14-24 4043,0-1-1,0 0 1,0 0-1,0 0 1,0 0-1,0 0 1,0 0-1,0 0 0,1 0 1,-1 0-1,0 0 1,1-1-1,-1 1 1,1-1-1,-1 1 1,1-1-1,-1 1 1,1-1-1,-1 0 1,1 0-1,-1 0 1,1 0-1,-1 0 0,1 0 1,-1 0-1,1 0 1,0-1-1,-1 1 1,1 0-1,-1-1 1,0 1-1,1-1 1,-1 0-1,3-1 1,12-10-1814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19.87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1 186 1512,'4'-26'13342,"-7"40"-10974,2-10-2259,1 0 0,-1 0 1,1 0-1,0 0 0,0 0 0,1 0 1,-1 0-1,1 0 0,0 0 1,0 0-1,0 0 0,0-1 1,1 1-1,-1 0 0,1-1 1,0 1-1,0-1 0,1 0 1,-1 1-1,1-1 0,-1 0 1,6 4-1,-3-4-157,-1 0 1,1-1-1,0 0 0,0 1 1,0-1-1,0-1 0,0 1 1,1-1-1,-1 0 0,0 0 1,1-1-1,-1 1 0,1-1 1,-1 0-1,0-1 0,7 0 1,-1 0-99,0-1-1,-1 0 1,1 0 0,0-1 0,-1-1 0,1 0-1,-1 0 1,0-1 0,0 0 0,-1-1 0,15-10 0,-23 15 147,0 0 0,0-1 0,1 1 0,-1 0 0,0 0 0,0 0 0,0-1 0,0 1 0,0 0 0,0-1 0,-1 1 0,1-1 1,0 1-1,-1-1 0,1 1 0,-1-1 0,0 0 0,1 1 0,-1-1 0,0 1 0,0-1 0,0 0 0,0 1 0,0-1 0,0 0 1,-1 1-1,1-1 0,0 0 0,-1 1 0,1-1 0,-1 1 0,0-1 0,0 1 0,1-1 0,-1 1 0,0 0 0,0-1 0,-2-1 0,-1 0 73,1 1 0,0 0 0,0-1 0,-1 1 0,1 0 0,-1 1 0,0-1 0,1 1-1,-1-1 1,0 1 0,0 0 0,0 1 0,0-1 0,-6 0 0,3 2-29,1 0 1,0 0-1,0 1 1,0-1-1,0 1 1,0 0-1,0 1 1,0 0-1,0 0 1,1 0 0,0 0-1,0 1 1,0 0-1,0 0 1,0 0-1,1 1 1,-1 0-1,1 0 1,-3 5-1,2-3-42,1-1 0,0 1-1,0-1 1,0 1-1,1 1 1,0-1-1,0 0 1,1 1 0,0-1-1,1 1 1,-1 0-1,1 0 1,1-1 0,-1 1-1,2 9 1,-1-15-36,1 1 1,-1-1-1,0 0 1,1 1-1,0-1 1,-1 0-1,1 0 1,0 1-1,0-1 0,1 0 1,-1 0-1,0 0 1,1 0-1,-1 0 1,1-1-1,-1 1 1,1 0-1,0-1 1,0 1-1,0-1 1,0 1-1,0-1 1,0 0-1,0 0 1,0 0-1,1 0 0,-1 0 1,0-1-1,0 1 1,1-1-1,-1 1 1,1-1-1,-1 0 1,0 0-1,1 0 1,-1 0-1,1 0 1,-1-1-1,0 1 1,5-2-1,6-2-214,0 1-1,-1-2 1,1 0-1,-1 0 1,23-15 0,28-24-105,-44 29 577,1 0 0,36-18 1,-55 33-214,-1 0 1,1-1 0,-1 1 0,1 0 0,0-1 0,-1 1 0,1 0 0,0 0 0,-1 0-1,1 0 1,0 0 0,-1 0 0,1 0 0,0 0 0,-1 0 0,1 0 0,0 0 0,-1 0-1,1 0 1,0 0 0,-1 1 0,1-1 0,0 0 0,-1 0 0,1 1 0,-1-1 0,1 1 0,0-1-1,-1 0 1,1 1 0,-1-1 0,0 1 0,1-1 0,-1 1 0,1-1 0,-1 1 0,0 0-1,1-1 1,-1 1 0,0-1 0,1 1 0,-1 0 0,0-1 0,0 1 0,0 1 0,5 41 267,-1-11-136,-3-30-211,0 0 1,0 0-1,0 0 0,1 0 1,-1 0-1,0-1 1,1 1-1,0 0 0,-1-1 1,1 1-1,0-1 0,0 0 1,0 1-1,0-1 0,0 0 1,0 0-1,0 0 1,0 0-1,4 0 0,-1 0-229,0 0-1,0-1 1,0 0-1,0 0 1,-1 0-1,1-1 1,0 1-1,0-1 1,5-2-1,0 0-515,-2 0 0,1 0 0,0-1 0,-1-1 1,0 1-1,0-1 0,0-1 0,0 1 0,10-12 0,-13 11 202,1 0 1,-2-1-1,1 0 0,-1 0 1,7-16-1,-8 15 678,0-1 1,-1 1-1,0-1 0,1-16 1,-2 1 2459,-2-1 0,0 1 0,-6-28 0,2 14 2292,2 19-2070,4 30-1633,1 10-1166,2 66-255,3 35-1213,5-42-2883,-7-65 2114,-1-6-1218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20.5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15 179 964,'-6'-18'4138,"4"15"-3130,1 0 0,0 0 0,0-1 0,0 1-1,0-1 1,1 1 0,-1 0 0,1-1 0,0-5 0,0 6-817,1 1 1,0-1-1,0 1 1,0 0-1,0-1 1,0 1-1,0 0 1,0 0 0,1 0-1,2-4 1,2 0-211,1 0 0,-1 1 0,1-1 0,0 1 0,1 0 0,-1 1 0,1 0 0,0 0 0,0 0 0,0 1 0,0 1 0,1-1 1,-1 1-1,18-1 0,-6 1-419,0 0 0,0 2 1,0 1-1,0 0 1,30 7-1,-43-7 343,1 1 0,0 0-1,-1 1 1,1 0 0,-1 0 0,0 0 0,0 1-1,0 0 1,-1 0 0,0 1 0,10 7 0,-12-7 96,-1-1 1,1 1-1,-1 0 1,0-1-1,0 1 1,-1 1-1,1-1 1,-1 0-1,0 1 1,-1-1-1,1 1 1,-1-1-1,0 1 1,0 0-1,-1-1 1,0 8-1,-3 31 343,2-33-62,0 0 0,0 0 0,1 0-1,1 0 1,1 13 0,-2-25-262,0 1-1,1 0 1,-1 0-1,0 0 1,0-1 0,0 1-1,0 0 1,0 0-1,1 0 1,-1 0-1,0-1 1,0 1 0,0 0-1,1 0 1,-1 0-1,0 0 1,0 0 0,0 0-1,1 0 1,-1 0-1,0 0 1,0 0-1,0 0 1,1-1 0,-1 1-1,0 0 1,0 0-1,1 1 1,-1-1 0,0 0-1,0 0 1,0 0-1,1 0 1,-1 0-1,0 0 1,0 0 0,0 0-1,1 0 1,-1 0-1,0 0 1,0 1 0,0-1-1,0 0 1,1 0-1,-1 0 1,0 0-1,0 1 1,0-1 0,0 0-1,0 0 1,1 0-1,-1 1 1,0-1 0,0 0-1,6-21 211,-6-54 153,-2 50-168,2 0 1,3-30-1,-2 49-135,-1 0-1,2 0 0,-1 0 1,1 1-1,0-1 1,0 0-1,0 1 0,1 0 1,0-1-1,0 1 1,0 0-1,0 0 0,1 1 1,5-6-1,-7 8-49,-1 1 0,1 0-1,0-1 1,-1 1 0,1 0 0,0 0-1,0 0 1,0 0 0,0 0-1,0 1 1,0-1 0,0 1 0,0-1-1,0 1 1,0-1 0,0 1 0,0 0-1,0 0 1,0 0 0,0 1 0,0-1-1,3 1 1,-1 0-11,0 1 0,0 0 0,0 0 0,-1 0 0,1 0 0,-1 1 0,0-1 0,1 1 0,-1 0 0,4 5 0,2 3-20,-1 0 0,-1 0 0,1 1 1,-2-1-1,0 2 0,5 12 0,-6-6-81,7 36 1,-1-1-380,-10-54 435,0-1 0,0 0 0,0 1 0,0-1 0,-1 0 0,1 0 0,0 0 0,0 0-1,0 1 1,-1-1 0,1 0 0,0 0 0,-1-1 0,1 1 0,-1 0 0,1 0 0,-1 0-1,1-2 1,16-33 54,-12 24 62,1 0 0,0 1 0,0-1 1,2 1-1,-1 0 0,1 1 0,1 0 0,0 0 1,0 1-1,1 0 0,1 1 0,11-8 0,-21 15-76,0 0 0,0 0 0,1 1-1,-1-1 1,0 1 0,1-1 0,-1 1-1,1 0 1,-1-1 0,1 1 0,-1 0-1,1 0 1,-1 0 0,1 0 0,-1 0-1,1 0 1,-1 0 0,0 1 0,1-1-1,-1 0 1,1 1 0,-1 0 0,0-1-1,1 1 1,-1 0 0,0-1 0,1 1-1,-1 0 1,0 0 0,0 0 0,0 0-1,0 0 1,0 0 0,1 2 0,3 5-106,0 1 0,-1-1 0,0 0 0,6 17-1,-8-18-565,0 0 0,1 0 0,0-1 0,6 10 0,-8-15 248,1 1 0,0-1 0,-1 0 0,1 0 0,0 0 0,0-1 0,0 1 0,0 0 0,-1-1 0,1 1 0,0-1 0,0 0 0,0 1 0,0-1 0,0 0 0,0 0 0,0 0 0,0-1 0,0 1 0,0 0-1,0-1 1,0 1 0,0-1 0,0 0 0,0 1 0,-1-1 0,1 0 0,0 0 0,-1 0 0,1-1 0,2-1 0,13-9-1786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9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1 129 192,'62'-17'13906,"-62"18"-13737,0-1-1,1 1 1,6 16 634,-6-12-269,6 8-361,-1 1 1,2-1-1,-1-1 1,2 0-1,0 0 1,0 0-1,1-1 1,1-1-1,-1 0 1,2 0-1,-1-1 1,27 15-1,-28-18-257,0-2 0,0 1 0,1-1 0,0-1 0,0 0-1,0 0 1,0-1 0,0-1 0,0 0 0,1 0 0,-1-1-1,0-1 1,0 0 0,1 0 0,-1-1 0,0 0 0,18-7 0,-23 7 46,-1 0 1,0-1 0,1 1-1,-1-1 1,0 0 0,0 0-1,0-1 1,-1 0 0,1 0-1,-1 0 1,0 0 0,0 0 0,0-1-1,-1 0 1,1 0 0,-1 0-1,0 0 1,-1 0 0,1-1-1,-1 1 1,0-1 0,-1 0-1,1 1 1,0-13 0,-1 11 23,-1 0-1,-1 0 1,1 0 0,-1 0 0,0 0 0,-1 0-1,0 0 1,0 0 0,0 1 0,-1-1-1,0 1 1,0 0 0,-1-1 0,0 2-1,0-1 1,0 0 0,0 1 0,-1-1 0,0 1-1,-10-7 1,4 4-27,-1 1-1,0 1 0,0 0 1,0 0-1,-1 2 1,1-1-1,-1 1 1,0 1-1,-1 1 0,1 0 1,0 0-1,-18 1 1,10 1-1006,-1 1 0,1 0 0,0 2 0,-1 1 0,1 0 0,-39 15 0,32-3-3503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21.08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7 115 1412,'-2'4'9039,"0"7"-4779,1-8-3894,0 1 0,1-1 0,-1 1 1,1 0-1,0-1 0,0 1 0,1-1 0,0 5 0,0-6-334,-1-1 0,1 1 0,0 0 0,0-1 0,0 0 0,1 1 0,-1-1 0,0 0 0,1 1 0,-1-1 0,0 0 0,1 0 0,0 0 0,-1 0 0,1 0 0,-1-1 0,1 1 0,0 0 0,2 0 0,0-1-107,1 1-1,0 0 1,-1-1 0,1 0-1,-1 0 1,1-1-1,6-1 1,6-2-535,0 0 0,-1-2 0,16-7 0,-22 8 248,-1 1-1,1-2 1,-1 0 0,-1 0 0,1 0 0,9-10 0,-15 14 303,-1-1 0,1 1 1,-1-1-1,0 0 0,0 1 0,0-1 1,0 0-1,0 0 0,0 0 0,-1 0 1,0-1-1,0 1 0,0 0 1,0-1-1,0 1 0,0 0 0,-1-1 1,0 1-1,1-1 0,-1 1 1,-1-1-1,0-6 0,1 9 84,-1-1 0,0 0 0,1 0 0,-1 0 0,0 1 0,0-1 0,0 0 0,0 1 0,0-1 0,0 1 0,0-1 0,-1 1 0,1 0 0,-1-1 0,1 1 0,-1 0 0,1 0 1,-1 0-1,0 0 0,1 0 0,-4-1 0,2 2 73,0-1 1,-1 0 0,1 1-1,-1 0 1,1 0 0,-1 0 0,1 0-1,-1 1 1,1-1 0,0 1 0,-5 1-1,0 1 191,-1 0 0,0 0 0,1 1 0,0 1 0,0-1 0,0 1 0,1 1 0,-9 6 0,9-4-117,0 0-1,0 1 1,1 0-1,0 0 0,1 1 1,-1-1-1,2 1 0,0 0 1,0 1-1,1-1 0,0 1 1,-2 13-1,5-23-186,-1 1-1,1-1 1,0 1-1,-1-1 1,1 1-1,0 0 1,0-1 0,0 1-1,1-1 1,-1 1-1,0 0 1,0-1 0,1 1-1,-1-1 1,1 1-1,0-1 1,-1 0-1,1 1 1,0-1 0,0 1-1,0-1 1,0 0-1,0 0 1,0 0 0,0 1-1,0-1 1,0 0-1,1 0 1,-1 0-1,0-1 1,1 1 0,-1 0-1,1 0 1,-1-1-1,1 1 1,-1-1-1,1 0 1,-1 1 0,1-1-1,-1 0 1,1 0-1,0 0 1,1 0 0,9 0-268,1-1-1,-1 0 1,0-1 0,20-5 0,-14 3 129,-14 3 199,0 0 0,0 0 0,0 1-1,0 0 1,0 0 0,0 0 0,0 0 0,0 0-1,-1 1 1,1 0 0,0 0 0,0 0-1,0 0 1,0 0 0,-1 1 0,7 4-1,-5-3 92,-1 1 0,1 1-1,-1-1 1,0 0 0,-1 1 0,1 0-1,-1 0 1,0 0 0,0 0-1,3 10 1,-4-11-192,-1 0 0,1 0 0,0-1 0,0 1 0,0 0 0,0-1 0,1 0 0,0 1 0,3 2 1,-5-5-180,0 0 1,0-1 0,0 1-1,0-1 1,0 1 0,0-1 0,0 1-1,0-1 1,0 0 0,1 0 0,-1 0-1,0 1 1,0-1 0,2 0-1,23-9-6995,1-8 2273,-11 5 3155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21.51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 49 60,'-2'-49'24827,"8"52"-25616,30 58-22593</inkml:trace>
  <inkml:trace contextRef="#ctx0" brushRef="#br0" timeOffset="1">24 219 2020,'-7'20'2772,"4"-1"525,0-3 363,-1-3-312,1-4-567,-1 0-745,4-3-676,4-2-596,-1-1-544,1-1-532,-1 0-736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17.72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15 580,'14'-2'20257,"50"-2"-20280,388 2-130,-77 4 65,-179-4 62,66-4-182,-225 5 87,-1 3 1,1 1-1,59 13 1,-79-13-145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22.77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249 176 1224,'21'-14'9447,"-17"13"-9167,185-27 1981,320-27-2029,503 89 5,-382-1-511,-87 1-472,-112-4 385,355-26-475,-91-3 533,-635 1 322,1042 5 75,-596-24 405,132-7-474,189 6-431,-225 11 414,320 7 207,-114 2 90,519-24-493,171 26 300,-1384 0 445,-1 4-1,0 6 1,-1 4-1,160 48 1,-37 17 58,-199-67-616,-2 2 0,0 0 0,-1 3 0,44 35 0,-76-56 1,33 29 26,32 33-1,-55-50 2,-1 0 0,0 1 0,-1 0-1,-1 0 1,0 1 0,9 22-1,-7-8-10,-1 1 0,-1-1 0,-2 1-1,4 44 1,-2 122 151,-10-132-48,-20 120 0,-30 61-171,6-33 10,24-81 57,9-50-7,-2 0 0,-31 91 1,45-167-8,-2 5-7,-1 0-1,0 0 0,0 0 1,-7 11-1,9-17 4,-1 0 1,1 0-1,-1 0 0,0-1 1,0 1-1,0-1 0,0 0 1,0 0-1,0 0 0,-1 0 1,1 0-1,-1-1 0,1 0 0,-6 2 1,-71 14 24,-135 11-1,97-15-19,-781 66-13,-289-83 380,374-7-808,245 71 501,281-23-84,46-11 100,-341-6 0,-1206-104-57,765 72-115,580 16-43,-114 4 195,-359-6-200,-66-2 248,419 12 49,114-5 223,-610 6-373,821-18-215,-321 1 341,13 12-26,541-8-160,-10 0 193,0 0 0,0-1 1,-31-6-1,42 6-57,1-1 0,-1 1 0,1-1-1,0 0 1,-1 0 0,1-1 0,0 1 0,0-1 0,1 0-1,-1 1 1,0-2 0,1 1 0,0 0 0,0-1 0,0 0 0,0 0-1,1 1 1,-3-6 0,-15-33 195,2-2 0,2 0 0,2 0 0,-9-54 0,6 4-85,-3-100 0,0-277-135,13 232 43,6 169 21,2 1 1,4 1-1,3-1 1,33-132 0,-23 133-68,59-262 9,-76 323-34,2-14-368,2 0 0,-1 0-1,13-30 1,-14 44-2,0 1 0,0 0 0,1 0 0,-1 0 0,2 0 0,-1 1 1,1-1-1,-1 1 0,1 0 0,1 1 0,-1-1 0,1 1 0,-1 0 1,14-6-1,14-3-1421,0 2 1,1 1 0,0 2 0,71-8 0,-13 2-783,-22-1 955,2-1 259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24.78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2 201 748,'-1'-10'15797,"16"7"-14036,49-21-1492,1 3 0,1 3-1,1 3 1,99-10 0,-116 22-274,0 1-1,1 3 1,-1 2-1,0 2 1,0 3 0,85 23-1,42 32 49,-154-53-38,0 2-1,0 0 1,-1 1-1,-1 2 1,25 20-1,-36-25-2,-1 0 0,0 1 0,0 0-1,-1 0 1,0 1 0,-1 0-1,8 18 1,30 97 31,-9-22-15,1-25 2,-41-84 341,-1-16-180,5-50-34,4 0-1,3 0 1,3 0 0,3 1-1,3 0 1,38-103-1,-43 143 82,-8 17-99,1 1 0,1 0 0,6-12 0,-4 17-181,-5 14-11,-5 17-6,-38 201 78,-32 228 69,73-452-79,0 0 0,-1 0 1,1-1-1,0 1 0,0 0 0,-1 0 0,1-1 0,-1 1 1,0 0-1,1-1 0,-1 1 0,0 0 0,0-1 0,0 1 1,0-1-1,0 1 0,-1-1 0,1 0 0,0 0 0,-1 1 1,1-1-1,-1 0 0,1 0 0,-1 0 0,1-1 1,-1 1-1,0 0 0,1 0 0,-4 0 0,-2 0-7,-1-1 0,1 0 0,0 0 0,-1 0 0,1-1 0,-9-2 0,-15-2 10,-21 3-22,0 2 1,0 2-1,1 3 1,-81 17-1,-11 14-2374,138-34 2664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25.51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17 1208,'-7'-16'13131,"46"15"-9515,-28 1-3797,382 15 1284,-91-1-1192,-232-12-426,323 3 643,-263-10-3139,0-3-3844,-198 2-676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25.92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102 1 916,'-21'5'633,"14"-3"-263,0 0 0,0 0 0,0 0 0,0 0 0,0 1 0,1 1 0,-1-1 0,1 1 0,-11 8 0,17-11-328,-1-1-1,1 0 1,0 0 0,0 0 0,0 1-1,0-1 1,0 0 0,-1 0-1,1 1 1,0-1 0,0 0-1,0 0 1,0 1 0,0-1-1,0 0 1,0 0 0,0 1-1,0-1 1,0 0 0,0 1-1,0-1 1,0 0 0,0 0-1,0 1 1,0-1 0,0 0-1,0 1 1,0-1 0,1 0-1,-1 0 1,0 1 0,0-1-1,0 0 1,0 0 0,1 0-1,-1 1 1,0-1 0,0 0 0,1 0-1,14 8 813,20-2 152,91 1 1783,130-9-1,-91-2-1728,-138 4-990,477 2 1167,-172 17-3247,-322-18 1770,7 1-791,-1 0 0,20 5 1,-24 0-1010,-42 13-2522,0-12 2839,-44 6 0,-1-3 477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26.28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246 0 116,'-40'12'624,"-145"49"4078,183-60-4602,1-1 0,-1 1 0,1 0-1,-1-1 1,1 1 0,0 0 0,-1 0-1,1 0 1,0 0 0,0 0-1,-1 1 1,-1 1 0,3-2-59,0-1-1,0 0 1,0 1 0,0-1 0,0 0-1,0 1 1,0-1 0,0 1 0,0-1-1,0 0 1,0 1 0,0-1 0,0 0-1,0 1 1,1-1 0,-1 0 0,0 1-1,0-1 1,0 0 0,0 1 0,1-1-1,-1 0 1,0 1 0,0-1 0,1 0-1,-1 0 1,0 1 0,1-1 0,-1 0-1,0 0 1,1 0 0,-1 0 0,1 1-1,5 1 227,-1 0-1,1 0 0,0 0 0,0-1 0,11 2 1,57 3 1276,125-6 1,-115-2-1001,409 0 1202,-29 1-4095,-365 2-1037,-85 1 1503,-48 5-2060,-18-5 2414,-18 0 268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26.66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334 0 448,'-43'8'443,"-200"46"2970,237-52-3220,0 0 0,1 1 0,-1-1 1,0 1-1,-5 4 0,10-6-154,1-1 0,-1 0 0,1 1 0,-1-1 0,1 1 0,-1-1 1,1 1-1,-1-1 0,1 1 0,0-1 0,-1 1 0,1-1 0,0 1 0,-1-1 0,1 1 0,0-1 0,0 1 0,0 0 1,0-1-1,-1 1 0,1-1 0,0 1 0,0 1 0,1-1 11,-1 0-1,1 0 1,0-1-1,-1 1 1,1 0 0,0 0-1,0 0 1,-1-1 0,1 1-1,0 0 1,0-1-1,0 1 1,0 0 0,0-1-1,0 0 1,0 1-1,0-1 1,0 1 0,2-1-1,17 6 557,0 0 0,1-2 0,41 4 0,70-4 893,-81-3-973,127-1 759,169 10-3726,-342-10 2026,-1 1 0,1 0 0,-1 0 0,1 0 1,-1 0-1,9 4 0,-10 7-2155,-4-11 2444,0 0 1,0 0-1,0 0 1,0 0-1,0 0 1,0 0-1,-1-1 1,1 1 0,0 0-1,0-1 1,-2 1-1,-33 13-375,-1-3 0,0 0 0,-1-3 0,-47 5-1,27-4 559,56-8-47,-531 100 6156,527-99-5978,-36 11 1743,49-11-1562,-1 0 0,1 0 0,-1-1 0,1 0 0,0 0 0,8 0 0,486-15 3432,-348 6-3694,-79 4-403,147-8-3260,-2-11-4343,-168 13 5667,-8-2 456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27.35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 48 240,'24'-47'11394,"-28"68"-10791,1-1 1,1 1 0,2 40-1,-1-1-27,-9 330 2017,0 8-1336,-24 560 67,10-131-1039,20-685-919,28 276 1,-14-382-2302,28-106-10288,-31 18 11281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49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83 744,'-1'0'263,"1"-1"0,-1 1 0,0-1 0,0 0 0,1 0 0,-1 1 0,0-1 0,1 0-1,-1 0 1,1 0 0,-1 0 0,1 0 0,-1 1 0,1-1 0,0 0 0,-1 0 0,1 0 0,0 0 0,0 0 0,0 0 0,-1 0 0,1 0-1,0-1 1,1 1 0,-1 0 0,0 0 0,0 0 0,0 0 0,1 0 0,-1-1 0,2 0 48,0 1 1,-1 0-1,1-1 1,0 1-1,-1 0 1,1 0-1,0 0 1,0 0-1,0 1 1,0-1-1,0 0 1,0 1-1,0-1 1,2 1-1,13-2 909,-1 0 0,30 2 1,6 3-547,69-1-4177,-105-3 1750,-1 0-1,1-1 1,-1-1 0,1 0-1,21-9 1,-22 4-321,-4-2 421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29.08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314 263 168,'0'-10'403,"0"-19"1060,5-39 0,-4 60-791,1-1 0,0 0 0,0 1 0,1-1-1,0 1 1,0 0 0,1 0 0,9-15 0,-9 19-420,0 0 1,0 0 0,0 1 0,0 0 0,0-1 0,1 1 0,0 1 0,-1-1 0,1 1 0,0 0-1,0 0 1,0 0 0,9-1 0,11-2 334,40-4 0,-49 7-268,127-7 750,155 11 0,-126 2-969,2037 67 592,-1221 2 26,-553-37-343,662-4 28,-471-25-366,-1 31-174,-594-35 121,-14-2 74,0 1-1,24 5 1,-40-6-55,0 0-1,0-1 1,0 1 0,0 0 0,0 0 0,-1 0 0,1 0 0,0 0 0,-1 0-1,1 0 1,0 0 0,-1 0 0,1 0 0,-1 0 0,0 0 0,1 0 0,-1 0-1,0 1 1,0-1 0,0 0 0,0 0 0,0 0 0,0 0 0,0 1 0,0 0 0,-3 41 3,1-31 5,-27 413 171,51 815 0,-7-800-205,-19-327 3,-37 210-1,-33 65 142,70-360-111,1-8-10,0 0 0,-2 1 0,-11 31 0,13-46-5,1-1 0,-1 0 1,0 1-1,0-1 1,-1 0-1,1-1 1,-1 1-1,0-1 1,-1 1-1,1-1 0,-1 0 1,1-1-1,-1 1 1,0-1-1,-1 0 1,1 0-1,-7 2 0,-17 5-35,0-2-1,-1-1 0,0-1 0,-48 2 0,-127-4-126,176-4 148,-483-31-251,2-30 37,279 32 185,-811-75 275,-3 77 9,647 37-317,-428 7-165,401-11 248,-516-5 91,844-5-20,-1 5 0,-175 24 0,208-15-57,-56 13 13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33.4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120 155 412,'-20'14'14300,"27"-29"-12202,4-1-1852,0 1 1,1 0-1,27-26 0,-31 33-167,1 0 0,0 1 0,1 0 1,0 0-1,0 1 0,0 1 0,21-8 0,-30 12-79,1 0 0,-1 0 0,1 1 0,0-1 0,0 1 0,-1-1 0,1 1 0,0 0 0,0 0-1,0-1 1,-1 1 0,1 1 0,0-1 0,0 0 0,-1 0 0,1 1 0,0-1 0,0 1 0,-1-1 0,1 1-1,0 0 1,-1-1 0,1 1 0,-1 0 0,1 0 0,-1 0 0,1 1 0,-1-1 0,0 0 0,1 0 0,-1 1-1,0-1 1,0 1 0,0-1 0,0 1 0,0-1 0,-1 1 0,1 0 0,0-1 0,-1 1 0,1 0 0,-1 0-1,0-1 1,1 1 0,-1 0 0,0 2 0,1 7 3,-1 1 0,-1-1 0,1 0 0,-2 1 1,1-1-1,-5 12 0,-6 19 83,-2-1 0,-2 0 1,-30 54-1,-77 111 278,84-143-283,13-25-26,17-26 34,0 0 0,1 1 0,1 0 0,-12 27 0,19-40-91,0 0 1,0 0 0,0 0-1,0 1 1,0-1 0,0 0-1,0 0 1,0 0 0,0 1-1,0-1 1,0 0-1,0 0 1,0 0 0,0 1-1,0-1 1,0 0 0,0 0-1,0 0 1,0 0 0,0 1-1,0-1 1,0 0-1,1 0 1,-1 0 0,0 1-1,0-1 1,0 0 0,0 0-1,0 0 1,0 0-1,1 0 1,-1 0 0,0 1-1,0-1 1,0 0 0,0 0-1,1 0 1,-1 0 0,0 0-1,1 0 1,11 0-114,18-9-100,-25 8 199,31-7-460,0 1 1,0 2-1,0 2 1,43 1-1,11-1-6725,-76 2 5874,-1-1 1,1 0-1,0-1 1,-1 0-1,16-7 0,5-5-408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34.7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49 216 1612,'-10'4'6331,"0"6"-4013,6-4-1981,0 1 1,1 0-1,0 0 1,0 0-1,0 0 0,1 0 1,0 1-1,1-1 1,0 1-1,0-1 1,0 1-1,1 0 0,0-1 1,0 1-1,1 0 1,0-1-1,1 1 1,4 13-1,-5-17-312,0 0-1,1-1 1,0 1 0,-1-1-1,1 1 1,0-1-1,1 0 1,-1 0 0,1 0-1,-1 0 1,1 0-1,0-1 1,0 1 0,0-1-1,0 0 1,1 1 0,-1-1-1,0-1 1,1 1-1,0-1 1,-1 1 0,1-1-1,0 0 1,-1 0 0,1-1-1,0 1 1,0-1-1,0 0 1,0 0 0,0 0-1,0 0 1,0-1 0,-1 1-1,1-1 1,0 0-1,0 0 1,-1-1 0,5-1-1,3-2-25,-1-1-1,1 0 1,-2 0-1,1-1 1,-1 0-1,0 0 0,0-1 1,-1 0-1,0-1 1,0 0-1,-1 0 1,0-1-1,-1 0 1,9-18-1,-6 9 53,0 0 1,-2-1-1,0 0 0,-2 0 1,0 0-1,-1-1 0,2-31 1,-6 45-4,0-1 0,0 0 0,-1 0 1,0 0-1,0 1 0,-1-1 0,0 0 0,-5-12 1,6 19-47,1-1 1,-1 0 0,0 0-1,0 0 1,-1 1 0,1-1 0,0 1-1,0-1 1,-1 1 0,1-1-1,-1 1 1,0 0 0,1-1 0,-1 1-1,0 0 1,1 0 0,-1 1-1,0-1 1,0 0 0,0 0-1,0 1 1,0-1 0,0 1 0,0 0-1,0 0 1,0-1 0,0 1-1,0 1 1,0-1 0,0 0-1,0 0 1,0 1 0,0-1 0,0 1-1,0 0 1,0-1 0,0 1-1,-1 1 1,-7 3 3,0 1 1,1 0-1,0 1 0,0-1 1,1 2-1,0-1 0,0 1 1,1 0-1,-1 1 0,-8 14 1,-1 4 71,1 1 1,-17 42-1,28-58-49,1-1-1,0 1 0,1 1 0,0-1 1,1 0-1,1 1 0,-1-1 0,2 1 1,1 20-1,0-30-27,-1 1-1,1 0 0,0-1 1,0 1-1,0 0 1,1-1-1,-1 1 1,1-1-1,0 0 1,0 1-1,0-1 1,0 0-1,1 0 1,5 5-1,-5-6-16,0 0-1,1 0 1,-1 0-1,1-1 1,-1 1-1,1-1 0,0 0 1,-1 0-1,1 0 1,0-1-1,0 1 1,0-1-1,0 0 1,0 0-1,0 0 0,0 0 1,5-2-1,6-1-128,0-1 0,0 0-1,0-2 1,-1 1-1,1-2 1,-1 0 0,-1 0-1,0-1 1,0-1-1,13-11 1,-7 4 99,-1-1 1,0-1-1,-2 0 1,0-2-1,21-32 1,-33 46 204,2-4 401,-7 14-79,-10 28-141,8-11-244,1 1-1,0 42 1,3-53-138,0-1 0,1 1 0,-1-1 0,2 0 1,0 0-1,0 0 0,1 0 0,6 12 0,-10-21-6,1 1-1,0-1 0,0 1 0,0-1 1,0 0-1,0 1 0,0-1 0,1 0 1,-1 0-1,0 0 0,0 0 0,1 0 1,-1 0-1,1 0 0,-1 0 0,1 0 1,0-1-1,-1 1 0,1-1 0,-1 1 1,1-1-1,0 1 0,0-1 0,1 0 1,1 0-75,-1-1 1,1 0 0,0 1 0,-1-1 0,1-1 0,-1 1 0,1 0-1,-1-1 1,0 0 0,6-3 0,5-6-423,0 0 0,-1-1 0,19-21 1,-16 14 473,-1 1 0,19-30 1,-26 33 1238,0 0 0,7-20 0,-14 48-1033,2-1 1,-1 1-1,2-1 1,5 15-1,-7-22-176,1 1 0,-1 0 0,1-1-1,0 0 1,1 1 0,-1-1 0,1-1 0,5 6-1,-8-9 29,1 0-1,-1 0 1,1 0-1,-1 0 1,1 0-1,0 0 0,-1-1 1,1 1-1,0 0 1,0-1-1,-1 1 1,1-1-1,0 0 1,0 0-1,0 0 0,0 0 1,-1 0-1,1 0 1,0 0-1,0 0 1,0-1-1,-1 1 1,1-1-1,0 1 0,0-1 1,-1 0-1,1 0 1,0 0-1,-1 0 1,1 0-1,1-2 1,5-3-59,0-1 0,0 0 0,-1 0 0,0-1 1,-1 0-1,0-1 0,0 1 0,6-14 1,35-80 24,-35 73 177,22-55 417,-33 136-471,-22 193 29,-33 270 170,52-499-218,-11 53 230,12-62-183,-1-1-1,0 0 1,0 0 0,0-1 0,-1 1-1,0 0 1,0-1 0,-5 7 0,7-11-69,0 0 1,0 0 0,0 0-1,-1 0 1,1 0 0,0 0-1,0 0 1,-1 0 0,1 0-1,0-1 1,-1 1-1,1-1 1,-1 1 0,1-1-1,-1 0 1,1 1 0,-1-1-1,1 0 1,-1 0 0,1 0-1,-1 0 1,0 0 0,1 0-1,-1-1 1,1 1 0,-1 0-1,1-1 1,0 0-1,-1 1 1,1-1 0,-1 1-1,1-1 1,0 0 0,0 0-1,-1 0 1,1 0 0,0 0-1,0 0 1,-1-2 0,-4-2 6,1 0 0,1-1 1,-1 0-1,1 0 1,0 0-1,-6-13 1,4 4-299,1-1 0,1 1 1,1 0-1,0-1 0,0 0 0,2 0 1,0 1-1,1-1 0,1 0 1,0 0-1,1 0 0,1 1 1,0-1-1,1 1 0,1 0 1,9-21-1,-3 9-271,2 1 0,1 1 0,1 0 0,2 1 0,0 1 0,1 0 1,1 1-1,25-21 0,-22 23 736,0 1 0,2 1 1,0 1-1,1 1 0,0 1 1,1 2-1,36-14 1,-59 26-66,1-1 1,-1 1 0,1 1 0,0-1-1,0 0 1,-1 1 0,1 0 0,0-1-1,0 2 1,-1-1 0,1 0 0,0 1-1,0 0 1,5 1 0,-6 0-59,-1-1 1,1 1 0,-1-1 0,0 1-1,0 0 1,0 0 0,0 0 0,0 0-1,0 1 1,0-1 0,-1 0-1,1 1 1,-1-1 0,0 1 0,1 0-1,-1-1 1,-1 1 0,1 0-1,1 4 1,1 12 141,-1 0 0,1 25-1,-3-22-211,7 38-1,-6-54-149,0 0 1,1 0-1,0-1 1,0 1-1,0-1 1,0 0-1,1 0 1,0 0-1,0 0 1,0 0-1,6 5 0,-7-8-96,1 0-1,-1 0 0,1 0 1,0 0-1,0-1 0,0 1 1,0-1-1,0 0 0,0 0 1,0 0-1,0 0 0,0-1 0,0 1 1,1-1-1,-1 0 0,0 0 1,0 0-1,0 0 0,1 0 1,-1-1-1,4-1 0,7-1-863,0-1-1,0-1 1,17-8-1,23-14-1518,6-6 294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35.1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168 298 144,'7'-28'3279,"-1"0"1,3-48-1,-8 64-2515,-1 0 0,0 0 0,-1 0 0,0-1-1,-1 1 1,0 1 0,-1-1 0,-1 0 0,-4-11 0,7 21-757,1 0 0,-1 0 0,0 0 0,0 0 0,0 1 0,0-1 0,0 0 0,-1 0 0,1 1 0,0-1 0,-1 1 0,0-1 0,1 1 0,-1 0 0,0 0 0,1-1 0,-1 1 0,0 0 0,0 0 0,0 1 0,0-1 0,0 0 0,0 1 0,0-1 0,-3 1 0,2 0-32,1 1 1,-1-1-1,1 1 0,-1 0 1,1 0-1,0 0 1,0 0-1,-1 0 0,1 1 1,0-1-1,0 1 1,0-1-1,0 1 0,0 0 1,1 0-1,-1 0 1,0 0-1,1 0 0,-1 0 1,-1 4-1,-7 13-33,1 0 0,1 0 0,1 1 0,-9 38 0,-8 85 74,18-79 55,3 108 0,5-137-147,2 0 0,1 0 0,1 0 0,19 56 0,-23-86-148,0 0 1,0-1-1,1 1 0,-1-1 0,1 0 0,0 1 0,0-1 1,0 0-1,1-1 0,6 7 0,-8-9-47,-1 0-1,1 0 1,-1 0-1,1 0 1,-1-1-1,1 1 1,-1 0-1,1-1 1,0 1-1,-1-1 1,1 1-1,0-1 1,0 0-1,-1 0 1,1 0-1,0 0 1,0 0-1,-1 0 1,1-1-1,0 1 1,0 0-1,-1-1 1,1 1-1,0-1 1,-1 0-1,1 0 1,-1 1-1,1-1 1,-1 0-1,1 0 1,-1 0-1,0-1 1,3-1-1,0-6-2105,-3-2 385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35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35 165 1072,'-14'-9'2040,"4"0"557,3 2 275,4 0-144,3-3-392,3 1-516,11-2-611,3-2-681,10 1-648,7-1-669,3-4-791,10 5-828,7-1-380,11 4-88,3 1 155,13 3 421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36.0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109 0 1072,'-3'1'420,"0"0"0,0 0-1,0 0 1,0 0 0,0 1-1,1-1 1,-1 1 0,0 0-1,1 0 1,-1 0 0,1 0 0,-1 0-1,1 1 1,0-1 0,0 0-1,0 1 1,1 0 0,-1 0 0,0-1-1,1 1 1,0 0 0,0 0-1,-2 5 1,-2 9 1083,0 0 0,-4 33 0,9-47-1398,-27 221 3535,19 114-2680,9-331-982,-1 3-77,0 0-1,1 0 0,0 0 1,1 0-1,5 15 0,-8-25 62,1 0 0,1 1 0,-1-1 0,0 0 0,0 1 0,0-1 0,0 0-1,0 0 1,0 1 0,0-1 0,0 0 0,0 1 0,1-1 0,-1 0 0,0 1 0,0-1 0,0 0 0,1 0 0,-1 0-1,0 1 1,0-1 0,1 0 0,-1 0 0,0 0 0,0 1 0,1-1 0,-1 0 0,0 0 0,1 0 0,-1 0 0,0 0-1,1 0 1,-1 0 0,0 1 0,1-1 0,-1 0 0,0 0 0,1 0 0,0-1 0,8-11-1307,2-24-893,-5 4 492,-3 0 1,0 0 0,-3-35 0,-13-98-534,1 24 4553,11 103 1028,5-66 0,-3 97-2946,0 0 0,0 0 0,0 1 0,1-1 0,0 0 0,1 1 0,-1-1 0,1 1 0,1 0 0,-1-1 0,1 2 0,6-9 0,-7 11-283,1-1-1,0 1 1,0 0 0,1 0-1,-1 0 1,1 0 0,-1 1-1,1 0 1,0 0 0,0 0-1,0 0 1,0 1 0,0 0-1,0 0 1,1 0 0,9 1 0,-7 0-76,1 0 1,0 0 0,-1 1 0,1 0 0,-1 1 0,1 0 0,-1 0 0,1 1 0,12 6 0,-18-8-11,-1 1-1,1-1 0,0 1 1,-1 0-1,1 0 0,-1 0 1,0 0-1,1 1 0,-1-1 1,0 0-1,-1 1 0,1 0 1,0-1-1,-1 1 0,1 0 1,-1 0-1,0 0 0,0 0 1,0 0-1,0 0 0,-1 0 1,1 0-1,-1 1 0,0-1 1,0 0-1,0 0 0,0 0 1,-1 0-1,0 5 0,-1 1-15,-1 1 0,0-1-1,0 0 1,-1 0 0,0 0-1,-1 0 1,-9 14-1,-6 2-1,-23 25 0,-16 21-3,59-71 9,-1 1 0,0 0 0,1-1 0,-1 1 0,1 0 0,0 0 0,-1-1 0,1 1 0,0 0 0,-1 0 0,1-1 0,0 1 0,0 0 0,0 0 0,-1 0 0,1 0 0,0 0 0,0-1 0,0 1 0,1 0 0,-1 0 0,0 0 0,0 0 0,0-1 0,1 1 0,-1 0 0,0 0 0,1 0 0,-1-1 0,0 1 0,1 0 0,-1-1 0,1 1 0,-1 0 0,1-1 0,0 1 0,-1-1 0,1 1 0,0 0 0,-1-1 0,1 0 0,0 1 0,0-1 0,-1 1 0,1-1 0,0 0 0,0 0 0,0 1 0,-1-1 0,1 0 0,0 0 0,0 0 0,1 0 0,9 2-351,1 0 0,-1-1-1,16 0 1,-13-1 69,3 1 59,0 1 0,-1 1-1,1 0 1,-1 1 0,20 8-1,-33-11 265,0 0 0,0 0 0,-1 0 1,1 0-1,-1 1 0,1-1 0,-1 1 0,1-1 0,-1 1 0,0 0 0,0 0 0,0 0 1,0 1-1,0-1 0,0 0 0,-1 1 0,1-1 0,-1 1 0,0-1 0,1 1 1,-1 0-1,-1 0 0,1-1 0,0 1 0,0 0 0,-1 0 0,0 0 0,0 0 0,0 0 1,0 0-1,0 0 0,0-1 0,-1 1 0,1 0 0,-1 0 0,0 0 0,-2 5 0,-3 5 198,0-1-1,-1 1 0,-1-1 0,0 0 1,0-1-1,-1 0 0,-20 18 0,9-11-32,0-1 0,-1-1 0,-32 18-1,48-32-336,1 1-1,-1-1 1,0 0 0,0 0-1,-1 0 1,1-1-1,0 0 1,-11 1 0,15-2 16,0 0 1,0 0-1,0 0 1,0 0-1,0 0 1,0-1 0,0 1-1,0 0 1,0-1-1,0 1 1,0 0-1,0-1 1,0 1-1,0-1 1,0 0 0,1 1-1,-1-1 1,0 0-1,0 1 1,0-2-1,0 1-83,0-1 0,1 1 0,-1-1 0,1 1 0,0-1-1,-1 1 1,1-1 0,0 1 0,0-1 0,0 1-1,0-1 1,0 0 0,0 1 0,0-1 0,1 1 0,-1-1-1,1 1 1,0-2 0,0-2-284,1 0 0,1 0 1,-1 1-1,0-1 0,1 0 0,0 1 0,0 0 0,1 0 1,-1 0-1,5-4 0,24-21-1824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36.6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192 105 1332,'4'0'280,"7"-1"2040,-1-1-1,0-1 1,0 1 0,18-8-1,-26 9-1973,-1 0-1,1 0 1,0 0-1,-1 0 1,1 0-1,-1 0 1,1 0-1,-1-1 1,1 1 0,-1 0-1,0-1 1,0 1-1,0-1 1,0 0-1,0 1 1,0-1-1,1-2 1,-2 2-399,1 0 0,-1 0 0,0 0 0,0 0 0,0 0 1,0 1-1,0-1 0,-1 0 0,1 0 0,0 0 0,-1 0 0,0 0 1,0-1-1,-1 0 46,1 1 1,-1 0 0,1 0-1,-1-1 1,0 1-1,0 1 1,0-1 0,0 0-1,-1 0 1,1 1-1,0-1 1,-1 1 0,1 0-1,-1 0 1,1 0-1,-1 0 1,0 0 0,1 0-1,-1 1 1,0-1-1,1 1 1,-1 0 0,0 0-1,0 0 1,-2 0-1,-7 1 3,0 0-1,1 0 1,-1 1-1,-17 5 0,20-4 34,0 0 0,1 0-1,0 1 1,-1 1-1,1-1 1,1 1 0,-1 0-1,1 1 1,0 0-1,0 0 1,0 1 0,1-1-1,0 1 1,1 1-1,-1-1 1,1 1 0,1 0-1,-5 10 1,6-11-18,1 0-1,0 0 1,0 0 0,1 0-1,0 0 1,0 0 0,0 1-1,1-1 1,1 0-1,-1 0 1,1 0 0,0 0-1,0 0 1,1 0 0,0 0-1,1 0 1,-1 0 0,1-1-1,0 1 1,1-1 0,0 0-1,0 0 1,8 10 0,-8-12-26,-1 0 0,0 0 0,1-1 0,0 1 1,0-1-1,0 0 0,0 0 0,1 0 0,-1-1 1,1 1-1,-1-1 0,1 0 0,0-1 0,0 1 0,0-1 1,0 0-1,0 0 0,8 0 0,-7-1-30,-1-1 0,1 0 0,-1 0 0,1-1-1,-1 1 1,0-1 0,1 0 0,-1 0 0,0-1 0,0 0 0,-1 0 0,1 0 0,-1 0-1,1-1 1,-1 0 0,7-7 0,28-44 442,-4 6 1673,-31 79-2237,-5-11-638,2-1 0,0 1 0,1 0 1,7 27-1,-8-42 407,0 0 0,0 0 0,0 0-1,1-1 1,0 1 0,-1-1 0,1 1 0,0-1 0,1 1 0,-1-1 0,0 0 0,1 0-1,0 0 1,0-1 0,0 1 0,0-1 0,0 1 0,0-1 0,1 0 0,-1 0 0,1-1 0,-1 1-1,1-1 1,0 0 0,0 1 0,0-2 0,-1 1 0,7 0 0,26-3-2012,1-7 430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37.0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87 1656,'-9'-13'3154,"6"9"-1825,0 0 0,0 0 0,1 0 0,0 0 0,-1-1 0,1 1 0,1-1 0,-1 1 0,-2-10 0,5 13-1275,0 0-1,-1 0 0,1 0 0,0 0 0,0 0 1,-1 0-1,1 0 0,0 0 0,0 1 0,0-1 0,0 0 1,0 1-1,0-1 0,1 1 0,-1-1 0,0 1 1,0 0-1,0-1 0,0 1 0,3 0 0,26-6-224,-29 5 179,0 1-12,1 0 0,0 0 0,-1 0 0,1 0 0,-1 0 0,1 0 0,-1 0 0,1 1 0,-1-1 0,1 0 0,-1 1 0,1 0 0,-1-1 0,0 1 0,1 0 0,-1-1 0,0 1 0,1 0 0,-1 0 0,0 0 0,0 0 0,0 0 0,0 0 0,0 1 0,0-1 0,0 0 0,0 0 0,-1 1 0,1-1 0,0 0 0,-1 1 0,1-1 0,-1 1 0,0-1 0,1 1 0,-1-1 0,0 1 0,0-1 0,0 1 0,0 1 0,1 9 14,-1-1 0,-1 1 1,1-1-1,-4 12 0,4-23-10,-6 30 9,-2 0-1,-1 0 1,-21 44-1,14-35-20,-12 45 0,27-82 13,0-1 0,1 1-1,0 0 1,-1 0 0,1 0-1,0 0 1,0 0 0,0-1 0,0 1-1,0 0 1,0 0 0,1 0 0,0 3-1,0-5-27,-1 1-1,0 0 0,1 0 0,-1-1 0,1 1 0,0-1 1,-1 1-1,1 0 0,0-1 0,-1 1 0,1-1 1,0 1-1,-1-1 0,1 0 0,0 1 0,0-1 1,-1 0-1,1 0 0,0 1 0,0-1 0,1 0 0,4 0-308,1 0 0,-1-1 0,1 0 0,-1 0 0,0 0 0,9-3 0,-8 2-39,241-81-12509,-182 56 10842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37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74 748,'-39'1'17820,"60"1"-17436,88 3 475,4-11-3383,-82 2 287,0-1 0,0-1 0,0-2 0,-1-1 0,33-15 0,-23 5-244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38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59 128,'-21'-58'13988,"52"368"-9550,10 56-3610,-25-302-943,-14-58 2,0-1-1,0-1 1,0 1 0,1 0-1,-1 0 1,1-1 0,0 0-1,1 0 1,7 8 0,-10-11-30,1 0 1,0 0-1,0 0 0,0 0 1,0 0-1,0 0 1,0 0-1,0-1 1,0 1-1,0-1 1,0 0-1,0 1 1,0-1-1,0 0 0,0 0 1,0 0-1,1-1 1,-1 1-1,0 0 1,0-1-1,0 0 1,0 1-1,0-1 1,0 0-1,-1 0 0,1 0 1,0 0-1,0 0 1,1-2-1,6-3-728,0-1 1,-1 0-1,0-1 0,7-9 1,3-4-1122,-1-2 1,28-48 0,19-56 438,-36 70 2422,10-32 3008,-8 18 2301,-54 125-4491,2 1 0,-14 60 1,27-81-1508,2 0-1,1 1 1,2 0 0,1 62 0,3-89-160,1 0 0,0-1 1,0 1-1,0-1 0,1 1 1,0-1-1,1 0 0,4 9 1,-6-14-37,0 1 1,1-1-1,0 0 0,-1 1 1,1-1-1,0 0 1,0 0-1,0 0 1,0 0-1,1-1 0,-1 1 1,0-1-1,1 1 1,-1-1-1,1 0 1,-1 0-1,1 0 0,0 0 1,-1 0-1,1-1 1,0 1-1,0-1 0,-1 0 1,1 0-1,5 0 1,1-1-186,0-1 0,0 0 1,0 0-1,0-1 0,0 0 1,-1-1-1,1 0 0,-1 0 1,0 0-1,14-12 0,5-6-1195,38-38 1,-48 43 851,13-15 68,35-47 0,-61 74 641,-4 4-135,0 1-1,0 0 1,0 0-1,0 0 1,0 0-1,0 0 1,0 0-1,0 0 1,1 0-1,-1 0 1,0 0-1,0-1 1,0 1-1,0 0 1,0 0-1,0 0 1,0 0-1,0 0 1,0 0-1,0 0 1,1 0-1,-1 0 1,0 0-1,0 0 1,0 0-1,0 0 1,0 0-1,0 0 1,0 0-1,0 0 1,1 0-1,-1 0 0,0 0 1,0 0-1,0 0 1,0 0-1,0 0 1,0 0-1,0 0 1,0 0-1,1 0 1,-1 0-1,0 0 1,0 0-1,0 1 1,0-1-1,0 0 1,0 0-1,0 0 1,0 0-1,0 0 1,0 0-1,0 0 1,0 0-1,0 0 1,0 0-1,1 1 1,-1-1-1,0 0 1,0 0-1,0 0 1,0 0-1,0 0 1,0 0-1,2 15 1175,-1 31-7,-1-19-486,0-21-630,0-1-1,1 1 1,0-1 0,0 1-1,0-1 1,1 1 0,0-1-1,0 0 1,0 1-1,1-1 1,-1-1 0,1 1-1,5 6 1,-5-8-90,-1-1 1,1 0-1,0 0 1,0 0-1,-1 0 0,1-1 1,0 1-1,1-1 0,-1 1 1,0-1-1,0 0 0,0-1 1,1 1-1,-1 0 0,1-1 1,-1 0-1,0 0 0,1 0 1,-1 0-1,0 0 0,1-1 1,-1 1-1,4-2 0,0 0-87,0 0-1,-1 0 1,1 0-1,-1-1 1,0 0-1,0 0 1,0-1-1,0 0 1,0 0-1,-1 0 1,0 0-1,0-1 1,6-7 0,-9 10 80,0-1 0,0 0 0,0 1 0,-1-1 0,1 0 0,-1 0 0,0 0 0,0 0 0,0 0 0,0 0 0,-1 0 1,1 0-1,-1 0 0,0 0 0,0-1 0,0 1 0,0 0 0,0 0 0,-1 0 0,0 0 0,1 0 0,-1-1 1,0 1-1,0 0 0,-1 1 0,1-1 0,-1 0 0,1 0 0,-1 1 0,-2-4 0,-2-1 77,0 0 0,-1 1-1,1-1 1,-2 1 0,1 1 0,0-1-1,-1 1 1,0 1 0,0-1 0,-1 1-1,1 1 1,-1-1 0,-9-1 0,14 4-55,0 0 1,0 0 0,0 0 0,0 0 0,0 1 0,-1 0 0,1 0-1,0 0 1,0 1 0,0-1 0,0 1 0,0 0 0,0 0 0,0 0 0,1 1-1,-1-1 1,0 1 0,1 0 0,-1 0 0,1 0 0,-1 0 0,1 1-1,0 0 1,0-1 0,0 1 0,0 0 0,1 0 0,-1 1 0,1-1 0,0 0-1,-3 7 1,2-3-201,0 1 1,0 0-1,1 0 0,0 0 0,0 1 0,1-1 1,0 0-1,1 0 0,0 1 0,0-1 0,1 0 0,0 1 1,0-1-1,4 11 0,-4-14-137,0-1 0,1 0 0,0 1 0,0-1 1,0 0-1,0 0 0,0 0 0,1-1 0,0 1 0,0 0 0,0-1 0,0 0 0,1 0 0,-1 0 1,1 0-1,-1 0 0,1-1 0,0 1 0,0-1 0,1 0 0,-1-1 0,0 1 0,1-1 0,-1 1 1,0-1-1,1-1 0,6 2 0,-2-2-147,-1 0 0,1-1 0,0 0 0,0 0 0,0-1-1,0 0 1,-1-1 0,10-3 0,-6 1 388,0-1 0,0 0 0,-1-1 0,1-1 0,9-9 0,-8 7 1169,-1-2 1,0 0-1,17-23 1,-21 23 974,0 0 1,-1 0-1,0-1 1,6-16-1,-15 100 1373,1-32-2961,6 46-1,0 11 517,13-135-950,-2-1-1114,1 1 0,28-45 0,-32 62 832,0 2 0,2 0 0,1 0 0,0 2 0,25-23 0,-40 41 270,-1-1 0,1 0-1,0 1 1,-1-1 0,1 1 0,0-1 0,0 1 0,-1-1 0,1 1 0,0 0-1,0-1 1,0 1 0,0 0 0,0 0 0,0-1 0,-1 1 0,1 0 0,0 0-1,0 0 1,0 0 0,0 0 0,0 0 0,0 1 0,0-1 0,1 1 0,0-1 6,-1 1 0,0 0 1,1 1-1,-1-1 1,0 0-1,0 0 1,0 0-1,1 1 0,-1-1 1,0 1-1,-1-1 1,3 3-1,1 6 54,-1 0 0,0 0 0,3 16-1,-5-23-67,8 48 220,-6-31-679,0-1 0,1 0-1,1-1 1,11 28 0,-13-41-6,0 1 0,0-1 0,0 0 1,1 0-1,-1 0 0,1-1 0,0 1 0,1-1 0,-1 0 0,1 0 1,0 0-1,0-1 0,0 0 0,0 0 0,1 0 0,-1 0 1,1-1-1,10 3 0,-8-3-169,0-1 1,0 1-1,0-1 0,0-1 1,-1 0-1,16-1 0,11-5-992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0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1112,'-18'3'7878,"27"26"-4004,-3-14-3640,2 22 759,-1 1 1,3 63 0,1 10-1259,-8-89 290,-3-13-878,1-1-1,0 0 1,1 0-1,0 0 1,5 13-1,-7-20 588,1 1 0,0-1-1,0 1 1,0-1 0,0 0 0,0 1-1,0-1 1,0 0 0,0 0 0,1 0-1,-1 0 1,0 0 0,1 0-1,-1 0 1,1 0 0,-1-1 0,1 1-1,-1-1 1,1 1 0,-1-1-1,1 1 1,0-1 0,-1 0 0,1 0-1,0 0 1,-1 0 0,1 0-1,-1 0 1,1 0 0,0 0 0,-1-1-1,1 1 1,2-2 0,13-3-1371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40.5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76 145 112,'4'-12'1412,"1"0"-1,-2-1 1,0 1-1,3-26 1,4-19 5775,3 142-6408,1 12-709,21 230-21,-34-293-38,-1 1 1,-2-1-1,-2 0 0,-1 0 0,-1 0 0,-2 0 1,-17 43-1,23-69 23,-2-2 0,1 1 1,-1 0-1,0 0 0,-1-1 1,1 0-1,-10 10 0,13-15-20,0 0-1,0-1 0,-1 1 1,1 0-1,0 0 1,0 0-1,-1-1 1,1 1-1,0-1 0,-1 1 1,1-1-1,0 1 1,-1-1-1,1 0 1,-1 0-1,1 0 0,0 1 1,-4-2-1,4 1-7,-1-1 0,0 0 0,0 0-1,1 0 1,-1 0 0,1 0 0,-1 0-1,1 0 1,-1-1 0,1 1 0,0 0 0,0-1-1,-1 1 1,1-1 0,0 1 0,0-1 0,1 0-1,-2-2 1,-4-9-218,2 0 1,0 0-1,1 0 0,0-1 0,1 1 1,0 0-1,1-1 0,1 0 0,0 1 1,3-20-1,1-3-1008,2 2 1,20-63-1,-15 63 697,2 1-1,2 0 1,1 1-1,1 1 0,2 0 1,36-44-1,-36 53 1264,1 0-1,0 2 1,2 0-1,0 2 1,26-17-1,-41 31-371,0 0 0,0 0 0,0 0-1,1 1 1,-1 0 0,1 0 0,0 1-1,12-2 1,-17 3-280,0 1 0,0 0 1,0 0-1,-1 0 0,1 1 0,0-1 0,0 0 0,0 1 0,-1 0 1,1 0-1,0 0 0,-1 0 0,1 0 0,0 0 0,-1 1 0,0-1 1,1 1-1,-1 0 0,0 0 0,0 0 0,0 0 0,0 0 0,0 0 1,0 0-1,-1 1 0,1-1 0,1 4 0,2 7 42,0-1 0,-1 2 0,0-1-1,-1 0 1,-1 1 0,0 0 0,0 15 0,-2-15-64,1-1 0,1 0-1,0 0 1,1 1 0,0-2 0,1 1 0,9 20 0,-12-31-72,0 0 1,0 0-1,0 0 1,0 0-1,1 0 0,-1-1 1,1 1-1,-1 0 1,1-1-1,-1 1 1,1-1-1,0 1 1,0-1-1,0 0 1,-1 0-1,1 0 0,0 0 1,1 0-1,-1 0 1,0-1-1,0 1 1,0-1-1,0 1 1,1-1-1,-1 0 1,0 0-1,0 0 1,0 0-1,1 0 0,-1 0 1,0-1-1,0 1 1,0-1-1,1 0 1,-1 1-1,0-1 1,0 0-1,0 0 1,0 0-1,0-1 0,-1 1 1,1 0-1,2-3 1,5-3-201,0-1 1,0 0-1,-1-1 1,0 0-1,-1 0 0,12-20 1,11-22 11,41-100 0,-61 214 1564,-5-26-1252,-3-20-167,0 1 0,2-1-1,0 0 1,1 0 0,9 20 0,-12-33-130,0 0 1,1 0 0,-1 0-1,1 0 1,0-1-1,0 1 1,0-1-1,0 1 1,1-1-1,-1 0 1,1-1 0,0 1-1,0-1 1,0 1-1,0-1 1,0 0-1,0-1 1,1 1 0,-1-1-1,0 1 1,1-2-1,0 1 1,-1 0-1,1-1 1,5 0-1,-1 0-215,0 0-1,0-1 1,0 0-1,0-1 1,-1 0-1,1-1 1,-1 1-1,1-1 1,-1-1-1,0 0 0,0 0 1,-1-1-1,1 1 1,-1-2-1,0 1 1,0-1-1,7-8 1,-2 1 263,-2 0 1,1 0-1,7-16 1,24-49 3437,-37 64-1954,3-3 1484,-7 41-361,-2-20-2351,-1 13 233,1 0 0,1 0-1,0 0 1,4 20 0,-4-33-317,1 0 0,0 0 1,1 0-1,-1-1 1,1 1-1,-1 0 1,1-1-1,0 1 0,0-1 1,4 5-1,-4-6-31,0 0 0,0-1 1,-1 1-1,1-1 0,1 1 0,-1-1 0,0 0 0,0 0 0,0 0 0,1 0 0,-1 0 0,0-1 0,1 1 1,-1-1-1,1 1 0,-1-1 0,1 0 0,3 0 0,5-1-71,-1-1-1,1 0 1,-1-1-1,0 0 1,0 0 0,0-1-1,0 0 1,-1-1-1,0 0 1,0-1 0,13-10-1,-17 13 58,0-1 0,0 0 1,0-1-1,0 1 0,-1-1 0,0 0 0,0 0 0,0 0 0,-1-1 0,1 1 1,-1-1-1,-1 0 0,1 0 0,-1 0 0,0 0 0,0 0 0,-1-1 0,0 1 1,0 0-1,0-9 0,-1 13 15,-1-1-1,1 0 1,0 0 0,-1 0 0,0 0-1,0 1 1,0-1 0,0 0 0,0 0-1,0 1 1,-1-1 0,1 1 0,-1 0 0,0-1-1,0 1 1,0 0 0,0 0 0,-4-3-1,2 2 6,0 1-1,0 0 0,0 0 0,0 1 0,0-1 0,0 1 1,0 0-1,-1 0 0,1 0 0,0 1 0,-7-1 1,3 1-2,-1 0 1,1 1 0,0 0 0,0 0 0,0 1 0,-1 0 0,2 1 0,-1 0-1,0 0 1,0 0 0,1 1 0,-11 7 0,11-5-19,1-1-1,0 1 1,1 0-1,0 1 1,-1-1 0,2 1-1,-1 0 1,1 0-1,0 1 1,-4 12 0,6-15-40,1 0 0,-1 0 0,1 0 0,0 0 0,1 0 1,-1 0-1,1 0 0,0 0 0,1 0 0,-1 1 0,1-1 0,0 0 1,0 0-1,0-1 0,1 1 0,0 0 0,0 0 0,4 6 1,6 5-152,1 0 0,0-1 0,1-1 1,1 0-1,0-1 0,18 13 1,42 37 344,-67-55-32,-1 0-1,0 0 1,-1 0-1,0 1 1,0 0-1,-1 0 1,5 11-1,-8-16-82,-1-1-1,0 1 0,0-1 1,0 1-1,-1 0 0,1 0 1,-1 0-1,0-1 0,0 1 1,0 0-1,0 0 0,-1 0 1,1-1-1,-1 1 0,0 0 1,0-1-1,-1 1 0,1 0 0,-1-1 1,1 0-1,-5 6 0,4-6 10,0-1-1,0 0 0,0 1 0,-1-1 0,1 0 0,-1 0 0,0-1 0,1 1 1,-1 0-1,0-1 0,0 0 0,0 0 0,0 0 0,0 0 0,0 0 1,0 0-1,-1-1 0,1 1 0,0-1 0,0 0 0,0 0 0,-1 0 0,1-1 1,0 1-1,0-1 0,-4-1 0,5 2-30,0-1-1,0 1 1,0-1-1,0 0 1,0 1-1,0-1 1,0 0-1,0 0 1,0 0-1,0 0 1,1-1-1,-1 1 1,1 0 0,-1-1-1,1 1 1,-1-1-1,1 0 1,0 1-1,0-1 1,0 0-1,0 0 1,0 0-1,-1-2 1,1 0-48,1 1 1,0 0-1,0-1 1,0 1-1,0-1 0,1 1 1,-1 0-1,1-1 1,0 1-1,0 0 1,0 0-1,0 0 0,2-4 1,5-7-196,0 1 1,0 0-1,1 0 0,1 1 1,12-12-1,18-12 195,2 1 0,1 3-1,89-50 1,-77 49 706,-1-2 0,57-49 0,-99 74-566,1-1 24,0 0 0,-1-1 0,-1 0 0,16-21 0,-27 32-127,1 0 1,0 1-1,-1-1 1,1 0-1,-1 0 1,1 0-1,-1 0 0,1 0 1,-1 0-1,0 0 1,1 0-1,-1 0 1,0 0-1,0 0 1,0 0-1,1-1 1,-1 1-1,-1 0 1,1 0-1,0 0 1,0 0-1,0 0 1,0 0-1,-1 0 0,1 0 1,-1 0-1,1 0 1,0 0-1,-1 0 1,0 0-1,1 0 1,-1 0-1,0 0 1,1 1-1,-1-1 1,0 0-1,0 0 1,0 1-1,1-1 0,-1 1 1,0-1-1,-2 0 1,0 0 7,0 0 1,0 0-1,0 0 0,0 0 1,0 1-1,0-1 0,0 1 1,-1 0-1,1 0 0,0 0 0,0 0 1,0 1-1,-6 0 0,1 2 39,1 1 0,-1-1 0,0 1 0,1 1 0,0-1 0,0 1 0,0 1 0,1-1 0,-1 1-1,1 0 1,1 0 0,-1 1 0,1 0 0,0 0 0,1 0 0,-1 0 0,2 1 0,-6 12 0,7-15-32,0-1 1,1 1 0,0 0-1,-1 0 1,2 0 0,-1 0 0,0 0-1,1 0 1,0 0 0,0 0 0,1 0-1,-1 0 1,1-1 0,0 1-1,0 0 1,1 0 0,0 0 0,-1-1-1,1 1 1,1-1 0,-1 1 0,1-1-1,0 0 1,0 0 0,0 0 0,0 0-1,1-1 1,-1 1 0,1-1-1,0 0 1,0 0 0,6 3 0,1-1-137,-1 0 1,1-1 0,0-1-1,0 0 1,1 0 0,-1-1-1,0 0 1,1-1-1,-1 0 1,1-1 0,20-2-1,-18 0-725,-1 0 1,1 0-1,0-2 0,-1 0 0,0 0 0,0-1 0,0-1 0,-1 0 0,17-11 0,-28 17 659,1-1-1,-1 1 1,0-1 0,0 0 0,0 1-1,0-1 1,0 0 0,0 0-1,0 0 1,0 0 0,0 0 0,0 0-1,-1 0 1,1 0 0,0 0-1,-1 0 1,1-1 0,-1 1-1,1 0 1,-1 0 0,1-1 0,-1 1-1,0 0 1,0 0 0,0-1-1,1 1 1,-1 0 0,-1-1 0,1 1-1,0 0 1,0-1 0,0 1-1,-1 0 1,1 0 0,0-1 0,-1 1-1,0 0 1,1 0 0,-1 0-1,1-1 1,-1 1 0,0 0 0,-2-1-1,-15-17-1844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40.9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24 184,'-5'-4'926,"-20"-13"2900,5 14 3850,20 4-7500,0-1 1,0 1-1,0-1 0,-1 0 0,1 1 1,0-1-1,0 1 0,0-1 0,0 1 1,0-1-1,0 1 0,0-1 0,0 1 1,0-1-1,0 1 0,0-1 0,0 1 1,0-1-1,0 0 0,1 2 0,2 18 951,-3-18-759,18 92 2457,38 175-1699,-38-228-2444,-15-38 736,-1 1-1,0-1 0,1 0 0,0 1 0,0-1 0,0-1 0,6 6 0,-7-7 229,0 0 0,0 0 0,0 0 0,0 0 0,0-1 0,1 1 0,-1 0 0,0-1-1,0 0 1,1 1 0,-1-1 0,0 0 0,1 0 0,-1 0 0,0-1 0,0 1-1,1 0 1,-1-1 0,0 0 0,0 1 0,0-1 0,0 0 0,0 0 0,0 0 0,0 0-1,0-1 1,0 1 0,0 0 0,0-1 0,-1 0 0,1 1 0,-1-1 0,1 0-1,1-2 1,14-17-2058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41.2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0 122 104,'7'-31'1912,"-3"5"664,-1 6 445,-3 3 231,3 5-380,-3 2-632,0 5-675,0 9-629,4 5-456,-1 7-404,1 10-552,2 5-792,1 4-1017,3 3-599,7 2-280,4 3-20,9-5 323,14-5 677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41.9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19 1312,'-21'-19'12330,"19"32"-9771,4 32-298,12 64-1,0-1-1469,-10-44-490,3 34-5,36 184-1,-42-278-283,6 23 61,-2-21-176,-1-17-212,-1-21-248,-1 0-1,-4-52 1,0-24-218,8 43 765,2 1-1,3 0 1,35-110 0,-45 170 158,0 0 1,0 0 0,1 0-1,0 0 1,0 0 0,0 0 0,0 1-1,1-1 1,4-4 0,-6 7-114,0 0 0,1 0 0,-1 0 0,1 0 1,-1 1-1,1-1 0,-1 1 0,1-1 0,-1 1 0,1-1 1,-1 1-1,1 0 0,0 0 0,-1-1 0,1 1 1,-1 1-1,1-1 0,0 0 0,-1 0 0,1 0 1,-1 1-1,1-1 0,-1 1 0,1 0 0,-1-1 1,1 1-1,1 1 0,7 4-29,-1 0-1,0 0 1,0 1 0,-1 0-1,0 1 1,0-1 0,-1 2-1,1-1 1,-2 1 0,8 13-1,1 4-80,-1 1-1,17 44 1,-15-25-173,-2 2-1,-2 0 1,6 54-1,-12-49-2209,-1 60-1,-9-89-1449,-33-62-7460,28 23 11766,-37-53-346,19 26 4136,-2 1 6620,29 41-10736,0 0 1,-1 0 0,1-1-1,0 1 1,0 0 0,0 0-1,0-1 1,0 1 0,0 0-1,0 0 1,0-1-1,0 1 1,0 0 0,-1 0-1,1-1 1,0 1 0,0 0-1,1 0 1,-1-1 0,0 1-1,0 0 1,0 0-1,0-1 1,0 1 0,0 0-1,0 0 1,0 0 0,0-1-1,0 1 1,1 0 0,-1 0-1,0-1 1,0 1-1,0 0 1,1 0 0,11-7 441,25-2-1814,-27 7 1104,251-54-9937,-95 23 4891,-101 18 3709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42.3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249 46 300,'4'-2'398,"24"-12"834,-27 14-1171,-1 0-1,1 0 0,-1 0 0,0-1 0,1 1 1,-1 0-1,0 0 0,1 0 0,-1-1 0,0 1 1,1 0-1,-1 0 0,0-1 0,0 1 0,1 0 1,-1-1-1,0 1 0,0 0 0,1-1 0,-1 1 1,0-1-1,0 1 0,0 0 0,0-1 0,0 1 1,0-1-1,0 1 0,0 0 0,0-1 0,0 1 0,0-1 1,0 1-1,0 0 0,0-1 0,0 1 0,0-1 1,0 1-1,0 0 0,-1-1 0,1 1 0,0 0 1,0-1-1,0 1 0,-1 0 0,1-1 0,0 1 1,0 0-1,-1-1 0,1 1 0,0 0 0,-1 0 1,1-1-1,0 1 0,-1 0 0,1 0 0,0 0 1,-1-1-1,1 1 0,-1 0 0,1 0 0,-1 0 1,-6-2 367,0-1 0,0 1 1,0 1-1,0 0 0,-1 0 1,1 0-1,0 1 1,-1 0-1,-9 1 0,-6 2 678,-38 9 0,49-8-812,1-1 1,0 1-1,-19 10 0,25-12-232,1 1 0,0-1-1,0 1 1,1 0 0,-1 0-1,0 0 1,1 1-1,0-1 1,0 1 0,0 0-1,0 0 1,-2 5 0,4-8-48,1 0 0,0 0 0,0 0 0,-1 0 0,1 0 0,0 1 0,0-1 0,0 0 0,0 0 0,0 0 0,1 0 0,-1 0 0,0 1 0,1-1 0,-1 0 0,0 0 0,1 0 0,-1 0 0,1 0 0,0 0 0,-1 0 0,1 0 0,0 0 0,-1 0 0,1 0 0,0-1 0,0 1 0,0 0 0,0-1 0,0 1 0,0 0 0,0-1 0,0 1 1,0-1-1,0 1 0,2-1 0,48 18 487,-41-16-258,-4 0-81,1 0 1,-1 0-1,1 0 1,-1 1-1,0 0 0,0 0 1,0 1-1,7 5 1,-11-6-150,0-1 1,0 1 0,0-1 0,0 1-1,-1-1 1,1 1 0,-1 0 0,0 0-1,0 0 1,0-1 0,0 1 0,0 0-1,-1 0 1,1 1 0,-1-1 0,0 0-1,0 0 1,0 0 0,0 0 0,-2 5-1,1-4-9,0-1 0,0 1 1,0-1-1,-1 1 0,1-1 0,-1 0 0,0 0 0,0 0 0,0 0 0,-1 0 1,1 0-1,-1-1 0,1 1 0,-1-1 0,0 1 0,-4 1 0,5-2-159,0-1 0,0 1 0,0-1 0,0 0 0,0 0 0,0 0 0,-1 0 0,1 0 0,0-1 0,-1 1 0,1 0 0,-1-1 0,1 0 0,-1 0 0,1 0 0,0 0 0,-1 0 0,1 0 0,-1 0 0,1-1 0,-1 0 0,1 1 0,0-1 0,-4-2 0,5 3-75,0-1-1,0 0 1,1 0 0,-1-1 0,0 1 0,1 0 0,-1 0 0,1 0 0,-1 0 0,1 0 0,0-1 0,-1 1 0,1 0 0,0 0 0,0-1 0,0 1 0,0 0 0,0 0 0,0-1 0,0 1 0,0 0 0,0 0-1,1 0 1,-1-1 0,0 1 0,1 0 0,-1 0 0,1 0 0,0 0 0,-1 0 0,1 0 0,0 0 0,0-1 0,28-37-2982,-1 10 1477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42.8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1 334 812,'23'-8'1499,"-17"5"-142,1 1 1,-1 0-1,1 0 1,-1 1-1,8-2 1,-13 3-1099,1 0 0,-1 0 0,1 0 0,-1 1 0,1-1 0,-1 0 0,1 0 0,-1 1 0,1-1 0,-1 1 0,1 0 0,-1-1 0,1 1 0,-1 0 0,0 0 0,0-1 0,1 1 0,-1 0 0,0 1 0,0-1 0,0 0 0,0 0 0,0 0 0,0 1 0,0-1 0,0 2 0,8 18 390,-1 1 0,0 0 0,-2 0-1,4 31 1,10 33-772,-15-58-1021,-5-25-3,-1-18 722,-16-112 289,14 89 78,2 0 0,2 1 0,1-1 0,2 1 0,11-45 0,-12 74-534,0-1 0,1 1 0,0 1 0,0-1 0,1 1 0,0-1 0,0 1 0,0 0 0,1 1 0,0 0 0,1 0 0,-1 0 0,15-9 0,-3 4-818,0 0-1,1 2 1,1 0-1,31-10 1,-43 16 1630,0 1 1,1 0 0,0 0-1,-1 1 1,1 0 0,0 1 0,0-1-1,-1 2 1,16 1 0,-20-1 96,0 0 1,0 0-1,0 0 1,-1 1-1,1 0 1,0-1-1,-1 1 0,1 1 1,-1-1-1,0 0 1,0 1-1,0 0 1,0-1-1,0 1 1,-1 0-1,1 0 1,-1 1-1,0-1 0,0 1 1,0-1-1,0 1 1,0-1-1,0 5 1,4 11 659,-2 0 0,0 0 0,-1 1 0,0 32 0,-6 84 659,-1-73-1189,4 85-98,1-69-3195,-19-83-4776,-4-13 4088,21 16 3466,-17-15-2139,-4-4 331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43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0 158 24,'0'-20'1512,"0"4"600,4-1 417,9 1 7,8 1-256,6 0-404,7 3-572,13 1-632,4 3-700,10 1-808,7 2-948,-1 3-532,-2 0-268,-1 0-73,-6-2 225,-4-1 564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52.8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43 1496,'-34'0'16117,"45"-1"-15001,124-14 765,57-5-1755,75 13-2698,-328 14-12661,16-2 14697,4 0 3437,40-4-2681,0-1 1,-1 1-1,1 0 1,0 0-1,-1 0 1,1 0-1,0 0 1,0 0-1,0 0 1,0 0-1,0 0 1,0 0-1,0 1 1,0-1-1,0 0 1,1 1-1,-1-1 1,0 0-1,1 1 1,-1-1-1,1 2 1,-11 39 841,9-33-569,-53 284 3805,47-223-4019,3 1 0,4 85 0,1-149-582,0 0 1,1 0 0,0 0-1,0 0 1,1 0 0,4 13-1,-5-18-14,1 0 0,-1 0 0,0 0 0,1 0 1,-1-1-1,1 1 0,0 0 0,-1-1 0,1 1 0,0-1 0,0 0 0,0 1 0,0-1 0,0 0 0,0 0 1,1-1-1,-1 1 0,0 0 0,0-1 0,1 1 0,-1-1 0,0 0 0,1 1 0,3-2 0,2 1-504,-1 0 0,1-1-1,0 0 1,-1 0 0,9-3 0,17-5-989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54.0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249 202 620,'2'-5'7126,"3"-12"-4278,-2 3-1928,0 0 0,0 0 0,0-27-1,-3 36-839,1 0 0,-2 0 0,1 0 0,-1 0 0,1 0-1,-1 0 1,-1 0 0,1 0 0,-1 1 0,0-1-1,0 0 1,0 1 0,0 0 0,-6-8 0,5 10-51,1 0 0,-1 0 1,0 1-1,0-1 0,0 1 0,0-1 1,0 1-1,0 0 0,0 0 1,0 0-1,-1 1 0,1-1 0,0 1 1,0 0-1,-1 0 0,1 0 0,0 0 1,-1 1-1,1-1 0,0 1 1,0 0-1,-6 2 0,-1 0 42,-1 1 0,1 0 1,0 0-1,0 2 0,-14 8 0,16-9-80,1 1-1,0 0 1,1 0 0,-1 0-1,1 1 1,0 0 0,1 0-1,0 0 1,0 1 0,0-1 0,1 1-1,0 1 1,1-1 0,0 0-1,0 1 1,1 0 0,0 0-1,0-1 1,1 1 0,0 0 0,1 0-1,0 0 1,0 0 0,1 0-1,0 0 1,1 0 0,0 0-1,0 0 1,1-1 0,0 1 0,0-1-1,1 0 1,0 0 0,1 0-1,-1 0 1,10 10 0,-11-14-78,0-1-1,0 1 1,0-1 0,0 0-1,0 0 1,1 0 0,0-1-1,-1 1 1,1-1 0,0 0-1,0 0 1,0 0 0,0-1-1,0 1 1,1-1 0,6 1-1,-5-2-74,0 1 0,1-2-1,-1 1 1,0-1 0,0 0-1,0 0 1,0 0 0,0-1-1,0 0 1,9-5 0,1-2-211,0-1 0,0 0 0,-1-1 0,-1-1 0,0 0 0,24-27 0,39-60 1401,-36 27 4071,-41 72-5084,0 1 1,0-1 0,0 0-1,0 0 1,0 0 0,0 0-1,0 0 1,0 0 0,0 0-1,0 0 1,0 0 0,0 1-1,0-1 1,0 0 0,0 0-1,0 0 1,0 0 0,0 0-1,0 0 1,1 0 0,-1 0-1,0 0 1,0 0 0,0 0-1,0 0 1,0 1 0,0-1-1,0 0 1,0 0 0,0 0-1,0 0 1,0 0 0,1 0-1,-1 0 1,0 0 0,0 0-1,0 0 1,0 0-1,0 0 1,0 0 0,0 0-1,0 0 1,1 0 0,-1 0-1,0 0 1,0 0 0,0 0-1,0 0 1,0 0 0,0-1-1,0 1 1,0 0 0,0 0-1,0 0 1,1 0 0,-1 0-1,0 0 1,0 0 0,0 0-1,0 0 1,0 0 0,0 0-1,0 0 1,0 0 0,0-1-1,4 16 228,-1 19-248,-3-31 8,5 103 84,-4-96-77,0 0 0,1 0 0,0 0 0,1 0 0,0 0 0,1-1 0,0 1 0,6 10 0,-9-18-28,0-1 0,1 0 0,-1 0 0,0 1 0,1-1 1,-1 0-1,1 0 0,-1 0 0,1 0 0,-1-1 0,1 1 1,0 0-1,-1-1 0,1 1 0,0-1 0,0 1 0,-1-1 0,1 0 1,0 0-1,0 0 0,0 0 0,-1 0 0,1 0 0,0 0 1,0-1-1,-1 1 0,1-1 0,0 1 0,-1-1 0,1 0 0,0 1 1,2-3-1,6-2-270,0-1 0,0 0 0,14-12 1,-23 18 262,15-14-433,0-1 0,-1 0 1,-1-1-1,-1-1 0,0 0 1,-1 0-1,17-34 0,-18 29 1415,-1-1-1,-1 1 0,9-39 0,-20 89-740,2 0 0,0 1-1,6 30 1,-4-43-202,-1 0 1,1 0 0,1 0 1,1 0-1,0 0 0,0 0 0,13 26 1,-16-40-29,1 0 1,-1 0-1,0-1 1,0 1 0,1-1-1,-1 1 1,1-1-1,-1 1 1,1-1 0,0 0-1,0 0 1,-1 0-1,1 0 1,0 0 0,0 0-1,0-1 1,0 1-1,0 0 1,3 0 0,-1-1-39,0 0 1,0 0 0,0-1 0,-1 1-1,1-1 1,0 0 0,0 0 0,-1 0 0,1 0-1,3-2 1,4-3-191,0 0 0,-1-1 1,0 1-1,0-2 0,15-15 0,-15 13 67,0-2 0,-1 1 0,0-2 0,-1 1 0,10-23-1,13-35 2886,-27 59-1760,-4 10-921,0 1-1,0 0 1,1 0-1,-1-1 1,0 1-1,0 0 1,0-1-1,0 1 1,0 0 0,0 0-1,0-1 1,0 1-1,0 0 1,1 0-1,-1 0 1,0-1-1,0 1 1,0 0 0,0 0-1,1 0 1,-1-1-1,0 1 1,0 0-1,1 0 1,-1 0 0,0 0-1,0 0 1,1-1-1,-1 1 1,0 0-1,0 0 1,1 0-1,-1 0 1,0 0 0,0 0-1,1 0 1,-1 0-1,0 0 1,1 0-1,-1 0 1,0 0-1,0 0 1,1 0 0,-1 0-1,0 0 1,1 1-1,9 15 417,8 42-754,-11-35 389,-4-15-121,6 18-157,20 40-1,-27-61 74,1 1 0,0-1-1,1 1 1,0-1 0,-1 0-1,1 0 1,1-1 0,-1 1-1,1-1 1,0 0 0,0 0-1,0-1 1,7 4 0,-8-6-121,0 0 0,1 0 0,-1 0 0,1-1 0,-1 1 0,1-1 0,0 0 0,-1-1 0,1 1 0,-1-1 0,1 0 0,-1 0 0,0 0 0,1-1 0,-1 1 0,0-1 0,0 0 0,7-5 0,6-3-1235,0-2 0,25-22 0,-25 19 752,0-1-1,-2 0 1,1-2 0,-2 1 0,14-23-1,-16 19 2914,-1 0 0,14-37 0,-20 29 4123,-7 42-5784,0 10-638,1 0 0,0-1 0,4 27-1,-2-37-438,1-1 0,1 1-1,0-1 1,0 0 0,1 0 0,0 0-1,1 0 1,7 11 0,-9-18 146,0 0 0,1-1 0,-1 1 0,1-1 0,0 0 0,0 0 0,0 0 0,0 0 0,0-1 1,1 0-1,-1 0 0,1 0 0,0 0 0,-1-1 0,1 1 0,0-1 0,0-1 0,0 1 0,0-1 0,0 1 0,6-2 1,26-1-1398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54.5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34 176 428,'3'-8'5208,"-4"9"-4952,0-1 0,0 1-1,0 0 1,1-1 0,-1 1 0,0 0 0,0 0 0,0-1 0,0 1 0,1 0-1,-1 0 1,0 0 0,1 0 0,-1 0 0,1 0 0,-1 1 0,-4 12 504,0 0 1,1 1 0,1-1 0,0 1 0,1 0 0,0 17 0,5 93 676,-3-112-1265,32 237 492,-3-36-277,-29-192 669,0-22-1029,0 0 0,0 0 0,0 0-1,0 0 1,0 0 0,0 0 0,0 0 0,0 0 0,-1 0 0,1 0-1,0 0 1,0 0 0,0 0 0,0 0 0,0 0 0,0 0-1,0 0 1,0 0 0,-8-40 744,-8-102-1310,6 0 0,9-154 0,2 246 605,2 0 0,2 0 0,13-55 0,-17 103-66,-1-1 1,1 1-1,-1 0 0,1-1 0,0 1 0,0 0 0,0-1 0,0 1 0,0 0 0,0 0 0,1 0 0,-1 0 0,1 0 0,-1 0 0,1 1 0,0-1 1,0 0-1,0 1 0,0-1 0,0 1 0,0 0 0,0 0 0,0 0 0,1 0 0,-1 0 0,0 0 0,0 0 0,1 1 0,-1-1 0,1 1 0,-1 0 1,1 0-1,-1 0 0,0 0 0,1 0 0,-1 0 0,1 1 0,-1-1 0,4 2 0,2 1-22,0 0 1,0 1-1,0-1 1,0 2-1,-1-1 0,0 1 1,1 0-1,-2 1 1,13 12-1,-5-3-12,-1 1-1,0 1 1,-1 0-1,-1 1 1,-1 0-1,0 1 1,-2 0 0,0 0-1,-1 1 1,8 40-1,-14-57 14,0-1 0,-1 0 0,1 1 0,-1-1 0,0 1-1,0-1 1,0 1 0,0-1 0,0 1 0,0-1-1,-1 1 1,1-1 0,-1 0 0,0 1 0,0-1 0,0 0-1,0 1 1,0-1 0,0 0 0,0 0 0,-1 0 0,1 0-1,-1 0 1,-3 3 0,1-2-51,-1-1 0,1 0 1,0 0-1,-1 0 0,1-1 0,-1 1 0,0-1 0,0 0 0,1 0 0,-1-1 1,0 1-1,-5-1 0,-2 0-370,1-1 1,0 0-1,0 0 1,0-1-1,0 0 1,0-1-1,1 0 1,-13-6-1,21 8 203,-1 0 0,0 0 0,1 0 0,-1-1 0,1 1 0,-1-1 0,1 0-1,0 0 1,0 0 0,0 0 0,0 0 0,0 0 0,0 0 0,0-1 0,1 1 0,-1-1 0,1 1-1,0-1 1,0 1 0,0-1 0,0 0 0,0 0 0,0 0 0,1 1 0,0-1 0,-1 0-1,1 0 1,0 0 0,0 0 0,1 0 0,-1 0 0,0 1 0,1-1 0,0 0 0,0 0-1,1-2 1,15-28-1839,8-2 368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0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92 148,'-12'-18'3357,"11"15"-2292,-1 1 0,1-1 0,-1 0 0,1 1 0,0-1 0,0 0 0,-1-6 0,2 8-904,0 0 1,1 0 0,-1 0-1,0 0 1,1 0 0,-1 1-1,1-1 1,-1 0 0,1 0-1,-1 0 1,1 0 0,0 0-1,-1 1 1,1-1 0,0 0-1,0 0 1,-1 1 0,1-1-1,0 1 1,0-1 0,0 1-1,0-1 1,0 1 0,0-1-1,0 1 1,0 0 0,0 0-1,0-1 1,0 1 0,2 0-1,36-8-44,0 1 0,1 2 0,0 1-1,0 3 1,47 3 0,-84-2-126,1 0 0,-1 0 0,0 0 1,0 1-1,1-1 0,-1 1 0,0 0 0,0 0 1,0 0-1,0 1 0,0-1 0,0 1 0,0-1 0,0 1 1,-1 0-1,1 0 0,0 0 0,2 3 0,-3-1 23,0 0-1,0 0 0,-1 0 1,1 0-1,-1 0 0,0 0 1,0 0-1,-1 0 1,1 0-1,-1 1 0,0-1 1,0 0-1,-1 7 0,-6 99 557,1-42-274,3 0 0,10 123 0,7-113-327,37 115 0,-29-117-47,-20-68 72,20 87-42,-20-86 52,-1-1 1,0 0-1,-1 0 0,0 0 1,0 1-1,-1-1 1,0 0-1,0 0 0,-4 12 1,3-16 9,0-1 1,0 0-1,0 0 1,-1 0-1,1 0 1,-1 0-1,0-1 1,0 1 0,1-1-1,-2 0 1,1 0-1,0 0 1,0 0-1,-1 0 1,1-1-1,-1 1 1,1-1-1,-1 0 1,0 0-1,-5 0 1,-11 2 10,0 0 0,-30-1 0,40-2-55,-186-1-3365,68-12-6125,111 9 6774,9 0 385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56.5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0 184 1296,'13'-6'649,"-7"4"216,0-1 0,0 0 0,1 1-1,-1 0 1,9-1 0,-13 3-670,0 0-1,-1 0 1,1 0-1,-1 0 1,1 0-1,-1 0 1,1 1 0,-1-1-1,1 1 1,-1-1-1,1 1 1,-1-1-1,1 1 1,-1 0 0,0-1-1,1 1 1,-1 0-1,0 0 1,1 0-1,-1 0 1,0 0 0,0 1-1,0-1 1,0 0-1,0 0 1,-1 1-1,1-1 1,1 2 0,32 84 2852,-25-62-2725,0-1 0,2 0 0,15 25 0,-22-42-340,2 1 0,-1-1 1,1 0-1,0-1 0,0 1 0,1-1 1,0-1-1,0 1 0,0-1 0,1 0 1,0-1-1,0 0 0,9 4 1,-6-5-159,0 0 0,0 0 0,1-1 0,-1-1 0,0 0 0,1 0 0,-1-1 1,1-1-1,-1 0 0,0 0 0,1-1 0,-1-1 0,0 0 0,0 0 0,0-1 0,-1 0 1,11-7-1,-15 8 123,-1 0-1,1 0 1,-1-1 0,0 1 0,0-1-1,0-1 1,0 1 0,-1-1 0,0 1 0,0-1-1,0-1 1,-1 1 0,1 0 0,-1-1 0,-1 0-1,1 1 1,-1-1 0,0 0 0,0-1 0,-1 1-1,1 0 1,-1 0 0,-1-1 0,1 1 0,-1 0-1,0-1 1,-1 1 0,0 0 0,0-1 0,0 1-1,-4-11 1,3 11 107,-1-1-1,0 0 1,0 1-1,0-1 1,-1 1-1,0 0 1,0 0-1,-1 1 1,0-1-1,0 1 1,0 0-1,0 0 1,-1 1-1,0 0 1,0 0-1,0 0 1,0 0-1,-1 1 1,1 0-1,-1 1 1,0-1-1,0 1 0,0 1 1,0-1-1,0 1 1,-12 0-1,11 0-11,0 1-1,0 1 0,0-1 1,0 1-1,1 1 0,-1 0 1,0 0-1,0 0 0,1 1 0,0 0 1,-1 0-1,1 1 0,1 0 1,-1 0-1,0 1 0,1 0 1,0 0-1,0 0 0,0 1 0,1 0 1,0 0-1,0 0 0,-7 13 1,9-12-7,0-1-1,0 0 1,1 1 0,0 0 0,0-1 0,1 1 0,0 0 0,0 0 0,1 0 0,-1 0 0,1 0-1,1 0 1,0 0 0,0-1 0,2 10 0,-1-11-33,-1 0 0,1 0 0,0 0 1,1 0-1,-1 0 0,1 0 0,0-1 0,0 1 0,1-1 0,-1 0 0,1 0 0,0 0 1,0-1-1,0 1 0,1-1 0,-1 0 0,1 0 0,0 0 0,9 3 0,1-2-192,1 0-1,-1-1 1,1-1-1,-1-1 0,1 0 1,0-1-1,0-1 0,-1 0 1,31-7-1,-24 5 209,0 0-1,0 1 1,0 1 0,24 3-1,-40-1 364,0 0 0,0 0 0,0 1 0,-1 0 0,1 0 0,-1 0 0,7 5 0,-10-9-214,0 1-1,0-1 1,-1 0-1,1 1 0,-1-1 1,1 0-1,-1 0 0,0 0 1,0 0-1,0 0 0,0 0 1,1-3-1,4-6 24,8-8-200,0 0-1,1 1 0,1 1 1,19-18-1,-24 26-22,-1 0 0,1 1 0,0 0 0,1 1 0,0 0 0,0 1 0,1 1 0,19-7 0,-29 11 36,0 0-1,-1 1 1,1 0 0,0-1-1,0 1 1,-1 0-1,1 0 1,0 1-1,0-1 1,-1 1-1,1-1 1,0 1 0,-1 0-1,1 0 1,-1 0-1,1 0 1,-1 0-1,1 1 1,-1-1-1,0 1 1,0-1-1,0 1 1,0 0 0,0 0-1,0 0 1,0 0-1,0 0 1,-1 1-1,1-1 1,-1 0-1,2 5 1,4 8 2,-1 1 0,-1-1 0,0 1 0,3 22 1,1 2-18,-8-33-11,1 0 0,1 0-1,0-1 1,0 1 0,0 0 0,1-1 0,-1 0 0,2 0 0,8 11 0,-9-14-12,0 0 0,0 0 0,0 0 1,0 0-1,1-1 0,-1 0 0,1 1 0,0-2 0,0 1 1,0-1-1,0 1 0,0-1 0,0-1 0,0 1 0,5-1 1,1 1-7,1-1-1,-1-1 1,0 0 0,0 0 0,0-1 0,0 0 0,0-1 0,-1-1 0,1 1 0,-1-2 0,0 1-1,0-2 1,13-8 0,-12 6 24,0-1 0,-1 0 0,0-1 0,-1 0 0,0-1 0,-1 1 0,0-2 0,-1 1 0,0-1 0,6-14 0,-6 10 38,0-1 0,-2 1-1,0-1 1,-1 0 0,-1 0-1,0 0 1,-1 0 0,-1-1-1,-1 1 1,-1-1 0,0 1-1,-1 0 1,0-1 0,-2 1 0,0 0-1,-1 1 1,-12-28 0,16 42-23,1 0 1,-1 0 0,0 0 0,0 0 0,0 0 0,-1 1 0,1-1-1,0 0 1,-1 0 0,1 1 0,-1-1 0,1 1 0,-1 0 0,0-1-1,1 1 1,-1 0 0,0 0 0,0 0 0,0 0 0,0 0 0,0 1-1,0-1 1,0 0 0,0 1 0,0 0 0,-1-1 0,-2 1 0,2 1-1,0 0 1,1 0 0,-1 0 0,0 0 0,1 1 0,-1-1 0,1 1 0,-1-1 0,1 1 0,0 0-1,0 0 1,0 0 0,0 0 0,0 1 0,0-1 0,1 0 0,-1 1 0,1 0 0,-3 4 0,-4 12 34,1 0 1,0 0 0,1 1 0,1-1-1,1 1 1,1 1 0,-1 36 0,4-28 26,1 0 1,1 0-1,2 1 1,13 51-1,-15-73-86,0 0-1,1-1 1,-1 0-1,2 0 1,-1 0-1,1 0 1,0 0-1,1-1 0,-1 1 1,1-1-1,9 8 1,-10-11-81,1 1-1,0-1 1,0 0 0,0 0 0,0-1-1,0 0 1,1 0 0,-1 0-1,1 0 1,-1-1 0,1 0 0,0 0-1,0-1 1,-1 1 0,12-2-1,-6 0-169,-1 0 0,0-1 0,0 0 0,0 0 0,0-1 0,-1-1 0,18-7 0,-3-3-273,34-26 0,-20 14 1132,-37 25-543,-1 1-1,1 0 1,-1 0-1,1 0 1,-1 0-1,1 0 1,-1 0-1,1 1 1,-1-1-1,1 0 1,-1 0-1,1 0 1,-1 0-1,1 0 1,-1 1-1,1-1 1,-1 0-1,1 1 1,-1-1-1,0 0 1,1 0-1,-1 1 1,1-1-1,-1 1 1,0-1-1,1 0 0,-1 1 1,0-1-1,0 1 1,1-1-1,-1 1 1,0-1-1,0 1 1,0-1-1,0 1 1,1 0-1,10 28 682,-5-14-243,-1-8-373,0 0 0,0 0 0,1 0 0,0 0 0,0-1 0,1 0 0,-1-1 0,1 1 0,0-1 0,1-1 0,-1 1 0,1-1 0,0-1 1,0 1-1,1-1 0,-1-1 0,1 0 0,-1 0 0,1 0 0,11 0 0,-9-1-111,0 0 1,1-1 0,-1 0 0,0-1-1,0 0 1,0-1 0,0 0 0,0-1-1,0 0 1,-1-1 0,0 0-1,1 0 1,-1-1 0,-1-1 0,17-11-1,-21 12-23,0 0-1,-1 0 1,0-1-1,0 1 1,0-1-1,-1 0 1,0-1-1,0 1 0,0 0 1,-1-1-1,0 1 1,-1-1-1,1 0 1,-1 0-1,0 0 1,-1 1-1,1-1 1,-2 0-1,1 0 1,-1 0-1,0 0 1,0 0-1,0 1 1,-6-14-1,5 13 13,0 1-1,0-1 1,-1 0 0,0 1-1,-1 0 1,1 0 0,-1 0 0,0 0-1,-1 0 1,1 1 0,-1 0-1,0 0 1,-1 0 0,1 0-1,-1 1 1,0 0 0,0 0 0,0 1-1,0-1 1,-1 2 0,1-1-1,-1 0 1,0 1 0,-8-1 0,10 3 24,-1 0 1,1 0-1,-1 0 1,1 1 0,-1 0-1,1 0 1,0 0 0,-1 1-1,1 0 1,0 0 0,0 0-1,0 1 1,0 0 0,0 0-1,1 0 1,-1 0 0,1 1-1,0-1 1,0 1 0,0 0-1,1 0 1,-1 1 0,1-1-1,0 1 1,0 0-1,1 0 1,-4 8 0,1-1 56,0 0 0,1 1 0,0 0 0,1 0 0,0 0-1,1 0 1,1 0 0,0 0 0,0 1 0,3 17 0,-1-21-18,1-1 0,-1 0-1,2-1 1,-1 1 0,1 0-1,1-1 1,-1 1 0,2-1-1,7 12 1,-10-17-61,0-1-1,0 1 1,1-1 0,-1 1 0,1-1-1,-1 0 1,1 0 0,0 0-1,0-1 1,0 1 0,0 0 0,0-1-1,0 0 1,1 0 0,-1 0 0,0 0-1,1-1 1,-1 1 0,1-1-1,-1 1 1,0-1 0,1-1 0,-1 1-1,1 0 1,-1-1 0,0 0-1,1 1 1,4-3 0,0 0-115,0 0 0,0-1 0,-1 0 0,0 0 0,1-1-1,-1 0 1,-1 0 0,1-1 0,-1 0 0,0 0 0,0 0 0,5-9 0,6-10-15,-1 0 0,15-33 0,-4 7 1151,-27 51-983,0 0 0,0 0 0,0-1 0,0 1 0,0 0 0,0-1 0,0 1 0,0 0 0,0-1 0,1 1 0,-1 0 0,0-1 0,0 1 0,0 0 0,1 0 0,-1-1 0,0 1 0,0 0 0,0 0 0,1-1 0,-1 1 0,0 0 0,0 0 0,1 0 0,-1 0 0,0-1 0,1 1 0,-1 0 0,0 0 0,1 0 0,-1 0 0,0 0 0,1 0 0,-1 0 0,0 0 0,1 0 0,-1 0 0,0 0 0,1 0 1,-1 0-1,0 0 0,1 0 0,-1 0 0,0 0 0,0 1 0,1-1 0,-1 0 0,8 20 348,-3 37-257,-5-53-38,2 21 57,0 0 0,2 0 0,8 29 1,-11-52-108,-1-1 0,1 1 0,-1 0 0,1 0 0,0-1 0,-1 1 0,1-1 0,0 1 0,0-1 0,0 1 0,0-1 0,1 1 0,-1-1 0,0 0 0,1 0 0,-1 0 0,0 0 0,1 0 1,-1 0-1,1 0 0,0 0 0,-1 0 0,4 0 0,-2 0-28,0-1 0,0 0 0,0 0 0,0-1 0,0 1 0,0 0 0,0-1 0,0 0 0,0 0 0,0 0 0,0 0 1,-1 0-1,4-2 0,4-3-125,0-1-1,0 0 1,-1 0 0,0-1 0,0 0 0,9-12 0,52-75-467,-44 56 1268,64-69 0,-90 107-665,1 0 0,-1 0 0,1 1 0,-1-1 0,1 0-1,-1 1 1,1-1 0,0 1 0,-1-1 0,1 0 0,0 1-1,0 0 1,-1-1 0,1 1 0,0-1 0,0 1 0,0 0 0,0-1-1,-1 1 1,1 0 0,0 0 0,0 0 0,0 0 0,0 0-1,0 0 1,0 0 0,-1 0 0,1 0 0,0 0 0,0 0 0,0 1-1,0-1 1,0 0 0,-1 1 0,1-1 0,0 0 0,0 1-1,-1-1 1,1 1 0,0-1 0,0 1 0,-1 0 0,1-1-1,-1 1 1,1 0 0,0-1 0,-1 1 0,0 0 0,1 0 0,-1-1-1,1 1 1,-1 0 0,0 0 0,1 0 0,-1 1 0,4 8-10,-1 1 1,-1-1-1,3 20 1,-2-14 36,1 11-56,-1-13 31,-1 0-1,1 0 1,1 0 0,9 20 0,-12-30-89,1-1 0,0 1 0,0-1 0,1 0 1,-1 0-1,0 0 0,1 0 0,0 0 0,0-1 1,0 1-1,0-1 0,0 0 0,0 0 0,1 0 1,-1 0-1,1 0 0,-1-1 0,1 0 0,0 1 1,0-1-1,6 0 0,1 0-445,0 0 1,0-2-1,1 1 1,-1-1-1,0-1 1,0 0-1,0 0 1,0-1-1,0-1 0,-1 0 1,1 0-1,-1-1 1,0 0-1,-1-1 1,1 0-1,-1-1 1,12-10-1,-7 4-189,1-1 0,-2 0 0,21-28 0,-23 25 1311,0 0 1,-1-1-1,10-23 1,-7-1 3804,-7 24 716,-6 47-3800,-1-17-1299,-1 7-139,0 0 0,2 0 1,0 0-1,1 0 0,1 0 0,1 0 0,6 22 1,-8-38-199,1 0 0,-1-1 1,1 1-1,0-1 0,0 1 1,0-1-1,0 0 0,0 0 1,0 1-1,1-2 0,-1 1 1,1 0-1,-1 0 1,1-1-1,0 0 0,0 1 1,-1-1-1,1 0 0,0 0 1,0-1-1,0 1 0,0 0 1,0-1-1,1 0 0,-1 0 1,0 0-1,0 0 0,0 0 1,4-2-1,10 0-1217,-1-1 0,1-1 0,30-11 0,6-6-288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57.3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22 688,'-25'-22'12490,"26"38"-11125,9 44 755,-7-33-1466,1-1 0,1 0 0,2 0 0,18 48 0,-22-67-586,1-1 0,-1 1 1,1-1-1,1 0 0,-1-1 1,1 1-1,0-1 0,0 0 1,0 0-1,1 0 0,0-1 1,0 1-1,0-2 1,0 1-1,1-1 0,-1 0 1,1 0-1,0 0 0,0-1 1,0 0-1,0-1 0,15 2 1,-16-2-62,0-1 1,0 0-1,0 0 1,0 0 0,0-1-1,0 0 1,0 0-1,0 0 1,0-1 0,-1 0-1,1 0 1,0 0-1,-1-1 1,0 0-1,1 0 1,-1 0 0,0-1-1,-1 1 1,1-1-1,-1-1 1,1 1 0,-1 0-1,-1-1 1,1 0-1,6-10 1,-10 14 0,0 0 0,0 1 0,1-1 0,-1 0 0,1 1 0,-1-1 0,0 0 0,1 1 0,-1-1 1,1 1-1,-1-1 0,1 1 0,0-1 0,-1 1 0,1-1 0,0 1 0,-1 0 0,1-1 0,0 1 0,-1 0 0,1-1 0,0 1 0,0 0 0,-1 0 0,1 0 0,0 0 0,0 0 1,-1 0-1,1 0 0,0 0 0,0 0 0,-1 0 0,1 0 0,0 0 0,0 0 0,-1 1 0,1-1 0,0 0 0,0 1 0,-1-1 0,1 0 0,1 2 0,2 1-18,0 1 0,0 1-1,0-1 1,0 1 0,3 5-1,10 12 30,-10-17-42,-1 0-1,1 0 1,-1-1-1,1 0 1,0-1-1,1 1 1,-1-1-1,1-1 0,-1 1 1,1-1-1,0 0 1,0-1-1,0 0 1,14 0-1,-11-2-79,0 0 0,1 0 0,-1-1 0,0-1 0,0 0 0,0 0 0,0-1 0,-1-1 0,18-9 0,-16 7 26,-1 0 1,0-1-1,0 0 1,-1-1-1,0 0 0,0 0 1,-1-1-1,-1 0 1,1-1-1,-2 0 1,1 0-1,-2-1 0,1 0 1,-2 0-1,0 0 1,0-1-1,-1 0 1,3-15-1,-6 22 69,-1-1 0,1 1 0,-1-1 0,-1 1 0,1 0 0,-1-1 0,0 1 0,-1 0-1,-3-10 1,5 15 8,-1 0 0,1 0-1,-1 0 1,0 0 0,1 0-1,-1 0 1,0 0 0,1 0-1,-1 0 1,0 0 0,0 1-1,0-1 1,0 0-1,0 1 1,0-1 0,0 1-1,0-1 1,0 1 0,0-1-1,0 1 1,0 0 0,-2-1-1,1 1 8,-1 0 0,1 1-1,0-1 1,0 1 0,-1 0-1,1-1 1,0 1 0,0 0-1,0 0 1,0 1 0,0-1-1,0 0 1,0 0 0,0 1-1,1 0 1,-2 1 0,-7 7 57,1 0 0,0 0 0,0 1 0,2 1 0,-1-1 0,1 1 0,1 1 0,0-1 0,-6 24 0,8-25-36,1 0 0,0 1 0,1-1-1,0 1 1,1 0 0,0 0 0,1-1-1,1 1 1,0 0 0,0 0-1,6 21 1,-5-28-108,1 1 0,-1-1 0,1 1 0,1-1 0,-1 0 0,1 0 0,-1-1 0,1 1 0,1-1 0,-1 0 0,1 0 0,0 0 0,-1 0-1,2-1 1,-1 0 0,0 0 0,1-1 0,-1 1 0,1-1 0,0 0 0,-1 0 0,1-1 0,7 1 0,12 2-961,0-2-1,1 0 1,-1-2 0,30-2-1,12-4-2672,-1-2 0,77-20-1,-84 12 1881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58.1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205 117 104,'-34'-44'2131,"6"8"1043,3 0 3447,32 54-1572,0 23-3538,-1-4-805,6 25 116,-3 1 0,1 103 0,-18 131-346,2-147-363,5-99-190,12 93 0,-6-132-648,3-18-234,2-21-908,-7 2 450,-2 1 0,-1-1 0,-1 0 0,-1 1 0,-5-28 0,-35-123-4713,25 113 4575,-53-202 304,46 176 4877,0 0 3808,23 84-7108,0 1-1,0 0 0,1 0 0,-1 0 1,1-1-1,0 1 0,0 0 0,0-1 1,0 1-1,1 0 0,-1 0 1,1-1-1,0 1 0,0 0 0,0 0 1,0 0-1,0 0 0,1 0 0,1-3 1,1 1-152,0 1 0,0 0 1,1 0-1,-1 0 0,1 0 1,0 1-1,0 0 0,0 0 1,0 0-1,7-2 0,12-4-110,0 1 0,0 1-1,1 1 1,0 1 0,0 2 0,1 0-1,-1 2 1,1 0 0,-1 2 0,1 1-1,26 5 1,-45-6-75,0 1 0,0 0 0,0 0 0,-1 0 0,1 1 0,-1 0 1,1 0-1,-1 1 0,0 0 0,0 0 0,0 0 0,-1 1 0,0 0 0,0 0 0,0 0 0,0 0 0,6 11 0,-7-9-12,0 1-1,0 0 0,-1 1 0,0-1 0,-1 0 0,1 1 0,-2 0 0,1-1 1,-1 1-1,-1 0 0,1 0 0,-2-1 0,-1 19 0,-3-6-233,-1 0-1,0 0 1,-2 0 0,0-1-1,-2 0 1,0 0 0,-25 34-1,2 1-3441,27-40 947,25-16-5298,-18 0 7673,0 0-1,1 0 1,-1 0-1,2-3 1,19-16-1497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58.5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0 196 604,'0'0'186,"35"-85"3330,-2-3 4258,-33 87-7503,1-1 0,-1 0 0,1 1 0,0-1 1,-1 0-1,1 1 0,0-1 0,0 1 0,0-1 1,0 1-1,1 0 0,1-3 0,-2 4-200,-1 0-1,0 0 1,1 0-1,-1-1 1,1 1-1,-1 0 1,0 0-1,1 0 1,-1 0-1,0 1 1,1-1 0,-1 0-1,1 0 1,-1 0-1,0 0 1,1 0-1,-1 0 1,0 0-1,1 1 1,-1-1-1,0 0 1,1 0-1,-1 1 1,0-1-1,1 0 1,-1 0 0,0 1-1,0-1 1,1 0-1,-1 1 1,0-1-1,0 0 1,0 1-1,1 0 1,2 5 231,0 1 1,-1 0-1,0 0 1,3 13-1,33 260 1747,3 15-2278,-39-286-138,0 0 0,1 0 0,0 0 0,0 0 0,1-1 0,8 15 0,-11-21 63,1 0 0,-1 0 0,1-1 0,-1 1 0,1-1-1,0 1 1,-1-1 0,1 1 0,0-1 0,0 0 0,0 0 0,0 0 0,0 0-1,0 0 1,1 0 0,-1-1 0,0 1 0,0-1 0,1 1 0,-1-1-1,0 0 1,0 0 0,1 0 0,-1 0 0,0-1 0,0 1 0,1 0-1,-1-1 1,0 0 0,0 1 0,0-1 0,3-1 0,-1 0-246,0 0 0,0 0 0,0-1 0,0 1 0,-1-1 0,1 0 0,-1 0 0,1 0 0,3-5 0,13-19-1603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58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188 149 360,'7'-59'3177,"0"13"1264,-4 2 3438,5 133-5196,-2-42-2319,14 149 546,6 50-3493,-25-240 2880,-1 13-5781,-66-62-4563,9 6 9377,-63-27 8519,99 50-3650,20 14-4122,1-1-1,0 1 1,0 0 0,0 0 0,0 0-1,0-1 1,0 1 0,0 0-1,0 0 1,0-1 0,-1 1-1,1 0 1,0 0 0,0 0 0,0-1-1,0 1 1,0 0 0,1 0-1,-1-1 1,0 1 0,0 0-1,0 0 1,0 0 0,0-1 0,1 0 690,-1 0-691,1 1 1,-1 0 0,0 0-1,0 0 1,5-2 367,0 0-1,0 1 1,0 0 0,-1 0-1,10-1 1,-5 1-962,196-22-4811,111-19-5945,-232 23 9402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5:59.6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46 180 284,'-7'-9'963,"1"-1"0,0-1 0,1 1 0,0-1 0,1 0-1,-4-13 1,7 19-346,0 1-1,0-1 1,0 1-1,1-1 1,-1 0 0,1 1-1,0-1 1,1 0-1,-1 1 1,1-1-1,0 0 1,0 1-1,0-1 1,1 1-1,0 0 1,0-1-1,0 1 1,4-6-1,-6 10-587,1 0 0,-1 0-1,0-1 1,0 1 0,1 0-1,-1 0 1,0 0-1,1 0 1,-1 0 0,0 0-1,0 0 1,1 0-1,-1 0 1,0 0 0,1 0-1,-1 0 1,0 0 0,1 0-1,-1 0 1,0 1-1,0-1 1,1 0 0,-1 0-1,0 0 1,1 0 0,-1 0-1,0 1 1,0-1-1,0 0 1,1 0 0,-1 0-1,0 1 1,0-1 0,0 0-1,1 0 1,-1 1-1,0-1 1,0 0 0,0 1-1,0-1 1,0 0 0,0 0-1,0 1 1,0-1-1,1 0 1,-1 1 0,0-1-1,0 1 1,6 17 201,19 78 319,20 163 1,-3-8-336,-35-214-205,-4-19-17,1 1 1,0-1-1,2 0 1,0 0 0,1-1-1,13 26 1,-19-41-18,0-1 0,0 0 0,0 0 1,0 0-1,0 0 0,0 0 0,0 0 0,0-1 1,0 1-1,0 0 0,0 0 0,0-1 0,1 1 1,-1-1-1,0 1 0,0-1 0,1 1 1,-1-1-1,0 0 0,1 0 0,-1 0 0,1 0 1,-1 0-1,0 0 0,1 0 0,-1 0 1,0 0-1,1-1 0,-1 1 0,0 0 0,1-1 1,-1 1-1,0-1 0,0 0 0,1 1 0,-1-1 1,0 0-1,0 0 0,0 1 0,0-1 1,0 0-1,0 0 0,1-2 0,3-2-153,1 0-1,-1-1 1,0 0-1,-1 0 1,1-1 0,4-8-1,7-23-669,-2 0 0,13-53 1,-20 61 889,2 1-1,0 0 1,2 0 0,1 1 0,25-41 0,-36 67 17,0 0-1,0 0 1,0 1-1,1-1 1,-1 0 0,1 1-1,-1-1 1,1 1 0,0-1-1,-1 1 1,1 0-1,0 0 1,3-2 0,-4 3-47,0 0 0,0 0 0,0 1 0,0-1 0,0 0 0,0 0 0,0 1 0,0-1 0,0 0 0,0 1 0,0-1 0,0 1 0,0-1 0,0 1 0,0 0 0,-1-1 0,1 1 0,0 0 0,-1 0 0,1-1 0,0 1 0,-1 0 0,1 0 0,-1 0 0,1 0 0,-1 0 0,1 0 0,-1 0 0,0 0 0,1 1 0,9 24 0,-1 1 0,6 32 0,-9-34-122,1 0 0,1 0 0,20 43 0,-25-62 10,1 1-1,0-1 1,1 0 0,-1 0 0,1 0 0,0-1-1,1 1 1,-1-1 0,1 0 0,0-1 0,0 0-1,1 0 1,-1 0 0,1 0 0,0-1 0,0-1-1,12 4 1,-9-4-44,0 0-1,0-1 1,0 0-1,1-1 1,-1 0-1,0-1 1,1 0-1,-1-1 1,0 0-1,0 0 1,0-1 0,-1 0-1,1-1 1,-1 0-1,1-1 1,-1 0-1,0 0 1,-1-1-1,12-9 1,-12 8 170,0-1 0,0 1 1,0-1-1,-1-1 0,0 1 1,-1-1-1,0-1 0,0 1 0,-1-1 1,0 0-1,0 0 0,-1 0 0,-1-1 1,0 1-1,0-1 0,-1 0 1,1-21-1,-3 24 208,0 0 0,0 0 0,-1 1 0,0-1 0,-1 0-1,-3-10 1,5 16-187,-1 1 0,0-1 0,0 0 0,0 1 0,1-1 0,-1 1 0,-1 0 0,1-1 0,0 1 0,0 0 0,0 0 0,-1-1 0,1 1 0,-1 0 0,1 0 0,-1 1 0,1-1 0,-1 0 0,1 0 0,-1 1 0,0-1 0,1 1 0,-1-1 0,0 1 0,0 0 0,1 0 0,-1 0-1,0 0 1,0 0 0,1 0 0,-1 0 0,0 1 0,0-1 0,1 0 0,-3 2 0,-1 0 23,-1 0-1,0 1 1,1 0 0,-1 0-1,1 0 1,0 1 0,0 0-1,0 0 1,0 0-1,1 0 1,0 1 0,0 0-1,0 0 1,-4 7-1,-2 4 41,0 0-1,2 1 1,-10 25-1,12-27-122,1 0-1,1 0 0,0 1 0,1 0 0,1-1 1,0 1-1,1 0 0,2 26 0,-1-36-195,1-1-1,0 1 1,0 0-1,1-1 0,0 1 1,0 0-1,0-1 1,0 0-1,1 0 1,0 0-1,0 0 1,0 0-1,1 0 1,0-1-1,0 1 0,0-1 1,0 0-1,0-1 1,1 1-1,0-1 1,0 1-1,0-1 1,0-1-1,0 1 1,1-1-1,6 2 0,14 3-1256,1-2 0,0-1-1,-1-1 1,1-1-1,1-1 1,36-4 0,-2-2-352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00.1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95 128 880,'7'-18'1483,"9"-32"4074,-15 47-5012,0 0-1,-1 0 0,1 0 1,-1 0-1,0 0 0,0 0 0,0 0 1,-1 0-1,1 0 0,0 0 1,-1 0-1,0 0 0,0 0 1,-1-3-1,1 5-474,1 0-1,-1 1 1,1-1 0,-1 0-1,1 0 1,-1 1 0,1-1 0,-1 1-1,0-1 1,1 0 0,-1 1 0,0-1-1,1 1 1,-1 0 0,0-1-1,0 1 1,1-1 0,-1 1 0,0 0-1,0 0 1,0 0 0,0-1 0,1 1-1,-1 0 1,0 0 0,0 0-1,-1 0 1,-1 1-26,1 0-1,-1-1 0,1 1 1,0 0-1,-1 0 1,1 1-1,0-1 0,0 0 1,-4 3-1,-1 2-92,1 0 0,-1 0 0,1 1 0,-7 10 0,10-14 36,1 0 0,0 1-1,0-1 1,0 1 0,1 0-1,-1-1 1,1 1 0,0 0-1,0 0 1,0 0 0,0 0-1,1 0 1,0 0 0,0 4-1,0-5 10,1 0 0,-1 0-1,1 0 1,0-1 0,0 1-1,0 0 1,1-1-1,-1 1 1,1-1 0,-1 1-1,1-1 1,0 0-1,0 0 1,0 0 0,0 0-1,0 0 1,0 0-1,1 0 1,-1-1 0,4 2-1,66 29-64,-59-28 57,0 1 0,-1 0 0,1 1 0,-1 0 0,-1 1 0,1 0 0,-1 1 1,11 10-1,-21-17 11,0 0 0,1 0 1,-1 1-1,0-1 1,-1 1-1,1-1 0,0 1 1,0-1-1,-1 1 1,1-1-1,0 1 0,-1 0 1,0-1-1,1 1 1,-1 0-1,0 0 0,0-1 1,0 1-1,0 0 1,0-1-1,-1 4 0,0-1-1,0-1-1,-1 0 0,1 0 0,-1 1 1,0-1-1,0 0 0,0 0 0,0-1 0,0 1 1,-4 2-1,-4 5-9,-1-1-1,0-1 1,-1 0 0,-16 9 0,-2-2-403,-1-1 1,-49 15 0,69-27-1317,20-20-2783,28-14 603,-1 7 1414,7-5 252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01.2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0 427 116,'42'-23'1512,"-19"11"1530,0 0 0,33-11 0,-55 23-2906,0 0 0,-1-1 1,1 1-1,0 1 1,0-1-1,0 0 0,-1 0 1,1 0-1,0 0 1,0 0-1,-1 1 0,1-1 1,0 0-1,-1 1 0,1-1 1,0 1-1,-1-1 1,1 0-1,0 1 0,-1-1 1,1 1-1,-1 0 1,1-1-1,-1 1 0,1-1 1,-1 1-1,0 0 1,1-1-1,-1 1 0,0 0 1,1 0-1,-1-1 0,0 1 1,0 0-1,0 0 1,8 33 1368,-7-28-1107,0-1-328,-1-2 1,1 1-1,0 0 1,1 0-1,-1 0 1,1 0-1,0-1 1,0 1-1,0-1 1,0 1-1,0-1 1,1 0-1,0 0 0,-1 0 1,1 0-1,0 0 1,0-1-1,1 1 1,4 2-1,-2-3-56,0 1 1,0-1-1,0 0 0,0 0 0,1-1 1,-1 0-1,0 0 0,1 0 0,-1-1 0,1 0 1,8-1-1,-4 0-65,0-1 1,0 0-1,0-1 1,0 0-1,-1 0 1,1-1-1,-1 0 1,0-1-1,0-1 1,0 1-1,-1-1 1,0-1-1,16-15 1,-21 18 49,0-1 1,-1 0 0,0 0-1,0-1 1,0 1 0,-1 0-1,0-1 1,0 0 0,0 0-1,0 1 1,-1-1 0,0 0-1,-1 0 1,1 0 0,-1 0-1,0 0 1,0 0-1,-1 0 1,0 0 0,0 0-1,-1 0 1,1 1 0,-1-1-1,-3-7 1,3 9 16,0 0 0,-1 0 0,1 0 0,-1 0 0,0 0 0,0 1 1,-1-1-1,1 1 0,0 0 0,-1 0 0,0 0 0,0 0 0,0 1 0,0-1 0,0 1 0,-1 0 0,1 0 0,0 1 0,-1-1 0,0 1 0,1 0 1,-1 0-1,0 1 0,1-1 0,-1 1 0,0 0 0,0 1 0,1-1 0,-1 1 0,-8 2 0,4 0 18,0 0 0,0 1 0,0 0 0,1 0 1,0 1-1,0 1 0,0-1 0,0 1 0,1 0 0,0 1 0,1 0 0,-1 0 0,1 0 1,-8 13-1,7-9 15,0 0 0,1 1 0,0 0 1,1 0-1,0 0 0,1 1 0,0-1 1,1 1-1,-3 26 0,5-35-42,1 0 0,0 0 0,0 0 0,0-1 0,1 1 0,-1 0 0,1 0 0,0 0 0,0-1 0,0 1 0,1 0 0,-1-1 0,1 1 0,0-1 0,0 1 0,0-1 0,0 0 0,1 0 0,2 3 0,-1-3-52,-1-1 0,1 0 0,0 1 0,0-1 1,0-1-1,0 1 0,0-1 0,1 1 0,-1-1 0,0 0 1,1-1-1,-1 1 0,1-1 0,-1 0 0,1 0 0,4 0 0,0-2-112,1 1 0,-1-1 0,0 0 0,0-1-1,0 0 1,0-1 0,-1 0 0,1 0-1,-1-1 1,0 0 0,0 0 0,11-11-1,0-1 592,-1-1-1,0-1 0,20-29 0,-38 48-421,0 0-1,0-1 1,0 1 0,0 0-1,0 0 1,0 0 0,1 0-1,-1 0 1,0 0 0,0-1-1,0 1 1,0 0 0,0 0-1,0 0 1,1 0 0,-1 0-1,0 0 1,0 0 0,0 0-1,0 0 1,0 0 0,1 0-1,-1 0 1,0 0-1,0 0 1,0 0 0,0 0-1,0 0 1,1 0 0,-1 0-1,0 0 1,0 0 0,0 0-1,0 0 1,0 0 0,1 0-1,-1 0 1,0 0 0,0 0-1,0 0 1,0 0 0,0 0-1,0 0 1,1 1 0,-1-1-1,5 9 190,1 14-121,-6-22-55,0 2-39,1 0 0,0 0 1,-1 0-1,1 0 0,0 0 0,1 0 0,-1 0 0,0 0 1,1-1-1,0 1 0,-1-1 0,1 1 0,0-1 0,1 1 1,-1-1-1,0 0 0,0 0 0,1 0 0,0 0 0,-1-1 0,1 1 1,0-1-1,0 1 0,-1-1 0,1 0 0,0 0 0,0 0 1,0-1-1,1 1 0,-1-1 0,0 1 0,0-1 0,0 0 1,0 0-1,0-1 0,0 1 0,1-1 0,2 0 0,3-1-103,-1-1 0,1 1 0,-1-2 0,0 1 0,1-1 0,-2 0 0,1-1-1,0 0 1,-1 0 0,0 0 0,0-1 0,9-11 0,-3 1 58,-2 0 1,0-2-1,-1 1 1,-1-1-1,11-29 1,27-102 1312,-25 73 167,-6 10 285,-36 122-1396,9-6-276,1 2 0,-4 82-1,13-101-11,2 0-1,0 0 1,3-1-1,0 1 1,13 41-1,-14-63-26,1-1 0,0 0-1,1 1 1,0-2 0,1 1-1,0 0 1,0-1 0,1 0-1,0-1 1,1 0 0,-1 0-1,2 0 1,-1-1 0,1 0-1,0-1 1,19 11 0,-20-14-48,-1 0 0,1 0 0,0 0 0,-1-1 0,1 0 0,0 0 1,0-1-1,1 0 0,-1-1 0,0 0 0,0 0 0,0-1 0,0 0 0,0 0 0,0-1 0,0 0 1,0 0-1,0-1 0,-1 0 0,1 0 0,-1-1 0,0 1 0,12-10 0,-14 8 58,0 1 0,0-1 1,0 0-1,-1 0 0,0-1 0,0 1 0,0-1 0,-1 0 0,1 0 0,-2 0 0,1 0 1,-1-1-1,0 1 0,0-1 0,0 0 0,-1 1 0,0-1 0,-1 0 0,1 0 0,-1 1 1,0-1-1,-1 0 0,0 0 0,0 1 0,-1-1 0,1 0 0,-1 1 0,-4-10 0,3 10-2,1-1 0,-1 1-1,0 0 1,-1 0 0,0 0-1,0 0 1,0 1-1,0-1 1,-1 1 0,0 0-1,0 0 1,0 1 0,-1-1-1,0 1 1,1 1 0,-1-1-1,-1 1 1,1 0 0,0 0-1,-1 1 1,0-1-1,1 2 1,-1-1 0,0 1-1,0 0 1,0 0 0,-12 1-1,12 1-43,0 0 0,-1 0 0,1 1 0,0 0 1,0 0-1,0 0 0,0 1 0,1 0 0,-1 1 0,1 0 0,-1 0 0,1 0 0,1 1 0,-1-1 0,0 1 0,1 1 0,0-1 0,1 1 0,-1 0 0,1 0 0,0 0 0,0 1 0,-3 7 1,7-12-2,-1-1 0,1 1 0,-1 0 0,1-1 0,0 1 0,0 0 0,-1-1 0,1 1 0,0 0 0,0 0 0,1-1 0,-1 1 0,0 0 0,1-1 0,-1 1 0,1 0 0,-1-1 0,1 1 1,0-1-1,0 1 0,-1-1 0,3 2 0,-1 0-68,0-1 0,0 0 0,1 0 1,-1 0-1,1-1 0,0 1 0,0-1 1,-1 1-1,1-1 0,0 0 0,4 1 1,7 1-366,0 0 0,1-2 1,-1 1-1,16-2 0,2-2 165,1-1 0,-1-2 0,0-2 0,56-18 0,13-3 4221,-100 28-3877,0-1 1,-1 1-1,1 0 1,0 0 0,0 0-1,0 0 1,-1 0-1,1 1 1,0-1 0,0 0-1,-1 0 1,1 0-1,0 1 1,0-1 0,-1 0-1,1 1 1,0-1-1,-1 1 1,1-1-1,0 0 1,-1 1 0,1 0-1,-1-1 1,1 1-1,-1-1 1,1 1 0,-1 0-1,1-1 1,-1 1-1,0 0 1,1-1 0,-1 1-1,0 0 1,1 0-1,-1-1 1,0 1 0,0 0-1,0 0 1,0-1-1,0 1 1,0 0-1,0 0 1,0 0 0,-2 45 239,0-34-112,1 1-106,1-1 0,0 0-1,1 0 1,0 0 0,1 0 0,0 0 0,7 20 0,-8-28-235,1 0 0,0 0 1,0 0-1,0 0 1,1 0-1,0-1 0,-1 1 1,1-1-1,0 0 0,0 1 1,1-1-1,-1-1 0,1 1 1,-1-1-1,1 1 1,0-1-1,0 0 0,0 0 1,0-1-1,0 1 0,1-1 1,-1 0-1,0 0 0,6 0 1,5 1-1185,-1-1 0,1-1 0,-1 0 0,1-1 0,-1 0-1,0-2 1,1 1 0,-1-2 0,19-7 0,-2-4-515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01.6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82 260,'1'-41'7730,"1"0"8672,39 98-40614</inkml:trace>
  <inkml:trace contextRef="#ctx0" brushRef="#br0" timeOffset="1">55 165 916,'0'18'1836,"-4"0"440,-2-3 389,2-4-81,4 0-444,0-4-420,0-1-512,0-3-828,27-8-11821,-23-6 8829,3-9 944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7:39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1 592,'3'9'16750,"-6"-11"-15566,0 2-2644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1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123 139 228,'1'0'221,"-1"0"1,1 0-1,0 0 0,0 0 1,-1 1-1,1-1 0,0 0 1,0 0-1,-1 0 0,1 1 1,0-1-1,-1 0 0,1 1 1,0-1-1,-1 0 0,1 1 1,-1-1-1,1 1 0,0-1 0,-1 1 1,1 0-1,-1-1 0,0 1 1,1-1-1,0 2 0,2 22 2999,-17 32-148,11-45-2184,-25 86 2209,-65 272-333,89-318-2955,21-84-2348,-5-19 165,6-57-1,3-10 603,41-116 1470,-13 81 4196,-45 141-3286,-3 7-234,1 1-1,0-1 1,0 1-1,1 0 0,3-7 1,-6 12-351,1 0 1,-1 0-1,0-1 0,0 1 1,1 0-1,-1 0 1,0 0-1,0-1 1,1 1-1,-1 0 0,0 0 1,1 0-1,-1 0 1,0 0-1,0 0 0,1 0 1,-1 0-1,0 0 1,1 0-1,-1 0 1,0 0-1,1 0 0,-1 0 1,0 0-1,1 0 1,-1 0-1,0 0 0,1 0 1,-1 0-1,0 0 1,0 0-1,1 1 0,-1-1 1,0 0-1,0 0 1,1 0-1,-1 0 1,0 1-1,0-1 0,1 0 1,-1 0-1,0 1 1,0-1-1,0 0 0,0 0 1,1 1-1,-1-1 1,0 0-1,0 1 0,0-1 1,0 0-1,0 1 1,9 18 411,38 141 1014,-36-114-1458,2-1-1,2 0 1,2 0 0,36 67 0,-13-53-2053,63 73-1,-89-114 738,1 3-3035,-46-32-4342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24.5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15 0 1280,'-1'27'8338,"-3"15"-4219,-1 4-2377,1 47 73,6 94-1,3-117-1805,4-1-1,2 0 1,3-1-1,24 68 0,-36-129-179,5 14-868,16 33-1,-20-49 440,-1 0 0,1-1-1,0 1 1,1-1 0,-1 0 0,1 0 0,4 4-1,-7-7 394,0-1 0,-1 1-1,1 0 1,0-1 0,0 1-1,0-1 1,0 0-1,0 1 1,0-1 0,0 0-1,0 1 1,0-1 0,0 0-1,0 0 1,0 0 0,0 0-1,0 0 1,0 0-1,0 0 1,0 0 0,0-1-1,0 1 1,0 0 0,0-1-1,0 1 1,0 0-1,1-1 1,0-1-138,0 1 0,0-1-1,0 1 1,0-1 0,0 0-1,-1 0 1,1 0 0,0 0 0,-1 0-1,0 0 1,2-2 0,7-19-1144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24.9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373 82 128,'2'-5'686,"16"-32"2354,-16 35-2592,-2-1 1,1 1 0,0 0 0,0 0-1,-1-1 1,1 1 0,-1 0-1,0 0 1,1-1 0,-1 1-1,0 0 1,-1-1 0,1-2 0,0 4-354,-1 1 0,1 0 0,0 0 0,0-1 0,0 1 0,-1-1 191,1 1-191,0 0 0,-1 0 0,1 0 0,0 0 0,0-1 0,-1 1 0,1 0 1,0 0-1,0 0 0,-1 0 0,1 0 0,0 0 0,-1 0 0,1 0 0,0 0 1,0 0-1,-1 0 0,1 0 0,0 0 0,-1 0 0,1 0 0,0 0 0,0 0 0,-1 0 1,1 0-1,0 0 0,-1 0 0,1 0 0,0 1 0,0-1 0,-1 0 0,1 0 1,-1 1 189,1-1-190,0 0 0,0 1 0,-14 12 1440,13-11-1347,-249 311 3172,163-198-3218,83-110-144,-18 25 44,21-28-45,0-1 0,0 1-1,0-1 1,0 1-1,1-1 1,-1 1 0,0-1-1,1 1 1,-1 0 0,1-1-1,0 1 1,0 0 0,-1-1-1,1 1 1,0 3-1,2-5-29,0 1-1,-1-1 1,1 0-1,-1 1 0,1-1 1,-1 0-1,1 0 0,0 0 1,-1-1-1,1 1 0,-1 0 1,1-1-1,1 0 0,0 1-47,11-2-690,0 1-1,0 0 0,0 1 1,-1 1-1,1 0 0,0 1 0,20 5 1,5 5-3593,45 20 1,-19-6 1522,-21-11 1602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25.57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250 184 360,'-26'-33'14041,"23"26"-12893,1-14 697,3 2-1062,-3-37-10,2 53-767,0 0 0,-1 1 0,1-1 0,-1 1 0,0-1 0,0 1 0,0-1 0,0 1 0,0 0-1,0 0 1,-1-1 0,1 1 0,-1 0 0,0 0 0,1 0 0,-1 0 0,-4-2 0,5 3-5,-1 1 0,0-1-1,1 1 1,-1-1 0,0 1 0,1 0-1,-1-1 1,0 1 0,0 0 0,0 0-1,1 1 1,-1-1 0,0 0 0,1 0-1,-1 1 1,0-1 0,0 1 0,1 0-1,-1-1 1,1 1 0,-1 0-1,-1 1 1,-33 26 47,24-17-5,1 2-1,0 0 1,1 0-1,1 1 1,0 0-1,1 0 0,1 1 1,0 0-1,1 0 1,0 1-1,-4 20 1,7-23-23,0 1 0,1 0 1,0 0-1,1 0 1,1 1-1,0-1 1,1 0-1,0 0 1,1 0-1,1 0 0,0 0 1,1-1-1,8 20 1,-10-28-63,1-1 0,0 1 0,-1-1 0,1 0 0,1 0 0,-1 0 0,1 0 0,-1-1 0,1 1 1,0-1-1,0 0 0,1 0 0,-1-1 0,0 1 0,1-1 0,0 0 0,0 0 0,-1 0 0,1-1 0,0 1 0,0-1 0,1-1 1,-1 1-1,0-1 0,0 0 0,0 0 0,0 0 0,0-1 0,0 1 0,10-4 0,-8 2 44,0 0 0,0 0 0,0-1 0,-1 0-1,1 0 1,-1-1 0,0 0 0,0 0 0,0 0 0,0-1 0,-1 0-1,1 0 1,-1 0 0,-1-1 0,1 0 0,-1 0 0,0 0 0,0 0-1,-1 0 1,0-1 0,4-10 0,-3-4 433,-3 16-234,0-1 1,0 1-1,0 0 0,1-1 1,-1 1-1,1 0 0,5-8 1,-6 17-164,0 1 1,0 0 0,0 0-1,-1 0 1,0 9 0,1 27-501,1 1 0,2 0 0,2-1 0,2 0 0,15 49 1,-22-86 66,0 0 0,1-1 0,-1 1 1,1 0-1,0-1 0,-1 0 0,2 1 1,-1-1-1,0 0 0,1 0 0,-1 0 1,1 0-1,0 0 0,0-1 0,0 1 1,0-1-1,0 0 0,1 0 0,-1 0 0,6 2 1,-4-3-160,1 0 1,-1 0-1,0-1 1,1 0-1,-1 0 1,1 0-1,-1 0 0,0-1 1,1 0-1,-1 0 1,0-1-1,0 1 1,0-1-1,7-3 1,12-7-828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27.69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356 5 540,'-14'-4'14858,"-6"34"-13202,17-25-999,-116 164 1907,-12-9-3295,127-156 201,1-1-1,0 0 1,-1 0 0,1 0 0,-1 0-1,-6 3 1,9-5 321,0-1 0,1 1-1,-1-1 1,0 0 0,0 0 0,1 1-1,-1-1 1,0 0 0,0 0 0,1 0-1,-1 0 1,0 0 0,0 0 0,1 0 0,-1 0-1,0 0 1,0 0 0,1 0 0,-1 0-1,0-1 1,1 1 0,-1 0 0,0 0-1,0-1 1,1 1 0,-1-1 0,1 1-1,-1 0 1,0-1 0,1 1 0,-1-1-1,1 0 1,-1 1 0,1-1 0,-1 1-1,1-1 1,-1 0 0,1 1 0,0-1-1,0 0 1,-1 1 0,1-1 0,0 0-1,0 0 1,0 1 0,-1-1 0,1-1 0,-4-14-2363,-2-5 447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28.1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49 1116,'6'-49'17828,"20"78"-16690,98 155-571,-26-36-5022,-95-143 3639,1 0-1,0 0 1,0 0-1,1 0 0,-1-1 1,1 0-1,0 0 1,0 0-1,1-1 1,-1 0-1,1 0 1,-1 0-1,1 0 1,0-1-1,12 3 1,-7-3-1174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30.23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0 604,'2'30'13372,"1"15"-9548,3 62-2951,14 344 835,-13-399-3444,13-81-7234,-17 18 7636,-1 0 0,0 0 1,0 0-1,-1-21 0,0 17 553,1-24-844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30.64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144 86 356,'15'-33'2189,"13"-19"9853,-28 52-11965,-3 15 349,-1 0 0,-1 0 0,-1 0-1,0-1 1,-1 0 0,-8 14 0,1-2-67,-17 33-87,14-30-90,2 0 1,1 1 0,1 0 0,2 1 0,-12 51-1,22-80-206,1 0-1,-1 0 0,1 0 1,0 0-1,0 0 0,0 0 0,0 0 1,0 0-1,0 0 0,0 0 1,1 0-1,-1 0 0,1 0 0,0 0 1,-1 0-1,1 0 0,0 0 0,0 0 1,0-1-1,0 1 0,0 0 1,1-1-1,-1 1 0,0-1 0,1 1 1,0-1-1,-1 0 0,1 1 1,2 0-1,1 0-57,-1-1 1,1 1 0,0-1-1,0 0 1,-1-1 0,1 1-1,0-1 1,0 0-1,0 0 1,0-1 0,7 0-1,12-4-1477,45-15-1,-7-2-4337,-27 9 76,-25 11 4156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31.22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52 52 1244,'-2'-11'1379,"-15"-30"9964,17 42-11273,-6 10 1431,-3 14-339,1 23-262,2 1 0,2-1 0,4 81 1,1-59-631,1-1-53,13 80-1,-9-134-126,1-16-220,11-24-348,-12 14 354,22-36-537,-21 33 532,1 1 0,0 1 0,0-1 0,1 1 0,1 1 1,14-14-1,-23 24 149,-1 0 1,1 1-1,0-1 1,0 1-1,0-1 1,0 1-1,0-1 1,0 1-1,0-1 1,0 1-1,0 0 1,0 0-1,0-1 1,0 1-1,0 0 1,0 0-1,0 0 1,0 0-1,0 0 1,0 1-1,1-1 1,-1 0-1,2 1 1,-1 0 18,0 0 0,0 1 0,0-1 0,0 1 0,0-1 1,0 1-1,0 0 0,0 0 0,2 3 0,2 5 93,0-1 0,0 1 0,6 16 0,-10-17-87,1-1 1,-1 1 0,-1 0 0,1-1 0,-2 1 0,1 0-1,-1 0 1,-1 0 0,1-1 0,-1 1 0,-1 0-1,0-1 1,0 1 0,-1-1 0,0 1 0,-6 11 0,7-16-148,0 0-1,0 0 1,0 0 0,-1 0 0,1 0 0,-1-1 0,0 1 0,0-1 0,-1 0-1,1 0 1,-1 0 0,1 0 0,-1 0 0,0-1 0,0 0 0,0 0 0,0 0 0,0 0-1,-1 0 1,1-1 0,-1 0 0,1 0 0,-1 0 0,1-1 0,-1 1 0,1-1-1,-1 0 1,0-1 0,1 1 0,-1-1 0,1 0 0,-1 0 0,-4-2 0,6 3-273,0-1-1,0-1 1,0 1 0,0 0 0,0-1 0,0 1 0,1-1 0,-1 0 0,1 0 0,-1 0 0,1 0 0,0 0-1,-1-1 1,1 1 0,1-1 0,-1 0 0,0 1 0,1-1 0,-1 0 0,1 0 0,0 0 0,0 0 0,0 0-1,0 0 1,0 0 0,1 0 0,-1 0 0,1 0 0,0-1 0,0 1 0,0 0 0,1 0 0,-1 0 0,1 0-1,0 0 1,-1-1 0,1 1 0,1 0 0,-1 1 0,3-6 0,12-21-1362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31.60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0 114 144,'48'-17'3070,"0"-2"3614,0-1 3033,-26 13-9232,0 0 0,32-4 0,51-4-2345,-6 1-4358,-79 11 1365,-55 9-2422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32.01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103 0 916,'-25'16'1321,"15"-11"-235,0 1 1,1 0-1,0 0 0,0 1 1,0 1-1,-7 8 1,15-16-959,1 1 0,-1 0 0,1-1 1,-1 1-1,1 0 0,-1 0 1,1-1-1,0 1 0,-1 0 1,1 0-1,0 0 0,0 0 1,-1-1-1,1 1 0,0 0 1,0 0-1,0 0 0,0 0 0,0 0 1,0-1-1,0 1 0,0 0 1,1 0-1,-1 0 0,0 0 1,0-1-1,1 1 0,-1 0 1,1 0-1,-1-1 0,0 1 0,1 0 1,0 0-1,-1-1 0,1 1 1,-1-1-1,1 1 0,0 0 1,-1-1-1,1 1 0,0-1 1,-1 0-1,1 1 0,0-1 0,0 1 1,0-1-1,-1 0 0,1 0 1,0 0-1,2 1 0,44 9 1735,-47-10-1862,50 4 48,76-3-1,50-14-4912,-46 2-1303,-8 2 1423,-58 4 2953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1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81 101 700,'-25'-8'2121,"17"7"-271,1-1 0,-1-1 0,1 1 0,0-2 0,-11-5 0,18 8-1631,1 0 0,-1 1 1,1-1-1,0 0 0,-1 1 1,1-1-1,0 1 0,0-1 1,-1 1-1,1-1 0,0 1 1,0 0-1,0-1 0,0 1 1,0 0-1,-1 0 0,1-1 1,0 1-1,0 0 0,0 0 1,2 0-1,29-6-379,286-31-12631,-190 25 8660,-57 4 2491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32.40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 64 1296,'-13'-14'2714,"-11"-15"4734,23 27-6717,0 0 0,0 0 0,0 1 0,0-1-1,1 0 1,-1 0 0,1 0 0,-1-3 0,12 43 2330,27 275-1795,-22-148-1696,-14-149 278,5 38-360,-7-50 379,1 0-1,0-1 1,0 1-1,0 0 1,1-1-1,-1 1 1,1-1-1,0 1 1,0-1-1,3 4 0,-4-6 35,0 0 0,0 0-1,0-1 1,1 1-1,-1 0 1,0-1 0,0 1-1,1-1 1,-1 1-1,0-1 1,1 1 0,-1-1-1,0 0 1,1 0-1,-1 0 1,0 0-1,1 0 1,-1 0 0,0 0-1,1 0 1,-1 0-1,1-1 1,-1 1 0,0-1-1,0 1 1,1-1-1,-1 1 1,0-1-1,0 0 1,0 1 0,1-1-1,-1 0 1,0 0-1,0 0 1,0 0 0,1-1-1,4-5-688,1 0 0,-1 0 0,9-15 0,6-11-904,-3-1 0,18-43 0,22-78 1822,-47 123 847,1 2 779,11-38 5422,-23 62-5995,-2 7-442,-9 11-181,-11 20-344,-27 44 233,27-46-354,2 2 1,1 0-1,1 1 0,-22 59 1,39-90-119,0 1 1,0-1-1,1 0 0,-1 0 1,1 1-1,-1-1 1,1 1-1,0-1 1,0 0-1,0 1 1,0-1-1,0 1 1,1-1-1,-1 0 1,1 1-1,-1-1 0,1 0 1,0 0-1,0 1 1,1 2-1,0-3-62,1-1 0,-1 1 0,0 0 0,1-1 0,-1 1 0,1-1 0,-1 0 0,1 0 0,-1 0 0,1 0 0,0 0-1,0 0 1,-1-1 0,1 0 0,0 1 0,4-1 0,8 0-930,0 0 1,0-1-1,0-1 0,0 0 1,21-6-1,73-28-6634,-57 17 4521,-11 5 1296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32.80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235 32 1208,'0'-1'307,"0"0"1,0-1-1,0 1 0,-1 0 0,1 0 0,0 0 1,0 0-1,-1 0 0,1 0 0,-1 0 1,1 0-1,-1 0 0,1 0 0,-1 0 1,0 0-1,1 0 0,-1 0 0,0 0 0,0 0 1,1 1-1,-1-1 0,0 0 0,0 1 1,0-1-1,-2-1 0,-1 1 47,1 0 1,0 0-1,-1 0 1,1 1-1,-1-1 1,0 1-1,1 0 1,-6 0-1,-5 1 146,0 1 0,1 1 0,-21 6 0,20-5-202,1 1 1,-20 11-1,29-14-215,0 1 0,0-1 0,0 1 0,0 0 0,1 0 0,-1 0 0,1 1 0,0-1 0,0 1 0,0-1 0,-4 8 0,7-10-51,0 0-1,0 0 0,-1 1 0,1-1 0,0 0 0,0 0 0,0 0 0,0 1 0,0-1 0,1 0 0,-1 0 0,0 0 0,0 0 0,1 1 0,-1-1 0,1 0 0,-1 0 0,1 0 0,-1 0 0,1 0 0,0 0 0,0 0 0,-1 0 0,1 0 0,0-1 0,0 1 0,0 0 0,0 0 0,0-1 0,0 1 0,0-1 0,0 1 0,0 0 0,0-1 0,2 1 0,47 17 169,-42-16-186,11 3-41,-6-1-13,0 0 0,0 0-1,0 1 1,15 9 0,-26-13 35,0 0 1,0 0-1,0 0 1,0 0-1,0 1 1,0-1-1,-1 1 0,1-1 1,0 1-1,-1 0 1,1 0-1,-1 0 1,0 0-1,0 0 1,0 0-1,0 0 1,0 0-1,0 0 1,0 0-1,-1 0 1,1 1-1,-1-1 1,0 0-1,0 0 0,1 1 1,-1-1-1,-1 0 1,1 1-1,0-1 1,-1 0-1,1 0 1,-1 3-1,-3 3 30,1 0-1,-1-1 0,0 0 0,-1 1 1,0-1-1,0-1 0,0 1 0,-1-1 1,0 0-1,0 0 0,-1-1 0,-8 6 1,-4 2-230,-2-1-1,1-1 1,-27 10 0,47-20 73,-1-1 0,0 1 0,1-1 0,-1 1 0,0-1 0,1 0 0,-1 1 0,0-1 0,0 0 0,1 0 0,-1 0 0,0 1 0,0-1 0,0 0 0,1 0-1,-1 0 1,0 0 0,0 0 0,0 0 0,1-1 0,-1 1 0,0 0 0,0 0 0,1 0 0,-2-1 0,2 0-85,0 0 1,0 0-1,0 0 0,0 0 0,0 0 0,0 0 0,1 1 0,-1-1 1,0 0-1,0 0 0,1 0 0,-1 0 0,1 1 0,-1-1 0,1 0 0,-1 0 1,2 0-1,30-38-4714,-2 14 2827,6-4 462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33.18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1 140 1636,'33'-22'3942,"1"0"4005,-34 22-7851,1 0 0,-1 0 0,1 0 0,-1 0 0,0 0 0,1 0 0,-1 0 0,1 0 1,-1 0-1,0 0 0,1 1 0,-1-1 0,0 0 0,1 0 0,-1 0 0,0 0 0,1 1 0,-1-1 0,0 0 0,1 0 0,-1 1 0,0-1 0,1 0 0,-1 1 0,0-1 0,0 0 0,0 1 0,1-1 0,-1 0 0,0 1 0,0-1 0,0 0 0,0 1 0,0-1 0,1 1 0,-1-1 0,0 0 0,0 1 0,0 0 0,5 22 557,-4-18-359,2 12-211,2 0 1,0 0-1,0-1 1,2 0-1,0 0 0,1 0 1,0-1-1,12 16 1,-16-26-189,0 0 1,0 0-1,0-1 1,1 0-1,-1 0 1,1 0-1,0-1 1,0 1-1,0-1 1,1 0-1,-1-1 1,1 1-1,-1-1 1,1 0-1,0 0 1,0-1-1,0 0 1,0 0-1,0 0 1,0-1-1,0 0 1,0 0-1,0-1 1,0 1-1,0-1 1,11-3-1,-10 2 32,-1 0-1,0-1 1,0 0-1,0 1 1,0-2-1,0 1 1,0-1-1,-1 0 1,0 0 0,0 0-1,0-1 1,0 0-1,-1 0 1,1 0-1,-1 0 1,-1-1-1,1 0 1,-1 0-1,0 0 1,0 0 0,2-9-1,2-10 276,-1-1-1,-1 0 1,-1 0 0,0-32-1,2-9 1711,-1 52-842,0 29-689,1 26-221,-6-25-272,12 133 734,7-52-4649,-10-75-913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36.0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184 189 332,'3'-5'1046,"0"0"-1,0 0 1,1 0 0,0 1 0,0-1-1,0 1 1,1 0 0,0 0-1,6-5 1,19-1 2969,7 11-3470,381 35 2528,5-32-2980,-28-1-155,352 51-223,-501-31 305,468 17-51,3-25-412,-67-3-583,51-28 1015,-436 4 306,785-3-131,-793 32 709,35 0 58,-270-17-713,-15-1-97,0 1 1,1-1 0,-1 2 0,0-1 0,1 1 0,-1 0 0,0 0 0,12 5 0,-15-3-124,-1 1 0,0 0 0,0 0 1,0 0-1,0 0 0,-1 0 0,1 0 1,-1 1-1,0-1 0,0 1 0,0 5 1,4 3 10,22 60 132,38 153 0,-5 84 50,-27-118-84,-27-159-81,38 229-61,-41-219-55,-1 1 1,-2 0-1,-2 0 1,-7 44 0,3-47-56,-3 0 0,-1 0 1,-2-1-1,-17 40 0,22-67 22,0 1-1,-2-1 1,1 0 0,-2 0-1,1-1 1,-2-1-1,0 1 1,0-1-1,-1-1 1,0 0-1,-1 0 1,0-1 0,0-1-1,-22 11 1,7-7 5,0-2 1,-1-1-1,0-1 0,0-2 1,0 0-1,-40 2 1,-177-5-90,232-3 196,-629-22-19,-58-1-183,-757 30 539,684-8-200,391-7-138,-209-8 44,86 22 326,295 2-274,99-9-81,-124-19 0,135 9-2,-186 3 0,-55 52-405,170-18 325,160-25 49,-17 1 359,28-2-278,-1 0 0,0-1 0,1 1 1,-1 0-1,1-1 0,-1 1 1,1 0-1,-1-1 0,1 1 1,-1-1-1,1 1 0,-1-1 0,1 1 1,-1-1-1,1 1 0,0-1 1,-1 1-1,1-1 0,0 1 1,0-1-1,-1 0 0,1 1 1,0-1-1,0 0 0,0 1 0,0-1 1,0 0-1,0 1 0,0-1 1,0 0-1,0 1 0,0-1 1,0 0-1,0 1 0,0-1 0,0 1 1,1-2-1,9-56 239,-3-1-1,0-91 1,-14 27-409,-4 0 0,-42-181-1,37 235 69,-56-270-43,56 243 32,-5-150 0,32-21-229,-3 120-225,-7 144 579,0-16-854,-1 0 0,0 0 1,-1 0-1,-7-36 1,7 51 395,0 1 0,0-1 1,-1 0-1,1 0 0,-1 1 1,1-1-1,-1 1 0,0 0 1,-1-1-1,1 1 1,-1 0-1,1 0 0,-1 0 1,0 1-1,0-1 0,0 1 1,0-1-1,0 1 0,-1 0 1,1 0-1,-1 1 0,0-1 1,1 1-1,-1-1 0,0 1 1,0 1-1,0-1 1,1 0-1,-1 1 0,-4 0 1,-19 2-1580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37.01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1 232,'19'-1'9066,"-17"2"-8688,-1 0-113,0 1 0,1-1 0,-1 0 0,0 1 0,0-1 0,1 1 0,-1-1 0,0 1 0,-1 0 0,3 2 0,0 8-463,1-1-1,-1 0 0,1 12 1,-2-10 1264,6 31-1586,4 65 0,-9 46-9868,-3-136 8969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8:43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12 260,'24'-11'20964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03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55 260,'-5'2'15722,"5"-11"-15218,26-23-12914,-16 16 9954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05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14 117 956,'-13'-20'16462,"27"20"-15088,56 4-1428,1-4 0,-1-3 0,82-14 0,-18 2-548,101-8-492,42-4-1464,-91 14-3146,-99 10-1068,-75 3 5442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33.59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59 864,'-1'7'14034,"13"-4"-13651,13 4 100,1-1 0,0-1 0,0-1-1,33 0 1,108-7 62,-126 1-465,912-71-49,-914 66-1934,-22 4-343,1 0 0,22 0 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35.35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1 736,'-1'8'5755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2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35 816,'1'-1'173,"0"1"0,1 0 0,-1-1 0,0 1 1,1-1-1,-1 1 0,0-1 0,0 1 0,1-1 0,-1 0 0,0 0 0,0 0 0,0 0 1,0 0-1,0 0 0,0 0 0,0 0 0,-1 0 0,1 0 0,0 0 0,0-2 0,-1 2-2,-1 0 1,0 1-1,1-1 0,-1 0 0,0 0 0,1 1 0,-1-1 1,0 1-1,0-1 0,1 1 0,-1-1 0,0 1 0,0-1 1,0 1-1,0 0 0,0-1 0,0 1 0,0 0 0,0 0 0,0 0 1,-1-1-1,-13-1 1215,1 1 0,-23-1 0,22 3-710,-1 1 1,0 0-1,1 1 1,-1 1-1,-15 6 0,21-7-469,1 1-1,-1 0 0,1 1 1,0 0-1,0 1 0,0 0 0,1 0 1,-12 12-1,19-17-197,-1 1 1,1-1-1,0 1 1,-1 0-1,1 0 0,0-1 1,0 1-1,0 0 1,1 0-1,-1 0 0,0 0 1,1 0-1,-1 0 1,1 0-1,0 0 0,0 1 1,-1-1-1,1 0 1,1 0-1,-1 0 0,0 0 1,0 0-1,1 0 1,-1 0-1,1 0 0,0 0 1,0 0-1,0 0 1,0 0-1,0 0 0,0-1 1,0 1-1,0 0 1,1-1-1,-1 1 0,1-1 1,-1 1-1,3 1 1,5 4-50,0 0 0,0 0 1,0-1-1,1-1 0,18 9 1,41 11-222,-46-17 153,1 0 0,38 21 0,-60-28 111,0 0-1,-1 0 1,1-1 0,0 1-1,-1 0 1,1 1 0,-1-1 0,0 0-1,1 0 1,-1 1 0,0-1-1,0 0 1,0 1 0,1-1-1,-2 1 1,1 0 0,0-1 0,0 1-1,0 0 1,-1 0 0,1-1-1,-1 1 1,1 2 0,-2-2 17,1 0 0,-1 0 0,1 0 0,-1 0 0,0 0 0,0-1 0,0 1 0,0 0 0,0-1 0,0 1 0,-1-1 0,1 1 1,-1-1-1,1 1 0,-1-1 0,1 0 0,-4 2 0,-7 4 105,0 0 0,-1-1 1,1-1-1,-23 7 0,19-7-183,10-3-302,0 0 0,0 0-1,0-1 1,0 1 0,0-2-1,0 1 1,-12 0 0,46-47-11827,-25 43 11584,17-19-1518</inkml:trace>
  <inkml:trace contextRef="#ctx0" brushRef="#br0" timeOffset="1">339 130 848,'52'-42'15885,"-52"42"-15762,7 12 1616,1 15-1047,20 122-1965,-20-106-1774,5-15-2202,-13-28 5132,0 0 1,1 1 0,-1-1 0,0 1-1,0-1 1,0 0 0,0 1 0,1-1-1,-1 0 1,0 1 0,1-1 0,-1 0-1,0 0 1,0 1 0,1-1-1,-1 0 1,0 0 0,1 1 0,-1-1-1,0 0 1,1 0 0,-1 0 0,1 0-1,-1 0 1,0 0 0,1 1-1,-1-1 1,1 0 0,-1 0 0,0 0-1,1 0 1,-1 0 0,1-1 0,-1 1-1,0 0 1,1 0 0,-1 0 0,1 0-1,-1 0 1,0 0 0,1-1-1,-1 1 1,0 0 0,1 0 0,-1-1-1,0 1 1,1 0 0,-1 0 0,0-1-1,0 1 1,1 0 0,-1-1 0,0 1-1,0 0 1,0-1 0,1 1-1,-1 0 1,0-1 0,0 1 0,0-1-1,0 1 1,0 0 0,0-1 0,0 1-1,0-1 1,0 1 0,0-1-1,1-14-1602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37.92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1 168,'8'3'584,"0"-1"0,1 1 1,-1-1-1,1-1 0,-1 1 0,13-1 1,10 3 141,81 16-113,-12-2-499,127 8 0,439-10-188,-220-3-53,280 14 162,-417-23-67,27 1-68,197-8-258,-256-8 443,-2 6-76,524 2-316,-40 29 417,20-15 92,-725-11-99,228 5 285,180-4-240,687-6-654,-1054 6 440,1141 56 92,-336 21 621,-701-63-590,254-4 252,-156-9-102,-241 0-31,315 22 1350,-370-24-1505,1 1 0,0-1 0,0 0 0,0 1 1,-1-1-1,1 1 0,0 0 0,0-1 0,-1 1 0,1 0 0,-1 0 1,1 0-1,-1 0 0,1 1 0,-1-1 0,0 0 0,1 1 0,-1-1 1,0 0-1,0 1 0,0 0 0,1 1 0,0 3-23,0 0-1,0 0 1,-1 0-1,1 1 1,-1 7-1,1 0 50,14 263 198,-8-60-93,36 161 48,0-7-123,-25-227-62,2 24 95,-21-153-109,0 0 1,-1 0 0,0 0-1,-1 0 1,-6 19 0,5-8-1630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40.32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12902 2015 456,'-107'20'4213,"-204"11"0,-112-29-3319,226-3-382,-393 2 334,-787-5 196,823 17-1040,3 30 317,533-41-296,-109 9 14,-650 45-6,112-72-471,224-4 358,328 18 91,-669 0-79,455 27 77,-10-1 122,104-27-80,-119 5-51,188 11-41,-355 12 934,88-14-108,208-2-761,96-11-28,-232-35 0,-6-2-196,-368-24-42,148 12 186,409 45 47,-211 3 135,350 2-98,0 0 1,-39-8-1,-2 0-15,-26 7-25,71 3 270,-1-2 0,-44-6 0,77 6-181,0 1 1,-1-1-1,1 1 1,0-1-1,0 1 0,0-1 1,0 1-1,0-1 0,0 0 1,1 1-1,-1-1 1,0 0-1,0 0 0,0 0 1,1 0-1,-1 0 1,1 0-1,-1 0 0,0 0 1,1 0-1,0 0 0,-1 0 1,1 0-1,0 0 1,-1 0-1,1-1 0,0 1 1,0 0-1,0 0 1,0 0-1,0 0 0,0-1 1,0 1-1,1 0 1,-1 0-1,0 0 0,1-2 1,16-48 541,-14 43-523,9-20-50,-1-2 0,-1 1 0,-2-1 0,-1 0 0,-1-1 0,3-57 0,-13 10 49,-22-127 0,3 46-85,8 22-47,-35-414-352,31 276 215,18 261 121,0 1 0,1-1 0,1 1 0,0-1 0,1 1-1,0 0 1,1-1 0,0 1 0,8-17 0,-9 27 0,0 1 1,0-1 0,0 1-1,1 0 1,-1-1-1,1 1 1,-1 0-1,1 1 1,0-1 0,-1 0-1,1 1 1,0 0-1,0 0 1,0 0-1,0 0 1,1 0 0,-1 0-1,5 0 1,9-1-284,1 1 1,18 0 0,-25 2 168,168 2-2141,169-6-2251,35-44-878,-239 22 3813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41.58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10 480,'39'-5'15849,"113"0"-14074,2 7-2820,77 3 3649,1 0-6405,-78-4-8639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45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6 184,'-7'-3'11709,"7"1"-12013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06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0 1240,'-13'11'2724,"6"2"253,-3-4-97,3-4-312,0-1-1348,4 0-1440,-1-1-992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07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51 904,'11'-23'4068,"-10"20"-3044,0 0 1,1 0 0,-1 1 0,0-1 0,1 0-1,-1 1 1,1-1 0,3-2 0,-4 5-864,-1 0-1,1 1 1,0-1 0,-1 0 0,1 1 0,-1-1 0,1 1 0,0-1 0,-1 1-1,1 0 1,-1-1 0,0 1 0,1-1 0,-1 1 0,1 0 0,-1 0 0,0-1-1,0 1 1,1 0 0,-1-1 0,0 1 0,0 0 0,0 0 0,0-1 0,0 1-1,0 1 1,1 0 75,20 95 1929,11 132 0,12 63-1605,13-66-2763,-49-207-440,1-35-1366,-2-16 848,-2 0 0,1-34 0,-2-68-1040,-1 2 3929,-2-10 5077,-15 2 7669,14 120-10642,8 26-1174,11 29-543,-1 11-38,3-1 0,2 0-1,1-2 1,2-1 0,2-1 0,50 56-1,-59-78-309,1 0 0,0-1 0,1-1 0,1-1-1,40 22 1,-44-29-396,0-1-1,1 0 1,0-2-1,0 0 1,0-1-1,0-1 1,1-1-1,31 1 1,-45-3 1,1-1 1,-1 0-1,1 0 0,-1 0 1,1-1-1,-1 0 1,0 0-1,0 0 0,1-1 1,-1 0-1,0-1 0,0 1 1,-1-1-1,1 0 1,0 0-1,5-5 0,3-10-1512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07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65 1084,'-1'-8'713,"1"1"402,-1 0 1,0 0-1,0 1 1,-1-1-1,-5-12 0,7 19-1036,0 0-1,0 0 0,0 0 1,0-1-1,0 1 0,-1-1 471,1 1-471,-1 0 0,1-1 1,0 1-1,0 0 0,0 0 1,-1 0-1,1 0 0,0 0 1,0 0-1,-1 0 0,1 0 1,0 0-1,0 0 0,-1 0 1,1 0-1,0 0 0,0 0 1,-1 0-1,1 0 0,0 0 1,0 0-1,0 0 0,-1 0 1,1 0-1,0 0 0,0 0 1,-1 0-1,1 0 0,0 1 1,-1-1 313,1 1-314,0-1 0,0 0 1,0 0-1,-1 0 0,1 1 1,0-1-1,0 0 0,0 0 1,0 0-1,0 1 0,0-1 1,0 0-1,0 0 0,0 1 1,0-1-1,0 0 0,0 0 1,0 1-1,0-1 0,-7 20 1678,0 24-416,2 1 1,2 0-1,5 87 0,6-45-1207,21 91-1,-26-162-298,3 13-468,12 38 0,-16-62 135,0 1 0,0 0 1,1 0-1,0-1 0,0 1 0,0-1 1,0 0-1,1 0 0,0 0 1,0-1-1,0 1 0,10 6 1,-12-10 153,0 1 1,0-1 0,0 0 0,1 0 0,-1-1 0,0 1 0,1 0 0,-1-1 0,1 1 0,-1-1 0,0 0 0,1 0 0,-1 0-1,1 0 1,-1 0 0,1-1 0,-1 1 0,0-1 0,1 0 0,-1 1 0,0-1 0,1 0 0,-1 0 0,0 0 0,0-1-1,3-1 1,18-14-2146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08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1 137 1772,'11'-89'14713,"-7"100"-13517,2 17-666,88 431 689,-93-459-1231,5 24-392,1-1 0,12 24 0,-17-42 95,0-1-1,0 1 1,0-1 0,1 0 0,0 1-1,0-1 1,0-1 0,0 1-1,0 0 1,1-1 0,0 1-1,0-1 1,-1 0 0,2-1-1,-1 1 1,0-1 0,8 4-1,-10-6 32,0 0 0,1 1 0,-1-1 0,0 0 0,0 0 0,1 0 0,-1-1 0,0 1 0,0 0 0,1-1 0,-1 0 0,0 1 0,0-1-1,0 0 1,0 0 0,0 0 0,0 0 0,0-1 0,0 1 0,0 0 0,2-4 0,0 1-224,0 0-1,0-1 1,0 0 0,-1 0-1,0 0 1,0 0 0,3-9-1,8-26-1287</inkml:trace>
  <inkml:trace contextRef="#ctx0" brushRef="#br0" timeOffset="1">407 25 1232,'-2'-25'10043,"2"43"-7455,12 101 2415,18 61-3482,-19-112-1253,22 83-1383,-8-53-4216,-15-64 1512,-10-32 3335,1 0-100,-1-1 0,1 1 0,-1 0-1,1 0 1,-1 0 0,0 0-1,1 0 1,-1 0 0,0 0 0,0-1-1,-1 1 1,0 4 0,-4-5-1287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08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58 123 700,'-5'-2'1194,"-28"-13"5700,31 14-6441,1 1 0,0-1-1,0 0 1,0 1 0,-6-6 2264,6 5-2264,0 0 0,1 0 0,-1 0 0,0 0 0,1 0-1,-1-1 1,0 1 0,0-2 0,1 1-375,1 1 0,-1 0-1,1 0 1,-1-1 0,1 1 0,-1 0 0,1 0-1,0 0 1,-1 0 0,1 0 0,0 0 0,0 0-1,0 0 1,0 0 0,0 1 0,0-1 0,0 0-1,2 0 1,21-13-871,-3 5-664,1 1 0,0 1 0,1 1 0,0 0 0,39-3 0,120 3-6400,-180 6 7806,62 0-1713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09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4 328,'-20'7'2728,"-1"-1"0,0-1 0,0-1 0,0-1 0,-41 1 0,110-25-684,-36 17-2066,0 2 0,0 0 0,0 0 0,0 1 0,1 1 0,15 0 0,-25 1 22,0-1 1,-1 0-1,1 1 0,0-1 1,-1 1-1,1 0 1,-1 0-1,1 0 1,-1 0-1,1 0 1,-1 1-1,0-1 1,0 1-1,1 0 1,-1-1-1,0 1 1,-1 0-1,1 0 0,0 0 1,0 0-1,-1 1 1,1-1-1,-1 0 1,0 1-1,0-1 1,0 1-1,0-1 1,0 1-1,0-1 1,-1 1-1,1 0 1,-1-1-1,0 1 0,0 0 1,0 3-1,-1 8 17,-1 0 0,0 0 1,-1 0-1,-8 23 0,6-19-197,0-1 0,-2 20 0,7-36 92,0 0 0,0 0-1,0 0 1,0 1 0,0-1-1,0 0 1,0 0 0,1 0-1,-1 0 1,0 0 0,1 0-1,-1 0 1,1 0 0,-1 0-1,1 0 1,-1 0 0,1 0-1,-1 0 1,1 0 0,0-1-1,0 1 1,0 0 0,-1 0-1,1-1 1,0 1 0,0 0-1,0-1 1,0 1 0,0-1-1,0 1 1,0-1 0,0 0-1,0 1 1,0-1 0,0 0-1,0 0 1,1 0 0,-1 0-1,0 0 1,0 0 0,2 0-1,8 0-764,0-1 0,-1 0 0,18-5 0,-9 3-287,-10 1 946,0 1 0,0 1-1,1 0 1,-1 0 0,0 1 0,0 0 0,0 0 0,11 4 0,-18-4 285,0 0 0,0 0 0,0 0 0,0 0 0,0 0 0,0 0 0,0 0 0,0 1-1,0-1 1,-1 1 0,1 0 0,-1-1 0,1 1 0,-1 0 0,1 0 0,-1 0 0,0 0 0,0 0-1,0 0 1,0 0 0,-1 0 0,1 0 0,0 0 0,-1 1 0,0-1 0,1 0 0,-1 0 0,0 1-1,0-1 1,0 0 0,-1 1 0,1-1 0,0 0 0,-1 0 0,0 0 0,1 1 0,-1-1 0,-1 3-1,-3 5 170,1 1-1,-2-1 1,1 0-1,-1-1 1,0 0-1,-1 0 0,0 0 1,-1 0-1,-10 8 1,6-6-287,0-2 0,0 1 0,-1-2 0,0 1-1,0-2 1,-19 9 0,25-14-342,0 0 1,0 0-1,0 0 0,0-1 0,-1 0 0,1 0 0,0-1 0,-1 0 1,-10-1-1,14 1 97,1-1 1,0 1-1,0-1 0,0 0 1,0 0-1,0 0 1,1 0-1,-1-1 1,0 1-1,0-1 0,1 0 1,-1 1-1,1-1 1,0 0-1,-1-1 0,1 1 1,0 0-1,0-1 1,0 1-1,1-1 1,-1 1-1,1-1 0,-1 0 1,1 0-1,-1-3 1,-6-25-1677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2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14 284 1116,'-3'-35'2084,"0"6"457,3 1 343,-7 7-216,7 0-464,0 5-536,0 1-636,7 1-868,-4-3-904,10 3-964,1-3-748,3 1-392,7 3-80,-1-2 311,5 2 537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09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99 1288,'62'-57'5914,"-20"16"1450,-42 41-7326,1 0 1,-1 0-1,0 0 0,0 0 1,0 0-1,0 0 0,1 0 0,-1 0 1,0 0-1,0 0 0,0 0 1,0-1-1,1 1 0,-1 0 1,0 0-1,0 0 0,0 0 1,0 0-1,1 0 0,-1 1 1,0-1-1,0 0 0,0 0 0,1 0 1,-1 0-1,0 0 0,0 0 1,0 0-1,0 0 0,0 0 1,1 0-1,-1 0 0,0 1 1,0-1-1,0 0 0,0 0 1,0 0-1,1 0 0,-1 0 0,0 1 1,0-1-1,0 0 0,0 0 1,0 0-1,0 0 0,0 1 1,0-1-1,0 0 0,0 0 1,0 0-1,0 0 0,0 1 1,0-1-1,0 0 0,0 0 0,0 0 1,0 1-1,0-1 0,0 0 1,0 0-1,0 1 0,0 11 463,-7 34 181,-2 0 1,-17 50-1,4-15-246,-65 221 895,-1 2-1552,83-287-172,-7 40-1900,12-54 1800,-1 0 1,1-1-1,0 1 0,0 0 1,1 0-1,-1 0 1,1 0-1,-1 0 0,2 3 1,-2-6 297,1 1 0,-1-1 1,0 1-1,1 0 1,-1-1-1,0 1 1,1-1-1,-1 1 1,1-1-1,-1 0 1,1 1-1,-1-1 0,1 1 1,0-1-1,-1 0 1,1 1-1,-1-1 1,1 0-1,0 0 1,-1 0-1,1 1 0,0-1 1,-1 0-1,1 0 1,0 0-1,-1 0 1,1 0-1,0 0 1,-1 0-1,1 0 0,1-1 1,20-7-3069,4-7 769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09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2 224,'1'-1'153,"-1"1"1,1 0-1,-1 0 1,1 0-1,-1 0 0,1 0 1,-1 0-1,0 0 1,1 0-1,-1 0 0,1 0 1,-1 0-1,1 0 1,-1 0-1,1 0 0,-1 0 1,0 1-1,1-1 1,-1 0-1,3 3 1228,-2-3-1228,-1 0 0,0 1 1,0-1-1,1 1 0,-1-1 1,0 0-1,0 1 1,0-1-1,1 1 0,-1-1 1,0 1-1,0-1 1,0 1-1,0-1 0,0 0 1,0 1-1,0 0 1,3 30 3672,-3-25-3144,1 230 6625,2 29-6643,-3-262-722,9 58-410,-9-58 331,1-1-1,-1 0 0,1 1 1,0-1-1,-1 0 0,1 0 1,0 0-1,0 1 1,0-1-1,1 0 0,-1 0 1,0-1-1,1 1 0,0 0 1,-1 0-1,1-1 1,0 1-1,0-1 0,-1 1 1,1-1-1,4 2 1,-4-3-45,-1 0 1,1 0 0,0 0 0,-1 0 0,1 0 0,-1 0 0,1-1 0,0 1-1,-1-1 1,1 1 0,-1-1 0,1 1 0,-1-1 0,1 0 0,-1 0 0,1 0 0,-1 0-1,0 0 1,0 0 0,1 0 0,-1 0 0,0-1 0,0 1 0,0 0 0,0-1 0,0 1-1,-1 0 1,1-1 0,0 1 0,0-4 0,2-3-440,0 0 1,0 0-1,-1 0 1,2-15-1,-1-16-365,-1-1 1,-7-67-1,0 23 1120,-4-34 1989,0-21 7259,9 138-9356,0 1 1,0 0-1,0 0 0,0 0 0,0 0 0,0 0 0,0 0 1,0 0-1,0-1 0,0 1 0,0 0 0,0 0 0,0 0 1,0 0-1,0 0 0,0 0 0,0 0 0,0-1 0,0 1 1,0 0-1,0 0 0,0 0 0,0 0 0,0 0 1,0 0-1,0 0 0,0-1 0,0 1 0,1 0 0,-1 0 1,0 0-1,0 0 0,0 0 0,0 0 0,0 0 0,0 0 1,0 0-1,0 0 0,0 0 0,1 0 0,-1 0 1,0 0-1,0-1 0,0 1 0,0 0 0,0 0 0,0 0 1,0 0-1,1 0 0,-1 0 0,0 0 0,0 0 0,0 0 1,0 0-1,0 1 0,0-1 0,0 0 0,1 0 0,-1 0 1,0 0-1,0 0 0,0 0 0,9 9 532,7 15-260,18 39-14,61 102-143,-78-139-886,1 0-1,2-1 1,42 43-1,-53-61-45,0 1 0,1-1 0,0-1 0,0 0 1,0 0-1,1-1 0,-1 0 0,1-1 0,0 0 0,1 0 0,-1-2 0,1 1 0,-1-1 0,1-1 0,0 0 0,0-1 0,15-1 1,7-4-974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10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39 140 1820,'-6'-30'4194,"-2"-1"0,-11-32 0,14 48-1527,9 18-980,10 27-859,7 88-819,9 148 1,-20-155-2041,-10-104 1261,1 0 1,0-1-1,1 1 0,0 0 0,0 0 0,0-1 0,7 12 1,-8-16 429,0 0 1,0 0-1,0-1 1,1 1-1,-1 0 1,1-1-1,-1 1 1,1-1-1,0 1 1,0-1-1,-1 0 1,1 0-1,0 1 1,0-1-1,0-1 1,0 1-1,0 0 1,0 0-1,1-1 1,-1 1-1,0-1 1,0 0-1,0 0 1,1 0-1,-1 0 1,0 0-1,4-1 1,14-5-1497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10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66 1224,'0'-6'882,"0"0"1,0 1-1,-1-1 1,1 0-1,-1 0 0,-1 0 1,1 1-1,-4-10 1,5 15-802,0 0 1,-2-3 1305,2 3-1306,-1-1 1,1 1-1,0 0 1,0 0 0,-1 0-1,1 0 1,0 0-1,0 0 1,0 0-1,-1 0 1,1 0 0,0 0-1,0 0 1,-1 0-1,1 0 1,0 0 0,0 0-1,0 0 1,-4 2 1305,4-2-1306,0 0 1,0 1-1,0-1 1,0 0 0,0 0-1,0 0 1,0 1-1,-1-1 1,-5 17 1553,1 18-878,2 0 1,1-1-1,2 1 0,4 36 1,-2-41-546,1 28-634,2 1 0,3-1 0,26 99 0,-31-149-222,0-1 0,0 1 0,1-1 0,-1 0 0,2 1 0,-1-2 0,10 12 0,-12-16 189,0 1 0,0-1 0,1 0 0,-1 0 0,1 0 0,0 0 1,0 0-1,-1-1 0,1 1 0,0-1 0,0 0 0,1 0 0,-1 0 0,0 0 0,0 0 0,0-1 0,1 1 0,-1-1 0,0 0 0,1 0 0,5-1 0,12-5-1717</inkml:trace>
  <inkml:trace contextRef="#ctx0" brushRef="#br0" timeOffset="1">348 211 1216,'7'-47'4428,"3"0"6752,-6 53-10150,2 10-302,12 50 696,12 99 1,-16-46-1845,-3-1-3312,-5-47-819,-5-65 3111,2 10-1502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11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64 400,'-21'-7'1936,"4"0"552,4-1 385,3 1 15,0 2-356,3 1-564,3-2-643,11 3-801,3-3-688,14 3-613,13-1-527,7 0-508,14 4-480,6 2-204,8 0 52,-1-2 275,-3 0 313,-1-4 424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11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29 12,'-5'2'995,"-29"-3"13675,60-13-12908,-17 11-1690,-1 0 1,1 1 0,-1 0-1,1 0 1,0 0-1,0 1 1,0 1-1,0 0 1,11 1-1,-17-1-74,-1 1 0,1-1 1,0 1-1,-1 0 0,1 0 0,-1 0 0,1 0 0,-1 0 0,1 1 0,-1-1 0,0 1 0,0-1 0,0 1 0,0 0 0,0 0 1,0 0-1,0 0 0,0 0 0,-1 0 0,1 1 0,-1-1 0,0 0 0,0 1 0,0-1 0,0 1 0,0 0 0,0-1 0,-1 1 1,1 0-1,-1-1 0,0 1 0,0 0 0,0-1 0,0 5 0,-1 5 1,-1 0 0,0 0 0,-1 0 1,-1-1-1,1 1 0,-2-1 0,0 0 0,-8 14 0,6-11-47,1 0-1,0 0 1,0 0-1,-4 23 1,10-37-21,0 1 1,0 0-1,0-1 1,0 1-1,0-1 1,0 1-1,1 0 1,-1-1-1,0 1 1,0-1-1,0 1 1,1-1-1,-1 1 1,0-1-1,1 1 1,-1-1-1,0 1 0,1-1 1,-1 1-1,1-1 1,-1 1-1,0-1 1,1 0-1,-1 1 1,1-1-1,0 0 1,-1 1-1,1-1 1,-1 0-1,1 0 1,-1 0-1,1 0 0,0 1 1,-1-1-1,1 0 1,-1 0-1,1 0 1,-1 0-1,1 0 1,1 0-1,31-2-2243,-25 1 1534,62 0-2134,-66 1 3126,0 1 1,1-1-1,-1 1 0,0 0 0,0 0 1,0 0-1,0 0 0,0 1 1,-1-1-1,1 1 0,0 0 0,-1 0 1,1 1-1,5 4 0,-9-6-85,1-1 0,-1 1 0,1 0 0,-1 0-1,1 0 1,-1 0 0,1 0 0,-1 0 0,0 0 0,0 0 0,1 0-1,-1 0 1,0 0 0,0 0 0,0 0 0,0 0 0,0 0 0,0 0 0,0 0-1,-1 0 1,1 0 0,-1 2 0,-15 22 1418,-28 11-323,32-28-1065,-2 3-265,0-1 0,0-1 0,-1-1 0,0 0 0,-1 0 0,1-2 0,-22 6 0,35-11-75,1-1-1,-1 0 1,0 0-1,0 1 1,1-1-1,-1 0 1,0-1 0,0 1-1,1 0 1,-1 0-1,0-1 1,0 1-1,1-1 1,-1 1 0,0-1-1,1 0 1,-3-1-1,3 1-64,0 0-1,0 0 1,1 0-1,-1 0 0,0 0 1,1 0-1,-1 0 1,1 0-1,-1 0 0,1 0 1,0-1-1,-1 1 1,1 0-1,0 0 0,0 0 1,0-1-1,0 1 0,0 0 1,0-2-1,1-3-463,0 1-1,0 0 1,1-1 0,0 1-1,0 0 1,0 0-1,1 0 1,0 0-1,5-8 1,14-12-1051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11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261 274 80,'4'-8'1114,"0"0"0,0 0 0,-1 0 0,0-1 0,-1 0 0,0 0 0,0 1 0,-1-1 0,0 0 0,0 0 0,-1 0 0,0 0 0,-1 0 0,0 0 0,-3-12 0,2 13-970,0 0-1,-1 0 0,0 0 0,0 1 0,-1-1 1,0 1-1,0 0 0,0 0 0,-1 0 1,-10-10-1,12 14-151,-1 0 0,0 0 0,0 0 0,0 1 0,0-1 0,-1 1 0,1 0 0,-1 0 0,1 0 0,-1 1 0,1 0 0,-1 0 0,0 0 0,0 0 0,0 1 0,0 0 0,1 0 0,-1 0 0,0 1 0,0-1 0,0 1 0,1 0 0,-1 0 1,0 1-1,1 0 0,-1 0 0,-5 3 0,3-2 37,1 0 1,1 1-1,-1-1 0,0 1 1,1 1-1,0-1 1,0 1-1,0 0 0,1 0 1,0 0-1,0 1 1,0-1-1,0 1 1,1 0-1,0 0 0,0 0 1,1 1-1,-1-1 1,0 8-1,-4 37 293,0 76 0,14-82 440,-7-44-855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13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0 908,'3'9'16353,"-8"15"-12661,-14 28-3710,-163 271 1908,171-305-1985,1 1 0,0 1 0,-7 21 0,17-41 90,0 0 0,0 1 0,0-1 0,0 1 0,0-1 0,0 0 0,0 1 0,0-1 0,0 1 0,0-1 0,0 1 0,0-1 0,0 0 0,0 1 0,0-1 0,0 1 0,0-1 0,0 0 0,0 1 0,1-1 0,-1 1 0,0-1 0,0 0 0,1 1 0,-1-1 0,0 0 0,0 1 0,1-1 0,-1 0 0,0 0 0,1 1 0,16 5-31,25-4 94,-37-3-60,47-1-234,0-2-1,0-3 1,89-23-1,-136 29 11,-1-1-1,1 1 1,0 0-1,-1-1 1,1 0-1,-1 0 0,0-1 1,0 1-1,0-1 1,7-5-1,-10 6-137,0 1 0,0-1 0,0 0 0,0 0 0,-1 0 0,1 0 0,-1 1 0,1-1-1,-1 0 1,1 0 0,-1 0 0,0 0 0,0 0 0,0 0 0,0 0 0,-1 0 0,1 0 0,0 0 0,-1 0 0,1 0-1,-1 0 1,0 1 0,1-1 0,-1 0 0,0 0 0,0 1 0,0-1 0,-2-2 0,-15-18-4801,5 9 3105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13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26 624,'-2'-25'17522,"14"38"-16238,-7 0-1009,0 0 0,-1 1 1,-1-1-1,0 1 0,0 0 1,-2 0-1,0 0 1,0 21-1,1 14 178,4 27 88,15 127 3417,-19-193-5312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14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73 106 964,'-1'30'8505,"-3"0"-3490,-17 62-1630,10-44-2524,-1 6-268,-10 104 1,21-137-545,1 0 0,1 0 0,0 0 0,2-1 0,0 1 0,2 0 0,0-1 0,9 24 0,-10-36-65,0 0 1,0-1-1,1 1 1,0-1-1,0 0 1,1 0-1,0 0 1,0-1-1,1 0 0,-1 0 1,1-1-1,0 1 1,1-2-1,-1 1 1,1-1-1,0 0 1,0-1-1,1 1 1,-1-2-1,1 1 0,-1-1 1,1-1-1,17 2 1,1-2-118,1-1 0,0-1 0,-1-1 0,1-1 0,-1-2 0,38-11 0,-44 10 13,0-1-1,0-1 0,-1-1 0,0 0 0,-1-2 0,0 0 1,17-14-1,-22 14 49,-2 0 1,1-1 0,-2-1-1,1 0 1,-2 0 0,0-1-1,0-1 1,-2 1 0,12-26-1,-7 7 69,-2 0 0,-1-1 0,-1 0 0,5-56 0,-2-142 550,-12 224-510,-3-53 127,3 57-139,-1 0 1,1 1 0,-1-1-1,0 1 1,0-1 0,0 1-1,-1 0 1,1-1-1,-1 1 1,0 0 0,1 0-1,-1 0 1,-5-5 0,6 8-7,0-1 0,0 0 1,0 1-1,-1-1 0,1 0 1,0 1-1,0 0 0,-1-1 1,1 1-1,0 0 0,-1-1 1,1 1-1,0 0 0,-1 0 1,1 0-1,0 0 1,-1 1-1,1-1 0,0 0 1,0 0-1,-1 1 0,1-1 1,0 1-1,0-1 0,-1 1 1,1 0-1,0-1 0,0 1 1,0 0-1,0 0 0,-2 1 1,-3 3 76,1 1 0,-1-1 0,1 1 0,-6 8-1,1 2 23,0 1 0,0 0 0,2 0 0,0 1 0,1 0 0,1 1-1,-4 21 1,2-2 1,2 0-1,-2 64 0,8-68-71,1 1-1,1-1 1,2 0 0,14 59-1,-13-78-190,0 0 0,0-1 0,2 0 0,0 0 0,13 20 0,-15-27-179,1 0-1,0 0 0,0 0 1,0-1-1,1 0 0,0 0 1,0-1-1,0 0 0,1 0 1,11 5-1,-12-7-507,-1-1 0,0 1 0,1-1-1,-1-1 1,1 1 0,0-1 0,-1 0 0,1-1 0,0 1 0,0-1 0,-1-1 0,1 1 0,0-1 0,-1 0-1,1-1 1,9-3 0,-1-3-1195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50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1392,'10'7'1744,"-3"-1"188,6 3 3117,-9-7-4957,-4 0-584,3 9-4177,-10-4 2749,0 2 148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3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3 492,'2'0'314,"-1"-1"0,1 1 0,0-1-1,0 1 1,-1 0 0,1 0 0,0 0 0,0 0 0,0 0 0,-1 0-1,1 1 1,0-1 0,0 1 0,-1-1 0,1 1 0,0 0 0,-1-1-1,1 1 1,0 0 0,-1 0 0,1 0 0,-1 0 0,0 0 0,1 1-1,-1-1 1,0 0 0,0 1 0,0-1 0,0 0 0,0 1 0,0 0 0,0-1-1,0 1 1,-1-1 0,1 1 0,0 0 0,-1 0 0,0-1 0,1 1-1,-1 0 1,0 0 0,0 2 0,28 207 4814,1 9-5826,-25-194 427,3 12-1218,-1 1 0,-2 0 0,-3 76 0,-1-114 1381,0-1 0,0 1-1,0-1 1,0 1 0,0 0 0,0-1 0,0 1-1,-1-1 1,1 1 0,0-1 0,0 1 0,0 0-1,-1-1 1,1 1 0,0-1 0,-1 1 0,1-1-1,0 0 1,-1 1 0,1-1 0,0 1 0,-1-1-1,1 0 1,-1 1 0,1-1 0,-1 0-1,1 1 1,-1-1 0,1 0 0,-1 0 0,1 1-1,-1-1 1,1 0 0,-1 0 0,0 0 0,0 0-1,-1 0-133,0-1-1,0 1 0,0-1 0,0 0 1,0 1-1,0-1 0,0 0 0,0 0 1,1 0-1,-4-3 0,-39-38-2830,42 40 2930,-21-23-993,-1-2 235</inkml:trace>
  <inkml:trace contextRef="#ctx0" brushRef="#br0" timeOffset="1">33 554 564,'-12'-9'380,"-6"-10"4645,18 18-4788,0 1 0,-1-1 1,1 1-1,0-1 1,0 0-1,-1 1 1,1-1-1,0 0 0,0 1 1,0-1-1,0 0 1,0 1-1,0-1 1,0 1-1,0-1 0,0 0 1,0 1-1,0-1 1,0 0-1,1-1 1,0 1-36,-1 1 1,1-1-1,0 0 1,0 0 0,0 0-1,0 1 1,0-1 0,0 0-1,0 1 1,0-1 0,0 1-1,0-1 1,0 1-1,0 0 1,0-1 0,1 1-1,0 0 1,32-7 276,0 3 0,63-1-1,73 11-6244,-142-5 4462,90 7-5694,-96-9 5288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15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56 1208,'3'-5'991,"12"-25"5544,-14 29-6097,-1-1 1,0 1-1,0 0 0,1 0 0,-1 0 0,0 0 1,0 0-1,0 0 0,0 0 0,0 0 1,-1 0-1,1 0 0,0 0 0,0 0 1,-1-1 437,0-1-438,-1 4-242,1 1 0,0-1 0,0 1 0,-1-1-1,1 1 1,0-1 0,0 1 0,1-1 0,-1 1-1,0 0 1,0-1 0,1 1 0,-1 2 0,-20 64 373,4 1 1,-14 112 0,21-106-444,3 1 0,6 108 0,3-142-333,3 0 0,1-1 1,2 0-1,2 0 0,2 0 0,17 38 0,-22-62-450,2 0 0,0-1 0,1 0 0,0 0-1,2-2 1,-1 1 0,2-1 0,18 16 0,-23-23-48,0-1 1,0 0-1,0 0 1,1-1 0,0 0-1,0 0 1,1-1-1,-1 0 1,1-1-1,0 0 1,0 0 0,0-1-1,0-1 1,0 0-1,1 0 1,14-1 0,13-6-1226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17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219 286 1408,'6'-8'1789,"-2"0"1,1-1-1,-1 0 0,4-10 0,7-43 3442,-12 44-4505,-2 1 1,0-1 0,-1 0-1,-4-34 1,4 49-707,0 1-1,-1 0 1,1 0 0,0-1-1,-1 1 1,0 0 0,0 0 0,1 0-1,-1 0 1,-1 0 0,1 0 0,0 0-1,0 0 1,-1 0 0,1 1 0,-1-1-1,1 0 1,-1 1 0,0 0 0,0-1-1,1 1 1,-1 0 0,-4-2-1,3 2-1,0 1 0,0-1-1,0 1 1,0 0-1,0 0 1,0 0-1,0 0 1,-1 1-1,1-1 1,0 1 0,0 0-1,0 0 1,0 0-1,0 0 1,1 1-1,-6 2 1,-2 2 32,0 1 0,0 0 0,1 1 0,0 0 0,0 1 0,1 0 0,0 0 0,0 0 0,1 1 0,-7 13 0,2-2-7,2 1 0,0 0 0,1 1 0,-7 26 0,12-30-80,0 0 0,1 0 1,0 1-1,2-1 1,0 1-1,2 0 0,4 33 1,-4-47-6,0 1 0,1 0 0,0-1 0,1 0-1,-1 0 1,1 0 0,0 0 0,0 0 0,1 0 0,0-1 0,6 8 0,-6-10-4,-1 0 0,1 0 0,0 0 0,0-1 0,0 1 0,0-1 0,1 0 0,-1 0-1,1-1 1,-1 1 0,1-1 0,-1 0 0,1 0 0,0-1 0,-1 1 0,1-1 0,9-1 0,-6 1-14,1-1 1,-1-1-1,0 1 1,0-1-1,0-1 1,0 0-1,-1 0 1,1 0-1,-1-1 1,1 0-1,-1 0 1,0-1-1,-1 0 1,1 0-1,-1-1 1,0 0-1,-1 0 1,1 0-1,-1-1 1,6-8-1,1-6 344,-1-1 0,-1 0 0,-1 0 0,0-1 0,8-39 0,-12 39 318,2-6 2116,-7 51-1357,-1 7-1569,0 1 0,6 53 1,-4-74-145,1 1 0,-1-1 0,1 0 0,1 0 1,0 0-1,0 0 0,1-1 0,0 0 0,0 1 1,1-1-1,0 0 0,1-1 0,7 9 0,-10-14-4,0 1-1,0-1 0,0 0 1,0 0-1,1 0 0,-1 0 0,1-1 1,0 1-1,-1-1 0,1 0 1,0 0-1,0-1 0,0 1 1,0-1-1,-1 1 0,1-1 0,0-1 1,0 1-1,0 0 0,0-1 1,0 0-1,-1 0 0,1 0 0,6-3 1,-4 1 106,1 0 0,0 0 1,-1-1-1,0 0 0,0 0 0,0-1 0,-1 0 1,1 0-1,-1 0 0,0 0 0,-1-1 1,5-7-1,0-2 1761,-1-1 1,11-33 0,-15 38 1000,-1 0 1,0 0-1,-1 0 1,2-13 0,-4 52-2788,1 1 1,2-1 0,1 0 0,1 0 0,16 52 0,-20-78 158,0 0-1,0 1 1,0-1 0,0 0 0,1 0 0,-1 0 0,1 0 0,-1 0 0,1 0 0,0 0 0,-1 0 0,1-1-1,0 1 1,0-1 0,0 1 0,1-1 0,-1 0 0,0 0 0,0 0 0,1 0 0,-1 0 0,1 0 0,-1-1-1,1 1 1,-1-1 0,1 0 0,-1 1 0,1-1 0,-1 0 0,1-1 0,-1 1 0,1 0 0,-1-1-1,1 1 1,-1-1 0,0 0 0,1 0 0,-1 0 0,3-2 0,2 0-151,0 0 0,-1-1 1,1 0-1,-1 0 0,0 0 0,0-1 0,0 0 1,-1 0-1,0-1 0,0 1 0,0-1 0,4-8 1,5-16 594,-2 0 0,-1-1 0,12-55 0,6-17 3934,-29 103-4224,0-1 1,0 1-1,0-1 0,0 1 0,0-1 1,1 1-1,-1-1 0,0 1 0,0-1 1,0 1-1,1-1 0,-1 1 0,0 0 1,1-1-1,-1 1 0,0 0 0,1-1 1,-1 1-1,1 0 0,-1-1 0,0 1 1,1 0-1,-1-1 0,1 1 0,7 8 360,3 27-317,-9-27-11,13 52-37,-10-36-192,1 0 1,1 0-1,1-1 0,22 43 1,-28-63-3,0 0 1,1 0-1,0-1 0,-1 1 1,1-1-1,0 1 0,0-1 0,1 0 1,-1 0-1,0-1 0,1 1 1,-1-1-1,1 1 0,-1-1 1,1 0-1,-1 0 0,1-1 1,0 1-1,0-1 0,-1 0 1,1 0-1,0 0 0,0 0 1,-1-1-1,1 1 0,5-3 1,2 1-360,0-1 0,1 0 0,-1-1 0,-1-1 0,1 0 0,-1 0 0,15-10 0,-10 4 554,-1-1-1,0-1 0,-1 0 0,17-21 0,-21 22 1908,0-1-1,-1 1 1,8-18-1,-12 63-480,-4-4-1876,2-1 0,1 0 0,1 0 0,15 49 0,-19-76 206,0 1 1,1 0 0,-1-1 0,1 1-1,0-1 1,-1 0 0,1 1-1,0-1 1,0 1 0,0-1 0,0 0-1,0 0 1,0 0 0,0 1-1,0-1 1,1 0 0,-1 0 0,0-1-1,1 1 1,-1 0 0,0 0 0,1-1-1,2 2 1,-2-2-109,1 0-1,0 0 1,-1 0 0,1 0-1,-1 0 1,1-1 0,-1 1-1,1-1 1,-1 0 0,1 0-1,-1 1 1,1-2 0,2 0-1,3-3-371,1-1 0,-1 1 0,-1-1-1,1-1 1,-1 0 0,10-10-1,-3-4 1002,0 0 0,-2 0 0,10-24-1,18-22 10870,-40 104-10317,-1-24-782,1 0 1,0 1-1,1-1 0,0 0 0,1 0 0,1 0 0,6 20 0,-8-28-113,1 0 0,0-1 0,1 1 0,-1-1 0,1 0 0,0 0 0,0 0 0,0 0 0,0 0 0,1 0 0,0-1 0,-1 0 0,1 0 0,1 0 0,-1 0 0,0 0 0,1-1 1,-1 0-1,1 0 0,0 0 0,-1-1 0,1 1 0,5 0 0,9 0-230,-1 0-1,0-1 1,1-1 0,-1-1 0,1 0 0,-1-2 0,28-6 0,-37 6 140,0 0 0,0 0 0,0-1 0,0 0 1,-1-1-1,0 0 0,10-7 0,-14 9 83,0-1-1,0 0 0,0 0 1,-1 0-1,0 0 0,0 0 1,0-1-1,0 1 0,0-1 1,-1 0-1,0 0 1,0 0-1,2-9 0,-3 10 104,0-1-1,0 0 0,-1 0 0,0 1 1,0-1-1,0 0 0,0 1 0,-1-1 1,1 0-1,-1 1 0,-1-1 0,1 0 1,-1 1-1,1 0 0,-1-1 1,0 1-1,-1 0 0,1 0 0,-1 0 1,0 0-1,0 1 0,0-1 0,0 1 1,-1-1-1,1 1 0,-1 0 0,0 1 1,0-1-1,0 1 0,0 0 0,0-1 1,-7-1-1,1 0 76,0 1 0,-1 0 0,1 0 0,-1 1 0,1 1-1,-1-1 1,0 2 0,0-1 0,0 2 0,0-1 0,1 2 0,-1-1 0,-11 4 0,12-2-109,0 1 0,0 0 0,1 1 0,-1 0 0,1 0 1,0 1-1,1 0 0,-1 1 0,-13 13 0,18-15-108,-1 0 0,1 1 0,-1 0-1,2 0 1,-1 0 0,1 0 0,0 0-1,0 1 1,0-1 0,1 1 0,0 0 0,1 0-1,-1 0 1,1 0 0,0 10 0,1-14-32,0-1 1,0 0-1,0 1 0,1-1 1,-1 1-1,1-1 1,-1 0-1,1 1 1,0-1-1,0 0 1,0 0-1,0 0 1,0 0-1,0 0 1,1 0-1,-1 0 1,1 0-1,-1 0 0,1 0 1,3 1-1,-2 0-99,1-1-1,0 0 0,0 0 0,0-1 1,0 1-1,0-1 0,0 0 1,0 0-1,1 0 0,6 0 0,6-1-364,0 0-1,-1-2 1,1 0-1,28-7 1,-6-3 935,-1-1 0,0-2 1,66-37-1,-45 21 2361,-56 29-2487,0 1-1,0-1 0,0 1 0,0-1 0,1 1 1,-1 0-1,0 0 0,1 1 0,-1-1 1,1 1-1,-1-1 0,1 1 0,-1 0 1,6 1-1,-7 0-154,0 0 0,0 0-1,0 0 1,0 1 0,0-1 0,0 1 0,0-1 0,-1 1 0,1-1-1,-1 1 1,1 0 0,-1 0 0,0 0 0,1 0 0,-1 0 0,0 0 0,0 0-1,-1 0 1,1 0 0,0 1 0,-1-1 0,1 3 0,4 17 189,-1 1 1,1 25 0,-4-29-109,2 0 0,0 0 1,8 31-1,-9-47-153,-1 0 0,0-1 0,1 1 0,-1-1 0,1 1 0,0-1 0,0 0 0,0 1 1,0-1-1,0 0 0,0 0 0,3 1 0,-4-2-29,0-1 1,0 1 0,-1 0-1,1-1 1,0 0-1,0 1 1,0-1 0,0 1-1,0-1 1,0 0-1,0 0 1,0 0-1,0 0 1,0 0 0,0 0-1,0 0 1,0 0-1,0 0 1,0 0 0,0 0-1,0 0 1,0-1-1,0 1 1,0 0 0,0-1-1,0 1 1,0-1-1,-1 1 1,1-1-1,0 1 1,0-1 0,0 0-1,-1 0 1,1 1-1,0-1 1,-1 0 0,2-1-1,20-35-95,19-40-1,-2 1 107,-22 45 106,2 0 1,2 1-1,0 1 0,33-33 1,-53 60-85,0 1 0,0-1 1,1 1-1,-1-1 0,1 1 0,-1 0 0,1 0 1,-1 0-1,1 0 0,0 0 0,-1 0 0,1 0 1,0 0-1,0 1 0,0-1 0,0 1 1,-1-1-1,1 1 0,0 0 0,0 0 0,0 0 1,0 0-1,0 0 0,0 0 0,0 0 0,0 1 1,0-1-1,2 1 0,-1 2 0,1-1 0,-1 1 1,-1-1-1,1 1 0,0 0 0,-1 0 0,1 0 1,-1 0-1,0 0 0,0 0 0,0 1 0,-1-1 0,3 7 1,1 5-11,-1 0 0,0 1 0,-1-1 0,-1 1 0,0 18 1,0-15-608,0 0 0,1 0 0,5 19 0,-8-36 323,1-1 0,-1 1 0,1 0 0,0-1 0,-1 1 0,1-1 0,0 1 0,0-1 1,0 1-1,0-1 0,0 0 0,0 1 0,1-1 0,-1 0 0,0 0 0,1 0 0,-1 0 0,1 0 0,-1 0 0,1 0 0,-1 0 0,1-1 0,-1 1 0,1-1 0,0 1 0,0-1 0,-1 1 0,1-1 0,3 0 0,1 0-635,0-1 0,0 0 0,1 0 0,-1-1 0,0 0 0,11-4 0,17-10-1691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17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0 152,'-7'0'184,"4"0"-156,-4 0-140,0 0-108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19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3 101 712,'-2'-12'20769,"1"20"-20269,13 49 204,-9-41-669,0 0 1,1 0-1,0-1 1,2 1-1,9 20 0,-11-28-90,1 0 0,0 0 1,0 0-1,1-1 0,0 0 0,0 0 0,1 0 0,0-1 0,0 0 0,9 6 0,-10-9-73,0 0 0,0-1 0,0 1 0,0-1 0,0 0 0,1 0 0,-1-1 0,0 0 0,1 0 0,-1-1 0,1 0 1,0 0-1,-1 0 0,1-1 0,7-1 0,-6 0-5,1 0 0,-1 0 0,0-1 1,0 0-1,-1 0 0,1-1 0,-1 0 0,1 0 1,-1-1-1,-1 0 0,1 0 0,-1-1 0,1 0 1,-2 0-1,1 0 0,-1-1 0,7-9 1,-6 5 102,0-1 0,-1 0 1,0 0-1,-1 0 1,0 0-1,-1 0 1,0-1-1,-1 0 1,0 1-1,-1-24 1,-1-87 1396,0 123-1354,0 0 1,0 0-1,0 1 1,0-1-1,0 0 1,0 0-1,0 0 1,0 0 0,-1 0-1,1 0 1,0 0-1,0 0 1,0 0-1,0 0 1,0 0-1,0 0 1,0 0-1,0 0 1,0 0 0,0 0-1,0 0 1,0 0-1,0 0 1,-1 0-1,1 0 1,0 0-1,0 0 1,0 0-1,0 0 1,0 0-1,0 0 1,0 0 0,0 0-1,0 0 1,0 0-1,0 0 1,0 0-1,0 0 1,0 0-1,0 0 1,-1 0-1,1-1 1,0 1-1,0 0 1,0 0 0,0 0-1,0 0 1,0 0-1,0 0 1,0 0-1,0 0 1,0 0-1,0 0 1,-6 11 270,-5 17-102,5 3-107,1 0 1,2 0 0,1 44-1,12 96-221,0-18-18,-9-88 88,2 19 37,-10 90 0,5-148-33,-2 0 1,-1-1 0,-1 1-1,-1-1 1,-2 0 0,0 0-1,-22 40 1,29-60 56,-1-1 1,1 0-1,-1 1 1,0-1-1,-1 0 1,1-1 0,0 1-1,-1 0 1,0-1-1,0 0 1,0 0-1,0 0 1,-1 0-1,1-1 1,-1 0-1,1 0 1,-1 0 0,0 0-1,0-1 1,0 0-1,0 0 1,0 0-1,0 0 1,0-1-1,0 0 1,0 0-1,0 0 1,0-1 0,0 0-1,0 0 1,0 0-1,0 0 1,0-1-1,1 0 1,-1 0-1,0 0 1,1-1-1,0 1 1,-1-1 0,1 0-1,0 0 1,1-1-1,-5-4 1,2 3-7,1-1 1,0 1 0,1-2-1,-1 1 1,1 0 0,0-1 0,1 0-1,-1 1 1,2-2 0,-1 1-1,1 0 1,-2-8 0,2 3-63,0-1 1,1 1-1,1 0 1,0-1-1,1 1 1,3-23 0,3 6-162,1 0-1,2 1 1,0-1 0,2 2 0,20-36 0,1 8 533,3 1-1,2 2 1,2 2-1,2 1 1,58-52-1,-90 91 92,1 1 0,0 0 0,0 1 1,24-13-1,-32 19-334,0 1 1,0 0 0,0-1-1,0 1 1,0 1-1,0-1 1,0 0 0,0 1-1,0 0 1,0 0 0,0 0-1,0 0 1,0 0 0,0 0-1,0 1 1,0-1-1,0 1 1,0 0 0,0 0-1,0 0 1,0 1 0,0-1-1,-1 1 1,1-1-1,0 1 1,-1 0 0,0 0-1,3 2 1,43 54 59,-38-44-324,1-1-1,0 0 1,15 14-1,-21-23 38,0 0-1,0-1 1,0 0-1,1 0 1,-1 0-1,1 0 1,-1-1-1,1 0 1,0 0-1,0 0 1,0-1-1,12 1 1,-6-1-97,0-2-1,-1 1 1,1-2 0,0 1-1,0-2 1,-1 0 0,1 0-1,-1-1 1,0 0 0,0-1-1,-1 0 1,1 0 0,-1-2-1,0 1 1,-1-1 0,10-9-1,-14 12 381,0-1 0,0 0 0,0 0 0,-1-1 0,0 1-1,0-1 1,-1 0 0,1 0 0,-1 0 0,0 0-1,-1-1 1,0 1 0,0-1 0,0 0 0,-1 1 0,0-1-1,0 0 1,-1 0 0,1 0 0,-2 0 0,1 0-1,-1 0 1,0 1 0,0-1 0,-1 0 0,0 1 0,0-1-1,-5-10 1,5 12-5,-1 1-1,1 0 1,0 0 0,-1 0-1,0 0 1,0 0 0,0 0-1,0 1 1,-1-1-1,1 1 1,-1 0 0,0 0-1,0 1 1,0-1-1,0 1 1,-1 0 0,1 0-1,-1 0 1,1 0 0,-1 1-1,1 0 1,-1 0-1,0 0 1,0 1 0,1-1-1,-1 1 1,0 0 0,0 1-1,0-1 1,1 1-1,-6 1 1,1 0-45,1 1-1,1 0 1,-1 0 0,0 0-1,1 1 1,-1 0 0,1 1 0,0 0-1,1 0 1,-1 0 0,1 1-1,0 0 1,0 0 0,1 0-1,0 1 1,0 0 0,-5 9 0,5-5-78,0 0 1,1 0 0,0 0 0,1 1 0,-4 18-1,6-25-15,1 0-1,-1 0 0,1 0 0,0 0 0,0 0 1,1 0-1,0 0 0,-1 0 0,2 0 0,-1 0 1,0 0-1,1 0 0,0-1 0,0 1 0,5 7 0,-5-10 11,0 0-1,0 0 1,0 0-1,-1-1 1,2 1-1,-1-1 0,0 1 1,0-1-1,0 0 1,1 0-1,-1 0 0,0 0 1,1 0-1,-1-1 1,1 1-1,-1-1 1,1 1-1,-1-1 0,1 0 1,-1 0-1,1 0 1,-1 0-1,1-1 1,0 1-1,-1-1 0,0 1 1,1-1-1,-1 0 1,1 0-1,-1 0 0,2-2 1,6-1-28,-1-1 0,-1-1 1,1 0-1,-1 0 0,0 0 1,10-11-1,22-31 122,8-9 477,-48 57-535,0-1 1,0 1 0,0 0-1,0 0 1,0 0 0,0 0-1,1 0 1,-1 0 0,0 0-1,0 0 1,0-1-1,0 1 1,0 0 0,0 0-1,1 0 1,-1 0 0,0 0-1,0 0 1,0 0 0,0 0-1,0 0 1,1 0 0,-1 0-1,0 0 1,0 0-1,0 0 1,0 0 0,0 0-1,1 0 1,-1 0 0,0 0-1,0 0 1,0 0 0,0 0-1,0 0 1,1 1 0,-1-1-1,0 0 1,0 0 0,0 0-1,0 0 1,0 0-1,0 0 1,0 0 0,1 0-1,-1 1 1,0-1 0,0 0-1,0 0 1,3 12 117,-2 19-116,-1-27-12,0 5-175,0-1 0,0 1 1,1-1-1,0 1 0,1 0 0,0-1 0,3 10 0,-4-16-39,0 0-1,0 0 1,0 0 0,1 0-1,-1 0 1,1 0-1,-1-1 1,1 1 0,0 0-1,-1-1 1,1 1 0,0-1-1,0 0 1,0 1-1,0-1 1,0 0 0,1 0-1,-1-1 1,0 1-1,0 0 1,1-1 0,-1 1-1,0-1 1,0 0-1,1 1 1,-1-1 0,1-1-1,-1 1 1,0 0-1,1 0 1,2-2 0,6 0-654,-1-1 0,0 0 1,0 0-1,0-1 0,-1-1 1,1 0-1,-1 0 0,9-7 1,16-14-1124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19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1 336 240,'12'-52'3189,"6"-63"-1,-16 86 185,0-1-1,-2 1 1,-6-52-1,2 172-1752,5-9-1708,3 1 0,29 147 0,-32-221-18,1 0 0,1 0 0,-1 0 0,1-1 0,1 0 0,5 10 0,-8-16 28,0 0-1,1 0 1,-1-1 0,1 1 0,0 0 0,0-1-1,-1 1 1,1-1 0,0 0 0,0 1-1,0-1 1,1 0 0,-1 0 0,0 0-1,0-1 1,0 1 0,1 0 0,-1-1 0,0 0-1,1 1 1,-1-1 0,1 0 0,-1 0-1,0 0 1,1-1 0,-1 1 0,0-1 0,4 0-1,1-1-146,-1-1-1,0 0 0,0 0 1,0 0-1,0-1 0,0 0 1,-1 0-1,1 0 0,-1-1 0,0 0 1,-1 0-1,1 0 0,6-11 1,4-6-299,-1 0 0,12-29 0,-25 47 527,15-31 144,-16 34-77,1 1 1,-1-1-1,1 0 0,-1 0 0,1 1 1,-1-1-1,0 0 0,1 0 0,-1 0 1,0 0-1,0 0 0,0 0 1,0 1-1,0-1 0,0 0 0,0 0 1,0 0-1,0 0 0,0 0 0,0 0 1,0 0-1,-1 1 0,1-1 0,0 0 1,-1 0-1,1 0 0,-1 1 1,0-2-1,0 2 12,0 0-1,0 0 1,0 1 0,0-1-1,0 1 1,0-1 0,0 1 0,0-1-1,0 1 1,0-1 0,0 1 0,0 0-1,0 0 1,0-1 0,1 1 0,-1 0-1,0 0 1,1 0 0,-1 0 0,0 0-1,1 0 1,-1 0 0,1 0-1,0 0 1,-1 2 0,-11 28 522,9-23-542,1 1-1,0-1 0,0 1 1,1 0-1,1 0 0,-1-1 0,1 1 1,1 0-1,0 0 0,0 0 1,4 13-1,-4-16-142,1-1 0,1 0 0,-1 0 0,1 0 0,0 0 0,0 0 0,0 0 0,1-1 0,0 1 0,-1-1 0,2 0 0,-1 0 0,0-1 0,1 1 0,0-1 0,-1 0 0,1 0 0,10 4 0,3-1-655,0-1-1,-1-1 1,2 0 0,-1-1 0,0-1 0,1-1-1,-1 0 1,20-3 0,5-2-1744,0-2 1,56-15-1,-31 2 242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20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569 6 44,'0'-1'153,"0"1"1,-1-1-1,0 1 1,1 0-1,-1-1 1,1 1-1,-1 0 1,1-1-1,-1 1 1,0 0-1,1 0 1,-1-1-1,0 1 1,1 0-1,-1 0 1,0 0-1,1 0 1,-1 0-1,0 0 1,1 0-1,-1 0 1,0 0-1,1 0 1,-1 1-1,0-1 0,1 0 1,-1 0-1,0 1 1,1-1-1,-1 0 1,1 1-1,-1-1 1,0 0-1,1 1 1,-1-1-1,1 1 1,-1-1-1,1 1 1,0-1-1,-1 1 1,1-1-1,0 1 1,-1 0-1,1 0 1,-20 35 4577,17-31-4355,-21 53 2915,-24 85 0,12-30-2166,-45 88-616,-116 202 0,132-276-1089,57-111 333,-37 80-1562,42-86 906,-1 0 0,2 0-1,-1 0 1,0 14 0,2-23 725,1-1 0,0 1 0,0 0 0,0 0 0,0 0 0,0 0 0,0 0 0,0-1 1,0 1-1,0 0 0,0 0 0,1 0 0,-1 0 0,0-1 0,0 1 0,1 0 0,-1 0 0,1 0 0,-1-1 0,0 1 0,1 0 0,0-1 0,-1 1 0,1 0 0,-1-1 0,1 1 0,0-1 0,-1 1 0,1-1 0,0 1 0,0-1 0,-1 1 0,1-1 0,0 0 0,1 1 0,1-1-280,-1 0-1,1 0 0,0 0 1,-1 0-1,1-1 0,-1 1 1,1-1-1,0 0 0,-1 0 1,5-1-1,19-10-1496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22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200 258 16,'13'-38'3008,"18"-59"3776,-29 86-5862,1-1 0,-2 0 0,1 0 0,-2 1 0,1-1 0,-3-16 0,2 27-859,0 0 0,0 0 0,0 0 0,0 0-1,-1 0 1,1 0 0,0 0 0,-1 0 0,1 0 0,0 0 0,-1 0-1,1 0 1,-1 0 0,1 0 0,-1 0 0,0 1 0,1-1 0,-1 0-1,0 0 1,0 1 0,1-1 0,-1 1 0,0-1 0,0 0 0,0 1-1,0 0 1,0-1 0,-2 0 0,1 1-5,0 0 0,-1 0 0,1 0-1,-1 0 1,1 1 0,-1-1 0,1 1 0,0 0 0,-1-1 0,1 1-1,-4 2 1,-5 3 31,0 1-1,1-1 1,-17 16-1,13-8-84,1 0 1,0 0-1,1 1 1,1 1-1,0 0 0,1 1 1,1 0-1,0 0 0,2 1 1,0 0-1,1 0 1,0 1-1,2 0 0,0 0 1,-1 23-1,5-37-23,0 0 0,0 1 0,0-1-1,1 0 1,0 0 0,0 0 0,0 1 0,0-1 0,1 0-1,0-1 1,0 1 0,0 0 0,1-1 0,-1 1 0,1-1 0,0 1-1,1-1 1,5 6 0,-6-8-16,0 0 0,0 0 0,1 0 0,-1 0 0,0-1 0,1 1 0,0-1 0,-1 0 0,1 0 0,0 0 0,-1 0 0,1-1 0,0 1 0,0-1 0,-1 0 0,1 0 0,0-1 0,0 1 0,-1-1 0,1 0 0,0 0 0,-1 0 0,1 0 0,-1-1 0,1 1 0,3-3 0,2-1-27,-1-1-1,0 0 1,0 0-1,0 0 1,-1-1 0,0 0-1,0-1 1,-1 1-1,0-1 1,10-17-1,2-9 597,21-54 0,-23 48 622,-13 33-156,-2 10-414,-6 21-234,-4 19-280,6-12-213,2 0 0,3 40 0,-1-61 12,0 0 0,1 0 0,0 0 0,0 0 0,1 0-1,0-1 1,1 1 0,0-1 0,1 0 0,0 0 0,7 9-1,-10-15 19,0 0-1,1 0 0,-1-1 0,1 1 0,0-1 1,0 0-1,0 0 0,0 0 0,0 0 0,0 0 1,0-1-1,1 1 0,-1-1 0,0 0 0,1 0 1,-1 0-1,8 0 0,-6-1-55,0 0-1,1-1 0,-1 1 1,0-1-1,0 0 1,0-1-1,0 0 0,0 1 1,0-1-1,-1-1 1,7-3-1,1-2 133,0 0 1,-1-1-1,0-1 0,0 0 1,-1-1-1,-1 0 0,17-23 0,-13 10 1247,-1 0 0,12-31 0,-2 3 2069,-22 59-3230,0 1-1,0-1 1,1 0 0,0 1 0,0-1-1,1 0 1,3 9 0,-1 1-64,3 13-192,1 0 0,1 0 0,18 38 0,-26-67 151,-1 1 1,1-1 0,0 0 0,0 0-1,0 1 1,0-1 0,0 0-1,0 0 1,0 0 0,0 0 0,1 0-1,-1 0 1,0 0 0,1-1 0,-1 1-1,1 0 1,-1-1 0,0 1-1,1-1 1,-1 1 0,1-1 0,0 0-1,-1 0 1,1 0 0,-1 0 0,1 0-1,-1 0 1,1 0 0,-1 0-1,1 0 1,-1-1 0,1 1 0,-1-1-1,1 1 1,-1-1 0,1 0 0,-1 1-1,0-1 1,1 0 0,1-1 0,5-3-186,-1-1 1,1 1-1,-1-1 1,0 0-1,9-11 1,7-15 358,-1 0 1,-2-1 0,-1-1-1,19-46 1,-2 3 2219,-36 77-2318,0 0 1,0 0-1,0 0 1,0-1-1,0 1 1,0 0-1,1 0 1,-1-1-1,0 1 1,0 0-1,0 0 1,0 0-1,0 0 1,0-1-1,1 1 1,-1 0-1,0 0 1,0 0-1,0 0 1,1-1-1,-1 1 1,0 0-1,0 0 1,0 0-1,1 0 1,-1 0-1,0 0 1,0 0-1,0 0 1,1 0-1,-1 0 1,0 0-1,0 0 1,1 0-1,-1 0 0,0 0 1,1 0 0,4 9 292,3 21-317,-7-24 64,8 48-166,-6-29-101,2 1 0,10 31 0,-14-51 1,1-1 0,0 0 0,0 1 0,1-1 0,0 0-1,0 0 1,0-1 0,0 1 0,1-1 0,-1 0 0,1 1-1,0-2 1,1 1 0,-1 0 0,10 5 0,-10-7-64,1 0 0,-1 0 1,1 0-1,0-1 1,0 0-1,-1 0 1,1 0-1,0 0 0,0-1 1,0 0-1,0 0 1,0 0-1,0 0 0,0-1 1,5-1-1,-3 0 17,-1-1 0,1 0 0,-1 0-1,0 0 1,0-1 0,0 0 0,0 0-1,-1 0 1,9-8 0,-1-3 439,-1 1 0,0-2-1,-1 0 1,-1 0 0,0-1 0,11-29 0,-6 6 1617,8-19 2437,-23 59-4222,0 1 0,0-1 0,0 0 0,0 1 0,0-1 0,0 0 0,0 1 0,0-1 0,0 0 1,1 0-1,-1 1 0,0-1 0,0 0 0,0 0 0,0 1 0,1-1 0,-1 0 0,0 0 0,0 1 0,0-1 0,1 0 1,-1 0-1,0 0 0,0 1 0,1-1 0,-1 0 0,0 0 0,0 0 0,1 0 0,-1 0 0,0 0 0,1 0 0,-1 0 0,0 1 1,1-1-1,-1 0 0,0 0 0,0 0 0,1 0 0,-1-1 0,0 1 0,1 0 0,-1 0 0,0 0 0,0 0 0,1 0 1,-1 0-1,0 0 0,1 0 0,-1-1 0,0 1 0,0 0 0,1 0 0,-1 0 0,0-1 0,0 1 0,0 0 0,1 0 1,-1-1-1,0 1 0,0 0 0,0 0 0,0-1 0,0 1 0,1 0 0,-1 0 0,0-1 0,0 0 0,8 33 65,-7-24-18,7 30-156,-4-16-225,0-1 1,2 0-1,8 21 0,-12-37-7,0-1-1,0 1 1,0-1-1,1 1 1,0-1-1,0 0 1,0 0-1,0 0 1,0-1 0,1 1-1,0-1 1,0 1-1,0-1 1,0-1-1,0 1 1,1 0-1,-1-1 1,7 2-1,-3-1-284,0-1-1,0-1 1,1 1-1,-1-1 1,1-1-1,-1 0 0,1 0 1,-1 0-1,1-1 1,-1 0-1,0-1 1,1 0-1,-1 0 1,0-1-1,0 0 1,0-1-1,-1 1 1,8-6-1,-3 1 615,0 0 1,0-1-1,18-19 1,-15 12 4511,26-24 5933,-39 64-8745,5 30-1322,-6-48-367,0 1 0,1-1 0,0 0 1,1 1-1,0-1 0,-1 0 0,2 0 1,-1-1-1,1 1 0,0-1 0,5 7 0,-7-11-57,0 1 0,0 0 0,0 0 0,0-1 0,0 1 0,0-1 0,0 0 0,1 0 0,-1 0 0,0 0 0,1 0 0,-1 0 0,1-1 0,-1 1-1,1-1 1,-1 1 0,1-1 0,0 0 0,-1 0 0,1 0 0,-1-1 0,1 1 0,-1-1 0,1 1 0,-1-1 0,1 0 0,-1 0 0,0 0 0,1 0-1,-1 0 1,0 0 0,3-2 0,-2 0 11,0 1 0,0-1-1,-1 1 1,1-1-1,0 0 1,-1 0 0,0 0-1,0 0 1,0-1 0,0 1-1,0-1 1,0 1 0,-1-1-1,0 1 1,0-1 0,0 0-1,0 0 1,-1 1 0,1-1-1,-1 0 1,0 0-1,0 0 1,0 0 0,-1 1-1,1-1 1,-1 0 0,0 0-1,-2-5 1,1 3 76,0 1 0,0-1-1,0 1 1,-1 0 0,1 0 0,-1 0-1,-1 0 1,1 0 0,-1 1 0,1-1-1,-1 1 1,-1 0 0,1 0 0,-1 1 0,1-1-1,-1 1 1,0 0 0,-8-3 0,6 4-13,-1 0 0,0 1 0,0 0 0,0 0 0,1 1 0,-1 0-1,0 1 1,0-1 0,0 2 0,1-1 0,-1 1 0,0 0 0,1 0 0,0 1 0,0 0 0,-1 1 0,2 0 0,-1 0 0,-10 7 0,12-7-164,-1 0 0,1 1-1,-1-1 1,1 1 0,1 0 0,-1 0-1,1 1 1,0-1 0,0 1 0,0 0-1,1 0 1,0 0 0,0 1 0,1-1-1,0 1 1,0-1 0,0 1 0,1 0-1,0 0 1,0 0 0,1 0 0,0 8-1,1-11-53,0 0 0,0-1-1,0 1 1,1 0 0,-1-1 0,1 0-1,0 1 1,0-1 0,0 0-1,1 0 1,-1 0 0,1 0-1,-1-1 1,1 1 0,0 0 0,0-1-1,0 0 1,1 0 0,-1 0-1,0 0 1,1-1 0,-1 1-1,1-1 1,-1 0 0,1 0 0,4 1-1,13 2-320,0 0 0,1-2-1,29 1 1,-34-2 514,22 1 328,51 1 2128,-33-8 2107,-56 4-4412,1 1 1,-1 0-1,1-1 0,-1 0 0,0 1 0,1-1 0,-1 0 0,0 1 0,1-1 0,-1 0 0,0 0 0,0 0 0,0 0 0,0 0 0,0 0 0,0-1 0,0 1 0,0 0 0,0 0 0,-1-1 0,2-1 0,8-34 16,-3 5-121,2 13 29,0-1 0,2 1-1,0 1 1,1 0 0,1 0-1,0 1 1,1 1 0,1 0-1,1 1 1,18-14 0,-33 28-60,0 1 0,0-1 0,0 0 0,0 1 0,0-1 0,0 1 0,0-1 0,0 1 1,0 0-1,0-1 0,0 1 0,1 0 0,-1 0 0,0 0 0,0 0 0,0 0 0,0 0 0,0 0 0,0 0 0,0 0 0,1 0 0,-1 1 1,0-1-1,2 1 0,-2 0-3,1 1 1,-1-1 0,1 0 0,-1 1-1,0-1 1,0 1 0,1-1 0,-1 1-1,0 0 1,0-1 0,-1 1 0,1 0-1,1 2 1,1 7-47,0 0 0,-1 1 1,2 19-1,-3-28-9,1 46-554,-2-36-142,0 0 0,1 1 0,0-1-1,1 0 1,6 20 0,-7-30 393,1-1 1,-1 0-1,0 0 0,1 0 1,-1 0-1,1 0 0,-1 0 1,1 0-1,0-1 0,0 1 1,0-1-1,0 1 0,0-1 1,0 0-1,1 0 0,-1 1 1,0-2-1,1 1 0,-1 0 0,0 0 1,1-1-1,-1 1 0,1-1 1,2 0-1,5 1-717,-1-1-1,0 0 1,1-1-1,17-3 1,8-5-1101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23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1 183 1116,'15'-39'4761,"-10"-2"4766,-7 56-6642,2-11-2940,-1 0 0,1-1 0,-1 1 0,1 0 0,0 0 0,1 7 0,2-2-171,-1 1 1,2-1-1,-1-1 1,1 1-1,0 0 1,1-1-1,0 0 1,0 0-1,1 0 1,0-1-1,1 0 1,-1 0-1,1 0 1,0-1-1,1 0 1,0 0-1,0-1 1,10 5-1,-12-7 139,1 0 0,-1 0 0,1 0-1,-1-1 1,1 0 0,0-1 0,-1 0 0,1 0-1,0 0 1,0 0 0,0-1 0,0-1-1,0 1 1,0-1 0,0 0 0,0-1 0,-1 1-1,1-1 1,0-1 0,-1 1 0,0-1 0,0 0-1,1-1 1,-2 1 0,11-9 0,-11 8 210,-1-1 0,0 0 0,0 0 0,0 0 1,-1 0-1,1-1 0,-1 0 0,-1 1 0,1-1 0,-1 0 1,0 0-1,0 0 0,-1-1 0,1 1 0,-2 0 0,1-1 0,-1 1 1,0-7-1,-1-14 1202,-1 0 0,-12-53 0,7 47-594,7 126-933,3-66 163,10 88 49,-3 155 0,-11-233-14,-2 0-1,-1-1 1,-2 0-1,-2 0 1,-1-1 0,-2 0-1,-1 0 1,-26 50 0,34-77-39,-1 1-1,-1-1 1,0 0 0,0-1 0,0 1 0,-1-1 0,0 0 0,-1-1 0,1 0 0,-17 10 0,21-14 19,0 0 0,-1-1 0,1 1 0,0-1 0,-1 0 0,1 0 0,0 0 0,-1-1 0,1 1 0,-1-1 0,0 0 0,1 0 0,-1 0 0,1 0 0,-1-1 0,1 0 0,0 1 0,-1-1 0,1 0 0,-1 0 0,1-1 0,0 1 0,0-1 0,0 0 0,0 0 0,0 0 0,0 0 0,0 0 0,1-1 0,-1 1 0,1-1 0,0 1 0,-3-4 0,0-2 3,1 0-1,-1 0 0,1 0 1,1-1-1,-1 1 0,1-1 1,1 0-1,0 0 0,0 0 1,1 0-1,0 0 0,0 0 1,1-1-1,0 1 0,2-13 1,2-3 27,0-1 1,2 1-1,1 0 1,13-32-1,-3 15 352,3 1-1,1 0 1,2 1-1,2 2 0,2 0 1,1 2-1,1 1 1,63-56-1,-84 84-109,0 0-1,0 1 0,1 0 1,0 0-1,0 1 0,17-7 1,-23 11-209,0 0 0,-1 0 0,1 1 0,0-1 0,0 1 0,0-1 0,0 1 0,0 0 0,-1 0 0,1 0 0,0 1 0,0-1 0,0 1 0,0-1 0,-1 1 0,1 0 0,0 0 0,0 0 0,-1 1 0,1-1 0,-1 1 0,1-1 1,-1 1-1,0 0 0,0 0 0,0 0 0,0 0 0,3 4 0,4 7-17,-1 1 1,0 0 0,-2 0-1,1 0 1,6 26-1,-9-26-193,1 1 0,0-1-1,1 0 1,1-1-1,0 0 1,14 19 0,-18-28 50,0-1 0,0-1 0,0 1 0,1 0 0,-1-1 0,0 1 1,1-1-1,0 0 0,0-1 0,0 1 0,-1 0 0,2-1 0,-1 0 0,0 0 1,0 0-1,0-1 0,0 1 0,0-1 0,1 0 0,-1 0 0,0-1 0,0 1 1,0-1-1,1 0 0,-1 0 0,0 0 0,0 0 0,5-3 0,0 0 41,-1 0 0,1-1 0,-1 0 0,0 0 0,0-1 0,0 0 0,-1 0 1,0-1-1,0 0 0,0 0 0,6-10 0,7-18 1119,-2-1 1,-1 0-1,13-42 1,-20 136-135,-6-41-968,-3-13-118,0 1 1,0-1-1,1 1 0,-1-1 0,1 0 1,0 0-1,0 0 0,0 0 0,1 0 1,0 0-1,-1-1 0,1 1 0,0-1 1,1 0-1,-1 0 0,1 0 1,-1 0-1,1 0 0,0-1 0,0 0 1,0 1-1,0-2 0,0 1 0,0 0 1,1-1-1,-1 0 0,1 0 1,-1 0-1,1 0 0,-1-1 0,1 0 1,-1 0-1,1 0 0,5-1 0,-2 0-113,-1-1-1,1 1 1,-1-1-1,1 0 0,-1-1 1,0 0-1,0 0 1,0-1-1,0 0 1,-1 0-1,0 0 0,1-1 1,-1 0-1,-1 0 1,1 0-1,-1-1 1,0 0-1,0 0 0,6-12 1,24-66 2610,-25 49 4849,-10 61-6800,-1-10-323,1 1 0,1-1 0,0 0 1,7 31-1,-7-43-87,1 1 0,-1-1 0,1 0 1,0 0-1,0 0 0,1 0 0,-1-1 0,1 1 0,-1-1 1,1 1-1,0-1 0,1 0 0,-1 0 0,0 0 0,1 0 0,0-1 1,-1 0-1,1 1 0,0-2 0,0 1 0,1 0 0,7 2 0,-6-3-29,0 1 0,1-1 0,-1 0 1,0 0-1,1-1 0,-1 0 0,0 0 0,1 0 0,-1-1 0,0 0 0,1 0 0,-1 0 0,0-1 0,0 0 0,0-1 0,0 1 0,-1-1 0,1 0 0,-1 0 0,1-1 0,-1 0 0,0 0 0,-1 0 0,1 0 0,-1-1 0,1 1 0,-1-1 0,-1-1 0,1 1 0,-1 0 0,0-1 0,0 1 0,0-1 0,-1 0 0,3-9 0,37-171 4353,-42 207-4038,1-1 0,5 31 0,-5-40-295,1 0-1,1 0 0,0 0 1,0 0-1,1 0 0,8 16 1,-9-23-30,0 1 0,0-1 1,0 0-1,1 0 1,-1 0-1,1-1 1,0 1-1,0-1 0,1 0 1,-1 0-1,1 0 1,-1 0-1,1-1 1,0 0-1,0 0 0,8 2 1,-4-2-318,1-1 0,-1 0 0,0 0 0,1-1 0,-1 0-1,0-1 1,0 0 0,1 0 0,-1-1 0,0 0 0,0-1 0,0 0 0,-1 0 0,1-1 0,-1 0 0,0 0 0,0-1 0,0 0 0,-1-1 0,1 0 0,-1 0 0,0 0 0,-1-1 0,0 0 0,0 0 0,-1-1-1,1 1 1,-2-1 0,1-1 0,5-11 0,-10 19 381,0 0-1,1 1 0,-1-1 1,1 0-1,-1 1 0,0-1 0,1 0 1,-1 1-1,0-1 0,0 0 1,0 0-1,1 1 0,-1-1 1,0 0-1,0 0 0,0 1 1,0-1-1,0 0 0,0 0 1,-1 1-1,1-1 0,0 0 0,0 1 1,0-1-1,-1 0 0,1 0 1,0 1-1,-1-1 0,1 1 1,-1-1-1,1 0 0,-1 1 1,1-1-1,-1 1 0,1-1 0,-1 1 1,1-1-1,-1 1 0,0-1 1,1 1-1,-1 0 0,0-1 1,1 1-1,-1 0 0,0 0 1,0-1-1,1 1 0,-1 0 0,0 0 1,0 0-1,1 0 0,-1 0 1,0 0-1,0 0 0,1 0 1,-1 0-1,-1 1 0,1-1-83,0 0 1,0 0-1,0 0 0,0 0 0,0 0 0,0 1 0,0-1 0,0 0 0,1 1 1,-1-1-1,0 1 0,0-1 0,0 1 0,0-1 0,0 1 0,1-1 0,-1 1 1,0 0-1,0 0 0,1-1 0,-1 1 0,1 0 0,-1 0 0,1 0 0,-1 0 1,1 0-1,-1 0 0,1-1 0,0 1 0,-1 0 0,1 0 0,0 0 0,0 0 1,0 0-1,0 0 0,0 0 0,0 0 0,0 2 0,9 10-1282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24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7 511 184,'-6'29'9029,"24"-36"-4775,-8 3-3465,9-4-490,-1-2-1,-1 0 1,1 0-1,-1-2 1,-1 0-1,0-1 1,-1-1-1,-1 0 1,0-1-1,0-1 1,-2 0 0,17-27-1,-19 26-265,-1 0 0,0-1 0,-1 0 0,-1-1 0,-1 0 0,-1 0 0,0 0 0,-1-1 0,-2 1 1,0-1-1,0 0 0,-2 0 0,-2-20 0,2 38-7,0-1 0,-1 1 0,1 0 1,-1-1-1,1 1 0,-1 0 0,0 0 0,1-1 1,-1 1-1,0 0 0,-1 0 0,1 0 0,0 0 1,0 0-1,-1 1 0,1-1 0,-1 0 1,0 1-1,0-1 0,1 1 0,-1-1 0,0 1 1,0 0-1,-3-2 0,2 3 3,0-1-1,0 1 1,0-1-1,1 1 1,-1 0-1,0 0 1,0 1-1,0-1 1,1 0-1,-1 1 1,0 0-1,0-1 1,1 1-1,-1 0 1,0 1-1,1-1 1,-1 0-1,1 1 1,-5 3-1,-3 4 2,-1 0 0,1 1 0,1 0 0,0 1 0,0 0 0,1 1 0,1 0 1,0 0-1,0 0 0,-9 26 0,6-9-75,1-1 0,2 1 0,1 0 0,-3 35-1,6-33-74,1 1 0,2 0-1,4 33 1,-3-56-73,0 1 0,1-1 0,0 0 0,0 0 0,1 0 0,0 0 1,1 0-1,0 0 0,0-1 0,1 0 0,0 0 0,0 0 0,1-1 0,11 12 1,-13-15-135,1-1 1,0 0 0,0 0-1,0 0 1,0 0 0,0-1-1,0 0 1,0 0 0,1-1-1,-1 1 1,1-1 0,9 1-1,-5-2-229,0 0 0,-1-1 0,1 0 0,0 0 0,0-1 0,16-6 0,-4 0 199,-1-1 0,1-2-1,-2 0 1,1-1 0,22-19 0,9-14 3715,-21 12 3208,-27 55-4348,-3-9-2191,1 0 0,0 0 0,1-1 0,0 1-1,0-1 1,11 22 0,-11-29-171,-1-1 1,1 1-1,0-1 0,0 0 0,1 0 1,-1 0-1,1-1 0,0 1 1,0-1-1,0 0 0,0 0 0,1 0 1,-1-1-1,1 1 0,0-1 1,-1 0-1,1-1 0,0 1 1,0-1-1,7 1 0,-2-1-157,0 0 0,1-1 0,-1 0-1,0 0 1,0-2 0,0 1 0,0-1 0,0 0-1,0-1 1,0 0 0,0-1 0,-1 0 0,0-1-1,0 1 1,0-2 0,0 1 0,8-9 0,-6 5 477,-1 0 0,0-1 0,-1 0 0,0 0 0,-1-1 0,0 0 0,-1-1 0,0 0 0,-1 0-1,0 0 1,0-1 0,4-19 0,5-41 3464,9-104-1,-14 87-997,-11 78-1997,-6 25-468,-6 26-253,-4 23-437,4 2 0,2 0-1,2 0 1,1 71 0,8-123-48,0 1 0,1-1 1,1 0-1,0 0 0,0 0 1,6 16-1,-7-25 233,1-1 0,0 1 0,0 0 0,0 0-1,0-1 1,0 0 0,0 1 0,1-1 0,-1 0 0,1 0 0,-1 0-1,1 0 1,0 0 0,0-1 0,0 1 0,0-1 0,0 0 0,5 1 0,1 1-781,0-2 1,0 1-1,0-1 1,19-1-1,8-4-1396,2-6 555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24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27 168 12,'3'-3'407,"20"-23"2518,-2-3 4950,-21 31-7375,-1-1 0,0 1-1,1 0 1,-1 0 0,1 0 0,0-1-1,0 1 1,-1 0 0,1 0 0,0 0-1,1 3 1,6 29 1014,-4-27-1572,-1 0 0,1 0 1,0-1-1,0 1 0,1-1 0,0 0 0,8 10 1,-7-12-100,-1 0 0,1 0 0,-1-1 0,1 0 0,0 0 0,1 0 0,-1-1 0,0 1 0,1-1 0,-1-1 0,1 1 0,0-1 0,-1 0 0,1 0 0,0-1 0,0 1-1,0-1 1,-1-1 0,1 1 0,0-1 0,0 0 0,-1 0 0,12-4 0,-13 3 164,0 1 0,0-1 0,0-1 0,0 1 0,0 0 0,0-1 0,-1 0 0,1 0 0,-1 0 0,0 0 0,0 0 0,0-1 0,0 1 0,-1-1-1,1 0 1,-1 0 0,0 0 0,0 0 0,0 0 0,-1-1 0,0 1 0,1 0 0,-1-1 0,-1 1 0,1-1 0,-1 1 0,0-1 0,0 1 0,0-1-1,0 1 1,-2-5 0,1 2 164,0 0-1,-1 0 0,0 0 1,-1 0-1,1 0 0,-1 1 0,0-1 1,-1 1-1,0 0 0,0 0 1,0 1-1,0-1 0,-1 1 1,0 0-1,0 0 0,-1 0 0,1 1 1,-1-1-1,0 1 0,0 1 1,0-1-1,-1 1 0,1 0 1,-1 1-1,-7-2 0,7 2-185,1 1 0,-1 0 1,0 1-1,1 0 0,-1 0 0,0 0 0,1 1 0,-1 0 0,0 0 1,1 1-1,-1-1 0,1 2 0,0-1 0,0 1 0,-1 0 0,2 0 1,-10 6-1,9-4-221,0 0 0,0 0 0,0 1 0,1-1 0,-1 1 0,1 1 1,1-1-1,-1 1 0,1 0 0,0 0 0,1 0 0,0 0 0,-4 13 0,6-17-57,0 0-1,1 1 1,-1 0-1,1-1 0,-1 1 1,1-1-1,0 1 1,1-1-1,-1 1 0,0 0 1,1-1-1,0 1 1,0-1-1,0 0 0,0 1 1,1-1-1,-1 0 1,1 0-1,0 1 0,0-1 1,0-1-1,0 1 1,1 0-1,-1 0 0,1-1 1,-1 0-1,1 1 1,0-1-1,0 0 0,0 0 1,0-1-1,5 3 1,1 0-412,0-1 1,0-1 0,0 1-1,0-1 1,16 1 0,16-1-857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4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1 209 756,'2'-26'12511,"-1"25"-12283,0 1-1,0-1 1,1 0 0,-1 1 0,0-1 0,0 1 0,1-1 0,-1 1 0,1-1 0,-1 1 0,0 0 0,1 0 0,-1 0 0,1 0 0,1 0 0,270-30 1621,-233 22-3452,53-18 0,-67 16-1296,0 0 1,46-27-1,-66 34 2188,-1-1-1,1 0 0,-1 0 0,0 0 0,0 0 1,7-9-1,2-6-1083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25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1 257 812,'23'-18'3328,"1"0"1133,-1 3 3831,-23 17-8025,1-1-1,0 1 1,-1 0 0,1-1 0,-1 1 0,1-1-1,-1 1 1,0 0 0,0 0 0,0-1 0,0 4 0,0 37 358,-2-18-570,2 0 1,1 0-1,1 0 1,1 0 0,7 28-1,-5-47-197,1-11-9,3-18-145,-8 19 209,9-20-45,1-1 1,2 1-1,0 1 0,1 0 0,2 1 1,0 0-1,1 1 0,2 1 0,0 1 1,33-27-1,-51 47 131,2-4 104,1 1-1,0 0 1,0 1 0,0-1-1,1 1 1,-1-1 0,7-1-1,-10 4-78,-1 0 0,1-1 0,0 1-1,-1 0 1,1 0 0,0 0-1,0 0 1,-1 0 0,1 1-1,0-1 1,-1 0 0,1 0 0,0 0-1,0 1 1,-1-1 0,1 0-1,-1 1 1,1-1 0,0 0-1,-1 1 1,1-1 0,0 1-1,0 1-5,0 0 0,0-1 0,0 1-1,0 0 1,0 0 0,0-1-1,-1 1 1,1 0 0,0 0-1,-1 0 1,1 4 0,3 33 150,-3-26-144,0 1 0,1-1 0,1 0-1,8 24 1,-10-33-49,1 0 0,0-1 1,0 0-1,0 1 0,0-1 0,0 0 0,1 0 0,0 0 0,-1 0 0,1-1 1,0 1-1,0-1 0,1 0 0,-1 0 0,0 0 0,1 0 0,-1 0 0,1-1 0,0 0 1,-1 1-1,7 0 0,6 1-128,-1-1 0,1-1 0,0 0 0,-1-1 0,1 0 0,0-2 0,-1 1-1,31-9 1,-39 8 158,0 0 0,1-1-1,-1 0 1,-1 0-1,1 0 1,0-1-1,-1 0 1,1 0 0,-1-1-1,-1 1 1,1-2-1,0 1 1,-1 0-1,0-1 1,-1 0 0,1 0-1,-1-1 1,0 1-1,-1-1 1,4-8-1,-5 9 55,3-7 194,0-1 0,-1 1 0,-1-1 0,3-25 1,-33 101-640,23-47 220,0 0-306,0 0 1,1 0-1,1 0 1,0 1-1,1 23 1,1-36 203,1-1 1,-1 0 0,1 1 0,0-1 0,0 0-1,0 0 1,0 0 0,0 0 0,0 0-1,0 0 1,1 0 0,-1 0 0,1-1 0,-1 1-1,1 0 1,0-1 0,0 1 0,0-1 0,0 0-1,0 0 1,0 1 0,0-1 0,0-1 0,0 1-1,0 0 1,1 0 0,-1-1 0,0 1-1,4-1 1,1 1-444,-1 0-1,0-1 1,1 0-1,-1 0 1,0 0 0,1-1-1,-1 0 1,0 0-1,12-5 1,-10 2 702,0 0 0,0 0 0,-1-1 0,1-1 1,-1 1-1,0-1 0,-1 0 0,0 0 0,8-10 0,26-35 16671,-38 67-15514,-1 18-1040,2 17 146,-3-48-257,1 1-1,0-1 1,0 0-1,-1 1 1,2-1-1,-1 0 1,0 0-1,1 0 1,-1 0-1,1 0 0,0 0 1,4 4-1,-5-7-3,-1 1 0,1-1 0,0 0-1,0 0 1,0 1 0,-1-1-1,1 0 1,0 0 0,0 0-1,0 0 1,0 0 0,0 0 0,-1 0-1,1 0 1,0 0 0,0-1-1,0 1 1,0 0 0,-1-1-1,1 1 1,0 0 0,0-1 0,-1 1-1,1-1 1,0 1 0,-1-1-1,1 1 1,0-1 0,-1 1-1,1-2 1,23-22-63,-20 19 61,18-17 78,1 1 1,1 0-1,0 2 0,2 1 0,43-23 1,-11 12-1283,101-35 1,-151 62 969,2-2-716,0 1 0,-1-1 0,1-1 0,15-9 0,-23 13 776,-1 0-1,0 1 1,0-1-1,0 0 1,0 0-1,0 0 1,0 0-1,0 0 1,0 0-1,-1 0 1,1 0 0,0 0-1,-1-1 1,1 1-1,-1 0 1,1 0-1,-1 0 1,1-1-1,-1 1 1,0 0-1,0-1 1,0 1 0,1 0-1,-1-1 1,0 1-1,-1 0 1,1-1-1,0 1 1,0 0-1,-1-1 1,1 1 0,0 0-1,-1 0 1,1-1-1,-1 1 1,0 0-1,1 0 1,-1 0-1,0 0 1,0 0-1,0 0 1,0 0 0,0 0-1,0 0 1,0 0-1,0 0 1,-1 0-1,-26-19-2272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26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47 2244,'-14'-10'1330,"8"4"-143,-1 1-1,0 1 0,0-1 1,-1 1-1,1 1 1,-15-6-1,22 9-1023,-1 0-1,1-1 1,-1 1-1,0 0 1,1 0-1,-1 0 1,0 0-1,1 0 1,-1 0-1,1 0 1,-1 1-1,0-1 1,1 0-1,-1 0 1,0 0-1,1 1 1,-1-1-1,1 0 1,-1 1-1,1-1 1,-1 0-1,1 1 1,-1-1-1,1 1 1,-1-1-1,1 0 1,-1 2-1,-6 19 2015,7 25-662,4-6-963,11 113-13,6-54-3435,-21-97 2649,1-1 1,-1 1 0,1 0 0,0-1 0,-1 1 0,1 0-1,0-1 1,0 1 0,0-1 0,0 1 0,0-1-1,1 1 1,-1-1 0,0 0 0,1 0 0,-1 0 0,0 0-1,1 0 1,0 0 0,-1 0 0,3 1 0,-1-1-172,0-1 1,0 1-1,0-1 1,0 0-1,0 0 1,0 0 0,0 0-1,0 0 1,0-1-1,0 0 1,-1 1-1,4-2 1,6-3-616,-1 0 1,0 0-1,0-1 1,0-1-1,12-9 0,-5 2 1792,-1-2-1,0 0 0,28-35 0,-17 14 4207,3-1 7497,-31 38-12399,2 14 1306,-1 22-1823,-1-30 640,0 14-1368,1 1 0,0-1 1,2 0-1,0 0 0,1 0 1,9 23-1,-9-32 310,1 0 0,0-1 0,1 1 0,0-1 0,1 0 0,0-1 0,0 0 0,1 0 0,0 0 0,1-1 0,-1-1 0,13 9 0,29 16-1625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26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10 176 1332,'-4'-66'5492,"-1"-23"6628,6 72-9757,7 13-509,-5 5-1694,-1 0 0,1 1 0,-1-1 0,1 0 0,-1 1-1,0 0 1,0-1 0,1 1 0,1 3 0,27 27 214,-2 2 0,-2 1 0,-1 1 0,31 56 0,-29-43-504,-2 1-1,-3 0 0,-2 2 1,-2 1-1,23 107 0,-35-123-246,-3 0 0,-1 0-1,-1 0 1,-2 0 0,-2 0 0,-2 0-1,-1-1 1,-1 1 0,-24 70-1,21-81-585,-2-1 0,-1 0 0,-1-1 0,-1-1-1,-19 24 1,23-33-400,-1-1-1,0-1 1,-1 0-1,0-1 1,-1 0-1,0-1 0,-1 0 1,0-1-1,-23 11 1,13-12-772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34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0 420,'-6'42'4612,"-2"64"-1,13 119 2142,-5-219-6617,47 608 2739,-47-605-2979,0-3-99,0-1 0,1 0 0,-1 1 0,1-1 1,0 0-1,0 0 0,1 0 0,2 8 0,19-55-9103,-19 25 7597,-2 0 0,2-25 0,-3-9-275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34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27 111 712,'-7'-39'2319,"-9"-32"6151,12 102-4549,6 5-3459,0 1 0,3-1 0,1 0 0,1-1 0,2 1 0,2-2 0,1 1 0,26 51 0,-23-58-712,1 0 0,1-1 0,1-1 0,2 0 0,0-2 0,2 0 0,0-1 0,2-1 0,0-2 0,28 19 0,-40-32-968,1 0 0,-1 0 0,27 9 0,-35-15 710,0 0 0,0 1 0,0-1-1,0-1 1,0 1 0,0-1 0,0 1 0,0-1 0,0 0-1,1 0 1,-1-1 0,0 0 0,0 1 0,0-1 0,0 0-1,0-1 1,-1 1 0,6-3 0,4-8-1339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35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50 308,'-1'-12'1193,"1"8"-557,0 1 0,-1 0 0,1 0 0,-1 0 0,-12-18 8047,12 40-7614,1-17-707,14 302 3919,5-105-4413,3-68-3216,-22-126 2776,2-1 0,-1 1-1,0-1 1,1 1 0,0-1 0,0 0-1,0 1 1,1-1 0,2 4 0,-4-7 386,0 0-1,0-1 1,0 1 0,0 0 0,0-1 0,0 1 0,0 0 0,0-1 0,0 1 0,0-1 0,0 1 0,0-1 0,0 0-1,0 0 1,1 1 0,-1-1 0,0 0 0,0 0 0,0 0 0,1 0 0,-1 0 0,0 0 0,0-1 0,0 1 0,0 0-1,1-1 1,-1 1 0,0-1 0,0 1 0,0-1 0,0 1 0,0-1 0,0 0 0,0 1 0,0-1 0,0 0 0,-1 0-1,1 0 1,0 0 0,1-1 0,15-19-1746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35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72 856,'1'-4'552,"0"-3"602,0 1 1,0-1-1,-1 1 0,0-1 0,0 1 0,0-1 0,-1 1 1,-2-10-1,-2 30 4453,0 12-5118,-3 59-412,4 0 0,4 0 0,3 1 0,4-1 0,29 137 0,-35-216-171,2 8-757,1 0-1,0-1 1,12 25-1,-15-36 513,0 0 0,1 1 1,-1-1-1,1 0 0,-1 0 0,1 0 0,0 0 0,0 0 0,0-1 0,0 1 1,0 0-1,3 1 0,-3-3 47,-1 1 1,0-1 0,1 0-1,-1 1 1,1-1-1,-1 0 1,1 0-1,-1 0 1,1 0-1,-1 0 1,1 0 0,-1 0-1,1-1 1,-1 1-1,1-1 1,-1 1-1,0-1 1,1 1 0,-1-1-1,0 0 1,1 0-1,-1 1 1,2-3-1,13-11-1862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36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68 604,'0'-10'1238,"-1"-20"3351,1 28-3727,-1 0-1,1-1 0,-1 1 0,1-1 0,-1 1 0,0 0 0,0 0 0,0-1 1,-2-3-1,2 6-805,1 0 0,0 0 1,0 0-1,0 0 0,-1 0 1,1 0-1,0 0 0,0 0 0,0 0 1,-1 0-1,1 0 0,0 0 1,0 0-1,0 0 0,-1 0 1,1 0-1,0 0 0,0 0 0,0 0 1,-1 0-1,1 0 0,0 0 1,0 0-1,0 0 0,0 0 1,-1 1-1,1-1 0,0 0 1,0 0-1,0 0 0,0 0 0,-1 0 1,1 1-1,0-1 0,0 0 1,0 0-1,0 0 0,0 0 1,0 1-1,0-1 0,0 0 1,0 0-1,-1 0 0,1 1 0,0-1 1,0 0-1,0 0 0,0 0 1,0 1-1,0-1 0,0 0 1,0 0-1,0 0 0,1 1 0,-1-1 1,0 0-1,-4 16 408,2 12-208,0 1-1,2 0 1,1 0 0,5 33 0,26 115-182,-32-175-73,77 316-3773,-76-314 3478,8 41-2452,-9-19-2095,-27-41-1035,-48-53 4188,2-1 8225,72 68-6206,0 0-1,0 1 1,0-1 0,0 0-1,0 0 1,0 0-1,1 0 1,-1 0 0,0 0-1,0 0 1,1 0 0,-1 0-1,0 0 1,1 0 0,-1 0-1,1 0 1,0-1 0,-1 1-1,1 0 1,0 0-1,0 0 1,-1-1 0,1 1-1,0 0 1,0 0 0,1-1-1,-1 1 1,0-2 0,3 1-105,-1 0 0,0-1 0,0 2 0,1-1 0,-1 0 0,1 0 0,-1 1 0,1-1 0,0 1 0,0 0 0,4-1 0,151-55-6576,0 1-5240,-133 45 9967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36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0 208,'10'7'10621,"-5"11"-5544,-4 26-2897,-1-28-1148,2 7-586,0 15 85,8 49 0,-7-76-532,-1 1 0,2 0 1,0 0-1,0-1 0,1 0 1,0 0-1,1 0 1,9 12-1,-11-19-72,0 0-1,0 0 1,1 0 0,0 0 0,-1-1 0,1 0-1,0 0 1,1 0 0,-1-1 0,0 0-1,1 0 1,-1 0 0,1 0 0,0-1-1,-1 0 1,1 0 0,0-1 0,0 0 0,0 0-1,-1 0 1,1-1 0,8-1 0,0 0-176,-1 0 1,0-1-1,0-1 1,-1 0-1,1-1 0,-1 0 1,0-1-1,20-13 1,-29 17 234,0 0 0,-1 0 0,1-1 0,-1 1 0,0 0-1,0-1 1,0 1 0,0-1 0,0 0 0,0 0 0,-1 0 0,1 0 0,-1 0 0,0 0 0,0 0 0,0 0 0,0 0 0,0-1 0,-1 1-1,0-5 1,0-3 368,-1 0 0,-1 1 0,0-1-1,-7-19 1,-2-17 1665,7 31-900,2 21-246,0 30-470,3 30-993,2 0 0,21 117 0,-24-181 489,11 36-3391,-10-36 3099,-1 0-1,0 0 1,1 1-1,-1-1 1,1 0-1,-1 0 1,1 0-1,-1 0 1,1 0-1,0 0 1,0 0-1,6 5-2754,-6-6 2754,0 1 1,0-1-1,0 0 1,0 1-1,0-1 1,0 0-1,1 1 1,0-1-1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38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0 956,'8'7'14190,"9"-4"-9446,27 0-6628,-31-3 3160,17 3-1509,36 0-577,-24-7-5303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4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3 440,'-10'-3'3763,"11"14"-17,1-3-3518,42 269 6472,-1 0-6924,-38-251-426,7 30-2162,-11-51 2166,1-1 0,-1 0 0,1 1 0,0-1 1,0 0-1,1 0 0,-1 0 0,1 0 0,4 4 0,4-1-1630,5-5 360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39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1 180,'0'1'349,"-1"1"0,1-1 0,-1 1 0,1 0 0,0-1 0,0 1 0,0-1 0,0 1 0,0-1 0,0 1 0,0 0 0,0-1 0,1 1 0,-1-1 0,1 1 0,-1-1 0,2 3 0,0 4 603,42 184 6674,29 96-5863,-68-269-1822,-1-4-161,-1 0-731,1 0 0,1 0 0,7 15 0,-11-27 587,0-1 0,0 0 0,0 1 0,0-1 1,1 0-1,-1 0 0,0 0 0,1 0 0,0 0 0,0 0 0,-1-1 0,1 1 0,0 0 0,0-1 0,1 0 0,-1 1 1,0-1-1,0 0 0,1 0 0,-1 0 0,0 0 0,1-1 0,-1 1 0,1-1 0,4 1 0,10-4-1874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37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26 116,'8'-5'3298,"-5"3"-1649,1 0 0,0 0 0,0 0 0,0 0 0,6-1 0,37-4 3342,-16 7-5170,36 4 1,-28-1 1292,138 10-590,-70-3-1343,119-5-1,-208-9-2766,-68-14-6270,38 15 9072,-21-7-1399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38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 1440,'-1'0'651,"0"-1"-325,0 1-1,0 0 1,1-1-1,-1 1 1,0 0-1,0 0 0,0 0 1,0-1-1,1 1 1,-1 0-1,0 0 1,0 1-1,0-1 1,0 0-1,1 0 1,-8 3 2929,6-1-2930,-3 12 4475,5 0-4605,8 123 3984,-1-32-3688,-6-36-728,1 11-2079,2-28-3711,-5-39 2326,1-13 3597,0 1-1,0-1 0,-22-8-7280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39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1 432,'2'57'9398,"8"30"-5590,-1-18-2111,31 386 828,-40-449-2623,1 11-1025,0 0-1,2 0 1,0 0-1,9 30 1,-12-45 853,1-1 0,0 0 0,-1 1 0,1-1 0,-1 0-1,1 0 1,0 1 0,0-1 0,0 0 0,0 0 0,0 0 0,0 0 0,0 0 0,0 0-1,0 0 1,0-1 0,1 1 0,-1 0 0,0-1 0,1 1 0,-1-1 0,0 1-1,1-1 1,-1 1 0,0-1 0,1 0 0,-1 0 0,1 0 0,-1 0 0,1 0 0,-1 0-1,0 0 1,1 0 0,-1-1 0,1 1 0,1-1 0,7-8-1517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0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39 1216,'-12'-39'13657,"16"72"-11809,43 240 846,-8 2-3713,-19-132-1331,-19-138 1692,0 1-1,0-1 1,0 0-1,1 1 1,0-1-1,4 7 1,-4-54-9351,-11 17 8641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0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51 160 448,'-10'-16'1608,"-4"1"552,8 4 481,-5 2 95,8 0-152,0 1-292,-1 3-384,4-1-527,7-1-617,-4 0-596,11-2-676,3-2-752,3 0-913,11 2-643,3 1-256,3 1 52,7 1 343,-7 1 537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0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74 1232,'17'-23'18044,"-13"21"-17528,0 1-1,0-1 0,1 1 1,-1 0-1,0 0 1,9-1-1,-6 1-917,1 1 0,-1 0 0,1 0 0,-1 1 1,13 3-1,-3 2 1887,-15-4-1484,0 1 0,0-1 0,0 0-1,0 0 1,-1 1 0,1-1 0,-1 1 0,1-1 0,-1 1-1,0 0 1,0-1 0,0 1 0,0 0 0,-1 0 0,1 0-1,-1 0 1,1 0 0,-1 0 0,0 0 0,0 0 0,-1 0-1,1 0 1,0-1 0,-2 5 0,-2 10-7,0-1 1,-13 32-1,14-41 7,-22 50-7,17-43-20,1 0-1,1 0 1,0 1-1,1 0 1,1 0 0,0 0-1,-3 30 1,7-44-48,0 0 1,0 1-1,0-1 1,0 0-1,0 0 1,0 0-1,0 1 1,0-1-1,1 0 1,-1 0-1,1 0 1,-1 1-1,1-1 1,-1 0-1,1 0 0,-1 0 1,1 0-1,0 0 1,0 0-1,0 0 1,-1 0-1,1-1 1,0 1-1,0 0 1,0 0-1,0-1 1,0 1-1,2 0 1,1 0-190,-1 0 0,0-1 1,0 0-1,0 0 1,0 0-1,0 0 1,0 0-1,0-1 1,0 1-1,0-1 1,4-1-1,7-2-849,-1-2 1,0 1-1,-1-2 0,15-8 0,-14 6 701,-1-1-1,0 0 0,-1-1 1,0 0-1,-1-1 1,10-14-1,-10 12 1389,-1 0 0,0-1-1,-1 0 1,-1-1 0,7-21 0,-12 25 412,-2 11-1157,0 0 0,0-1 0,0 1 0,0 0 0,1 0 0,-1-1-1,0 1 1,1 0 0,-1 0 0,1 0 0,-1-1 0,1 1 0,0 0 0,-1 0 0,1 0 0,1-1 0,7 24 918,-6-12-1150,1-1 0,1 0 0,0 1 0,0-2 0,1 1 0,0-1 0,0 0 0,1 0 0,0-1 0,0 1 0,15 10 0,-17-15-49,1 0 1,-1 0-1,0-1 0,1 1 1,0-1-1,0 0 1,-1-1-1,1 1 1,0-1-1,0 0 0,1-1 1,-1 0-1,0 1 1,0-2-1,0 1 1,0-1-1,0 0 0,0 0 1,0-1-1,0 0 1,7-3-1,-10 4 28,1 0-1,-1-1 0,1 0 1,-1 0-1,0 0 1,0 0-1,1 0 0,-2 0 1,1-1-1,0 0 1,0 1-1,-1-1 1,1 0-1,-1 0 0,0 0 1,0-1-1,0 1 1,-1 0-1,1-1 0,-1 0 1,0 1-1,0-1 1,0 0-1,1-6 1,-2 4 44,0-1 0,-1 0 0,0 1 0,0-1 0,0 1 1,-1 0-1,0-1 0,0 1 0,0 0 0,-1 0 0,0 0 0,0 0 1,-7-8-1,0 0 120,-1 0 0,-1 1 0,0 0 0,-1 1 0,-1 0 0,1 1 0,-28-16-1,35 23-194,-1 0 0,0 0 0,-1 1-1,1 0 1,-1 0 0,1 1-1,-1 0 1,0 0 0,0 1-1,0 0 1,1 0 0,-1 1-1,0 0 1,0 1 0,0-1-1,0 1 1,0 1 0,0 0-1,-10 3 1,15-4-245,1 0 0,-1 1 0,0-1-1,1 1 1,0-1 0,-1 1 0,1 0 0,0-1 0,0 1 0,0 1-1,0-1 1,0 0 0,0 0 0,1 1 0,-1-1 0,1 1-1,0-1 1,-1 1 0,1 0 0,0-1 0,1 1 0,-1 0-1,0 0 1,1 3 0,-1-2-274,2 1 1,-1-1-1,0 0 1,1 1-1,0-1 0,0 1 1,0-1-1,1 0 0,-1 0 1,1 1-1,0-1 0,0-1 1,0 1-1,6 7 0,14 11-1735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1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1 240 1224,'6'-7'8743,"10"3"-5068,20 1-2322,-30 3-573,119-8 1198,369-41-776,-493 48-1205,12 0-121,0-2 0,1 0 1,-2 0-1,1-1 0,0-1 0,-1 0 0,13-7 1,-25 12 105,1 0 0,0-1 0,-1 1 0,1-1 0,0 1 0,-1-1 0,1 1 0,-1-1 0,1 1 0,-1-1 0,1 1 0,-1-1 0,1 0 0,-1 1 0,1-1 0,-1 0 0,0 0 0,0 1 0,1-1 0,-1 0 0,0 0 0,0 1 0,0-1 0,0 0 0,0 0 0,1 0 0,-2 1 0,1-1 0,0 0 0,0 0 0,0 1 0,0-1 0,0 0 0,-1 0 0,1 1 1,0-1-1,-1 0 0,1 0 0,0 1 0,-1-1 0,1 0 0,-1 1 0,1-1 0,-1 1 0,0-1 0,1 1 0,-1-1 0,1 1 0,-1-1 0,0 1 0,1 0 0,-3-1 0,-40-22-209,40 22 217,-36-13-70,0 2 0,-1 1 0,-51-7 1,-125-1-97,213 19 158,-29-1 67,-36 3-1,61-1-132,0-1 0,0 1 0,0 1 0,0-1-1,1 1 1,-1 0 0,0 1 0,1 0 0,-1 0-1,1 0 1,-10 7 0,15-9-69,1 0 0,-1-1 0,0 1 0,1 0 0,-1 0-1,0-1 1,1 1 0,-1 0 0,1 0 0,-1 0 0,1 0 0,0-1 0,-1 1 0,1 0 0,0 0-1,0 0 1,-1 0 0,1 0 0,0 0 0,0 0 0,0 0 0,0 0 0,0 0 0,1 0-1,-1 0 1,0 0 0,0 0 0,1 0 0,-1-1 0,0 1 0,1 0 0,-1 0 0,1 0 0,-1 0-1,1-1 1,-1 1 0,1 0 0,0 0 0,-1-1 0,2 2 0,4 3-983,-1 0-1,1-1 1,1 1 0,7 3 0,-6-3 260,13 8-1084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1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1 584,'-1'1'58,"-1"1"597,-1 0 0,1 0-1,0 1 1,1-1 0,-1 0-1,0 1 1,1-1-1,2 13 4798,18-11-2514,155-5 2492,-47-1-4671,-37 4-715,158-1 614,-86-13-5989,-213 17-4353,-30-1 5947,28-3 2101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2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0 524,'-17'5'550,"6"-2"206,0 0-1,0 1 1,0 0 0,-21 11-1,31-14-544,-1 0 0,1 0 0,-1 0 0,1 0 0,-1 0 0,1 1 0,-1-1-1,1 1 1,0-1 0,0 1 0,0-1 0,0 1 0,0-1 0,0 1 0,0 0 0,1 0 0,-1-1-1,0 1 1,1 0 0,0 0 0,-1 0 0,1 0 0,0 0 0,0 0 0,0-1 0,0 1 0,0 0 0,0 0-1,1 0 1,-1 0 0,1 0 0,-1-1 0,1 1 0,0 0 0,0 0 0,0-1 0,1 3 0,3 4 186,1 1 0,1-1 0,-1 0 0,1 0 1,1-1-1,-1 0 0,1-1 0,0 1 0,1-1 1,0-1-1,0 0 0,0 0 0,0-1 0,1 0 1,11 3-1,-6-2-857,1-1 0,0-1-1,27 3 1,-29-6-814,0 0-1,-1 0 0,1-1 0,16-4 0,-24 4 101,0 0 1,0-1-1,0 0 0,0-1 0,0 1 1,7-5-1,0-2-893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4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22 340,'5'-6'295,"9"-9"3712,-13 15-3906,-1 0 1,1 0-1,-1 0 1,1 0-1,-1 0 1,1 0-1,-1 0 0,1 0 1,-1 0-1,1 0 1,0 0-1,-1 0 1,1 0-1,-1 0 1,1 1-1,-1-1 1,1 0-1,-1 0 1,0 1-1,1-1 1,-1 0-1,1 1 1,-1-1-1,1 0 0,-1 1 1,0-1-1,1 1 1,-1-1-1,0 1 1,0-1-1,1 1 1,-1-1-1,0 1 1,0-1-1,0 1 1,1 0-1,9 23 823,0 0 1,-2 1-1,-1 0 1,5 34-1,-6-32-414,59 232 1413,-4-92-6286,-36-121 635,-24-44 3436,1 0 0,-1 0 0,1 0 0,-1 0 0,1 0 0,0-1 0,-1 1 0,1-1-1,0 1 1,0-1 0,0 0 0,1 1 0,-1-1 0,0 0 0,0 0 0,1-1 0,-1 1 0,3 0 0,12-3-1379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3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5 904,'-9'-5'8458,"8"5"-8167,-4 10 3376,3 22-1834,2-29-1401,23 265 3892,-15-200-4001,2 13-538,3-1 0,28 93 1,-39-167-153,0 0 1,0 0-1,1-1 1,-1 1-1,1-1 1,1 0-1,5 8 1,-8-12 208,0 0 0,0 0 0,0 0 0,-1 0 1,1-1-1,0 1 0,0 0 0,0-1 0,1 1 0,-1 0 0,0-1 1,0 0-1,0 1 0,0-1 0,0 0 0,1 1 0,-1-1 1,0 0-1,0 0 0,0 0 0,1 0 0,-1 0 0,0 0 0,0-1 1,0 1-1,1 0 0,-1-1 0,0 1 0,0 0 0,0-1 1,0 1-1,0-1 0,0 0 0,0 1 0,0-1 0,0 0 0,0 0 1,0 0-1,0 1 0,-1-1 0,1 0 0,0 0 0,-1 0 1,1 0-1,0-2 0,6-7-401,-2 1 1,1-1-1,-1-1 1,-1 1-1,0-1 1,0 1-1,-1-1 0,-1 0 1,3-22-1,-1-13 819,-2-48 0,-2 79-160,1-49 769,-4-139 3846,-12 69 2842,15 133-7498,-5-21 2063,5 22-2087,0 1 0,0-1 0,0 0-1,0 0 1,0 1 0,0-1-1,-1 0 1,1 0 0,0 0 0,0 1-1,0-1 1,0 0 0,0 0 0,0 0-1,-1 1 1,1-1 0,0 0-1,0 0 1,0 0 0,-1 0 0,1 1-1,0-1 1,0 0 0,0 0-1,-1 0 1,1 0 0,0 0 0,0 0-1,-1 0 1,1 0 0,0 0-1,0 0 1,-1 0 0,1 0 0,0 0-1,0 0 1,-1 0 0,1 0 0,0 0-1,0 0 1,0 0 0,-1 0-1,1 0 1,0 0 0,0 0 0,-1 0-1,1 0 1,0-1 0,0 1-1,0 0 1,-1 0 0,1 0 0,0 0-1,0-1 1,0 1 0,0 0-1,0 0 1,-1 0 0,1-1 0,0 1-1,0-1 1,-2 13 207,0-1 0,1 0 0,0 1 0,0-1 0,2 1 0,-1-1 0,2 1 0,3 15 0,0 2-188,2 0 1,1 0 0,1-1 0,1 0 0,2-1 0,1 0 0,23 35 0,-25-44-544,1-1 0,1-1 0,0 0 0,1-1-1,1 0 1,0-1 0,1-1 0,1 0 0,0-1 0,1-1 0,28 13 0,-33-19-460,0 0 1,0-2 0,1 1-1,-1-2 1,1 1-1,-1-2 1,1 0 0,0-1-1,-1 0 1,1-1-1,0 0 1,-1-1 0,1-1-1,-1 0 1,0-1 0,0 0-1,23-11 1,-9-5-577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3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91 1592,'-7'-17'1561,"4"9"-43,1 0-1,-2 0 1,1 0 0,-1 0 0,0 1-1,-1 0 1,0-1 0,-11-4 3001,15 44-3580,2-20-894,18 209 966,-13-174-2692,2-1 0,26 78 0,-32-117 898,1-1-1,0 0 1,0 0 0,1 0-1,0 0 1,0 0 0,8 8-1,-10-12 368,0 1 0,0-1 0,1 0 0,-1 0 0,1 0-1,-1-1 1,1 1 0,0-1 0,0 1 0,-1-1 0,1 0-1,0 0 1,0 0 0,0 0 0,1-1 0,-1 1 0,0-1 0,0 0-1,5 0 1,15-6-1480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4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6 204 932,'3'-74'5338,"-4"55"-6,-7-37-1,30 171-1503,-1 10-3570,14 80-3497,-32-188 1917,1 0 0,1 0 0,8 19 0,-12-33 919,0 0-1,0 0 1,1 0 0,-1 0-1,1 0 1,-1 0 0,1-1 0,0 1-1,0 0 1,0-1 0,1 0-1,-1 0 1,1 1 0,-1-1 0,1-1-1,0 1 1,-1 0 0,1-1-1,0 1 1,0-1 0,0 0-1,0 0 1,0 0 0,6 1 0,9-5-1519</inkml:trace>
  <inkml:trace contextRef="#ctx0" brushRef="#br0" timeOffset="1">403 140 1244,'5'-28'1806,"-2"12"927,0 0 0,-1-1 0,-1 1 0,-1-31 0,21 227 3122,5 147-8064,-26-304 1661,5 76-2961,6-37-4376,-10-48 2788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4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89 120 656,'-24'-7'1864,"4"1"588,3 1 365,3-1 11,8-1-292,-1-2-520,14-1-751,3-2-809,13-3-760,11 0-637,10 3-567,7 2-456,7 5-296,3 5-168,-3 2 91,-4 1 249,-7 3 340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5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17 428,'3'-9'20936,"9"5"-21407,-5 3 480,0 0 0,0 0 1,0 1-1,0 0 0,0 0 1,0 0-1,0 1 0,0 0 1,0 1-1,0-1 1,-1 1-1,10 4 0,-14-5-11,0 1-1,1-1 1,-1 0 0,0 1-1,0-1 1,0 1 0,-1 0-1,1 0 1,0-1-1,-1 1 1,1 1 0,-1-1-1,1 0 1,-1 0-1,0 0 1,0 1 0,0-1-1,0 0 1,0 1 0,-1-1-1,1 1 1,-1-1-1,0 1 1,1-1 0,-1 1-1,0-1 1,-1 1-1,1-1 1,0 1 0,-1-1-1,1 1 1,-1-1-1,0 1 1,0-1 0,0 0-1,-2 5 1,-1 0-10,0 1 1,-1-1 0,1 0-1,-1-1 1,0 1-1,-1-1 1,-8 7-1,-12 15-88,26-28 72,0 0 0,-1 1 0,1-1 0,0 0 0,0 0 0,0 0 0,0 0 0,-1 0 0,1 0 0,0 1 0,0-1 0,0 0 0,0 0 0,0 0 0,0 0 0,0 1 0,0-1 0,0 0 0,-1 0 0,1 0 0,0 1 0,0-1 0,0 0 0,0 0-1,0 0 1,0 0 0,0 1 0,0-1 0,0 0 0,0 0 0,1 0 0,-1 1 0,0-1 0,0 0 0,0 0 0,0 0 0,0 0 0,0 1 0,0-1 0,0 0 0,0 0 0,1 0 0,-1 0 0,0 0 0,0 1 0,0-1 0,0 0 0,0 0 0,1 0 0,13 1-1253,21-7-686,-31 6 1705,9-2-238,0 0-1,0 1 1,0 1 0,25 1 0,-35-1 606,0 1-1,0-1 1,0 0 0,0 1-1,0-1 1,0 1 0,0 0-1,0 0 1,0 0 0,0 1 0,0-1-1,-1 1 1,1-1 0,0 1-1,-1 0 1,1 0 0,-1 0-1,0 0 1,0 1 0,0-1-1,0 1 1,0-1 0,0 1-1,-1-1 1,1 1 0,0 3-1,-2-3 22,0 0 0,0 0 0,0 1 0,0-1 0,-1 0 0,1 0 0,-1 0 0,0 0 0,0 0 0,0 0 0,0 0 0,0-1 0,-1 1 0,1 0 0,-1-1-1,0 1 1,0-1 0,0 1 0,0-1 0,0 0 0,-5 4 0,-6 5 274,0-1 0,-24 14-1,35-23-365,-9 5 34,1 1-370,1-1 1,-2 0 0,1 0-1,0-1 1,-1-1-1,0 0 1,-20 4-1,31-8 152,-1 0-1,1 0 1,-1 0 0,1 0-1,-1 0 1,1 0-1,-1 0 1,1 0-1,-1 0 1,1 0-1,-1-1 1,1 1-1,-1 0 1,1 0 0,-1-1-1,1 1 1,0 0-1,-1-1 1,1 1-1,-1 0 1,1-1-1,0 1 1,0 0 0,-1-1-1,1 1 1,0-1-1,-1 1 1,1-1-1,0 1 1,0-1-1,0 1 1,0-1 0,-1 1-1,1-1 1,0 1-1,0-1 1,0 1-1,0-1 1,0 1-1,0-1 1,0 1-1,0-1 1,1 1 0,-1-1-1,0 1 1,0-1-1,0 1 1,0-1-1,1 0 1,11-27-4170,8-1 1522,6-5 471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5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1 167 180,'19'-13'11212,"-17"13"-10838,36 0 3527,-28 0-2742,-6 0-957,188-2 5004,-1-13-7250,-173 11-154,-56-16-11200,11 9 11192,-6-5 426</inkml:trace>
  <inkml:trace contextRef="#ctx0" brushRef="#br0" timeOffset="1">218 6 224,'-53'-5'15297,"53"5"-15100,6 23 1124,-4-16-564,27 174 1982,4 24-6250,-31-198 2661,0 1 0,0-1 0,1 1 0,0-1 0,1 0 0,6 11 0,-8-15 404,0 0-1,1 0 0,-1-1 1,0 1-1,1-1 0,0 0 1,-1 0-1,1 0 0,0 0 1,0 0-1,0 0 0,1-1 1,-1 0-1,0 1 0,0-1 1,1-1-1,4 2 0,18 0-1755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5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56,'2'-7'1200,"1"0"0,-1 0-1,1 0 1,14-12 6061,-10 52-5033,-3 108 1608,4 45-2348,-4-148-1781,1-1 0,19 68 0,-21-95-379,1 0-1,0 0 1,1-1-1,0 1 1,0-1-1,9 10 1,-12-16 224,0 0 0,0-1 0,0 0 0,0 0 0,0 1 0,0-1 0,1 0 0,-1-1 0,1 1 0,-1 0 0,1-1 0,0 1 1,0-1-1,0 0 0,-1 0 0,1 0 0,0 0 0,0-1 0,0 1 0,1-1 0,-1 0 0,0 0 0,0 0 0,0 0 0,0 0 0,3-1 1,11-6-1337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6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109 119 328,'1'-14'1015,"3"-39"4446,-4 47-4041,0-1 0,-1 1-1,0-1 1,0 1 0,0 0-1,-3-8 1,35 129 2359,-12-36-3785,59 160-2773,-7-86-5669,-67-145 7466,-2-6 581,-1 0 1,1 1-1,-1-1 0,0 0 1,0 1-1,0-1 0,0 1 0,0-1 1,-1 1-1,1 0 0,-1-1 1,1 1-1,-1 4 0,-3 0-1327</inkml:trace>
  <inkml:trace contextRef="#ctx0" brushRef="#br0" timeOffset="1">17 508 1740,'-10'-7'2460,"3"-2"301,7 0 187,7-2-376,3 0-712,7 0-840,4 0-776,6 2-684,7-2-688,0 5-716,10 3-576,-4 3-204,4 3 95,0-1 309,0 2 444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6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90 400,'-13'-7'9575,"13"6"-9376,16-16 3788,32-13-1721,-31 23-1646,0 0 1,1 1-1,30-5 1,-44 10-547,0 0 0,0 0-1,1 1 1,-1 0 0,0-1 0,1 1 0,-1 1 0,0-1-1,0 1 1,0 0 0,1 0 0,-1 0 0,0 0 0,0 1-1,0-1 1,0 1 0,-1 0 0,1 0 0,-1 1 0,1-1-1,5 6 1,-7-6-54,-1 0 0,0 0-1,0 0 1,0 1 0,0-1-1,0 0 1,-1 0 0,1 1-1,-1-1 1,1 0 0,-1 1-1,0-1 1,0 1 0,0-1-1,0 0 1,-1 1 0,1-1-1,0 0 1,-1 1 0,0-1-1,-1 3 1,-2 7 64,-1-1-1,-13 21 1,8-14 22,-13 26 118,7-16-85,1 2 1,-18 50-1,32-78-173,0 1 0,1-1-1,-1 0 1,1 1-1,-1-1 1,1 0-1,0 1 1,0-1 0,0 0-1,0 1 1,0-1-1,0 1 1,1-1 0,-1 0-1,1 1 1,0-1-1,0 0 1,-1 0-1,2 1 1,-1-1 0,0 0-1,2 2 1,-1-2-177,1 0 0,-1 0 1,1 0-1,-1 0 0,1-1 0,0 1 1,0-1-1,0 1 0,0-1 1,0 0-1,0 0 0,1-1 0,-1 1 1,4 0-1,9-1-1182,-1 1 1,0-2-1,0 0 0,1-1 1,26-7-1,-30 6 528,1-1-1,-1 0 1,1-1 0,-1-1 0,0 0-1,-1 0 1,15-11 0,8-12-870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7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26 16,'-10'-9'700,"3"1"60,-6 3-180,3 3-188,-4 0-280,4 2-348,3 2-272,-3 0-144,3 2-72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5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41 944,'0'-31'4630,"0"21"-1075,0 24-351,4 54-1793,3-1 0,22 95 1,-15-90-1083,34 142-593,-9-43-6472,-39-155 2560,-14-20-45,-1-6 2750</inkml:trace>
  <inkml:trace contextRef="#ctx0" brushRef="#br0" timeOffset="1">35 651 756,'-14'-6'1792,"4"-1"400,0-1 353,10 1-17,0 0-372,13-4-508,4-2-576,10-2-652,7-1-800,7 1-1036,6 2-816,1 4-356,6 2-56,0 3 147,4-1 353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7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133 124 1612,'-10'-13'12842,"9"13"-12575,0 1 37,0 0-1,0-1 0,0 1 0,-1-1 0,1 1 0,0 0 0,0 0 0,0 0 0,1 0 0,-1 0 1,0 0-1,0 0 0,0 0 0,1 0 0,-2 2 0,-3 9-47,0 1-1,0 0 1,1 0-1,1 1 1,1-1-1,-1 0 1,2 1-1,0 0 0,1-1 1,2 20-1,-2-27-277,1 1 0,0-1-1,1 1 1,-1-1 0,1 0-1,1 0 1,-1 0 0,1 0-1,0 0 1,0-1-1,1 1 1,0-1 0,-1 0-1,2 0 1,-1 0 0,1-1-1,-1 1 1,1-1-1,1 0 1,-1-1 0,0 1-1,1-1 1,10 5 0,-2-4-121,0 0 0,1-1 0,-1 0 1,1-1-1,0-1 0,0 0 0,-1-1 1,1-1-1,0 0 0,20-5 0,-22 4 30,0-1 0,0-1-1,0 0 1,-1 0-1,0-2 1,0 1 0,0-2-1,0 1 1,-1-2 0,0 1-1,16-17 1,-21 18 97,-1 0 1,0-1-1,0 0 1,-1 0-1,1 0 0,-2 0 1,1-1-1,-1 1 1,0-1-1,-1 0 1,0 0-1,0 0 1,-1 0-1,1 0 0,-2 0 1,1-1-1,-1 1 1,-1 0-1,0 0 1,0-1-1,-3-12 0,1 12 74,0 0-1,0 0 0,-1 1 0,0-1 1,0 1-1,-1 0 0,0 0 0,-1 0 0,1 1 1,-1 0-1,-1 0 0,1 1 0,-1-1 0,-1 2 1,1-1-1,-1 1 0,0 0 0,-15-7 0,7 6-160,0 1 0,0 1-1,-1 0 1,1 1-1,-1 1 1,0 1 0,1 0-1,-1 1 1,0 1-1,0 0 1,-17 5-1,18-3-647,-1 2 0,1-1 0,0 2 0,-24 11 0,29-11-286,0 0-1,1 1 1,0 0-1,1 0 1,-1 1-1,-13 15 1,19-19 502,1 1 1,0-1-1,0 0 1,0 1-1,0-1 1,1 1-1,-1 0 0,1 0 1,-2 9-1,2 12-1367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8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438 1 364,'-5'21'8249,"35"-18"663,-28-3-8772,-1 0 12,1 0-1,0 0 1,0 0 0,0 0-1,0 0 1,-1 1 0,1-1-1,0 0 1,0 1 0,-1 0 0,1-1-1,0 1 1,-1 0 0,1 0-1,-1 0 1,1 0 0,-1 0-1,1 1 1,-1-1 0,0 0-1,0 0 1,2 3 0,-2-2-96,1 1 0,-1 0 0,0 0 0,0 0-1,0 0 1,-1 0 0,1 0 0,-1 0 0,0 0 0,0 0 0,0 0 0,0 4 0,-1 3-71,-1 1 0,0-1 0,-1 0 0,0 0 0,0 0 1,-10 17-1,3-10 28,-1-1 0,-1 0 1,-1-1-1,0 0 1,-1-1-1,0 0 0,-1-1 1,0-1-1,-27 15 1,15-10-229,-2-2 1,0-1 0,-1-2-1,0-1 1,-34 9 0,54-18-284,0 0 1,0 0-1,1-1 1,-1 0 0,0-1-1,-15-1 1,23 0 250,0 1-1,1 0 1,-1 0-1,1-1 1,-1 1-1,0-1 1,1 0-1,0 1 1,-1-1 0,1 0-1,-1 0 1,1 0-1,0 0 1,-1 0-1,1 0 1,0 0-1,0-1 1,-2-1 0,2 1-41,1 0 0,-1 0 0,1 0 1,0-1-1,-1 1 0,1 0 1,0 0-1,0 0 0,0 0 0,1 0 1,-1 0-1,0 0 0,1 0 1,0 0-1,-1 0 0,1 0 0,0 0 1,0 0-1,1-2 0,15-27-2580,6-5 409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8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27 111 804,'-26'-18'17796,"37"18"-16048,55 6-379,51 4-1222,-99-10-804,0 0-1,0-1 1,0-1-1,22-5 1,-38 6 294,1 1 1,-1-1-1,0 1 0,0-1 0,1 0 0,-1 0 1,0 0-1,0-1 0,0 1 0,0 0 1,0-1-1,0 1 0,0-1 0,0 0 1,-1 0-1,1 1 0,-1-1 0,2-3 1,-2 3-12,-1 0 0,1 0 0,-1 0 0,1 0 0,-1 0 0,0 0 0,0-1 0,0 1 0,0 0 0,0 0 0,0 0 0,-1 0 0,1 0 0,-1 0 0,1-1 0,-1 1 0,0 0 1,0 1-1,0-1 0,-2-3 0,-15-20-2074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49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0 772,'0'0'243,"-1"0"0,0 0-1,0 0 1,0 0 0,0 0 0,1 1-1,-1-1 1,0 0 0,0 0 0,0 0 0,1 1-1,-1-1 1,0 0 0,0 1 0,1-1-1,-1 1 1,0-1 0,1 1 0,-1-1-1,1 1 1,-1-1 0,0 1 0,1 0 0,-1-1-1,1 1 1,0 0 0,-1-1 0,1 1-1,-1 0 1,1 0 0,0-1 0,0 1 0,-1 0-1,1 0 1,0 0 0,0-1 0,0 1-1,0 0 1,0 1 0,-2 36 4587,9 182 2033,-10 2-9413,2-202 1267,0 49-4768,9-27-2274,-5-35 5706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51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10 1304,'1'-10'13636,"0"28"-10264,0-1-3641,-15 294 2190,1 56 105,26-156-3193,-10-197 433,1-19-437,3-27-351,-4-340-2350,-7 253 3798,-2-225 4472,5 325-3792,1-2 454,2 22-695,5 13-266,2 12 13,72 182 527,-57-157-624,58 95 0,-53-103-513,57 66 0,-74-96 16,1 0 0,0-1 0,0-1 0,2 0 0,-1 0 0,1-2-1,1 0 1,24 11 0,-36-18 172,0-1 0,0 1-1,0-1 1,0 0 0,0 0 0,1 0 0,-1-1-1,0 0 1,1 1 0,-1-1 0,0-1 0,1 1-1,-1-1 1,0 0 0,1 0 0,-1 0 0,0 0-1,0-1 1,0 1 0,0-1 0,0 0 0,-1 0-1,6-4 1,-4 1-133,0 0-1,-1-1 0,1 0 0,-1 1 1,0-1-1,0-1 0,-1 1 1,0 0-1,0-1 0,-1 0 1,1 1-1,-1-1 0,1-9 0,7-36-1063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51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20 147 860,'-2'-39'1988,"-2"-27"2877,-4 25 1387,6 54-2089,-1 12-3189,2 97 821,22 165-1,14-40-2953,7-86-4829,-38-152 4738,-1 1 1,1-1-1,8 13 1,-11-20 891,0 1 0,1-1 0,-1-1-1,1 1 1,-1 0 0,1 0 0,0 0 0,-1-1 0,1 1 0,0-1 0,0 1 0,0-1 0,0 0 0,0 0 0,1 0 0,-1 0 0,0 0-1,1-1 1,-1 1 0,3 0 0,12-3-1896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52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12 118 1372,'10'-34'9780,"-14"55"-4726,-3 25-3805,1 0 0,3 1 0,2-1-1,5 59 1,4-35-1765,2 0 0,23 77 0,-29-131-602,0-1 0,2 0 0,0 0 0,12 22 0,-16-34 716,-1-1 0,1 1 1,0-1-1,0 0 0,0 1 1,0-1-1,0 0 0,0-1 1,1 1-1,-1 0 0,0-1 1,1 1-1,0-1 0,2 2 1,-3-3 86,1 0 0,-1 1 0,0-1 0,0 0 0,0 0 0,1-1 0,-1 1 0,0 0 0,0-1 0,0 1 0,1-1 1,-1 0-1,0 1 0,0-1 0,0 0 0,0 0 0,-1-1 0,1 1 0,0 0 0,0-1 0,2-2 0,14-16-1707</inkml:trace>
  <inkml:trace contextRef="#ctx0" brushRef="#br0" timeOffset="1">425 149 740,'29'-81'5813,"-11"28"1282,-18 52-6862,0 1 0,0-1 0,0 0 0,0 0 0,1 0 0,-1 1 0,0-1 0,1 0 0,-1 1 1,0-1-1,1 0 0,-1 1 0,1-1 0,-1 0 0,1 1 0,0-1 0,-1 1 0,1-1 0,-1 1 0,1-1 0,1 0 0,-2 1-121,1 1 1,-1-1-1,1 0 0,-1 1 0,1-1 0,-1 0 0,1 1 0,-1-1 1,1 1-1,-1-1 0,1 0 0,-1 1 0,0-1 0,1 1 1,-1-1-1,0 1 0,0-1 0,1 1 0,-1 0 0,0-1 0,0 2 1,11 45 1172,-9-39-986,36 271 1889,-9-46-2423,-17-152-528,8 42-1511,-1-44-5317,-24-100-1052,-4-13 5876,-7-1 825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52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95 151 336,'-42'-44'4643,"-3"3"5295,45 41-9809,-1-1 1,0 1-1,1-1 1,-1 1-1,1-1 1,-1 1-1,1-1 1,-1 1-1,1-1 1,0 1-1,-1-1 1,1 0-1,0 1 1,-1-1-1,1 1 1,0-1-1,0 0 1,-1 1-1,1-1 1,0 0-1,0 1 1,0-1-1,0 0 1,0 0-1,0 1 1,0-1-1,0 0 1,0 1-1,0-1 1,1 0-1,-1 1 1,0-1-1,1-1 1,0 1-177,1-1 0,-1 0 0,1 1-1,0-1 1,-1 1 0,1-1 0,0 1 0,0 0 0,0 0 0,3-2 0,52-15-4493,-34 15 2253,1 0 1,-1 1-1,1 1 1,39 5-1,-17 1 270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53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1344,'35'22'22882,"-25"-20"-20801,2 2-251,2 1-4165,-9-3 2330,-1 0-1,1 1 0,0-1 0,-1 1 0,0 0 0,0 0 0,1 0 1,-2 1-1,1-1 0,0 1 0,-1 0 0,0 0 0,0 0 0,0 1 1,0-1-1,-1 1 0,1-1 0,-1 1 0,1 5 0,-1-3-46,-1 0-1,0 0 0,-1 0 1,1 0-1,-2 0 0,1 0 0,-1 0 1,0 0-1,0 0 0,0 0 1,-1 0-1,0 0 0,-5 9 1,-36 74-788,43-90 825,0 0-1,0 0 0,-1 0 1,1 0-1,0 0 0,0 0 1,0 1-1,0-1 1,0 0-1,0 0 0,0 0 1,0 0-1,0 0 0,0 1 1,0-1-1,0 0 0,0 0 1,0 0-1,0 0 1,0 0-1,0 1 0,0-1 1,0 0-1,0 0 0,0 0 1,0 0-1,0 1 1,0-1-1,0 0 0,0 0 1,0 0-1,0 0 0,0 0 1,0 0-1,1 1 1,-1-1-1,0 0 0,0 0 1,0 0-1,0 0 0,0 0 1,0 0-1,1 0 0,-1 0 1,0 0-1,0 1 1,0-1-1,0 0 0,0 0 1,1 0-1,10-2-682,14-9-241,-24 11 870,1-2 62,1 1 0,-1 0-1,1 0 1,-1 0-1,1 0 1,-1 0 0,1 1-1,0-1 1,-1 1 0,1-1-1,0 1 1,0 0-1,-1 0 1,1 0 0,0 1-1,0-1 1,-1 1 0,1-1-1,0 1 1,-1 0-1,1 0 1,-1 0 0,1 0-1,-1 0 1,0 1 0,1-1-1,-1 1 1,0 0-1,3 3 1,-2-1 91,0 0 0,-1 0 1,1 0-1,-1 1 0,0-1 0,0 1 1,-1 0-1,1-1 0,-1 1 0,0 0 0,-1 0 1,1 0-1,-1 0 0,0 0 0,0 7 0,-1-1 8,-1-1 0,0 1 0,0-1 0,-1 0 0,-1 0 0,1 0 0,-1 0 0,-1-1-1,-8 13 1,10-16-105,-1-1-1,0 1 1,0-1-1,-1 0 1,0-1-1,0 1 1,0-1-1,0 0 1,0 0-1,-1 0 1,0-1-1,0 0 1,0 0-1,0-1 1,-12 4-1,16-5-133,0-1-1,0 0 1,0 0-1,-1 0 1,1 0 0,0 0-1,0-1 1,0 1-1,0 0 1,0-1-1,0 0 1,0 1 0,0-1-1,0 0 1,0 0-1,1 0 1,-1 0-1,0-1 1,1 1 0,-1 0-1,0-1 1,1 1-1,0-1 1,-1 1-1,1-1 1,0 0 0,0 0-1,0 0 1,0 1-1,0-1 1,0 0-1,0 0 1,0-3 0,-2-3-940,1-1 0,0 1 0,0-1 1,1 0-1,0 1 0,1-17 0,1 9-1085,0 0 0,7-28 0,5 6-474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53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72 820,'-11'-12'21815,"9"7"-20395,159-5-6534,0-10-531,23-1-5723,-139 17 9524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5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62 1528,'0'-2'509,"0"0"0,0 0-1,1 0 1,-1 0 0,0 0 0,1 0-1,0 0 1,-1 0 0,1 1 0,0-1-1,0 0 1,0 0 0,0 1 0,0-1 0,0 0-1,1 1 1,-1-1 0,0 1 0,3-2-1,0 0-213,-1 1-1,1 0 1,0 0-1,0 0 0,1 0 1,-1 0-1,0 1 1,6-2-1,5 1-252,-1 0 1,0 1-1,0 0 1,26 3-1,-35-2-50,1 1 0,-1 0 0,1 0-1,-1 0 1,0 0 0,1 1 0,-1 0-1,0 0 1,0 0 0,0 1 0,0 0 0,-1 0-1,9 7 1,-10-7-11,0 1 1,-1-1-1,0 1 0,1-1 1,-1 1-1,-1 0 0,1 0 1,0 0-1,-1 0 0,0 1 1,0-1-1,0 0 0,-1 0 1,1 1-1,-1-1 0,0 0 1,0 1-1,-2 7 0,-2 13 48,-2 0-1,-14 44 0,12-49 37,2 0 0,1 0-1,0 1 1,-2 34-1,7-48-84,0 1-1,0-1 1,1 1-1,0-1 1,1 0-1,0 1 1,0-1-1,0 0 1,1 0-1,0-1 1,1 1-1,-1-1 1,1 1-1,0-1 1,1 0-1,0 0 0,7 7 1,-5-7-101,1 0 0,0-1 0,0 1 0,0-1 0,0-1 0,1 0 0,0 0 0,0-1 0,0 0 0,0 0 0,0-1 0,1 0 1,-1-1-1,1 0 0,-1 0 0,1-1 0,-1 0 0,1-1 0,17-4 0,-9 2-120,0-1-1,0-1 1,0-1 0,-1 0-1,0-1 1,-1-1 0,1-1 0,-1 0-1,22-17 1,-29 18 342,0-1-1,0 0 0,-1 0 1,0-1-1,0 1 0,-1-2 1,0 1-1,6-14 0,18-56 4515,-31 80-4575,0-1 0,0 1 1,0-1-1,0 1 0,1-1 0,-1 1 1,0-1-1,0 1 0,0-1 0,0 1 0,1-1 1,-1 1-1,0-1 0,0 1 0,1-1 1,-1 1-1,1-1 0,-1 1 0,0 0 0,1-1 1,-1 1-1,1 0 0,-1-1 0,0 1 1,1 0-1,-1 0 0,1-1 0,-1 1 0,1 0 1,-1 0-1,1 0 0,-1 0 0,1 0 1,0 0-1,-1 0 0,1 0 0,-1 0 0,1 0 1,-1 0-1,1 0 0,-1 0 0,1 0 1,-1 0-1,1 0 0,-1 1 0,1-1 0,-1 0 1,1 0-1,-1 1 0,1-1 0,-1 0 1,0 1-1,1-1 0,-1 0 0,1 1 0,-1-1 1,0 1-1,1-1 0,-1 0 0,0 1 0,0-1 1,1 1-1,-1-1 0,0 2 0,28 45-159,-15-23 266,-9-18-144,1 0 1,0 0-1,0-1 0,0 1 1,1-1-1,-1 0 1,2 0-1,-1-1 1,0 0-1,1 0 1,0-1-1,7 4 1,-10-6-6,0 0 1,0 0 0,1 0 0,-1-1 0,0 1-1,0-1 1,0 0 0,1 0 0,-1-1 0,0 1 0,0-1-1,0 0 1,0 0 0,0 0 0,0 0 0,0-1 0,0 0-1,0 0 1,0 0 0,-1 0 0,1-1 0,-1 1-1,4-4 1,-2 0-26,0 1 0,0-1 0,-1 0 0,0 0 0,0-1 0,-1 1 0,1-1 0,-1 0 0,-1 0 0,1 0 0,-1 0 0,0 0-1,-1-1 1,0 1 0,0 0 0,-1-1 0,0 1 0,0-1 0,-1-7 0,0 3-22,-1 0 0,0 0 0,0 1 0,-1-1 0,-1 1 0,0 0 0,0 0 0,-1 0 0,-1 0 0,0 1 0,-9-12 0,7 14-81,0 0-1,0 1 1,-1 0-1,-1 0 1,1 1-1,-1 1 0,0-1 1,0 2-1,0-1 1,-1 1-1,0 1 0,1 0 1,-22-3-1,25 5-180,0 1 0,0-1-1,0 1 1,0 0 0,1 1 0,-1 0-1,0 0 1,0 0 0,0 1 0,-10 4-1,13-4-53,1 0-1,-1 0 0,0 1 0,1-1 1,-1 1-1,1 0 0,0 0 0,0 0 1,0 0-1,0 1 0,1-1 0,0 1 1,-1-1-1,1 1 0,0 0 0,0 0 1,-2 8-1,0 15-1678,7 1 286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54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88 1352,'-25'-20'19053,"41"20"-18651,161 14 717,-152-14-1592,0-1-1,0 0 1,-1-2 0,1-1-1,27-9 1,-49 13 20,-1-1 1,1 0-1,-1 0 1,0 0-1,0 0 1,1 0-1,-1 0 0,0-1 1,0 1-1,3-4 1,-5 5 242,1-1-1,-1 0 1,0 1 0,0-1 0,0 0-1,1 1 1,-1-1 0,0 0 0,0 0 0,0 1-1,0-1 1,0 0 0,0 1 0,0-1-1,-1 0 1,1 1 0,0-1 0,0 0-1,0 1 1,-1-1 0,1 0 0,0 1 0,-1-1-1,1 0 1,-1 1 0,1-1 0,0 1-1,-1-1 1,0 1 0,1-1 0,-1 1-1,1 0 1,-1-1 0,1 1 0,-1-1-1,0 1 1,1 0 0,-1 0 0,-1-1 0,-14-9-2401,-4-2 447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54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22 80,'-32'-21'17339,"35"39"-14665,64 251 1775,-6-16-7918,-60-249 2879,1 0-1,-1 0 1,1 0 0,0 0 0,0 0 0,0 0 0,1-1 0,-1 1 0,1-1 0,0 1 0,0-1-1,6 4 1,-8-6 185,1 1-1,0-1 0,1 0 0,-1-1 1,0 1-1,0 0 0,0 0 0,0-1 1,1 0-1,-1 1 0,0-1 0,0 0 1,1 0-1,-1 0 0,0 0 0,0 0 1,1-1-1,-1 1 0,0-1 0,0 0 1,0 1-1,1-1 0,-1 0 0,0 0 1,0 0-1,1-2 0,14-9-1640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54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 2212,'-4'-3'12354,"1"20"-8613,5 12-3012,1 1 0,2-1 1,9 31-1,3 19-187,5 57-140,14 83-1075,-6-73-4028,-30-145 4660,2 7-1351,0 1 1,1 0-1,5 14 1,-7-22 1100,0 1 0,-1-1 0,1 1 1,0-1-1,0 0 0,0 1 0,0-1 1,0 0-1,0 1 0,0-1 0,1 0 0,-1 0 1,0 0-1,1 0 0,-1 0 0,0-1 1,1 1-1,-1 0 0,1-1 0,-1 1 0,1-1 1,0 1-1,-1-1 0,1 0 0,-1 1 1,1-1-1,2 0 0,10-5-1770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55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1 137 180,'7'-82'6257,"-7"27"9493,37 277-12254,-1-7-4401,-27-130-214,4 34-1504,-1-42-3865,-42-116-6780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55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59 105 296,'-14'-3'2068,"-3"-1"628,7 0 425,0 1 167,3-3-400,7 1-675,0-3-781,10-3-772,7 0-748,3-3-784,11 1-809,-1 4-751,11 1-476,-4 3-132,4 5 175,-4 2 433,-3 0 604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56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 1728,'-3'-3'14058,"17"-7"-10856,-10 9-3118,1 0 0,-1 1-1,0-1 1,1 1-1,-1 0 1,0 0-1,1 0 1,-1 0-1,0 1 1,1 0-1,-1 0 1,0 0 0,0 0-1,0 1 1,1 0-1,-2-1 1,1 2-1,0-1 1,0 0-1,-1 1 1,1-1-1,-1 1 1,0 0 0,5 6-1,-4-4-80,0 0-1,0 1 1,-1-1-1,0 1 1,0 0-1,0-1 0,-1 1 1,0 1-1,0-1 1,0 0-1,-1 1 1,0-1-1,0 0 1,-1 1-1,1-1 1,-2 8-1,-2 5 36,-1-1 1,-1 0-1,-1-1 0,0 1 0,-2-1 1,1 0-1,-18 26 0,11-19 13,2 0 0,-15 38-1,27-61-110,-1 0-1,1 0 1,0 0-1,-1 0 0,1 0 1,0-1-1,0 1 1,0 0-1,-1 0 1,1 0-1,0 0 0,0 0 1,1 0-1,-1 0 1,0 0-1,0 0 1,0 0-1,1 0 0,-1 0 1,0 0-1,1 0 1,-1 0-1,1 0 1,-1 0-1,2 0 0,-1 0-81,0 0 0,0 0 0,1-1 0,-1 1-1,0-1 1,1 1 0,-1-1 0,1 1-1,-1-1 1,1 0 0,-1 0 0,0 0 0,1 0-1,-1 0 1,3 0 0,9-2-1065,-1 0 0,1-1 0,16-6 0,-17 6 200,29-10-2328,67-31-1,-5 2 12608,-104 43-9070,5 24 3195,-4-17-3149,1 0 1,0 0-1,1-1 1,0 1-1,5 14 0,-4-18-270,0 0-1,0-1 0,1 1 0,-1-1 0,1 0 0,0 0 1,-1 0-1,2 0 0,-1-1 0,0 0 0,0 1 1,1-2-1,-1 1 0,1 0 0,-1-1 0,1 0 0,0 0 1,0 0-1,-1-1 0,1 0 0,0 0 0,0 0 0,8-1 1,6-1-162,1-1 1,-1-1 0,1-1 0,25-9-1,-33 9 117,1 1 0,-1-2-1,-1 0 1,1 0 0,-1-1-1,0-1 1,13-11 0,-19 15 78,-1 0-1,0-1 1,0 1-1,-1-1 1,1 0 0,-1 0-1,0-1 1,-1 1 0,1 0-1,-1-1 1,0 0 0,0 1-1,-1-1 1,0 0 0,0 0-1,0 0 1,-1 0 0,0-8-1,-1 1 148,-2 0-1,0 1 0,0-1 1,-1 1-1,0 0 0,-1 0 1,-1 0-1,0 0 0,0 1 1,-1 0-1,0 1 0,-1-1 1,-14-13-1,16 18-116,1 1 0,-1 0 1,0 0-1,-1 0 0,1 1 0,-1 0 0,0 0 0,0 1 0,0 0 1,-12-3-1,14 4-182,0 2 1,0-1 0,0 1-1,0-1 1,0 1 0,-1 1-1,1-1 1,0 1 0,0 0-1,0 0 1,0 0 0,0 1-1,1-1 1,-1 1 0,0 1-1,1-1 1,-6 4 0,5-2-461,0-1 0,0 1 0,1 1 0,0-1 0,-1 0 0,2 1 0,-1 0 0,0 0 0,1 0 0,0 1 1,0-1-1,1 1 0,-1 0 0,1-1 0,0 1 0,1 0 0,-1 0 0,1 0 0,1 0 0,-1 1 0,1-1 0,0 0 1,2 12-1,3 12-1757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56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1 158 84,'0'-1'240,"0"0"0,0 0 0,0 0 0,0 1 0,0-1 0,0 0 0,0 0 0,0 0 0,0 0 0,0 1 0,0-1 0,0 0 0,1 0 0,-1 0 0,0 1 0,1-1 0,-1 0 0,0 0-1,1 1 1,-1-1 0,1 0 0,-1 1 0,1-1 0,0 0 0,-1 1 0,1-1 0,0 1 0,-1-1 0,1 1 0,0-1 0,-1 1 0,1 0 0,0-1 0,0 1 0,0 0 0,-1 0 0,1-1 0,0 1 0,0 0 0,0 0 0,0 0 0,-1 0 0,1 0 0,1 0 0,48-1 5040,-40 1-4688,274-12 3612,-147-2-4771,145-35-1,-258 40 208,-24 9 352,1 0 0,-1 0 0,0 0 0,0 0 0,0-1 0,0 1 0,0 0 0,1 0 1,-1 0-1,0 0 0,0 0 0,0-1 0,0 1 0,0 0 0,0 0 0,0 0 0,0 0 0,0-1 0,0 1 1,0 0-1,0 0 0,0 0 0,0 0 0,0-1 0,0 1 0,0 0 0,0 0 0,0 0 0,0-1 1,0 1-1,0 0 0,0 0 0,0 0 0,0 0 0,0-1 0,0 1 0,0 0 0,0 0 0,-1 0 1,1 0-1,0 0 0,0-1 0,0 1 0,0 0 0,0 0 0,-1 0 0,1 0 0,0 0 0,0 0 1,0 0-1,0 0 0,-1-1 0,-4 0-38,0-1 0,0 0 0,0 1 0,0 0 0,0 0-1,-8 0 1,-119-11-140,-89-5 263,75 16-3375,144 0 3010,1 1 0,-1 0-1,1 1 1,-1-1 0,1 0-1,-1 0 1,1 1 0,-1-1-1,1 0 1,-1 1 0,1 0-1,-1-1 1,1 1 0,0 0-1,-1 0 1,1 0-1,0 0 1,-1 1 0,1-1 12,1 0 0,0 0 0,-1 0 0,1-1 0,0 1 0,0 0 0,0 0 0,0 0 0,0 0 1,0 0-1,0 0 0,0 0 0,0 0 0,0 0 0,1 0 0,-1 0 0,0 0 0,1 0 0,-1 0 0,1 0 0,-1 0 0,1 0 0,-1 0 1,1-1-1,-1 1 0,1 0 0,1 0 0,5 12-1595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56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1 232,'-13'17'6326,"38"-20"1159,-8 0-7223,35-4 1626,0 3 0,94 4 0,107 25-1286,-20-1-3373,-224-24 1786,-1 1 0,0-1 0,0-1 0,1 1 0,10-4 0,-62-21-10121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6:57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0 96,'-15'2'697,"-51"9"2061,62-10-2308,0 1 1,0-1-1,-1 0 1,1 1-1,0 0 1,1 0 0,-1 0-1,0 1 1,0-1-1,1 1 1,0 0 0,-4 3-1,6-4-246,0 0 0,0 0 0,0-1 0,0 1 0,0 0 0,1 0 0,-1 0 0,1 0 0,0 0 0,-1 0 0,1 0 0,0 1 0,0-1 0,0 0 0,0 0 0,1 0 0,-1 0 0,1 0 0,-1 0 0,1 0 0,-1 0 0,1 0-1,0 0 1,0-1 0,0 1 0,0 0 0,1 0 0,-1-1 0,0 1 0,1-1 0,-1 1 0,3 1 0,6 7 413,1 0 1,0 0-1,17 10 0,-22-16-389,22 15 136,1-1 0,1-2 0,61 24 0,-26-20-2947,-1-7-4176,-62-13 6277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7:45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 92,'2'16'8696,"5"10"-4494,1 11-2529,-5-1-748,-1 1 0,-2 0 0,-5 38-1,-22 112 146,4-37-457,20-131-517,1-6 18,0-1 1,1 0 0,0 0-1,1 1 1,1-1 0,3 24-1,-4-36-106,0 1-1,0-1 1,0 1-1,0-1 1,0 1-1,0-1 1,1 1-1,-1-1 1,0 1-1,0-1 1,1 1-1,-1-1 1,0 1-1,1-1 1,-1 0-1,0 1 1,1-1-1,-1 0 1,0 1-1,1-1 1,-1 0-1,1 1 1,-1-1-1,1 0 1,-1 0-1,1 1 0,-1-1 1,1 0-1,-1 0 1,1 0-1,13-9-35,6-25-208,-7 1-32,-2 1-1,-1-1 1,-2-1-1,-1 0 1,5-60-1,-8 11 196,-9-103 0,-8 82 2253,23 134-1915,-2 16-255,1-1 1,21 63-1,-21-82-20,2 0 0,0-1-1,2-1 1,1 0 0,24 32 0,-21-32-88,2-1 1,1-1 0,0-1 0,2 0-1,0-2 1,2-1 0,39 25 0,-63-43 76,1 1 0,0 0 0,0-1 1,0 1-1,0-1 0,0 1 0,0-1 1,0 1-1,0-1 0,0 0 0,0 1 1,0-1-1,1 0 0,-1 0 0,0 0 1,0 0-1,0 0 0,0 0 1,0 0-1,0 0 0,0 0 0,1-1 1,-1 1-1,0 0 0,0-1 0,0 1 1,0-1-1,0 1 0,0-1 0,0 1 1,0-1-1,-1 0 0,1 1 0,0-1 1,0 0-1,0 0 0,-1 0 0,1 0 1,0 1-1,-1-1 0,1 0 1,-1 0-1,1 0 0,-1 0 0,0-1 1,1 1-1,-1-2 0,2-6-50,0 0 1,-1 0-1,-1-1 0,0-15 1,0 15 57,-3-35-183,-1-1-1,-3 1 1,-16-56-1,17 73-591,0-5-2251,5 29 2293,0 0-1,1 0 0,0 0 1,0 0-1,0 0 1,1 0-1,-1 0 1,1 0-1,0 0 1,0 0-1,1 0 1,-1 0-1,1 0 0,-1 1 1,1-1-1,4-4 1,7-7-1159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6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1 218 376,'0'0'1639,"18"-2"4073,410-6 551,211-43-6462,-614 48 117,141-22-1639,-166 25 1699,0 0 1,0 0-1,-1 0 0,1 0 1,0 0-1,0 0 1,0-1-1,0 1 1,0 0-66,0 0 66,0 0-1,0 0 0,0 0 1,0 0-1,0 0 1,0 0-1,0 0 0,0 0 1,0 0-1,0 0 1,0 0-1,0-1 1,0 1-1,0 0 0,0 0 1,0 0-1,0 0 1,0 0-1,0 0 0,0 0 1,0 0-1,0 0 1,0 0-1,0 0 1,0 0-1,0 0 0,0-1 1,0 1-1,0 0 1,0 0-1,0 0-107,-13-3-273,-21-3 103,-352-49-1229,-85-7-961,456 62 1720,47 9-2570,7-3 2172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7:45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15 204,'12'-14'14090,"-12"14"-14000,-1 38 5068,0-18-5586,1 67 1213,-2 23-555,5-1 0,20 120 0,-15-159-681,5 23-890,-11-82 522,1 0 0,0 0-1,1 0 1,0-1 0,11 20-1,-14-28 531,0-1 0,0 1 0,0 0 0,0 0 0,1 0 0,-1-1 0,1 1-1,-1-1 1,1 1 0,0-1 0,0 0 0,-1 1 0,1-1 0,0 0 0,0 0 0,0 0-1,0-1 1,0 1 0,0 0 0,1-1 0,-1 0 0,0 1 0,0-1 0,0 0 0,0 0-1,1 0 1,-1 0 0,0 0 0,0-1 0,0 1 0,0-1 0,1 1 0,-1-1 0,0 0-1,0 0 1,0 0 0,0 0 0,-1 0 0,5-3 0,20-15-1724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7:45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44 147 292,'5'-73'5243,"-3"-1"6925,-11 218-10119,1-52-1961,0 24-66,-4 156-2591,12-254 915,-5-49-11270,-4 3 10969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7:46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65 121 540,'-22'-15'2673,"18"13"-1454,-1-1-1,1 0 1,0 0 0,0 0-1,0 0 1,0-1 0,0 1 0,1-1-1,-4-4 1,7 7-1149,0 0 1,1 1-1,-1-1 1,0 1-1,0 0 0,0-1 1,1 1-1,-1-1 0,0 1 1,1-1-1,-1 1 0,0-1 1,1 1-1,-1 0 0,0-1 1,1 1-1,-1 0 1,1-1-1,-1 1 0,1 0 1,-1 0-1,1 0 0,-1-1 1,1 1-1,-1 0 0,1 0 1,-1 0-1,1 0 0,-1 0 1,1 0-1,-1 0 1,1 0-1,-1 0 0,1 0 1,30-4-908,-23 3 657,278-36-12912,-164 21 10660,-122 15 2576,1 1-1,0 0 1,-1 0-1,1 0 0,0-1 1,-1 1-1,1 0 1,0 0-1,-1 0 1,1 0-1,0 0 1,0 0-1,-1 0 1,1 0-1,0 0 0,-1 1 1,1-1-1,0 0 1,-1 0-1,1 1 1,0-1-1,-1 0 1,1 1-1,-1-1 1,1 0-1,0 1 1,-1-1-1,1 1 0,-1-1 1,1 1-1,-1-1 1,0 1-1,1 0 1,-1-1-1,1 1 1,-1 0-1,0-1 1,0 1-1,1 0 1,-1-1-1,0 1 0,0 0 1,0-1-1,0 2 1,0 2 753,-1 1 0,0 0 0,0-1 0,0 1-1,-4 8 1,-2 5-45,2 9-14,0 0 0,2 0 0,0 0 1,4 53-1,0-63-822,1 0 1,0 0-1,2-1 1,0 1-1,1-1 1,0 0-1,2 0 0,0-1 1,10 18-1,-14-28-70,0-1 0,0 1 0,1-1 0,0 1 0,-1-1 0,1 0 0,1 0 0,-1-1 0,1 1 0,-1-1 0,1 0 0,0 0 0,0-1 0,0 0 0,1 1 0,-1-2 0,1 1 0,-1-1 0,1 1 0,-1-1 0,1-1 0,0 1 0,-1-1 0,1 0 0,0-1 0,-1 1 0,1-1 0,10-3 0,-8 2 50,0-1 0,-1 0 0,1-1 0,-1 0 0,0 0 0,0 0 0,0-1 0,0 0 0,-1-1 0,0 1 0,0-1 0,-1 0 0,1-1 1,-1 1-1,-1-1 0,1 0 0,-1 0 0,0-1 0,4-10 0,-5 5 238,0 0 1,-1 1-1,0-1 0,-1-1 0,0 1 1,-1 0-1,0 0 0,-2 0 1,1 0-1,-4-14 0,5 53 736,0 2-1442,4 43 0,-2-63-174,0 0-1,0 0 0,0 0 1,1 0-1,1 0 0,-1 0 1,1-1-1,8 11 1,-11-17 366,0 1 1,0 0 0,1-1 0,-1 1 0,1-1 0,-1 0-1,1 1 1,0-1 0,-1 0 0,1 0 0,0 0 0,0 0-1,0 0 1,0-1 0,0 1 0,0-1 0,0 1 0,0-1 0,0 1-1,0-1 1,0 0 0,0 0 0,0 0 0,0 0 0,0-1-1,0 1 1,0 0 0,0-1 0,0 1 0,0-1 0,0 0-1,0 0 1,0 0 0,-1 0 0,1 0 0,0 0 0,-1 0 0,1-1-1,1-1 1,15-14-1647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7:46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79 420,'-18'-9'18408,"27"9"-17874,39 0 93,72-1-9,-108 0-1396,1-1 0,-1 0 0,1-1 0,-1 0 0,0-1 0,0 0 0,13-7 0,-25 10 626,1 1-1,-1 0 1,1 0 0,-1 0 0,0 0 0,1 0 0,-1 0 0,0 0 0,1-1 0,2-12-5324,-20 2 1022,11 7 3904,-11-5-1120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7:47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13 216,'-33'-12'15019,"33"29"-13728,31 190 1240,-2-70-7143,-27-128 3462,0-1 1,0 0 0,0 0-1,1 0 1,1 0 0,-1 0 0,1 0-1,1-1 1,7 10 0,3-3-1079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7:47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81 1620,'-11'-7'14513,"47"8"-12492,-20 0-1707,3-1-352,165-5 515,-93-6-2147,-66 6-828,37-12 0,-61 16 2116,1 1-1,0-1 1,-1 1 0,0-1-1,1 0 1,-1 0 0,1 0-1,-1 1 1,0-1 0,1 0-1,-1-1 1,1 0 0,-2 2 246,0-1 0,1 1 1,-1-1-1,0 0 0,0 1 1,0-1-1,0 1 0,0-1 1,0 1-1,0-1 1,0 1-1,0-1 0,-1 1 1,1-1-1,0 1 0,0-1 1,0 1-1,-1-1 0,1 1 1,0-1-1,0 1 1,-1-1-1,1 1 0,-1-1 1,1 1-1,0 0 0,-1-1 1,1 1-1,-1 0 0,1-1 1,0 1-1,-1 0 0,1 0 1,-1-1-1,0 1 1,-15-9-1669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7:47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1 144,'-1'0'310,"0"-1"0,0 1 0,0 0-1,0 0 1,0 0 0,0 0 0,0 0 0,0 0 0,0 1-1,0-1 1,0 0 0,0 0 0,0 1 0,0-1 0,0 1-1,0-1 1,0 1 0,0-1 0,0 1 0,0-1 0,1 1-1,-1 0 1,0 0 0,0-1 0,1 1 0,-1 0 0,0 0-1,1 0 1,-1 0 0,1 0 0,-1 1 0,0 2 416,1-1 0,0 1 0,1 0 1,-1-1-1,0 1 0,1-1 0,2 8 1,-2-5-1063,36 162 2951,-14-59-5369,1-1-6419,-17-92 5103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7:49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42 340,'-9'-42'14525,"11"60"-10716,9 340 114,2 4-4876,-13-345 383,0-14 151,0 1 0,0-1 0,0 1 1,1 0-1,-1-1 0,1 1 0,-1-1 0,1 1 0,1-1 1,0 4-1,0-6-346,-2-1 638,1 1-1,-1-1 1,0 0-1,1 0 1,-1 0-1,0 0 1,1 0-1,-1 0 1,1 0-1,-1 0 1,0 0 0,1 0-1,-1 0 1,0 0-1,1 0 1,-1 0-1,1 0 1,-1 0-1,0 0 1,1 0-1,-1 0 1,0-1 0,1 1-1,-1 0 1,0 0-1,1 0 1,1-4-1403,-2 4 1403,0-1-1,1 1 1,-1-1-1,9-18-3136,1-7 375,0-7 357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7:49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26 1864,'9'-26'12966,"-30"137"-9605,-9 148 0,23-134-5500,5 0-3907,-1-141-780,-9-8 3822,6 13 1689,-7-14-547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7:50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78 400 668,'-32'-9'3585,"-13"-8"9056,45 17-12548,8-7 1305,13-1-859,150-42-1101,91-18-6187,-252 66 6451,38-7-893,-46 8 1216,1 1 1,0 0-1,-1 0 0,1 0 1,-1 0-1,1 0 0,0 1 1,-1-1-1,1 1 0,-1 0 1,1-1-1,-1 1 1,1 0-1,3 3 0,-5-3 150,1 1-1,-1 0 0,0 0 0,0 0 1,0 0-1,0 0 0,0 0 1,0 0-1,-1 0 0,1 0 0,0 0 1,-1 1-1,0-1 0,0 0 1,0 4-1,0 43 2012,-1-20-1084,1-20-971,1 0-1,1 0 1,-1 0 0,2 0 0,-1 0 0,1 0-1,0-1 1,1 1 0,0-1 0,1 0-1,-1 0 1,2-1 0,-1 1 0,1-1 0,10 10-1,-10-11-193,1 0-1,0-1 1,0 0-1,0 0 1,1-1-1,0 0 1,0 0-1,0-1 1,0 0-1,0 0 1,0-1-1,1 0 1,-1-1-1,1 0 1,0 0-1,-1-1 1,1 0-1,0 0 1,-1-1-1,1 0 1,0 0-1,-1-1 1,0-1-1,1 1 1,11-6-1,-11 3-28,1 0 0,-1-1 0,0 1 0,-1-2 0,1 1 0,-1-1 0,0-1 0,-1 1-1,0-1 1,0-1 0,-1 1 0,0-1 0,0 0 0,-1-1 0,0 1 0,-1-1 0,0 0 0,0 0 0,-1 0 0,3-19-1,-5 17 174,1 0-1,-2 1 0,0-1 1,0 0-1,-1 0 0,0 1 1,-1-1-1,0 1 0,-1-1 0,0 1 1,-1 0-1,-1 0 0,1 0 1,-2 1-1,1-1 0,-2 1 1,1 1-1,-14-17 0,7 14 23,0 0-1,0 1 0,-1 0 1,0 1-1,-1 0 0,0 1 1,-25-10-1,30 15-332,0 0 1,-1 0 0,1 1-1,-1 1 1,1 0-1,-1 0 1,0 1-1,0 0 1,0 1-1,0 0 1,0 1 0,0 0-1,-12 3 1,19-3-97,1 1 1,-1-1-1,1 0 1,-1 1-1,1 0 1,0 0-1,0 0 1,0 0-1,0 0 1,0 1-1,0-1 1,1 1-1,-1 0 1,1 0-1,0 0 1,0 0-1,0 0 0,0 0 1,0 0-1,1 1 1,-1-1-1,1 1 1,0-1-1,0 1 1,1 0-1,-1-1 1,1 1-1,-1 0 1,1-1-1,0 1 1,1 0-1,-1 0 1,0-1-1,1 1 1,0-1-1,2 7 1,12 14-1504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6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46 760,'0'1'149,"1"-1"0,-1 1-1,0 0 1,1 0 0,-1-1 0,1 1 0,-1-1-1,1 1 1,0 0 0,-1-1 0,1 1 0,0-1-1,-1 1 1,1-1 0,0 0 0,-1 1 0,1-1-1,0 0 1,0 1 0,0-1 0,-1 0-1,1 0 1,0 0 0,0 0 0,0 0 0,-1 0-1,1 0 1,0 0 0,1 0 0,33 0 1814,-26 0-1319,270-12 4842,-84 2-5118,118-5-2842,-107 1-4557,-180 12 5047,-19-2 288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7:50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25 101 792,'-24'-21'14152,"42"24"-9836,-17-3-4367,15 3 175,0-2-1,1 0 0,-1-1 1,1 0-1,21-4 1,86-20-3230,-65 11 445,140-26-9206,-167 32 9843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47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 80,'-5'-10'11340,"11"21"-7607,0 3-3778,1 15 736,0-1 1,-2 1-1,-2 0 0,1 31 0,-7 119 48,0-122-463,6 535 81,-3-556-748,-1-26-416,1 0 1,0 0 0,1 1-1,0-1 1,3 13 0,-4-23 645,0 1 0,1-1 1,-1 1-1,0-1 1,0 1-1,0-1 1,1 1-1,-1-1 0,0 1 1,1-1-1,-1 0 1,0 1-1,1-1 0,-1 1 1,1-1-1,-1 0 1,1 0-1,-1 1 0,0-1 1,1 0-1,-1 0 1,1 1-1,-1-1 0,1 0 1,0 0-1,-1 0 1,1 0-1,-1 0 0,1 0 1,-1 0-1,1 0 1,-1 0-1,1 0 0,-1 0 1,1 0-1,-1 0 1,1 0-1,0 0 0,-1 0 1,1-1-1,0 1 1,20-14-4510,-4-3 2494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48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44 756,'-3'-43'8295,"-5"55"-3242,-2 13-4058,-1 1-616,-1-1 0,-1-1 0,-1 0 0,-1-1 0,-33 40 0,29-39-254,-35 43 54,28-37-125,2 1 0,1 1 0,-21 38 0,43-68-53,0-1 0,0 1 1,0 0-1,1-1 0,-1 1 0,1 0 0,-1 0 1,1-1-1,0 1 0,-1 0 0,1 0 1,0-1-1,0 1 0,0 0 0,0 0 0,1 0 1,-1-1-1,0 1 0,1 0 0,-1-1 1,1 1-1,1 2 0,0-1-4,0-1 0,0 0 0,0 0 0,0 0 0,0 0 0,0-1 0,0 1 0,1-1 0,-1 1 1,1-1-1,-1 0 0,1 0 0,3 1 0,10 3-87,1-1 0,0-1 0,32 1-1,-36-3-26,155 10-3301,-55-13-6722,-97 0 8293,-2-5 322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48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3 1132,'-6'-3'2732,"5"3"-2391,-13 2 5806,13-1-5806,-1 1 11,1-1 0,0 1 1,-1 0-1,1-1 0,0 1 0,0 0 0,1-1 0,-1 1 0,0 0 0,0 0 0,0 2 1,-1 6 315,1-1 1,-1 1 0,1 16 0,5 28-228,1 0 0,4 0 0,24 89 1,-6-31-410,-26-106-40,7 17 33,-3-25-6,2-14-26,-1 3-26,0 1 0,0 0 0,1 0 1,1 1-1,0 0 0,15-16 0,-6 9 36,1 1 0,35-26 0,-52 42 5,0 0 0,-1 0 0,1 0 0,0 1 0,0-1-1,0 1 1,0-1 0,-1 0 0,1 1 0,0 0 0,0-1 0,0 1 0,0 0 0,0-1 0,0 1-1,1 0 1,-1 0 0,0 0 0,0 0 0,0 0 0,0 0 0,0 0 0,0 0 0,0 0 0,0 0-1,0 1 1,0-1 0,0 0 0,0 1 0,0-1 0,0 1 0,0-1 0,0 1 0,0 0 0,-1-1-1,1 1 1,0 0 0,0-1 0,-1 1 0,1 0 0,0 0 0,0 1 0,0 1 10,0-1 0,0 1 0,0 0 0,0-1 0,-1 1 1,1 0-1,-1 0 0,1 0 0,-1 0 0,0-1 0,-1 1 1,1 0-1,0 0 0,-1 0 0,0 3 0,-3 2-11,1 0 0,-1-1 0,-1 1 0,1-1 0,-1 0 0,0 0-1,-1-1 1,0 1 0,0-1 0,0-1 0,-1 1 0,1-1 0,-14 8 0,14-9-179,-1-1-1,1 1 1,-1-1 0,1 0-1,-1-1 1,0 1 0,0-1-1,-1-1 1,1 1 0,0-1-1,0-1 1,-1 1 0,1-1-1,0 0 1,-1-1 0,-9-2-1,15 3-61,1 0 0,0 0 0,0-1 0,-1 1 0,1-1 0,0 1-1,0-1 1,0 0 0,0 1 0,0-1 0,0 0 0,0 0 0,0 0 0,0 0 0,0 1 0,0-2-1,0 1 1,0 0 0,1 0 0,-1 0 0,0 0 0,1 0 0,-1 0 0,1-1 0,-1 1 0,1 0-1,0 0 1,0-1 0,-1 1 0,1-2 0,1 0-282,-1-1 1,1 1-1,-1 0 1,1 0-1,0 0 1,0 0-1,1 0 1,-1 0-1,1 0 0,-1 0 1,4-3-1,11-17-1796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49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49 1244,'-12'-7'11095,"43"8"-4410,-18 0-7307,188-4 2127,-100-11-2675,-76 9-1412,45-17 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49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 1260,'-20'35'11344,"37"-34"-10221,168-15 1406,-2-9-4454,-143 18-1754,-66 18-5825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56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458 35 1620,'2'-3'1231,"-1"2"-820,-1 0-1,1 0 0,-1 0 1,1 0-1,-1 0 0,1 0 1,-1 0-1,0 0 0,1 0 1,-1 0-1,0 0 0,0-1 1,0 1-1,0 0 0,0 0 1,0 0-1,0 0 0,0-1 1,-1 1-1,-5-7 2967,6 8-3130,-1 0 0,0 0 1,1-1-1,-1 1 0,1 0 0,-1 0 1,0 0-1,1 0 0,-2 0 0,-13 2-253,-2 4 255,-314 121 481,326-124-726,0 1 1,0-1-1,0 1 1,0 0 0,0 0-1,1 1 1,0-1-1,0 1 1,0 0 0,0 0-1,1 1 1,0-1-1,0 0 1,0 1 0,1 0-1,0 0 1,0 0-1,-2 11 1,-1 10 86,2 0 0,-1 55 1,3-49-43,-2 40 188,3 0 0,4 0 0,20 116 0,-21-176-189,0 0 1,1-1-1,0 0 1,1 0-1,0 0 1,1 0-1,0-1 0,1 0 1,1 0-1,-1-1 1,11 10-1,-12-13-252,1-1 0,1 0 0,-1-1 0,1 1 0,0-1-1,0-1 1,1 0 0,-1 0 0,1-1 0,0 1 0,0-2-1,0 0 1,0 0 0,0 0 0,18 0 0,-2-2-1924,0-2 0,-1 0 0,1-1-1,-1-2 1,1 0 0,44-17 0,-31 4 488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56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38 860,'-3'-8'953,"-18"-21"10667,14 42-8639,-3 31-1979,2-1-1,2 1 0,-1 60 1,6-75-812,-2 38-167,9 91 0,16-11-3653,-21-145 3178,-1 1 1,1 0-1,0-1 0,0 1 0,0-1 1,0 1-1,0-1 0,1 1 0,-1-1 0,4 4 1,-4-5 122,-1-1 164,0 0 0,1 1 1,-1-1-1,1 0 1,-1 0-1,1 1 1,-1-1-1,1 0 1,-1 0-1,1 0 0,-1 0 1,1 0-1,-1 0 1,1 0-1,-1 0 1,1 0-1,-1 0 1,1 0-1,-1 0 0,1 0 1,0 0-1,13-14-3177,-4-7 1133,-3-8 389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57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1 171 1560,'2'-65'3801,"-1"-27"6267,-1 78-7283,3 56-2487,2 0 1,1-1-1,3 0 0,1-1 0,2 1 0,21 48 0,-15-47-353,29 52 0,-39-79-217,2-1 1,-1 0 0,2 0 0,0-1 0,1 0 0,21 19-1,-29-30 19,-1 1 0,1-1-1,0 0 1,0 0-1,0 0 1,0 0 0,0-1-1,1 1 1,-1-1-1,0 0 1,8 0 0,-7-1-204,0 0-1,-1 0 1,1 0 0,0-1 0,-1 0 0,1 0 0,0 0 0,-1 0-1,1-1 1,-1 0 0,0 0 0,1 0 0,-1 0 0,0-1-1,0 0 1,-1 0 0,1 0 0,0 0 0,-1 0 0,0-1 0,0 1-1,0-1 1,0 0 0,-1 0 0,1 0 0,-1 0 0,2-6 0,4-18-1363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57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20 137 364,'-2'-26'1298,"1"7"1849,-1-1 0,-1 0-1,-8-31 1,19 84 756,0 35-3247,-1-6-432,4 15-202,20 115-150,-24-158-1252,2 0 0,2-1 0,21 48 1,-29-74 688,1-1 1,-1 0 0,1 0-1,1 0 1,-1-1-1,7 7 1,-10-11 390,1 1 1,0 0-1,0-1 0,1 1 0,-1-1 1,0 1-1,0-1 0,1 0 1,-1 0-1,0 0 0,1 0 0,-1-1 1,1 1-1,0-1 0,-1 1 0,1-1 1,-1 0-1,1 0 0,3 0 1,15-8-1697</inkml:trace>
  <inkml:trace contextRef="#ctx0" brushRef="#br0" timeOffset="1">410 108 1760,'0'-62'9475,"0"123"-6094,6 207 875,-3-226-5016,3 0 1,1-1 0,1 0 0,21 56-1,-24-85-290,0 0-1,1 0 0,1 0 0,14 20 0,-17-27 498,0 0-1,0 0 0,0-1 0,1 0 0,0 0 0,0 0 1,0 0-1,0-1 0,0 0 0,1 0 0,0 0 0,9 3 1,12-1-1353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7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1 348,'-34'11'1148,"11"1"248,13 3 120,16 1-123,11 1-153,17-1-84,14 1-108,13-2-184,6-3-332,8 1-440,3-6-660,3 1-756,-3-3-476,-3-1-253,-4-2-31,-10-2 200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58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58 1752,'-5'-24'2078,"-3"-10"11368,12 66-11874,30 270 444,-16-99-5364,-19-184-1625,-22-42-4277,11 12 8649,-1 0-1,-1 0 1,0 2-1,-22-13 1,-67-22 8173,102 43-7245,0 1 1,-1-1-1,1 1 0,0-1 0,-1 1 1,1-1-1,0 0 0,0 1 0,0-1 1,0 0-1,-1 0 0,1 0 0,0 0 1,1 0-1,-3-2 0,3 2-239,0 1 0,0 0 0,0-1 0,0 1 0,0-1 0,1 1 0,-1-1 0,0 1 0,0-1 0,0 1 0,0-1 0,1 1 0,-1 0 0,0-1 0,1 1 0,-1 0 0,0-1 0,0 1-1,1 0 1,-1-1 0,1 1 0,-1 0 0,0-1 0,1 1 0,-1 0 0,1 0 0,-1 0 0,0-1 0,2 1 0,50-15 583,-35 12-1004,61-19-1127,130-18-1,-205 40 1557,-1-1 1,1 1 0,0 0-1,-1-1 1,1 1-1,-1 0 1,1 1-1,-1-1 1,1 0-1,-1 1 1,1-1 0,-1 1-1,1 0 1,-1 0-1,0 0 1,1 0-1,-1 0 1,0 1 0,0-1-1,0 1 1,0-1-1,0 1 1,2 3-1,-1-1 113,-1 1 0,0-1 1,0 1-1,0 0 0,-1 0 0,1 0 0,-1 0 0,-1 0 0,1 0 0,0 9 0,1 23 576,10 49-1,-9-71-730,1 0 0,0 0 0,1-1 0,1 1 0,0-1 0,9 13 0,-13-24-62,-1-1 1,1 1-1,0-1 0,0 0 1,0 0-1,0 0 1,0 0-1,0 0 0,0 0 1,1-1-1,-1 1 0,1-1 1,-1 1-1,1-1 1,0 0-1,-1 0 0,1 0 1,0-1-1,0 1 1,0-1-1,0 1 0,4-1 1,-5 0-1,1 0 0,-1-1-1,0 1 1,0-1 0,0 0 0,0 0 0,0 0 0,0 0 0,0 0 0,0 0 0,0 0 0,0-1-1,0 1 1,0 0 0,-1-1 0,1 0 0,-1 1 0,1-1 0,-1 0 0,0 0 0,0 0 0,0 0-1,0 0 1,0 0 0,0 0 0,0 0 0,-1 0 0,1-1 0,0-2 0,12-121 328,-13 125-275,0 0 0,0-1 0,0 1 0,0-1 0,0 1 0,0 0 0,1-1 0,-1 1 0,1 0 0,-1-1 0,1 1 0,-1 0 0,1 0 0,0-1 0,1-1 0,4 19 230,1 41-458,-5-13-488,4 45-3316,7-34-5855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58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48 980,'5'-11'11178,"-4"10"-10692,15-2 4313,24 10-4385,-27-4 434,8 0-893,0 0 0,33-1 0,-46-3-748,0 1-1,0-1 1,0-1 0,0 1 0,14-6 0,-22 7 608,1 0 0,0 0-1,-1 0 1,1-1 0,-1 1 0,1 0 0,0 0 0,-1-1 0,1 1 0,-1 0 0,1-1 0,-1 1 0,1 0 0,-1-1 0,1 1 0,-1-1 0,1 1 0,-1-1 0,0 1 0,1-1 0,-1 1 0,0-1 0,1 1 0,-1-1-1,0 1 1,0-1 0,0 0 0,1 1 0,-1-1 0,0 0 0,0 1 0,0-1 0,0 1 0,0-1 0,0 0 0,0 1 0,0-1 0,0 0 0,-1 1 0,1-1 0,0 1 0,0-1 0,0 0 0,-1 1 0,1-1 0,0 1-1,-1-1 1,1 1 0,0-1 0,-1 1 0,1-1 0,-1 1 0,1-1 0,-1 1 0,1 0 0,-1-1 0,1 1 0,-2-1 0,-8-9-1876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59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11 300,'-33'-11'14003,"36"22"-11855,11 27-270,16 73 0,-2-7-2302,-22-86-504,0 0 1,2 0-1,14 24 0,-18-36 178,0 0 0,1 0 1,-1-1-1,1 1 0,0-1 0,0-1 0,1 1 0,-1-1 0,1 0 1,0 0-1,0 0 0,1-1 0,-1 0 0,1 0 0,11 2 0,12 2-1828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7:59:59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82 1080,'-11'-28'14034,"12"25"-13472,0 1-185,1 0 1,-1 0-1,0 0 1,1 0-1,-1 1 1,1-1-1,-1 0 1,1 1-1,0 0 1,0-1-1,0 1 1,0 0-1,2-1 1,9-4-174,0 1 1,1 0-1,21-4 1,-31 8 165,-2 1-367,0-1 0,0 1 0,0 0 0,-1-1 0,1 1 0,0 0 0,0 0 0,0 0 0,0 1 0,0-1 0,0 0 0,-1 1 0,1-1-1,0 1 1,0 0 0,-1-1 0,1 1 0,0 0 0,-1 0 0,4 2 0,-3 0-4,0-1 0,0 1 0,0-1 0,0 1 0,0 0 0,-1 0 0,1 0 0,-1 0 0,0 0 0,0 0 0,1 4 0,1 9 0,0 1 0,-2 0 0,0 31 1,-1-36 29,7 279 232,-1-219-216,3-1 1,19 74-1,-23-127-138,-1 0 0,-1 0 0,-1 0 0,0 21-1,-2-33 20,0 1-1,-1-1 1,1 0-1,-2 0 1,1 0-1,-1-1 0,0 1 1,0 0-1,0-1 1,-1 1-1,0-1 0,0 1 1,0-1-1,-1 0 1,1-1-1,-6 6 1,-9 6-11,-1-1 0,0 0 0,-1-2 0,-41 22 1,-92 30-2567,138-60 1078,43-42-13600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00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66 432,'1'-4'1051,"0"0"-1,-1 0 1,1 0-1,-1 0 1,0 0-1,0 0 1,0 0 0,0 1-1,-1-7 1,0 9-728,1 0 1,-1-1-1,1 1 0,-1 0 1,1 0-1,-1 1 1,1-1-1,-1 0 1,0 0-1,0 0 0,1 0 1,-1 0-1,0 1 1,0-1-1,0 0 1,0 1-1,0-1 0,-2 0 1,-18-2 18,-1 5-197,0 2-1,1 0 1,-1 1 0,1 1-1,0 1 1,0 1 0,1 1-1,0 1 1,-19 12 0,36-20-132,1 0 1,0-1 0,0 1 0,0 0 0,0 0-1,0 0 1,0 1 0,0-1 0,1 0-1,-1 1 1,1-1 0,0 1 0,0-1-1,0 1 1,0-1 0,0 1 0,0 0 0,1 0-1,-1-1 1,1 1 0,0 0 0,0 0-1,0 0 1,0-1 0,1 4 0,1 7 59,1-1 1,0 1-1,1-1 1,8 16-1,2 7 8,-7-9-43,-1 1 1,0 0 0,-3 0-1,0 0 1,-1 1-1,-2-1 1,-3 31 0,-39 189 480,27-175-278,12-59-214,0 0 52,1 0 0,0 0 0,0 0 1,2 25-1,0-35-68,0 0 0,1 0 0,-1 1 0,1-1 0,0 0 0,0 0-1,0 0 1,1 0 0,-1-1 0,1 1 0,-1 0 0,1 0 0,0-1 0,0 1 0,0-1 0,0 0 0,1 0 0,-1 1 0,1-1-1,-1-1 1,1 1 0,0 0 0,-1-1 0,1 1 0,4 0 0,16 6-292,0-2 0,0-1-1,0 0 1,0-2 0,45 1 0,118-14-7512,-183 10 7618,11-1-930,0 0 1,-1-1-1,1-1 1,-1 0-1,1 0 0,-1-2 1,21-9-1,-3-5-1053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00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63 1088,'0'-2'444,"-21"-58"15856,15 85-14790,9 313 1961,1-248-4247,-3-73 425,4 52-2809,-4-64 2512,0-1-1,0 1 1,0-1-1,0 0 1,1 1 0,0-1-1,0 0 1,0 0-1,0 0 1,1 0-1,0-1 1,4 5-1,-7-7 400,1 0 0,0 0-1,0 0 1,0 0 0,0-1-1,0 1 1,0 0 0,1-1 0,-1 1-1,0-1 1,0 1 0,0-1-1,1 1 1,-1-1 0,0 0-1,0 0 1,1 0 0,-1 0 0,0 0-1,0 0 1,1 0 0,-1 0-1,0 0 1,2-1 0,14-8-2255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01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48 1680,'2'-48'13274,"-11"85"-10452,-4 57-141,0 134 0,14-144-4101,22 155 1,-22-233 847,5 27-1340,-6-31 1517,0-1 1,0 0-1,1 1 1,-1-1-1,1 0 1,-1 0-1,1 1 1,-1-1-1,1 0 1,0 0-1,-1 0 1,1 0-1,0 0 1,0 0-1,0 0 1,0 0-1,2 2 1,-1-33-7927,-8 6 6420</inkml:trace>
  <inkml:trace contextRef="#ctx0" brushRef="#br0" timeOffset="1">85 502 300,'-23'-13'1821,"15"9"-128,0 0 0,1 0 0,-1-1 0,1 0 0,0 0 0,-9-10 0,16 15-1608,0 0 0,0-1 0,0 1 1,0-1-1,0 1 0,0 0 0,0-1 0,-1 1 0,2 0 1,-1-1-1,0 1 0,0 0 0,0-1 0,0 1 0,0 0 1,0-1-1,0 1 0,0 0 0,0-1 0,1 1 0,-1 0 1,0 0-1,0-1 0,0 1 0,1 0 0,-1 0 0,0-1 1,0 1-1,1 0 0,-1 0 0,0-1 0,1 1 0,-1 0 1,0 0-1,1 0 0,-1 0 0,0 0 0,0-1 1,1 1-1,-1 0 0,1 0 0,-1 0 0,0 0 0,1 0 1,20-5-273,-19 4 326,408-69-15516,-385 66 14744,40-6-910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01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0 142 204,'13'-1'365,"-6"0"172,1 0 0,0 1 0,0 1 0,15 1 1,-22-2-314,1 1 1,-1-1-1,1 1 1,-1-1-1,1 1 1,-1 0-1,1-1 1,-1 1-1,1 0 1,-1 0-1,0 0 1,0 0-1,1 0 1,-1 0-1,0 0 1,0 1-1,0-1 1,0 0 0,0 1-1,-1-1 1,1 0-1,0 1 1,-1-1-1,1 1 1,0-1-1,-1 1 1,0 0-1,1-1 1,-1 4-1,0 12 1145,-1 0 0,-1-1-1,0 1 1,-8 28-1,-4 26 563,12-57-1773,1-1 0,1 0-1,0 0 1,1 0 0,0 0 0,1 0-1,1 0 1,0 0 0,9 23-1,-10-32-196,0 0-1,0 0 0,0 0 0,0 0 1,1 0-1,0-1 0,-1 1 1,1-1-1,1 0 0,-1 0 0,0 0 1,1 0-1,-1-1 0,1 1 0,0-1 1,0 0-1,0 0 0,0 0 1,0-1-1,1 1 0,-1-1 0,0 0 1,1 0-1,-1-1 0,1 0 0,-1 1 1,0-1-1,1 0 0,-1-1 1,1 1-1,-1-1 0,7-2 0,-4 1-124,1 0-1,-2 0 0,1-1 1,0 0-1,0 0 0,-1-1 1,0 0-1,1 0 0,-2 0 1,1-1-1,0 0 0,4-6 1,-2 2-48,-1 0 1,0-1-1,0 0 1,-1-1-1,-1 1 1,9-22-1,-6 6 166,-1 0 1,-1 0-1,-1-1 0,-2 0 0,1-49 0,-4 61 244,-1 0 1,-1 1-1,0-1 1,0 1-1,-2 0 0,0 0 1,0 0-1,-1 0 0,-13-23 1,16 33-214,0 0 0,-1 0 0,0 0 0,0 0 0,0 1 0,0-1 0,0 1 0,-1 0 0,1 0 0,-1 0 0,0 1 0,0-1 0,0 1 0,0 0 0,0 0 0,-1 0 0,1 0 0,-1 1 0,1 0 0,-1 0 0,1 0 0,-1 1 0,0-1 0,1 1 0,-1 0 0,0 0 0,1 1 0,-1-1 0,0 1 0,1 0 0,-1 1 0,1-1 0,-8 4 0,3-1-612,0 1 0,1-1-1,0 2 1,0-1 0,0 1-1,0 0 1,-10 12 0,13-13-181,0 1 1,0-1-1,1 1 1,0 1-1,0-1 1,0 0-1,1 1 1,0 0-1,0 0 0,-2 10 1,4-1-1232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02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66 1012,'-14'-16'1916,"4"1"292,0 4 385,3 2 131,-3-2 1304,14 7-2480,6 4-343,7 4-521,6 2-764,8-3-880,3 3-985,6-3-739,-2-1-320,-1-2-48,0-3 259,-3-7 565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02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553 88 168,'-4'-9'4387,"4"7"-3761,0 1 1,3-21 8773,-1 19-8774,12-5 3809,7 1-3464,-12 4-1722,21-6 794,-1 2 0,1 1 1,0 2-1,42-2 0,-69 6-45,-1 0 1,0 0-1,1 0 0,-1 0 0,0 1 0,0-1 0,1 1 0,-1-1 0,0 1 1,0 0-1,0 0 0,0 0 0,0 0 0,0 0 0,0 1 0,0-1 1,0 0-1,0 1 0,-1-1 0,1 1 0,-1 0 0,1 0 0,-1 0 1,1 0-1,-1 0 0,0 0 0,0 0 0,0 0 0,0 0 0,-1 0 1,1 0-1,-1 1 0,1-1 0,-1 0 0,0 0 0,1 1 0,-1 2 1,0 10 73,-1 0 0,-1 0 1,0 0-1,-6 24 1,5-23-1,-31 125 565,-13 69 226,38-150-656,-20 141 318,25-162-606,-1 0 0,-19 65 0,23-101 8,0 0-1,0-1 1,0 1 0,-1-1-1,1 0 1,-1 1 0,1-1-1,-1 0 1,0 0 0,0 0-1,0 0 1,0 0 0,0 0-1,0-1 1,0 1 0,-1-1-1,1 1 1,-1-1 0,1 0-1,-1 0 1,1 0-1,-1 0 1,0 0 0,1-1-1,-1 1 1,0-1 0,0 0-1,1 0 1,-1 0 0,-5-1-1,-8-1-568,0 0-1,0-1 1,0-1-1,-18-8 0,8 4-507,-77-20-4959,-157-22 0,140 35 3550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7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0 660,'5'11'753,"1"0"-1,-2 0 1,0 1-1,0-1 1,-1 1-1,0 0 1,-1 0-1,0 0 1,0 16-1,-1-11-164,16 243 3968,-13-147-3720,24 147 1,-26-249-1116,0 0 0,1 0 0,0 0 0,1 0 0,7 15 0,-10-24 73,0 0 1,0-1-1,0 1 0,0 0 0,0-1 0,1 1 1,-1-1-1,1 1 0,-1-1 0,1 1 0,-1-1 1,1 0-1,0 0 0,0 0 0,0 0 0,-1 0 1,1 0-1,0-1 0,0 1 0,0-1 0,0 1 1,0-1-1,0 0 0,0 1 0,0-1 0,1 0 1,-1-1-1,0 1 0,0 0 0,0 0 0,0-1 1,0 1-1,0-1 0,0 0 0,-1 0 0,1 1 1,3-3-1,18-14-2166,-2-7 256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03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13 360,'7'-3'1419,"1"0"0,0 1 0,1 1 1,-1-1-1,0 1 0,0 1 0,1-1 0,14 2 0,4 3 493,36 9 0,0 0-958,620 33 673,-425-37-1787,1266 54-821,-1034-44 835,917-10-1501,-1340-10 1372,133 1-552,-34 2 1912,210-24 0,-360 18-1854,-58-22-14821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05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461 20 388,'-23'-16'13666,"16"14"-12424,3 1-573,-1 1 0,1-1-1,0 1 1,-1 0 0,1 0 0,-7 1 0,-4 3-1233,-1 0 1,1 0 0,-15 8-1,3-2 1928,-6 1-1334,0 2 0,1 1 0,1 1 0,0 2 0,-52 38 0,79-51-11,-1 0-1,1 0 1,1 1 0,-1-1 0,1 1-1,-1 0 1,1 0 0,1 0 0,-1 0-1,1 1 1,0-1 0,0 1 0,0-1 0,1 1-1,0 0 1,0-1 0,0 1 0,1 7-1,1 11 86,0-1-1,2 1 0,6 28 0,0-3-33,0 34-2,-3 108-1,-3-33-39,-3-146-34,0 0 30,1-1 0,0 0 1,1 1-1,6 21 0,-7-29-18,0-1-1,1 0 1,0 0 0,0 1 0,0-1-1,0 0 1,0-1 0,1 1-1,-1 0 1,1-1 0,-1 1 0,1-1-1,0 0 1,0 0 0,0 0-1,1 0 1,-1 0 0,0-1 0,7 2-1,12 4-127,0-2 0,1-1 0,-1-1 1,1-1-1,0 0 0,29-3 0,44-9-2325,-5-9-3550,-83 18 4791,-1-1-1,0 0 0,0 0 1,0-1-1,0 0 0,13-8 1,-4 1-882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06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66 84,'-4'-15'1429,"1"4"1515,0 2 0,0-1 0,-13-10 4188,16 20-7065,-1 14 903,-6 240 1726,4 136-3490,10-318-634,-7-72 1390,0 0-1,0 1 0,0-1 0,0 0 0,0 1 0,0-1 0,0 0 0,0 1 0,0-1 1,0 0-1,0 1 0,0-1 0,0 0 0,0 1 0,0-1 0,1 0 0,-1 1 1,0-1-1,0 0 0,0 0 0,0 1 0,1-1 0,-1 0 0,0 0 0,0 0 0,1 1 1,-1-1-1,0 0 0,0 0 0,1 0 0,-1 1 0,0-1 0,1 0 0,-1 0 0,9-8-1123,3-19-493,-1-24 92,-3 0 0,2-83 0,-5 64 1326,5-113 1840,-10 129 1953,-9-76 0,14 153-3061,2 0 1,0 0-1,1-1 0,2 0 0,23 40 1,-18-35-558,2-1 0,1-1 0,1 0 0,1-1 1,24 22-1,-30-35-253,0 0 1,0 0-1,1-1 1,1-1-1,-1-1 1,2 0-1,-1-1 1,1-1-1,0 0 1,25 4-1,-24-7-799,0-1-1,1-1 1,-1 0-1,1-1 0,-1-1 1,0-1-1,1-1 1,-1-1-1,0 0 0,18-7 1,-7-2-1360,-7-5 388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06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41 164 312,'-11'-57'3158,"-6"-37"8439,13 81-8545,0 23-1563,0 25-668,6 345 1303,29-128-4210,-30-245 1441,1 0 0,0-1 0,0 1 0,0 0-1,1-1 1,0 1 0,7 10 0,-9-15 327,0-1-1,0 1 1,1-1 0,-1 1 0,0-1-1,1 0 1,-1 0 0,1 1 0,0-1-1,-1 0 1,1 0 0,0-1 0,-1 1-1,1 0 1,0 0 0,0-1 0,0 1 0,0-1-1,-1 0 1,1 1 0,0-1 0,0 0-1,0 0 1,0 0 0,0-1 0,0 1-1,0 0 1,0-1 0,0 1 0,-1-1-1,1 1 1,0-1 0,2-1 0,17-11-2157,2-6 608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07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0 177 432,'5'-19'1071,"12"-52"4741,-4 1 3978,-13 69-9651,0 1 1,-1-1-1,1 0 1,0 0-1,1 0 1,-1 1-1,0-1 0,0 0 1,0 0-1,0 0 1,1 1-1,-1-1 1,0 0-1,1 0 1,-1 1-1,1-1 0,-1 0 1,1 1-1,-1-1 1,2 0-1,4 13 898,1 32-758,-4 122 22,-3-77-2046,22 170 0,-20-248 963,1 0 0,0-1-1,0 0 1,1 0 0,1 0-1,0 0 1,11 16 0,-15-24 536,0 0 0,0 0 1,1 0-1,-1 0 1,1 0-1,-1-1 0,1 1 1,0-1-1,0 1 0,0-1 1,-1 1-1,1-1 0,1 0 1,-1 0-1,0 0 0,0 0 1,0-1-1,0 1 1,1 0-1,-1-1 0,0 0 1,1 1-1,-1-1 0,0 0 1,1 0-1,-1 0 0,0-1 1,1 1-1,-1-1 1,0 1-1,0-1 0,1 0 1,-1 1-1,0-1 0,0 0 1,0 0-1,0-1 0,0 1 1,0 0-1,0-1 0,2-3 1,17-18-1292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07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91 28,'-2'-45'4203,"0"0"5338,2 186-2693,-1 11-4847,-1 14-4312,2-3-3662,-4-121-1636,-13-64 2058,4 3 4614</inkml:trace>
  <inkml:trace contextRef="#ctx0" brushRef="#br0" timeOffset="1">99 571 84,'-44'-60'2936,"15"22"1829,4-1 3679,25 38-8392,-1 0-1,1 1 0,0-1 0,0 0 1,0 0-1,0 1 0,0-1 0,0 0 0,1 0 1,-1 1-1,0-1 0,0 0 0,0 0 1,1 1-1,-1-1 0,0 0 0,1 1 0,-1-1 1,1 0-1,-1 1 0,1-1 0,-1 1 1,1-1-1,-1 1 0,1-1 0,-1 1 0,1-1 1,0 1-1,-1 0 0,1-1 0,0 1 1,-1 0-1,1-1 0,0 1 0,-1 0 0,1 0 1,0 0-1,0-1 0,1 1 0,38-9-1908,-35 8 1680,34-3-2262,0 2 0,1 1 0,-1 2 0,58 9 0,-65-6 1256,20 1-643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08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54 280,'-43'-24'18027,"43"23"-17814,2 0-89,-1-1-1,0 1 1,0 0-1,1 0 1,-1 0-1,1 0 1,-1 0-1,1 0 1,0 0-1,-1 0 1,4 0 0,2-2-71,0 0 1,1 1-1,-1 0 1,1 0 0,0 1-1,-1 0 1,1 0 0,9 0-1,-15 2-64,0-1-1,0 0 1,0 0-1,-1 1 1,1-1-1,0 1 1,-1 0-1,1-1 1,0 1-1,-1 0 0,1 0 1,-1 0-1,1 0 1,-1 0-1,1 0 1,1 3-1,-2-2 3,0 0-1,0 0 1,0 0-1,0 0 1,0 0 0,0 1-1,-1-1 1,1 0-1,-1 0 1,0 1-1,0-1 1,0 0-1,0 1 1,0-1-1,0 0 1,-1 5 0,-3 7-71,0 1 0,-1 0 0,0-1 0,-2 0 0,-14 26 0,11-23-356,1 0 0,1 1-1,-6 19 1,14-36 330,-1 0-1,1 0 0,0 0 1,0 0-1,0 0 1,0 0-1,0 0 0,0 0 1,1 0-1,-1 0 1,0 0-1,0 0 0,1 0 1,-1 0-1,1 0 1,-1 0-1,1 0 0,-1 0 1,1 0-1,-1 0 1,1-1-1,0 1 0,-1 0 1,1 0-1,0-1 1,0 1-1,0-1 0,0 1 1,-1 0-1,1-1 1,0 0-1,0 1 0,0-1 1,0 1-1,2-1 1,42 9-2265,-35-8 1981,0 0 28,33 7 1186,-42-8-771,-1 0 1,1 0-1,0 1 1,-1-1-1,1 0 1,0 1-1,-1-1 1,1 1-1,-1-1 1,1 1-1,-1-1 1,1 1-1,-1-1 1,1 1-1,-1-1 1,1 1-1,-1-1 1,0 1-1,1 0 1,-1 0-1,0 0 11,0 0-1,0 0 0,0 0 0,0 0 0,0 0 1,-1 0-1,1 0 0,0 0 0,-1 0 0,1-1 1,0 1-1,-1 0 0,1 0 0,-1 0 0,0-1 1,1 1-1,-1 0 0,0 0 0,1-1 0,-2 1 1,-15 16 288,-1-2 1,-1 0 0,-32 19 0,38-26-1074,-1-1 1,0 0-1,0-1 1,-1 0-1,1-1 0,-25 4 1,37-8 420,1-1 0,-1 0 0,0 0 0,1 1-1,-1-1 1,0 0 0,1 0 0,-1-1 0,0 1 0,1 0 0,-1 0 0,0-1 0,1 1 0,-1-1 0,0 0 0,1 1 0,-1-1 0,1 0 0,0 0 0,-1 0 0,1 0 0,-1 0 0,-1-2 0,2-11-1781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08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18 291 152,'-5'-19'852,"1"1"0,1-1 0,0 0 1,2 1-1,0-1 0,1 0 0,3-24 0,-2 36-453,0 0 1,1 0-1,0 1 1,0-1-1,1 1 1,0 0-1,0 0 1,0 0-1,0 0 0,6-7 1,-5 10-114,-1-1 1,1 1-1,-1 0 1,1 0 0,0 0-1,0 0 1,1 1-1,-1-1 1,0 1-1,1 0 1,0 1-1,-1-1 1,1 1-1,0 0 1,9-1-1,0 1 206,1 1 0,0 0 0,0 1 0,-1 1 0,1 0 0,-1 1 0,1 1 0,19 8 0,3 3 22,65 36-1,-93-46-510,-1 0 1,0 0-1,0 1 1,0 0-1,-1 0 1,0 0-1,0 1 0,0 1 1,-1-1-1,0 1 1,-1 0-1,1 0 1,-2 0-1,1 1 0,-1 0 1,0 0-1,-1 0 1,0 0-1,-1 1 1,0-1-1,0 1 0,-1-1 1,0 1-1,-1 0 1,0-1-1,-1 11 1,-6 42 148,-28 106 1,13-70 62,-27 215 417,43-243-826,3-1 1,10 110-1,-5-168 155,-2 10-1972,-5-19 6,-8-9-642,-36-22-5590,-4 8 3330,23 11 3051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40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49 868,'-25'5'18052,"37"-5"-16655,63-2-869,107-17-1,-13-10-6300,-156 27 4903,-13 1 513,1 1 0,0 0 0,0 0 1,0 0-1,0-1 0,0 1 1,0 0-1,0 0 0,0 1 0,0-1 1,0 0-1,0 0 0,0 0 0,0 1 1,0-1-1,1 1 0,0 2-792,-2-3 919,0 1 0,0-1 1,1 1-1,-1-1 0,0 1 0,0 0 0,0-1 1,0 1-1,0 0 0,0-1 0,0 1 0,0-1 1,0 1-1,0 0 0,-1-1 0,1 1 0,0-1 1,0 1-1,-1 0 0,-2 12-1945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41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13 700 744,'-12'16'8179,"23"-25"-3551,25-24-2298,-18 14-2313,-1-1 0,-1-1 1,-2-1-1,0 0 0,-1 0 1,-1-2-1,-1 1 0,-1-2 1,-1 1-1,-1-1 0,6-36 1,-5 12 306,-3 0 1,-2-1-1,-2 1 1,-2-1-1,-8-54 1,8 103-313,1 1 0,-1-1 1,0 1-1,0-1 0,0 1 0,0-1 1,0 1-1,0-1 0,0 1 1,0-1-1,0 1 0,-1-1 1,1 1-1,0-1 0,0 1 1,0-1-1,-1 1 0,1-1 0,0 1 1,0-1-1,-1 1 0,1 0 1,0-1-1,-1 1 0,1-1 1,-1 1-1,1 0 0,0-1 1,-2 1-1,-7 13 213,-7 35 18,15-44-214,-12 42 98,3 1 0,1 1 0,2-1 0,0 58 0,7-76-146,1 0 0,1 1-1,1-1 1,2 0 0,1 0 0,1-1 0,1 0 0,15 32-1,-20-52-14,1 0-1,1-1 1,-1 1-1,1-1 0,0 0 1,1 0-1,0 0 0,0-1 1,1 1-1,-1-2 0,1 1 1,10 5-1,-11-8-72,-1 0 0,1-1 0,0 1 1,0-2-1,1 1 0,-1 0 0,0-1 0,0 0 0,1-1 0,-1 0 0,1 0 1,-1 0-1,0 0 0,1-1 0,-1 0 0,0-1 0,10-2 0,0-3-337,1-1-1,-2 0 1,1-1 0,-1-1-1,0 0 1,-1-1-1,0-1 1,-1 0 0,-1-1-1,1 0 1,-2-1 0,0 0-1,-1-1 1,0 0-1,-1 0 1,7-19 0,-14 19 3429,-10 36-333,8-11-2459,0 0 0,0-1 0,1 1 0,0 0 1,1 0-1,0-1 0,1 1 0,0-1 0,0 0 0,1 0 0,0 0 0,0 0 0,1-1 0,12 16 0,-14-20-260,0 1-1,1-1 1,-1 0 0,1-1-1,0 1 1,0-1 0,0 0 0,0 1-1,1-2 1,0 1 0,-1-1 0,1 1-1,0-1 1,0 0 0,0-1 0,0 0-1,0 1 1,0-1 0,1-1 0,-1 1-1,0-1 1,1 0 0,-1 0-1,0-1 1,0 1 0,1-1 0,-1-1-1,8-2 1,-4 0-66,0 0 0,0-2 0,0 1 0,-1-1-1,1 0 1,-1 0 0,-1-1 0,0-1 0,0 1 0,0-1 0,-1 0 0,0 0-1,0-1 1,-1 0 0,0 0 0,0 0 0,-1-1 0,5-18 0,-6 16 200,0 0 1,0-1-1,-2 1 1,1 0 0,-2-1-1,1 1 1,-2-1 0,0 1-1,0 0 1,-1-1 0,0 1-1,-2 0 1,1 0-1,-1 0 1,-8-14 0,11 23-1,0 0 1,-1 0 0,0 0 0,0 0-1,0 1 1,0-1 0,0 0-1,0 1 1,-1 0 0,1-1 0,-1 1-1,1 0 1,-1 1 0,0-1-1,0 0 1,0 1 0,0-1 0,0 1-1,-5-1 1,4 2-4,0-1 0,0 1 1,0 0-1,1 1 0,-1-1 0,0 1 0,0 0 1,0 0-1,0 0 0,1 0 0,-1 1 0,1-1 1,-1 1-1,-4 3 0,-2 2-6,0 0 1,0 1-1,1 0 0,0 1 0,1 0 1,-1 1-1,2 0 0,-1 0 1,-6 14-1,11-19-176,0 0 0,1 0 0,0 1 0,0-1 0,1 1 0,-1-1 1,1 1-1,0-1 0,1 1 0,-1 0 0,1-1 0,1 1 0,-1 0 0,1-1 0,-1 1 0,2-1 0,-1 1 0,4 8 1,-3-10-230,0 0 0,0 0 0,1 0 0,-1 0 0,1-1 0,0 1 0,1-1 0,-1 0 0,0 0 0,1 0 0,0 0 0,-1 0 0,1-1 0,0 0 0,1 0 1,-1 0-1,0 0 0,1 0 0,-1-1 0,0 0 0,1 0 0,0 0 0,5 0 0,-5-1-138,1 0 0,-1 0 0,1 0 0,0-1 0,-1 1 0,0-1 0,1-1 0,7-2 1,14-8-1256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35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0 1264,'-2'2'404,"0"0"-1,0-1 0,0 1 1,1 0-1,-1 0 0,0 0 1,1 0-1,0 0 1,-1 1-1,1-1 0,0 0 1,0 1-1,0-1 1,0 1-1,1-1 0,-1 1 1,0 3-1,-4 52 2383,4-39-1653,-6 82 1909,9 124 0,8-105-3661,5 0 0,32 123-1,-44-229-89,-2-8-28,0 0-1,0 0 1,1 0-1,-1 0 1,1 0-1,1 0 0,-1-1 1,1 1-1,0-1 1,0 0-1,6 8 1,-8-13 600,-1 1 1,1-1-1,0 0 1,-1 1-1,1-1 1,-1 0-1,1 1 1,0-1-1,-1 0 1,1 0-1,0 1 1,-1-1-1,1 0 1,0 0 0,-1 0-1,1 0 1,0 0-1,-1 0 1,1 0-1,0 0 1,0 0-1,-1-1 1,1 1-1,0 0 1,-1 0-1,1-1 1,-1 1-1,1 0 1,0-1-1,-1 1 1,1 0-1,-1-1 1,1 1-1,-1-1 1,2 0 0,8-13-1686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52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1 932,'33'10'8505,"23"-8"-4866,-18-1-2222,362 23 1883,200-17-2576,-559-8-945,89-3-575,-46-5-4045,-112 5-3263,-16-2 5960,2-1 713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8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60 132,'-1'-15'1426,"0"10"-396,1 1 1,0-1-1,-1 0 0,2 1 0,-1-1 1,0 0-1,3-7 0,16 51 2527,-9-5-2828,-1 2-1,8 64 1,-3 75-276,-9-92-445,-3-51-321,5 51-1046,3-31-3879,-39-79-2956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42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80 684,'2'2'579,"0"0"-1,0 0 1,0 0-1,0 0 1,0 0-1,0 0 1,-1 0 0,1 1-1,-1-1 1,1 1-1,-1-1 1,0 1-1,0-1 1,0 1-1,0 0 1,0 5 0,10 21 1709,-7-21-2104,1-1 0,0 1 0,1-1 0,-1 0 0,1-1 0,1 1 0,-1-1 0,1 0 0,0-1 0,1 0 0,-1 0 0,1 0 0,0-1 0,0 0 0,0-1 0,1 0 0,9 3 0,-11-5-168,0 0 1,0 0 0,0 0 0,0-1-1,0 0 1,-1-1 0,1 1-1,0-1 1,0-1 0,0 1 0,-1-1-1,1 0 1,0-1 0,-1 0-1,0 0 1,0 0 0,0 0 0,0-1-1,0 0 1,-1 0 0,0-1-1,8-8 1,-8 7 32,-1 0 0,0 0-1,0 0 1,-1-1 0,1 1-1,-1-1 1,-1 0 0,0 0-1,0 0 1,0 0 0,-1-1-1,0 1 1,0 0 0,0-1-1,-1 1 1,-1-8 0,1 11-25,-1 1 0,1-1 1,-1 1-1,1-1 0,-1 1 0,0 0 1,0-1-1,-1 1 0,1 0 0,-1-1 1,1 1-1,-1 0 0,0 0 0,0 0 1,0 1-1,-1-1 0,1 1 1,-1-1-1,1 1 0,-1 0 0,0-1 1,0 1-1,0 1 0,0-1 0,0 0 1,-1 1-1,1 0 0,0 0 0,-1 0 1,1 0-1,-1 0 0,1 1 0,-1-1 1,-6 1-1,3 0-8,0 1 1,0 0-1,0 0 1,0 1-1,0 0 1,0 0-1,1 0 1,-1 1-1,1 0 1,-1 1-1,1-1 1,0 1-1,0 0 1,1 1-1,-1-1 0,1 1 1,0 0-1,0 0 1,-7 11-1,8-9-26,0-1-1,0 1 1,0 0-1,1 0 1,0 0-1,0 0 0,1 0 1,0 1-1,0-1 1,0 1-1,1 0 1,0-1-1,1 1 1,0 0-1,0 0 0,1-1 1,2 15-1,1-11-34,-1-1 0,1 1 0,1-1-1,0 0 1,1-1 0,-1 1 0,2-1-1,11 13 1,5 3-28,38 31 0,-10-12 246,-48-41-132,0 0-1,0 0 0,0 0 0,0 1 0,-1-1 1,1 1-1,-1 0 0,0-1 0,0 1 0,0 0 1,-1 0-1,1 0 0,-1 1 0,0-1 0,0 0 1,0 0-1,-1 1 0,0 5 0,0-4 34,-1 1-1,-1-1 0,1 0 1,-1 0-1,0 0 0,0 0 0,-1 0 1,0-1-1,0 1 0,0-1 1,-6 8-1,-4 2 87,0 0-1,-1-1 1,-1-1 0,0 0-1,-1-1 1,-34 21 0,29-21-118,-37 14-1,53-24-175,0 0-1,1 0 0,-1-1 0,0 1 1,0-1-1,0 0 0,0-1 0,0 1 0,0-1 1,0 0-1,0 0 0,0-1 0,1 0 1,-1 0-1,-7-2 0,9 2-150,1-1 0,0 1-1,0-1 1,-1 0 0,1 0 0,0 0 0,0 0-1,1 0 1,-1-1 0,0 1 0,1 0 0,0-1-1,-1 0 1,1 1 0,0-1 0,0 1 0,0-1-1,1 0 1,-1 0 0,1 0 0,-1 1 0,1-1-1,0 0 1,0 0 0,0 0 0,1 0 0,-1 1 0,2-5-1,1-8-1210,0 0-1,2 0 1,11-26-1,11-13-983,9-3 660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42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407 14 1440,'-6'-2'1177,"1"0"0,0-1 0,0 2 0,-1-1 0,1 1 0,-1 0 0,-5-1 1,-45 4 2273,29 2-2743,-52 15 1,70-16-641,0 0 1,-1 1-1,1 0 1,1 0-1,-1 1 0,1 0 1,0 0-1,0 1 1,-10 9-1,12-9 80,1 0-1,0 1 0,1-1 1,-1 1-1,1 0 0,0 0 0,1 0 1,0 1-1,0-1 0,1 1 1,-3 15-1,-7 53 1210,-1 103 0,7-59-572,-1-43-409,-2 23-66,5 130 0,4-226-284,0 0 0,1 1 1,-1-1-1,1 0 0,0 0 0,0 1 1,0-1-1,1 0 0,0 0 0,-1 0 0,1 0 1,4 5-1,-4-7-26,1 0 0,-1 0 0,0 0-1,1-1 1,-1 1 0,1-1 0,-1 1 0,1-1 0,0 0 0,0 0 0,-1 0 0,1-1 0,0 1 0,0-1 0,0 1 0,0-1 0,0 0 0,0 0 0,3-1-1,29-1-741,0-2 0,-1-2 0,1 0 0,40-16 0,-37 10-4135,58-30 0,-90 39 4031,0-1 0,0 1 1,0-1-1,0-1 0,-1 1 0,7-8 0,6-8-1512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43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29 112,'-1'-1'230,"-31"-26"11415,31 27-11458,-6 18 2958,5 8-2038,1 0-1,1-1 1,2 1 0,6 40 0,-1-18-507,-1 11-183,1 18-630,3 0-1,4-2 0,24 76 1,-36-145-146,0 1 1,0-2 0,1 1-1,0 0 1,0-1-1,0 1 1,1-1-1,7 9 1,-10-13 115,1 0-1,-1 1 1,1-1 0,-1-1 0,1 1 0,0 0-1,-1 0 1,1-1 0,0 1 0,0-1 0,-1 1 0,1-1-1,0 0 1,0 1 0,0-1 0,0 0 0,-1 0-1,1-1 1,0 1 0,0 0 0,0 0 0,-1-1-1,1 1 1,0-1 0,0 0 0,-1 0 0,1 1-1,-1-1 1,1 0 0,-1 0 0,1 0 0,-1-1-1,1 1 1,-1 0 0,1-2 0,5-3-669,-2 0 0,1 0 0,-1 0 0,0-1 1,5-8-1,7-18-1280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43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32 1052,'-3'-32'17382,"9"148"-13733,16 59-2985,40 154-4949,-61-323 3698,0 0 0,0 0-1,0 0 1,-1 0 0,0 0 0,0 1-1,-3 10 1,3-16 479,0-1 0,0 1 0,-1 0 0,1-1 0,0 1 0,-1-1 0,1 0 0,-1 1 0,1-1 0,0 1 0,-1-1 0,1 1 0,-1-1 0,1 0 0,-1 1 0,1-1 0,-1 0-1,0 0 1,1 1 0,-1-1 0,1 0 0,-1 0 0,0 0 0,1 0 0,-1 0 0,1 0 0,-1 0 0,0 0 0,1 0 0,-1 0 0,1 0 0,-1 0 0,0 0 0,1 0 0,-1-1 0,1 1 0,-1 0 0,0 0 0,0-1 0,-27-14-1986,22 11 1556,-122-60-2233,40 27 6840,52 22-85,33 14-3572,1 0-1,0 1 1,0-1-1,0-1 1,0 1-1,0 0 0,0 0 1,0-1-1,0 1 1,0-1-1,0 1 1,-1-3-1,3 3-336,0 0 0,0 0 0,0 0 0,0 0 0,0 0 0,0 0 0,0 0 0,0 0 0,0 0 0,1 0 0,-1 0 0,0 0 0,1 0 0,-1 0 0,1 1 0,-1-1 0,1 0 0,-1 0 0,1 0 0,0 1 0,-1-1 0,1 0 0,0 1 0,0-1 0,-1 1 0,1-1 0,0 0 0,0 1 0,2-1 0,23-18-597,2 2 0,1 1 0,0 1 1,0 1-1,2 1 0,51-13 0,-18 11 313,0 3 0,86-7-1,-141 19 398,-1-1 0,1 1-1,0 0 1,-1 1 0,1 0-1,-1 0 1,1 1 0,12 3-1,-18-3-99,1 0 0,-1 0 0,0 0-1,1 0 1,-1 0 0,0 0 0,0 1 0,-1 0-1,1-1 1,0 1 0,-1 0 0,0 0 0,1 1-1,-1-1 1,-1 0 0,1 1 0,0-1 0,-1 1-1,0 0 1,1-1 0,-1 5 0,8 51 796,-7-44-656,0 0 1,0 0-1,1 0 1,1 0-1,9 23 1,-11-35-216,0 0 0,0 1 0,0-1 0,0 0 0,1 0 0,-1 0 0,1-1 0,-1 1-1,1 0 1,0-1 0,0 0 0,0 0 0,1 0 0,-1 0 0,0 0 0,1-1 0,0 1 0,-1-1 0,1 0 0,-1 0 0,1 0 0,0-1 0,0 1 0,0-1 0,-1 0 0,1 0 0,5-1 0,-2 1-50,0-1 1,0 0-1,0-1 0,0 1 0,0-1 1,-1-1-1,1 1 0,-1-1 1,0 0-1,1 0 0,-1-1 1,-1 0-1,1 0 0,0 0 0,-1-1 1,0 0-1,0 0 0,-1 0 1,1-1-1,-1 1 0,0-1 0,-1 0 1,1 0-1,-1-1 0,0 1 1,-1-1-1,0 1 0,0-1 1,0 0-1,-1 0 0,0 0 0,0 0 1,0 0-1,-1 0 0,0 0 1,-1 0-1,0 1 0,0-1 1,-2-9-1,-1 5 36,0-1 0,-1 1 0,0-1 1,-1 2-1,0-1 0,-1 1 0,0 0 0,0 0 1,-1 0-1,0 1 0,-1 1 0,-16-13 0,21 17-47,-1 1 0,-1-1 0,1 1-1,0 1 1,-1-1 0,1 1-1,-1 0 1,0 0 0,0 0 0,0 1-1,0 0 1,0 0 0,0 1 0,0 0-1,0 0 1,0 0 0,0 0-1,0 1 1,0 0 0,0 1 0,0-1-1,0 1 1,0 0 0,1 1 0,-1-1-1,1 1 1,-6 4 0,5-3-514,0 0 0,1 1 1,0-1-1,0 1 0,0 1 0,1-1 1,0 1-1,0-1 0,0 1 0,-6 12 1,9-15 259,0-1 1,0 0-1,1 0 1,-1 1-1,0-1 1,1 0-1,-1 1 1,1-1-1,0 1 1,0-1-1,0 1 0,0-1 1,0 0-1,1 1 1,-1-1-1,0 1 1,1-1-1,0 0 1,0 1-1,0-1 1,0 0-1,0 0 1,0 0-1,0 0 1,1 0-1,-1 0 1,1 0-1,0 0 1,-1 0-1,1-1 1,0 1-1,0-1 1,0 1-1,2 0 1,13 5-1547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44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90 2164,'-23'-34'20564,"44"30"-20594,31-3-432,38-4-3768,121-18-11452,-176 24 13634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44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72 131 1852,'-2'-1'630,"0"-1"0,1 1 0,-1-1-1,1 1 1,-1-1 0,1 1 0,-1-1-1,1 0 1,0 0 0,0 0 0,0 0 0,0 0-1,0 0 1,0 0 0,0 0 0,1 0 0,-1 0-1,1 0 1,-1-5 0,1 5-326,1-1 1,-1 1-1,1 0 1,0-1-1,0 1 1,0 0-1,0-1 1,0 1-1,0 0 0,0 0 1,1 0-1,-1 0 1,1 0-1,-1 0 1,3-1-1,2-3-176,1 1 0,0 0 0,0 0-1,0 1 1,0 0 0,1 0 0,-1 1 0,1 0-1,12-3 1,-4 3-115,0 0-1,0 2 1,0 0-1,0 0 1,0 2-1,1 0 1,-1 0-1,0 2 0,20 5 1,-29-6 5,0 0 1,1 1-1,-1-1 1,-1 2-1,1-1 1,0 1-1,-1 0 1,1 0-1,-1 0 1,0 1-1,-1 0 0,1 0 1,-1 1-1,0 0 1,-1 0-1,1 0 1,-1 0-1,0 0 1,0 1-1,-1 0 1,0 0-1,2 8 1,-1 4 81,-1-1 0,0 1 0,-2 0 0,0 0 1,-2 27-1,-18 98 586,6-58-225,8-52-279,-34 362 1164,31-300-2144,7-93 697,0 0 1,1-1-1,-1 1 1,0 0-1,-1 0 1,1-1-1,0 1 1,-1 0-1,0-1 1,1 1 0,-1-1-1,0 0 1,0 0-1,-1 0 1,1 0-1,0 0 1,-1 0-1,1 0 1,-1-1-1,-4 3 1,-6 2-279,-1 0 0,-27 7 1,22-8 38,-75 28-2174,-25 8-6182,115-40 8157,1 0 0,0 0 0,0-1 0,0 1 1,-1-1-1,1 1 0,0-1 0,0 0 0,-5-1 0,0-4-1657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45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29 112 768,'-28'-19'15398,"28"19"-15254,0-1 0,1 0 0,-1 1 0,0-1 0,1 1 0,-1-1 0,1 1 0,-1-1 0,1 1 0,-1-1 0,1 1 0,-1 0 0,1-1 0,0 1 0,-1-1 0,1 1 0,0 0 0,-1 0 0,1-1 0,0 1 0,-1 0 0,1 0 0,0 0 0,-1 0 0,2 0 0,40-10 561,74-9 0,-50 10-770,26-6-332,31-5-984,-42 9-3017,-124 32-3390,-1-3 4648,-57 32 0,63-27 2209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45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1 360,'-16'16'718,"-56"53"8555,71-69-9154,1 0-1,0 1 0,0-1 0,0 0 0,0 0 0,0 1 1,0-1-1,0 0 0,0 1 0,0-1 0,0 0 1,0 1-1,0-1 0,0 0 0,0 1 0,0-1 0,0 0 1,0 1-1,0-1 0,13 2 2217,24-7-172,-36 5-2074,123-30 1787,-3 2-2017,0 9-4885,-98 20 1407,-22-1 3480,-1 0 0,1 0 0,-1 0 0,0 0 0,1 0 0,-1 0 0,0 0 0,1 0 0,-1 0 0,0 0 0,1 1 0,-1-1 0,0 0 0,1 0 0,1 12-5002,-5-6 3031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47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24 234 676,'-1'0'282,"0"0"1,0 0-1,0 0 0,1 0 1,-1 0-1,0 0 0,0 0 1,0-1-1,0 1 0,1 0 1,-1-1-1,0 1 0,0 0 1,1-1-1,-4-2 1412,3 2-1412,0 0 1,1 1-1,0-1 0,-2-1 0,2-1 28,-1 1 0,0 0-1,1 0 1,-1-1 0,1 1-1,0 0 1,0-1 0,0 1-1,0-4 1,1-3 156,1 0 1,0 0 0,0 1-1,4-11 1,0 8-201,0-1 0,0 1 0,1 0 0,0 1 1,1-1-1,0 2 0,1-1 0,0 1 0,0 0 0,13-8 0,-18 14-211,-1 1 0,1-1 0,0 1 0,0 0-1,0 0 1,1 1 0,-1-1 0,0 1 0,1 0 0,-1 0-1,1 1 1,-1-1 0,9 1 0,-10 0-26,1 1 0,-1 0 1,1 0-1,-1 0 0,1 1 1,-1-1-1,0 1 0,1 0 1,-1 0-1,0 0 0,0 0 0,-1 1 1,1-1-1,0 1 0,-1-1 1,1 1-1,-1 0 0,0 0 1,3 5-1,-2-2 11,0 1 1,0 0-1,-1 0 1,0 0-1,0 1 1,0-1-1,-1 0 1,0 1-1,-1-1 1,1 0-1,-1 1 1,-1-1-1,0 1 1,-2 13-1,-2 0-69,-1-1-1,0 0 1,-18 39-1,-6-3-689,-11 23-3143,24-25-3322,16-52 6804,1 0 0,0 1 0,-1-1 0,1 0 0,0 1-1,1-1 1,-1 0 0,0 0 0,1 1 0,-1-1 0,2 4 0,2 10-1290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47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1 840,'4'36'2332,"-4"-5"525,0-3 383,0-6 88,-4-6-540,4-1-643,0-4-621,-3-5-536,3 1-488,0-4-500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8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74 232,'-27'-11'1288,"10"2"200,4 2 160,2 1-107,8 1-185,3 1-200,10 2-156,11-2-144,6 4-164,10-1-304,7-1-424,0 0-572,0 0-768,4 0-496,-1-1-236,-3-1-5,0 0 165,-10-1 396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0:59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530 3 1480,'-1'-3'10583,"-16"3"-7557,-19 4-2710,-183 62 1157,161-47-1110,52-17-352,0 0 0,0 0-1,0 0 1,0 1 0,0 0 0,1 0 0,0 1-1,0-1 1,0 1 0,0 0 0,0 0 0,1 1-1,-1 0 1,1-1 0,0 1 0,1 1 0,-1-1-1,1 0 1,0 1 0,1 0 0,-1 0 0,1 0-1,0 0 1,-2 12 0,-22 113 97,-13 201 0,25-190 315,11-116-309,-4 66 281,7-84-357,0-1 0,1 0 1,-1 1-1,2-1 0,-1 1 1,1-1-1,0 0 0,0 0 0,6 11 1,-3-11-28,0-1 0,0 1 1,1-1-1,0 0 1,0-1-1,1 1 0,-1-1 1,1-1-1,0 1 0,1-1 1,-1 0-1,1-1 1,0 0-1,15 4 0,11 2-197,0-1-1,41 2 1,-65-9 61,24 3-2170,36 0 1,-62-4 1306,1 0 1,-1-1-1,1 0 0,-1 0 1,0-1-1,1 0 0,-1 0 0,0-1 1,-1 0-1,10-5 0,1-6-1142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00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57 636,'0'-11'1102,"-14"-35"12318,14 47-13327,0-1 0,0 0 0,0 0 1,0 1-1,0-1 0,0 0 0,0 0 1,0 0-1,0 1 0,0-1 0,0 0 0,0 0 1,0 1-1,0-1 0,0 0 0,0 0 1,0 1-1,-3 16 968,-6 59 859,2 125 0,29 75-2718,-21-270 653,11 59-2354,-11-60 1819,1 1-1,0-1 1,0 0 0,0 0-1,0 0 1,1 0-1,0-1 1,0 1-1,5 5 1,-7-9 411,1 0 0,-1 0 0,1 0 0,-1 0 0,1 0 0,-1 0 0,1-1 0,-1 1 0,1-1 0,0 1 0,-1-1 0,1 0-1,0 0 1,-1 1 0,1-1 0,0 0 0,0-1 0,-1 1 0,1 0 0,0 0 0,-1-1 0,1 1 0,0-1 0,-1 1 0,1-1 0,-1 0 0,1 0 0,-1 0 0,1 1 0,-1-1 0,0-1 0,1 1 0,0-1 0,19-17-1747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00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1736,'3'-26'9757,"-2"35"-6406,1 69-724,19 125 0,-5-116-5672,32 100 1,-34-152-1936,-14-72-3549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00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99 123 32,'-6'-2'456,"-4"-3"705,0 1 1,-1 0-1,0 1 0,0 0 1,0 0-1,-12 0 0,22 3-1100,1 0 1,0 0-1,-1 0 0,1 1 0,0-1 0,0 0 0,-1 0 0,1 0 0,0 0 0,0 0 0,0 1 0,-1-1 0,1 0 0,0 0 0,0 0 0,0 1 0,-1-1 0,1 0 0,0 0 0,0 1 0,0-1 0,0 0 0,0 0 0,0 1 0,0-1 0,0 0 0,-1 0 0,1 1 0,0-1 0,0 0 0,0 1 0,0-1 1,0 0-1,0 0 0,1 1 0,-1-1 0,0 0 0,0 0 0,0 1 0,0-1 0,0 0 0,0 0 0,0 1 0,0-1 0,1 0 0,-1 0 0,0 1 0,0-1 0,0 0 0,1 0 0,-1 0 0,0 1 0,0-1 0,0 0 0,1 0 0,11 15 1179,-3-10-1087,0-1-1,0 0 0,1 0 1,-1 0-1,1-1 0,0-1 1,0 0-1,0 0 1,0-1-1,0 0 0,0-1 1,1 0-1,14-2 0,15-4-2028,0-1-1,42-15 1,-32 9-446,-15 3 885,-20 5 1165,1 1 0,-1 0 0,1 1 0,0 1 1,0 0-1,32 1 0,-46 2 442,0-1 0,0 0-1,0 1 1,0-1 0,0 1 0,0 0 0,0 0-1,-1 0 1,1 0 0,0 0 0,0 0 0,-1 0-1,1 0 1,-1 1 0,1-1 0,-1 1 0,1-1-1,-1 1 1,0-1 0,0 1 0,0 0 0,0 0-1,0 0 1,1 3 0,1 3 709,-1 1 0,-1 0 0,0-1 0,1 16 0,0 9 764,0-21-1334,1 0-1,0 0 1,0-1-1,1 1 1,1-1-1,-1 0 1,2 0 0,0-1-1,0 0 1,1 0-1,0 0 1,15 15 0,-17-20-331,1-1 0,-1 0 0,0 0-1,1 0 1,0-1 0,0 1 0,0-2 0,0 1 0,1-1 0,-1 0 0,0 0 0,1 0 0,0-1 0,-1 0 0,1-1 0,0 1 0,0-1 0,-1-1 0,1 1 0,0-1 0,-1 0 0,1-1 0,-1 1 0,10-5 0,-7 3-20,-1-1 1,0 0-1,-1 0 0,1 0 0,-1-1 1,0-1-1,0 1 0,0-1 0,-1 0 1,0 0-1,0-1 0,0 0 0,-1 0 1,0 0-1,-1-1 0,1 0 1,-1 0-1,-1 0 0,0 0 0,0 0 1,0-1-1,-1 1 0,-1-1 0,1 0 1,-1 1-1,-1-1 0,0 0 0,0 0 1,0 0-1,-1 0 0,-1 1 1,1-1-1,-1 1 0,-1-1 0,0 1 1,0-1-1,-1 1 0,-7-12 0,6 12 127,-1 1-1,0 0 0,0 0 0,-1 1 1,0 0-1,0 0 0,-1 1 0,1-1 0,-1 2 1,0-1-1,-1 1 0,1 0 0,-1 1 0,0 0 1,1 0-1,-1 1 0,-13-2 0,14 4-197,0-1 0,1 1 0,-1 0 0,1 1 0,-1 0 0,0 0 0,1 0 0,-1 1 0,-9 4 0,10-3-322,1 0-1,1 0 0,-1 1 1,0-1-1,1 1 0,0 0 1,0 1-1,0-1 1,0 1-1,1 0 0,-7 10 1,0 9-2958,11-24 3272,0 1-1,-1-1 1,1 1 0,0-1-1,0 1 1,0 0-1,0-1 1,0 1 0,0-1-1,0 1 1,0 0-1,0-1 1,0 1 0,0-1-1,1 1 1,-1 0-1,0-1 1,0 1 0,1-1-1,-1 1 1,0-1 0,1 1-1,-1-1 1,0 1-1,1-1 1,-1 1 0,1-1-1,-1 0 1,0 1-1,1-1 1,-1 0 0,1 1-1,-1-1 1,1 0 0,0 0-1,-1 1 1,1-1-1,-1 0 1,2 0 0,13 0-2083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01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39 1176,'-32'-19'15469,"49"18"-14555,48-2-42,0-3-3415,-18 1-4193,62 1-1,-88 5 4866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01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82 24,'1'-3'750,"0"0"0,-1 1 0,1-1 0,-1 0-1,0 0 1,0 0 0,0 1 0,-1-7 0,1 8-99,0-1 0,0 0 1,0 1-1,-1-1 0,1 1 0,1-1 1,-1 0-1,0 1 0,0-1 0,0 1 1,1-1-1,-1 1 0,1-1 0,1-2 1,-1 3-489,0 0 0,0 0 1,0 0-1,0 0 1,1 0-1,-1 0 0,0 0 1,1 0-1,-1 0 1,1 1-1,-1-1 0,3 0 1,11-3-4,0 1 1,1 1-1,-1 0 1,0 1-1,1 0 1,-1 2-1,0 0 1,1 0-1,-1 1 1,0 1 0,0 1-1,18 7 1,-28-9-150,0 0 0,-1 1 1,0 0-1,1 0 0,-1 1 0,0-1 1,0 1-1,-1 0 0,1-1 1,-1 2-1,0-1 0,0 0 1,0 1-1,0-1 0,-1 1 1,0 0-1,0 0 0,0 0 1,-1 0-1,0 0 0,0 0 1,0 1-1,0 5 0,1 14-11,-2 0 0,-1 0 0,-6 41 0,4-44 0,-22 267-88,24-222 81,2-1 1,13 89-1,-11-140-25,4 36-10,-7-48 0,1-1 0,-1 1 0,0-1 0,0 1 0,-1 0-1,1-1 1,-1 1 0,1-1 0,-1 1 0,0-1 0,0 1 0,0-1 0,0 1 0,-3 3 0,3-4-11,-1-1 1,1 0 0,-1 0-1,1-1 1,-1 1 0,0 0 0,1 0-1,-1-1 1,0 1 0,1-1 0,-1 0-1,0 1 1,0-1 0,0 0-1,-3 0 1,-32-3-320,20 1 186,-133 3-2448,58 1-5607,114-22 580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01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1500,'26'-5'7946,"0"0"1324,-6 4-8803,179-4 852,-66-2-3971,-94 5 897,-23 4-1311,-43 22-6569,2-12 7545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02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0 196,'-14'12'1216,"-16"16"1535,29-27-2425,-1 1 0,1-1 0,0 0 0,0 1 0,0-1 0,0 1 0,0-1 0,1 1-1,-1-1 1,0 1 0,1 0 0,-1-1 0,1 1 0,0 0 0,-1 0 0,1-1 0,0 4 0,1-3-149,-1-1 0,1 0-1,0 0 1,0 1 0,0-1 0,-1 0-1,1 0 1,0 0 0,0 0 0,1 0-1,-1 0 1,0-1 0,0 1 0,0 0-1,1 0 1,-1-1 0,0 1-1,1-1 1,-1 1 0,0-1 0,1 0-1,-1 1 1,2-1 0,39 5 1382,-36-4-1289,62 2 196,73-6 1,-70-2-3570,-1-1-3411,-39 0 1251,-21 1 3317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12.90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279 83 608,'-4'-82'11142,"36"89"-11126,3 4 215,1-3 0,0 0-1,67 4 1,116-9 843,-150-3-828,1172 33 693,-501-8-1248,708 1 271,-1091-28 211,91 2-86,-335 3-98,841 2 98,490-11-296,-1069 22 171,103 3 166,-395-17-150,-1 4 1,0 3-1,-1 4 0,150 43 0,-219-52 11,0 1 0,0 0-1,0 0 1,-1 1 0,0 1 0,16 11-1,-22-14 5,-1 1 0,0-1 0,0 0 0,0 1 0,0 0 0,-1 0 0,0 0 0,0 1 0,0-1 0,0 1 0,-1-1 0,0 1 0,0 0-1,-1 0 1,2 10 0,2 56 33,-3 0 0,-9 85 0,1-18 66,-6 137 170,-12 0 0,-12-2 0,-11-2 0,-96 306 0,65-321-34,-155 560 85,201-688-315,-63 212 174,88-324-128,0 1 0,-1-1 0,-1-1 0,-1 1 1,0-1-1,-2-1 0,1 0 0,-2-1 0,0 0 0,-16 13 0,11-13-24,-1-1 0,-1 0 0,0-1 0,-1-1 0,0-1 0,0-1 0,-42 11 0,-2-5-5,0-2 0,-1-3 0,-124 1 1,-201-26 151,-512-104-280,342 34-77,-871-43 276,269 14 342,1047 99-441,-1045-83-220,890 79 223,-283 4 88,198 9 217,204 7-263,-175 25 1,98-4-42,207-20 31,-20 1 437,41-4-410,1 0-1,-1 1 0,1-1 0,-1 0 0,1 0 0,0 0 0,-1 1 1,1-1-1,0 0 0,0 0 0,0 0 0,0 0 0,0 0 1,0 0-1,0 0 0,0 0 0,0 1 0,0-1 0,0 0 1,0 0-1,1 0 0,-1 0 0,0 0 0,1 0 0,-1 1 1,0-1-1,2-1 0,11-33 371,-13 34-390,31-81 209,34-137 0,-3-91-368,22-232-57,-21 120 170,127-530-414,-59 260 309,-86 224-1924,-44 459 1952,0 2-578,-1 1 0,0-1 0,0 0 1,-1 1-1,-2-11 0,3 16 455,0-1-1,-1 1 1,1 0 0,-1 0-1,1 0 1,-1 0-1,1 0 1,-1 0 0,-15-10-3262,15 11 3262,-1-1 0,1 1-1,0 0 1,0 0 0,-1 0-1,1 0 1,0 0-1,0 0 1,-1 0 0,-1 1-1,-22 7-2358,-7 5 397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15.27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14912 6 376,'-7'-6'5271,"-9"11"-3798,-18 14-1889,30-16 816,-103 68 256,-21 12-250,14-21-213,-3-5 1,-3-4-1,-1-7 0,-213 53 1,-52-18 457,-522 41 0,313-90-47,0-25-546,204-5 23,-1388-68 1340,89-42 629,1620 106-1953,-768-22 990,0 32 461,58 47-845,7 64-726,46 48 244,13 52-62,579-171-11,-957 362 380,28 67-103,995-443-340,2 4-1,1 3 1,-81 65-1,130-95-71,17-11-15,-1 0 0,1 0-1,0 0 1,0 0 0,-1 0 0,1 0 0,0 0 0,0-1 0,0 1 0,0 0 0,-1 0 0,1 0 0,0 0 0,0-1 0,0 1 0,0 0 0,0 0 0,-1 0 0,1 0 0,0-1 0,0 1-1,0 0 1,0 0 0,0 0 0,0-1 0,0 1 0,0 0 0,0 0 0,0-1 0,0 1 0,0 0 0,0 0 0,0 0 0,0-1 0,0 1 0,0 0 0,0 0 0,0-1 0,0 1 0,0 0 0,1-1-1,13-39-269,-7 23 184,17-54-152,-3-1 1,-3 0-1,-3-1 1,7-107-1,-22 157 346,0 0 0,-1 0 0,-2 0 0,-9-39 0,12 62-105,0 0 0,0 0-1,0 0 1,0 0-1,0 1 1,0-1 0,0 0-1,0 0 1,0 0-1,0 0 1,-1 0 0,1 0-1,0 0 1,0 0-1,0 1 1,0-1 0,0 0-1,0 0 1,0 0-1,0 0 1,-1 0-1,1 0 1,0 0 0,0 0-1,0 0 1,0 0-1,0 0 1,0 0 0,0 0-1,-1 0 1,1 0-1,0 0 1,0 0 0,0 0-1,0 0 1,0 0-1,0 0 1,-1 0 0,1 0-1,0 0 1,0 0-1,0 0 1,0 0 0,0 0-1,0 0 1,0 0-1,-1 0 1,1 0 0,0-1-1,0 1 1,0 0-1,0 0 1,0 0 0,0 0-1,0 0 1,0 0-1,0-1 1,-8 24-3,-3 32-3,-90 515 899,57-272-435,44-293-431,-1 0-1,1 0 1,0 0 0,0 0 0,1 0 0,-1 0 0,1 0 0,0 0 0,1 0 0,-1-1 0,4 9 0,-3-11-6,-1 0 0,1 0-1,-1-1 1,1 1 0,0 0 0,0 0-1,0-1 1,0 1 0,0-1-1,0 0 1,0 0 0,0 0-1,0 0 1,1 0 0,-1 0 0,0 0-1,1-1 1,-1 1 0,1-1-1,-1 1 1,1-1 0,-1 0 0,0 0-1,1 0 1,3-1 0,24-5 97,1-1 1,-2-1 0,1-1-1,-1-2 1,32-17 0,-2 3-62,60-19-198,179-42 0,-84 40-3130,0 5-6861,-209 40 9803,70-17-5180,-44 7 3578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9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27 884,'-1'-6'14762,"9"2"-14527,0 2 257,5-2-369,0 1 0,0 0 0,0 1 0,0 1 0,0 0 0,0 0 0,0 2 0,23 2 0,-35-3-166,0 0 0,0 1 0,1-1 0,-1 1 0,0-1 0,0 1 0,0-1 0,0 1 0,0 0 0,0-1 0,0 1 0,0 0 0,0 0 0,0 0 0,0 0 0,0 0 0,0 0-1,-1 0 1,1 0 0,0 0 0,-1 0 0,1 0 0,-1 0 0,1 0 0,-1 1 0,0-1 0,1 0 0,-1 0 0,0 0 0,0 1 0,0-1 0,0 0 0,0 0 0,0 1 0,-1 0 0,0 7-144,-1-1 1,-1 0-1,1 0 1,-8 12 0,8-14 112,-1-1 0,1 0 0,0 1 0,0-1 0,-1 12 0,3-16 63,0 1 1,1 0 0,-1-1 0,0 1 0,1-1 0,0 1-1,-1-1 1,1 1 0,0-1 0,0 0 0,0 1 0,0-1-1,0 0 1,0 0 0,0 0 0,0 0 0,0 1 0,1-2-1,-1 1 1,0 0 0,1 0 0,1 0 0,39 18-198,-21-12 86,-6 0 56,-2-1-12,0 0 1,-1 0-1,0 1 1,0 1-1,17 14 1,-26-20 84,-1 1 0,1-1 0,-1 1 1,0 0-1,0 0 0,0 0 0,0 0 1,-1 0-1,1 0 0,-1 1 0,0-1 1,0 0-1,0 1 0,0-1 0,-1 1 1,1-1-1,-1 1 0,0-1 0,0 1 1,0-1-1,-1 1 0,1-1 0,-1 1 1,0-1-1,0 1 0,0-1 0,-3 6 1,0 0 92,0-1 0,-1 0 0,-1 0 0,1 0 0,-1 0 0,0-1 0,-1 0 0,0 0 0,-12 9 0,14-11-252,-1-1 0,0 0 0,0 0 1,0-1-1,-1 0 0,1 0 0,-1 0 0,0-1 0,1 0 1,-1 0-1,0-1 0,0 0 0,-12 1 0,16-2-140,0-1-1,1 1 0,-1-1 1,1 0-1,-1 1 1,1-1-1,0 0 0,-1-1 1,1 1-1,0 0 1,0-1-1,0 1 1,0-1-1,0 1 0,0-1 1,0 0-1,0 0 1,1 0-1,-1 0 1,1 0-1,0 0 0,-1-1 1,1 1-1,0 0 1,0-1-1,0 1 0,1-1 1,-1 1-1,0-6 1,0-20-1856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18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0 1116,'-10'4'1492,"3"0"220,-3-1 1629,-4-3 1355,11 0-4016,3-1-308,-4-1-440,1 27-8849,0-14 6693,6-5 432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27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559 86 324,'14'-45'5364,"-3"6"6742,-11 38-11968,-16 1 1461,-14 8-1526,15-1-86,-197 88 268,172-74-177,1 1 1,1 2-1,-41 34 1,72-52-75,1 1-1,-1 0 1,1 0 0,0 0 0,1 1 0,0 0-1,0 0 1,0 0 0,1 1 0,1-1 0,-1 1-1,-2 11 1,0 10 1,1 0 0,-3 44-1,5-30-14,-18 222-311,19-189 256,11 113-1,-9-189 67,1 10 111,0-1 0,1 0 0,0 0 0,7 20 0,-8-27-71,0-1 0,1 1 0,-1 0 0,1-1 0,0 1 0,0-1 0,0 0 0,0 0 0,0 1 0,1-1 0,-1 0 0,1-1 0,-1 1 0,1 0 0,0-1 0,0 0 0,-1 1 0,1-1 0,0 0 0,6 1 0,17 1 5,0-2 0,0 0 0,1-2 0,-1 0 0,0-2 0,34-8 0,-4 2-486,-34 6 416,-4 1-1339,0 0-1,22-7 1,-7-7-4231,-31 14 4705,1 0 0,-1 1-1,0-1 1,0 0-1,0-1 1,0 1-1,0 0 1,-1-1-1,4-4 1,1-8-998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27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84 180,'13'-44'16824,"-6"55"-15857,-6-10-528,4 8-87,0 0-1,-1-1 1,-1 1-1,1 1 1,-1-1-1,-1 0 0,3 18 1,2 74 266,-5-55-337,2 13-101,-3-16-148,3-1 0,14 69-1,-11-72-782,-7-77-1241,-75-343 871,65 335 1609,6 28 328,14 50-268,1 8-424,3 1 0,1-2 1,1 0-1,3 0 0,24 37 0,-33-63-205,0 1 1,0-2-1,2 1 0,-1-1 0,1-1 0,27 19 0,-30-24-50,1 0 0,1-1 0,-1 0 0,1-1 0,-1 0 0,1-1 0,1 0 0,-1 0 0,0-1 0,1-1 0,11 1 0,-13-2-144,0 0 0,-1-1 1,1 0-1,-1 0 0,1-1 0,-1-1 0,0 1 0,0-1 1,0-1-1,0 0 0,0 0 0,-1-1 0,0 0 0,0 0 0,0-1 1,0 0-1,8-9 0,-10 8 27,-1 1 0,0-1 1,0-1-1,0 1 0,-1-1 0,0 1 0,-1-1 1,0 0-1,0-1 0,0 1 0,-1 0 0,-1-1 1,1 1-1,-1-1 0,-1 0 0,0 1 1,0-1-1,0 0 0,-3-11 0,-7-24 470,-2 0 0,-3 0 0,-22-50 0,1 5 6050,46 120-4972,-1 2 1,7 40-1,3 72-1077,4 21-2472,-23-165 2219,3 18-1852,2 1-1,12 36 1,-16-53 1480,1 0 0,-1 1 1,1-1-1,-1 0 0,1 0 0,0 0 0,0 0 0,0 0 1,0 0-1,1 0 0,-1-1 0,1 1 0,0-1 0,-1 1 1,1-1-1,0 0 0,1-1 0,-1 1 0,0 0 0,0-1 1,1 0-1,-1 1 0,1-1 0,3 0 0,16-3-1542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28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19 177 332,'-4'-80'4303,"-8"0"4186,10 63-5720,5 23-753,6 30-696,3 47-754,30 189-362,-12-90-3517,-29-175 2566,1-1-1,-1 1 0,2 0 0,-1-1 1,0 1-1,1-1 0,7 12 1,-9-16 467,0-1 1,0 0-1,0 0 1,0 0-1,0 0 0,0 0 1,0 0-1,1 0 1,-1-1-1,0 1 1,0 0-1,1-1 1,-1 1-1,1-1 1,-1 1-1,0-1 1,3 1-1,-2-1 48,0 0 1,0-1-1,0 1 1,0 0-1,0-1 0,0 0 1,0 1-1,-1-1 0,1 0 1,0 0-1,0 0 1,-1 0-1,1 0 0,0 0 1,-1-1-1,3-2 0,14-16-1463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28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14 171 696,'-4'-68'4917,"-4"1"3097,7 52-5998,1-3 741,0 17-2712,0 1 0,1 0 0,-1 0 0,0 0 0,0 0-1,0 0 1,0 0 0,0 0 0,1-1 0,-1 1 0,0 0 0,0 0 0,0 0 0,0 0 0,1 0 0,-1 0 0,0 0 0,0 0 0,0 0 0,0 0 0,1 0 0,-1 0 0,0 0 0,0 0 0,0 0 0,0 0 0,1 0 0,-1 0 0,0 0 0,0 0 0,0 0 0,0 0 0,1 0 0,-1 1 0,0-1 0,0 0-1,0 0 1,0 0 0,0 0 0,1 0 0,-1 0 0,0 0 0,0 1 0,0-1 0,0 0 0,3 3 114,-1 0 0,1 0 1,-1 1-1,0-1 0,0 1 0,3 5 0,5 21-181,0-1-1,-2 1 1,8 61-1,-1 95-1740,-14-172 1567,1 77-1489,3 35-2114,-3-104 608,10 37 0,-14-65 1381,-20-62 1438,10 41 1189,2 10 694,2-1 0,0 0 0,1-1 0,1 1 0,-5-33 0,10 45-1290,1 1 1,0 0 0,0 0 0,0-1 0,1 1 0,0 0-1,0 0 1,0-1 0,1 1 0,3-9 0,-2 9-476,0 0 0,0 0 0,1 1 0,0-1 0,0 1-1,0 0 1,0 0 0,0 0 0,1 0 0,0 1 0,8-6 0,-1 4-861,0 0-1,0 1 1,1 0-1,-1 1 1,1 0-1,-1 1 0,1 1 1,0 0-1,0 0 1,17 3-1,-25-2 862,28 0-1560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29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8 164,'-17'-8'17714,"26"9"-17528,0 0-1,0 1 1,0 0 0,-1 0 0,1 0 0,16 8 0,-20-8-202,-1 0 0,1 1 0,-1-1 0,1 1 0,-1 0 0,0 0 1,0 0-1,0 0 0,0 1 0,-1-1 0,0 1 0,1 0 0,3 7 0,-6-7 8,0 0-1,-1 0 1,1-1 0,-1 1-1,0 0 1,0 0-1,0 0 1,-1 0-1,1-1 1,-1 1-1,0 0 1,0 0-1,0-1 1,0 1-1,-1 0 1,0-1-1,-2 5 1,1-3-34,1 0 0,0 0-1,0 1 1,0-1 0,1 0 0,-1 1 0,0 7-1,3-11 9,-1 0-1,1 0 1,-1-1-1,1 1 1,0 0-1,0-1 1,-1 1-1,1 0 1,0-1-1,1 1 1,-1-1-1,0 1 1,0-1-1,1 0 1,-1 0-1,0 0 0,1 1 1,-1-1-1,1 0 1,2 1-1,41 19-126,-33-17 231,-8-2-12,1 0 0,-1 0 1,0 0-1,1 1 1,-1-1-1,0 1 1,-1 0-1,5 3 0,-8-5-39,1 0-1,0 1 0,-1-1 0,1 0 0,-1 0 1,1 0-1,-1 1 0,0-1 0,1 0 0,-1 1 1,0-1-1,0 0 0,0 0 0,0 1 0,0-1 1,0 0-1,0 1 0,0-1 0,-1 0 0,1 1 1,0-1-1,-1 0 0,1 0 0,-1 0 0,0 1 0,1-1 1,-1 0-1,0 0 0,0 0 0,1 0 0,-1 0 1,0 0-1,0 0 0,0-1 0,-1 2 0,-6 5-3,-1 0 0,1 0 0,-1-1 0,0 0 0,0 0 0,-1-1 0,0 0 0,0-1 0,0 0 0,0-1 0,-1 0 0,1 0 0,-18 1 0,17-3-322,0 0 1,-1-1-1,1-1 0,0 1 1,-19-5-1,23 3-283,0 0 0,0 0 0,0 0 0,0-1 0,0-1 0,0 1 0,1-1 0,-11-8 0,13 8 139,0 1 0,1-1 0,-1 0 1,1-1-1,1 1 0,-1-1 0,0 1 1,1-1-1,0 0 0,0 0 0,0 1 0,1-2 1,0 1-1,0 0 0,0 0 0,0 0 1,1 0-1,0-7 0,0-33-1802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29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231 341 1216,'3'-48'3149,"-2"28"-356,0 0 0,8-32 0,-7 45-2339,0 0 1,1 0-1,-1 1 0,1-1 1,1 1-1,0-1 0,-1 1 0,2 0 1,-1 0-1,1 1 0,5-6 1,6-2-306,1 0 1,0 1 0,0 1-1,1 0 1,1 1-1,0 1 1,0 1 0,0 1-1,1 1 1,0 0-1,1 2 1,-1 0 0,1 1-1,23 0 1,-40 3-118,1 0 1,0 1-1,-1-1 1,1 1-1,-1 0 0,0 0 1,1 1-1,-1-1 1,0 1-1,1 0 1,-1 0-1,0 0 0,-1 1 1,1-1-1,5 5 1,-4-2 13,-1 0-1,1 1 1,-1 0 0,0-1 0,0 1 0,0 1 0,-1-1 0,5 14 0,0 6 69,-2 0 0,-1 1 0,-1 0-1,1 29 1,-4-46-81,5 236 270,-5-94-349,0-118 14,-3 179-24,1-203 30,0 0 0,0 0 0,-1 1 0,-1-1 0,0 0 0,0-1 0,-1 1 0,0 0 0,-9 13 0,10-18-62,-1-1 1,1 0 0,-1 0 0,0 0-1,-1 0 1,1 0 0,-1-1-1,1 0 1,-1 0 0,0 0 0,0-1-1,0 0 1,0 1 0,-1-2 0,1 1-1,-1-1 1,1 0 0,-1 0-1,-6 0 1,-35 1-2305,0-3 0,-62-8 0,-20-2-2689,-54 8-427,86 6 3498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30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6 326 148,'-1'-1'447,"0"-1"0,1 1 0,-1-1 0,0 1-1,1-1 1,0 0 0,-1 1 0,1-1 0,0 0 0,0 1 0,0-1 0,0 0 0,0 1 0,0-1-1,0 0 1,0 1 0,1-1 0,-1 0 0,1 1 0,-1-1 0,1 0 0,0 1 0,0-1 0,0 1-1,-1 0 1,1-1 0,1 1 0,-1 0 0,2-3 0,2-3 1771,-3 4-1900,1 0-1,0 0 1,0 0-1,0 1 0,0-1 1,1 1-1,-1 0 1,0-1-1,1 2 0,0-1 1,-1 0-1,8-1 0,54-13-551,-59 14 432,120-17 256,157-4 0,-201 18-394,775-32-951,65-3-806,-780 31 1104,445-41-958,-567 48 1310,-7 1-302,1 0 0,-1-1 0,1 0 0,-1-1 0,0-1 0,0 0 0,25-12 0,-64 15-5438,-21 5 2073,23-1 2367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32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480 1 508,'-9'5'1012,"0"0"0,0-1 0,0 1 0,-1-2 0,1 0 0,-1 0 0,-17 3 0,-14 4 402,-1 3-815,1 1 0,0 2 1,2 2-1,-50 29 0,81-41-502,1 0 1,0 0-1,1 1 0,-1 0 1,1 0-1,1 0 0,-1 1 0,1 0 1,0 0-1,1 0 0,0 1 1,0-1-1,1 1 0,0 0 1,1 0-1,0 0 0,-1 10 1,-1 17 265,1 1 0,4 69 0,-1-105-361,8 105 452,23 114 0,38 102-183,-69-322-271,11 48 111,2 1-1,35 83 0,-46-128-104,0 0 1,0 0-1,1 0 1,-1 0-1,1-1 0,0 1 1,0-1-1,0 0 1,1 0-1,-1 0 0,1 0 1,0 0-1,-1-1 0,1 0 1,0 1-1,1-1 1,-1-1-1,0 1 0,1-1 1,-1 0-1,0 0 1,1 0-1,-1 0 0,1-1 1,0 0-1,-1 0 1,9-1-1,9-2-926,-1-1 0,1-1-1,-1-1 1,33-15 0,-17 7-2064,-22 9 1752,1 0-898,-1-1 0,23-11 1,-20 4 241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33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48 296,'-6'-15'868,"-13"-15"8536,18 30-9248,1 0 0,0 0 0,-1 0-1,1 0 1,0 0 0,-1 0 0,0 1 84,0 0 1,0 1-1,1-1 0,-1 1 0,1-1 0,-1 0 1,1 1-1,-1-1 0,1 1 0,0-1 0,0 1 1,-1-1-1,1 4 0,-3 54 1569,3 1 0,11 99 0,40 115-1628,-48-263-244,-2-4-45,0-1 0,0 1 0,1-1 0,0 0-1,1 0 1,-1 0 0,1 0 0,0 0 0,6 8 0,-8-14 39,-1-1 0,1 0-1,0 0 1,-1 1 0,1-1 0,-1 0 0,0 0 0,1 0 0,-1 1 0,0-1 0,1 0-1,-1 0 1,0 0 0,0 0 0,0 0 0,0 0 0,0-1 0,1-30-675,-2 1 0,-1 0 1,-11-51-1,2 11 60,-12-153 658,16 73 3610,7 151-3553,0-1 0,0 0 0,0 0 0,0 1 0,0-1 0,0 0 0,0 0 0,0 1 0,0-1 0,0 0-1,1 1 1,-1-1 0,0 0 0,0 0 0,1 1 0,-1-1 0,0 0 0,1 1 0,-1-1 0,1 1 0,-1-1 0,1 1 0,-1-1 0,1 0 0,-1 1 0,1 0 0,-1-1 0,1 1 0,0-1 0,-1 1 0,1 0 0,1-1 0,0 1 4,0 0 0,0 0 0,0 0 1,0 1-1,0-1 0,-1 1 1,1-1-1,0 1 0,0-1 1,0 1-1,0 0 0,1 1 1,10 6 60,-1 0 0,16 15 1,-27-22-78,44 42 59,62 76 0,-36-38-375,-44-49-51,3 1-404,37 34 1,-59-60 103,1 1 0,1-1 0,-1-1 0,1 0 0,0 0 0,0-1 0,1 0 0,0-1 0,16 5 0,-24-8 327,0-1 1,0 1 0,0-1 0,1 0-1,-1 0 1,0 0 0,0 0 0,0 0 0,0-1-1,0 0 1,0 1 0,0-1 0,0 0-1,0 0 1,0-1 0,0 1 0,0-1-1,-1 1 1,1-1 0,0 0 0,-1 0-1,0 0 1,1 0 0,2-5 0,13-19-1800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9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0 126 72,'10'-5'800,"26"-8"3641,-35 12-4198,0 1 0,0 0 0,0-1-1,0 1 1,0 0 0,0 0-1,0 0 1,0 0 0,0 0 0,0 0-1,0 0 1,0 0 0,0 0 0,0 0-1,0 1 1,-1-1 0,1 0-1,0 1 1,0-1 0,0 0 0,0 1-1,0-1 1,0 1 0,-1 0-1,1-1 1,0 1 0,-1 0 0,1-1-1,0 1 1,0 1 0,0 1-81,8 16 673,1 1 0,0-2 0,20 29-1,-25-42-880,-1 1 0,1-1 0,1 0-1,-1 0 1,1-1 0,0 0 0,0 0-1,0 0 1,0 0 0,1-1 0,-1 0-1,1-1 1,0 1 0,12 1-1,-11-2-103,0-1-1,0-1 1,0 1-1,0-1 0,0-1 1,0 1-1,0-2 0,0 1 1,0-1-1,0 0 1,-1 0-1,1-1 0,0 0 1,9-6-1,-13 7 121,0-1-1,0 0 1,0 0-1,0 0 1,-1 0-1,1-1 1,-1 1-1,0-1 1,0 0-1,0 0 1,-1 0-1,1 0 1,-1 0-1,0-1 1,0 1-1,-1-1 1,1 1-1,-1-1 1,0 0-1,0 0 1,0 1-1,-1-1 1,0 0-1,0 0 1,-1-5-1,1 4 45,-1-1-1,0 1 0,-1 0 1,0 0-1,0-1 1,0 1-1,0 0 1,-1 1-1,0-1 1,-1 0-1,1 1 0,-1 0 1,0 0-1,0 0 1,-1 0-1,-4-4 1,1 3 23,0 0-1,0 1 1,0 0 0,-1 1 0,0 0 0,1 0 0,-2 1 0,1 0 0,0 0 0,-11-1-1,5 2-377,-1 0 0,1 2 0,0-1 0,-1 2-1,1 0 1,-17 3 0,20-1-678,0-1 0,0 2-1,1 0 1,0 0 0,-1 1-1,1 0 1,-15 10 0,16-9-846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33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81 1620,'-3'-10'1644,"-1"1"0,0 0 0,-9-15 1,-5-4 6377,15 37-6353,4 18-699,10 79-38,16 118-622,-19-178-2416,2-1 0,29 80 1,-37-121 1735,21 45-3968,-22-48 4110,-1 0 0,1 1 1,0-1-1,0 1 1,0-1-1,0 0 1,0 0-1,0 1 0,0-1 1,0 0-1,1 0 1,-1 0-1,0 0 0,1-1 1,-1 1-1,0 0 1,1 0-1,-1-1 1,1 1-1,0-1 0,-1 1 1,1-1-1,-1 0 1,1 0-1,-1 0 0,1 1 1,3-2-1,9-9-1758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33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69 180,'1'-14'1328,"-9"-40"12635,6 65-12718,1 34 201,2 0 0,11 77-1,-9-100-1247,45 268-561,0-101-6429,-47-184 6134,13 34-3198,-14-38 3637,1 0-1,-1 0 0,0 0 0,1-1 1,-1 1-1,1 0 0,-1 0 0,1 0 1,-1 0-1,1 0 0,0-1 0,-1 1 1,1 0-1,0 0 0,0-1 0,0 1 1,-1-1-1,1 1 0,0-1 0,0 1 1,0-1-1,0 1 0,0-1 0,0 0 0,0 1 1,0-1-1,0 0 0,0 0 0,0 0 1,0 0-1,1 0 0,9-7-1774</inkml:trace>
  <inkml:trace contextRef="#ctx0" brushRef="#br0" timeOffset="1">235 243 1380,'-2'-57'5017,"-6"0"3644,18 83-5023,62 441-2910,-40-153-9241,-31-303 5195,-8-31-1703,0-3 3381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34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93 178 592,'-87'-64'10069,"87"64"-9970,0 0 0,-1 0 1,1-1-1,0 1 0,-1 0 0,1 0 0,0-1 0,-1 1 1,1 0-1,0 0 0,0-1 0,-1 1 0,1 0 1,0-1-1,0 1 0,0 0 0,-1-1 0,1 1 1,0 0-1,0-1 0,0 1 0,0-1 0,0 1 0,0 0 1,0-1-1,0 1 0,0-1 0,0 1 0,0 0 1,0-1-1,0 1 0,0-1 0,0 1 0,0 0 1,0-1-1,1 0 0,14-10 955,32-4-1842,-40 13 860,14-4-446,152-39-2229,-137 38 2361,1 1 0,66-2 0,-100 7 306,0 1 0,0 0 0,0 1 1,-1-1-1,1 0 0,0 1 1,0-1-1,-1 1 0,1 0 0,0 0 1,-1 0-1,1 0 0,-1 1 1,1-1-1,-1 1 0,3 1 0,-3-1 49,-1 0-1,0 0 1,1 1-1,-1-1 1,0 0-1,0 0 0,0 0 1,-1 1-1,1-1 1,-1 0-1,1 1 1,-1-1-1,0 1 0,1-1 1,-1 1-1,0-1 1,-1 0-1,0 5 1,-4 35 1118,-1 3-285,1 0 0,3 55-1,2-87-984,1-1 0,1 1 0,0 0 0,0-1 0,2 0 0,-1 0 0,2 0 0,-1 0 0,2 0 0,-1-1 0,1 0 0,14 18 0,-18-27-62,-1 0 0,1 1 1,0-1-1,0 0 0,0 0 1,0 0-1,0-1 1,1 1-1,-1-1 0,0 1 1,1-1-1,-1 0 0,1 1 1,0-1-1,-1-1 1,1 1-1,0 0 0,0-1 1,-1 1-1,1-1 0,0 0 1,0 0-1,0 0 1,-1 0-1,1 0 0,0-1 1,4-1-1,-3 1-45,0-1 1,-1 0-1,1 0 0,-1-1 1,0 1-1,0-1 0,0 0 1,0 1-1,0-1 0,-1 0 1,1-1-1,-1 1 0,0 0 1,0-1-1,0 1 0,0-1 1,-1 0-1,3-7 0,-1-2 229,0 1-1,0-1 1,-2 0-1,1-1 0,-2-15 1,-1 2 1984,-8-41 1,6 58-894,1 19-567,0 18-199,12 103-406,-3-64-3290,-4-1-6738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34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 1200,'5'3'1614,"1"0"0,0-1 0,0 0 0,0 0 0,0 0 0,6 0 0,-4-1-410,0 0 0,0-1-1,0 0 1,9-2 0,5-2-456,-1-1 0,33-11 0,-31 8-1381,42-9-1,-33 12-1190,-19 1-1582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35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34 1004,'-11'-11'1840,"9"9"-1178,0 0 1,1 0-1,-1 0 0,0 0 0,0 0 0,-1 0 0,1 1 1,0-1-1,0 1 0,-1 0 0,1 0 0,-5-2 0,7 5-287,0 0-1,0 0 0,0-1 1,0 1-1,1 0 0,-1 0 1,0 0-1,1 0 0,-1-1 1,1 1-1,0 0 0,1 1 1,-2-2-104,14 47 1098,-1-1-1,10 85 0,5 21-2728,-28-149 974,1-1 0,0 0 0,0 1 0,0-1 0,1 0 0,-1 0 0,1 0 0,0 0 0,0 0 0,0 0 0,0-1 0,0 1 0,0-1 0,1 1 0,-1-1 0,1 0 0,0 0 0,0 0 0,-1 0 0,5 1 0,-1-1-414,0 0 0,0 0-1,1-1 1,-1 0 0,1 0-1,-1-1 1,1 0 0,-1 0 0,13-2-1,24-5-1533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36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74 980,'-10'-17'4392,"-2"-7"2939,12 24-7211,0-1 0,0 0 0,0 1 0,0-1-1,0 0 1,0 1 0,0-1 0,0 0 0,1 1 0,-1-1-1,0 0 1,1 1 0,-1-1 0,0 1 0,1-1 0,-1 1-1,0-1 1,1 1 0,-1-1 0,1 1 0,-1-1 0,1 1-1,-1-1 1,1 1 0,0 0 0,-1-1 0,1 1 0,-1 0-1,1 0 1,0-1 0,-1 1 0,1 0 0,0 0 0,-1 0-1,1 0 1,0 0 0,0 0 0,37-7 294,0 2 1,0 2-1,1 2 0,-1 1 1,76 10-1,-102-8-398,0 0 1,0 1-1,0 0 0,0 1 1,0 1-1,-1 0 1,0 0-1,0 1 0,0 0 1,-1 1-1,12 9 0,-12-6 0,1 1 0,-1 0 0,-1 0-1,0 1 1,-1 0 0,0 0 0,-1 1 0,0 0-1,6 18 1,7 34 80,-2 1-1,-3 0 1,10 97-1,-11-65 5,134 631 189,-145-717-277,1 2-63,-1 1 0,0-1 1,1 28-1,-4-39 25,0 1 0,0 0-1,-1-1 1,1 1 0,-1-1 0,0 1 0,0-1 0,0 1-1,0-1 1,-1 1 0,1-1 0,-1 0 0,0 0-1,0 0 1,0 0 0,-1 0 0,1 0 0,-1-1 0,1 1-1,-5 3 1,-5 1-15,-1 1 0,0-2 0,0 1 0,0-2 0,-24 7 0,-75 13-222,82-19 105,-98 17-1973,42-11-5755,84-12 7213,1 0 467,1 0-1,-1 1 1,0-1 0,0 0 0,1 0 0,-1 0-1,0 0 1,1 0 0,-1 0 0,0 0 0,0 0-1,1 0 1,-1 0 0,0-1 0,0 1 0,1 0-1,-1 0 1,0-1 0,1 1 0,-1 0 0,0-1-1,1 1 1,-1-1 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50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1377 796,'5'3'11960,"8"-9"-8236,16-16-4405,-24 18 1820,100-78-893,-4-5 0,-3-4 0,-5-4 0,91-120 0,-148 164-298,-2-2 0,-3-1 1,-2-1-1,-3-1 1,-2-2-1,-2-1 0,-4 0 1,-1-1-1,13-108 1,-28 153 90,0 8-14,-1 0 0,-1-1 1,1 0-1,-1 1 0,0-1 0,-1 1 1,0-1-1,-3-12 0,4 19-25,0 1 0,0 0 0,0-1 0,0 1 0,-1 0 0,1-1-1,0 1 1,0 0 0,-1-1 0,1 1 0,0 0 0,0 0 0,-1-1-1,1 1 1,0 0 0,-1 0 0,1 0 0,0-1 0,0 1 0,-1 0 0,1 0-1,-1 0 1,1 0 0,0 0 0,-1 0 0,1 0 0,0 0 0,-1 0 0,1 0-1,0 0 1,-1 0 0,1 0 0,-1 0 0,1 0 0,-1 0 0,-15 10-12,-13 19-10,28-28 21,-43 47-19,-184 220-406,204-231 286,24-37 138,0 0-1,0 0 1,0 0-1,0 0 0,0 0 1,0 0-1,0 0 1,0 0-1,0 0 1,0 1-1,1-1 0,-1 0 1,0 0-1,0 0 1,0 0-1,0 0 1,0 0-1,0 0 0,0 0 1,0 0-1,0 0 1,0 0-1,0 0 1,0 0-1,0 0 0,0 1 1,0-1-1,0 0 1,0 0-1,0 0 1,0 0-1,0 0 0,0 0 1,16-20-124,52-67-456,89-129-171,-149 203 747,-4 5 59,0 1 1,1-1-1,0 1 1,1 1 0,9-11-1,-14 16-37,0 0 0,0 0 0,1 0 0,-1 1 0,0-1 0,1 0 0,-1 1 1,0-1-1,1 0 0,-1 1 0,1 0 0,-1-1 0,1 1 0,-1 0 0,1 0 0,-1 0 0,1 0 0,-1 0 0,1 0 0,-1 0 0,1 1 0,-1-1 0,1 0 0,-1 1 0,1-1 1,-1 1-1,1 0 0,-1-1 0,0 1 0,0 0 0,1 0 0,-1 0 0,0 0 0,0 0 0,0 0 0,0 0 0,1 2 0,14 15-162,-2 0 0,0 1 0,-1 1 0,-1 0 0,-1 0 0,-1 2-1,0-1 1,-2 1 0,9 37 0,-10-29-1049,-1-1 1,-2 1-1,0 0 0,-3 0 0,0 1 1,-2-1-1,-5 32 0,-7 2-1282,-7-3 331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51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4 416 1532,'-2'-9'8224,"2"8"-8085,-1 0 1,1 0 0,0 1-1,0-1 1,0 0 0,0 0-1,0 0 1,0 0 0,0 0-1,0 0 1,0 0 0,0 1-1,0-1 1,1 0 0,-1 0-1,0 0 1,1 0 0,-1 0-1,1 1 1,0-2-1,19-44 67,-1-1-1,-3-1 1,-2-1-1,-2 0 1,10-84-1,-22 117-90,-5 19-56,-6 28-52,2 31-294,-3 97-1,12-129-62,2 0 1,0 0-1,2 0 0,1-1 0,13 42 0,-15-62 220,0-1 0,1-1 0,0 1-1,0 0 1,0-1 0,1 0-1,0 0 1,0 0 0,12 11 0,-14-16 78,-1 0 0,0 0 1,1-1-1,-1 1 0,1 0 1,0-1-1,0 0 0,0 1 1,-1-1-1,1 0 1,0-1-1,0 1 0,0 0 1,0-1-1,1 0 0,-1 0 1,0 0-1,0 0 0,0 0 1,0 0-1,0-1 0,0 0 1,0 1-1,0-1 0,0 0 1,0 0-1,0-1 0,-1 1 1,6-4-1,1-2-148,0-1-1,0 1 1,-1-2 0,0 1-1,0-1 1,-1 0-1,-1-1 1,1 1 0,-1-1-1,6-15 1,1-6 286,-1 0-1,10-43 1,-22 74-67,0 0-1,0-1 1,0 1 0,0 0 0,0-1 0,0 1 0,0 0 0,0-1 0,1 1 0,-1 0 0,0-1 0,0 1-1,0 0 1,0-1 0,1 1 0,-1 0 0,0 0 0,0-1 0,0 1 0,1 0 0,-1-1 0,0 1-1,0 0 1,1 0 0,-1 0 0,0-1 0,1 1 0,-1 0 0,0 0 0,1 0 0,-1 0 0,0 0 0,1 0-1,-1 0 1,1-1 0,9 12 328,6 23-3,-16-33-307,6 15-44,1-1-1,1 0 1,0 0-1,1-1 0,0 0 1,1 0-1,1-1 0,0 0 1,14 11-1,-20-19-140,0-1-1,1 0 0,-1 0 1,1-1-1,0 0 0,0 0 1,0 0-1,0-1 1,1 0-1,-1 0 0,1 0 1,-1-1-1,1 0 1,-1 0-1,1-1 0,0 0 1,-1 0-1,1 0 0,0-1 1,-1 0-1,1-1 1,-1 1-1,1-1 0,-1 0 1,12-6-1,-12 5 43,0-1-1,-1 0 1,1 0-1,-1 0 1,1 0-1,-1-1 1,-1 0-1,1 0 1,-1-1 0,1 1-1,-2-1 1,1 0-1,0 0 1,-1 0-1,-1 0 1,1-1-1,-1 1 1,0-1 0,0 0-1,-1 1 1,2-15-1,-3 16 176,0 0-1,0 0 0,0-1 1,0 1-1,-1 0 0,0 0 1,0 0-1,0 0 1,-1 0-1,0 0 0,0 0 1,0 0-1,-1 0 0,1 1 1,-1-1-1,0 1 1,0 0-1,-1 0 0,1 0 1,-1 0-1,0 1 0,0-1 1,0 1-1,0 0 1,-1 0-1,0 1 0,1-1 1,-1 1-1,-6-2 0,8 3-4,-1 0 1,1 0-1,-1 0 0,1 1 0,-1-1 0,0 1 0,1 0 0,-1 0 0,0 0 1,1 0-1,-1 1 0,0-1 0,1 1 0,-1 0 0,1 0 0,-7 3 0,5-1 24,0 1-1,0-1 1,0 0-1,1 1 1,-1 0-1,1 0 1,0 1-1,0-1 0,-5 10 1,1-2 0,2 1 1,-1 0-1,1 0 1,1 0 0,1 1-1,0 0 1,-4 26-1,7-29-211,0 0 0,1-1-1,0 1 1,0 0 0,2-1 0,-1 1-1,6 18 1,-6-26 39,-1-1 0,1 1 0,0-1 1,0 0-1,0 1 0,0-1 0,1 0 0,-1 0 0,1 0 0,-1 0 1,1 0-1,0 0 0,0 0 0,0-1 0,0 1 0,0-1 1,0 1-1,0-1 0,0 0 0,0 1 0,1-1 0,-1-1 0,0 1 1,1 0-1,-1 0 0,1-1 0,-1 0 0,1 1 0,-1-1 1,1 0-1,0 0 0,-1 0 0,1-1 0,-1 1 0,1 0 0,-1-1 1,1 0-1,1-1 0,5-1-136,0-1 0,-1 0 0,1 0 1,-1-1-1,0 0 0,-1-1 0,1 0 0,7-8 0,54-60 799,-47 47 556,-11 14-467,-9 11-307,0-1 1,0 0 0,1 0 0,-1 1 0,1-1 0,0 1-1,-1 0 1,5-3 0,-6 5-241,1-1 0,-1 1 0,0 0 0,1 0 0,-1-1 0,1 1 0,-1 0 0,1 0 0,-1 1 0,0-1 0,1 0 0,-1 0 0,1 1 0,-1-1 0,0 0 0,1 1 0,-1 0 0,0-1 0,1 1 0,-1 0 0,0-1 0,0 1 0,0 0 0,0 0 0,2 1-1,44 41 1532,-30-27-1418,0 0 0,2-1 0,19 12 0,-32-23-228,0-1-1,1 0 1,-1 0-1,1-1 1,-1 1-1,1-1 1,0-1-1,0 1 1,0-1-1,0 0 1,0-1-1,0 0 1,0 0-1,11-2 1,-15 2 0,0-1 0,0 0 0,1 0 0,-1 0 0,0 0 0,0-1 0,0 1 0,-1-1 0,1 1 0,0-1 0,0 0 0,-1 0 0,0-1 0,1 1 0,-1 0 0,0-1 0,0 1 0,0-1 0,0 0 0,1-3 0,0 1 43,-2 0 1,1 1 0,-1-1-1,1 0 1,-1 0 0,-1 0-1,1 0 1,-1 0-1,0 0 1,0 0 0,0 0-1,-2-7 1,2 8 9,-1-1 1,-1 1-1,1 0 1,0 0-1,-1 0 1,0 0-1,0 0 1,0 1-1,0-1 1,-1 0-1,1 1 1,-1 0-1,0-1 1,-4-2-1,5 4-21,-1 0 0,1 1-1,-1-1 1,0 1 0,0 0 0,1 0-1,-1 0 1,0 0 0,0 0-1,0 0 1,0 1 0,0 0 0,0-1-1,0 1 1,0 0 0,0 1-1,0-1 1,0 0 0,0 1 0,0 0-1,0 0 1,-3 1 0,-1 1-17,1 0 0,-1 0 0,0 1 0,1 0 0,0 0 0,0 1 0,1-1 0,-1 1 0,1 1 0,0-1 0,0 1 0,1 0 0,-1 0 0,1 0 0,1 1 0,-1-1 0,1 1 0,0 0 0,1 0 0,-1 0 0,-1 13 0,0-2-125,2-1 0,0 1 0,1 0 0,1-1-1,1 1 1,0 0 0,1-1 0,5 19 0,-2-20-47,1 0 0,1 0-1,14 24 1,-11-23 79,-1-1 0,-1 1 0,-1 1 0,7 24 0,-13-38-25,0 0 1,0 1 0,-1-1 0,0 0-1,0 1 1,0-1 0,0 0 0,0 1 0,-1-1-1,0 0 1,0 1 0,0-1 0,0 0-1,-1 0 1,0 0 0,0 0 0,0 0-1,0-1 1,0 1 0,-1 0 0,0-1-1,0 0 1,-4 4 0,-3 2-418,-1-1-1,0-1 1,0 0-1,-1 0 1,0-1 0,0-1-1,0 0 1,-1-1 0,-16 4-1,-11 1-1272,-70 5 0,23-9 330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52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28,'4'-3'15022,"15"-4"-11368,23-7-3596,32-9-749,34-20-9963,-77 31 7099,-4 1 1181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53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68 672,'1'-5'1384,"-1"1"1,0-1-1,-1 0 1,1 0-1,-1 1 1,0-1-1,0 0 0,-3-7 1,3 11-1031,0-1 1,1 1-1,-1 0 1,0 0-1,0 0 1,0 0 0,0 0-1,0 0 1,0 1-1,0-1 1,0 0-1,-1 0 1,1 1-1,0-1 1,0 1-1,-3-1 1,-21-1-944,-5 3 604,0 2-1,0 1 1,1 1 0,-1 2 0,1 1 0,-41 17 0,66-23-5,0 0 1,1 1-1,0 0 1,-1 0-1,1 0 1,0 0 0,0 0-1,1 1 1,-1-1-1,1 1 1,0 0-1,0-1 1,0 1-1,0 0 1,1 0-1,-1 0 1,1 1-1,0-1 1,0 0 0,0 7-1,-1 10 28,1 0 0,3 40 0,-1-47-32,32 373 249,-17-276 596,44 159 1,-60-267-823,2 0-1,-1 1 1,0-1-1,1 0 1,-1 0-1,1 0 1,0 0 0,0 0-1,0 0 1,1-1-1,-1 1 1,1-1-1,-1 0 1,1 1-1,0-1 1,0 0-1,0 0 1,0-1-1,0 1 1,0-1-1,0 1 1,1-1-1,-1 0 1,1-1 0,-1 1-1,0 0 1,1-1-1,-1 0 1,1 0-1,-1 0 1,8-1-1,8-1-79,0-1 0,0-1 0,-1-1-1,28-10 1,-44 14 39,141-60-3147,-50 13-8135,-90 46 10623,-1 1 296,-1 1 0,0-1 0,1 0 0,-1 0 0,0 0 0,1 0 0,-1 0 0,0 0 1,0 0-1,0 0 0,2-3 0,1-6-1428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9:59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61 676,'-13'-13'1656,"2"4"244,8 2 229,3-1-161,10 3-416,4 3-388,13 2-268,7 0-236,6 4-244,5-1-308,-1-1-448,-4-2-620,4-2-704,-10-1-432,-3-1-212,-11-3 15,-6-2 273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54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92 168,'5'-53'5797,"-6"14"7110,17 114-11618,33 97 0,-32-117-1197,-8-23-190,86 240-3169,-93-268 2755,0 1 1,0-1-1,0 0 1,0-1-1,1 1 0,0 0 1,-1-1-1,1 1 1,1-1-1,5 5 0,-9-7 256,1-1 1,0 1-1,0-1 0,0 0 0,0 1 0,0-1 0,0 0 0,0 1 0,0-1 0,0 0 0,0 0 1,0 0-1,0 0 0,0 0 0,0 0 0,0 0 0,0-1 0,0 1 0,2-1 0,-1 0-79,0 0-1,0 0 1,0-1-1,0 1 1,0-1-1,-1 1 1,1-1-1,-1 0 1,1 1-1,-1-1 1,3-4-1,10-18-1789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54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1 107 1636,'8'-53'5197,"-6"0"4261,5 80-5724,1-1-3412,22 89 109,47 119 0,24-12-7348,-118-259-2893,0 13 7769,-6-1 448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55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137 267 72,'-53'-24'2379,"-22"-10"7033,74 34-9271,1 0 0,0 0 0,-1-1 0,1 1 0,-1 0 0,1 0 0,0 0 0,-1-1 0,1 1 0,0 0 0,-1-1 0,1 1 0,0 0 0,-1-1 0,1 1 0,0 0 0,-1-1 0,1 1 0,0-1 0,0 1 0,0 0 0,-1-1 0,1 1 0,0-1 0,0 1 1,0-1-1,0 1 0,0 0 0,0-1 0,0 1 0,0-2 0,12-8 1528,30-7-1920,-32 13 513,85-36-1696,-39 15-100,1 2-1,77-20 1,-128 41 1668,0 1-1,-1 0 1,1 0-1,0 1 1,0-1-1,0 1 1,-1 1 0,1-1-1,0 1 1,0 0-1,0 0 1,-1 0-1,7 4 1,-8-3 45,0 0 0,0 1 1,0-1-1,-1 1 0,1 0 0,-1 1 1,0-1-1,0 0 0,0 1 0,-1 0 0,1-1 1,-1 1-1,0 0 0,0 0 0,0 1 0,0-1 1,1 7-1,9 31 707,-3-11-534,1 0 0,1 0 0,1-2 0,21 37 0,-30-60-354,1 0 1,0 0 0,0-1 0,0 1 0,1-1-1,0 0 1,0 0 0,0-1 0,0 0-1,1 1 1,0-2 0,0 1 0,0-1 0,0 0-1,0 0 1,1 0 0,-1-1 0,1 0 0,0-1-1,0 1 1,0-1 0,-1 0 0,1-1 0,0 0-1,12-1 1,-12 0-27,0 0 1,-1 0-1,1-1 0,0 1 1,-1-2-1,0 1 0,1-1 1,-1 0-1,0 0 0,0 0 1,-1-1-1,1 0 0,-1 0 0,0-1 1,0 0-1,0 1 0,0-1 1,-1-1-1,0 1 0,0-1 1,-1 0-1,1 0 0,-1 0 1,-1 0-1,1 0 0,-1-1 0,0 1 1,0-1-1,-1 1 0,0-1 1,0 0-1,0 0 0,-1 0 1,0 1-1,-1-1 0,1 0 1,-1 0-1,-1 1 0,1-1 0,-1 0 1,0 1-1,-6-11 0,2 3 53,-1 0 0,-1 1-1,0 0 1,-1 0 0,0 1-1,-1 1 1,0-1 0,-1 1 0,0 1-1,-1 0 1,0 1 0,-26-15-1,30 19-59,0 1-1,1 1 1,-2-1-1,1 1 1,0 1-1,0 0 1,-1 0-1,1 0 1,-1 1-1,0 0 1,1 1-1,-1 0 1,0 0-1,1 1 1,-1 0-1,0 1 1,1 0-1,-1 0 1,1 1-1,0 0 1,0 0-1,0 1 1,0 0-1,-7 5 1,8-4-413,1 1 0,0-1 0,1 1 0,-1 0 0,1 1 0,0-1 0,-7 14 0,11-18 144,0 1 0,-1-1 0,1 1 0,1-1 1,-1 1-1,0-1 0,1 1 0,-1-1 0,1 1 0,0 0 0,0-1 0,0 5 0,1-6 80,-1 1 0,0-1 0,1 1 0,0-1-1,-1 0 1,1 1 0,0-1 0,0 0 0,0 0 0,0 1 0,0-1 0,0 0 0,0 0 0,0 0 0,0 0 0,0 0 0,1 0 0,-1-1-1,0 1 1,1 0 0,-1-1 0,0 1 0,3 0 0,19 1-2156,7-8 401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55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68 868,'-6'-4'1098,"-33"-26"9682,39 29-10343,0 0-1,-1 0 1,1 0 0,-1-1-1,4 0-143,0 1-1,-1 0 1,1 0-1,0 0 1,0 0-1,0 0 1,0 0-1,0 1 1,0 0-1,0-1 1,0 1-1,0 0 1,4 1-1,-1-1 10,119-1-511,-30 1-4888,-56-1-852,64-10 0,-72 5 4067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55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0 126 444,'20'-39'9435,"-5"8"-3567,-14 28-5658,1 1 0,0-1 0,0 1 0,1-1 0,-1 1 0,0 0 0,1 0 0,-1 0 0,6-2 0,3-2-44,0 2 0,0-1 0,0 2 0,1-1 1,0 1-1,0 1 0,0 0 0,0 1 0,0 0 0,0 1 0,0 0 0,19 4 0,-24-3-140,1 0 1,-1 1-1,0 0 0,0 0 0,0 1 0,0 0 0,0 0 0,0 0 0,-1 1 0,0 0 0,1 0 0,-2 1 0,1 0 0,0 0 0,-1 0 0,0 1 1,0 0-1,-1-1 0,0 2 0,0-1 0,5 10 0,-4-1 48,1 0 0,-2 1-1,0-1 1,-1 1 0,1 30 0,-4 84 227,-2-78-220,-1 41 28,-1 4-10,5 0 0,19 155 0,-8-189-85,-4-30-120,-2 1 0,2 50 1,-8-82 87,0-1 1,0 0-1,0 1 0,0-1 1,-1 0-1,1 0 1,0 1-1,-1-1 0,1 0 1,0 0-1,-1 0 0,0 0 1,1 1-1,-1-1 0,0 0 1,1 0-1,-1 0 0,0 0 1,0 0-1,0-1 1,0 1-1,0 0 0,0 0 1,0-1-1,0 1 0,0 0 1,-1-1-1,1 1 0,0-1 1,0 0-1,0 1 1,-1-1-1,1 0 0,0 0 1,-1 1-1,-1-1 0,-7 0-25,1-1-1,0 0 0,0 0 0,-12-3 0,4 1-16,-80-5-289,69 8-1054,1-2-1,-53-11 0,79 13 1205,1 0-1,-1 0 1,0 0-1,0 0 1,0 0 0,1-1-1,-1 1 1,0 0-1,1-1 1,-1 1 0,0 0-1,0-1 1,1 1-1,-1-1 1,1 1 0,-1-1-1,0 1 1,1-1-1,-1 0 1,1 1-1,0-1 1,-1 0 0,1 1-1,-1-2 1,1 1-23,0 0 1,0 0-1,0 1 0,1-1 1,-1 0-1,0 0 0,1 0 1,-1 1-1,0-1 1,1 0-1,-1 1 0,1-1 1,-1 0-1,1 1 1,-1-1-1,1 0 0,0 1 1,1-2-1,37-21-4152,-1 5 2392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56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48 468,'32'-6'2243,"17"-1"6016,1-1-427,-16 2-7158,23-3-884,77-2 0,-7 14-7118,-113 1 4124,-33 5-4072</inkml:trace>
  <inkml:trace contextRef="#ctx0" brushRef="#br0" timeOffset="1">83 163 1248,'-13'9'1019,"-29"18"2264,40-25-2757,-1 0 0,1 0 1,-1 1-1,1-1 1,-1 0-1,1 1 0,0 0 1,0-1-1,1 1 0,-4 6 1,5-8-433,0-1 0,0 1-1,0-1 1,0 1 0,0 0 0,0-1 0,0 1 0,0 0 0,1-1 0,-1 1 0,0-1 0,0 1 0,0-1 0,1 1-1,-1-1 1,0 1 0,1-1 0,-1 1 0,1-1 0,-1 1 0,0-1 0,1 1 0,-1-1 0,1 0 0,-1 1 0,1-1-1,-1 0 1,1 1 0,0-1 0,-1 0 0,1 0 0,-1 0 0,1 1 0,0-1 0,-1 0 0,2 0 0,24 4 945,-25-4-1001,37 2 341,1-3 1,66-9-1,6-1-3290,-89 11 762,-1 0 1,0 1-1,25 4 1,-29-1-262,-6-1 327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22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17 1216,'-20'-17'11044,"21"28"-8089,7 21-1099,5 40 0,2 90-703,-8-59-634,60 504 389,-57-504-1318,-2-8-4131,28-114-7247,-21-3 9354,1-3 544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22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54 1496,'1'-9'468,"3"-26"5498,-4 34-5832,0 1-1,-1-1 0,1 1 1,0-1-1,0 1 1,0 0-1,0-1 1,0 1-1,0 0 1,-1-1-1,1 1 0,0-1 1,-1 0 533,0 1-534,1-1 1,0 1-1,-1 0 1,1 0-1,-1 0 1,1-1-1,0 1 0,-1 0 1,0 0-1,0 0 52,0 0 0,0 0 0,0 0 0,-1 0 0,1 1 0,0-1 0,0 0 0,0 1 0,-1-1 0,1 1 0,0 0 0,0-1 0,0 1 0,-1 1 0,-21 16 607,1 1 0,0 1 0,2 2 0,-33 42-1,42-49-647,2-4-71,0-2 28,0 2-1,1-1 1,0 1 0,1 1-1,1-1 1,-1 1 0,2 0-1,-5 15 1,10-25-83,0-1-1,0 0 1,1 1-1,-1-1 1,1 1-1,-1-1 1,1 0-1,-1 1 0,1-1 1,0 0-1,0 0 1,-1 1-1,1-1 1,0 0-1,0 0 1,0 0-1,1 0 1,-1 0-1,0-1 1,0 1-1,0 0 1,1 0-1,-1-1 1,0 1-1,3 0 1,38 15 42,-41-15-63,30 8-937,1-2 0,0 0 0,37 1-1,-34-6-3732,-1-1-1,64-8 1,-80 4 2887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23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6 1072,'-1'0'257,"1"-1"1,-1 1-1,0-1 0,1 1 0,-1-1 0,0 1 1,0-1-1,0 1 0,1-1 0,-1 1 1,0 0-1,0 0 0,0-1 0,0 1 0,0 0 1,1 0-1,-1 0 0,0 0 0,0 0 1,0 0-1,-1 0 0,7 18 3504,3 0-2713,-1 5 335,0 1 0,-2 0-1,-1-1 1,2 31 0,-2 101-63,-4-136-1168,11 404 176,-11-418-358,0 0 1,1 0-1,0 0 0,0 0 1,0 0-1,1 0 0,2 6 1,-4-11 22,0 1 1,1-1-1,-1 1 1,0-1 0,1 0-1,-1 1 1,0-1-1,1 1 1,-1-1 0,0 0-1,1 1 1,-1-1-1,0 0 1,1 0 0,-1 1-1,1-1 1,-1 0-1,1 0 1,-1 0 0,1 1-1,-1-1 1,1 0-1,-1 0 1,1 0-1,-1 0 1,1 0 0,-1 0-1,1 0 1,1-1-3,-1 0 0,1 1 0,-1-1 1,0 0-1,0 0 0,1 0 0,-1 0 0,0 0 0,0 0 1,0 0-1,0-1 0,0 1 0,0 0 0,1-2 0,10-19-216,-1 0 0,-1-1 0,-1 0 0,12-45 0,-15 44 152,2 1 1,0-1-1,1 2 0,1-1 1,14-20-1,-24 42 83,0 1 1,0-1-1,0 1 1,1-1-1,-1 1 1,0-1-1,0 1 0,1-1 1,-1 1-1,0-1 1,1 1-1,-1 0 0,1-1 1,-1 1-1,0-1 1,1 1-1,-1 0 1,1 0-1,-1-1 0,1 1 1,-1 0-1,1 0 1,-1 0-1,1-1 0,-1 1 1,1 0-1,-1 0 1,1 0-1,0 0 1,-1 0-1,1 0 0,-1 0 1,1 0-1,-1 0 1,1 0-1,-1 0 1,1 1-1,-1-1 0,1 0 1,-1 0-1,1 0 1,-1 1-1,1-1 0,-1 0 1,1 1-1,-1-1 1,1 0-1,-1 1 1,0-1-1,1 1 0,-1-1 1,0 0-1,1 1 1,-1-1-1,0 1 1,0-1-1,1 1 0,-1-1 1,0 1-1,0-1 1,0 1-1,0-1 0,1 1 1,-1 0-1,0 0 1,8 38 396,-8-22-340,0 1 0,-1-1 1,-1 1-1,-1-1 0,0 1 0,-10 27 1,4-20-153,-1-1 0,-1 0 0,-24 40 1,34-62-11,0 0-1,-1 0 1,1 0 0,0 0 0,0 0-1,-1-1 1,1 1 0,-1-1 0,1 1-1,-1-1 1,0 1 0,0-1 0,0 0-1,0 0 1,0 0 0,0 0 0,0 0-1,0 0 1,0 0 0,0-1 0,0 1-1,0-1 1,0 0 0,-1 1 0,1-1-1,0 0 1,0 0 0,-1-1 0,-1 1-1,0-2-445,0 0 0,0 1 0,1-1 0,-1-1 0,1 1 0,0 0-1,0-1 1,0 0 0,0 0 0,0 0 0,0 0 0,1 0 0,-1 0 0,-3-8-1,-18-41-5065,13 22 3437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23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1 492,'13'12'14009,"-22"8"-13171,-33 83 1171,7-20-1472,21-44-476,-123 352-1368,128-365 97,6-22 547,1 1-1,0 0 1,1-1-1,-1 1 1,1 0-1,0 0 0,0 0 1,0 1-1,1-1 1,0 5-1,0-9 500,0-1 0,0 1 1,0 0-1,1-1 0,-1 1 0,0-1 1,0 1-1,0 0 0,1-1 0,-1 1 0,0-1 1,1 1-1,-1-1 0,1 1 0,-1-1 0,1 0 1,-1 1-1,0-1 0,1 1 0,-1-1 0,1 0 1,0 1-1,-1-1 0,1 0 0,-1 0 0,1 0 1,-1 1-1,1-1 0,0 0 0,7 1-1844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00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5 60,'0'-1'147,"-1"1"0,0-1 0,0 1 0,0-1 0,0 1 0,1 0 0,-1-1 0,0 1 0,0 0 0,0 0 0,0 0 0,0 0 0,0 0 0,0 0 0,0 0 1,0 0-1,0 0 0,1 0 0,-1 0 0,0 1 0,0-1 0,0 0 0,0 1 0,0-1 0,0 0 0,1 1 0,-1-1 0,0 1 0,0 0 0,1-1 0,-1 1 0,0-1 0,1 1 0,-1 0 0,1 0 0,-1-1 0,1 1 0,-1 0 0,1 0 0,-1 0 0,1 0 0,0-1 0,0 1 0,-1 0 0,1 0 0,0 0 1,0 0-1,0 0 0,0 0 0,0 0 0,0 0 0,0 1 0,1 9 408,0-1 0,0 1 0,6 20 0,-3-15-37,18 110 1316,-9-43-3052,30 98-1,-41-172 696,1 1 0,0-2 0,0 1 0,1 0 0,0-1 0,1 0 0,0 0 1,0 0-1,1 0 0,0-1 0,0 0 0,0 0 0,1-1 0,0 0 0,13 8 0,16 2-1086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24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36 1332,'-27'-22'13776,"28"22"-13632,16-6 1968,-4 4-1451,-10 0-521,1 1 0,0 0-1,0 1 1,0-1 0,0 1 0,0 0-1,6 0 1,-10 1-108,0 0 1,0-1-1,-1 1 1,1-1-1,0 1 0,0 0 1,-1-1-1,1 1 0,0-1 1,-1 1-1,1-1 1,0 1-1,-1-1 0,1 1 1,-1-1-1,1 1 0,-1-1 1,1 0-1,-1 1 0,0-1 1,1 0-1,-1 1 1,1-1-1,-1 0 0,0 0 1,0 1-1,-21 11 227,4-5 1610,4-3-6680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1:58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168 184 584,'-2'0'345,"0"-1"-1,0 1 1,0-1 0,0 0-1,0 1 1,1-1 0,-1 0-1,0 0 1,0 0-1,1 0 1,-1 0 0,1-1-1,-1 1 1,1 0 0,0-1-1,-1 1 1,1-1 0,0 1-1,0-1 1,0 0 0,0 1-1,0-1 1,0 0-1,1 0 1,-1 0 0,1 1-1,-1-1 1,1 0 0,-1 0-1,1 0 1,0 0 0,0 0-1,0 0 1,0 0 0,1-4-1,-1 6-284,0 0 1,0-1-1,0 1 0,0 0 1,-1-1-1,1 1 0,0-1 1,0 1-1,0 0 0,0-1 0,0 1 1,0 0-1,0-1 0,0 1 1,0-1-1,0 1 0,0 0 0,1-1 1,-1 1-1,0 0 0,0-1 1,0 1-1,0-1 0,1 1 0,-1 0 1,0 0-1,0-1 0,0 1 1,1 0-1,-1-1 0,0 1 1,1 0-1,-1 0 0,0-1 0,1 1 1,-1 0-1,0 0 0,1 0 1,-1 0-1,0-1 0,1 1 0,-1 0 1,0 0-1,1 0 0,-1 0 1,1 0-1,-1 0 0,0 0 0,1 0 1,-1 0-1,1 0 0,-1 0 1,0 0-1,1 0 0,-1 1 0,1-1 1,0 1-9,0 0 0,1-1 0,-1 1 0,0 0-1,0 0 1,0 1 0,0-1 0,0 0 0,0 0 0,0 0 0,0 1 0,1 1 0,1 6 13,0-1 0,-1 1 0,0 0 0,0 0 0,-1 0 1,0 0-1,-1 17 0,-1-1 307,-9 39 0,10-64-327,1 1-1,-1 0 1,0-1-1,0 1 1,0 0 0,0 0-1,0-1 1,-1 1-1,1 0 1,0-1-1,0 1 1,0 0-1,0-1 1,-1 1-1,1 0 1,0-1-1,-1 1 1,1 0-1,-1-1 1,1 1 0,0-1-1,-1 1 1,1-1-1,-1 1 1,0-1-1,1 1 1,-1-1-1,1 0 1,-1 1-1,0-1 1,0-1 4,0 0 0,0 0 0,0 0-1,0 0 1,0 0 0,0 0 0,1 0 0,-1-1 0,0 1 0,1 0-1,-1 0 1,1-1 0,-1-1 0,-12-52 292,9 20-245,1-63 1,3 76-1,0 22-97,0 0 0,0 0 0,0 0 1,0 0-1,0 0 0,0 0 1,0-1-1,0 1 0,0 0 0,0 0 1,0 0-1,0 0 0,0 0 1,0 0-1,1 0 0,-1-1 0,0 1 1,0 0-1,0 0 0,0 0 1,0 0-1,0 0 0,0 0 0,0 0 1,0 0-1,0 0 0,1 0 1,-1 0-1,0-1 0,0 1 0,0 0 1,0 0-1,0 0 0,0 0 1,0 0-1,1 0 0,-1 0 0,0 0 1,0 0-1,0 0 0,0 0 1,0 0-1,0 0 0,0 0 0,1 0 1,-1 0-1,0 0 0,0 0 1,0 0-1,0 1 0,0-1 0,0 0 1,1 0-1,8 6-31,7 9 4,-13-10 24,0 1 1,0-1-1,-1 1 1,0 0-1,0 0 1,-1 0-1,1 0 1,-1 0-1,-1 1 1,1-1-1,-1 0 0,0 0 1,-1 8-1,0-6 16,0 0 0,-1 0 0,0-1 0,0 1 0,0 0 1,-1-1-1,0 0 0,-1 0 0,-8 14 0,12-21-2,0 1 1,-1-1 0,1 1-1,-1-1 1,1 1 0,0-1-1,-1 1 1,1-1 0,-1 1-1,1-1 1,-1 0 0,1 1-1,-1-1 1,0 0 0,1 1-1,-1-1 1,1 0 0,-1 0-1,0 0 1,1 1 0,-1-1-1,0 0 1,1 0 0,-1 0-1,1 0 1,-1 0 0,0 0-1,1 0 1,-1 0-1,0-1 1,1 1 0,-2 0-1,0-1 7,1-1 0,-1 1-1,0 0 1,1 0 0,-1-1-1,1 1 1,0-1 0,-1 0-1,1 1 1,-2-4 0,-1-3-8,0 0 0,0-1 0,-5-14 0,7 11-77,0 0 1,0 0 0,1 0-1,1 1 1,1-24-1,0 30 49,-1 0 0,1 1 0,0-1 0,0 0 0,0 0 0,1 1 0,-1-1 0,1 1 0,0 0 0,1-1 0,-1 1 0,1 0 0,-1 0 0,1 0 0,1 1 0,-1-1 0,5-4 0,-7 8 18,-1 0 1,1-1 0,-1 1 0,1 0 0,-1-1 0,0 1-1,1 0 1,-1 0 0,1-1 0,-1 1 0,1 0 0,0 0-1,-1 0 1,1 0 0,-1-1 0,1 1 0,-1 0 0,1 0 0,-1 0-1,1 0 1,0 1 0,-1-1 0,1 0 0,-1 0 0,1 0-1,-1 0 1,1 0 0,-1 1 0,2-1 0,4 17 55,-8 22 91,1-37-140,1 1 1,-1 0 0,0-1-1,0 1 1,0 0 0,-1-1 0,1 1-1,0-1 1,-1 0 0,0 1 0,1-1-1,-1 0 1,0 0 0,0 0-1,0 0 1,0-1 0,-1 1 0,1 0-1,0-1 1,-1 1 0,1-1-1,-1 0 1,0 0 0,1 0 0,-1 0-1,0-1 1,1 1 0,-1-1-1,0 1 1,-5-1 0,5 0-20,0-1 0,0 1 1,0-1-1,0 0 0,0 0 0,0 0 1,0 0-1,0 0 0,0-1 0,0 1 1,0-1-1,1 0 0,-1 0 0,1 0 1,-1 0-1,1 0 0,0-1 0,0 1 1,0-1-1,0 1 0,0-1 0,1 0 1,-1 1-1,1-1 0,0 0 0,-1 0 1,1-4-1,0 5-29,1-1 1,-1 0-1,1 1 0,0-1 0,0 1 1,0-1-1,1 0 0,-1 1 1,1-1-1,-1 1 0,1-1 1,0 1-1,0-1 0,0 1 0,0 0 1,0-1-1,0 1 0,1 0 1,-1 0-1,5-4 0,2-3-572,1 0-1,0 1 1,12-8-1,-13 10-337,-6 4 509,-1 1 0,1 0 1,0 0-1,-1 0 0,1 0 0,0 1 0,0-1 0,0 0 1,0 1-1,3-1 0,-4 1 94,0 0 0,0 0 1,0 0-1,0 0 1,0 0-1,-1 0 0,1 0 1,0 0-1,0 1 0,0-1 1,0 0-1,0 1 0,0-1 1,10 14-5684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05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43 184,'-9'-43'15809,"8"44"-15580,-20 11 1048,7 1-1109,0 0 0,2 1 0,0 1 0,0 0 1,-11 19-1,3 1 57,-22 53 1,23-40-60,2 0 0,3 1-1,1 1 1,3 0 0,-4 60 0,10-67-91,3 1 1,2-1 0,1 0 0,3 0-1,1 0 1,18 61 0,-18-83-189,1 0 0,1 0 0,1-1 0,0 0 0,2 0 0,0-1 0,1-1 1,1 0-1,1-1 0,18 18 0,-28-31-239,1-1 1,-1 1-1,1-1 0,0-1 1,0 1-1,0-1 0,0 0 1,1 0-1,-1 0 1,0-1-1,1 0 0,5 1 1,-7-2-198,-1 1 0,1-1 0,-1 0 0,1-1 0,-1 1 0,0-1 1,1 1-1,-1-1 0,1 0 0,-1 0 0,0 0 0,0-1 0,0 1 0,0-1 1,0 0-1,0 0 0,0 0 0,0 0 0,-1 0 0,4-4 0,2-8-1615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05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1504,'1'-3'790,"0"0"-1,0 0 1,0 0-1,1 1 1,-1-1-1,1 0 1,0 1-1,-1-1 1,1 1-1,0 0 1,1-1-1,-1 1 1,0 0-1,1 1 1,-1-1-1,1 0 1,2-1-1,1 1-402,0 0-1,1 1 1,-1-1 0,0 1-1,0 1 1,1-1 0,9 1-1,199 13 1048,-71-2-1766,0-11-3493,-131-1 2189,12-1-1551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06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0 571 736,'9'-1'1306,"-1"-1"0,0 0 0,0-1 1,0 0-1,-1 0 0,1 0 0,12-8 0,-8 2-455,0 0-1,0 0 1,18-20-1,-10 6-770,-1 0 0,-2-2 0,25-44 0,-31 48-40,-1-1 1,0 0 0,-2 0 0,7-33 0,-12 40 220,0-1 1,-1 0 0,-1 1-1,0-1 1,-1 0 0,-1 0 0,-4-25-1,5 38-202,-1 0 1,1 1-1,-1-1 0,0 1 0,0-1 0,0 1 0,0-1 1,-1 1-1,1 0 0,-1-1 0,1 1 0,-1 0 0,0 0 1,1 0-1,-1 0 0,0 0 0,0 1 0,-1-1 0,1 0 1,0 1-1,-1 0 0,1-1 0,0 1 0,-1 0 0,0 1 1,-3-2-1,4 2-33,-1 0 0,0 0 0,0 0 1,1 0-1,-1 1 0,0-1 0,1 1 1,-1 0-1,1-1 0,-1 1 0,1 1 1,-1-1-1,1 0 0,-1 1 0,1-1 1,0 1-1,0-1 0,0 1 0,0 0 1,0 0-1,0 0 0,0 0 0,1 0 1,-1 1-1,1-1 0,-2 4 0,-3 6-14,1 0 0,1 0 0,0 0 0,1 1 0,0 0 0,1-1 0,0 1-1,1 0 1,1 0 0,0 0 0,0 0 0,1 0 0,1 0 0,0-1 0,1 1 0,5 12-1,-3-7-136,2 0-1,0-1 0,1 0 0,1 0 0,0-1 0,1 0 1,1-1-1,0 0 0,2 0 0,19 18 0,-27-29-106,0 0 0,-1 0 0,1 0 0,1-1 0,-1 0 0,1 0 0,-1 0 0,1-1 0,0 1 0,0-2-1,0 1 1,0 0 0,0-1 0,0 0 0,0-1 0,0 0 0,1 1 0,-1-2 0,0 1 0,0-1 0,0 0 0,0 0 0,0-1-1,0 0 1,0 0 0,0 0 0,0-1 0,-1 1 0,1-1 0,-1-1 0,0 1 0,0-1 0,7-7 0,-11 10 182,0 0 1,0 0 0,1 0 0,-1 0-1,0-1 1,0 2 0,1-1 0,-1 0-1,0 0 1,1 0 0,-1 1 0,1-1-1,-1 0 1,1 1 0,-1 0 0,4-1-1,-4 1 151,1 1 0,-1 0 0,0 0 0,0 0 0,0 0 0,0 0 0,0 0 0,0 0 0,0 0 0,0 0 0,-1 0 0,1 0 0,0 0 0,1 3 0,8 13 522,4 3-156,0-1 0,2 0 0,0-1 1,1 0-1,38 29 0,-49-42-484,0-1 0,0-1 0,0 1 1,1-1-1,-1 0 0,1 0 1,0-1-1,0 0 0,0 0 0,0-1 1,0 0-1,0 0 0,0-1 1,0 0-1,1 0 0,-1 0 0,0-1 1,0 0-1,0 0 0,0-1 0,0 0 1,0-1-1,0 1 0,11-7 1,-14 7 3,-1 0 0,1 0 0,-1 0 1,0 0-1,1 0 0,-1-1 0,0 0 1,-1 1-1,1-1 0,0 0 1,-1 0-1,0-1 0,1 1 0,-1 0 1,-1-1-1,1 1 0,0-1 0,0-3 1,-1 3 55,-1 0 0,0 0 1,0 0-1,0 1 0,-1-1 0,1 0 1,-1 0-1,0 1 0,0-1 1,0 0-1,-1 1 0,1-1 1,-1 1-1,0-1 0,0 1 0,0 0 1,0 0-1,-5-5 0,-3-4 225,-1 1-1,0 0 1,0 1-1,-1 0 0,-1 1 1,-23-14-1,30 20-154,-1 0 0,1 0 0,0 1 0,-1-1 0,0 2 0,0-1 0,-12 0 0,15 1-65,0 1 1,1 1 0,-1-1 0,0 0 0,0 1 0,0 0 0,1 0 0,-1 0-1,0 1 1,1-1 0,-1 1 0,1 0 0,-1 0 0,-5 4 0,6-3-134,-1 0 0,1 1 0,0 0 0,0-1 0,0 1 0,0 0 0,0 1 0,1-1 0,0 0 0,0 1 0,0-1 1,0 1-1,1 0 0,0 0 0,0-1 0,0 1 0,1 0 0,-1 0 0,1 0 0,0 0 0,1 0 0,1 9 0,-1-6-486,1-1 0,0 1 0,0-1 0,1 0-1,0 0 1,0 0 0,1 0 0,0 0-1,0-1 1,0 1 0,1-1 0,0 0 0,11 10-1,-7-9-435,1 0 0,-1-1 0,1 0 0,19 8 0,8-1-1019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07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88 142 1268,'21'-4'19673,"-19"10"-20224,1-1 598,-1 1 1,1-1-1,0 0 1,0-1 0,1 1-1,-1-1 1,1 1-1,0-1 1,0 0-1,0 0 1,1-1-1,-1 1 1,1-1-1,0 0 1,0 0 0,0-1-1,1 1 1,-1-1-1,0 0 1,1-1-1,6 2 1,-6-2-125,0 0 0,0 0 0,0 0-1,0 0 1,1-1 0,-1 0 0,0-1 0,0 1 0,0-1 0,0-1 0,0 1 0,0-1 0,0 0-1,-1 0 1,1 0 0,-1-1 0,1 0 0,-1 0 0,9-8 0,-11 9 62,-1 0-1,0 0 1,0-1 0,0 1 0,-1-1 0,1 1-1,0-1 1,-1 0 0,0 1 0,0-1-1,0 0 1,0 0 0,0 0 0,0 0 0,-1 0-1,1 0 1,-1-5 0,0 3 8,-1 0 0,0 0 0,0 0 0,0 0 0,0 0-1,-1 1 1,0-1 0,0 1 0,0-1 0,-4-5 0,2 3 25,-1 0-1,0 1 1,-1-1-1,0 1 1,0 0-1,0 1 1,0-1-1,-1 1 1,0 0-1,0 1 1,0 0-1,-13-5 1,12 6 16,0 2 0,0-1 1,0 1-1,-1 1 0,1-1 1,0 1-1,0 1 0,0-1 1,0 1-1,-1 1 0,1 0 1,1 0-1,-1 0 0,0 1 0,-12 7 1,16-9-40,1 1 1,-1 0 0,1 1-1,-1-1 1,1 1-1,0-1 1,0 1 0,0 0-1,1 0 1,-1 0 0,1 1-1,-1-1 1,1 1-1,0-1 1,1 1 0,-1 0-1,0-1 1,1 1 0,0 0-1,0 0 1,0 0-1,1 0 1,-1 0 0,1 0-1,0 1 1,0-1 0,0 0-1,1 0 1,-1 0-1,1 0 1,0 0 0,0 0-1,2 4 1,0-1-53,0-1 1,0 1 0,1-1-1,0 0 1,0 0-1,1 0 1,-1-1 0,1 1-1,9 6 1,7 5-126,30 18-1,10 9-7,-55-39 171,1 0 0,-1 1 0,0 0 1,-1 0-1,0 1 0,1-1 0,-2 1 0,7 12 0,-10-16 24,0 1-1,0-1 1,0 1-1,0-1 1,-1 1-1,0 0 1,1-1-1,-1 1 1,-1 0 0,1-1-1,0 1 1,-1-1-1,0 1 1,0-1-1,0 1 1,0-1-1,0 1 1,-1-1 0,0 0-1,1 0 1,-1 0-1,-3 4 1,-5 5 48,0 0 0,-1 0-1,0-2 1,0 1 0,-1-1 0,0-1 0,-1 0 0,0-1 0,-1 0 0,1-1 0,-1-1 0,-1 0 0,1-1-1,-1 0 1,0-1 0,-21 2 0,34-5-128,0-1 0,0 0 0,0 0 0,0 0 0,0 0-1,0 0 1,0 0 0,1 0 0,-1-1 0,0 1 0,0-1 0,0 1-1,0-1 1,1 0 0,-1 1 0,0-1 0,1 0 0,-1 0 0,0 0 0,1-1-1,-1 1 1,0-2 0,1 2-176,0-1-1,0 0 1,1 0-1,-1 1 1,1-1-1,-1 0 1,1 0-1,0 0 1,0 0-1,-1 0 1,2 0-1,-1 0 1,0 0-1,0 0 1,0 0-1,1 1 1,0-4-1,3-5-771,0 0 0,0 1-1,1 0 1,0 0 0,0 0-1,1 1 1,7-9 0,23-20-1586,7-4 478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07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1704,'-13'9'14433,"24"25"-12142,-6-22-1383,41 152 530,24 175 1,-27-115-4742,-42-219 2767,1 0 0,-1 0 0,1 0 0,0-1 0,0 1 0,0-1 0,0 1 0,1-1 0,0 0 0,4 5 0,-6-8 286,-1 0-1,1-1 0,0 1 1,-1-1-1,1 1 0,0-1 1,0 1-1,0-1 0,0 1 1,-1-1-1,1 1 0,0-1 1,0 0-1,0 0 0,0 0 1,0 1-1,0-1 0,0 0 1,0 0-1,0 0 0,0 0 0,1-1 1,0 0-68,-1 1 0,1-1 0,0 0 1,-1 0-1,1-1 0,-1 1 0,1 0 1,-1 0-1,1-1 0,-1 1 0,0-1 0,0 1 1,0-1-1,0 0 0,1-2 0,9-17-1474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08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84 540,'2'-42'5939,"-3"36"-4468,1 1 0,-1 0 0,0 0 1,0 1-1,-1-1 0,-2-7 1,4 12-1393,-1 0 1,1 1 0,-1-1-1,1 0 1,0 0 0,-1 0-1,1 0 1,-1 1 0,1-1-1,0 0 1,-1 0 0,1 1 0,-1-1-1,1 0 1,0 1 0,0-1-1,-1 0 1,1 1 0,0-1-1,-1 1 1,1-1 0,0 1-1,0-1 1,0 0 0,0 1 0,-1-1-1,1 1 1,0-1 0,0 1-1,0-1 1,0 1 0,-8 20 375,-6 12-208,-1-1 0,-1-1 0,-41 58 0,41-65-207,-50 64 0,43-62-173,2 2 1,-21 36-1,42-63 109,-1 0 0,1 0 0,-1 0 0,1 0 0,-1 0 0,1 0 0,-1 0-1,1 0 1,0 0 0,0 1 0,0-1 0,0 0 0,0 0 0,0 0 0,0 0 0,0 0 0,0 0-1,0 1 1,0-1 0,1 0 0,-1 0 0,1 0 0,-1 0 0,0 0 0,1 0 0,0 0 0,-1 0-1,1 0 1,0 0 0,-1-1 0,1 1 0,0 0 0,0 0 0,0-1 0,0 1 0,-1 0 0,1-1-1,0 1 1,0-1 0,0 1 0,1-1 0,-1 1 0,0-1 0,0 0 0,1 1 0,9 2-141,0-1 0,0 0 1,21 1-1,-16-1 20,155 25-981,-93-13-1769,1-1-5214,-78-13 7847,1 0-1,-1 0 0,1 0 1,-1 0-1,1 0 1,-1 0-1,1 0 0,-1-1 1,1 1-1,-1 0 1,1-1-1,-1 0 0,1 1 1,-1-1-1,0 0 0,2 0 1,5-9-1425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08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38 488,'3'-11'496,"1"-16"10838,-7 43-7545,-6 28-1888,2 1-1,-1 46 1,7-73-1823,1-1-1,1 0 0,1 0 0,0 0 1,1 0-1,1 0 0,1 0 0,10 24 1,-15-41-103,0 1 0,1 0 0,-1 0 0,0-1 1,1 1-1,-1-1 0,0 1 0,1 0 0,-1-1 0,1 1 1,-1-1-1,1 1 0,-1-1 0,1 1 0,-1-1 0,1 1 1,0-1-1,-1 1 0,1-1 0,0 0 0,-1 0 0,1 1 1,0-1-1,-1 0 0,1 0 0,0 0 0,0 1 0,-1-1 1,1 0-1,0 0 0,0 0 0,-1 0 0,1-1 0,0 1 1,-1 0-1,1 0 0,0 0 0,0-1 0,-1 1 0,1 0 0,0 0 1,-1-1-1,1 1 0,-1-1 0,1 1 0,0-1 0,-1 1 1,1-1-1,-1 1 0,1-1 0,-1 1 0,1-1 0,-1 0 1,0 1-1,1-1 0,-1 0 0,24-36-923,-24 36 942,7-13-141,0 0 1,2 0 0,-1 0 0,2 1 0,0 1 0,11-13-1,-18 23 159,0-1 0,0 0 0,0 1-1,0 0 1,1 0 0,-1 0-1,0 0 1,1 0 0,0 1 0,-1-1-1,1 1 1,0 0 0,-1 0-1,1 1 1,0-1 0,0 1 0,0-1-1,0 1 1,0 1 0,0-1-1,0 0 1,-1 1 0,1 0-1,0 0 1,0 0 0,-1 0 0,1 1-1,0-1 1,-1 1 0,4 3-1,-3-4 5,-1 1-1,0 0 1,0 1-1,0-1 0,0 0 1,0 1-1,0 0 0,-1 0 1,0 0-1,1 0 0,-1 0 1,0 0-1,0 0 0,-1 1 1,1-1-1,-1 1 0,1-1 1,-1 1-1,0-1 0,-1 1 1,2 5-1,-3-6-12,1 1 0,0-1 0,-1 1 0,0-1-1,0 0 1,0 1 0,0-1 0,0 0 0,-1 0 0,0 0-1,1 0 1,-1 0 0,0 0 0,0 0 0,-1-1 0,1 1 0,0-1-1,-1 0 1,0 1 0,1-1 0,-1 0 0,0-1 0,-6 4-1,-8 3-223,0 0 0,0-1 0,-1-1 0,1-1-1,-1-1 1,-32 5 0,36-8-840,0 0 0,0-1 0,0-1 1,0 0-1,-20-4 0,31 4 731,1 1 0,0-1 0,-1 0 1,1 0-1,0 0 0,0 0 0,-1 0 0,1 0 0,0-1 0,0 1 0,0-1 0,1 1 0,-1-1 1,0 0-1,1 0 0,-1 0 0,1 0 0,-1 0 0,1 0 0,0 0 0,0 0 0,0 0 0,0-1 1,-1-3-1,0-20-1938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09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60 248,'-1'-2'278,"1"1"0,-1-1 0,0 1 0,0-1-1,1 1 1,-1-1 0,1 1 0,-1-1 0,1 0 0,0 1 0,0-1 0,0 0 0,0 1-1,0-1 1,0 0 0,0 1 0,0-1 0,1 0 0,-1 1 0,1-1 0,-1 0 0,1 1-1,0-1 1,-1 1 0,1-1 0,0 1 0,0 0 0,0-1 0,0 1 0,0 0 0,1-1-1,-1 1 1,2-1 0,0 0 128,0 1-1,0 0 0,0 0 1,0 1-1,0-1 0,1 1 1,-1 0-1,0-1 1,0 1-1,0 0 0,0 1 1,1-1-1,-1 1 0,0-1 1,0 1-1,0 0 1,5 3-1,7 2 93,-1 2 0,-1 0 0,1 0-1,-1 1 1,-1 1 0,0 0 0,0 1 0,14 17 0,75 107 363,-71-92-563,22 31-265,-3 3 0,-3 2-1,40 94 1,-71-133-80,-1 1-1,-1 0 1,9 61-1,-18-73 33,-2 0-1,0 1 1,-2-1-1,-1 0 1,-9 55-1,1-40-118,-1 0-1,-2-1 1,-2 0-1,-2-1 1,-2 0-1,-44 75 1,49-96-369,-5 7-938,5-11-2588,27-59-9285,1 19 11441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00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25 267 1960,'-25'-17'12904,"37"12"-11009,31-2-1206,68-1 0,-65 6-2420,58-10-1,-91 10 743,24-5-1879,-35 7 2516,0-1 0,0 1 0,0-1 0,-1 0 0,1 1 0,0-1-1,-1 0 1,1 0 0,0 0 0,-1 0 0,1 0 0,-1-1 0,0 1 0,3-2 0,-4-8-1881,-5-2 298</inkml:trace>
  <inkml:trace contextRef="#ctx0" brushRef="#br0" timeOffset="1">140 4 728,'0'-1'157,"-1"1"0,1 0 0,-1-1 0,0 1 0,1 0 0,-1-1 0,1 1-1,-1 0 1,1 0 0,-1 0 0,0 0 0,1 0 0,-1 0 0,0 0 0,1 0 0,-1 0 0,1 0 0,-1 0 0,0 0 0,1 0-1,-1 0 1,0 0 0,1 0 0,-1 1 0,1-1 0,-1 0 0,1 1 0,-1-1 0,0 1 0,0 0 34,0 1 1,0-1 0,0 0-1,0 1 1,1-1 0,-1 1-1,1-1 1,-1 1 0,1-1-1,0 1 1,-1-1-1,1 3 1,1 53 1946,0-46-1392,10 172 2789,-5-133-4859,19 81 1,-22-118 295,1 0 0,1 0 0,9 19-1,-11-27 598,-1-1-1,1 1 1,0-1-1,1 0 0,-1 1 1,1-2-1,0 1 0,0 0 1,0-1-1,0 1 1,10 4-1,16 4-1443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09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0 109 420,'24'-10'9643,"1"3"-4296,58-1-2481,-45 5-1910,99-3-461,-91 6-1486,-1-2-1,0-3 1,66-13-1,-110 18 771,0 0-1,0-1 0,1 1 0,-1 0 0,0-1 0,0 1 0,0-1 0,0 1 1,0-1-1,0 1 0,0-1 0,0 0 0,0 1 0,-1-1 0,3-2 0,-3 3 82,0-1-1,0 1 0,0 0 1,0-1-1,0 1 0,0-1 1,0 1-1,0 0 0,0-1 1,0 1-1,0 0 0,-1-1 0,1 1 1,0-1-1,0 1 0,0 0 1,0-1-1,-1 1 0,1 0 1,-3-3-1126,-32-14-3674,34 17 4934,-31-12-2040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10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1264,'-8'3'9064,"8"11"-5222,10 24-3130,-5-23 393,18 115 1198,-16-82-3418,25 87 0,-30-127 54,1 0-1,0 0 1,1-1-1,7 12 0,-10-17 655,0-1 0,1 1-1,-1 0 1,0 0 0,1-1-1,0 1 1,-1-1-1,1 1 1,0-1 0,0 0-1,-1 0 1,1 0 0,0 0-1,0 0 1,0 0-1,1 0 1,-1-1 0,0 1-1,0-1 1,0 1 0,5-1-1,6-3-1298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13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1 388,'19'0'10757,"-17"1"-10358,-1 0 0,1 1-1,-1 0 1,0 0 0,0-1 0,1 1 0,-1 0 0,0 0 0,0 0 0,-1 0-1,2 2 1,1 10 49,0 0 1,2 21-1,-4-27 224,18 319 2138,-13-152-2454,-5-171-368,-1 5-86,0 0 0,1 0 1,0 0-1,1 0 0,0 0 1,4 13-1,-6-22 75,1 0 0,-1 0 0,0 0 0,0 0 1,0 0-1,0 1 0,1-1 0,-1 0 0,0 0 0,0 0 1,1 0-1,-1 0 0,0 0 0,0 0 0,0 0 0,1 0 1,-1 0-1,0 0 0,0 1 0,1-1 0,-1-1 0,0 1 0,0 0 1,1 0-1,-1 0 0,0 0 0,0 0 0,0 0 0,1 0 1,-1 0-1,0 0 0,0 0 0,0 0 0,1-1 0,-1 1 1,0 0-1,0 0 0,0 0 0,1 0 0,-1-1 0,0 1 0,0 0 1,0 0-1,0 0 0,0-1 0,0 1 0,0 0 0,1 0 1,-1 0-1,0-1 0,0 1 0,0-1 0,7-12-812,-2-11-250,-2-1 1,0 0-1,-1 0 1,-4-48 0,1 22 300,-4-90 1729,0 2 6461,7 139-6447,4 7-628,4 12-152,12 26-346,3-1-1,1-1 1,3-2 0,1-1 0,38 40-1,-50-62-411,1-1 0,0-1 0,1-1 0,1-1 0,23 13 0,-28-19-322,0-1 0,0-1 0,0 0 0,1-1 0,0-1 1,0 0-1,0-1 0,20 0 0,-31-2 475,0-1 1,0 0-1,0 0 0,-1 0 1,1-1-1,0 0 0,0 0 1,-1-1-1,1 0 0,-1 1 0,1-2 1,-1 1-1,0-1 0,0 0 1,0 0-1,0 0 0,6-6 0,10-17-1255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14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82 177 64,'-22'-72'4616,"12"44"1343,-23-48 391,33 76-6320,0 0 0,0 0 0,0 0 1,-1 0-1,1 0 0,-2 1 872,2-1-872,0 0 0,0 0 0,0 0 0,0 0 0,0 0 1,0 0-1,0 0 0,0 0 0,0 0 0,0 1 0,0-1 0,0 0 0,0 0 0,0 0 0,0 0 0,0 0 0,0 0 0,0 0 1,0 0-1,0 0 0,-3 13 718,-1 14-290,-2 77-300,10 174 0,-3-254-425,8 70-1097,-8-85 657,1 0-1,0 0 1,1-1 0,0 1-1,0 0 1,0-1 0,10 15 0,-12-21 431,0 0 0,0 0 0,1-1 0,-1 1 0,0-1 1,1 1-1,-1-1 0,1 1 0,-1-1 0,1 0 1,0 0-1,-1 0 0,1 0 0,0 0 0,0 0 0,0-1 1,0 1-1,0 0 0,0-1 0,0 0 0,0 1 1,0-1-1,0 0 0,0 0 0,0 0 0,0 0 0,0 0 1,0-1-1,0 1 0,0-1 0,2 0 0,19-10-2202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14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0 119 1680,'3'-22'3376,"0"-1"1,-2-36-1,0 44 1399,3 25-3679,1 17-450,7 101 265,37 243-3331,-47-363 2134,18 64-3130,-19-68 2982,0-1 1,0 1-1,1-1 1,0 0-1,-1 0 1,1 1-1,0-1 1,0-1-1,1 1 1,-1 0-1,1 0 1,-1-1-1,1 0 1,0 1-1,0-1 1,0 0-1,4 2 1,6-4-1890,1-8 338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15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62 179 616,'1'-49'2401,"1"19"1499,-3-1-1,-6-37 2206,5 78-5140,-1 20-200,9 84-909,23 138 0,-7-86-5879,-22-162 5855,1 3-959,0 0 1,-1 0 0,0-1-1,-1 14 1,1-19 1008,0 0 0,0 0 0,0-1 0,-1 1-1,1 0 1,0 0 0,-1 0 0,1-1 0,0 1 0,-1 0 0,1 0 0,-1-1 0,1 1 0,-1-1 0,1 1-1,-1 0 1,0-1 0,1 1 0,-1-1 0,0 1 0,1-1 0,-1 1 0,0-1 0,0 0 0,1 1-1,-1-1 1,0 0 0,0 0 0,0 1 0,0-1 0,1 0 0,-1 0 0,0 0 0,0 0 0,0 0 0,0 0-1,1 0 1,-1-1 0,0 1 0,0 0 0,0 0 0,1-1 0,-1 1 0,0 0 0,0-1 0,1 1 0,-2-1-1,-30-17 291,27 15 474,1 0 0,-1-1 1,1 1-1,0-1 0,0 0 0,1 0 1,-6-8-1,8 10-452,0 0 0,0 0 0,0 0 0,0 0 0,0 0 0,0-1 0,1 1 0,-1 0 0,1 0 0,0-1 0,-1 1 0,1 0 0,0-1 0,0 1 0,1 0 0,-1-1 0,0 1 0,1 0 0,0 0 0,-1-1 0,1 1 0,0 0 0,0 0 0,0 0 0,0 0 0,0 0 0,1 0 0,-1 0 0,1 1 0,-1-1 0,1 0 0,0 1 0,-1-1 0,1 1 0,2-2 0,6-4-190,0 1 0,0 0-1,0 0 1,1 1 0,0 0-1,0 1 1,0 1 0,0-1-1,1 2 1,15-3 0,-10 4-78,-1-1 0,1 2 1,0 0-1,-1 1 1,1 1-1,28 7 0,-41-8 76,-1 0-1,0 0 0,1 0 1,-1 0-1,0 0 0,0 1 0,0 0 1,0-1-1,0 1 0,-1 0 0,1 0 1,0 1-1,-1-1 0,0 1 0,3 2 1,-4-3 21,-1 0 0,1 0 0,0 0 0,-1-1 0,1 1-1,-1 0 1,0 0 0,1 0 0,-1 0 0,0 0 0,0 0 0,-1 0 0,1 0 0,0 0 0,-1 0 0,1 0 0,-1 0 0,1 0 0,-1 0 0,0 0 0,0 0 0,0-1 0,0 1 0,0 0 0,-3 2 0,-24 29 564,20-24-409,1 0 0,0 0 0,-8 13 0,14-21-183,1 0-1,-1 0 1,1 0 0,-1 1 0,1-1 0,0 0 0,0 0-1,0 0 1,-1 0 0,1 0 0,0 1 0,1-1 0,-1 0-1,0 0 1,0 0 0,0 0 0,1 0 0,-1 0 0,0 1-1,1-1 1,-1 0 0,1 0 0,-1 0 0,1 0 0,0-1-1,-1 1 1,1 0 0,0 0 0,0 0 0,0 0 0,0-1 0,0 1-1,-1 0 1,1-1 0,2 2 0,4 2-92,0-1 0,0 1 0,16 4-1,-13-4 92,5 2-5,-7-4 106,-1 0 1,0 1 0,1 0 0,-1 1 0,0-1 0,-1 2-1,1-1 1,-1 0 0,0 1 0,8 8 0,-13-12-80,-1 0 0,1 0 0,0 0 0,-1 0 0,1 0 0,-1 1 0,1-1 0,-1 0 0,0 0 0,0 0 0,1 1-1,-1-1 1,0 0 0,0 0 0,0 1 0,0-1 0,0 0 0,0 0 0,-1 1 0,1-1 0,0 0 0,-1 0 0,1 0 0,-1 2 0,-1 0-21,0 0 0,0 0 0,0 0 0,-1-1 0,1 1 1,-1-1-1,1 1 0,-6 2 0,-2 3-223,-1-2-1,-1 1 1,-20 7 0,13-8-741,-1 0 0,1-2-1,-1-1 1,0 0 0,0-1-1,0-1 1,0-2-1,0 1 1,0-2 0,0-1-1,-36-9 1,8-2-998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15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30 112,'-4'-10'7038,"4"9"-6837,13-5 4076,28 0-520,-35 5-3301,285-4 3688,-206 7-4020,509 1-1230,256 4-1934,-823-7 3499,4-1-4272,-61-1-3948,-7 2 5645,-6 0 300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16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1684,'0'38'14104,"2"1"-9515,0 80-5341,-4-49 738,4 0 0,11 77 0,-10-132-311,-1-24-56,-4-25 110,-5-15 374,1 0 0,3 0 0,5-72 0,-2 105 60,0 12-58,-1 0-1,1-1 1,0 1 0,1-1-1,-1 1 1,1 0 0,-1-1-1,1 1 1,1 0-1,-1 0 1,1 0 0,2-5-1,-3 10-73,1-1 0,-1 1 0,1 0 0,-1 0 0,0 0-1,1 0 1,-1 0 0,0 0 0,0 0 0,0 1 0,0-1 0,0 0 0,0 1-1,0-1 1,1 3 0,-1-3-16,66 105-348,46 64-699,-97-150 834,0-1 1,1-1-1,0 0 0,2-2 1,0 0-1,21 14 1,-33-26 137,-1-1 0,0 1 0,1-1 0,-1-1 1,1 1-1,0-1 0,0 0 0,0 0 0,0-1 0,0 0 1,11 0-1,-15-1 56,0-1 0,0 1 1,0 0-1,0-1 0,0 0 0,0 0 1,0 0-1,0 0 0,-1 0 1,1-1-1,0 1 0,-1-1 0,1 0 1,-1 0-1,1 0 0,-1 0 0,0 0 1,0 0-1,0 0 0,0-1 0,0 1 1,-1-1-1,1 0 0,-1 1 1,1-1-1,-1 0 0,0 0 0,1-5 1,1-3 90,0 0 0,-1-1 0,0 1 0,0-1 1,-2 1-1,1-1 0,-2 1 0,1-1 0,-2 0 0,1 1 1,-2 0-1,1-1 0,-2 1 0,1 0 0,-9-15 1,7 16-922,-1 0 1,0 0 0,-1 1-1,0 0 1,-14-14 0,21 23 530,-1-1 0,0 0 1,1 0-1,-1 1 0,1-1 1,-1 0-1,1 0 1,-1 0-1,1 0 0,0 0 1,-1 0-1,1 0 1,0 1-1,0-1 0,0 0 1,-1 0-1,1 0 0,0 0 1,0 0-1,1 0 1,-1 0-1,0 0 0,0 0 1,0 0-1,1 0 0,-1 0 1,0 0-1,1 0 1,-1 0-1,1 0 0,-1 0 1,1 1-1,-1-1 1,1 0-1,0-1 0,9-7-1769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16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0 104,'3'0'494,"-1"1"0,1-1-1,-1 0 1,1 1 0,-1-1 0,0 1 0,1-1-1,-1 1 1,0 0 0,0 0 0,0 0 0,0 1-1,1-1 1,-2 0 0,1 1 0,0-1 0,0 1-1,0 0 1,-1 0 0,1-1 0,-1 1 0,2 3-1,-1-2 410,-1 1 0,0 0 0,0-1-1,0 1 1,0 0 0,0 6 0,0 17 8,-1 14-434,1 1 0,3-1 0,1-1 1,18 71-1,-20-101-650,8 25-461,14 34-1,-20-58-459,0-1 0,1 0 0,0 0 0,9 11 0,8-64-12100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17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181 124 968,'10'-26'1768,"7"-23"3578,-15 40-3620,0 1 0,-1-1-1,6-13 6873,3 45-7154,10 34-1163,-10-28-250,27 102-219,-34-115-212,0 0 0,-2 1 0,1-1 1,-2 1-1,0-1 0,-4 21 1,4-35 114,0 1 0,-1-1 0,1 0 0,-1 0 0,1 1 0,-1-1 1,0 0-1,0 0 0,0 0 0,0 0 0,-1 0 0,1 0 0,0 0 1,-1 0-1,1-1 0,-1 1 0,0 0 0,0-1 0,1 0 1,-1 1-1,0-1 0,0 0 0,0 0 0,0 0 0,-1 0 0,1 0 1,0 0-1,0-1 0,-1 1 0,1-1 0,0 0 0,0 1 0,-1-1 1,-2-1-1,-9 0-1481,1 0 0,-1-1 0,1-1 1,-25-9-1,5 3 763,-2 2 568,-9-2 2339,3-11 9634,42 20-11453,10-7 1489,18-3-951,20 1-2496,1 2 1,0 2-1,75 3 0,-88 4 2098,43 8 0,-78-9 91,-1-1 0,1 1 1,0 0-1,0-1 0,-1 1 0,1 0 1,0 0-1,-1 0 0,1 0 0,-1 0 1,1 1-1,-1-1 0,1 0 0,-1 1 1,0-1-1,0 1 0,0-1 0,0 1 1,0 0-1,0-1 0,0 1 1,0 0-1,-1 0 0,1-1 0,-1 1 1,1 3-1,1 7 421,-1 0 0,0 0 0,-1 17 0,1 11-424,1-24-195,1 0 0,9 30-1,-11-42-135,0-1 0,1 1-1,-1-1 1,1 1-1,-1-1 1,1 0 0,0 0-1,1 0 1,-1 0 0,0 0-1,1 0 1,0 0-1,-1-1 1,1 1 0,0-1-1,0 0 1,1 0 0,5 3-1,-7-5 0,0 1 0,0-1-1,-1 0 1,1 0-1,0 1 1,0-1 0,0-1-1,0 1 1,0 0 0,0 0-1,0-1 1,0 1-1,0-1 1,0 0 0,0 1-1,-1-1 1,1 0 0,2-1-1,29-26-166,-30 24 220,0 1 1,0-1-1,1 1 0,0 0 1,-1 1-1,1-1 0,0 1 1,0-1-1,8-2 1,-11 5-5,0 0 0,0 0 0,0 1 1,0-1-1,0 0 0,0 1 1,0-1-1,0 1 0,0-1 1,0 1-1,0-1 0,0 1 1,0 0-1,0 0 0,-1-1 1,1 1-1,0 0 0,-1 0 0,1 0 1,0 0-1,-1-1 0,1 1 1,-1 0-1,1 0 0,-1 0 1,1 2-1,12 34 266,-10-29-206,21 66-928,-59-107-11967,-19-1 9307,25 16 2099,-33-19-740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01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57 105 1304,'-1'0'198,"0"0"0,0 0 0,0 0-1,0 0 1,0 1 0,0-1 0,0 0 0,0 0-1,0 1 1,0-1 0,0 0 0,0 1 0,0-1 0,0 1-1,0-1 1,0 1 0,0 0 0,0-1 0,0 1-1,1 0 1,-1 0 0,0-1 0,0 1 0,1 0-1,-1 0 1,1 0 0,-1 0 0,1 0 0,-1 0 0,1 0-1,-1 2 1,-11 38 1817,10-34-1548,-4 21 303,2 1 1,1 0 0,1 0 0,2 42 0,20 118 338,-18-168-1017,6 11 239,0-21-184,-7-11-149,-1 1 1,1-1-1,-1 0 1,0 0 0,1 0-1,-1 0 1,0 0-1,1 0 1,-1-1-1,1 1 1,-1 0 0,0 0-1,1 0 1,-1 0-1,0 0 1,1 0-1,-1-1 1,0 1 0,1 0-1,-1 0 1,0-1-1,1 1 1,-1 0-1,0 0 1,0-1 0,1 1-1,-1 0 1,0-1-1,0 1 1,0 0-1,1-1 1,-1 1 0,0-1-1,1-4-125,1 1-1,-1-1 0,0 0 1,0 1-1,-1-1 1,0 0-1,0 0 1,0 1-1,-1-10 1,0-5-245,1-3 45,5-161-777,-2 151 1465,1 0 1,2 0-1,16-51 1,-15 60 318,2 1 1,0 0-1,2 0 0,13-22 1,-23 43-661,0 0 0,0 0 0,1 0 1,-1 0-1,0 0 0,0 0 0,0 0 1,1 0-1,-1 1 0,0-1 0,1 0 1,-1 1-1,0-1 0,1 1 0,-1 0 1,1-1-1,-1 1 0,1 0 0,-1 0 1,1 0-1,-1 0 0,1 0 0,-1 0 1,1 0-1,-1 1 0,1-1 0,-1 0 1,0 1-1,1-1 0,-1 1 0,1 0 1,-1-1-1,0 1 0,0 0 0,3 2 1,3 2-13,1 0 1,-1 1-1,0 0 1,10 10-1,-6-2-13,1 1 1,-1 0-1,-1 1 0,-1 0 1,11 26-1,29 91-443,-46-123 375,55 202-4464,-44-158 1332,-14-51 2735,1 0-1,0 0 1,0 0-1,0 0 1,0-1-1,1 1 0,-1 0 1,1-1-1,-1 1 1,1-1-1,3 5 1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17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81 1344,'11'5'9703,"5"-5"-5018,19-6-2722,-22 3-982,63-3-114,-11 1-3426,-65 5 2410,1 0 0,-1 0 0,0 0 0,1 0 0,-1 0 0,1 0 0,-1 0-1,1 0 1,-1 0 0,1 0 0,-1 0 0,0 0 0,1 0 0,-1 0 0,1 0 0,-1-1 0,1 1 0,-1 0-1,0 0 1,1 0 0,-1-1 0,1 1 0,-1 0 0,2-3-895,-2 3 895,0 0 0,1-1 0,-1 1 0,0-1 0,0 1 0,0-1 0,0 1 0,0 0-1,0-1 1,1 1 0,-1-1 0,0 1 0,0-1 0,0 1 0,-1-1 0,1 1 0,0-1 0,0 1-1,0 0 1,0-1 0,0 1 0,0-1 0,-1 1 0,1 0 0,0-1 0,0 1 0,-1-1 0,-23-23-5436,15 15 4427,-2-7-259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18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21 600,'0'-1'496,"0"-1"-1,-1 1 1,1-1-1,-1 1 1,0-1 0,1 1-1,-1-1 1,0 1-1,0-1 1,0 1-1,0 0 1,0 0 0,0-1-1,0 1 1,-11 5 4318,11-4-4598,1 1 0,0-1 0,0 1 0,0-1 0,-1 1 0,1 0 0,0-1 0,0 2 0,-6 28 3509,4-2-3577,4 111 2011,1-90-4826,-2-1-5784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18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45 728,'-5'-39'16076,"-21"35"-15108,17 3-903,1 1 1,0 0-1,0 0 1,-1 1-1,1 0 1,0 0-1,0 1 1,0 0-1,0 1 1,1-1-1,-13 7 1,15-5 29,-1-1 1,1 1-1,0 0 0,0 0 1,1 1-1,-1-1 1,1 1-1,0 0 1,0 0-1,1 1 0,-1-1 1,1 1-1,1 0 1,-1 0-1,-2 8 1,-4 22 57,2 0 1,1 1-1,2-1 1,0 43-1,-7 57-169,-20 25-188,-6 42-267,36-195 422,1-1 0,-1 1 0,1 0 0,0 0 1,1 0-1,0-1 0,0 1 0,1 0 1,0-1-1,0 1 0,0-1 0,1 0 0,0 1 1,1-1-1,0-1 0,0 1 0,0-1 1,1 1-1,0-1 0,0 0 0,1-1 0,-1 0 1,1 1-1,0-2 0,1 1 0,-1-1 1,1 0-1,0 0 0,0-1 0,0 0 0,10 3 1,22 7-807,1-2-1,0-2 1,68 7 0,45-11-7843,-107-11 4439,-26 1 2629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19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1 228,'16'0'9183,"1"2"-3572,17 1-1366,24 3-3277,-17-6-643,-15 0-235,0 0 0,0 2 0,-1 1 0,1 1 0,33 9 0,-55-11-67,0 0 1,-1 0-1,1 0 0,-1 0 1,0 1-1,0-1 1,0 1-1,0 0 0,0 0 1,-1 0-1,1 0 0,-1 0 1,0 0-1,0 1 1,0 0-1,0-1 0,0 1 1,-1 0-1,0-1 0,1 6 1,2 8 56,-1 1 1,-1 0-1,1 22 1,-2-15-16,48 330 163,-21-180-427,-24-145-74,-2-1 1,0 1-1,-2 0 1,-1-1-1,-2 1 1,-1-1-1,-1 1 1,-1-1-1,-2-1 1,-1 1 0,-17 38-1,25-66-17,0 1 0,0 0-1,0 0 1,0-1 0,0 1-1,-1-1 1,1 1 0,0-1 0,-1 1-1,1-1 1,-1 0 0,1 0 0,-1 0-1,0 0 1,0 0 0,1 0 0,-1 0-1,0 0 1,0-1 0,0 1 0,0-1-1,0 1 1,0-1 0,0 0 0,0 0-1,0 0 1,0 0 0,0 0-1,-3-1 1,-4-1-1147,0 0-1,0-1 1,0-1-1,1 1 1,-9-6-1,11 6 1361,-18-9-1246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20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431 19 916,'-4'-3'1729,"-1"1"0,1-1 0,-1 1 0,0 0 0,0 1 1,0-1-1,0 1 0,-8-1 0,-5 3 869,-2 6-3514,-16 7 938,0 3 1,-50 30-1,75-40-15,1 1-1,0 0 0,0 0 0,0 1 0,1 1 0,0-1 0,1 2 0,0-1 0,1 1 0,0 0 0,-8 20 0,-1 10 61,3 0-1,2 2 0,1-1 1,3 2-1,1-1 0,0 79 1,9 2 121,21 137 0,27 85 33,-51-343-204,1 7-85,1 0 0,0-1 0,0 1 0,1 0 1,5 11-1,-6-17-96,1-1 1,-1 0-1,0 0 1,1 0-1,-1 0 1,1 0-1,0-1 1,0 1-1,0-1 1,0 0-1,1 0 1,-1 0-1,0 0 1,1 0-1,0-1 1,6 2-1,38 9-3304,0-2 0,1-2 0,93 2 0,-141-10 3442,52 2-1608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21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61 1200,'-5'-14'1643,"5"-21"10136,0 35-11562,1 0 1,-1 0 0,1 0-1,-1 0 1,1 0 0,-1-1-1,1 1 1,0 1 0,27-6 1318,-13 3-947,1 0 1,0 0-1,26 2 0,-37 0-551,0 1 0,1 0 0,-1 0 0,0 1 0,0-1 0,0 1 0,0 0 0,0 1 0,0-1 0,-1 1 0,1 0 0,-1 0 0,1 0 0,5 7 0,-1 0-21,-1 0 1,-1 0-1,0 1 0,0 0 1,-1 0-1,-1 1 0,0-1 0,0 1 1,-1 1-1,-1-1 0,3 16 1,1 19 58,3 77 0,-10-117-69,6 148 79,22 301-54,-21-406-10,-3-29-13,-1 1 0,-1 0 1,-1 0-1,-2 36 0,0-55-64,0 1-1,0-1 1,0 0 0,0 1-1,-1-1 1,0 0-1,1 0 1,-1 0-1,0 0 1,0 0-1,-1 0 1,1-1-1,0 1 1,-1-1 0,0 1-1,0-1 1,1 0-1,-1 0 1,-1-1-1,1 1 1,0 0-1,0-1 1,0 0-1,-1 0 1,-5 1 0,-8 2-838,-1 0 0,0-2 0,-30 1 0,45-3 715,-306-1-14400,260-1 12778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26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1 992,'14'41'3083,"29"59"0,68 98 455,-45-84-2541,137 293 1578,-181-352-2474,-3 2 0,-2 0 0,-2 0 0,-3 2 0,7 98 0,-17-45-209,-25 222 0,-50 109 217,34-220 63,-7-2-90,38-192-220,-1-1 1,-2 0-1,-1 0 1,-1-1-1,-24 37 0,10-27-473,-2 0-1,-2-1 0,-38 34 1,31-37-2188,-47 33 0,79-61 2160,-1 0-279,0-1 0,1 1 0,-1-2 1,-8 5-1,2-6 23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40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3074 1164,'9'-12'17302,"8"-24"-17403,-6 16 356,71-174 150,60-118-60,-56 165-485,136-177 0,-123 194 17,148-182-334,-176 231 383,4 3 0,3 3 0,3 4 0,4 3 0,95-58 0,474-230-225,-46 118 294,-189 82 144,65-29 5,-458 172-45,-28 8-129,-14-1-103,-32-6 2,0-3 0,1-1-1,1-3 1,-71-39 0,100 50 250,25 14 248,32 16-34,149 19-172,-130-30-163,103 31-1,-157-40 0,0-1 0,0 1 0,-1 0 0,1 1 0,-1-1 0,1 1 0,-1 0 0,0 0 0,7 6 0,-9-7 3,-1 0 0,0 0 0,0 0 0,0 0 0,0 0 0,-1 0-1,1 0 1,-1 1 0,1-1 0,-1 0 0,0 0 0,1 1 0,-1-1 0,0 0 0,-1 0 0,1 0-1,0 1 1,-1-1 0,1 0 0,-1 0 0,1 0 0,-1 0 0,0 0 0,-2 4 0,-11 22 22,0-1-1,-2-1 1,-29 38 0,-68 67 27,68-80-39,1-1 62,-27 32-2903,68-76 451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42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1 684,'3'8'8459,"11"-5"-9502,3 0-4867,-11-1 4432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42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0 740,'-15'4'9765,"12"10"-9278,-50 143 4978,-9-1-3931,-25 69-1400,75-197-145,9-23-116,0 1 1,0 0 0,1 0-1,0 0 1,0 0 0,1 0-1,-3 12 1124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01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68 129 1484,'-20'-8'2236,"3"1"429,0 0 303,7 1-288,6-5 1152,8 6-2767,3-3-637,13 3-808,7-4-913,7 1-1027,3 1-524,4-2-180,3 0 87,0-4 433,0-4 664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45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1 428,'1'7'8624,"7"5"-4356,21 18-2603,-8-9-431,22 32-285,3-2 0,2-2 0,83 66 1,-107-97-894,1-2 1,0 0 0,1-2 0,0 0 0,1-2-1,1-1 1,0-1 0,0-2 0,1-1 0,54 7 0,-27-11 41,0-2 0,71-9 0,113-26 117,-106 13-122,277-25-340,525 10 1,-868 33 41,27 0 160,-16 8 114,443 12-181,-408-19-174,-1-6-1,182-35 0,66-40 126,229-46-614,-569 125 449,-5 1-571,0 0 0,0 1 1,0 0-1,27 2 0,-42 0 692,0 0-1,1 0 1,-1 0 0,0 0-1,1 1 1,-1-1-1,0 0 1,0 1 0,1-1-1,-1 1 1,0-1 0,0 1-1,0-1 1,0 1-1,0 0 1,0 0 0,0 0-1,2 1 1,-3-1 57,1 0 0,-1-1 0,0 1 0,0 0 0,0 0 0,0-1 0,0 1 0,0 0 0,0 0 0,0-1 0,0 1 0,0 0 0,0 0 0,0-1-1,-1 1 1,1 0 0,0 0 0,0-1 0,-1 1 0,1 0 0,-1-1 0,1 1 0,-1 0 0,-3 4-335,1-1-1,-1 1 1,-1-1-1,1 0 1,-1-1-1,1 1 1,-7 3-1,-43 21-1556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45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1620,'-12'12'11213,"9"-8"-10800,0 0 1,1 0-1,-1 1 0,1-1 1,-1 1-1,1 0 0,1 0 1,-1 0-1,1 0 0,0 0 0,0 0 1,0 7-1,0 68 47,2-61-150,6 72-143,24 110 0,-9-72-550,-17-97 42,10 88-1894,-15-40-4030,-3-60 3267,2-20 2831,1 1 1,0 0-1,0-1 0,0 1 1,-1 0-1,1-1 1,0 1-1,-1-1 1,1 1-1,0 0 1,-1-1-1,1 1 0,-1-1 1,1 1-1,-1-1 1,1 0-1,-1 1 1,1-1-1,-1 1 1,0-1-1,1 0 1,-1 0-1,1 1 0,-1-1 1,0 0-1,1 0 1,-2 1-1,-7-4-1717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46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31 310 160,'-8'-21'2637,"2"-1"-1,1 0 1,0 0 0,-2-44-1,7 59-2114,1 1 0,-1-1 0,1 0 0,0 1 0,1-1 0,0 1 0,0-1 0,0 1 0,0 0 0,1 0 0,5-8 0,-4 9-472,-1 1 0,1-1 0,1 0-1,-1 1 1,1 0 0,0 0 0,-1 0 0,10-4 0,-8 4-66,0 0 0,1 1 0,0 0 0,-1 0 0,1 0 0,0 1-1,0 0 1,1 1 0,-1 0 0,0 0 0,0 0 0,1 1 0,-1 0 0,0 0 0,1 1 0,-1 0 0,0 0 0,0 1 0,0 0 0,0 0 0,0 0 0,0 1 0,0 0 0,-1 1-1,1 0 1,-1 0 0,0 0 0,-1 0 0,1 1 0,-1 0 0,1 0 0,-1 1 0,-1-1 0,1 1 0,-1 0 0,0 0 0,5 13 0,-3-4-104,0 0 1,-1 0-1,-1 1 1,-1 0-1,0-1 1,-1 1-1,-1 1 0,0-1 1,-1 0-1,-1 0 1,0 0-1,-2 0 1,-5 24-1,0-24-1561,6-60-13402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46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31 616,'8'-19'15855,"-9"24"-15444,-1 4-203,1-1 0,0 1-1,0 0 1,1 0 0,1 0 0,-1 0 0,2-1-1,-1 1 1,1 0 0,3 9 0,3 4-257,0 1 1,18 32 0,-11-28-362,35 50-1,-44-68 291,1-1-1,1 0 1,-1 0-1,1 0 0,1-1 1,-1-1-1,1 1 0,1-1 1,11 5-1,-19-10 132,-1 0 0,1 0 0,0 0 0,0-1 0,0 1 0,0-1 0,0 0 0,0 1 0,0-1 0,0 0 0,0 0-1,0 0 1,0 0 0,0 0 0,0-1 0,0 1 0,0-1 0,0 1 0,0-1 0,0 0 0,-1 0 0,1 0 0,0 0 0,0 0 0,-1 0 0,1 0 0,0 0-1,-1-1 1,0 1 0,1-1 0,-1 1 0,0-1 0,1 1 0,-1-1 0,0 0 0,0 0 0,1-2 0,1-3 64,-1 0-1,1 0 1,-1 0 0,-1-1 0,1 1 0,-1 0-1,0-1 1,-1-14 0,-1-3 128,-2 1 1,-1 0-1,-1 0 1,-12-37-1,14 50-123,-2-1 0,0 1 0,0 0 0,-1 0 0,-1 0 0,1 1 0,-2 0 0,1 0 0,-2 1 0,1 0 0,-10-8 1,16 16-80,0 0 0,0 0 0,1 0 0,-1 0 0,0 0 0,0 0 1,0 0-1,0 1 0,0-1 0,0 0 0,0 1 0,0 0 1,0 0-1,-1 0 0,1-1 0,0 2 0,0-1 0,0 0 1,0 0-1,0 1 0,0-1 0,0 1 0,0 0 0,0-1 0,0 1 1,0 0-1,0 0 0,0 0 0,1 1 0,-1-1 0,0 0 1,1 1-1,-1-1 0,1 1 0,-1-1 0,-1 4 0,-3 2-204,0 2-1,0-1 0,1 1 1,0 0-1,1 0 0,-4 10 1,5-10-379,1 0 1,0 1 0,0-1 0,1 0-1,1 0 1,-1 1 0,1-1-1,1 1 1,0-1 0,3 15 0,0-10-599,-1-1 0,2 0 0,0 0 0,0 0 0,1 0 0,11 17 0,7 0-1198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47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29 232,'-15'-28'10827,"11"40"-7208,3-1-3241,1 0 0,1 0 0,0 1 0,0-1 0,1 0 0,1 0 0,3 11 0,3 13-326,46 177-2272,-7-33-4215,-48-178 6240,1 3-526,0 0 1,0 0 0,0 0 0,0 0-1,1 0 1,0 0 0,2 4 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47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67 252,'-2'-34'4299,"-5"1"6028,14 49-4894,5 4-4280,12 27-1490,6 30-578,21 94 1,-13-2-6819,-37-147 3868,-1-21 3728,0-1 0,0 0 0,0 1-1,0-1 1,0 1 0,0-1 0,0 1 0,0-1-1,0 1 1,0-1 0,0 1 0,0-1-1,-1 0 1,1 1 0,0-1 0,0 1 0,0-1-1,-1 0 1,1 1 0,0-1 0,-1 1 0,1-1-1,0 0 1,-1 0 0,1 1 0,0-1 0,-1 0-1,1 0 1,-1 1 0,1-1 0,-1 0 0,1 0-1,0 0 1,-1 0 0,1 1 0,-1-1 0,1 0-1,-1 0 1,1 0 0,-1 0 0,0 0 0,-8-5-1569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47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26 345 884,'-1'-1'390,"-1"1"-1,0 0 1,1-1-1,-1 1 1,1-1-1,-1 1 1,1-1-1,0 0 1,-1 0-1,1 1 1,0-1 0,-1 0-1,1 0 1,0-1-1,0 1 1,-2-2-1,3 3-216,0-1-1,0 1 0,0-1 1,0 0-1,0 0 0,0 1 1,0-1-1,0 0 0,0 1 1,0-1-1,0 0 0,0 1 1,0-1-1,1 0 0,-1 1 1,0-1-1,0 1 0,1-1 1,-1 0-1,0 1 1,1-1-1,-1 1 0,1-1 1,-1 1-1,2-1 0,4-5 582,1 0-1,0 1 1,1 0 0,12-6-1,-10 6-755,213-106 970,-69 45-6862,-128 56 3826,-2-1 1,0-2-1,35-23 0,-21 8-44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48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1240,'6'-15'1734,"-5"11"-690,1 1-1,-1 0 1,0 0 0,1 0 0,0 0 0,-1 0 0,1 0 0,4-4 0,-5 6-871,0 1 1,0-1 0,0 1 0,0-1-1,0 1 1,0 0 0,1 0-1,-1 0 1,0-1 0,0 1 0,0 0-1,0 0 1,0 1 0,0-1 0,0 0-1,0 0 1,0 0 0,0 1 0,0-1-1,0 0 1,0 1 0,0-1 0,0 1-1,0 0 1,0-1 0,0 1 0,0 0-1,0-1 1,-1 1 0,1 0 0,0 0-1,0 0 1,-1-1 0,1 2 0,8 7 208,-2 1 0,1-1 0,-1 1 0,-1 0 0,0 1 0,0-1 0,-1 1 0,7 22 0,21 101 601,-24-87-685,51 324 507,-25 5-809,-19-187-437,-1-31-1539,-12-136-7348,-11-92 3311,-10-37 1359,7 45 3196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49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34 165 728,'-15'-61'3761,"-3"-14"5347,18 74-8970,-1 0 0,1 0 1,0 0-1,0 0 0,0 0 1,0 0-1,0 0 0,0 0 1,0 0-1,1 0 0,-1 0 1,0 0-1,0 0 1,1 1-1,-1-1 0,0 0 1,1 0-1,-1 0 0,1 0 1,0 1-1,-1-1 0,1 0 1,-1 1-1,1-1 0,1-1 1,-1 2-32,1-1 0,0 0 0,0 0 0,-1 1 0,1-1 0,0 1 0,0 0-1,0-1 1,0 1 0,-1 0 0,1 0 0,2 0 0,5 1-6,-1 1 0,1-1 1,-1 1-1,12 5 0,3 2-72,-1 1 0,-1 1 1,0 1-1,-1 1 0,0 0 0,-1 2 1,34 33-1,-49-45-46,-1 1 1,1 0 0,-1 0-1,0 0 1,-1 0 0,1 0-1,-1 1 1,0-1 0,0 1-1,0 0 1,0 0 0,-1-1-1,0 1 1,0 0 0,0 0-1,-1 0 1,0 0-1,0 0 1,0 0 0,0 0-1,-1 0 1,0 0 0,0 0-1,0 0 1,-1 0 0,1 0-1,-1-1 1,0 1 0,-1 0-1,1-1 1,-1 0 0,0 0-1,0 0 1,0 0-1,0 0 1,-1 0 0,0-1-1,0 0 1,-5 4 0,4-3-203,-1 0 1,0-1-1,0 1 0,0-1 1,0 0-1,-1-1 0,1 1 1,-1-1-1,0-1 1,0 1-1,0-1 0,1-1 1,-1 1-1,0-1 1,0 0-1,0 0 0,-13-3 1,16 2-146,0 0 1,0 0-1,0-1 0,0 1 1,0-1-1,0 0 0,0 0 1,0 0-1,1 0 0,-1-1 1,1 0-1,0 1 0,0-1 1,0 0-1,0-1 0,0 1 1,1 0-1,-1-1 0,1 0 1,0 1-1,0-1 0,0 0 1,1 0-1,-1 0 0,1 0 1,0 0-1,0-1 0,0 1 1,1-7-1,3-21-1726,9-2 531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49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0 186 240,'13'-9'4732,"-12"27"489,0-3-4821,13 163 5196,-5-106-4585,29 120 0,-35-180-965,1-1 0,0 0 0,0 0 0,1 0 0,1 0 0,0-1 0,0 0 0,1 0 0,9 9 0,-13-16-44,-1 0 0,1 0 0,0-1 0,1 1 0,-1-1 0,0 0 0,1 0 0,-1 0 1,1 0-1,-1-1 0,1 1 0,0-1 0,0 0 0,0 0 0,0-1 0,0 1 0,0-1 0,0 0 1,0 0-1,0 0 0,0 0 0,-1-1 0,1 1 0,0-1 0,0 0 0,0 0 0,0-1 0,-1 1 1,1-1-1,5-3 0,0-1-46,1-1 0,-1 1 0,-1-2 0,1 1 0,-1-1 0,-1-1 0,1 0 0,-1 0 0,-1 0 0,0 0 0,0-1 0,-1 0 0,0-1 0,-1 1 0,0-1 0,0 0 0,-1 0 0,2-16 0,-1-1-29,-1 1 0,-1-1-1,-1 0 1,-2 1-1,-1-1 1,-7-40-1,0 27 51,-1 0 0,-19-47 0,20 66 40,0 1 0,-2-1 0,0 2 0,-2 0 0,-20-26 0,30 42-11,0 1 1,0-1-1,0 1 1,0 0-1,-1 0 1,1 1-1,-1-1 1,1 1-1,-1-1 1,0 1-1,0 0 1,0 1-1,0-1 0,-1 1 1,-7-2-1,8 3 0,1 0-1,0 0 1,-1 1-1,1-1 1,-1 1-1,1 0 1,0 0-1,-1 0 0,1 1 1,0-1-1,0 1 1,0-1-1,0 1 1,0 0-1,0 0 1,1 1-1,-1-1 1,1 0-1,-1 1 0,-3 5 1,-6 8-191,1 1 1,0 0-1,1 0 1,1 1-1,1 1 0,1-1 1,0 1-1,1 0 0,-4 29 1,6-29-514,1 1-1,2-1 1,0 1 0,1 0 0,1 0-1,0 0 1,2-1 0,0 1-1,10 29 1,-11-41 303,1 1 1,0-1-1,1-1 0,-1 1 0,2 0 1,-1-1-1,1 0 0,0 0 0,1 0 1,-1-1-1,1 0 0,1 0 0,-1 0 1,1-1-1,0 0 0,13 7 1,26 3-1164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01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10 116 932,'-6'-7'3528,"6"6"-3136,-1 0 0,1 0 0,-1 0 0,1 0 0,0 0 1,0 0-1,-1 0 0,1 0 0,0 0 0,0 0 0,0 0 0,0-2 0,1 2-119,-1 0 1,1 1 0,-1-1-1,1 0 1,-1 0 0,1 0-1,0 0 1,0 1 0,-1-1-1,1 0 1,0 1 0,0-1-1,0 0 1,0 1 0,0-1-1,0 1 1,1-1 0,7-2 379,0 1 1,0 0 0,0 0 0,10 0 0,-8 1-466,77-12 454,40-6-3158,-44 1-4449,-82 17 6613,1 1-219,-1-1 0,1 1-1,-1-1 1,0 0 0,1 0 0,-1 0 0,0 0 0,4-3 0,-2-3-1678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49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36 1372,'1'-27'3510,"-3"19"86,-3 18-278,2 9-2304,0 1-1,2-1 1,0 1 0,1-1 0,3 23-1,-1 3-319,1 58-784,5-1 0,5-1 1,28 115-1,-38-205-606,0 1-1,1-1 1,1 0 0,-1-1 0,2 1-1,8 12 1,-13-21 371,1 1 0,-1-1 1,1 0-1,0 0 0,0 0 0,0 0 0,0 0 0,0 0 1,0-1-1,1 1 0,-1-1 0,0 1 0,1-1 1,-1 0-1,1 0 0,0 0 0,-1 0 0,1 0 1,0-1-1,-1 1 0,1-1 0,0 0 0,0 0 0,0 0 1,-1 0-1,1 0 0,0-1 0,0 1 0,-1-1 1,1 0-1,4-1 0,17-13-1772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50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268 172 860,'-2'-48'2554,"2"31"-459,0 0 0,-1-1 1,-1 1-1,-1 0 0,-6-20 0,6 95 946,6 18-2888,17 301 772,10-128-5178,-22-221 1760,-5-16-699</inkml:trace>
  <inkml:trace contextRef="#ctx0" brushRef="#br0" timeOffset="1">65 648 1536,'-24'-11'2184,"7"3"405,3-1 315,8 4-292,2-5-480,8 3-508,12-2-463,5-2-437,13 0-436,3 0-512,4-2-520,10 4-677,-4-2-763,11 2-496,6 3-180,0 3 107,4 3 317,-3 0 576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50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21 1736,'-29'5'15653,"42"-7"-14316,214-18-462,-77 17-6383,-171 5-1434,-9 5 3592,-69 21 738,79-21 2582,0 2-1,1 0 0,0 0 1,-24 18-1,35-22 414,0 1 0,0 0 0,1 1 0,0-1 0,0 1 0,1 1 0,0-1 0,0 1 0,1 0 0,0 1 0,-7 15 1,11-23-192,0 1 0,1 0 0,-1 0 0,1-1 0,-1 1 0,1 0 0,0 0 0,0-1 0,0 1 0,0 0 0,0 0 0,0 0 0,0-1 0,1 1 0,-1 0 0,1 0 0,-1-1 0,1 1 0,0 0 0,-1-1 0,1 1 0,0 0 0,2 1 1,-1-1 105,0 0 0,1 1 0,0-1 0,-1-1 0,1 1 0,0 0 0,0-1 0,0 1 0,0-1 0,0 0 0,6 1 1,7 1 623,1-1 1,-1 0 0,31-2 0,39-9 911,-29 2-5690,-19 5-8454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52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 1084,'5'-6'5832,"-7"16"-1632,-3 13-1820,4 26-1559,3 0 0,3 0 0,1 0 0,18 69 0,4 27-726,25 415-3244,-48-496 1920,-5-40-340,1-11-3627,1-30 858,1 0 2823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53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72 772,'-3'-5'326,"0"1"521,-1 1 0,2-1 0,-1 0 0,0 0 0,1-1 0,-4-7 0,6 12-690,0-1-1,0 0 0,0 1 0,0-1 1,0 0-1,0 0 0,0 1 0,0-1 0,0 0 1,0 0-1,0 1 0,0-1 0,0 0 1,1 1-1,-1-1 0,0 0 0,0 1 1,1-1-1,-1 0 0,1 0 0,0 0-49,0 0-1,1 0 1,-1 0-1,0 0 0,0 0 1,1 1-1,-1-1 1,1 0-1,-1 1 1,0-1-1,1 1 1,-1 0-1,3-1 0,7-1 82,-1 0 0,1 1-1,0 1 1,0 0-1,0 0 1,-1 1-1,1 0 1,0 1-1,-1 0 1,1 0 0,-1 2-1,0-1 1,0 1-1,0 1 1,15 8-1,-18-8-231,0 0 0,0 0 0,-1 1 0,0 0 0,0 0-1,0 0 1,-1 1 0,0 0 0,0 0 0,-1 0 0,0 1-1,0-1 1,-1 1 0,0 0 0,0 0 0,0 0 0,-1 1-1,-1-1 1,0 0 0,1 12 0,-2-7-107,-1 0 0,0 0 0,-1 0 0,0 0 1,-1 0-1,0 0 0,-1-1 0,-1 1 0,0-1 0,-1 0 0,0-1 0,0 1 1,-17 20-1,14-21-801,0-1 0,0 0 0,-1-1 0,-17 13 0,47-40-5988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53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16 240,'-1'-2'666,"-1"0"0,1 1 0,0-1 0,-2-1 666,1 1-666,1 1 0,-1 0 0,0 0 0,-14 1 6502,16 0-7072,8 22-509,24 54 577,-4 2 0,37 159 0,-25-78-1901,11-4-3367,-36-125 2956,-14-29 1989,0 1 0,0-1 0,0 0 0,0 0 0,0 1 0,0-1 0,0 0 0,0 0 0,0 0 0,1-1 0,-1 1 0,0 0 0,1 0 0,-1-1 0,1 1 0,-1-1 0,1 1 0,2 0 0,9-3-1166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54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170 142 408,'-12'-81'6064,"6"38"719,6 42-6650,1 0 1,-1 1 0,0-1-1,0 1 1,0-1 0,0 0-1,0 1 1,-1-1 0,1 0-1,0 1 1,0-1 0,0 1-1,0-1 1,-1 0 0,1 1-1,0-1 1,-1 1 0,1-1-1,0 1 1,-1-1 0,1 1-1,-1-1 1,1 1 0,-1-1-1,1 1 1,-1 0 0,1-1-1,-1 1 1,1 0 0,-1-1-1,0 1 1,0 0-52,0 1 0,0-1 1,1 1-1,-1 0 0,0-1 0,1 1 1,-1 0-1,1 0 0,-1-1 0,1 1 1,-1 0-1,1 0 0,-1 0 0,1 0 1,0-1-1,-1 1 0,1 0 0,0 0 1,0 0-1,0 1 0,-12 54 244,2-4-603,-3-1 1,-26 73-1,16-79-62,16-32 30,0 0 0,1 1-1,1-1 1,-5 17 0,10-30 264,0 1 1,0-1 0,0 1 0,0-1 0,0 0-1,0 1 1,0-1 0,0 1 0,0-1 0,0 1 0,1-1-1,-1 0 1,0 1 0,0-1 0,0 0 0,1 1-1,-1-1 1,0 0 0,0 1 0,1-1 0,-1 0-1,0 1 1,1-1 0,-1 0 0,0 0 0,1 1 0,-1-1-1,0 0 1,1 0 0,-1 0 0,1 0 0,-1 1-1,0-1 1,1 0 0,-1 0 0,1 0 0,-1 0 0,1 0-1,-1 0 1,0 0 0,1 0 0,-1 0 0,1 0-1,-1 0 1,0-1 0,1 1 0,-1 0 0,1 0 0,-1 0-1,0 0 1,1-1 0,-1 1 0,1-1 0,32-11-1043,-24 9 756,16-6-92,1 1 1,44-6-1,-62 12 312,0 2 1,0-1-1,0 1 0,0 0 0,0 0 1,0 1-1,0 0 0,0 0 1,-1 1-1,1 0 0,0 1 1,-1 0-1,12 5 0,-18-7-221,1 0-1,-1 0 1,0 0 0,0 0-1,1 0 1,-1 1-1,0-1 1,0 0 0,0 0-1,-1 1 1,1-1-1,0 1 1,0-1 0,-1 0-1,1 1 1,-1 0-1,1-1 1,-1 1 0,1-1-1,-1 1 1,0-1-1,0 4 1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54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0 104,'2'1'432,"0"-1"1,0 0-1,0 1 0,-1-1 1,1 1-1,0-1 0,0 1 1,0 0-1,-1 0 0,1 0 1,0 0-1,-1 0 0,1 0 1,-1 0-1,1 1 0,-1-1 1,1 0-1,-1 1 0,0 0 1,0-1-1,0 1 0,0-1 1,0 1-1,0 0 0,0 0 1,-1 0-1,1-1 0,-1 1 1,1 0-1,-1 2 0,3 10 652,-1 0 0,0 0 0,-1 18-1,1-6-372,4 57 294,-3-35-1072,1 0 0,14 54 0,-18-100-48,1 0 0,-1 0 0,1 1 1,-1-1-1,1 0 0,0 0 0,0 0 0,0 0 1,0 0-1,1 0 0,-1-1 0,0 1 1,1 0-1,-1 0 0,3 1 0,-3-3 59,-1 0 0,1 1 1,-1-1-1,0 0 0,1 0 0,-1 0 0,1 0 0,-1 0 0,1 0 1,-1 0-1,1 0 0,-1 0 0,1 0 0,-1 0 0,1 0 0,-1 0 1,1-1-1,-1 1 0,0 0 0,1 0 0,-1 0 0,1-1 0,-1 1 1,0 0-1,1 0 0,-1-1 0,13-19-696,7-40 72,-16 42 978,1 1-1,1 0 1,1 0 0,13-23-1,-18 36-200,1 0 0,0 0 0,-1 0 1,1 1-1,1 0 0,-1-1 0,0 1 0,1 1 0,0-1 0,-1 0 1,1 1-1,0 0 0,1 0 0,-1 0 0,0 0 0,0 1 0,1-1 0,-1 1 1,1 0-1,-1 1 0,1-1 0,7 1 0,-11-1-84,1 1 0,0 0 0,-1 0 1,1 0-1,0 0 0,-1 0 0,1 1 0,0-1 0,-1 0 1,1 1-1,0 0 0,-1-1 0,1 1 0,-1 0 0,1-1 1,-1 1-1,1 0 0,-1 0 0,0 0 0,1 0 0,-1 1 1,0-1-1,0 0 0,0 1 0,0-1 0,0 0 0,0 1 1,0-1-1,0 1 0,-1-1 0,1 1 0,-1 0 0,1-1 1,-1 1-1,1 0 0,-1-1 0,0 1 0,0 0 0,0-1 0,0 4 1,-1 0-21,1 0 1,-1 0-1,0-1 1,-1 1-1,1 0 1,-1 0-1,0-1 1,0 1-1,0-1 1,-1 0-1,0 0 1,-5 7-1,-3 0-390,-1-1-1,0-1 1,-1 1-1,0-2 1,0 0-1,-29 12 1,28-14-1341,0-1 1,0 0-1,0-1 1,-16 2-1,26-5 1175,3-1 349,0 0 0,0 0 0,0 1 0,0-1 0,0 0 0,0 0 0,-1 0 0,1 0 0,0 0 1,0 0-1,0 0 0,0-1 0,0 1 0,0 0 0,0-1 0,0 1 0,0 0 0,0-1 0,0 0 0,-2 0 0,-4-12-1680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55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0 712,'16'34'7381,"0"22"-3299,-10-30-2702,62 318 4060,-25 6-4650,-15-112-493,-5-33-1867,-16-230-7103,-5-36 4513,-7 8 1497,-2-6 479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56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1 278 408,'0'-15'492,"0"-9"854,0-1 0,2 0 0,0 1 0,10-41-1,-11 59-1110,1 1 0,0 0-1,0 0 1,0 0-1,0 0 1,1 0-1,0 0 1,0 1-1,0-1 1,1 1-1,-1 0 1,1 0-1,0 0 1,0 0-1,0 1 1,1 0-1,-1 0 1,1 0-1,0 0 1,0 1-1,0-1 1,0 1-1,0 1 1,0-1-1,1 1 1,-1 0-1,8-1 1,-3 1-90,1 1 1,-1 1-1,0-1 1,1 2-1,-1-1 1,0 1-1,0 1 1,0 0-1,0 0 1,-1 1-1,1 1 1,-1-1-1,0 1 1,0 1-1,0 0 1,-1 0-1,0 0 1,0 1-1,-1 0 1,8 10 0,-9-9-106,0-1 1,-1 1-1,1 0 1,-2 0-1,1 1 1,-1-1-1,-1 1 1,1 0-1,-1 0 1,-1 0 0,0 1-1,0-1 1,-1 1-1,0-1 1,-1 1-1,0-1 1,0 1-1,-1-1 1,0 1 0,-1-1-1,-5 17 1,3-13-58,-1-1-1,-1-1 1,-11 20 0,15-28-98,1-1 1,-1 1-1,1-1 0,-1 0 0,0 1 1,0-1-1,0 0 0,0 0 0,0 0 0,-1-1 1,1 1-1,-1 0 0,1-1 0,-1 0 1,1 1-1,-1-1 0,0 0 0,1 0 1,-1-1-1,0 1 0,0-1 0,0 1 1,-3-1-1,4 0-122,1-1 1,-1 1-1,0-1 1,1 1 0,-1-1-1,1 0 1,-1 0-1,0 1 1,1-1-1,0 0 1,-1-1-1,1 1 1,0 0 0,-1 0-1,1-1 1,0 1-1,0 0 1,0-1-1,0 1 1,0-1-1,0 1 1,1-1 0,-1 0-1,1 1 1,-1-1-1,1 0 1,-1 0-1,1 1 1,0-1 0,0 0-1,0 0 1,0-1-1,0-7-708,0 1 0,1 0-1,0 0 1,4-17 0,8-18-1131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52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48 72,'-15'-6'1264,"-22"-12"2204,19 2 1818,18 16-5228,0 0 0,-1 0 0,1 0 0,0-1 0,0 1 0,0 0 0,0 0 0,0-1 0,0 1 1,0 0-1,0 0 0,0 0 0,0-1 0,0 1 0,0 0 0,1 0 0,-1-1 0,0 1 0,0 0 0,0 0 1,0 0-1,0 0 0,0-1 0,0 1 0,1 0 0,-1 0 0,0 0 0,0 0 0,0-1 0,0 1 0,1 0 1,-1 0-1,0 0 0,0 0 0,0 0 0,1 0 0,-1 0 0,0 0 0,0 0 0,0-1 0,1 1 0,-1 0 1,0 0-1,0 0 0,0 0 0,1 0 0,-1 0 0,0 0 0,0 0 0,1 1 0,-1-1 0,15-1 955,39 2 56,0 3 1,54 11-1,-43-2-936,-1 3 1,123 49 0,-174-60-150,0 0 1,-1 1 0,0 1-1,0 0 1,-1 1-1,0 0 1,17 17 0,-25-22 1,0 0 0,0 1 0,-1 0 0,1-1 0,-1 1 0,0 0 0,0 0 1,0 0-1,-1 1 0,1-1 0,-1 0 0,0 0 0,0 1 0,-1-1 0,1 1 0,-1-1 0,0 1 1,0-1-1,-1 1 0,1-1 0,-1 0 0,0 1 0,0-1 0,0 0 0,-1 1 0,0-1 0,-2 5 1,-4 6-64,-1 1 1,0-2-1,-2 1 1,1-1 0,-2-1-1,-21 21 1,-89 63-1125,89-74-829,2 1 0,1 1-1,-35 38 1,62-59 1535,2-4 331,0 1 1,0 0-1,0 0 1,0 0-1,0-1 1,1 1-1,-1 0 0,0 0 1,0 0-1,1 0 1,-1 0-1,1 1 1,-1-1-1,1 0 1,-1 0-1,1 0 1,0 0-1,-1 1 1,1-1-1,0 0 1,0 0-1,0 1 1,0-1-1,0 0 1,0 2-1,12 0-1784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08.730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 2 1028,'1'-1'1940,"1"1"12,1 0-95,0 0-293,0 0-908,-1 1-688,0-1-440,-1 1-300,1-1-344,-1 1-261,1 2-111,0 1-16,1 2 100,0-1 572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57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6 408,'2'-5'6346,"3"23"-3401,5 34-430,29 207 2498,14 133-3312,-9-135-2716,-44-257 1008,1 7-325,1-1-1,0 1 0,0-1 1,7 12-1,-9-18 232,0 1-1,1 0 0,-1 0 0,1 0 1,0-1-1,-1 1 0,1 0 1,-1-1-1,1 1 0,0-1 1,0 1-1,-1 0 0,1-1 0,0 0 1,0 1-1,-1-1 0,1 1 1,0-1-1,0 0 0,0 0 1,0 1-1,0-1 0,0 0 0,-1 0 1,1 0-1,0 0 0,0 0 1,0 0-1,0 0 0,0 0 1,0-1-1,0 1 0,0 0 0,-1-1 1,1 1-1,0 0 0,0-1 1,0 1-1,-1-1 0,1 1 1,0-1-1,0 1 0,-1-1 0,1 0 1,0 0-1,4-4-527,0 0-1,-1-1 0,1 1 1,-1-1-1,0 0 1,-1 0-1,0 0 1,0-1-1,4-11 1,17-70-2380,-14 44 2172,10-28 318,38-126 2846,-18 81 1911,-30 81-33,8-47 1,-18 83-4155,0 0 1,0-1 0,0 1-1,0-1 1,1 1 0,-1 0-1,0-1 1,0 1-1,0 0 1,0-1 0,0 1-1,0-1 1,0 1-1,0 0 1,0-1 0,0 1-1,0-1 1,-1 1 0,1 0-1,0-1 1,0 1-1,0 0 1,0-1 0,-1 1-1,1 0 1,0-1 0,0 1-1,0 0 1,-1-1-1,-8 7 644,-13 22-361,20-25-228,-47 62 362,19-27-335,1 2 1,2 0 0,-40 83-1,65-118-134,-1 1-1,1-1 1,1 0-1,-1 1 1,1 0-1,0-1 0,0 1 1,0 0-1,1-1 1,0 1-1,0 0 0,2 9 1,-1-11-29,1-1 1,-1 0-1,1 0 1,0 0 0,-1 0-1,1 0 1,1 0-1,-1-1 1,0 1-1,1-1 1,-1 1-1,1-1 1,0 0-1,-1 0 1,1 0 0,0 0-1,0 0 1,1-1-1,-1 0 1,0 1-1,0-1 1,5 1-1,15 3-549,0 0 0,0-1 0,1-2 0,-1 0 0,1-1 0,44-5 0,-22-2-1540,-1-2 1,70-21 0,-102 25 1663,0-1 1,0 0-1,-1-1 0,0 0 0,0-1 1,-1-1-1,1 0 0,10-10 0,-14 11 507,-1-1 0,-1 1 1,1-1-1,8-15 0,-11 15 671,0 0-1,0 0 1,-1 0 0,0 0-1,2-23 3117,-10 35-2211,-6 13 45,4 2-1049,1 1 0,0-1 0,2 1 0,0 0 0,1 1 1,0 27-1,2-7-334,3 0 0,7 50 1,-6-70-318,1-1 1,1 1-1,0-1 1,2 0 0,0-1-1,16 31 1,-23-50 25,0 1-1,1-1 1,-1 1 0,0-1-1,0 1 1,0-1 0,0 1-1,1-1 1,-1 1 0,0-1-1,0 0 1,1 1 0,-1-1 0,0 1-1,1-1 1,-1 0 0,1 1-1,-1-1 1,0 0 0,1 1-1,-1-1 1,1 0 0,-1 0-1,1 1 1,-1-1 0,1 0 0,-1 0-1,1 0 1,-1 0 0,1 0-1,-1 0 1,1 1 0,-1-1-1,1 0 1,-1-1 0,1 1-1,0 0 1,-1 0 0,1 0 0,-1 0-1,1 0 1,-1 0 0,1-1-1,-1 1 1,0 0 0,1 0-1,-1-1 1,1 1 0,-1 0-1,1-1 1,-1 1 0,0 0 0,1-1-1,-1 1 1,0-1 0,1 1-1,-1-1 1,0 1 0,0 0-1,1-1 1,-1 1 0,0-1-1,0 1 1,0-1 0,0 1 0,0-2-1,12-41-55,-10 35 27,26-97-386,-24 94 350,0 0 1,1 0-1,1 0 1,-1 1-1,2 0 1,-1 0-1,11-11 0,-16 19 65,0 1 0,1-1 0,-1 0 0,1 1 0,-1-1 0,1 1 0,0 0 0,0-1 0,0 1 0,0 0 0,0 0 0,0 0 0,0 0 0,0 1 0,0-1 0,0 1 0,0-1 0,1 1 0,-1 0-1,0-1 1,0 1 0,0 0 0,1 1 0,-1-1 0,0 0 0,0 1 0,0-1 0,1 1 0,-1-1 0,0 1 0,0 0 0,0 0 0,0 0 0,3 3 0,-2-2 28,0 1 0,0 0 1,0 0-1,-1 0 0,1 1 1,-1-1-1,0 1 0,0-1 1,0 1-1,0 0 0,-1-1 1,1 1-1,-1 0 0,0 0 1,0 0-1,-1 0 0,1 1 1,-1 5-1,-1 3 29,0 0 0,-1 0-1,-1 0 1,0 0 0,0 0 0,-2 0-1,0-1 1,0 0 0,-1 0 0,-13 21-1,14-26-240,0 0-1,0 0 1,0 0-1,-1-1 0,0 0 1,0 0-1,-1 0 1,0-1-1,0 0 0,0 0 1,0 0-1,-1-1 1,1-1-1,-1 1 0,0-1 1,-1 0-1,-13 2 1,21-4-26,0-1 0,-1 0 1,1 1-1,0-1 1,-1 0-1,1 0 1,0 0-1,-1 0 1,1 0-1,0 0 0,-1-1 1,1 1-1,0 0 1,-1 0-1,1-1 1,0 1-1,0-1 1,-1 0-1,1 1 0,0-1 1,0 0-1,0 1 1,0-1-1,0 0 1,0 0-1,0 0 1,0 0-1,0 0 0,0 0 1,0 0-1,1-1 1,-1 1-1,1 0 1,-1 0-1,0-2 1,1 0-194,0 0 0,0 0 0,0 0 1,0 0-1,1 0 0,-1 0 0,1 0 1,0 0-1,0 0 0,0 0 0,0 0 1,1 0-1,-1 1 0,1-1 0,2-2 1,21-27-1861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58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17 860,'-3'-10'17896,"7"3"-14739,736 7-2230,-739 0-976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10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21 328,'-23'-20'15725,"23"20"-15465,-1 13 504,0 0 1,0-1 0,-4 14-1,-25 70-328,13-46-170,-47 136-39,32-100-138,3 2 0,-32 174 0,55-219-76,3 0 0,1 0 0,5 48 0,0-64-162,1-1 1,1 0 0,1 0-1,2-1 1,0 0-1,16 31 1,-14-36-438,0-2 0,1 0 0,2 0 0,-1-1 0,19 19 0,-23-28-414,1 1-1,0-1 0,0-1 0,0 0 0,1 0 1,1-1-1,-1 0 0,1-1 0,0 0 1,19 6-1,-6-8-1283,0-4 352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11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1400,'3'-19'9984,"-1"17"-9396,18-1 4962,-10 3-5781,249-3 784,-172 0-3852,-2-4-3426,-54 2 1675,-23 1 3052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2:12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0 473 228,'12'2'1051,"1"-1"0,-1-1 1,0 0-1,1 0 0,-1-1 0,0-1 1,0 0-1,21-7 0,-20 5-420,0-2 1,0 0 0,0 0-1,-1-1 1,0 0-1,-1-1 1,14-12-1,-14 10-428,0-1 0,0 0 0,-2-1 0,1 0 0,-1 0 0,-1-1 0,0 0 0,-1-1 0,-1 1 0,0-2 0,-1 1 0,0 0-1,-1-1 1,0 0 0,1-18 0,-2 4-41,-2-1-1,0 0 1,-6-42-1,5 72-157,0-1 0,0 1 0,0 0 0,0-1 0,0 1 0,0 0 0,0-1-1,0 1 1,0 0 0,0-1 0,0 1 0,0-1 0,0 1 0,-1 0 0,1-1-1,0 1 1,0 0 0,0 0 0,0-1 0,-1 1 0,1 0 0,0-1 0,-1 1-1,1 0 1,0 0 0,0-1 0,-1 1 0,1 0 0,0 0 0,-1 0 0,1 0-1,0 0 1,-1-1 0,0 1 0,-9 9 118,-7 21 34,3 3-103,2 1 0,1 0 1,2 0-1,-7 53 0,-2 144-722,17-216 414,1-1-1,1 1 1,0-1-1,1 1 0,0-1 1,1 1-1,5 14 1,-6-25 113,-1 0 0,1-1 0,0 1 1,0-1-1,0 1 0,1-1 0,-1 0 0,1 0 1,-1 0-1,1 0 0,0 0 0,0-1 0,1 1 0,-1-1 1,0 0-1,1 0 0,-1 0 0,1 0 0,0-1 0,-1 0 1,1 1-1,0-1 0,0-1 0,0 1 0,0 0 1,0-1-1,0 0 0,0 0 0,0 0 0,4-1 0,7-1-40,0 0-1,0-1 1,-1 0-1,0-2 1,1 1-1,-1-2 0,-1 0 1,14-8-1,-4 0 1818,-1-1 0,0-1 0,30-30 1,-52 46-1582,1-1 1,-1 1 0,0 0 0,0-1 0,1 1 0,-1-1 0,1 1 0,-1 0 0,0-1 0,1 1-1,-1 0 1,0-1 0,1 1 0,-1 0 0,1 0 0,-1-1 0,1 1 0,-1 0 0,1 0 0,-1 0-1,1 0 1,-1 0 0,1 0 0,-1-1 0,1 1 0,-1 0 0,1 1 0,-1-1 0,1 0-1,-1 0 1,1 0 0,-1 0 0,1 0 0,0 1 0,5 17 697,-1 0-584,-1-10-206,-1-1 0,1 0 0,0-1 0,1 1 0,-1-1 0,1 0 0,1 0 1,-1 0-1,1-1 0,0 0 0,0 0 0,1 0 0,-1-1 0,1 0 0,0 0 0,0-1 0,1 1 0,-1-2 0,1 1 0,-1-1 0,10 1 0,-10-1-30,0-1-1,1 0 0,-1-1 1,0 0-1,0 0 1,1-1-1,-1 1 0,0-1 1,0-1-1,0 0 0,1 0 1,-2 0-1,1-1 1,0 0-1,-1 0 0,1-1 1,-1 1-1,0-2 1,0 1-1,0-1 0,-1 1 1,0-1-1,6-8 1,-9 12 76,0-1 0,-1 0 0,0 0 0,1-1 0,-1 1 0,0 0 0,0 0 0,0-1 0,0 1 0,0-1 0,-1 1 0,1 0 0,-1-1 0,0 0 0,1 1 0,-1-1 0,0 1 0,0-1 0,-1 1 0,1-1 0,-1 1 0,1-1 0,-1 1 0,0 0 0,1-1 0,-1 1 0,-1 0 0,1-1 0,0 1 0,0 0 0,-1 0 0,0 0 0,1 0 0,-1 0 0,0 1 0,0-1 0,-3-2 0,-2-1 48,0 0 1,0 0-1,0 1 0,-1 0 1,0 0-1,0 1 1,0 0-1,0 1 1,0-1-1,-10 0 0,6 2 4,0 0 0,0 0 1,0 2-1,0-1 0,0 2 0,-22 4 0,30-5-117,1 0 0,-1 0 0,0 0 0,0 0 0,1 1 0,-1 0 0,1-1 0,-1 2 0,1-1 0,0 0 0,0 0 0,0 1 0,0 0 0,0 0 0,0 0 0,1 0 0,0 0 0,-1 0 0,1 0 0,0 1 0,1-1 0,-1 1 0,1 0 0,-2 4 0,2-5-175,1 0 1,0 0-1,0-1 0,0 1 0,1 0 0,-1 0 0,1-1 1,-1 1-1,1 0 0,0-1 0,0 1 0,0-1 0,0 1 1,0-1-1,1 0 0,-1 1 0,1-1 0,-1 0 0,1 0 1,0 0-1,0 0 0,0 0 0,0 0 0,0-1 0,1 1 1,-1-1-1,0 1 0,5 1 0,2 1-549,0 0 1,0-1-1,0 0 0,0 0 1,0-1-1,19 2 0,-14-3 587,0-1 0,0-1 0,0 0 0,0-1-1,-1-1 1,1 0 0,0-1 0,20-8 0,-1-3 2655,-1-1 1,34-24 0,-65 40-2336,0 0 0,0-1 1,-1 1-1,1 0 1,0-1-1,0 1 0,-1 0 1,1 0-1,0-1 1,0 1-1,0 0 1,0 0-1,-1 0 0,1 0 1,0 0-1,0 0 1,0 0-1,-1 1 0,1-1 1,0 0-1,0 0 1,0 1-1,-1-1 0,1 0 1,1 2-1,18 16 1361,-18-15-1404,0 0 0,1-1 0,-1 1 0,1-1 0,-1 0 0,1 1 0,0-1 0,0-1 0,0 1 0,3 1 0,2-1-90,0-1 0,-1-1 0,1 1 0,-1-1 0,1 0 0,-1-1 0,1 0 0,0 0 0,-1-1 0,0 0 0,1 0 0,-1 0 0,0-1 0,13-8 0,-13 8-27,-1-1 0,1 1 1,-1-2-1,0 1 0,-1-1 0,1 0 0,-1 0 0,0 0 0,0-1 1,0 0-1,-1 0 0,0 0 0,0 0 0,-1-1 0,5-10 0,-7 14 69,0 1 0,0-1 0,-1 1-1,1-1 1,-1 1 0,1-1-1,-1 0 1,0 1 0,0-1 0,0 0-1,0 1 1,-1-1 0,1 1-1,-1-1 1,0 1 0,1-1 0,-1 1-1,0-1 1,-1 1 0,1 0-1,0-1 1,-1 1 0,1 0 0,-1 0-1,1 0 1,-1 0 0,0 0-1,0 1 1,0-1 0,0 0 0,0 1-1,-1 0 1,1-1 0,0 1-1,-1 0 1,1 0 0,0 0 0,-1 0-1,0 1 1,1-1 0,-1 1-1,-2-1 1,-3 0 47,0 0 1,1 1-1,-1 0 0,0 0 0,1 1 1,-1-1-1,0 2 0,1-1 0,-1 1 1,1 0-1,0 1 0,-1 0 0,-9 5 1,15-7-87,0 0-1,0 0 1,0 1 0,0-1 0,0 0-1,0 1 1,0 0 0,0-1 0,1 1 0,-1 0-1,1 0 1,-1 0 0,1 0 0,0 0 0,0 0-1,-1 1 1,2-1 0,-1 0 0,0 0 0,0 1-1,1-1 1,-1 1 0,1-1 0,0 0 0,0 1-1,0-1 1,0 1 0,0-1 0,0 1 0,1-1-1,-1 0 1,1 1 0,-1-1 0,1 1 0,0-1-1,0 0 1,0 0 0,1 0 0,1 3 0,4 5-131,1 0 1,0-1 0,1 1 0,0-2 0,1 1 0,12 8 0,18 12-244,49 40-155,-77-59 546,-1 1 0,0 0 1,-1 1-1,0 0 0,8 14 1,-15-23 26,-1 1 0,0-1 0,-1 0 1,1 1-1,-1-1 0,1 1 0,-1 0 1,0-1-1,0 1 0,-1 0 0,1 0 1,-1 0-1,0 0 0,0-1 0,0 1 1,0 0-1,-1 0 0,1 0 0,-1 0 1,0-1-1,0 1 0,-1 0 0,-2 5 1,0-4 26,1 0 1,-1-1 0,0 1 0,-1 0-1,1-1 1,-1 0 0,0 0 0,0-1 0,0 1-1,-1-1 1,1 0 0,-1-1 0,-10 4-1,-2 0-10,-1 0-1,0-2 1,0 0-1,0-1 0,0-1 1,-27-1-1,33-1-539,1-1 1,-1-1-1,0 0 0,1-1 1,0 0-1,-16-6 0,25 8 97,1 0 1,-1 0-1,0-1 1,1 1-1,-1-1 0,1 0 1,0 1-1,0-1 0,-1 0 1,1-1-1,0 1 1,0 0-1,-2-5 0,3 5 99,0 1 1,1-1-1,-1 0 0,0 0 0,1 0 0,0 0 0,-1 0 1,1 0-1,0 0 0,0 0 0,0 0 0,0 0 0,1 0 1,-1 0-1,0 0 0,1 0 0,-1 0 0,1 0 1,0 0-1,0 1 0,1-3 0,16-23-2224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00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0 152,'-6'20'10997,"-7"3"-6761,2-5-2617,-50 127 1234,33-75-2613,-59 108 0,-12-14 62,97-155-290,-1 1-62,1-13-229,2 1 192,7-2 70,-6 1 35,-2 6-13,1-3 5,-2 0 585,-5 0-440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27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20 735 580,'-20'-1'7338,"21"0"-7274,27-25 4209,-16 16-4062,11-13 690,-1-1 0,-1-1 1,30-47-1,-31 39-695,-2 0 1,-2-1-1,0-1 1,-3-1-1,-1 0 0,-1 0 1,-2-1-1,-2-1 1,4-57-1,-10 82-153,0-7 73,0 0 1,-1 0 0,-2 0-1,-2-20 1,4 40-127,0 0-1,0-1 1,0 1 0,0 0 0,0 0-1,0 0 1,0-1 0,0 1-1,0 0 1,-1 0 0,1-1-1,0 1 1,0 0 0,0 0 0,0 0-1,0-1 1,0 1 0,0 0-1,-1 0 1,1 0 0,0-1-1,0 1 1,0 0 0,0 0 0,-1 0-1,1 0 1,0 0 0,0 0-1,0-1 1,-1 1 0,1 0 0,0 0-1,0 0 1,0 0 0,-1 0-1,1 0 1,0 0 0,0 0-1,-1 0 1,1 0 0,0 0 0,0 0-1,0 0 1,-1 0 0,1 0-1,0 0 1,0 0 0,-1 0-1,1 0 1,0 0 0,0 1 0,0-1-1,-1 0 1,1 0 0,0 0-1,0 0 1,0 0 0,0 1-1,-1-1 1,1 0 0,0 0 0,0 0-1,0 1 1,-11 13-28,-1 8 19,0 1 0,2 1 0,1 0 1,-9 31-1,-18 105 16,33-143-8,-8 39-18,3 0 0,-1 96 0,9-121-5,2 0-1,1 0 1,2-1 0,1 0-1,1 0 1,17 46-1,-21-69-40,1 1-1,-1-1 0,1 1 0,0-1 1,1-1-1,-1 1 0,2 0 0,-1-1 1,1 0-1,-1 0 0,9 5 1,-10-8-121,-1-2 1,0 1 0,1 0-1,-1-1 1,1 1 0,-1-1 0,1 0-1,0 0 1,0-1 0,-1 1 0,1-1-1,0 0 1,0 0 0,0 0-1,-1 0 1,1-1 0,0 1 0,0-1-1,-1 0 1,1 0 0,-1-1 0,1 1-1,-1-1 1,1 0 0,-1 1-1,4-4 1,3-2-640,1-1 0,-2 0 0,1-1-1,-1 0 1,0 0 0,-1-1 0,0 0 0,-1-1-1,8-13 1,7-17 175,20-53 0,-14 27 5084,-29 74-3938,1 0 0,-1 1-1,1-1 1,0 0-1,3 14 1,-2-12-173,-1-4-278,1-1 0,-1 1 0,1-1 0,1 0 1,-1 1-1,1-1 0,-1 0 0,1 0 0,0 0 1,1 0-1,-1 0 0,1-1 0,-1 1 0,1-1 1,0 1-1,1-1 0,-1 0 0,0 0 0,1-1 1,0 1-1,-1-1 0,1 1 0,0-1 0,0-1 1,1 1-1,-1 0 0,0-1 0,0 0 0,1 0 0,-1 0 1,1-1-1,5 1 0,0 0-37,0-1-1,0 0 1,0-1-1,0 0 1,0 0 0,0-1-1,0-1 1,-1 1-1,1-1 1,-1-1-1,0 0 1,0 0 0,16-11-1,-19 11 73,0-1 0,-1 0-1,1 0 1,-1 0 0,0 0-1,-1-1 1,1 0 0,-1 0-1,0-1 1,3-6 0,-5 9 42,-1 0 1,0-1 0,0 1-1,0 0 1,0-1 0,-1 1-1,1-1 1,-1 1 0,0-1-1,-1 1 1,1-1 0,-1 1-1,0-1 1,0 1-1,0 0 1,0-1 0,-5-7-1,2 2 49,-1-1 0,-1 1 0,0 0 0,0 1 0,-1-1 0,-11-10 0,16 17-163,0 1 0,0 0 0,0 1 0,-1-1 1,1 0-1,-1 1 0,1-1 0,-1 1 0,1 0 0,-1 0 0,0 0 0,0 0 0,0 1 0,0-1 0,1 1 0,-1-1 0,0 1 0,0 0 0,0 0 1,0 0-1,0 1 0,0-1 0,0 1 0,1-1 0,-1 1 0,0 0 0,0 0 0,1 0 0,-1 1 0,-4 2 0,-2 2-55,-1 1 0,2 0 0,-1 1 0,1 0 0,0 0 0,0 1 0,1 0-1,0 0 1,1 1 0,0 0 0,0 0 0,1 0 0,0 1 0,1 0 0,1-1 0,-1 2 0,2-1 0,-3 17-1,5-25-51,0-1 0,0 0-1,0 1 1,0-1-1,0 1 1,0-1-1,1 1 1,-1-1-1,1 0 1,0 1-1,0-1 1,0 0-1,0 0 1,0 0-1,0 1 1,1-1-1,-1 0 1,1-1 0,2 4-1,0-2-184,-1-1-1,0 0 1,1 1-1,0-1 1,-1-1 0,1 1-1,0-1 1,0 1-1,0-1 1,7 1 0,4 0-777,1-1 0,-1-1 0,0 0 0,0-1 0,20-4 0,40-14-2143,-35 8 2154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27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117 213 532,'0'0'157,"1"0"-1,-1 0 1,1 0 0,0 0-1,-1 0 1,1-1 0,-1 1-1,1 0 1,-1 0-1,1 0 1,0 1 0,-1-1-1,1 0 1,-1 0 0,1 0-1,-1 0 1,1 0 0,-1 1-1,1-1 1,-1 0 0,1 0-1,-1 1 1,1-1-1,-1 0 1,1 1 0,-1-1-1,1 1 1,-1-1 0,0 0-1,1 1 1,-1-1 0,0 1-1,1-1 1,-1 1-1,0 0 1,14 28 1404,-1-1-934,-9-24-604,-1 0 0,1 1 1,-1-2-1,1 1 0,1 0 1,-1-1-1,0 0 0,1 0 0,-1 0 1,1 0-1,0-1 0,0 0 1,0 0-1,0 0 0,1 0 1,4 0-1,-5-2-30,-1 1 0,1-1 1,-1-1-1,1 1 0,-1-1 0,0 1 0,1-1 1,-1 0-1,0-1 0,0 1 0,1-1 1,-1 0-1,0 0 0,-1 0 0,1 0 1,0-1-1,-1 0 0,1 1 0,-1-1 1,3-4-1,5-4 91,-2-1 0,0 0 0,0-1 0,-1 1 0,-1-2 0,0 1 0,0-1 0,-2 0 0,0 0 0,0-1 0,-1 1 0,-1-1 0,-1 0 0,0 0 0,-1 0 1,0-18-1,-1 31-61,0 1 1,0-1 0,0 0 0,0 1 0,0-1 0,-1 0 0,1 1-1,-1-1 1,1 0 0,-1 1 0,1-1 0,-1 0 0,0 1-1,0-1 1,0 1 0,0 0 0,0-1 0,0 1 0,0 0 0,0-1-1,0 1 1,-1 0 0,1 0 0,0 0 0,-1 0 0,1 0 0,-1 1-1,1-1 1,-1 0 0,0 1 0,1-1 0,-1 1 0,0-1-1,1 1 1,-1 0 0,0 0 0,1-1 0,-1 1 0,0 0 0,1 1-1,-1-1 1,0 0 0,0 1 0,-2 0 0,-5 2 3,0 0 1,0 0-1,0 1 1,1 0-1,0 0 1,-16 12-1,5-2 10,1 2 0,0 0-1,1 1 1,-25 33 0,35-41-33,1 0 0,0 1-1,0 0 1,1 0 0,0 0 0,0 0-1,2 1 1,-1 0 0,1 0 0,1 0-1,-1 0 1,1 14 0,2-21-18,0 0 1,0 1-1,0-1 0,1 1 1,0-1-1,0 0 1,0 0-1,1 0 0,-1 1 1,1-1-1,0-1 1,0 1-1,0 0 0,1 0 1,-1-1-1,1 1 1,0-1-1,0 0 0,0 0 1,0 0-1,1 0 0,5 3 1,5 1-52,0 0 0,1 0 0,0-2 0,30 8 0,-30-9 80,0 0-1,0 1 0,-1 0 1,21 12-1,-31-15 44,-1 1-1,0 0 0,0-1 1,-1 1-1,1 0 0,-1 0 0,1 0 1,-1 1-1,0-1 0,0 1 1,0-1-1,-1 1 0,1-1 0,-1 1 1,0 0-1,0 0 0,0 0 1,0 0-1,-1 0 0,0 0 1,0-1-1,0 1 0,0 0 0,0 0 1,-2 7-1,-2 6 364,0 0 1,-1-1-1,-1 1 0,-11 22 1,-2-1 289,-1-1 1,-2 0 0,-2-2 0,-1-1-1,-38 41 1,58-70-605,0 0-1,0 0 1,0-1 0,-1 1-1,0-1 1,0 0 0,0-1-1,0 0 1,0 0-1,-1 0 1,0 0 0,-12 2-1,16-5-135,-1 0 0,0 1-1,1-1 1,-1-1-1,0 1 1,0-1-1,1 1 1,-1-1-1,1 0 1,-1 0-1,1-1 1,-1 1 0,1-1-1,0 1 1,-1-1-1,1 0 1,0-1-1,0 1 1,0 0-1,1-1 1,-1 1 0,1-1-1,-1 0 1,1 0-1,-3-5 1,2 3-362,0 0 0,0 0-1,1 0 1,0-1 0,0 1 0,0-1 0,0 0 0,1 1 0,0-1-1,0 0 1,1 0 0,0 0 0,0 1 0,0-1 0,0 0 0,2-7-1,1 4-566,-1 0 0,1 0 0,1-1 0,-1 2 0,1-1 0,1 0-1,0 1 1,0 0 0,8-9 0,10-10-1341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28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0 608,'-5'9'1810,"1"1"-1,0 0 1,-4 18-1,-2 3-212,-76 269 5356,6 163-4939,78-444-2050,1-8-263,1-17-1551,6-54-2186,-3 0 0,-9-109 0,-4 78 2430,-4-39 1845,8-2 3861,6 128-3828,0 0-1,1 0 1,-1 0 0,1 0 0,0 0-1,0 0 1,0 0 0,1 0-1,0 1 1,-1-1 0,4-4-1,-4 7-219,0 0-1,-1 0 0,1 0 0,0 0 0,0 0 0,0 0 0,0 0 1,0 1-1,0-1 0,0 0 0,0 1 0,0-1 0,0 0 0,1 1 0,-1 0 1,0-1-1,0 1 0,0 0 0,1-1 0,-1 1 0,0 0 0,0 0 1,1 0-1,-1 0 0,0 0 0,0 0 0,1 1 0,-1-1 0,0 0 0,0 1 1,0-1-1,1 1 0,-1-1 0,0 1 0,0-1 0,0 1 0,0 0 1,0 0-1,2 1 0,4 4-2,0 1 1,0 0 0,0 0-1,-1 1 1,0 0 0,-1 0 0,9 16-1,26 70 33,-21-48-67,-2-4-163,-2-5-181,30 53 1,-40-81-53,0 0-1,1 0 1,0-1 0,1 0 0,0 0-1,0-1 1,1 0 0,0 0 0,0-1 0,17 11-1,-21-15 113,-1-1-1,1 0 1,-1 1-1,1-1 1,-1 0-1,1-1 1,0 1-1,-1-1 1,1 1-1,0-1 1,0 0-1,-1-1 1,1 1-1,0-1 1,-1 1 0,1-1-1,0 0 1,-1-1-1,7-2 1,17-9-1281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29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47 1380,'-8'-46'6493,"8"46"-6434,0 0-1,0 0 1,0 0-1,0 1 1,0-1-1,0 0 1,0 0-1,0 0 1,0 1-1,0-1 1,0 0-1,0 0 1,0 0-1,0 0 1,-1 1-1,1-1 1,0 0-1,0 0 1,0 0-1,0 0 0,0 0 1,0 0-1,-1 1 1,1-1-1,0 0 1,0 0-1,0 0 1,0 0-1,-1 0 1,1 0-1,0 0 1,0 0-1,0 0 1,-1 0-1,1 0 1,0 0-1,0 0 1,0 0-1,-1 0 1,1 0-1,0 0 1,0 0-1,0 0 1,0 0-1,-1 0 0,1 0 1,0 0-1,0 0 1,0 0-1,0 0 1,-1-1-1,1 1 1,0 0-1,0 0 1,0 0-1,0 0 1,0 0-1,-1-1 1,1 1-1,0 0 1,0 0-1,0 0 1,0 0-1,0-1 1,0 1-1,0 0 1,0 0-1,0 0 1,0-1-1,-9 16 1294,-1 19-515,1 1 1,1-1 0,3 2 0,-4 51 0,7-58-620,1-22-196,-13 194 241,14-163-885,1 0 1,2 0 0,9 47-1,-10-75-3,0-1 0,1 0-1,0 1 1,1-1 0,0-1-1,0 1 1,8 10 0,-11-17 345,1 1 1,-1-1-1,1 0 0,0 0 1,0 0-1,0 0 1,0-1-1,0 1 1,1 0-1,-1-1 1,0 0-1,1 1 1,-1-1-1,1 0 1,0 0-1,-1 0 1,1-1-1,0 1 1,-1-1-1,1 1 1,0-1-1,0 0 1,-1 0-1,1 0 1,0 0-1,0-1 1,-1 1-1,1-1 1,0 0-1,2-1 1,22-11-1387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0.967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9 572,'0'0'520,"1"-1"-108,-1 1-148,1 0-256,0-1-280,0-1-212,0 0-128,1-1 204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29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89 716,'17'-83'11043,"-13"77"-8791,1 13-1183,2 13-380,-2 46 81,-2 0 0,-10 97-1,0 3-402,5-100-333,1-36-386,0 0 0,2 1 0,6 43 1,-7-73 197,0 1 1,1-1 0,-1 0 0,0 1-1,1-1 1,-1 0 0,1 1 0,-1-1-1,1 0 1,-1 0 0,1 0-1,0 1 1,0-1 0,-1 0 0,1 0-1,0 0 1,0 0 0,0 0 0,0 0-1,0-1 1,1 1 0,-1 0 0,0-1-1,0 1 1,2 0 0,-1-1-167,0 1 1,0-1-1,0-1 0,0 1 1,1 0-1,-1 0 1,0-1-1,0 0 0,-1 1 1,1-1-1,0 0 0,0 0 1,0 0-1,3-2 1,4-4-924,1 0 1,-2 0 0,1-1 0,13-16 0,1-8-388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30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224 181 1012,'21'-87'5395,"-4"1"4495,-15 78-8421,-1 14-751,-1 15-347,-6 36-127,4 97 0,3-85-198,9 211-1227,-10-266 174,-10-29-5323,-1-8 4645,2 11 1298,-1 1 0,0 0 1,0 1-1,-17-12 0,-21-22 2753,48 44-2314,0-1 1,0 0-1,0 1 1,0-1 0,-1 1-1,1-1 1,0 0 0,1 1-1,-1-1 1,0 0 0,0 1-1,0-1 1,0 1 0,0-1-1,1 0 1,-1 1 0,0-1-1,0 1 1,1-1-1,-1 1 1,1-1 0,-1 1-1,0-1 1,1 1 0,-1-1-1,1 1 1,-1-1 0,1 1-1,-1 0 1,1-1 0,-1 1-1,1 0 1,-1 0 0,1-1-1,0 1 1,-1 0-1,1 0 1,0 0 0,29-14-210,-27 13 159,63-22-1450,2 4 0,120-20 0,-150 33 2159,-38 5-612,1 1 0,0 0 0,-1 0 1,1 0-1,0-1 0,-1 1 0,1 0 1,0 0-1,0 0 0,-1 0 0,1 0 1,0 0-1,-1 0 0,1 0 0,0 1 1,0-1-1,-1 0 0,1 0 0,0 1 0,-1-1 1,1 0-1,0 1 0,-6 11 2147,-25 13 366,29-24-2600,-21 14 1142,10-7-839,0 0 0,1 1 0,0 0 0,0 1 0,1 0 0,0 1 0,-15 21 0,25-31-308,-1 0-1,1 0 1,0 0 0,-1 0-1,1 0 1,0 0 0,0 0-1,0-1 1,0 1 0,0 0-1,0 0 1,0 0 0,0 0-1,0 0 1,1 0 0,-1 0-1,0 0 1,0 0 0,1 0-1,-1 0 1,1 0 0,-1-1-1,1 1 1,-1 0 0,1 0-1,0 0 1,-1-1 0,1 1-1,0 0 1,-1-1 0,1 1-1,1 0 1,36 20 40,-8-4-63,-28-15 19,0 0-1,0 1 1,-1-1-1,1 1 1,-1 0-1,0-1 1,0 1-1,0 0 1,0-1-1,0 1 1,-1 0-1,1 0 1,-1 0-1,0 0 1,0 0-1,0 0 1,0-1-1,0 1 0,-1 0 1,1 0-1,-1 0 1,0 0-1,-1 3 1,-3 10 54,-1 0 0,-13 25 0,18-39-50,-10 19 65,0-1 0,-1-1 1,0 0-1,-23 25 1,30-39-327,0 1 0,0-1 0,-1 0 1,0 0-1,0-1 0,0 0 1,-1 0-1,1 0 0,-1-1 1,0 0-1,0 0 0,0-1 1,-1 0-1,1 0 0,0 0 1,-1-1-1,-8 0 0,-10-3-1852,1-1-1,0-1 0,0-1 0,-31-11 1,32 10 995,-39-12-1234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30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0 984,'-8'3'988,"1"0"0,1 1 0,-1-1 0,0 1-1,-10 9 1,16-12-830,0-1-1,1 1 1,-1-1-1,1 1 1,-1 0-1,1-1 1,0 1-1,-1-1 0,1 1 1,0 0-1,-1-1 1,1 1-1,0 0 1,0-1-1,0 1 1,-1 0-1,1 0 0,0-1 1,0 1-1,0 0 1,0-1-1,0 1 1,0 0-1,0 0 1,1-1-1,-1 2 1,1 0 51,1 0 1,-1-1-1,1 1 0,-1-1 1,1 0-1,-1 1 1,1-1-1,0 0 1,-1 0-1,1 0 1,0 0-1,0 0 1,0 0-1,3 0 1,19 7 698,1-1 0,0-1 1,39 4-1,80 1-380,-69-7-299,1754 45-1098,-1774-53-871,-86 9-3140,-120 15-2602,84-11 5310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31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1 248,'-19'4'9338,"17"-2"-8847,1 18 7677,2-8-9030,0 16 1485,-1-1 0,-1 1 1,-2 0-1,-8 33 0,-34 111-150,15-63-266,15-56-186,7-27-78,1 1 0,2 0-1,0 0 1,-1 33 0,9-55-444,2-12 225,4-15-5,24-186-283,9-36 1444,-35 227-495,-1 25-194,1 35-71,-6-34-78,5 33-26,3 1-1,1-1 1,2 0 0,2-1 0,2-1-1,30 56 1,-36-78-70,0-1 0,1-1 1,1 1-1,1-2 0,0 0 0,1 0 0,0-1 0,1-1 0,1 0 0,0-1 0,1-1 0,0-1 0,1 0 1,0-1-1,0-1 0,22 6 0,-30-11 0,1-1 1,-1 0-1,1 0 1,0-1-1,-1-1 1,1 0-1,0 0 1,-1-1-1,1-1 1,0 1-1,-1-2 1,0 1-1,1-2 1,-1 1-1,0-1 0,-1-1 1,1 0-1,-1 0 1,11-9-1,-13 8 38,0 0-1,0 0 1,0-1-1,-1 0 0,-1 0 1,1-1-1,-1 1 1,0-1-1,-1-1 0,1 1 1,-2 0-1,1-1 1,-1 0-1,-1 0 0,0 0 1,0 0-1,0 0 1,-1 0-1,-1-1 1,0 1-1,0 0 0,-2-13 1,1 15 24,-1-1-1,0 1 1,-1 0 0,1 0 0,-1 0 0,-1 0 0,1 0 0,-1 1 0,-1 0 0,1 0-1,-1 0 1,0 0 0,0 0 0,-1 1 0,1 0 0,-1 0 0,0 1 0,-1 0-1,-6-4 1,1 1-525,0 1 0,-1 1 0,0-1 0,-14-2 0,15 5-1333,0 0 0,-1 1-1,1 0 1,-15 1 0,53-7-4871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32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1 104,'2'0'347,"0"0"0,0 0 0,-1 0 0,1 0 1,0 0-1,0 0 0,0 0 0,0 1 0,0-1 0,-1 1 0,1 0 0,0-1 1,0 1-1,-1 0 0,1 0 0,0 0 0,-1 0 0,1 0 0,-1 0 0,0 1 0,1-1 1,-1 0-1,0 1 0,2 2 0,-2-1 248,0 1-1,1 0 1,-2 0 0,1 0 0,0 0-1,-1 0 1,0-1 0,0 1 0,0 0-1,0 0 1,-2 5 0,-7 66 1916,-13 144-39,20-179-3385,2 0-1,2-1 1,9 58-1,-10-93 485,-1 0-1,1 0 0,0 1 1,1-1-1,-1 0 1,1 0-1,0 0 0,0 0 1,0 0-1,0-1 1,1 1-1,0-1 0,-1 1 1,1-1-1,1 0 1,5 5-1,-5-6 65,-1-1 1,0 1-1,1-1 0,-1 0 1,1 0-1,-1-1 0,1 1 1,-1 0-1,1-1 0,0 0 1,-1 0-1,1 0 0,-1-1 1,1 1-1,0-1 0,-1 0 1,1 1-1,-1-2 0,0 1 1,6-3-1,25-13-1422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32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1 122 1516,'3'-63'5120,"-3"5"7048,5 157-11087,21 123 1,-6-69-1712,-10-59-381,3 30-2226,-2-43-2845,-10-77 5627,-1-3 251,0 0-1,1 0 0,-1 0 1,1 0-1,-1 0 1,0 0-1,0 0 1,0 0-1,0 0 1,0 0-1,0 0 1,0 0-1,0 0 1,0 0-1,0 0 0,0 0 1,-1 0-1,1 0 1,0 0-1,-1 0 1,1 0-1,-1 0 1,1 0-1,-1 0 1,0 0-1,1-1 1,-1 1-1,0 0 1,1 0-1,-1-1 0,-1 2 1,-8-3-1579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32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108 164 980,'-5'-2'271,"-8"-3"734,1 0 1,0-1-1,-1 0 1,2-1-1,-1-1 0,-11-9 1,22 16-929,1 0 0,-1 1 0,1-1 0,-1 0 1,1 1-1,-1-1 0,1 0 0,-1 1 0,1-1 0,0 0 1,-1 0-1,1 0 0,0 1 0,0-1 0,0 0 0,0 0 0,-1 0 1,1 0-1,0 1 0,0-1 0,1 0 0,-1 0 0,0 0 1,0 0-1,0 1 0,1-1 0,-1 0 0,0 0 0,1 1 1,-1-1-1,0 0 0,1 0 0,-1 1 0,1-1 0,-1 0 1,1 1-1,-1-1 0,1 1 0,0-1 0,-1 1 0,1-1 1,0 1-1,1-1 0,35-20 527,-35 20-554,28-10-39,1 1 0,1 1 0,0 1 0,0 2-1,0 2 1,1 1 0,-1 1 0,1 2 0,-1 1-1,47 7 1,-75-7 104,1-1 0,-1 1 0,0 0-1,0 0 1,0 0 0,0 1 0,0-1 0,0 1-1,0 0 1,0 0 0,-1 0 0,1 1 0,-1-1 0,1 1-1,-1 0 1,5 6 0,-5-4 45,0 0 0,0 1 0,-1-1 1,1 1-1,-1-1 0,-1 1 0,1 0 0,-1 0 0,0 0 1,0 0-1,-1 8 0,0 55 686,-2-43-608,2 0 0,5 42 0,-4-62-289,0 0-1,0 0 1,1 0 0,0 0-1,0 0 1,1 0-1,-1 0 1,1-1 0,0 0-1,1 1 1,-1-1-1,1 0 1,0 0 0,0-1-1,10 8 1,-10-9-101,0-1-1,0 0 1,0 1 0,0-2-1,0 1 1,1 0 0,-1-1-1,1 0 1,-1 0 0,1 0 0,0-1-1,-1 1 1,1-1 0,-1 0-1,1-1 1,0 1 0,-1-1-1,1 0 1,-1 0 0,1 0 0,-1-1-1,1 1 1,-1-1 0,0 0-1,0 0 1,7-6 0,-2 3-124,-1-1 1,-1 0 0,1-1-1,-1 0 1,0 0 0,0-1-1,-1 1 1,0-2 0,-1 1 0,1 0-1,5-15 1,-8 15 248,12-35 173,-14 41 22,0-1 0,-1 1 0,0 0 0,1 0 0,-1-1 0,0 1 0,0 0 0,-1-1 0,1 1 0,0 0 0,-1 0 0,1-1 0,-1 1 0,0 0 0,0 0 0,-1-4 0,2 6-103,-1 0 0,1-1 0,0 1 0,0 0 0,0-1 0,-1 1 0,1 0 0,0-1 1,-1 1-1,1 0 0,0 0 0,0-1 0,-1 1 0,1 0 0,0 0 0,-1-1 0,1 1 0,-1 0 0,1 0 0,0 0 0,-1 0 0,1 0 1,-1 0-1,1 0 0,0 0 0,-1-1 0,1 1 0,-1 0 0,1 1 0,0-1 0,-1 0 0,1 0 0,0 0 0,-1 0 0,-10 13 1072,0 20-179,7 15-396,3-33-1161,0 0 0,-1 1 0,-7 24 0,9-39 392,-1 0 0,1 0 1,0-1-1,0 1 0,-1 0 0,1 0 0,0 0 1,-1 0-1,1-1 0,-1 1 0,1 0 0,-1 0 0,1-1 1,-1 1-1,0 0 0,1-1 0,-1 1 0,0-1 1,0 1-1,1-1 0,-1 1 0,0-1 0,0 0 0,0 1 1,0-1-1,1 0 0,-1 1 0,0-1 0,0 0 1,0 0-1,0 0 0,0 0 0,0 0 0,-1 0 1,-1-1-312,0 0 0,0 0 0,0-1 0,0 1 0,0-1 0,1 1 0,-1-1 1,1 0-1,-3-3 0,-19-16-1491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33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1 123 240,'1'-9'12924,"74"11"-10213,41 0-1575,-102-2-1404,1-2 0,-1 0 0,0 0 0,1-1 0,22-9 0,-36 11 90,1 1 0,0-1 0,0 0-1,0 0 1,-1 0 0,1 0 0,0 0 0,-1 0 0,1-1 0,-1 1 0,0 0 0,1-1 0,-1 1 0,2-3 0,-3 3-31,0 0 0,1 0 1,-1 0-1,0 0 0,0 0 1,1 0-1,-1 0 0,0 0 1,0 0-1,0 0 0,0 0 1,0 0-1,-1 0 1,1-1-1,0 1 0,0 0 1,-1 0-1,1 0 0,-1-1 1,-2-2-401,0 0 0,1 0 0,-2 1 0,1-1 0,0 1 0,-1-1 0,1 1 0,-1 0 0,-8-4 1,-18-10-1214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33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11 956,'-13'-4'260,"9"3"695,-1-1 1,0 1 0,0 0 0,0 0 0,1 1-1,-8-1 1,12 1-804,-1 0-1,1 1 1,-1-1-1,1 0 1,0 0 0,-1 0-1,1 0 1,-1 0-1,1 1 1,-3 1 1212,2-2-1212,1 1-1,0-1 1,0 1-1,-1-1 1,1 0-1,0 1 1,0-1 0,0 1-1,-1 1 79,2 0-1,-1-1 1,0 1-1,0 0 1,0-1-1,1 1 1,-1 0-1,1-1 0,-1 1 1,1-1-1,-1 1 1,2 1-1,5 12 164,-1 0 1,-1 1-1,0-1 0,-1 1 0,-1 0 0,0 0 0,-1 1 0,-1-1 0,0 0 0,-1 1 0,-3 18 0,0-16-653,-1 1-1,-1 0 0,0-1 0,-1 0 1,-1 0-1,-1-1 0,-1 0 0,-18 29 1,19-35-537,-11 14-4594,17-48-2650,3-1 5918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34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505 18 1320,'0'-12'9118,"-1"12"-8936,1-1 50,-1 1 1,0-1-1,0 1 0,0-1 0,1 1 1,-1-1-1,0 1 0,0 0 0,0-1 0,0 1 1,0 0-1,0 0 0,0-1 0,0 1 1,0 0-1,-1 0 0,-17 4-80,1 1 0,-1 1-1,1 0 1,1 1 0,0 1 0,0 0-1,0 2 1,1 0 0,0 0 0,1 2-1,0 0 1,1 0 0,1 2 0,0 0-1,0 0 1,2 1 0,-1 0 0,2 1-1,0 1 1,-8 19 0,-4 21 170,2 0 0,-22 105-1,-4 124 282,44-270-568,-17 128 544,1 261 1,18-386-551,1 0 1,1 0 0,1 0 0,0 0-1,2-1 1,0 1 0,8 17 0,-9-27-59,0-1 1,0-1 0,1 1 0,0-1 0,0 1 0,1-2-1,0 1 1,0 0 0,1-1 0,0-1 0,0 1 0,0-1 0,1 0-1,-1 0 1,1-1 0,16 6 0,-2-3-653,0-2 1,0 0-1,0-1 0,1-1 1,-1-1-1,31-2 1,4-3-4986,75-14 0,-90 9 3343,2-2 562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0.370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32 540,'1'-1'1108,"2"-1"112,1-2 44,2-1 4,0 1 33,0 0 51,1-1 40,0 2-20,0 0-68,-1 2-128,-1 2-132,1 1-140,-1 3-140,2 4-115,0 4-77,1 5-76,1 4-92,0 5-92,1 6-88,0 6-60,1 6-64,0 4-36,1 2-36,1 2-44,1-1-68,-1-1-84,1-4-184,-1-4-280,0-5-352,-2-5-409,-1-5-471,-2-5-464,-1-5-280,-1-4 36,-2-4 219,1-5 365,0-5 488,-1-1 1320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34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81 233 956,'1'-12'1176,"0"-1"0,1 1-1,1-1 1,-1 1 0,2 0-1,0 0 1,9-20 0,-9 23-517,1 0 1,0 1-1,0-1 1,1 1-1,0 0 0,1 0 1,-1 1-1,2 0 1,-1 0-1,9-7 1,-11 12-621,-1-1 0,1 0 0,-1 1 0,1 0 0,0 0 0,0 1 0,0-1 0,0 1 1,0 0-1,0 0 0,0 1 0,0-1 0,1 1 0,-1 0 0,10 2 0,-8 0-30,-1 0 1,1 0-1,0 0 0,-1 1 0,1 0 0,-1 1 0,0 0 0,0-1 1,0 2-1,7 6 0,-2 0-2,-1-1 0,-1 1 0,0 1 0,-1-1 0,0 2 0,0-1 0,-2 1 0,1 0 0,-2 0 0,8 25 0,-6-3 68,-2 1 1,-1 0-1,-2 0 0,-1 0 1,-5 44-1,-33 179 281,27-204-302,-13 79 45,-59 192-1,80-319-149,-2 5-3,0 0-1,-1-1 1,0 0 0,-9 14-1,13-23-106,-1 1 0,0 0-1,0-1 1,0 0 0,-1 1-1,1-1 1,-1 0 0,1 0-1,-1 0 1,1-1 0,-1 1-1,0-1 1,0 1 0,0-1-1,0 0 1,0 0 0,0 0-1,0-1 1,0 1 0,-1-1-1,-4 0 1,-19-1-3466,-36-7 0,-6 0-730,16 4 1826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35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725 79 104,'5'-16'1415,"-4"10"299,1 0-1,-1 0 1,1 0-1,-2 0 1,1-10-1,-1 15-1514,0 1 0,0-1 0,0 0-1,0 0 1,0 1 0,0-1 0,-1 0 0,1 0 0,0 1 0,0-1-1,-1 0 1,1 1 0,-1-1 0,1 0 0,-1 1 0,1-1 0,-1 1 0,1-1-1,-1 1 1,1-1 0,-1 1 0,0-1 0,1 1 0,-1-1 0,0 1-1,-19 0 328,-59 21-320,2 3 1,-81 38-1,141-55-88,0 1-1,1 0 1,0 1-1,-26 20 1,36-24-54,1 0 0,-1 0 0,1 1 0,0 0 0,0 0 0,1 0 0,-1 0 0,1 1 0,1 0 0,-1 0 0,1 0 0,0 0 0,1 0 0,-2 9 0,-1 13 95,2 0 0,1-1 1,3 42-1,15 88 72,-4-56-157,-6-8-81,-5 1-1,-4 0 0,-3 0 1,-29 139-1,-123 362-303,150-572 241,-1 2-152,1 0 0,2 0-1,-6 47 1,11-66 73,1 0 0,0 1 0,0-1 0,1 0-1,0 0 1,0 0 0,1 0 0,0 0 0,0 0 0,0 0 0,1 0-1,0-1 1,1 1 0,-1-1 0,1 0 0,0 0 0,1 0 0,9 9 0,0-3-549,0-1 1,1 0-1,1-1 1,0-1-1,0-1 1,30 12-1,108 27-4954,-15-18 1603,-65-19 2505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36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1 168 1104,'9'-21'2126,"1"2"0,0-1 1,2 1-1,0 1 0,20-22 0,-29 36-1925,0 1 1,1 1-1,0-1 0,-1 0 0,1 1 0,0 0 0,1 0 0,-1 0 1,0 0-1,0 1 0,1 0 0,-1 0 0,1 0 0,-1 0 1,1 1-1,-1-1 0,1 1 0,0 0 0,-1 1 0,1-1 0,-1 1 1,1 0-1,7 2 0,8 3-177,0 1 0,0 1 1,31 16-1,-34-15-26,-1 0-1,0 1 1,0 1 0,-1 0 0,0 1 0,-1 1 0,-1 0-1,0 0 1,0 2 0,-1 0 0,-1 0 0,-1 1 0,0 0 0,-1 1-1,-1 0 1,-1 0 0,0 1 0,-1 0 0,-1 0 0,-1 0-1,0 1 1,-1 0 0,-2 0 0,1-1 0,-3 30 0,-4 4-2,-3-1 1,-1 1-1,-24 73 1,-66 147 30,58-166-8,-115 324-481,146-402 71,5-13-666,0 0 0,-1 0 1,-1 0-1,-10 18 0,14-31 607,1 1 0,0-1-1,0 0 1,-1 0 0,1 0-1,-1 0 1,0 0 0,0-1-1,0 1 1,1-1 0,-1 0 0,-1 1-1,1-2 1,0 1 0,0 0-1,0 0 1,0-1 0,-1 0-1,1 0 1,0 0 0,0 0 0,-4 0-1,-22 0-1397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39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15 240,'2'-1'363,"1"-1"0,-1 0 1,1 1-1,-1 0 0,1-1 0,0 1 1,-1 0-1,1 0 0,0 1 0,0-1 0,-1 0 1,1 1-1,0 0 0,0 0 0,0-1 0,4 2 1,-3 0 49,0 1 1,0-1-1,0 1 1,-1 0-1,1 0 1,0 0-1,-1 0 0,0 1 1,1-1-1,-1 1 1,3 4-1,27 26 1908,36 49-1,66 112-599,-92-129-1364,205 287 271,39 62-265,-184-247-286,-89-140-1035,0 0-1,-2 2 1,-1-1-1,9 41 1,-20-68 777,1 0 0,-1 0 0,0-1 0,0 1 0,0 0 0,1 0 0,-1-1 1,0 1-1,0 0 0,0 0 0,0 0 0,0 0 0,0-1 0,-1 1 0,1 0 1,0 0-1,0-1 0,0 1 0,-1 0 0,1 0 0,-1 1 0,0-2 13,1 0-1,-1 0 1,1 0 0,-1 0-1,0 0 1,1 0-1,-1 0 1,1 0 0,-1 0-1,1 0 1,-1-1-1,1 1 1,-1 0 0,1 0-1,-1 0 1,1-1-1,-1 1 1,1 0 0,-1-1-1,1 1 1,-1 0-1,0-1 1,-26-28-4749,17 11 3432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39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214 132 836,'47'-120'12341,"-47"119"-12260,0 1 0,0-1 1,0 1-1,0-1 1,1 1-1,-1-1 0,0 1 1,0-1-1,0 1 1,0-1-1,1 1 0,-1-1 1,0 1-1,0 0 1,1-1-1,-1 1 0,0-1 1,1 1-1,-1 0 1,0-1-1,1 1 0,-1 0 1,1 0-1,-1-1 1,0 1-1,1 0 0,-1 0 1,1 0-1,-1-1 1,2 1-1,8 11 1048,4 25-522,-14-36-598,25 97 466,-4 1-1,11 137 1,-29-212-406,-1-13 4,-1-1 0,1 0 0,-2 0 0,1 0 0,-1 1 0,-1-1-1,0 0 1,0 0 0,0 1 0,-4 10 0,4-20-61,0 1 0,1 0-1,-1 0 1,1 0 0,-1-1 0,0 1 0,0 0 0,1-1-1,-1 1 1,0 0 0,0-1 0,0 1 0,0-1 0,0 1 0,0-1-1,0 0 1,1 1 0,-1-1 0,0 0 0,0 0 0,0 0 0,0 0-1,0 0 1,-1 0 0,1 0 0,0 0 0,0 0 0,0 0 0,0 0-1,0-1 1,1 1 0,-1 0 0,0-1 0,0 1 0,0-1 0,-2 0-1,-36-23-324,34 20 222,-47-36-1185,-30-20-2767,72 53 2900,0 2 0,-1-1 0,1 1 0,-1 1 0,0 0 1,-17-4-1,23 7 614,0 1 1,0-1 0,0 1 0,0 0 0,0 0 0,0 1 0,0-1 0,-6 3-1,-7 3-1144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40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1104,'3'4'7988,"4"12"-5940,18 144 3340,-14 3-3335,-12 165-1553,0-277-216,-15 306-1237,18-336-350,-1-15-701,3-26-3508,-4 7 3600,-1 1 1,-2-20 0,-1-10-236,1-6 579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40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28 360 1044,'-7'-27'1588,"0"0"0,2-1 0,1 1-1,1-1 1,2 0 0,0 1 0,6-50 0,-4 72-1336,0 0 1,0 0 0,1 1 0,0-1 0,0 1 0,0 0 0,0-1 0,0 1 0,1 0 0,0 0-1,0 0 1,0 1 0,0-1 0,0 1 0,1 0 0,0 0 0,7-5 0,-7 5-208,1 1 0,0 1 1,-1-1-1,1 0 0,0 1 1,0 0-1,-1 0 1,1 1-1,0-1 0,0 1 1,0 0-1,0 0 0,0 1 1,0 0-1,0-1 0,0 2 1,6 1-1,7 4-59,-1 1-1,0 0 1,0 1-1,-1 1 1,0 1-1,-1 0 1,-1 1-1,1 0 1,-2 1-1,0 1 1,14 18 0,-13-14-33,-2 0 1,0 1 0,-1 1 0,0-1 0,-2 2-1,-1-1 1,0 1 0,-1 0 0,4 27 0,-9-38 27,-1 0 0,-1 0 0,1 0 1,-2 0-1,1 1 0,-1-1 1,-1-1-1,0 1 0,0 0 0,-1 0 1,0-1-1,-1 1 0,-7 14 0,8-20-130,0 1 0,0-1 0,0 0 0,-1 0 0,0 0 0,1 0 0,-1-1 0,-1 1 0,1-1 0,0 0 0,-1 0 0,0 0 0,1-1 0,-1 0 0,0 0 0,0 0 1,0-1-1,-1 1 0,1-1 0,0 0 0,-1-1 0,1 1 0,0-1 0,-1 0 0,1 0 0,-10-3 0,13 3-64,-1 0 0,1 0 0,0-1 0,0 1 1,-1-1-1,1 0 0,0 0 0,0 1 0,0-1 0,0-1 1,0 1-1,0 0 0,0 0 0,0-1 0,1 1 0,-1-1 1,0 0-1,1 1 0,-1-1 0,1 0 0,0 0 0,0 0 1,-1 0-1,1 0 0,0 0 0,1 0 0,-1 0 0,0-1 1,1 1-1,-1 0 0,1 0 0,0-1 0,-1 1 1,1 0-1,1-4 0,0-2-318,0 0 0,0 1 0,1-1-1,0 0 1,1 0 0,0 1 0,0-1 0,8-12 0,18-24-1014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41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5 552,'0'-1'125,"1"1"-1,-1 0 1,0-1-1,0 1 1,1 0 0,-1 0-1,0-1 1,1 1 0,-1 0-1,0 0 1,1-1-1,-1 1 1,1 0 0,-1 0-1,0 0 1,1 0-1,-1-1 1,1 1 0,-1 0-1,0 0 1,1 0-1,-1 0 1,1 0 0,-1 0-1,1 0 1,-1 0 0,1 0-1,-1 0 1,0 1-1,1-1 1,-1 0 0,1 0-1,-1 0 1,0 0-1,1 1 1,-1-1 0,0 0-1,1 0 1,-1 1-1,0-1 1,1 0 0,-1 1-1,0-1 1,1 0 0,-1 1-1,0-1 1,0 0-1,0 1 1,1-1 0,-1 1-1,0-1 1,0 0-1,0 1 1,0-1 0,0 1-1,0-1 1,0 1-1,0-1 1,0 0 0,0 1-1,0-1 1,0 1-1,0-1 1,0 1 0,0-1-1,0 0 1,0 1 0,-1 0-1,-12 42 4887,6-22-4023,4-5-575,0-1 1,1 1 0,1 0 0,0 0-1,1 0 1,1 0 0,5 29-1,-3-30-378,1-1 1,0 1-1,0-1 0,2 0 0,0 0 0,0-1 0,1 0 0,1 0 0,0 0 0,1-1 0,1 0 1,-1-1-1,22 18 0,-27-25-100,1 0 1,0-1-1,0 0 1,0 0-1,0-1 1,1 1-1,-1-1 1,1 0-1,0-1 1,-1 1-1,1-1 0,0 0 1,0-1-1,0 1 1,0-1-1,7-1 1,-9 0 9,0 1 1,0-1-1,-1 0 1,1-1-1,0 1 0,0 0 1,-1-1-1,1 0 1,-1 0-1,0 0 1,0 0-1,1-1 1,-1 1-1,0-1 0,-1 0 1,1 0-1,-1 0 1,1 0-1,-1 0 1,0-1-1,0 1 1,0-1-1,0 1 0,1-8 1,0 1 112,-1-1 0,-1 1 0,0-1-1,0 1 1,-1-1 0,0 0 0,-1 1 0,0-1 0,-1 0 0,0 1 0,-1 0 0,-7-20 0,1 9 127,0 1 0,0 0 1,-2 1-1,-1 0 0,-18-23 1,27 39-189,1 0 1,-1-1 0,0 1-1,0 0 1,-1 0-1,1 1 1,-1-1 0,1 1-1,-1-1 1,0 1 0,0 0-1,0 1 1,-7-3-1,9 3-33,-1 1 0,1 0 0,0 0 0,0 1 0,-1-1 0,1 0 0,0 1 0,0 0 0,0-1-1,-1 1 1,1 0 0,0 0 0,0 0 0,0 0 0,0 0 0,1 1 0,-1-1 0,0 1 0,0-1-1,1 1 1,-1-1 0,1 1 0,-1 0 0,1 0 0,0 0 0,0 0 0,-2 3 0,-1 4-374,0 0 0,0 1 0,1-1 1,0 1-1,0 0 0,1 0 0,0 0 1,1 0-1,0 0 0,1 0 0,2 18 1,-1-14-594,1 1 1,1-1 0,0-1-1,1 1 1,0 0-1,1-1 1,13 25 0,4-10-1041,2-8 332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41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 1676,'5'-18'4315,"7"-38"-1,-6 28 3739,-4 36-6837,0 15-520,7 330-773,-8-332-209,-1-4-147,0-4-515,0 1 0,1-1 0,1 0 0,0 1 0,1-1 0,7 22 1,-10-34 725,1 0 1,-1 1 0,1-1-1,-1 0 1,1 0 0,0 0-1,-1 0 1,1 0 0,0 0-1,0 0 1,0 0 0,0 0-1,0 0 1,0 0 0,0-1 0,0 1-1,0 0 1,0-1 0,0 1-1,0 0 1,0-1 0,1 0-1,-1 1 1,0-1 0,0 0-1,1 1 1,-1-1 0,0 0-1,1 0 1,-1 0 0,0 0 0,0 0-1,1-1 1,-1 1 0,0 0-1,0-1 1,1 1 0,-1 0-1,0-1 1,0 0 0,0 1-1,0-1 1,1 0 0,-1 1-1,0-1 1,0 0 0,1-1 0,14-18-1607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41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128 163 1684,'6'-30'3232,"2"-37"1,0 2 5707,-6 69-7462,1 18-319,2 32-756,9 265 65,-12-106-5660,-1-196 3426,0-14 1162,0 0 0,-1-1 0,0 1 0,1 0 0,-1-1 1,0 1-1,0 0 0,-1-1 0,1 1 0,0 0 0,-1-1 0,-1 4 1,-19-22-4874</inkml:trace>
  <inkml:trace contextRef="#ctx0" brushRef="#br0" timeOffset="1">98 603 432,'-28'-21'2192,"17"14"-104,1-1 1,0 0 0,0-1 0,-13-15 0,22 23-1944,1 0 1,-1 0-1,1 1 1,-1-1-1,1 0 1,-1 0-1,1 0 1,0 0-1,-1 0 1,1 0-1,0 0 1,0 0-1,0 0 0,-1 0 1,1 0-1,0 0 1,1 0-1,-1 0 1,0 0-1,0-1 1,0 1-1,1 0 1,-1 1-1,0-1 1,1-2-1,1 1-48,-1 0 0,1 0 0,0-1 0,0 1 0,0 0 0,0 0 1,0 0-1,0 1 0,4-3 0,5-3-565,1 1 1,26-10-1,-36 15 418,31-10-1800,1 1 1,0 2-1,1 2 0,0 0 1,0 3-1,45 0 0,-25 4-154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1.556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12 16 420,'-1'0'1588,"0"-2"360,-1 0 337,0 0 51,0-1-172,1 1-236,0 0-260,0 0-264,1 2-287,0 0-289,1 3-196,2 3-148,1 4-76,3 6-20,1 5-8,2 7-32,2 6-72,1 5-52,2 4-24,0 4-60,2 3-36,1-1-48,-1-1-56,0-3-80,-2-6-100,-2-4-136,-2-7-244,-3-5-348,-2-5-392,-2-5-501,-3-5-647,-3-4-444,-4-6-84,-5-4 199,-5-5 329,-6-4 524,1 0 1208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42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1288,'4'7'14620,"3"-7"-12971,-7 0-1800,128 2 1443,-79-3-4645,66 8 0,-97-2 634,-16 5-1509,-3-8 3936,-1-1 0,1 1 1,0-1-1,-1 1 0,1-1 0,-1 0 0,1 0 0,-1 1 0,0-1 0,0 0 1,1 0-1,-5 1 0,-19 8-699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42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1 24,'-40'18'582,"-8"2"1333,1 3 0,-53 34 0,97-54-1708,0-1-1,0 0 0,0 1 1,0 0-1,0-1 0,1 1 1,-1 0-1,1 0 0,-3 6 1,4-8-164,1 0 0,0 0 0,-1-1 0,1 1 0,0 0 0,0 0-1,0 0 1,0 0 0,0 0 0,0 0 0,0 0 0,0-1 0,0 1 0,0 0 0,0 0 0,1 0 0,-1 0 0,0 0 0,1-1 0,-1 1 0,0 0 0,1 0 0,-1 0 0,1-1 0,-1 1 0,1 0 0,0-1 0,-1 1 0,1 0 0,0-1 0,-1 1 0,1-1 0,0 1 0,0-1 0,-1 0 0,1 1 0,0-1 0,0 0 0,0 1 0,0-1 0,0 0 0,0 0 0,-1 0 0,1 0 0,1 0 0,12 3 159,0 0-1,0-1 1,1-1 0,-1-1 0,18-1 0,76-11-809,-39 3-1100,65 3-4116,-91 5 4028,4 0 220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43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17 700,'0'-17'16440,"11"56"-14320,9 64-1,-2 118-736,-2-25-1094,-10-144-418,15 92-2842,-21-143 2766,0 0 0,0 0 0,0 0 0,0-1-1,0 1 1,0 0 0,0 0 0,1-1 0,-1 1 0,0 0-1,1 0 1,-1-1 0,0 1 0,1 0 0,-1-1 0,1 1 0,-1 0-1,1-1 1,-1 1 0,1-1 0,0 1 0,-1-1 0,1 1-1,0-1 1,-1 1 0,1-1 0,0 0 0,0 1 0,0-2-59,1 0-528,-2 0 529,1 0-1,-1 1 0,0-1 0,1 0 0,-1 0 1,1 1-1,-1-1 0,0 0 0,0 0 0,0 1 1,1-1-1,-1 0 0,0 0 0,0 0 0,0 0 1,0 1-1,0-1 0,0 0 0,-1 0 0,1 0 0,0 1 1,0-1-1,-1 0 0,1-1 0,-11-50-4022,1 14 2737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43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24 247 232,'0'-1'256,"-13"-78"3569,8 43 1170,0-48 1,5 82-4823,0 0-1,0 0 1,0 1 0,0-1 0,0 0-1,1 0 1,-1 1 0,1-1 0,-1 0-1,1 1 1,0-1 0,-1 1-1,1-1 1,0 1 0,0-1 0,0 1-1,0-1 1,0 1 0,1 0 0,2-2-1,-2 1-42,1 1 0,0-1 0,-1 1 0,1 0 0,0 0 0,0 0-1,0 0 1,0 1 0,0-1 0,0 1 0,3 0 0,7 0-7,0 1 1,0 1 0,0 0-1,17 6 1,-6-1-123,-1 1 0,0 1 0,-1 1 0,43 26 1,-50-26-101,0 1 1,-1 0 0,0 1 0,0 1 0,-1 0 0,-1 1 0,14 20-1,-22-28 72,-1 0 0,0-1 0,0 1 0,0 1 0,-1-1-1,0 0 1,-1 1 0,1-1 0,-1 1 0,0-1 0,-1 1 0,0-1-1,0 1 1,0 0 0,-1-1 0,1 1 0,-2-1 0,1 1-1,-1-1 1,0 1 0,0-1 0,-1 0 0,0 0 0,0 0-1,-5 7 1,3-5-197,-1-1-1,0 0 0,0 0 1,0-1-1,0 0 0,-1 0 1,0 0-1,-1-1 0,1 0 0,-1 0 1,0-1-1,0 0 0,-1 0 1,1-1-1,-1 0 0,1-1 1,-1 0-1,-11 1 0,18-2-228,0-1 0,-1 0 1,1 0-1,0 0 0,0 0 0,0 0 0,0-1 0,0 1 0,0 0 0,-1-1 0,1 0 0,-3-1 0,5 1 253,-1 1-1,0-1 1,1 0-1,-1 1 0,1-1 1,-1 0-1,1 0 1,-1 1-1,1-1 0,0 0 1,-1 0-1,1 0 1,0 0-1,0 1 0,-1-1 1,1 0-1,0 0 1,0 0-1,0 0 0,0 0 1,0 0-1,1 0 1,-1 0-1,0 1 0,0-1 1,0 0-1,1 0 1,-1 0-1,0 0 0,1 1 1,0-2-1,8-17-1585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44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77 636,'0'-33'3356,"0"26"-1870,0 1 0,0 0 1,0 0-1,9-13 5960,8 58-6411,-9-5-771,-1 0 0,-2 1-1,1 41 1,-8 107 65,0-16-389,2-123-151,-1-28-273,1 0-1,0 1 1,1-1-1,1 0 0,1 0 1,0 0-1,6 16 1,-9-30 222,1 0 0,0-1 0,0 1 0,0 0 0,0-1-1,0 1 1,1-1 0,-1 1 0,0-1 0,1 0 0,-1 0 0,1 1 0,-1-1 0,1 0 0,0 0 0,-1-1 0,1 1 0,0 0 0,0 0 0,-1-1 0,1 1 0,0-1 0,0 0 0,0 1 0,0-1-1,0 0 1,0 0 0,0 0 0,-1 0 0,1-1 0,0 1 0,0 0 0,0-1 0,0 1 0,0-1 0,-1 0 0,1 0 0,0 0 0,-1 1 0,1-2 0,0 1 0,-1 0 0,1 0 0,-1 0 0,0-1-1,1 1 1,-1-1 0,0 1 0,0-1 0,2-3 0,8-15-1336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44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187 140 856,'9'-68'4541,"2"-3"7645,-11 80-11041,-4 20-740,-12 19-186,-2-1 0,-2 0 0,-50 84 0,17-33-256,48-91-20,2 1 0,-1 0 0,1-1 0,0 1 0,1 0 0,-3 17 0,4-23 17,1 1-1,1-1 0,-1 1 1,0 0-1,1-1 0,-1 1 0,1-1 1,-1 1-1,1-1 0,0 0 0,0 1 1,1-1-1,-1 0 0,0 1 0,1-1 1,-1 0-1,1 0 0,0 0 1,0-1-1,-1 1 0,1 0 0,0 0 1,1-1-1,-1 0 0,4 3 0,10 4-515,0-1 0,0-1-1,0 0 1,1-1-1,0 0 1,0-2-1,25 3 1,-18-4-1685,0-1-1,0-2 1,0 0-1,44-8 1,-47 4 465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45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1 260,'-9'2'11093,"-2"17"-7393,4-1-2814,2 0 0,0-1 0,1 2 0,1-1 0,-1 26 0,2-5-550,7 59 0,-4-82-306,7 49 68,-7-61-114,0 0-1,0 0 1,0 0 0,1 0 0,-1 0-1,1 0 1,0 0 0,0-1-1,0 1 1,1 0 0,-1-1 0,4 4-1,-5-7 4,-1 1-1,1-1 1,-1 1 0,0-1-1,1 0 1,-1 1-1,1-1 1,-1 0 0,1 0-1,-1 1 1,1-1-1,0 0 1,-1 0-1,1 0 1,-1 1 0,1-1-1,-1 0 1,1 0-1,0 0 1,-1 0 0,1 0-1,-1 0 1,1 0-1,-1 0 1,1-1-1,0 1 1,-1 0 0,1 0-1,-1 0 1,2-1-1,9-17-299,0-32-104,-11 44 358,2-3-57,-1 0 1,1 0 0,1 0-1,0 0 1,0 0 0,0 0-1,1 1 1,1 0-1,6-10 1,-9 15 106,0 0 1,1 1-1,-1-1 0,1 1 1,-1 0-1,1 0 0,0 0 1,0 0-1,0 1 0,0-1 1,0 1-1,0 0 1,0-1-1,0 1 0,1 1 1,-1-1-1,0 0 0,1 1 1,-1 0-1,0 0 0,1 0 1,-1 0-1,0 0 0,1 1 1,-1-1-1,0 1 0,1 0 1,4 2-1,-1-1 87,0 1 0,0 0 0,0 1 0,-1-1 0,0 1 0,1 0 0,-1 1 0,0-1 1,-1 1-1,1 0 0,-1 1 0,0-1 0,5 8 0,-9-10-69,1 0 0,0 0 0,-1 1 0,0-1 0,1 0 0,-1 0 0,0 1 0,-1-1 0,1 1 0,-1-1 0,1 1 0,-1-1 0,0 1 0,-1-1 0,1 1 0,0-1 0,-1 0 0,0 1 0,0-1 0,0 0 0,0 1 1,0-1-1,-1 0 0,1 0 0,-1 0 0,0 0 0,0 0 0,0 0 0,-1-1 0,-3 5 0,0-1-112,-1 0 0,0-1-1,0 1 1,-1-1 0,0 0 0,0-1 0,0 0 0,0 0 0,0-1-1,-14 3 1,10-3-1020,0 0-1,0-1 1,-1 0 0,1-2-1,-1 1 1,-24-3 0,36 2 878,0 0 0,-1 0-1,1 0 1,-1 0 0,1-1 0,0 1 0,-1 0 0,1 0 0,0-1 0,-1 1 0,1-1 0,0 0 0,0 1 0,0-1 0,-1 0-1,1 1 1,0-1 0,0 0 0,0 0 0,0 0 0,0 0 0,1 0 0,-1 0 0,0 0 0,0-1 0,1 1 0,-1 0 0,0 0 0,1-1-1,-1 1 1,1 0 0,-1-2 0,4-16-1745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46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79 260,'38'-20'19548,"-38"19"-19435,1 1 0,0-1 0,-1 1 0,1-1 0,0 1 0,0-1 1,0 1-1,-1 0 0,1-1 0,0 1 0,0 0 0,0 0 0,-1 0 0,1 0 0,0-1 0,0 1 0,0 0 0,0 0 1,0 1-1,1-1 0,89-4-221,0-4 1,158-33-1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48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1 547 804,'8'14'6420,"-8"-14"-6163,1 0 0,0 1-1,0-1 1,25 3 3591,26-14-132,-37 5-3576,-1 0-1,1-1 1,-1-1 0,-1 0-1,1-1 1,-1 0-1,-1-1 1,0 0-1,0-1 1,-1-1-1,-1 0 1,1 0-1,-2-1 1,0 0-1,-1 0 1,0-1-1,8-20 1,-6 8-181,0 0 0,-2-1 0,-1 0 0,-1 0 0,-2-1-1,0 0 1,-2 1 0,-1-1 0,-3-30 0,2 56 59,0-1 0,0 1 0,0-1-1,-1 1 1,1-1 0,-1 1 0,0-1 0,0 1-1,0 0 1,0-1 0,0 1 0,0 0-1,0 0 1,-1 0 0,1 0 0,-4-3 0,5 4-5,-1 1 1,1 0-1,-1 0 1,1 0 0,-1-1-1,1 1 1,-1 0-1,1 0 1,-1 0 0,1 0-1,-1 0 1,1 0-1,-1 0 1,1 0 0,-1 0-1,1 0 1,-1 0-1,1 0 1,-1 0-1,1 0 1,-1 0 0,1 1-1,-1-1 1,1 0-1,-1 0 1,1 1 0,-1-1-1,-1 2 15,1 0 0,-1-1-1,1 1 1,-1 0 0,1 0-1,0 0 1,0-1 0,0 1-1,0 1 1,-1 2 0,-5 14 107,1 2-1,1-1 1,1 1 0,-2 21 0,-1 90 102,5-82-204,1 13-219,2-1 1,4 1 0,13 74-1,-16-128 41,-1-1-1,2 0 0,-1 0 1,1-1-1,0 1 0,0 0 1,8 12-1,-9-18 44,-1-1 1,1 1-1,0 0 1,-1-1-1,1 1 1,0 0 0,0-1-1,0 0 1,0 0-1,0 1 1,0-1-1,0 0 1,0-1-1,1 1 1,-1 0-1,0-1 1,1 1-1,-1-1 1,0 0-1,1 0 1,-1 1-1,1-2 1,-1 1-1,0 0 1,1 0-1,-1-1 1,0 1-1,1-1 1,-1 0-1,4-1 1,0-1-129,0 0-1,-1-1 1,1 1 0,-1-1 0,1 0 0,-1 0 0,0 0-1,-1-1 1,1 0 0,-1 0 0,0 0 0,6-9-1,3-9 581,19-45-1,-19 39 1609,-13 29-1908,0 0 0,0 0 0,0-1-1,0 1 1,0 0 0,0 0 0,1-1-1,-1 1 1,0 0 0,0 0-1,0-1 1,0 1 0,1 0 0,-1 0-1,0 0 1,0-1 0,0 1 0,1 0-1,-1 0 1,0 0 0,0 0 0,0-1-1,1 1 1,-1 0 0,0 0 0,1 0-1,-1 0 1,0 0 0,0 0 0,1 0-1,-1 0 1,0 0 0,0 0 0,1 0-1,-1 0 1,8 9 891,4 23-409,-9-23-391,-2-7-118,3 10 8,1-1 0,0 0 1,0 0-1,2 0 0,12 17 0,-17-26-62,0 0 0,-1-1 0,1 1-1,0 0 1,0-1 0,0 1-1,0-1 1,1 0 0,-1 0 0,0 0-1,0 0 1,1 0 0,-1 0-1,1-1 1,-1 1 0,1-1 0,-1 1-1,1-1 1,-1 0 0,1 0 0,-1 0-1,1-1 1,-1 1 0,0 0-1,1-1 1,-1 0 0,1 1 0,-1-1-1,0 0 1,1 0 0,-1-1-1,0 1 1,0 0 0,0-1 0,2-1-1,3-2-15,-1 0 0,-1-1-1,1 1 1,-1-1 0,0 0 0,0-1-1,0 1 1,-1-1 0,0 0 0,-1 0-1,1 0 1,-1 0 0,-1-1 0,1 1-1,-1-1 1,0 0 0,0-13 0,-1 10 117,0 0 0,-1 0 1,0 0-1,-1 0 1,0 1-1,-1-1 1,0 0-1,-1 0 1,0 1-1,0 0 1,-2-1-1,-6-12 1,10 21-55,0 0 0,0 0 0,0 1 0,-1-1 0,1 0 0,-1 0 0,1 1 0,-1-1 0,0 0 0,0 1 0,0 0 0,0-1 0,0 1 0,0 0 0,0 0 0,0 0 0,0 1 0,0-1 0,0 0 0,-1 1 0,1-1 0,0 1 0,0 0 0,-1 0 0,1 0 0,0 0 0,-1 0 0,1 0 0,0 1 0,-1-1 0,1 1 0,0-1 0,0 1 0,0 0 0,0 0 0,0 0 0,0 0 0,0 0 0,-3 3 0,-2 0 12,0 2 1,0-1-1,0 1 0,1 0 1,0 0-1,0 1 0,1-1 0,0 2 1,-6 9-1,6-7-107,0 0-1,1 1 1,0-1 0,1 1-1,0 0 1,0 1 0,2-1-1,-2 19 1,3-28-44,0 1 0,0 0-1,0-1 1,0 1 0,0 0-1,1-1 1,-1 1 0,1-1 0,0 1-1,0-1 1,-1 1 0,2-1-1,-1 1 1,0-1 0,0 0 0,1 0-1,0 0 1,-1 0 0,1 0-1,0 0 1,0 0 0,0 0 0,0-1-1,0 1 1,0-1 0,0 1-1,1-1 1,-1 0 0,1 0 0,-1 0-1,1 0 1,-1-1 0,1 1-1,-1 0 1,1-1 0,0 0 0,-1 0-1,1 0 1,-1 0 0,1 0-1,0 0 1,3-2 0,5 1-494,-1-1-1,1 0 1,-1-1 0,0-1 0,0 1 0,0-1 0,10-6 0,61-43-2514,-19 10 4143,-61 43-921,1-1 0,-1 0 0,0 1 0,0-1 0,0 1 1,0 0-1,0-1 0,1 1 0,-1 0 0,0 0 0,0 0 0,0-1 1,1 1-1,-1 1 0,0-1 0,0 0 0,1 0 0,-1 0 0,0 1 1,0-1-1,0 0 0,0 1 0,1-1 0,-1 1 0,0 0 1,0-1-1,0 1 0,0 0 0,0-1 0,0 1 0,0 0 0,-1 0 1,1 0-1,0 0 0,0 0 0,-1 0 0,1 0 0,-1 0 0,1 0 1,-1 0-1,1 1 0,0 1 0,4 9 261,-1 1 0,0-1 0,2 20 0,0-6 312,-4-22-554,-1 1-1,1 0 1,0-1 0,0 0-1,0 1 1,1-1 0,-1 0-1,1 0 1,0 0 0,7 5-1,-9-7-96,1-1 0,-1 0 0,1 0 0,-1 0 0,1-1 0,0 1 0,0 0 0,-1-1 0,1 1 0,0-1 0,0 1 0,0-1 0,-1 0-1,1 0 1,0 0 0,0 0 0,0 0 0,0 0 0,0-1 0,-1 1 0,1-1 0,0 1 0,0-1 0,0 1 0,-1-1 0,1 0 0,-1 0-1,1 0 1,0 0 0,-1 0 0,2-2 0,1-1-30,1 0-1,-1 0 1,0-1 0,0 0-1,-1 0 1,1 0-1,-1 0 1,-1-1 0,1 1-1,-1-1 1,1 1-1,-2-1 1,1 0 0,1-7-1,-3 11 34,1 0 0,-1-1 0,1 1 0,-1-1 0,0 1-1,0-1 1,0 1 0,0 0 0,0-1 0,0 1 0,-1-1 0,1 1 0,-1-1-1,0 1 1,0 0 0,1 0 0,-2-1 0,1 1 0,0 0 0,0 0 0,-1 0 0,1 0-1,-1 0 1,0 0 0,1 1 0,-1-1 0,0 0 0,0 1 0,0 0 0,0-1 0,0 1-1,0 0 1,-1 0 0,1 0 0,0 0 0,-5-1 0,5 2-8,0-1 1,0 1-1,1 0 0,-1 0 1,0 0-1,0 0 1,0 0-1,0 0 0,0 0 1,0 1-1,1-1 1,-1 0-1,0 1 0,0 0 1,1-1-1,-1 1 0,0 0 1,1 0-1,-1 0 1,0 0-1,-1 2 0,1-1-52,0 1-1,0-1 0,0 1 0,1 0 0,-1-1 0,1 1 1,0 0-1,0 0 0,0 0 0,0 0 0,-1 6 0,1 0-237,0 1-1,1-1 1,0 0-1,0 1 0,1-1 1,0 1-1,5 14 1,4 3-489,2 0 1,1-2-1,2 1 0,0-2 1,34 43-1,21 33-82,-61-85 900,-1 0-1,0 1 1,-2 0 0,10 31 0,-14-39 45,0 0-1,-1 0 1,0 0-1,0-1 1,-1 1-1,0 0 1,-1 0-1,1 0 1,-2 0 0,1 0-1,-1 0 1,0-1-1,-1 1 1,1-1-1,-2 1 1,1-1-1,-1 0 1,0 0-1,0-1 1,-1 1 0,0-1-1,-6 6 1,2-3 164,-1-1 0,0 0 1,0 0-1,-1-1 1,0-1-1,0 0 0,0 0 1,-1-1-1,0 0 1,0-1-1,0-1 1,0 0-1,-16 2 0,6-2 501,0-2 0,-1 0 0,-39-4 0,50 1-495,0 0-1,0 0 1,1-1 0,-1-1 0,1 0 0,0 0 0,0-1 0,-19-11 0,27 14-302,1 0 1,-1 0-1,1 1 1,-1-2-1,1 1 1,0 0-1,0 0 1,0-1 0,0 1-1,0-1 1,1 1-1,-1-1 1,1 0-1,0 0 1,0 0-1,-1 0 1,2 0-1,-1 0 1,0-4-1,1 3-225,0 0 1,0 0-1,1 0 0,0 0 0,-1 0 0,2-1 0,-1 2 0,0-1 1,1 0-1,0 0 0,0 0 0,3-5 0,5-4-858,1 0-1,-1 1 0,2 0 0,0 1 1,0 0-1,15-9 0,11-7-866,2-1 384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50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319 266 1024,'8'-5'893,"-1"-1"1,0 0-1,-1-1 0,1 1 0,-1-1 1,-1-1-1,1 1 0,-1-1 1,5-10-1,-4 4 366,0-1 0,-1 0 0,0 0 1,3-26-1,-7 38-1208,0 1 1,-1-1 0,0 0-1,1 0 1,-1 0 0,0 0-1,-1 0 1,1 0-1,0 0 1,-1 0 0,0 0-1,0 1 1,1-1-1,-2 0 1,1 0 0,0 1-1,0-1 1,-1 1-1,0-1 1,1 1 0,-1 0-1,0-1 1,0 1 0,0 0-1,0 0 1,-1 0-1,1 1 1,-1-1 0,1 1-1,-1-1 1,1 1-1,-1 0 1,0 0 0,0 0-1,-4-1 1,1 0-25,-1 1 0,0 0 0,1 1 0,-1-1 0,0 1 0,1 0 0,-1 1 0,0 0 0,1 0 0,-1 0 0,1 1 0,-1 0 0,1 0 0,-12 6 0,3 3 51,-1 0 0,2 0 0,-1 1 0,2 1 0,0 0 0,0 1 0,-20 31 0,14-16 38,1 1-1,2 0 1,-18 47-1,26-57-38,2 1-1,0 0 0,1 0 0,1 1 0,2-1 0,0 1 0,0-1 1,2 1-1,1 0 0,5 28 0,-5-41-116,1 0 0,0 0 0,1 0 0,0-1 0,1 1 0,-1-1 0,1 0 0,1 0 0,0 0 0,0-1 0,0 1 0,1-1 0,0-1 0,0 1 0,1-1 0,0 0 0,0 0 0,0-1 0,1 0 0,0 0 0,0-1 0,0 0 0,0-1 0,1 1 0,0-1 0,-1-1 0,11 2 0,-9-2-560,1-1-1,-1 0 1,1-1-1,-1 0 1,11-2-1,-15 2-282,1-1 0,0-1 0,-1 1 0,1-1 0,-1 0 0,1-1-1,-1 0 1,0 0 0,0 0 0,0 0 0,-1-1 0,1 0 0,-1 0-1,6-6 1,2-5-1147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1.769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81 117 400,'-4'0'1380,"-4"-1"236,-4 0 176,-1-1-11,0 0-77,1 0-36,3-1-56,3 1-76,3-1-164,5 0-232,5 0-315,6-1-449,5-1-548,8-3-573,5-1-663,5-1-736,5-2-528,4 0-160,4 0 171,2 3 353,3 1 536,-8 2 1284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50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0 1584,'-7'1'11972,"7"11"-10026,3 29-1113,-3 1 0,-1-1 0,-3 1 0,-10 52 0,-1 18-471,12-89-331,2-16-64,0-1 0,0 0 1,1 0-1,-1 1 0,1-1 1,1 0-1,-1 1 0,3 7 1,-3-13 5,0-1 0,0 0 0,0 0 0,0 0 0,0 1 0,0-1 0,0 0 0,0 0 0,0 0 0,0 0 0,1 1 0,-1-1 0,0 0 0,0 0 0,0 0 0,0 0 0,0 0 0,0 1-1,1-1 1,-1 0 0,0 0 0,0 0 0,0 0 0,0 0 0,1 0 0,-1 0 0,0 0 0,0 0 0,0 1 0,0-1 0,1 0 0,-1 0 0,0 0 0,0 0 0,0 0 0,1 0 0,-1 0 0,0 0 0,0-1 0,0 1 0,0 0 0,1 0 0,-1 0 0,0 0 0,0 0 0,10-10-1034,4-16-748,-10 7 846,0 1 0,-1-1-1,0-37 1,-8-60 837,0 12 5190,5 104-5037,0 0-1,0 0 0,0 1 1,0-1-1,0 0 0,0 0 1,0 0-1,0 0 0,1 0 1,-1 0-1,0 1 0,0-1 1,0 0-1,0 0 0,0 0 1,0 0-1,1 0 0,-1 0 0,0 0 1,0 0-1,0 0 0,0 0 1,1 1-1,-1-1 0,0 0 1,0 0-1,0 0 0,0 0 1,1 0-1,-1 0 0,0 0 1,0 0-1,0 0 0,0 0 1,1-1-1,-1 1 0,0 0 1,0 0-1,0 0 0,0 0 1,0 0-1,1 0 0,-1 0 1,0 0-1,0 0 0,0 0 1,0-1-1,0 1 0,0 0 1,0 0-1,1 0 0,-1 0 1,0 0-1,0-1 0,0 1 1,0 0-1,0 0 0,0 0 1,0 0-1,0-1 0,0 1 1,0 0-1,0 0 0,0 0 1,0-1-1,10 13 289,47 86 163,-36-58-1162,47 63 0,-63-96 189,1-1 1,0-1-1,0 1 0,0-1 1,0 0-1,15 8 1,-19-11 124,1-1 0,-1 1 1,1-1-1,0 0 1,-1 0-1,1 0 1,0 0-1,0-1 1,0 1-1,0-1 1,-1 0-1,1 1 1,0-1-1,0-1 1,0 1-1,0 0 0,0-1 1,0 1-1,0-1 1,-1 0-1,1 0 1,4-2-1,-6 2 97,1-1-1,-1 1 1,0-1-1,0 0 0,0 1 1,0-1-1,0 0 1,0 0-1,0 0 1,0 0-1,-1 0 1,1 0-1,-1 0 0,0 0 1,1 0-1,-1-3 1,0-13-808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51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1 116 508,'19'-116'16422,"-16"161"-15664,-2 0 0,-7 69 1,2-65-705,4 88 1,2-112-432,4 37-49,-5-57-273,0-1-1,0 1 1,0-1-1,0 1 1,1-1-1,0 0 0,0 0 1,0 0-1,1 0 1,4 5-1,-2-7-1514,-5-2 2056,0 0-1,1 0 1,-1 0 0,1 0 0,-1 0 0,0-1 0,10-19-6093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51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 1532,'7'-34'3316,"6"-17"6280,-12 52-9321,0 1 0,1-1 0,-1 0 0,0 1 1,1-1-1,-1 1 0,0-1 0,0 1 0,0 0 0,1 2 0,4 19-157,-1 0-1,-1 0 0,-1 1 1,-1-1-1,-1 1 1,-2 28-1,1-22-150,-1 18-313,3 68-3033,-1-104 1898,1 0 0,0 0 0,1 0 0,5 12 0,-8-23 1249,1 1 1,-1-1 0,1 0-1,0 1 1,-1-1 0,1 0 0,0 0-1,0 0 1,0 0 0,0 1-1,0-1 1,0-1 0,0 1 0,0 0-1,0 0 1,0 0 0,0 0-1,1-1 1,-1 1 0,2 0 0,13 1-1621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52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91 608,'-2'-60'5955,"1"30"4484,9 103-9790,-5 147 0,-4-99-1274,4-80-2220,4-2-3705</inkml:trace>
  <inkml:trace contextRef="#ctx0" brushRef="#br0" timeOffset="1">34 406 204,'-17'-6'1716,"7"1"260,3-1 149,7-3-65,14 0-432,-1 0-492,7-4-456,11 2-300,-1 0-264,4 0-260,-3 0-448,-1 2-576,-6 2-576,0 1-268,-7-1-49,0 3 101,-7-1 296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53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79 748,'2'-11'10047,"-3"10"-9829,1 1-51,-1-1-1,1 0 1,0 1 0,-1-1-1,1 1 1,0-1-1,-1 0 1,1 1-1,0-1 1,0 0 0,0 1-1,0-1 1,-1 0-1,1 1 1,0-1-1,0 0 1,0 0 0,0 1-1,1-1 1,-1 0-1,0 1 1,0-1 0,0 0-1,1 1 1,-1-1-1,0 0 1,0 1-1,1-1 1,-1 1 0,1-1-1,-1 1 1,0-1-1,1 0 1,-1 1 0,1 0-1,-1-1 1,1 1-1,0-1 1,-1 1-1,2-1 1,9-8 185,-8 6-307,0-1 1,0 2 0,0-1-1,1 0 1,-1 1 0,1-1-1,0 1 1,0 0-1,0 0 1,0 1 0,0-1-1,0 1 1,5-1 0,-7 2-43,-1 0 1,0 0-1,0 1 1,0-1 0,0 1-1,0-1 1,0 1-1,0-1 1,0 1-1,0-1 1,0 1 0,0 0-1,-1-1 1,1 1-1,0 0 1,0 0-1,0 0 1,-1 0 0,1 0-1,-1 0 1,1 0-1,-1 0 1,1 0 0,-1 0-1,1 0 1,-1 0-1,0 0 1,0 0-1,0 0 1,1 1 0,-1-1-1,0 0 1,0 0-1,0 0 1,-1 2-1,1 2-8,0 1-1,0 0 0,-1-1 0,0 1 1,-3 9-1,-6 8 0,-2 0 1,0-2 0,-1 1-1,-23 27 1,32-44 0,4-5 4,0 0-1,0 0 1,-1 0-1,1 1 1,0-1-1,0 0 1,0 0-1,0 0 1,0 1-1,0-1 1,0 0-1,-1 0 0,1 1 1,0-1-1,0 0 1,0 0-1,0 1 1,0-1-1,0 0 1,0 0-1,0 1 1,0-1-1,0 0 1,0 0-1,0 1 1,1-1-1,-1 0 1,0 0-1,0 1 0,0-1 1,0 0-1,0 0 1,0 0-1,1 1 1,-1-1-1,0 0 1,0 0-1,0 0 1,0 0-1,1 1 1,-1-1-1,0 0 1,0 0-1,0 0 0,1 0 1,-1 0-1,0 0 1,0 1-1,1-1 1,-1 0-1,0 0 1,1 0-1,22 4-145,-20-4 136,-1 0-1,1 0 1,0 0 0,0 1 0,0-1 0,-1 1-1,1 0 1,0 0 0,-1 0 0,1 0 0,-1 0-1,1 0 1,2 3 0,-4-2 15,0 1 0,0-1 0,0 0 0,0 1 1,-1-1-1,1 1 0,-1-1 0,0 0 0,0 1 0,0-1 0,0 1 0,0-1 0,-1 1 0,1-1 0,-1 1 1,1-1-1,-1 0 0,0 1 0,0-1 0,0 0 0,0 0 0,0 0 0,-1 1 0,1-1 0,-1-1 1,1 1-1,-3 2 0,-2 4 11,-1 0 0,0-1 0,-1 0 0,1-1 0,-12 8 0,11-9-145,1 0 0,-1-1 0,0 0 0,0 0 0,-1-1 0,1 0 0,-1 0-1,-10 1 1,13-4-381,1 1-1,0-1 1,0 0-1,0-1 0,0 1 1,-6-3-1,4 2-799,1-1-1,0-1 1,-1 1 0,1-1-1,-6-4 1,-2-1-1214,1-1 322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54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2 656,'4'-1'10137,"19"0"-7260,207 12 1948,115-7-3635,137 5-1565,-299 1 193,249 7-257,-383-19 478,88-17 0,-53 6-61,-68 11-2683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03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4 420 716,'-4'-6'6825,"17"-1"-3090,27-6-650,-33 11-2435,127-52 3237,62-48-2365,22-10-1307,-162 87-192,1 4 1,0 2-1,1 2 1,1 3-1,64-6 1,-77 15-135,0 3 0,0 2-1,0 1 1,1 3 0,-2 2 0,1 1 0,54 18-1,-29-2 15,-2 4 0,-1 3 0,-2 3-1,-1 3 1,-1 2 0,-3 3 0,-1 3-1,-2 3 1,78 81 0,-128-120 89,0 0 0,-1 1 0,-1 0 0,1 0 0,8 19 1,-12-23-163,-1 0 1,-1 0-1,1 1 1,-1-1-1,0 0 1,0 1-1,0-1 1,-1 0-1,1 1 1,-1-1-1,-1 1 1,1-1-1,-3 11 1,3-15-196,-1 1 1,1-1 0,-1 0 0,1 1 0,-1-1 0,1 0 0,-1 0 0,1 1 0,-1-1-1,0 0 1,0 0 0,0 0 0,1 0 0,-1 0 0,0 0 0,-1 0 0,1 0 0,0 0 0,0-1-1,0 1 1,0 0 0,-1-1 0,1 1 0,0-1 0,0 1 0,-1-1 0,1 0 0,0 1 0,-1-1-1,1 0 1,0 0 0,-1 0 0,1 0 0,-1 0 0,1 0 0,0-1 0,-1 1 0,-1-1 0,-7-1-1282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05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360 303 812,'4'-94'4535,"-1"58"-1200,-2 1 0,-6-68 0,4 101-3283,0 0 1,1 0-1,-1 1 0,0-1 0,0 0 1,0 0-1,0 1 0,0-1 0,0 0 1,0 1-1,-1-1 0,1 1 1,-1 0-1,1-1 0,-1 1 0,1 0 1,-1 0-1,0 0 0,1 0 0,-1 0 1,0 0-1,0 1 0,0-1 1,0 1-1,0-1 0,0 1 0,0 0 1,0-1-1,0 1 0,-3 1 0,-3-2-24,0 2-1,0-1 1,1 1-1,-1 0 0,0 1 1,-12 3-1,6 2 24,1-1 0,0 2 0,0 0 0,0 0-1,1 1 1,0 1 0,1 0 0,0 1 0,1 0-1,0 0 1,0 1 0,2 0 0,-11 18 0,7-8 47,1 0-1,0 1 1,2 0 0,0 0 0,2 1 0,1 0 0,-5 34-1,10-39-51,1 0-1,0 0 0,1 0 0,2 0 1,-1-1-1,2 1 0,1-1 0,0 0 1,1 0-1,1-1 0,1 1 0,0-1 1,1-1-1,1 0 0,1 0 0,0-1 1,18 19-1,-13-17-517,1 0 0,1-1 0,1-1 0,0 0 0,37 21 0,-38-27-808,0 0 0,1-1 0,0-1 0,0-1-1,1-1 1,39 6 0,-50-10 521,0 0 0,-1-1 0,1 0 0,0-1-1,0 1 1,12-4 0,7-6-1207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05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1020,'1'103'9435,"3"-1"-4505,28 203-4216,-27-279-3628,-13-89-7939,1 26 9221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06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99 1072,'2'-15'1154,"-1"8"242,0-1 1,0 1-1,1-1 1,0 1-1,4-10 0,-5 15-1088,0 0 1,0 0-1,1 0 0,-1 1 0,0-1 0,1 0 0,-1 0 0,1 1 0,0-1 0,0 1 0,-1 0 0,1-1 0,0 1 0,0 0 0,0 0 0,0 0 0,0 1 0,0-1 0,1 0 0,-1 1 0,0-1 0,5 1 0,10 0-192,0 0 0,1 2 1,-1 0-1,0 1 0,0 1 1,0 1-1,-1 0 0,1 1 0,-1 1 1,0 0-1,-1 1 0,16 12 0,-28-19-178,-1 0 0,1 1 0,-1 0 0,1-1-1,-1 1 1,0 0 0,0 0 0,0 1-1,0-1 1,0 0 0,0 1 0,-1-1 0,1 1-1,-1-1 1,0 1 0,1 0 0,-1 0 0,0-1-1,-1 1 1,1 0 0,-1 0 0,1 0-1,-1 0 1,0 0 0,0 0 0,0 3 0,-2 2-43,-1 0 0,0 0 1,-1 0-1,1 0 1,-2-1-1,1 0 0,-8 10 1,8-12 23,0 0 1,0 1 0,0 0 0,1 0 0,0 0-1,0 0 1,0 0 0,1 1 0,0-1 0,0 1-1,1-1 1,0 1 0,-1 9 0,4-8-65,1-1 1,-1 1-1,2-1 0,-1 0 1,1 0-1,0 0 1,0 0-1,1-1 1,0 0-1,0 0 1,7 7-1,-4-5 153,-1 0-1,0 1 1,-1 0 0,0 0 0,8 17 0,-12-23 52,-1 1 1,-1-1-1,1 0 1,0 0-1,-1 1 1,0-1-1,1 1 1,-1-1-1,-1 0 1,1 1-1,0-1 1,-1 0-1,0 0 1,1 1 0,-1-1-1,-1 0 1,1 0-1,0 0 1,-1 0-1,0 0 1,1 0-1,-1 0 1,-3 2-1,-1 3 127,-1 0 1,0 0-1,-1-1 0,-15 12 0,20-17-301,1-1 0,0 1 0,-1 0 0,1-1 0,-1 0-1,1 0 1,-1 1 0,1-1 0,-1-1 0,0 1 0,0 0 0,1-1 0,-1 1 0,0-1 0,0 0 0,0 0 0,0 0 0,1 0 0,-1-1 0,0 1 0,0-1 0,0 1 0,-2-2 0,4 1-73,0 1 0,1-1 0,-1 1 0,0-1 1,0 1-1,0-1 0,1 0 0,-1 1 0,0-1 0,1 0 0,-1 0 0,1 1 1,-1-1-1,1 0 0,-1 0 0,1 0 0,0 0 0,-1 1 0,1-1 1,0 0-1,0 0 0,-1 0 0,1 0 0,0 0 0,0 0 0,0 0 0,0 0 1,0 0-1,1 0 0,-1 0 0,0 0 0,0 0 0,1 0 0,-1 1 1,0-1-1,1-1 0,1-2-413,0 1 0,0-1 0,0 1 0,1 0 0,-1 0 0,1 0 0,5-5 0,12-8-1106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2.489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6 104 1120,'0'0'1804,"-1"1"424,0 1 293,-1-2-21,1 1-212,1-2-288,1-1-324,2-1-391,4-2-393,3-1-352,3-2-228,5-1-140,2 0-72,3 0-40,1 2-20,1 2-4,-1 3 12,-2 4 12,-2 4 0,-3 4 4,-3 5 20,-5 5 4,-5 4-12,-5 5-8,-5 3 12,-4 2-4,-3 0-12,-1 0-20,1-2 4,0-3-20,2-2-12,2-5-36,3-3-52,2-3-56,4-3-52,2-4-80,5-2-100,6-4-104,4-3-132,5-5-240,5-3-232,2-5-125,3-4 13,0-5 128,-1-4 284,-1-2 468,-3 0 464,-4 1 348,-4 3 220,-4 4 116,-3 3-32,-4 4-92,-1 3-75,-2 5-61,1 5-52,-1 5-52,1 5-60,2 5-48,3 2-68,3 3-80,5 1-16,3-1-8,5-2-4,2-5-24,2-4-28,2-6-4,0-7-40,0-6-64,-2-7 0,-4-4-4,-4-5 12,-5-4-8,-7-1-8,-6-2 20,-7 1-24,-8 1 0,-5 1-12,-6 5-28,-5 3-36,-4 5-60,-3 5-48,-2 7-92,-1 5-124,2 6-260,3 7-380,5 4-496,7 5-633,9 5-567,9 1-276,11 1 60,10-2 323,11-2 477,0-6 764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06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173 248 1448,'9'-8'1331,"0"0"1,0-1-1,-1 1 1,0-2-1,0 1 0,-1-1 1,9-17-1,-11 17-887,0 1 0,-1-1 0,0 0 0,-1 0 0,0 0-1,-1-1 1,0 1 0,0-1 0,-1-10 0,-1 19-419,0 0 1,0 0-1,0 0 0,0 1 0,0-1 0,0 0 1,-1 0-1,1 1 0,-1-1 0,1 0 1,-1 0-1,0 1 0,0-1 0,0 1 0,0-1 1,0 1-1,0-1 0,0 1 0,0-1 1,0 1-1,-1 0 0,1 0 0,-1 0 0,1 0 1,-1 0-1,1 0 0,-1 0 0,1 0 1,-1 0-1,0 1 0,0-1 0,1 1 0,-1-1 1,0 1-1,0 0 0,1 0 0,-1 0 1,0 0-1,0 0 0,0 0 0,0 0 0,1 0 1,-3 1-1,-4 1 84,0-1 1,0 1 0,1 1-1,-1-1 1,1 1 0,-1 1-1,1-1 1,-12 9-1,6-1 6,0 0 0,0 1-1,1 1 1,0 0 0,1 0-1,1 2 1,0-1-1,-10 22 1,15-27-98,0 1 1,1-1-1,1 1 0,-1 0 1,2 0-1,-1 0 0,1 0 1,1 0-1,0 0 0,0 1 1,1-1-1,0 0 0,1 1 1,0-1-1,4 14 0,-4-20-36,1 0 0,-1 1 0,1-1 0,0 0 0,1-1-1,-1 1 1,0 0 0,1-1 0,0 1 0,0-1 0,0 0 0,0 0 0,1 0-1,-1 0 1,1-1 0,-1 1 0,1-1 0,0 0 0,0 0 0,0 0 0,0-1 0,1 1-1,-1-1 1,0 0 0,1 0 0,-1-1 0,6 1 0,-2-1 21,1 0 0,0 0 0,-1-1 0,1-1 0,-1 1 0,1-1 0,-1-1 1,0 1-1,0-2 0,0 1 0,0-1 0,-1 0 0,10-7 0,-7 4 164,11-6 603,-16 18-613,-7 13-440,0-6-514,0 0 0,1 0 0,0 1 0,1-1 0,1 0 0,2 19 0,-2-26 219,0-1 0,0 1 1,0 0-1,1 0 1,-1 0-1,1-1 0,0 1 1,1-1-1,-1 0 0,1 1 1,0-1-1,0 0 0,0 0 1,1-1-1,-1 1 1,1-1-1,0 0 0,7 5 1,15 3-1746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06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0 253 420,'8'-72'7182,"-8"57"-4769,1 0-1,1 0 1,6-27 0,-7 38-2238,1-1 0,0 0 0,0 1 0,0-1 0,1 1 0,0 0 0,-1 0 1,2 0-1,-1 0 0,0 0 0,1 1 0,-1-1 0,1 1 0,0 0 0,8-4 1,-4 2-159,0 2 0,1-1 0,0 1 0,-1 0 0,1 1 1,13-2-1,-19 4-36,0-1 0,0 1 1,0-1-1,0 1 1,0 0-1,0 0 0,0 0 1,0 1-1,0-1 1,0 1-1,0-1 0,0 1 1,0 0-1,0 0 0,0 1 1,0-1-1,-1 0 1,1 1-1,0 0 0,-1-1 1,0 1-1,5 4 0,-7-4 12,1 0 0,0 0 0,0 0 0,-1 1 0,0-1 0,1 0 0,-1 0 0,0 0 0,0 0 0,0 1 0,0-1 0,0 0 0,0 0 0,-1 0 0,1 0 0,-1 0 0,0 1 0,1-1 0,-3 3 0,-21 39 21,23-43-14,-39 58 68,24-38-54,2 0-1,0 1 1,2 0-1,0 1 1,-13 37-1,24-58-43,0 0-1,1 0 1,-1 0-1,1 0 1,0 0 0,0 0-1,0 0 1,0 0-1,0 0 1,0 0-1,0 0 1,1 0 0,-1 0-1,1 0 1,-1 0-1,1 0 1,0 0-1,0 0 1,0 0 0,0 0-1,0-1 1,0 1-1,0 0 1,0-1 0,1 1-1,-1-1 1,1 0-1,-1 1 1,1-1-1,0 0 1,-1 0 0,1 0-1,0 0 1,0 0-1,0 0 1,0-1-1,0 1 1,3 0 0,8 2-534,0 0 1,0-1 0,1-1 0,21-1-1,-33 0 485,97-2-6420,121-20-1,-151 12 4488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59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35 796,'-2'-23'12935,"1"22"-12566,0 0-201,0 0 0,0 0 0,0 0 0,0 0 0,-1 0 0,1 1 0,0-1 0,0 0 0,0 1 0,-1-1 0,1 1 0,0 0 0,-1-1 0,1 1 0,0 0 0,-1 0 0,1 0 0,-1 0 0,1 0 0,-2 0 0,-12 5-52,0 1 1,1 0-1,0 1 1,0 0-1,1 1 1,0 1-1,1 0 1,-1 1-1,2 0 1,-16 17-1,9-7 49,1 1-1,1 1 0,1 0 1,1 1-1,-14 30 0,24-45-120,0 1 1,0 0-1,1 0 0,0 0 0,1 0 1,0 1-1,1-1 0,0 1 0,0-1 1,1 1-1,0-1 0,0 1 0,1-1 1,1 1-1,0-1 0,0 0 0,0 0 1,1 0-1,1 0 0,0 0 0,0-1 1,0 1-1,1-1 0,0 0 0,1 0 1,0-1-1,0 0 0,1 0 0,0 0 1,0-1-1,0 0 0,11 6 0,-5-4-434,1-1 0,-1 0 0,2-1 0,-1-1 0,1 0-1,0-1 1,21 3 0,-23-5-1020,0-1-1,0-1 1,21-2-1,-24 1-175,0-1-1,0 0 0,0 0 0,0-1 0,10-5 1,0-1-502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3:59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2 604,'6'-2'11465,"-4"19"-6839,-3 22-2069,1-39-2391,0 240 2985,3-101-4080,-6-126-231,-2-18-539,-5-20-666,6 5 1614,1 0 0,0-1 0,2 0 0,0 1 0,4-37 0,8-26 2288,2 5 3531,-11 69-4135,-2 8-843,0 0 0,0 1 0,0-1 0,0 1 0,0-1 0,1 0 0,-1 1 0,0-1 0,0 1 0,0-1 0,1 1 0,-1-1 0,0 1 0,1-1 0,-1 1 0,0-1 0,1 1 0,-1-1 0,0 1 0,1-1 0,-1 1 0,1 0 0,-1-1 0,1 1 0,-1 0 0,1-1 0,-1 1 0,2 0 0,-1 0-24,0 0 0,0 0 0,0 0 0,0 1 0,0-1 0,0 0 0,0 1 0,0-1 0,0 1 0,0-1-1,0 1 1,-1-1 0,1 1 0,0 0 0,1 0 0,31 40 95,-26-32 51,42 55-247,61 72-1166,-93-118-64,1-1 0,31 24-1,-43-37 169,0 0-1,0 0 0,1-1 0,0 0 0,8 3 0,-12-5 604,-1 0 0,1-1 0,-1 1 0,1-1 0,0 1 0,-1-1 0,1 0 0,0 0 0,-1 0 0,1 0 0,-1-1 1,1 1-1,0-1 0,-1 1 0,1-1 0,-1 0 0,4-2 0,2-5-1290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00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45 184 240,'-2'-36'3748,"-2"1"0,-1 0 0,-12-43 3326,18 91-6213,2 19-643,-15 186 124,5-119-1836,6-94 846,1 0-1,0 0 1,0 0 0,0-1 0,1 1-1,0 0 1,0 0 0,0-1 0,0 1-1,4 6 1,-5-10 346,1 0-1,0 0 1,-1 0-1,1 0 1,0 0-1,0 0 0,-1-1 1,1 1-1,0 0 1,0 0-1,0-1 1,0 1-1,0-1 1,0 1-1,0-1 1,0 1-1,0-1 1,3 1-1,-2-1 25,0 0 0,0 0 0,0 0 0,0-1 0,1 1-1,-1 0 1,0-1 0,0 0 0,0 1 0,0-1 0,0 0-1,0 0 1,3-2 0,12-11-1430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00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14 111 492,'-7'-56'6151,"1"1"4432,26 78-7772,-10-3-2771,-2 1 0,0 0 0,-1 1 0,-2-1-1,0 1 1,3 38 0,-4-6-1447,-5 87 0,-1-116 391,1-18-206,0 1-1,0 0 0,1 0 1,1 0-1,-1-1 0,1 1 0,3 14 1,-3-22 1019,-1 1 1,0 0-1,1-1 1,-1 1-1,0-1 1,1 1-1,-1 0 1,1-1-1,-1 1 1,1-1-1,-1 1 1,1-1-1,-1 0 1,1 1-1,-1-1 1,1 1-1,0-1 1,-1 0-1,1 0 1,-1 1-1,1-1 1,1 0 0,5-2-1546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01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165 151 84,'16'-70'4186,"-1"-1"5222,-15 71-9312,0 0 1,0-1-1,0 1 1,0-1-1,0 1 1,0 0-1,0-1 1,0 1-1,1 0 1,-1-1-1,0 1 1,0-1-1,0 1 1,0 0-1,1-1 1,-1 1-1,0 0 1,0-1-1,0 1 1,1 0-1,-1 0 0,0-1 1,1 1-1,-1 0 1,0 0-1,1 0 1,-1-1-1,0 1 1,1 0-1,-1 0 1,0 0-1,1 0 1,8 8 1255,5 20-836,-10 0-445,-1 1 1,-1-1 0,-1 1-1,-5 36 1,2 12-24,2-35-333,3 0 1,9 44-1,2-14-7255,-65-78-2054,45 5 9047,-76-13 1317,59 11 1480,1 0 0,-43-14 0,65 17-2185,0 0 1,-1 0-1,1 0 1,-1 0-1,1 0 1,-1 0-1,1 0 1,0-1 0,-1 1-1,1 0 1,0 0-1,-1 0 1,1-1-1,-1 1 1,1 0-1,0 0 1,0-1-1,-1 1 1,1 0-1,0-1 1,-1 1-1,1-1 1,0 1-1,0 0 1,0-1 0,0 1-1,-1 0 1,1-1-1,0 1 1,0-1-1,0 1 1,0-1-1,0 1 1,0 0-1,0-2 1,12-11 674,26-8-1103,-35 20 376,24-11-941,1 1-1,0 2 0,0 0 0,1 2 1,41-5-1,-49 10 1330,0 1 1,30 3-1,-50-2-220,0 0 1,0 1-1,0-1 0,0 0 1,0 1-1,0-1 0,0 1 1,0 0-1,0-1 0,-1 1 1,1 0-1,0-1 1,0 1-1,-1 0 0,1 0 1,-1 0-1,1-1 0,0 1 1,-1 0-1,0 0 0,1 0 1,-1 0-1,1 0 0,-1 0 1,0 0-1,0 0 0,0 0 1,0 0-1,1 0 1,-1 0-1,0 0 0,-1 0 1,1 2-1,-5 43 2436,2-34-1845,1 2-368,1 0-1,0 0 0,1 1 0,1-1 0,0 0 0,6 27 0,-7-38-392,1 0 0,0 0 0,1 0 0,-1 0 0,0 0 0,1-1 0,-1 1 0,1 0 0,0-1 0,0 1 0,0-1 0,0 0 1,1 1-1,-1-1 0,5 2 0,-5-2-41,1-1 0,0 0-1,0 0 1,0-1 0,1 1 0,-1 0 0,0-1 0,0 0 0,0 0 0,0 0 0,0 0-1,1 0 1,-1-1 0,0 0 0,0 1 0,0-1 0,0 0 0,5-3 0,-1 1-66,-1-1 0,0 0 0,0 0 0,-1-1 0,1 1 0,-1-1 0,0 0 0,0-1 0,-1 1 0,0-1 0,6-10 0,3-2 392,-9 17 550,-3 10-381,-2 19-124,1-18-170,-1 11-290,0 0 0,-1 0 0,-4 22 0,-8 1-9050,13-43 8842,0 0 0,1 0 0,-1 1 0,0-1 0,0 0 0,0 0 0,0 0 0,0 0 0,0 0 0,-1 0 0,1-1 0,0 1 0,0 0 0,-1-1 0,1 1 0,0 0 0,-1-1 0,1 0 0,-1 1 0,1-1 0,0 0 0,-1 0 0,-1 1 0,2-1 204,-19 3-1596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02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14 118 556,'0'-5'515,"0"0"1,0 1-1,-1-1 1,0 1-1,0 0 0,0-1 1,-9-24 10815,21 27-7678,35-6-4991,-38 7 2234,75-15-2723,-31-4-5930,-73 14 768,5 2 5336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02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1 240,'-30'-1'17224,"31"2"-16969,4 14 54,1 2-200,-1-1 0,0 1 0,-2 1-1,2 17 1,9 38-4803,-13-70 4038,0 0-1,0 0 1,1 0 0,-1 0 0,1-1 0,-1 1-1,4 4 1,-4-6 395,0-1 0,0 1 0,-1 0 0,1 0-1,0 0 1,0-1 0,0 1 0,0 0 0,0-1 0,0 1-1,0-1 1,0 1 0,0-1 0,0 1 0,0-1 0,1 0 0,-1 0-1,0 1 1,0-1 0,0 0 0,0 0 0,3 0 0,6-6-1845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08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1 956,'62'7'6191,"-44"-5"-3811,0 0 0,26 6 1,-37-6-2096,-1 1 1,1-1-1,-1 1 1,0 0-1,1 1 1,-1-1-1,-1 1 1,1 0-1,-1 1 1,6 5-1,86 100 1163,-69-75-1287,2-2-1,1 0 1,55 44-1,-51-53-115,1-1 0,1-2 0,1-1 0,1-2 0,0-2 0,80 22 0,-61-25 44,1-3 0,1-2 0,0-2-1,81-4 1,-46-8 36,0-3-1,102-24 0,167-67-22,-308 81-248,47-14-979,124-59 0,-208 79-1317,-65 7-9979,38 6 12180,-23 2-1927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2.754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0 148 1264,'2'-1'2260,"3"0"529,1-2 387,2 0-164,1-1-396,-1 0-455,1 0-493,1 0-496,2 0-368,3 0-296,6-1-204,5 0-200,5-1-176,4 0-132,4 0-112,2 0-184,1 0-372,-2 0-448,-3-1-492,-5 0-493,-5 0-415,-7-1-216,-8 0 120,-10 0 371,-8 0 485,-7-1 540,-2 2 1280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09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569 77 1208,'15'-5'5421,"24"-21"1516,-38 25-6854,-1 1-1,1 0 1,0-1-1,-1 1 1,1-1 0,0 1-1,-1-1 1,1 0-1,-1 1 1,1-1 0,-1 0-1,1 1 1,-1-1 0,1 0-1,-1 1 1,0-1-1,1 0 1,-1 0 0,0 1-1,0-1 1,1 0 0,-1 0-1,0 0 1,0 1-1,0-1 1,0 0 0,0 0-1,0 0 1,0 0-1,0 1 1,-1-1 0,1 0-1,0 0 1,0 0 0,-1 1-1,1-1 1,0 0-1,-1 1 1,1-1 0,-1 0-1,1 0 1,-1 1 0,1-1-1,-1 1 1,0-1-1,1 1 1,-1-1 0,0 1-1,1-1 1,-1 1-1,0-1 1,1 1 0,-1 0-1,0 0 1,0-1 0,0 1-1,1 0 1,-1 0-1,0 0 1,-1 0 0,-9-3-100,1 1 1,0 0-1,-17 0 1,5 2 70,-1 0 0,0 2 0,1 1 0,-1 0 0,1 2 0,0 1 0,0 0 0,1 2 0,0 0 0,0 1 0,1 2 0,-23 14 0,20-10 2,1 2 0,0 0 0,1 1 0,2 0 0,-1 2 0,2 1 0,1 0 0,1 1 0,-24 42 0,34-54-16,1 0-1,1 1 0,0-1 0,1 1 0,0 0 0,0 0 0,1 0 0,0 0 0,1 1 0,1-1 0,0 0 0,0 1 1,4 21-1,-2-25-18,1 1 1,0-1 0,0 0 0,0-1-1,1 1 1,0 0 0,1-1 0,0 0 0,0 0-1,0 0 1,1-1 0,0 0 0,0 0 0,0 0-1,1-1 1,0 0 0,0 0 0,1-1-1,7 4 1,0-1-119,-1-2-1,1 0 1,0 0-1,0-2 0,1 0 1,-1 0-1,1-2 1,-1 0-1,1-1 1,16-1-1,-7-1-1466,45-11 1,-41 5-2210,31-12 0,-53 17 2669,-1 0 0,1 0 0,-1 0-1,9-7 1,-1-3-1134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10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0 516,'15'1'7855,"-14"-1"-7594,7 20 2815,-5 32-1759,-3-45-481,-7 337 4583,7-306-5427,2 0-1,7 42 0,-9-78-99,1 0-1,-1 0 1,1 0-1,-1 0 0,1 0 1,0 0-1,-1 0 1,1 0-1,0 0 0,0 0 1,0-1-1,1 1 1,-1 0-1,0-1 0,1 1 1,-1-1-1,2 2 0,-1-2-150,-1-1-1,0 1 0,1-1 1,-1 1-1,0-1 0,1 0 1,-1 1-1,1-1 0,-1 0 1,0 0-1,1 0 0,-1 0 1,1 0-1,-1 0 0,0-1 1,1 1-1,-1 0 0,3-2 1,2-1-647,-1 1 1,1-2-1,-1 1 1,1-1-1,-1 0 0,-1 0 1,1 0-1,0-1 1,5-6-1,4-11-877,3-5 404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10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59 388,'7'-8'981,"13"-18"1993,-19 25-2623,-1 0-1,1-1 0,0 1 0,-1 0 0,1 0 1,0 0-1,-1 0 0,1-1 0,-1 1 0,0 0 1,1-1-1,-1 1 0,0 0 0,0 0 0,0-1 1,0 1-1,0-3 0,-2 4-116,1 1 1,0-1-1,0 0 0,-1 1 1,1-1-1,0 1 0,0 0 1,0-1-1,0 1 0,0 0 1,0 0-1,0 0 0,0 0 0,0-1 1,0 1-1,0 0 0,0 2 1,0-3-150,-82 85 2738,35-37-2538,-60 76 0,107-123-294,-1 1-1,1 0 1,0-1-1,-1 1 1,1 0 0,0 0-1,0 0 1,0 0-1,1 0 1,-1 0 0,0 0-1,1 0 1,-1 0 0,1 0-1,-1 0 1,1 0-1,0 1 1,0-1 0,0 0-1,0 0 1,1 0-1,-1 0 1,1 0 0,-1 1-1,1-1 1,0 0-1,-1 0 1,1 0 0,0 0-1,0-1 1,1 1-1,-1 0 1,0 0 0,1-1-1,-1 1 1,1-1 0,-1 1-1,1-1 1,-1 1-1,1-1 1,0 0 0,0 0-1,2 1 1,3 2-391,1-1 1,0 1 0,0-1-1,0-1 1,0 0-1,0 0 1,1-1 0,-1 1-1,16-1 1,-1-3-1995,0 0 1,-1-2-1,1 0 0,32-12 1,-25 5 665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11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1 524,'14'5'2236,"23"17"11109,-33-20-12232,-4 0-613,3 0-552,-3 0-564,3-2-689,11-2-3507,0-2 1900,3 0 75,6-3 321,4-4 544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12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305 225 252,'-4'-3'904,"1"-1"-1,-1 0 1,1-1 0,0 1-1,1-1 1,-1 1 0,1-1 0,-3-6-1,5 9-786,-1 0 0,1 0 0,-1-1 0,1 1-1,0 0 1,0-1 0,0 1 0,0 0 0,0 0 0,1-1-1,-1 1 1,1 0 0,0-3 0,2-3 177,0-1 1,0 0-1,1-15 1,-4 23-192,1 0 1,-1 0 0,0 0 0,0-1-1,1 1 1,-1 0 0,0 0 0,0-1-1,-1 1 1,1 0 0,0 0 0,0-1-1,0 1 1,-1 0 0,1 0 0,-1 0-1,1 0 1,-1 0 0,1 0 0,-1-1-1,0 1 1,1 0 0,-1 1 0,0-1-1,0 0 1,0 0 0,0 0 0,0 0-1,0 1 1,0-1 0,0 0 0,0 1-1,0-1 1,0 1 0,0-1 0,-2 0-1,-5 1 83,1 0-1,0 1 0,-1-1 1,1 1-1,0 1 0,0-1 0,0 1 1,0 0-1,0 1 0,0 0 1,0 0-1,1 0 0,-1 1 0,1 0 1,-10 8-1,1 1-65,1 0-1,0 0 1,1 1 0,-22 29-1,27-31-80,1 0-1,0 0 1,0 1-1,1 0 1,1 0-1,0 0 1,-5 24-1,9-34-68,1 1-1,-1-1 0,1 1 1,-1-1-1,1 1 0,0 0 1,0-1-1,1 1 0,-1-1 1,1 1-1,0-1 0,0 0 1,0 1-1,0-1 1,1 0-1,-1 0 0,1 1 1,0-1-1,-1 0 0,2-1 1,-1 1-1,0 0 0,0-1 1,1 1-1,0-1 0,-1 1 1,1-1-1,0 0 1,0-1-1,0 1 0,0 0 1,1-1-1,-1 1 0,0-1 1,6 1-1,-1 0-152,0-1 1,1 0-1,0 0 1,-1 0-1,1-1 1,-1-1-1,1 1 1,-1-1-1,1-1 1,-1 0-1,1 0 0,-1-1 1,0 1-1,0-2 1,0 1-1,8-6 1,-1 0 664,0-1 0,-1 0 0,0-1 0,-1-1 0,0 0 0,20-26 0,-32 37-414,-1 1 0,1-1 0,0 0 0,-1 0-1,1 1 1,0-1 0,-1 0 0,1 1 0,0-1 0,0 1-1,-1-1 1,1 1 0,0-1 0,0 1 0,0-1-1,1 1 1,-2 0-52,1 0-1,-1 0 1,1 0 0,-1 0-1,0 0 1,1 1 0,-1-1-1,0 0 1,1 0 0,-1 0-1,1 1 1,-1-1-1,0 0 1,0 0 0,1 1-1,-1-1 1,0 0 0,1 1-1,-1-1 1,0 0 0,0 1-1,0-1 1,1 0-1,-1 1 1,0-1 0,0 1-1,7 37-216,-5-19 166,0-7-20,1 3-93,0 0-1,1-1 1,1 1 0,0-1 0,10 19 0,-14-30 131,1 0 0,0-1 1,0 1-1,0 0 1,0-1-1,1 1 0,-1-1 1,1 0-1,-1 0 0,1 0 1,0 0-1,0 0 1,0 0-1,0-1 0,0 1 1,0-1-1,0 0 1,0 0-1,1 0 0,-1-1 1,0 1-1,1-1 1,-1 0-1,0 0 0,1 0 1,-1 0-1,1 0 1,-1-1-1,6-1 0,0-1 81,-1 0 0,1 0-1,-1-1 1,0 0 0,0 0-1,-1-1 1,1 0 0,-1 0-1,0-1 1,0 0 0,-1 0-1,0-1 1,10-13 0,0-2 407,-1-1 0,-1-1 0,12-30 1,-24 51-460,-1 0 0,1 0 0,-1 0 0,1 1 0,0-1 0,0 1 0,0-1 0,1 1 0,-1 0 0,0-1 0,1 1 0,0 1 0,-1-1 0,1 0 0,0 1 0,0-1 1,0 1-1,0 0 0,0 0 0,0 0 0,0 0 0,0 0 0,1 1 0,-1-1 0,0 1 0,0 0 0,1 0 0,-1 0 0,5 2 0,-4-2-25,0 1-1,1 1 0,-1-1 1,0 1-1,0-1 0,0 1 1,0 0-1,0 1 0,-1-1 1,1 1-1,-1-1 0,1 1 1,-1 0-1,0 1 0,0-1 1,0 0-1,0 1 0,-1 0 1,0-1-1,4 9 0,-3-4 16,0 0-1,-1 0 0,0 0 1,-1 0-1,0 0 1,0 1-1,-1-1 0,0 0 1,0 1-1,-1-1 1,-2 9-1,-3 8-26,0 0-1,-13 28 1,2-5-364,16-45 447,-7 28-2151,11-23-567,10-14-1139,3-9 1996,-1 1 0,0-2-1,-1 0 1,22-32 0,39-80 5063,-57 95-610,2-16 5951,-19 77-4806,-13 133-2961,8-141-1735,3-34-198,4-34 182,0 15-32,2 0-1,1 1 1,2 0-1,1 0 1,20-46-1,-23 66 217,0-1 0,1 1 0,1 0 0,0 0 0,0 1 0,1 0 0,1 0 0,0 1 0,0 1 0,1 0-1,0 0 1,1 1 0,0 0 0,0 1 0,19-8 0,-14 8 728,1 1 1,0 0-1,25-3 0,-38 8 550,1 0-1,-1 0 1,1 1 0,0 0-1,-1 0 1,1 0 0,-1 0 0,1 1-1,-1 0 1,1 1 0,-1-1-1,1 1 1,-1 0 0,0 0 0,8 5-1,-10-4-150,0 0-1,0 0 0,0 0 0,-1 1 1,1-1-1,-1 1 0,0 0 0,0 0 1,0-1-1,-1 1 0,1 0 1,-1 1-1,0-1 0,0 0 0,-1 0 1,1 0-1,-1 1 0,0-1 1,0 0-1,-1 6 0,-1 12 142,-1-1-1,-9 36 0,9-46-311,-7 30-17,5-13-497,-2-1 0,-1 0 0,-23 51-1,31-77 223,0-1-1,0 0 1,0 0-1,0 0 1,0 1-1,0-1 0,0 0 1,0 0-1,0 0 1,0 1-1,0-1 0,-1 0 1,1 0-1,0 0 1,0 1-140,-1-1 139,1 0 1,0 0-1,0 0 1,0 0-1,0 0 0,-1 0 1,1 1-1,0-1 1,0 0-1,-1 0 0,1 0 1,0 0-1,0 0 1,0 0-1,-1 0 1,1 0-1,0 0 0,0 0 1,0 0-1,-1 0 1,1 0-1,0 0 0,0 0 1,-1-1-1,1 1 1,0 0-1,0 0 1,-1 0-1,-6-13-2080,-1-16-572,2-36-173,5 22 5770,1 41-2575,1-1 0,-1 1 0,1 0 0,0-1-1,-1 1 1,1 0 0,0-1 0,0 1 0,1 0 0,-1 0-1,0 0 1,1 0 0,-1 0 0,1 0 0,0 1 0,0-1-1,-1 0 1,1 1 0,0 0 0,0-1 0,3 0-1,7-5-795,1 0-1,20-7 1,-12 6-926,-7 2-636,0 2 1,0 0 0,1 0 0,-1 2-1,22-2 1,-12 2 134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8:04:12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52 1716,'29'6'9744,"-28"-7"-9578,0-1 269,0-1 1,-1 1-1,1-1 1,-1 1-1,1-1 1,-1 1-1,0-1 0,0 1 1,0-4-1,0-5-541,0 11 93,0-1-1,0 1 1,0-1-1,0 1 1,0-1 0,0 0-1,0 1 1,0-1-1,0 1 1,0-1-1,0 1 1,-1-1 0,1 1-1,0-1 1,0 1-1,-1-1 1,1 1-1,0-1 1,0 1 0,-1-1-1,1 1 1,0 0-1,-1-1 1,1 1-1,-1 0 1,1-1 0,0 1-1,-1 0 1,1-1-1,-1 1 1,1 0-1,-1 0 1,1-1 0,-1 1-1,0 0 1,-22 2-6913,5 0 3397,1-5 1109,0-1 456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2.98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55 10 860,'-2'0'1400,"-4"-2"284,-1 1 225,-2 0 175,1-1 60,0 1-100,2 0-188,2 0-236,1 2-267,1 2-301,3 4-260,1 6-192,1 7-128,3 6-104,1 7-116,3 6-164,1 4-204,3 4-232,1 1-376,3-1-520,1-2-725,1-4-775,2-4-328,2-6-48,2-7 211,3-7 461,3-7 688,-4-6 1636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3.302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6 89 616,'0'-3'2244,"0"-4"517,0-3 339,-1-2 108,0 0-528,0 0-583,-1 2-585,2 1-440,0 2-296,1 2-200,1 3-160,1 4-124,0 5-112,2 6-80,2 8-36,-1 7-36,1 7-40,1 7-36,0 5-80,0 2-124,1 2-172,1-1-268,0-2-392,2-3-476,0-5-585,3-5-587,1-7-288,3-5 56,1-7 267,1-7 461,0-6 612,-4-5 1520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3.776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81 221 508,'0'-7'1660,"0"-10"428,0-6 413,0-5 35,0 0-80,0 0-212,0 4-264,0 3-347,0 5-385,0 3-312,0 4-316,2 3-164,0 6-140,2 5-44,1 8-44,2 7-60,3 6-4,2 6-76,1 5-88,2 3-88,1 0-148,-1 1-168,1-2-196,-2-3-260,-1-2-316,-1-5-320,-2-3-301,-1-5-283,-2-4-264,-3-5-92,-1-3 80,-2-5 255,-5-4 381,-5-6 496,-4-4 564,-4-3 548,-5-2 560,-3-1 472,-2 0 408,0 2 400,1 2 357,2 2 203,3 0-40,4 2-176,4 1-248,2 1-359,3 1-433,4 1-372,2-1-268,3 1-484,3-1-444,5-1-508,7-1-541,4-1-639,7-1-576,6 0-24,6 1 151,5 2 337,5 2 448,-6 1 988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53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37 100 488,'4'-16'3239,"-3"13"-2107,0 0 0,-1 0 0,1 0-1,1 0 1,-1 0 0,0 0 0,1 0-1,-1 0 1,1 1 0,2-4 0,-1 4-911,-1 0-1,1 0 1,-1 0 0,1 0 0,0 1 0,-1-1 0,1 1 0,4-1-1,16-6-192,-1 1 1,1 2-1,33-5 0,-47 9-61,0 0 0,1 1 0,-1 0 0,0 0 0,0 1 0,0 0 0,0 1 1,0 0-1,-1 0 0,1 1 0,0 0 0,8 5 0,-14-7 15,-1 0-1,0 1 1,1 0 0,-1-1 0,0 1-1,0 0 1,0 0 0,0 0-1,0 1 1,0-1 0,-1 0 0,1 1-1,-1-1 1,0 1 0,1 0-1,-1-1 1,0 1 0,-1 0 0,2 5-1,-1-3-12,-1 1-1,-1-1 0,1 0 0,-1 1 1,1-1-1,-1 0 0,-1 0 0,1 0 1,-1 0-1,-2 6 0,-6 8-75,-1 0 1,0-1-1,-2 0 1,-17 20-1,-138 134-250,85-92 440,79-77-81,1 0-1,0 0 1,0 1-1,1-1 0,-1 1 1,1 0-1,-1 0 1,1 0-1,0 0 0,-2 8 1,4-11-5,0 1-1,0 0 1,0 0 0,0-1 0,0 1-1,0 0 1,0-1 0,1 1 0,-1 0-1,1-1 1,-1 1 0,1-1 0,0 1-1,-1 0 1,1-1 0,0 0 0,0 1-1,0-1 1,0 1 0,0-1 0,1 0-1,-1 0 1,0 0 0,1 0 0,-1 0-1,0 0 1,1 0 0,-1 0 0,1 0-1,2 0 1,7 4-41,0-2 0,-1 1-1,1-1 1,0-1 0,1 0 0,-1 0-1,0-1 1,0-1 0,15-1 0,18-2-730,43-10 0,-73 10 450,54-9-3386,-1-2 1,112-42-1,-124 33 1707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4.469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0 157 204,'1'0'1196,"2"0"288,0 0 208,0 0 117,-1-1 131,0 0 56,0-1-28,0 0-128,1 0-228,0-1-535,2-1-389,3-1-264,3-1-184,3-1-112,2-1-72,1 1 180,-1 0 0,0 2-88,-2 1-76,-2 2-60,-1 3-36,-3 4-24,-3 3-12,-3 4 20,-4 4 8,-3 5 20,-5 3 24,-5 4 12,-2 1 0,-1 1 0,-1 0 8,2-2-20,2-2-40,4-4-92,4-2-260,7-4-332,7-4-316,8-4-269,9-5-247,7-4-92,7-4 108,5-5 260,4-3 384,2-5 384,0-4 424,-2-3 400,-4-2 464,-3 0 320,-6 1 132,-6 2 36,-6 4 0,-4 4-92,-5 3-220,-3 3-231,-2 4-133,-2 4-128,-2 4-144,0 5-112,-1 6-72,3 4-44,1 4-48,4 2-16,5 0-12,5-2-20,5-3 4,7-5 16,5-6 8,5-5-52,2-7-20,0-6-4,-3-6-24,-4-6-12,-7-5 8,-8-4 116,-8-2 112,-10-1 88,-9 1 60,-10 2 32,-8 4-20,-9 5-128,-5 6-152,-5 7-148,-2 8-212,0 7-408,2 7-648,4 7-929,7 6-559,7 4-276,9 2-28,10 0 291,11-2 585,4-5 1312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25.474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91 398 1084,'2'-2'1300,"3"-5"192,3-6-140,4-7-403,3-6-409,2-6-180,3-4-44,2-4-112,1-2 60,0 2 12,-2 2 8,-2 4-12,-3 6-24,-3 6-44,-3 8-24,-3 10-12,-2 11 12,-2 12 16,-1 12 8,-1 13-24,1 9-36,-1 10-32,1 5-20,1 2 4,1 0 20,1-4 36,2-6 72,-2-7 164,1-9 204,-2-9 196,-1-8 24,-2-10 8,-3-11-8,-2-9-120,-5-12-255,-5-9-257,-4-10-88,-5-5-36,-4-4-52,-2-2-32,-2 2 52,1 3 36,2 3 64,2 5 68,2 5 32,5 5 28,4 5 16,3 3 4,3 3-32,4 3-68,3 2-52,3 2-60,4 2-24,5 2-32,6 2-20,6 3-4,6 4 4,6 3-4,6 2-8,3 3 4,2 1-12,2 1-20,-2-1 0,-3-1-4,-5-2 0,-6-2 0,-7-2 12,-6-1 28,-7-3 32,-8 1 40,-7-2 64,-10 1 44,-8 1 32,-8 0 4,-7 1-8,-5 2-32,-4 1-56,-3 2-76,-1 1-148,1 3-324,2 1-536,4 2-877,3 0-807,7-1-392,8-1-108,9-3 179,11-4 465,10-7 836,6-3 1644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26.846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262 274 84,'-1'1'1248,"1"0"292,-1 1 336,0 1 101,1 0 27,0-1 44,0-1-12,1 0-72,2-2-235,2-1-373,2-4-424,4-3-352,4-6-280,3-4-228,2-4-112,2-3-24,-1-2 0,-1 0 20,-1 1 12,-3 3 20,-2 3 8,-3 3 8,-3 4-12,-2 2-24,-1 4-32,-2 3-28,-1 3-4,-2 7-20,-3 7 4,-2 9 8,-2 12 12,-3 10-20,1 11-20,-1 9-48,1 7-40,1 3-20,4 1 24,1-3 28,1-5 76,2-7 140,0-10 112,0-10 36,-2-10 12,-1-11-4,-2-12-88,-3-12-152,-3-11-204,-3-10-164,-4-9-84,-3-5-48,-4-5 31,-2-1 69,-1 0 116,-1 1 176,-1 2 144,0 4 84,2 3 80,0 4 60,3 5 44,4 4 24,3 4-12,4 4-32,3 4-27,5 3-65,2 2-48,5 3-44,5 3-28,5 3-20,8 3-4,6 2 0,8 2 4,7 1-8,5 1 8,5-1 0,1-1-44,0-1-8,-2 0 16,-4-2 12,-7-1 60,-8-1 16,-7-1 52,-10-1 52,-9-1 24,-9 1 20,-11 1-44,-10 1-4,-11 2-16,-10 1-40,-6 2-92,-5 2-144,-1 2-328,2 1-565,5 1-887,7-1-640,8 1-288,9-2-68,11-3 219,11-2 505,6-3 1212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44.656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423 3 640,'0'0'1716,"1"-1"232,0 0 169,-1 1-69,1 1-264,-1 1-180,1 5-148,-1 3-92,2 7-92,1 7-179,1 7-257,1 8-268,0 6-152,1 8-92,1 6-40,0 7 0,0 4-4,2 2-56,-1 1-40,1-3-48,0-5-32,-1-5-24,-2-7-4,-1-8 12,-1-7 24,-1-8 16,-2-7 8,0-5-20,-1-6-40,0-4-104,-1-6-108,-2-6-88,-1-6-96,-2-7-100,-2-8-88,-2-6-40,-1-6-24,-2-2 20,-2-2 52,-1 2 84,-2 3 100,-4 3 104,-2 5 92,-4 5 64,-1 4 64,-3 4 100,-1 6 72,0 4 52,-2 6 52,2 4 40,0 7-20,3 6-52,2 6-64,4 7-56,4 4-64,5 4-44,6 2-28,6 1-64,9-1-32,8-3-20,9-4-52,9-5-216,10-7-220,7-7-220,8-8-209,6-10-111,4-6-40,3-8 168,2-5 236,-3-4 320,-3-3 344,-7-2 292,-6 1 308,-9 0 248,-10 3 132,-8 1 48,-10 3-24,-9 3-104,-7 2-184,-8 3-163,-7 3-97,-6 3-92,-4 4-36,-3 4-20,-1 3-8,1 4-4,2 2-4,3 3-20,3 4-16,5 2-28,4 3-8,5 1-44,7 3-28,5-1-12,6 2-8,7-2-4,6 0-4,4-2-12,3-3-4,4-2-4,1-4-4,0-2 0,0-3 0,-3-2-4,-3-1 20,-4-1-12,-5-1 4,-4 0 12,-4 1-4,-2 0 8,-3 1 8,-3 0 16,-1 0 4,-2 1 48,0-2 52,-1 0 48,0-2 0,1-2-16,1-4-24,2-4-44,3-5-108,3-6-80,3-5-24,2-5-8,1-4 8,2-3 4,1 1 48,-1 1 28,0 3 20,-2 4 20,-2 4 8,-1 4-4,-2 6 20,-1 6 36,1 6 28,0 6 4,1 8 16,2 5 4,2 5-12,1 5-44,1 3-44,1 2-72,-1 0-112,1-1-180,0-1-296,-1-5-392,2-4-457,-1-6-471,2-6-268,2-6-104,0-5 140,1-7 343,0-4 601,-2-4 808,-1-2 732,-1-2 676,-4 0 533,-2 1 375,-4 2 164,-3 4-52,-3 2-204,-1 3-296,-2 2-320,-1 4-271,1 5-249,1 5-200,1 4-120,3 6-68,2 3-60,3 3-40,4 2-32,2-1-24,4 0-20,2-4 12,2-3-8,0-6-16,1-6-8,0-6-4,-2-9-16,-3-6-28,-3-7-16,-3-5 0,-6-4-8,-5-1-8,-5-1-4,-7 3 4,-6 2-8,-6 5 4,-6 6-8,-2 5 8,-3 6 0,-1 5 4,2 4-4,3 4 20,3 3 8,6 4 8,5 3-8,6 3 16,7 4 0,5 2-8,8 2-8,5 2 0,6 1 4,4 0 8,5 1-8,3 0 0,0-1-8,0 1 0,-2-1-8,-4-1 20,-5 0 8,-6 0 8,-6-2 8,-7-1 16,-7-2 8,-6-2 0,-6-2 0,-5-3-4,-4-4 4,-2-3-32,-2-6-20,0-6-28,4-5-64,4-7-84,6-6-104,7-5-92,9-7-60,9-3-24,9-5 32,9-3 80,10-2 136,7-2 152,5 1 148,4-1 136,2 1 92,-3 3 60,-3 2 4,-7 4-28,-8 5-76,-9 4-88,-7 5-56,-9 6-56,-8 4-40,-9 7-20,-8 5 16,-7 7 16,-6 7 32,-2 6 32,-1 6 48,0 6 28,4 4 16,4 3 0,7 1-32,6 1-40,8-2-64,7-2-64,8-5-80,7-4-100,6-5-64,5-7-36,4-5-28,4-6-44,1-5 16,1-6 84,-1-3 76,-3-4 76,-5-1 80,-4 0 100,-6 1 48,-5 1 32,-6 3 12,-3 2-28,-3 2-20,-3 3-4,0 2 4,-1 5-24,0 3-16,1 4-12,2 3-16,2 4-32,3 2-28,3 1-32,4 0-108,2-1-60,4-3-40,4-4-44,3-5-16,2-6 12,0-5 80,1-5 64,-3-6 52,-2-4 96,-5-5 68,-6-4 48,-6-2 52,-8-1 16,-6-1 4,-7 0-36,-5 2-24,-7 4-16,-3 3-20,-4 5 4,-1 5-16,-3 7-16,0 7-32,1 6-60,2 6-36,3 5-68,3 5-72,5 2-64,5 2-64,6 1-92,6-1-180,7-2-192,6-3-164,6-5-141,5-5-39,4-7 68,4-6 180,2-7 352,1-8 288,0-9 280,-2-8 236,-2-10 260,-4-6 224,-4-6 104,-4-3 88,-5 0 32,-4 3-35,-4 4-153,-3 7-180,-1 7-192,-3 6-144,0 8-88,-2 8-32,-1 7-32,-1 10-20,0 11 4,0 10 4,2 10-16,1 8-40,3 7-24,2 3-12,4 2-20,3-2-4,5-3-32,3-5-80,5-5-52,6-7-36,5-7-56,5-8-72,6-7-84,4-7 4,3-8 4,1-5 48,0-6 84,-3-5 140,-4-3 188,-8-2 156,-7-1 136,-9 0 76,-9 1-4,-8 1-36,-8 3-48,-7 2-60,-5 4-84,-4 4-64,-4 4 8,-2 6 0,-1 7-8,0 6 8,1 7 4,3 6 4,3 6-24,3 4-8,3 2-4,5 3-8,4-1-4,5-1-12,6-2-20,6-3-48,6-4-80,6-4-96,7-5-120,5-4-204,6-5-416,5-5-712,3-3-989,2-4-499,-1-4-176,-4-2 32,-5-2 327,-8-1 697,-10 1 1572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46.377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 1 196,'0'0'1308,"0"0"268,1 1 248,0 0-3,0 0-53,0 1-72,1 1-92,-1 1-120,1 1-180,2 4-152,1 3-215,3 4-185,2 6-136,3 3-132,3 5-76,2 2-100,3 1-80,2 0-60,3-2-20,3-1-16,3-4-20,5-4-28,4-5-12,5-5 16,5-5-16,4-5-4,5-4-20,4-5-24,3-3-16,5-2-48,2-2-28,3 0-20,1 1 16,-1 2 12,-1 4 0,-2 5-8,-2 4-4,-4 6 4,-4 7-4,-5 6-4,-5 7 12,-5 6 4,-6 5 12,-6 3 8,-4 1 8,-6-1 0,-5-2 12,-4-4 52,-3-6 60,-3-4 84,-1-7 32,1-7-4,2-8-24,5-8-44,5-11-80,7-11-108,6-10-68,7-7-20,6-6-20,6-2 0,2 3 8,3 2 24,1 7 44,0 7 28,1 8 40,1 8 44,-1 7 16,2 6 12,-1 5 0,1 4-8,1 2-16,4 2-36,2 1-40,6-1-76,6 1-44,5 0-20,4 0-12,5-1-28,1-1 8,1-1 68,-1-1 48,-4-1 16,-6-3 32,-7-2 40,-6-2 36,-8-2 12,-7-3 0,-8-3-8,-7-3-28,-5-3-52,-7-1-172,-5-2-200,-3-2-260,-5-1-357,-2-1-459,-2 0-560,-2 2-424,-3 0-120,-2 3 91,-4 2 289,-4 3 424,-3 2 1104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47.682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758 21 328,'-1'-1'1508,"-2"-1"296,-3-1 205,-3-1-37,-5 1-252,-4 0-180,-4 0-148,-4 2-128,-4 0-76,-2 2-116,-4 1-179,-2 2-193,-3 2-152,-2 2-124,0 2-80,-2 4-76,1 1-24,0 4-12,2 2 0,2 2-24,4 3-12,3 2-28,4 0-20,5 1-4,4 1 48,4 3 8,5 2-16,3 4 0,5 3-4,3 4-20,2 1-68,3 2-44,1 1-12,1-1-16,2-2-8,0-2-4,1-3 12,0-5 16,1-4 12,0-4 16,1-5 16,1-3-8,3-3-16,5-3-40,5-3-68,5-2-80,6-3-148,5-2-148,7-4-328,4-3-572,5-3-836,1-2-769,1-3-307,-1 0-88,-3 0 191,-5 0 533,-6 0 848,-10 2 1640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4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32 488,'1'-3'2004,"0"-2"444,1-2 381,-1 0 135,-1 1-408,-1 2-468,0 6-435,0 6-333,0 9-296,1 8-248,0 11-192,2 8-168,1 8-120,2 6-112,1 4-72,2 1-76,2 0-120,0-5-144,0-4-172,1-7-208,-1-8-548,1-8-668,2-9-701,2-9-475,3-8-172,4-10 32,1-8 439,1-8 645,-4-2 1172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48.797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196 128 780,'3'-6'2104,"2"-5"501,1-5 383,0-3 48,0 0-464,-1 2-516,-2 1-511,0 4-429,0 3-336,0 7-228,-1 6-160,2 8-104,0 9-68,2 8-56,1 7-36,0 7-48,1 4-32,0 2-24,1 0-20,-1-1-28,0-4-48,0-4-96,0-5-152,-1-6-240,0-7-316,-1-6-304,0-7-296,-1-7-213,-2-7-95,-3-6 92,-4-6 228,-6-6 288,-5-4 388,-6-3 388,-6 0 400,-4-1 416,-3 2 404,-2 3 364,1 4 276,1 3 152,3 3-4,4 4-131,5 2-213,6 2-256,5 3-252,5 1-208,7 1-144,7 1-136,9 1-152,8-1-156,9-1-144,7 0-148,7-2-76,5-1-20,2-1 32,0-1 88,-3 0 104,-4 0 132,-7 2 72,-6 1 72,-7 2 56,-7 2 36,-4 5 64,-5 5 44,-3 7 16,-2 6-16,-2 5-32,1 7-20,0 2-76,4 2-32,2 0-32,5-3-12,5-3-16,3-6-28,5-5-64,4-7-32,2-7-28,2-7-24,-1-7-16,0-6 0,-4-6 36,-5-4 32,-3-4 40,-6-2 52,-6-1 84,-6-3 92,-6 1 40,-7-1 20,-4 2-16,-5 2-20,-3 3-64,-3 2-80,-1 5-44,-1 3-44,1 4-72,0 4-112,0 5-188,1 6-428,1 5-608,1 4-753,3 4-723,4 4-324,4 1-36,7 0 311,5-1 549,3-5 732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49.120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102 54 1292,'-3'-3'2248,"-4"-3"485,-5-2 335,-3 0-220,-1-1-396,1 2-435,2 1-425,3 2-380,3 2-264,4 2-192,4 2-164,5 2-148,6 2-152,4 2-104,7-1-76,5 1-84,5-1-120,4-2-156,3-1-160,1-1-168,2-3-240,-1-1-420,-1-1-492,-4-1-625,-3-1-547,-3 0-216,-5-3 40,-3 0 343,-4-2 517,-5 1 892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49.66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76 240,'1'-1'1800,"0"-2"588,1 0 513,-1-2 155,0 0-240,0-1-416,2 0-479,1 0-521,2 0-464,3-1-344,3 1-220,3-1-120,3 2-76,2 0-52,3 2-40,1 1-20,2 2-16,0 3-20,-1 3-24,0 3-12,-2 4-12,-2 5 0,-3 6 4,-3 5 8,-4 7 4,-2 6 0,-4 6 4,-1 5 12,-2 5 8,-1 3 12,-1 3 0,1 2 12,2 1 4,2 0 16,2 0 4,3-2 8,2-2 16,2-4-12,2-2 4,0-5-32,1-5-12,-1-4-16,-2-7-24,-2-4-16,-2-6-32,-3-5-24,-2-4-32,-3-5-16,-3-2 8,-4-4 8,-5-1 20,-5-2 28,-6-1 24,-7-2-12,-6 0-80,-5 1-132,-3-1-196,-3 1-396,1 0-640,4 1-929,4 1-591,6 0-228,6 0 0,8-1 303,6 0 585,5-1 1196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54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6 124 1084,'-1'-2'6778,"-1"11"-4669,-1 14-1220,4-15-828,0 1 0,1-1 0,0 1 0,1-1 0,0 0 1,0 0-1,0 0 0,1 0 0,0 0 0,1-1 0,0 0 1,0 0-1,0 0 0,1-1 0,0 1 0,0-1 0,1-1 0,0 1 1,0-1-1,0 0 0,0-1 0,1 0 0,0 0 0,0-1 1,10 4-1,-6-3-112,1-1 0,0 0 0,-1 0 0,1-2 0,1 1 0,-1-2 0,0 0 0,0 0 0,0-1 0,0-1 0,0 0-1,0-1 1,-1 0 0,1-1 0,-1-1 0,13-6 0,-10 3-47,0-1-1,-1 0 1,0-1-1,-1-1 1,0 0-1,0-1 1,17-21-1,-26 27 68,0 1-1,-1-1 1,1 0-1,-1 0 1,-1 0-1,1 0 1,-1 0 0,0 0-1,2-13 1,-3 14 34,-1 1 1,0-1 0,0 1-1,-1 0 1,1-1 0,-1 1-1,0 0 1,0-1-1,0 1 1,-1 0 0,0 0-1,1 0 1,-1 0 0,-1 0-1,1 0 1,-4-4 0,1 3 88,0-1 0,0 1 0,-1 1 0,1-1 0,-1 1 0,0 0 0,-1 0 1,1 0-1,-1 1 0,1 0 0,-1 1 0,0-1 0,0 1 0,0 0 0,0 1 1,-1 0-1,1 0 0,0 1 0,-1 0 0,1 0 0,0 0 0,-14 3 0,6 0 100,-1 0 0,1 2 0,0-1 0,1 2 0,-1 0-1,1 0 1,0 1 0,1 1 0,-23 17 0,23-14-89,0 1 0,1 0 0,1 0 0,0 1 0,1 1 0,-16 27 0,22-35-127,1 0 0,0 1-1,0-1 1,0 1 0,1-1-1,0 1 1,1 0 0,-1 0-1,1 0 1,1 0-1,-1 0 1,1 0 0,0 0-1,1 0 1,0 0 0,0 0-1,0 0 1,1 0 0,3 9-1,-3-12-73,0-1-1,0 1 1,1 0-1,-1-1 1,1 1-1,-1-1 1,1 0-1,0 0 1,1 0-1,-1 0 1,0-1-1,1 1 1,0-1-1,-1 0 1,9 4-1,-5-4-96,0 0 0,0 0-1,0-1 1,0 0 0,0 0 0,1-1 0,-1 1-1,14-3 1,-6 0-31,1-1-1,0-1 1,-1 0-1,1-1 1,-1-1-1,-1 0 1,28-16-1,-22 7 735,-1-1 0,0 0 0,-1-1 0,-1-1 0,16-21 1,11-11 3114,-44 50-3612,0-1-1,0 1 1,0 0-1,0 0 0,0 0 1,0 0-1,1 0 1,-1-1-1,0 1 1,0 0-1,0 0 1,0 0-1,1 0 0,-1 0 1,0 0-1,0 0 1,0 0-1,0 0 1,1 0-1,-1 0 1,0 0-1,0 0 1,0 0-1,0 0 0,1 0 1,-1 0-1,0 0 1,0 0-1,0 0 1,1 0-1,-1 0 1,0 0-1,0 0 0,0 0 1,0 0-1,1 0 1,-1 0-1,0 0 1,0 0-1,0 1 1,5 9 46,2 22-528,-4-19 178,0 0-311,0-1 0,2 1-1,-1-1 1,2-1 0,-1 1-1,12 16 1,-14-24 348,0-1 0,0 0 0,0 0 0,0 0 0,0 0 0,0 0 0,1-1 0,-1 1-1,1-1 1,0 0 0,-1 0 0,1-1 0,0 1 0,0-1 0,1 0 0,-1 0 0,0 0 0,0 0 0,0-1 0,1 1 0,-1-1 0,0 0 0,6-1 0,2-2-166,-1 1 0,1-2 0,-1 1 0,1-1 0,-1-1 0,0 0 0,-1-1 0,1 0 0,-1-1 1,-1 0-1,13-11 0,12-12 1236,46-58 1,-61 67 216,-13 14-783,6-4 2856,-13 20-2307,-1 1-522,0-1-1,1 0 1,1 1-1,-1-1 0,1 1 1,1-1-1,0 1 1,0-1-1,1 1 0,0-1 1,0 0-1,7 15 1,-7-19-223,0-1 0,1 0 0,-1 0 1,1 0-1,0 0 0,0 0 0,0-1 1,0 1-1,1-1 0,-1 0 0,1 0 1,0 0-1,0 0 0,0-1 0,0 0 0,1 1 1,-1-2-1,0 1 0,1 0 0,0-1 1,-1 0-1,1 0 0,0 0 0,-1-1 1,1 0-1,9 0 0,-2-1-17,0-2 0,0 1 0,0-1 0,0-1 0,0 0 0,0-1 0,-1 0 0,0-1 0,0 0 0,-1-1 0,0 0 0,0 0 0,0-1 0,-1-1 0,0 1 0,10-14 0,-10 12 2,-1 0-1,-1-1 1,0 0 0,0 0 0,-1 0 0,-1-1-1,1 0 1,-2 0 0,0 0 0,0-1 0,-1 1-1,-1-1 1,0 0 0,-1 0 0,0-22 0,-10 3-25,9 32-18,0 0 0,0 0 1,0 0-1,0 0 1,0 0-1,0 0 0,0 0 1,0 0-1,0 0 0,0 0 1,0 0-1,0 0 1,0 1-1,0-1 0,-1 0 1,1 0-1,0 0 0,0 0 1,0 0-1,0 0 1,0 0-1,0 0 0,0 0 1,0 0-1,0 0 0,0 0 1,0 0-1,0 0 0,-1-1 1,1 1-1,0 0 1,0 0-1,0 0 0,0 0 1,0 0-1,0 0 0,0 0 1,0 0-1,0 0 1,0 0-1,0 0 0,0 0 1,0 0-1,0 0 0,0 0 1,0 0-1,-1 0 1,1 0-1,0-1 0,0 1 1,0 0-1,0 0 0,0 0 1,0 0-1,0 0 1,0 0-1,2 20-278,7 16 192,1-1 1,1 1 0,28 55-1,-9-21 49,-12-26-32,-3 1 0,-1 0 0,-2 1-1,-3 1 1,6 60 0,-14-86 133,0-1-1,-1 0 1,-1 0 0,-1 0-1,-1 1 1,-1-2 0,0 1-1,-2 0 1,0-1 0,-1 0-1,-1 0 1,-1-1 0,-1 0-1,0-1 1,-13 17 0,18-28 135,0 0 0,-1 0 1,0-1-1,0 1 0,0-1 1,-1-1-1,1 1 1,-1-1-1,0 0 0,0-1 1,-1 1-1,-13 3 0,18-6-161,-1-1-1,0 1 0,1-1 1,-1 1-1,0-1 0,0 0 0,1-1 1,-1 1-1,0-1 0,1 1 1,-1-1-1,0 0 0,1 0 0,-1-1 1,1 1-1,-1-1 0,1 0 0,0 0 1,0 0-1,0 0 0,0 0 1,0-1-1,0 1 0,1-1 0,-1 0 1,1 0-1,0 0 0,0 0 1,-2-4-1,0 0-269,1 1 1,1-1-1,-1 0 1,1 0-1,1 0 1,-1-1-1,1 1 1,0 0-1,1-1 1,0 1-1,0 0 1,1-1-1,-1 1 1,2 0-1,-1 0 1,4-10-1,2-6-991,1 1 0,1 0 0,21-36 0,-12 27 178,2 1 1,1 0-1,1 2 1,1 1-1,53-48 1,-51 55 1457,1 0 0,40-22 0,-40 28 1309,0 1-1,54-17 1,-75 28-1443,0 1 1,0-1-1,0 1 1,1 0-1,-1 1 1,0-1-1,1 1 1,-1 0-1,0 1 1,0-1-1,1 1 1,-1 0-1,0 0 1,9 4-1,-10-3-131,0 0 0,0 1-1,0 0 1,0 0 0,-1 0 0,1 0-1,-1 0 1,0 1 0,0-1 0,0 1-1,0 0 1,-1 0 0,1 0 0,-1 0-1,0 1 1,2 8 0,14 53 1020,-13-45-1593,0-1 0,1 1-1,1-2 1,10 21-1,-15-36 48,1 1-1,-1-1 1,1 0-1,0 1 0,1-1 1,-1 0-1,1-1 1,0 1-1,0-1 0,0 0 1,0 1-1,0-2 1,1 1-1,-1-1 1,1 1-1,0-1 0,0 0 1,0-1-1,0 1 1,0-1-1,5 1 0,31-2-1879,9-6 344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51.357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10 0 500,'0'1'1336,"-2"1"256,0 0 220,0 1-31,1 0-29,-1 0 80,1 1-36,2 2-96,0 3-176,3 4-243,2 6-297,2 5-324,4 6-184,3 6-132,5 5-84,5 3-28,5 2-28,6-1-12,7-1-28,9-5 8,7-5-24,8-6-24,7-7-16,6-8-8,2-6-12,1-5-32,1-5-8,-3-4-20,-4-2-20,-3-1-8,-7-1 0,-4 0 0,-5 0 0,-6 2-8,-3 1-12,-6 2-4,-4 3-8,-4 4 0,-4 5 0,-4 4 0,-5 5 8,-3 3 0,-3 2 16,-4-1 8,-2-1 48,-1-3 44,0-3 28,2-5-4,3-6-16,5-7 20,9-7-60,10-7-120,10-7-72,12-4-36,10-3 4,9-1-40,6 1 24,4 4 52,2 3 40,1 5 24,0 7 8,1 5 4,2 6-8,1 5-20,2 4 12,3 4-56,2 3-44,4 3-20,1 1-32,2 1 8,0 0 8,-1-2 52,-2-2 48,-4-5 52,-5-3 92,-4-5 52,-6-5 52,-6-6 16,-5-4 8,-6-6-16,-6-4-76,-5-3-88,-6-1-116,-6 0-216,-7 0-416,-7 4-648,-8 2-925,-9 5-531,-10 4-228,-12 4 24,-13 6 319,-12 3 609,-2 4 1412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52.085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661 61 224,'3'-2'1816,"3"-2"428,3-2 349,1-1 151,-1 0-392,-1-1-464,-2 1-448,-3 1-388,-4 0-303,-4 2-261,-7 1-168,-7 2-124,-9 2-76,-8 2-20,-6 2 0,-7 3 16,-3 3 8,-2 4 12,0 2 12,1 3 20,2 3 8,3 2-4,3 3-4,4 2 0,5 2 8,7 2-12,6 1-24,5 2-24,7 1 8,4 0 16,6 0 0,4 0-4,3 0-16,3 0-8,1 0-8,2-1-32,-1 0-28,1-3-16,-2 0-4,1-3 12,-1-2 24,0-3 44,2-2 8,1-3 12,3-2 4,6-3-28,6-3-52,8-2-32,8-3-100,7-4-116,5-2-188,5-2-232,2-2-416,1-2-644,-2-1-901,-3-1-507,-6-2-168,-6 0 72,-9-2 323,-6-2 609,-10 1 1312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52.71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0 194 956,'1'-3'2628,"2"-2"481,1-2 343,0-1 264,0-1-695,0 2-717,-2 2-512,-1 4-324,0 6-240,-2 7-232,1 7-196,-1 8-220,0 6-228,1 7-152,2 3-104,1 3-52,1 2-32,1-2-20,0-2-16,1-4 0,0-6-8,-1-5 20,-1-7 40,0-6 20,-2-5-48,-1-7-24,0-8 0,1-9-36,0-8-20,1-8-20,0-5 40,0-5 20,-1-1 8,1 0 8,-1 0 0,0 2-16,1 2 20,1 1-4,1 2 8,3 0 12,2 1 20,3 2 32,2 0 28,3 2 8,1 2 4,3 1-24,1 3-20,1 4-52,1 4-48,1 6-40,1 10-24,2 9-20,0 10-24,-1 12-20,1 8 0,-2 7-4,-1 6 0,0 3 20,-3 1 24,-1-2 24,-1-2 32,-2-6 24,-2-4 0,-1-7-48,-3-6-104,-2-7-192,-3-4-224,-2-6-276,-3-4-392,-2-5-504,-3-5-568,-4-6-441,-4-5-331,-5-7-8,-6-6 247,-5-4 477,-5-4 656,3 3 1136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52.879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95 158 808,'-4'-3'1840,"-6"-3"780,-3-2 545,-3-1 155,0 0-160,2-1-315,3 3-489,3 0-576,6 1-456,5 1-420,6 1-464,8-1-500,5 1-552,8 0-740,6-2-996,5 0-980,7-1-409,7-2-51,7 0 188,5-2 559,4-1 893,-11 2 1600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53.147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39 198 904,'-2'-2'1956,"0"-3"416,-1-3 413,-2-1 15,0-2-284,0 0-304,-1 2-255,2 0-265,1 2-280,1 2-244,1 0-232,2 2-204,3 1-196,5 1-168,4-1-168,7 1-184,6 0-184,6 0-212,4-1-184,4 0-256,1-2-384,0-2-544,-2-1-656,-3-3-661,-4-1-283,-7-1 24,-6-1 271,-7-1 553,-7 1 732,-4 1 1552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53.609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237 197 744,'0'-3'1788,"-1"-6"468,0-4 465,1-4-1,-1-1-244,2-2-304,0 1-307,1 2-349,1 0-384,1 3-280,2 1-216,3 2-140,3 2-140,4 2-108,3 2-80,5 1-44,5 3 0,4 3-4,3 1 24,2 1 8,1 3-4,-2 1-32,-3 2-52,-4 3-12,-6 5-20,-6 4 4,-6 7 4,-6 5 8,-6 7 12,-4 5-4,-3 5 4,-2 5-4,-1 2-20,1 4-8,2 1-4,3 1-8,3 0-4,3-1-12,2-2 0,1-3 4,2-4-20,1-5 0,-1-6-12,-2-6-28,-1-6-52,-2-6-24,-3-6 0,-3-4-4,-5-4-64,-7-4-132,-8-3-188,-12-3-500,-11-3-860,-13-4-1045,-10-2-475,-7-2-144,-6 0 84,-1-1 451,2 0 825,15 2 1584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54.752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97 608,'2'-1'1788,"1"-1"316,2 0 333,-1 2 71,-1 3-292,-1 4-340,-1 6-280,1 7-235,0 5-293,2 6-312,1 5-292,3 5-192,3 1-140,4 0-88,3-2-44,2-2-20,3-6 4,1-5 16,1-7 20,0-8 88,-2-7 104,-1-9 76,-1-7 80,-2-7 44,-1-7 24,-2-6-56,-1-4-88,-3-4-68,-3 0-84,-1 0-60,-3 2-24,-1 3-16,-1 4 8,-1 5 4,0 6 8,-1 3-4,1 4-20,0 4-16,1 4-20,0 4-28,1 5-20,2 6-12,1 6-4,4 5-20,4 4-12,4 3-32,5 0-32,4 0-12,4-3-20,4-4-4,4-6-4,2-5 12,4-6 40,0-6 28,-1-7 28,-1-5 52,-4-6 56,-5-4 48,-6-4 44,-7-3 32,-8-1 60,-9-2 4,-9 0-16,-8 2-20,-7 1-40,-6 5-44,-3 4-36,-4 7-8,0 6 4,-1 8 16,2 7 28,2 9 52,2 7 48,6 6 36,5 7 32,6 3 20,7 3 12,8 1-64,9-1-40,10-2-88,11-3-124,10-5-100,9-5-124,11-5-156,6-6-212,5-5-344,3-5-620,-1-4-948,-2-2-677,-6-3-251,-8-2 0,-10-2 259,-12-1 629,-13 1 1028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15.827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10 0 1636,'-1'1'2268,"-1"0"393,0 0 331,0 1-308,1 0-472,-1 0-484,3 2-379,2 1-309,2 2-276,3 3-184,3 2-144,3 3-88,3 2-72,4 3-20,5 2-40,4 2-16,5 0-16,6 1-20,3-1-24,6-3-72,5-1-44,4-5-44,4-3-8,3-5-8,3-4-20,0-4 20,-1-3 8,-2-1 20,-4 0-8,-5 0-12,-5 1 4,-5 2-20,-6 2 8,-4 3 0,-1 4-4,-4 4 8,-1 3 12,-2 3 16,-1 3 16,-2-1 16,-1 0 4,-3-2 16,0-2 4,0-5 4,1-3-12,2-6-20,3-6-12,4-7-24,5-8-16,4-6-36,6-5-20,4-3-16,3-2-8,4 1-4,1 2 8,3 5 36,3 5 28,2 5 44,4 7 40,4 4 56,3 5 16,4 4 20,2 2 0,2 3-24,2 0 0,1 2-40,0 0-8,-2-1-12,-3 0-16,-5-1-28,-5-2-24,-8 0-72,-9-3-104,-7 0-136,-10-2-196,-9-1-360,-8-2-668,-7 0-1061,-6 0-523,-6-1-192,-5 0 12,-6-1 283,-4 1 645,0 0 1472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16.72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225 233 1080,'0'3'2000,"1"2"364,0 2 413,3 0-41,3-1-380,3-3-420,2-3-355,4-4-305,1-3-364,2-4-308,-1-3-212,-1-2-140,-3-3-84,-3-2-56,-3-2-52,-2 0-44,-4-2-20,-3 2-12,-4 1-12,-4 2-12,-4 4-4,-6 4-4,-5 5 16,-5 6 20,-7 7 4,-3 9 16,-4 8 8,1 9-4,2 9-16,6 9-8,6 5 0,10 4-4,11 2 4,9-2 24,9-4-4,7-5-28,7-8 4,5-11-8,4-9 24,2-12 20,0-11 28,0-8 36,-2-10 12,-4-6 20,-2-6 16,-4-3 36,-3-1 36,-5 1 56,-3 3 40,-3 5 40,-2 4-4,-3 5-24,-1 4-52,-1 4-64,0 3-56,-1 5-40,-1 5-44,-2 6-56,-2 8-108,-1 7-80,-1 5-120,-1 4-152,2 4-184,2 0-228,2 0-308,5-2-456,5-5-757,6-6-575,8-8-192,8-8 60,9-8 275,7-8 489,-6-3 1016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17.16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273 88 1848,'2'-3'2588,"1"-5"393,-1-3 267,-1-2-280,-4 0-624,-4 1-667,-6 1-549,-6 3-348,-3 2-248,-4 4-192,-2 2-112,0 4-96,1 2-68,3 2-44,3 3-28,3 2-24,6 1-8,4 3 4,4 1 20,6 1 12,4 2 16,6 1 20,4-1 28,4 1 32,3-1 16,1-1-4,2-1 4,0-1-12,0 0-32,-3-2-52,-1 1-32,-3-2-20,-4 0-24,-4 0-4,-5 0 0,-5 1 32,-6-1 24,-7 1 12,-6 0 24,-5 0 0,-5-1-24,-4-2-40,-1-1-68,1-1-92,1-3-116,3-2-252,5-3-452,4-3-648,8-3-785,7-5-519,9-5-188,9-4 72,8-4 379,8-5 641,0 2 1268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54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132 294 1500,'11'-13'1287,"1"-1"0,-2-1 0,0 0-1,-1-1 1,0 1 0,8-24 0,-14 32-847,-1 0 0,1-1 0,-2 1 0,1-1 0,-1 1 0,0-1 0,0 1-1,-1-1 1,0 0 0,-1 1 0,0-1 0,0 0 0,0 1 0,-1 0 0,0-1 0,-1 1 0,-4-11 0,7 17-446,-1 0 1,0-1-1,1 1 0,-1 0 1,0 0-1,0 0 1,0-1-1,0 1 0,0 0 1,0 0-1,0 0 0,0 0 1,0 1-1,-1-1 1,1 0-1,0 0 0,-1 1 1,1-1-1,0 1 0,-1-1 1,1 1-1,0-1 0,-1 1 1,1 0-1,-3 0 1,1 0-23,0 1 1,0 0 0,0-1 0,0 1-1,1 0 1,-1 1 0,0-1 0,1 0 0,-1 1-1,0 0 1,-3 3 0,-3 3-59,0 1 0,1 0 0,0 0 1,0 0-1,-6 13 0,1 1 78,2 1 0,1 0 1,1 1-1,0 0 0,2 0 0,-5 37 1,6-16-209,2-1 0,3 86 0,5-86-1030,2 0 0,17 70 0,18 18-7071,-35-117 6433,-5-6 218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17.764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1 479 716,'5'-3'2464,"6"-3"565,4-3 371,2-1 240,-1 0-628,-2 1-807,-3 2-693,-3 4-464,-4 6-308,-3 8-208,-2 8-148,-1 8-156,0 7-216,2 5-220,1 3-184,2 2-188,2-2-220,2-4-216,1-5-160,2-6-32,2-8 76,0-9 123,2-9 217,-2-9 312,0-11 284,-2-9 264,-2-9 256,-2-7 252,-1-5 176,-2-1 125,-1 0 75,-1 4-32,1 4-140,-1 5-216,1 4-180,0 5-184,1 2-200,2 2-252,2 1-376,2 0-428,3-1-464,4-1-421,3 0-343,5-1-56,3 2 396,5 1 564,2 2 748,2 2 848,-1 3 864,-1 3 684,-4 2 260,-4 3 96,-5 2-104,-4 3-215,-4 6-281,-4 7-316,-3 8-244,-2 10-184,-3 9-172,-1 9-148,-1 8-144,0 5-120,0 3-84,1 2-100,2-2-96,-1-2-104,2-6-132,0-5-140,1-8-168,-1-7-188,0-6-276,-2-5-328,0-7-364,-3-5-377,-1-6-347,-3-5-260,-4-7 56,-4-6 267,-6-6 405,-5-5 540,2 2 980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17.924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65 192 540,'-4'-3'1540,"-5"-3"804,-4-4 581,-1 0 227,1-2-140,4 1-356,6 0-563,9 1-721,9-1-688,11 0-540,10 0-520,11 0-592,9-1-872,9 2-917,7 0-411,5 0-132,4 2 171,3 0 417,0-1 800,-14 1 1612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18.503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155 92 1208,'-2'0'1772,"-3"0"380,-3 0 269,-1 0-49,0 1-152,-1 2-188,2 3-256,0 3-319,1 6-353,3 4-356,1 5-240,4 3-184,1 3-116,4 2-68,3 0-52,4-2-32,5-2-40,4-4-32,5-5-36,4-7-20,2-6-24,1-8 0,1-6-8,-1-8 20,-2-7 16,-4-5 20,-5-6 20,-5-5 16,-6-3 8,-7 0 4,-7 1 4,-7 3 8,-6 6 16,-8 5 16,-5 8 12,-7 6 24,-5 8-4,-4 8-12,-4 7-44,0 6-76,2 6-80,4 5-116,7 2-220,7 2-296,11 1-432,12-3-549,13-2-699,12-5-412,13-7-72,11-6 155,8-8 389,5-8 564,-6-2 1380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18.805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0 383 1408,'3'-9'1792,"3"-13"212,1-11 133,1-8-249,0-4-164,-2-1-88,-1 2-52,-1 4-12,-1 7-23,-1 6-153,0 6-280,0 7-236,0 6-184,0 9-116,1 10-64,-1 11-72,-1 13-60,-2 13-52,0 11-80,-1 11-76,-1 6-160,1 4-184,2 0-224,2-1-220,2-4-228,5-6-416,3-7-476,6-9-596,5-8-565,6-9-271,5-9-40,5-9 279,2-8 477,2-9 676,-7-5 1424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21.430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301 288 240,'2'-10'2220,"2"-11"644,0-9 441,0-6 307,1-2-392,-1 2-519,-2 4-549,0 5-444,0 5-296,-1 5-244,0 5-228,0 5-240,1 8-212,0 8-204,0 11-124,1 11-92,-1 11-108,1 11-92,-1 8-120,1 4-108,1 3-100,-1 0-88,2-3-28,0-6-16,2-5 12,3-8 36,1-6 56,1-7 52,1-8 56,1-6 60,-3-7 68,0-7 56,-2-8 52,-4-8 84,-3-9 60,-4-8 56,-5-6 44,-5-3 28,-6-2 12,-6 1-16,-5 2 0,-4 5-8,-4 6-8,-3 7 8,-1 7 8,-1 8 12,2 9 0,2 8-12,3 9-12,6 7-16,6 5-48,7 5-44,9 0-68,8 1-112,9-3-124,11-3-112,9-5-72,11-4-52,8-6-24,8-5 48,5-4 88,4-5 136,0-4 116,-4-5 128,-4-2 152,-7-4 192,-8-3 204,-9-2 184,-8-4 152,-7-2 68,-7 0-8,-4-1-84,-5 1-160,0 1-180,-3 2-164,1 4-100,-2 1-72,2 4-40,-1 3-68,2 2-64,1 3-92,2 5-92,1 4-104,2 5-80,2 6-32,1 4-16,3 3 0,3 3 28,3-1 44,3 0 36,4-4 24,2-3 24,4-6 52,1-6 44,0-5 44,-2-8 88,-2-6 108,-3-8 108,-3-6 144,-4-5 120,-5-4 72,-4 0 4,-3 0-40,-2 3-76,-3 4-104,0 4-124,-1 4-96,0 4-92,-1 3-56,1 5-36,-1 4-16,0 6-8,-1 6 8,-1 7 16,1 4 8,0 5-36,2 1-64,2 0-160,3-1-196,4-4-248,6-4-224,5-4-212,4-6-72,5-6 67,1-5 225,-1-7 396,-1-5 500,-4-6 536,-4-3 420,-3-1 285,-4 1 139,-3 1-4,-3 3-124,-3 4-232,-1 4-216,-1 3-176,0 5-140,0 4-116,0 6-92,1 4-68,2 3-36,4 3-36,4 1-44,4 0-40,7-3-72,4-2-76,3-5-64,1-5-36,1-7 20,-3-8 24,-4-6 72,-4-6 112,-8-5 84,-7-3 44,-9 0 32,-9 1 28,-9 3 20,-8 4-16,-6 6-16,-2 5-12,-3 7-4,2 7-44,3 7-60,5 7-100,6 6-72,9 5-72,8 5-48,9 4-44,11 3 24,10 3 60,10 2 84,10 4 84,7 1 52,3 2 56,1-1 40,-4-1-8,-7-2-8,-8-4-8,-13-4 20,-11-4 44,-14-6 68,-13-6 56,-11-5 56,-11-7 36,-7-6 20,-5-6-28,-1-7-48,0-6-52,5-6-68,7-4-88,10-5-100,13-5-116,14-3-60,14-3-24,13-2 56,11-1 152,8 0 216,5 2 264,1 2 252,-1 5 220,-4 3 100,-6 5-4,-6 4-100,-8 5-140,-6 3-208,-5 3-184,-6 6-120,-4 5-96,-3 7-104,-2 9-108,0 8-144,1 7-88,2 7-76,3 3-136,6 2-60,6-1-28,5-3 24,6-5-4,5-6-16,1-8 76,1-7 68,-2-8 96,-2-7 108,-5-7 132,-5-8 172,-5-5 192,-5-7 176,-3-3 180,-3-1 168,-2 0 76,-1 2-16,-2 3-88,-1 5-100,0 3-148,0 5-144,1 3-176,0 4-128,2 3-76,2 3-116,3 4-68,3 4-32,4 5 36,3 5 28,3 4 24,4 4 52,2 4 24,-1 1 8,1 1 20,-4 0 0,-2-2 24,-5-3 32,-3-4 32,-5-3 36,-2-4 32,-3-4 32,-2-2 40,-2-4 16,0-3 0,0-4 4,1-5-20,2-7-32,3-7-56,1-7-16,4-5 0,3-4 0,2-1 44,2-1 80,1 3 92,0 4 60,-1 4 68,0 5 48,-2 5-16,-2 5-64,0 4-76,-1 6-88,1 4-72,2 8-132,1 7-176,1 6-188,2 7-216,-1 4-248,1 3-248,-2 0-256,0-1-320,-2-5-372,1-4-300,0-6-109,1-4 109,1-7 332,1-5 676,0-5 916,1-6 1108,0-4 880,-1-3 572,-2 0 300,-1 0 25,-2 2-213,-3 2-480,-2 3-444,-2 2-356,0 3-296,1 3-232,2 4-176,4 2-140,5 4-136,5 0-124,5 1-112,5-1-104,4-2-72,2-4-8,1-3 20,-1-4 60,-3-5 68,-5-4 88,-7-5 84,-7-3 68,-9-3 36,-7-2 32,-10-1 44,-7 1 44,-9 2 56,-7 3 32,-5 5 20,-4 6 4,-3 7-16,0 8-80,0 7-104,4 8-160,3 6-120,7 6-92,7 2-100,8 1-60,11 0-32,9-3 52,11-4 40,9-5 56,8-6 92,5-8 84,4-8 116,0-8 96,-1-8 88,-2-7 120,-5-5 160,-5-2 116,-5 0 52,-5 1-12,-6 4-44,-3 4-108,-3 4-152,-4 5-112,-2 6-100,-2 7-76,-1 7-68,0 6-92,2 6-104,5 3-140,5 3-280,9 1-552,8-2-1000,10-3-689,8-4-307,5-5-84,2-6 199,-1-7 537,-11-3 1064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23.502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324 112 480,'-1'1'1560,"-2"2"392,0 0 421,-2 0 103,1 0-40,0 0-132,1-2-204,1-1-279,0 0-393,2-2-424,-1-1-344,0-1-244,0-2-176,0-1-120,0-3-64,-1-3-44,0 0-20,-3-2-12,-1 0-16,-5 2 16,-3 1-8,-4 3 4,-6 3 0,-3 6-16,-4 5-32,0 6-36,0 7-52,2 8-52,5 5-40,5 5-36,7 3-56,7 0-24,5-1 4,6-4-12,4-4-200,5-7-56,4-8 120,3-9 160,2-7 196,2-9 204,-1-8 376,-2-5 200,-1-5 24,-3-1-56,-4 0-88,-2 2-88,-2 4-76,-3 4-52,-3 3-36,0 5-40,-2 4-36,1 3-44,-2 6-28,-1 5-44,0 8-28,0 9-8,1 9-4,0 10-28,2 7-24,1 7-32,1 5-28,-1 3-128,-1 3-100,0 1-48,-2 0-16,-2 0 32,-2-2 28,-4-4 128,-2-4 116,-4-5 64,-2-6 52,-1-7 32,-2-7 24,-2-7 12,-1-7-4,-2-8-8,-3-6-52,-1-9-40,-1-7-32,2-9-28,2-8-16,6-9-44,8-7-20,8-7-48,11-5-208,10-6-152,11-1-80,9-1 24,6 1 151,4 5 221,3 5 376,-1 7 289,-1 7 163,-4 8 80,-2 8-60,-5 9-128,-5 8-144,-4 9-104,-6 8-72,-4 8-56,-4 4-40,-1 4-24,0 2-32,0 0-80,4-2-92,5-5-48,6-4-28,7-6-20,4-7 0,4-6 68,-1-6 108,-1-6 132,-4-6 132,-6-5 156,-7-4 116,-7-3 76,-8-1 72,-7 0-20,-10 2-84,-7 3-112,-8 4-132,-7 5-128,-5 5-152,-4 6-84,-2 7-100,-1 6-84,2 8-72,3 6-92,5 5-116,7 4-164,7 1-216,7 1-288,9-2-481,8-4-403,9-5-280,8-5-156,9-6 84,6-7 351,5-6 665,3-6 748,0-7 864,-2-5 828,-2-3 676,-4-2 401,-6 0 187,-5 3 36,-6 4-204,-5 3-332,-5 5-347,-3 4-289,-3 8-224,-2 6-188,0 7-164,-1 7-144,0 6-108,1 4-96,1 2-48,2 1-44,2-1-32,1-3 0,1-4 0,0-4 16,-1-5 0,0-4-8,-3-4 0,-1-5-8,-4-3-12,-3-6-8,-3-6-12,-3-7-4,-2-6-12,0-5-16,0-4-48,3-1-64,4 0-88,4 2-24,6 2 20,5 5 28,4 4 36,5 6 56,4 5 120,4 6 76,3 6 24,2 4 16,3 4 40,0 2 4,-1 0-20,1-1-56,-2-1-64,0-4-56,-2-3-56,-1-4-64,-3-7-24,-2-6-12,-5-6-12,-3-6 36,-6-3 56,-8-1 28,-8 1 48,-9 4 48,-10 6 44,-8 7 36,-8 9 28,-5 8 32,-4 9 28,1 8 8,3 6-8,7 3 20,6 3-40,11-1-16,10 0-80,11-4-128,13-2-68,14-6-80,15-3-68,11-5-152,11-5-248,6-4-388,4-3-548,0-3-817,-6-3-679,-7-1-252,-13-2 84,-13 0 367,-16-1 529,-12 0 956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24.49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1 900,'2'1'2620,"2"1"573,0 2 439,2 2 352,0 3-623,-1 3-745,0 5-664,-2 5-476,-1 6-356,-1 8-304,0 8-252,-1 7-156,1 5-120,0 5-164,1 2-156,0-1-196,1-1-188,1-4-192,0-4-252,0-6-268,0-6-476,1-7-488,0-7-736,1-7-573,4-6-147,4-5 132,2-7 419,3-5 565,-2-2 968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24.785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0 108 1564,'1'-5'2572,"1"-5"477,1-6 379,-1-1-52,-1-2-455,0 3-529,0 2-484,0 6-360,1 5-304,1 9-292,2 9-300,2 9-296,1 9-256,2 8-240,2 8-248,-1 4-220,1 3-196,-1 1-100,-2-2-80,-2-2-72,-1-5-80,-1-6-176,-2-5-264,-1-7-429,-1-5-471,-1-7-336,-2-4-28,-3-6 219,-3-6 377,-6-8 544,-1-1 1244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25.26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118 390 880,'-6'-2'2004,"-7"-1"540,-5 0 429,-3-2-49,0 1-380,2 0-516,6-1-555,7 1-561,11-2-620,13 1-444,16-2-212,15-1-240,14-1-352,12 0-277,9-2-39,4 1 64,1 0 104,-5 1 340,-6 1 616,-11 2 668,-12 3 556,-13 4 340,-12 4 116,-12 5-43,-11 6-173,-8 5-240,-5 6-260,-3 4-188,-1 4-144,3 1-108,3 1-152,7-2-104,8-3-240,10-4-120,9-6-136,10-7-96,8-7-72,6-8-108,3-9 72,1-9 44,-2-10 76,-4-9 128,-8-9 192,-9-7 212,-12-7 176,-11-2 144,-15 1 60,-14 2-12,-15 5-52,-11 8-112,-11 9-100,-5 10-172,-3 11-276,1 12-468,3 9-744,8 10-1009,11 8-523,13 4-212,15 4 67,15 0 365,17-1 680,5-7 1584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26.09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230 94 60,'0'-3'1188,"0"-4"336,0-4 200,1-2 253,-1 0 239,0 1 76,0 1-48,-1 3-108,-1 1-155,0 2-249,1 2-328,0 3-244,0 3-140,1 6-148,-1 7-136,1 10-148,0 10-152,1 10-172,-1 9-212,2 6-188,0 4-156,0 2-188,1-1-108,0-2-40,-1-6 20,-1-6 32,0-7 20,0-8 52,-1-6-32,0-6-92,-1-6-136,-1-6-124,-3-4-124,-3-6-41,-3-5 17,-3-4 96,-4-6 168,-3-4 228,-1-4 320,-1-2 316,1-1 300,2 2 284,2 1 196,3 3 72,3 3 13,2 2-29,2 3-52,3 3-92,2 2-80,2 2-84,1 4-108,2 4-148,2 6-148,2 5-120,2 6-96,4 5-100,3 2-100,6 2-4,6-1 4,6-1-28,7-3-12,6-5 16,5-5 40,2-6-8,1-7-12,-1-7 28,-3-9 20,-5-8 40,-7-7 40,-7-5-4,-7-3-56,-9-1-176,-6 1-300,-7 2-448,-5 4-585,-4 4-727,-2 5-440,-1 4-88,1 5 155,4 2 369,5 2 540,2 1 1348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55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98 1732,'-14'-9'2288,"7"0"393,4 1 283,3 1-424,10-2-648,14 2-656,6-3-504,14 3-444,11 2-368,6 1-408,10 0-448,-3 1-652,3 1-652,-3 2-320,-7-4-104,-7 2 167,-13-5 381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26.74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254 112 232,'2'-5'2108,"2"-5"608,1-4 449,1-3 367,-2-1-356,0 2-479,-1 1-461,-1 4-460,-1 5-340,-1 8-284,0 9-252,0 10-244,0 12-208,-1 9-192,0 10-164,-1 7-188,0 5-200,-1 4-128,-1-1-76,1 0-40,-1-5 16,0-4 40,0-7 44,-1-7-4,1-7-72,0-8-96,0-7-148,2-5-108,-1-7-84,0-6-52,-1-5-12,-3-6 31,-2-6 125,-3-5 152,-4-4 176,-3-2 228,-1-1 268,-2 1 272,0 2 204,2 3 168,1 3 92,3 2 12,2 3-43,3 2-49,3 2-48,2 2-52,2 2-56,2 2-68,1 3-88,3 5-84,1 5-84,4 5-96,2 7-88,3 3-44,3 4-28,2 2 0,3-1 12,2 0-4,4-3 8,2-5 44,2-4 48,4-7 16,3-5-16,2-7 32,1-8 16,1-7-20,-2-8-72,-3-7-68,-2-5-156,-6-3-272,-5-2-412,-6 1-453,-6 2-611,-6 3-648,-5 5-224,-3 5 80,-2 3 299,0 5 413,1 3 828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27.406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312 87 908,'0'-4'2608,"2"-4"493,0-4 343,0-1 216,0 0-607,-1-1-729,0 3-612,-1 3-392,0 5-272,0 6-216,1 10-200,-1 10-188,2 10-144,1 12-108,0 9-76,1 8-64,0 6-60,1 3-48,0 1-88,1-1-84,-1-4-28,1-4 0,0-7 0,0-6 20,-2-8 36,0-7-32,0-7-108,-2-5-128,0-6-172,-1-5-232,-1-4-248,-3-3-200,-2-5-212,-5-4-165,-5-7-27,-5-5 132,-4-5 244,-3-4 300,-3-3 368,-1-1 408,-1 1 332,1 2 264,2 4 216,1 3 176,3 3 128,3 3 140,3 4 104,4 2 8,3 4-48,3 5-87,3 4-109,4 6-168,4 6-200,3 5-144,6 5-104,3 3-64,4 2-60,5 0-48,6-1-20,4-4-16,5-2 4,3-5-12,4-4-32,2-5-20,0-5-20,1-7-36,0-8-44,-1-9-56,0-8-120,-2-9-296,-2-6-536,-3-6-825,-5-2-711,-5-1-336,-6 4-60,-8 5 211,-8 7 493,-6 8 928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29.649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313 1 784,'-1'0'1976,"-1"0"504,0 1 449,-1-1 55,0 1-308,0 0-336,-1 2-311,-1 2-325,-2 5-304,-2 5-272,-2 6-236,-5 7-188,-5 7-200,-6 8-192,-3 9-128,-4 7-72,-1 6-64,2 5-116,5 2-88,7 2-120,8-1-200,9-4-292,9-4-368,9-6-492,10-9-808,7-8-773,8-9-283,5-9 20,4-8 263,0-8 473,1-8 864,-8-3 1620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30.142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498 89 1056,'-1'-3'2108,"-1"-6"529,-2-3 379,-4-1-108,-1-1-456,-5 0-480,-3 3-455,-4 3-469,-3 4-356,-5 3-216,-3 6-136,-3 4-96,-2 4-60,-1 5-72,0 5-52,2 3-68,3 2-68,3 2-52,6 0-68,6 0-56,7-1-56,8-1-24,8-2 32,9-1 20,8-2 88,8-2 100,4-1 84,2-3 56,-1 0 0,-1-2 16,-6-1-32,-5 0-4,-7 1 12,-8 0 8,-9 0 16,-9 1 8,-7-1-8,-7 0-20,-6-1-24,-5-1-16,-1-1-36,0-1-100,2-2-204,3-1-376,5-2-484,6-2-549,7-3-615,7-3-408,9-4-92,9-2 219,10-4 421,7-2 504,-2 1 1208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30.584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0 123 828,'5'-2'1804,"4"-3"612,3-2 525,1-1 63,-1-1-260,-1 1-332,-2 0-391,-2 2-477,-3 2-448,-1 2-336,0 2-244,0 3-208,2 4-164,1 5-128,3 4-116,2 6-96,4 2-104,3 2-4,2 0-4,2-2 8,2-3 16,1-4 48,1-4 52,1-6 24,1-5 24,0-6 44,0-5 60,-2-5 80,-3-5 120,-2-5 92,-2-3 64,-3-1 40,-2-1 16,-4 2-32,-2 2-76,-1 3-60,-3 5-56,-1 2-36,-1 4-36,0 3-48,0 4-32,-1 4-60,-1 5-64,0 8-76,-1 6-72,1 7-128,0 4-116,0 4-116,3 1-272,3-2-416,4-1-540,6-5-685,6-3-415,9-4-120,7-4 167,7-5 397,5-5 580,-6-4 1408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32.15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279 38 820,'2'-2'1672,"3"-2"452,1-2 325,1-1 95,0 0-96,-1 1-180,-2 2-272,0 2-323,-1 5-373,-1 5-324,-2 6-252,-1 9-188,0 9-116,0 8-112,0 8-64,0 6-96,1 4-60,0 4-40,1-1-24,0-1-16,0-5-12,1-6-24,0-8-52,-1-7-64,0-7-68,0-8-68,-1-5-68,0-7-12,-1-6 20,1-5 24,-2-6 44,-2-8 28,-1-5 44,-2-4 24,-3-3 20,-2-1 32,-2 2 40,-2 2 44,-2 4 36,-2 4 20,-3 5 24,-2 6 8,-2 5 4,-2 7-4,-1 7-24,4 6-4,2 6-52,6 5-44,5 4-48,7 1-88,7 0-76,8-1-176,9-4-168,8-5-284,9-5-233,7-7-115,7-7-64,3-7 88,4-7 220,-1-5 452,-1-4 484,-6-3 484,-5 0 428,-7 1 340,-7 3 160,-6 2 24,-6 6-107,-6 3-205,-3 6-244,-4 5-228,1 5-172,1 4-208,4 3-128,7 2-120,7 0-132,9 0-128,9-2-112,7-3-32,7-5-96,4-3-108,0-4-17,-1-6 41,-6-5 96,-8-4 184,-9-6 260,-12-3 320,-12-3 268,-13-1 156,-10-1 81,-11 0-33,-10 2-112,-8 2-112,-8 4-112,-4 4-76,-2 5-72,-1 6-60,3 5-36,5 7-52,7 5-72,7 5-72,9 6-48,10 2-48,9 4-64,10 0-16,7-1 28,9-1 12,8-2-24,7-4-20,6-4 32,6-3 32,2-4 44,1-3 76,-2-2 112,-4-2 136,-6-1 104,-8 0 56,-6-1 20,-6 0-16,-5 0-16,-4-1-32,-2 0-52,-3 0-52,-2-1-32,-1 0-28,0-2-36,0 0-24,0-2 4,1-4 8,3-3 16,3-4 52,4-5 48,6-4 24,6-3-12,5-1-16,3 1 24,2 3 0,1 4-16,-1 5-72,-1 7-64,-2 8-56,-3 8-132,-3 8-124,-5 8-148,-4 6-104,-5 6-156,-4 1-252,-2 0-364,-2-2-581,1-4-735,4-5-308,6-5-52,8-5 175,9-6 385,9-3 616,-2-5 1632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35.579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46 170 1680,'-3'-6'1952,"-3"-6"169,-1-6 211,-1-4-276,1-2-268,2 0-124,0 3-28,2 3-7,2 5-93,0 4-248,2 7-332,0 7-248,2 9-152,0 12-88,0 11-76,0 10-64,0 9-48,-1 5-64,0 3-80,-1-1-76,1-3-60,1-4-80,1-8-92,1-8-76,1-7-168,3-8-116,2-7-80,3-8-52,3-8-4,1-6-16,3-9 112,0-7 88,0-6 116,-2-4 204,-2-3 192,-2 0 228,-2 3 184,-2 3 140,-3 4 80,-1 4-12,-1 4-48,-2 4-64,-2 4-88,-1 3-88,0 6-128,-2 6-128,0 8-104,0 8-148,0 8-132,3 4-92,1 4-60,3 0-76,3-1-56,3-4-8,4-4-60,3-7-140,3-7-84,5-8-40,3-8 19,3-7 153,2-8 300,1-6 460,-1-7 392,-2-3 324,-4-1 197,-3 1 39,-4 4-88,-5 4-164,-3 4-136,-3 4-100,-2 5-92,-3 4-84,-1 6-84,-1 6-96,0 5-92,1 4-112,2 5-60,1 1-40,3 0-8,3 0-4,2-3-8,5-3 32,3-3 16,3-4 24,3-5 24,2-5 12,0-5 32,-1-7 32,-1-5 28,-4-5 60,-3-4 76,-6-3 56,-5 0 44,-5 1 4,-8 1 4,-8 3-40,-6 3-64,-8 5-60,-6 4-52,-5 5-28,-4 7-44,-1 8-76,-1 7-68,1 8-48,3 6-48,4 6-56,4 2-68,5 2-8,7-2 12,7-2-28,6-5-36,8-4-8,8-5 12,7-5 32,7-7 48,4-6 116,3-6 176,2-6 172,1-5 232,-1-3 168,-4-3 124,-2 1 48,-5 1-20,-5 3-80,-4 3-112,-3 3-116,-4 3-112,-2 4-88,-3 4-92,-2 6-84,-3 4-72,-1 5-76,-1 4-88,1 1-84,2-1-68,1-1-76,4-2-116,4-5-68,4-3 36,5-5 48,4-5 112,4-5 228,0-6 280,0-4 268,-1-4 200,-2-3 140,-2 0 48,-4 1-48,-2 2-108,-3 4-136,-3 5-120,-2 4-120,-2 7-80,-2 5-56,-1 6-48,0 4-48,2 2-60,2 1 0,4 0 32,5-3 12,5-2-44,6-5 20,4-4 36,5-6 0,2-6 16,0-7 44,0-6 116,-2-7 84,-4-4 100,-3-5 36,-5 0 0,-5 1-4,-4 3-48,-6 4-60,-5 4-104,-3 7-68,-4 5-64,-2 8-124,-1 6-120,0 10-68,2 10-48,2 9-4,3 11-24,4 8 64,4 9 64,2 6 8,2 6 0,2 2-56,-1 1-72,-1 0-64,-5-4-76,-4-6 15,-5-5 5,-7-7 72,-4-8 132,-6-8 168,-3-7 232,-4-8 228,-2-7 168,-1-8 116,-1-8 37,4-7-49,4-9-148,6-8-204,9-9-160,12-7-136,11-8-68,12-5 28,10-3 52,7 0 84,5 1 128,1 5 148,-3 5 152,-4 8 136,-5 6 104,-7 7 56,-7 7 4,-5 6-52,-5 6-136,-4 6-156,-4 8-160,-1 8-176,-3 8-204,-1 6-192,-1 4-108,0 4-68,0 2-32,0-2 12,0-3 92,1-3 116,0-6 80,1-5 44,-1-6 48,1-6 72,1-7 72,0-6 64,1-8 88,1-7 84,0-6 68,2-6 16,1-4 8,1-2-4,0 0-44,3 1 4,0 2 8,2 3 0,2 4-16,1 2 4,3 4 32,1 3-20,1 4-16,1 3-24,-1 4-20,0 4-88,-4 6-96,-2 6-152,-4 7-176,-2 8-180,-5 4-184,-2 5-116,-2 3-116,-3-1-124,0-2-164,1-2-148,1-4-69,4-4 17,3-5 128,4-3 276,4-4 476,4-3 620,3-3 596,1-3 440,0-2 272,-1 0 93,-3-2-69,-1 0-232,-3-1-280,0 0-268,-1 0-200,0 0-156,2-2-132,2-1-96,3-1-72,2-3-40,2-3-32,1-3-12,-1-4 8,-2-3 12,-4-2 16,-4-1 12,-7-1 8,-6 2 4,-6 1 16,-7 3 8,-6 2 20,-5 5 4,-5 6-12,-4 6-36,-4 7-56,-1 8-68,0 7-72,1 7-48,4 4-36,4 3-8,5 0 8,6-1 48,6-4 8,7-2 24,5-6 0,8-4 40,5-7 28,6-6 8,4-6 96,4-5 108,1-5 92,0-3 84,-2 0 44,-3 2 12,-4 2-36,-4 4-104,-4 5-104,-4 7-104,-4 5-88,-2 4-136,-1 4-140,0 0-304,2 0-220,3-3-264,5-3-253,7-5-191,4-5-88,7-7 192,3-5 240,5-8 328,1-7 472,1-8 572,-2-7 568,-2-6 576,-4-4 408,-5-2 228,-3 0 44,-6 4-131,-4 6-253,-4 6-392,-2 6-304,-4 6-196,-1 6-128,-1 6-100,-1 4-52,-2 7-44,-2 7-52,-3 9-60,-2 9-92,-2 11-104,-2 9-96,0 8-120,0 6-80,0 1-80,2-1-68,3-3-44,2-6-172,3-8-172,4-7-104,5-8-48,5-7 24,4-8 60,3-9 211,2-7 317,0-9 332,0-6 328,-1-5 252,-2-2 153,-3 0 91,-2 3 12,-4 3-108,-3 6-176,-5 5-148,-5 7-112,-3 8-108,-3 7-100,-1 6-116,0 7-104,0 2-88,4 2-96,3 0-344,5-2-208,7-3-164,7-3-137,7-5-131,6-4-100,4-5 260,2-7 252,1-6 328,-2-6 424,-3-7 508,-2-6 548,-6-7 436,-5-4 232,-4-2 72,-4-2-103,-2 3-249,-2 3-336,-1 5-296,-2 6-208,-1 4-164,0 5-112,-2 6-72,0 6-80,0 7-60,-2 8-84,-2 9-60,0 8-44,-1 7-32,1 3-16,1 2-72,2-1-140,3-3-152,2-4-240,3-5-249,3-7-171,2-6-72,4-7 100,2-6 260,1-6 452,2-6 536,0-6 592,1-2 560,-1-3 356,-1 1 136,-2 2-67,-2 4-181,-3 6-332,-2 6-356,-2 8-276,-3 9-208,-2 9-164,-1 6-128,-2 5-168,0 2-404,-1-2-652,0-2-1021,2-4-559,1-5-260,2-4-20,1-5 299,0-4 589,-1-3 1452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36.493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695 0 112,'3'1'1824,"1"0"384,2 0 305,0 1 275,-3 0-400,-2 0-484,-3 1-404,-2-1-327,-3 1-269,-4 0-264,-4 1-252,-5 1-172,-5 1-92,-6 3-68,-7 2-20,-5 2-56,-5 2-12,-3 2 8,-1 2 12,-1 1 40,1 2 28,4 1 44,3 0 24,6 0 0,4 1 0,7 0-56,5 1-48,5 0-20,5 2 8,4 1-8,4 2 4,2 1 72,3 2 96,2 2 52,1 3 28,1 2 28,0 2 60,0 2 12,0 0-36,-1 0-40,1-2-16,-1-1-64,2-4-84,0-3-148,3-3-104,2-4-76,3-2-60,3-4-16,2-3-8,3-2 12,2-3 0,2-3-32,3-3-92,2-3-172,2-3-252,4-2-316,3-3-357,3-2-455,2-4-492,3-3-232,0-4 68,-1-3 263,-3-3 357,-10 2 536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36.776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18 93 1408,'1'-4'2312,"0"-5"581,1-4 447,0-1-148,0-1-292,-1 2-371,-2 1-465,0 4-464,0 4-388,0 6-320,0 7-284,1 8-236,-1 9-252,-1 8-196,0 7-152,-1 5-192,0 4-188,0 0-180,0-1-124,1-4-264,1-5-332,0-6-348,2-7-669,3-5-499,3-5-148,5-6 156,5-5 327,4-6 445,-1-4 1044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37.050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1 196 1716,'4'-7'2348,"4"-10"521,3-6 391,2-4-256,-1-1-412,-1 2-379,-2 2-421,-2 5-400,-2 4-320,-2 7-248,-1 6-200,-2 10-176,-2 8-172,1 9-204,-1 7-196,0 7-144,0 5-176,0 2-180,1 2-168,1-1-84,0-1-128,2-3-256,0-3-328,0-6-433,1-5-459,-2-5-320,0-6-80,-3-3 207,-4-5 381,-6-4 548,0-2 1112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01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337 139 240,'0'-10'716,"0"1"0,-1-1 0,0 0-1,-1 1 1,1-1 0,-2 1 0,0 0 0,-6-15 0,8 21-671,-1 1 0,1-1 0,-1 1 0,0-1-1,1 1 1,-1 0 0,0 0 0,0 0 0,-1 0 0,1 0 0,0 1 0,-1-1 0,1 0 0,-1 1 0,1 0 0,-1 0 0,0 0 0,1 0-1,-1 0 1,0 0 0,0 1 0,0-1 0,1 1 0,-1 0 0,0 0 0,0 0 0,0 0 0,0 0 0,0 1 0,0-1 0,1 1-1,-7 2 1,0 1-12,-1 0 0,1 0 0,0 1-1,1 0 1,-1 1 0,1 0-1,0 0 1,0 1 0,1 0 0,-1 0-1,-9 14 1,-1 4 125,1 0 0,-22 44 0,31-55-101,1 1 0,1 0 0,0 1 0,1-1 0,1 1 0,1 0 0,-4 33 0,7-43-56,0-1 0,0 1 0,0 0 0,1 0 0,0 0-1,0 0 1,1 0 0,-1-1 0,1 1 0,0 0 0,1-1 0,-1 0 0,1 1-1,0-1 1,0 0 0,1-1 0,0 1 0,0 0 0,0-1 0,0 0 0,1 0 0,-1 0-1,1-1 1,9 6 0,-7-5-140,0-1 0,1 0-1,-1 0 1,0-1 0,1 0 0,0 0-1,0-1 1,-1 1 0,1-2 0,0 1-1,0-1 1,0-1 0,12-1 0,-10 0-213,1-1-1,0 0 1,-1-1 0,1 0 0,-1-1 0,-1 0 0,1 0 0,16-14 0,-11 7 54,0-1 1,-1 0-1,-1-1 0,0-1 1,-1 0-1,-1-1 1,0 0-1,-1 0 1,-1-1-1,12-32 1,-10 15 1032,9-49 0,-2-35 4068,-14 92-3158,-7 71-1267,3-1 0,1 1-1,2 0 1,2-1-1,16 63 1,-19-99-466,1 1 0,0 0 1,1-1-1,0 0 0,0 0 0,0 0 0,1 0 1,0-1-1,1 0 0,12 13 0,-14-16-189,0-1 0,1 0-1,0 0 1,-1 0 0,1-1 0,0 0-1,0 0 1,0 0 0,1 0-1,-1-1 1,0 0 0,1 0 0,-1 0-1,0-1 1,1 1 0,-1-1 0,1-1-1,-1 1 1,8-2 0,26-8-1641,-1-7 132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37.550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121 222 772,'-7'-1'1612,"-6"-2"340,-7 0 261,-2-2-117,0 0-232,3-1-324,7 0-344,7-1-400,10-1-392,11-1-404,12-1-324,11-1-172,10 0-20,11 0 124,7 3 204,5 2 272,1 2 284,-2 4 244,-5 1 184,-9 2 92,-10 2 28,-8 0-51,-10 2-45,-9 2-64,-8 4-108,-7 3-124,-4 4-108,-3 3-76,-1 4-108,1 1-120,3 2-104,5 0-64,5-1-48,6-2-36,6-5-20,7-4 8,3-5-8,5-7-4,1-6 28,0-5 12,-2-8 28,-4-6 36,-4-8 100,-6-5 100,-7-6 96,-7-3 88,-8-3 48,-9 2 12,-7 1-48,-8 4-84,-6 4-128,-6 7-184,-3 5-220,-4 8-336,0 6-500,1 7-672,3 4-877,6 4-491,9 3-136,9 1 124,10-2 407,11-1 637,4-4 1380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37.815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8 86 112,'1'-4'1832,"1"-4"604,-1-3 477,-1-1 271,-2 0-240,-1 1-344,0 3-427,0 2-441,3 2-424,2 3-352,5 2-360,5 3-336,6 2-288,4 2-348,2-1-320,3 0-512,1-1-524,0-4-656,-1-2-681,0-3-247,-3-3 56,-2-3 367,-5-1 505,-5-2 716,-5 2 1652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38.252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533 50 1260,'-1'-1'1996,"0"-1"537,0-2 427,1-2-168,2 0-292,1 0-304,3 0-387,2-1-421,3 2-344,3 1-284,3 1-196,2 3-144,0 3-112,1 3-128,-1 4-128,-2 5-72,-3 6-48,-4 7-36,-4 6-28,-3 6 20,-4 4 28,-3 3-4,-2 2 4,-2 1-36,1 1 0,1 0 0,2 1 8,2 0 0,2 0-4,0 0-8,-1-3-48,0-3-44,-3-3-40,-2-5-16,-5-3-12,-4-6 44,-4-3 52,-5-5 48,-3-4 60,-3-3 52,-4-3 20,-2-2 28,-3-2-20,-2-2-32,-3-3-136,-1-1-276,-1-2-420,-1-1-633,0 0-807,3-1-540,5 0-180,7 0 91,8 0 349,9-1 572,7 0 1336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40.703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0 299 712,'1'-2'1504,"2"-2"516,1 0 413,0-1 135,0 1 72,0 3-80,1 3-135,0 6-313,0 6-480,0 6-396,1 9-312,-1 6-248,-1 6-300,0 5-256,-1 2-208,0-1-212,-1-2-240,0-4-244,-1-7-260,2-5-336,0-8-296,1-6-213,0-9-67,2-7 92,0-8 296,0-8 508,-1-8 632,-1-9 668,-2-7 672,-2-5 480,0-4 260,-1-2 60,1 2-75,0 3-205,0 5-336,0 6-276,2 6-228,-1 5-200,1 4-240,1 5-276,0 2-272,3 2-468,2-1-540,3-1-560,5-2-437,4-1-191,5-1 56,3-1 524,2 0 852,1 1 1020,-1 1 1148,-3 3 904,-3 2 552,-5 3 192,-3 3-116,-5 6-311,-2 8-469,-2 9-456,-2 11-344,-1 11-280,-1 12-260,-2 9-212,-1 7-208,-1 4-164,1 0-136,-1-2-108,1-3-20,1-7-40,2-5-40,1-8-20,1-8 0,1-8-12,0-6 32,1-8 60,1-6 92,0-6 120,-1-8 96,0-5 124,1-8 104,-1-5 72,0-5 68,2-4 16,0-3 4,3-2 12,3 1 16,2 1 12,2 3 12,3 5 28,1 4 72,2 6 4,1 5-40,0 8-56,0 7-72,-1 9-168,-3 9-196,-3 7-168,-4 5-188,-4 5-180,-3 0-220,-3-1-264,-2-3-344,-1-6-393,0-5-407,1-6-332,1-6-160,4-6 179,3-6 509,2-7 796,3-6 980,2-6 992,0-4 948,1-4 769,-1 0 387,-2 0 64,-2 3-176,-3 3-271,-2 4-421,-2 4-460,-3 4-388,-1 6-332,-2 6-244,-1 7-228,-1 7-196,-1 6-176,1 5-128,-2 2-72,1-1-60,1-1-52,-1-3-8,2-5 4,1-5 28,1-5 52,2-5 56,1-5 68,1-6 68,2-6 68,1-6 56,3-8 40,2-6 72,2-4 68,2-4 28,1 0 40,1 2 4,-1 4 4,0 5-24,-2 6-40,0 5-12,0 6-16,-1 6-24,1 8-48,-1 8-32,0 8-76,-1 8-64,-2 6-76,-1 4-84,-1 2-60,-3 0-64,-1-4-48,-2-4-44,-1-4-44,-1-7 4,-1-5 36,1-5 52,-1-5 84,1-6 116,0-6 132,1-7 136,1-5 112,1-5 104,2-5 68,2-2 12,0 0-12,2 2-48,2 2 4,0 5-4,1 4 0,1 5 12,0 6-16,1 7-48,0 8-80,0 9-112,0 7-80,0 6-136,-1 4-120,-2 1-152,-1-2-192,-1-4-240,0-4-308,-1-5-388,0-6-349,2-6-247,3-5-60,2-6 132,2-6 356,2-6 624,1-5 800,1-3 848,-2-1 708,-2-1 468,-3 3 224,-3 3 8,-3 4-184,-3 4-375,-2 7-413,-1 5-316,1 7-244,0 6-180,2 6-120,3 4-104,4 2-80,3-1-88,5-2-84,5-4-72,3-4-76,4-7-60,1-6-40,-1-7-4,-3-7 44,-3-7 144,-7-6 188,-5-4 200,-8-4 164,-7-2 140,-7 1 112,-7 2-8,-8 5-96,-6 5-100,-6 8-76,-4 9-96,-3 9-104,-1 9-88,2 8-76,3 6-28,5 4-12,6 1-8,7-1 4,9-2 24,8-3 52,9-5 16,8-6 12,6-6-4,5-6 20,5-8 4,2-7 4,2-5 44,-1-4 52,-3 0 68,-4 0 32,-5 3 12,-5 5 4,-5 7-40,-5 7-64,-4 8-56,-6 9-52,-1 5-52,-1 5-24,0 1-72,2-1-60,5-3-156,5-5-120,7-6-140,7-7-104,8-7-5,6-7 49,5-8 156,3-8 236,1-8 344,-3-8 320,-3-7 260,-6-7 208,-6-3 149,-7-1 59,-7 2-60,-9 5-132,-7 5-136,-7 8-136,-7 8-128,-5 9-136,-5 10-96,-2 13-88,-1 12-96,1 12-80,3 13-92,4 9-64,4 8-72,6 5-88,6 1-88,6-2-200,6-5-396,7-6-660,6-7-865,8-9-431,6-7-152,5-9 91,4-7 393,2-6 672,-7-3 1492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42.419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89 535 224,'-1'-3'2148,"0"-2"580,-1-2 405,0-2 275,-1 0-452,1 1-619,1 0-621,0 2-532,2 1-408,3 1-312,3 1-268,4 1-236,5 0-180,4 0-76,4-1-28,5-2-4,3-3 36,3-4 72,0-3 80,-3-3 52,-3-1 60,-5-1 84,-8 0 64,-9 3 56,-10 2 24,-11 3 12,-10 6 12,-10 6-32,-7 7-28,-5 8-80,-3 7-68,1 7-128,4 6-112,6 3-100,9 2-92,10-1-24,10-2 8,11-4 40,9-6 52,9-7 52,8-6 108,5-9 72,4-6 64,1-6 108,0-6 108,-1-3 100,-2-2 48,-5 0 56,-4 1 40,-5 2 8,-4 3 8,-4 2 20,-3 4-4,-2 3-24,-2 4-60,0 3-72,1 4-100,1 4-124,2 2-112,4 1-100,2 0-44,4-2-28,5-1 4,2-5 8,3-3 36,1-4 56,0-6 28,-2-5 60,-3-5 72,-3-5 88,-5-5 120,-4-2 80,-6-3 60,-6 1 20,-7 1-20,-6 3-64,-9 4-116,-7 5-100,-6 7-88,-5 7-140,-4 9-144,0 7-156,0 6-132,4 7-108,4 4-96,7 3-116,8 0-84,10-2-76,9-1-48,10-6-49,9-4 29,9-6 160,6-6 232,6-5 292,2-7 360,2-5 388,-2-7 340,-3-7 304,-4-6 184,-5-6 149,-6-3 19,-5-3-88,-4 0-160,-4 2-188,-4 3-184,-2 5-192,-1 5-144,-2 4-64,0 6-40,-1 5-16,0 5-24,-2 6-28,-1 7-48,-2 7-60,0 8-88,-1 6-76,0 6-84,0 2-140,0 2-180,2-3-240,0-3-236,2-4-224,2-6-480,4-4-396,4-3-229,4-4-15,5-4 164,3-3 344,3-4 804,0-4 876,0-4 880,0-4 740,-2-3 472,-1-1 248,-3-2 41,-2 2-173,-4 2-296,-3 2-356,-3 3-292,-2 3-284,-2 7-272,-3 6-216,-1 7-184,0 6-184,-1 5-168,1 2-156,1 1-152,2-2-136,2-4-112,1-3-52,4-5-24,0-6 24,3-7 88,0-6 128,0-7 128,0-9 136,-2-9 188,-1-9 184,0-8 160,1-6 116,1-4 128,1-3 128,3 1 56,-1 4-4,1 5-36,0 7-44,-2 7-48,-1 7-84,-1 7-76,-1 6-56,0 6-48,0 9-96,0 8-100,-1 9-124,-1 10-104,-1 9-140,-3 7-124,-2 5-72,-3 2-64,1-1-88,-1-1-140,2-5-44,3-5-32,4-5 4,7-6 16,5-7 64,6-5 120,4-6 132,4-6 172,2-5 212,1-6 212,-1-4 204,-2-5 180,-4-4 180,-4-3 140,-5-2 44,-6-2-28,-3 1-68,-5 0-88,-3 2-148,-3 2-172,-4 4-160,-2 3-84,-4 6-56,-3 5-40,-4 7-32,-3 9-20,-1 7-40,0 8-32,0 5-12,3 5-24,4 1-40,5 1-92,6-2-152,7-4-212,8-3-396,7-6-588,7-6-809,5-6-591,4-4-200,2-7 32,0-5 323,-2-6 541,-7 0 1032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42.58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1 100 1000,'2'0'2484,"4"0"685,5 0 527,5 0 184,6 0-523,5-1-649,7 0-800,7-2-780,5-1-816,5-2-856,3-2-1236,-1-2-1296,-4-1-645,-8-1-215,-13-1 108,-15 1 427,-17 2 949,-7 1 1548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44.134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430 25 304,'-3'-1'1536,"-2"-1"336,-2-1 313,-2-1 59,-2 0-88,0 0-140,0 1-168,0 1-188,0 1-203,-1 1-261,-1 1-316,-4 3-244,-3 3-160,-3 4-84,-5 3-12,-3 4 28,-4 5-40,0 5-16,1 5-44,2 4-72,5 2-152,5 3-156,8 0-176,7-1-152,9-3-152,9-4-96,11-4-12,8-6 12,8-7 84,6-6 92,3-8 140,2-6 124,0-7 136,-1-7 124,-3-5 128,-3-5 104,-6-3 88,-5-1 40,-6 0-24,-8 2 4,-5 3-16,-8 3-24,-7 6-40,-7 4-28,-7 7-36,-6 8-52,-5 7-52,-2 8-56,-1 8-64,2 7-100,3 6-68,5 3-92,7 1-112,8-1-100,8-4-124,9-5-100,10-7-148,7-9-152,6-7-96,6-8 23,3-7 101,1-7 232,1-6 388,-2-5 476,-3-5 464,-4-4 300,-5-3 217,-6-1 107,-4 0-48,-5 2-160,-3 1-180,-3 5-112,-2 2-76,-3 5-80,-1 3-56,-1 5-48,-1 3-36,-1 3-64,0 4-76,-1 3-80,0 6-84,-1 5-60,-1 7-88,-1 7-160,1 5-188,1 5-176,1 2-180,4 1-188,3-1-164,3-4-112,4-5-60,5-4 20,3-8 52,5-5 139,3-7 221,1-6 384,1-7 460,0-7 428,-2-6 340,-2-4 281,-2-4 159,-4 0-40,-4 1-176,-3 3-208,-4 5-196,-3 4-176,-3 6-148,-4 5-108,-4 8-88,-5 9-80,-2 9-92,-4 8-80,1 7-112,1 4-140,4 1-160,4 0-284,8-3-408,7-4-536,11-6-733,12-5-547,10-7-152,9-7 116,9-6 375,5-8 541,-9-3 1084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46.38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31 66 420,'-2'-3'1900,"-2"-2"564,-1-2 429,-1-2 111,0-2-268,1 1-348,2 1-379,3 2-409,3 3-320,4 4-264,3 4-224,2 6-212,1 8-164,0 9-148,-3 10-120,-3 9-112,-4 10-68,-2 5-76,-3 3-60,-2 0-76,0-4-120,2-5-112,3-9-120,2-7-116,5-8-124,3-9-192,5-7-196,4-9-116,3-6-5,3-7 93,1-7 260,-1-5 432,0-5 600,-2-3 560,-3-2 372,-2 0 232,-4 2 33,-3 3-85,-2 3-208,-4 4-180,-2 3-104,-2 5-92,-3 5-88,-3 6-64,-3 7-72,-2 9-92,-1 7-112,0 6-100,0 5-108,2 2-144,3-1-180,4-1-172,5-5-164,5-5-136,6-6-88,6-6-44,5-7 48,4-6 91,1-7 221,2-6 352,-2-6 416,-2-4 388,-3-4 305,-4-1 231,-4 0 68,-4 2-108,-3 4-180,-2 3-164,-4 5-148,-1 4-140,-2 5-120,-2 6-100,-1 7-120,-1 7-116,0 4-104,2 4-108,2 1-100,3-1-32,7-2 8,5-3 32,8-5 48,5-5 64,4-5 80,2-7 48,1-5 68,-3-6 96,-5-6 92,-4-4 84,-7-5 76,-5-3 52,-7-2 24,-7 0-8,-7 1-48,-7 3-28,-7 3-60,-6 5-32,-4 6-40,-5 7-56,-2 7-84,0 10-68,1 8-60,2 9-80,5 6-64,6 4-64,7 3-12,8 0 24,8-3-16,9-4 32,8-7 12,6-6 4,7-8 16,4-7 8,3-7 48,1-6 108,1-7 120,-1-5 132,-3-4 128,-2-2 132,-5 0 80,-3 2 20,-5 4-28,-4 3-40,-3 7-68,-4 5-108,-3 8-96,-1 6-92,-3 8-96,1 4-100,0 4-104,3 0-108,3-1-76,4-2-56,4-4 20,3-4 36,5-5 72,4-3 104,1-4 84,0-3 100,-1-3 120,-3-2 116,-3-1 92,-5 1 100,-2 1 84,-4 2 28,-3 1-40,0 3-76,0 1-76,1 2-100,2 2-84,2 1-100,4 0-48,3-1-20,3-2-8,5-1 8,2-4-8,1-4 32,-1-3 12,-2-5 20,-4-3 36,-5-4 56,-7-2 52,-8-2 52,-7 0 40,-9 2-28,-8 2-36,-9 4-52,-6 6-36,-6 7-64,-4 7-60,0 9-36,0 8-68,4 8-92,5 5-92,7 2-132,8 2-68,10-3-36,10-4-44,11-5 20,10-6 88,9-7 116,7-9 120,7-6 116,2-9 188,3-7 188,-1-8 144,-2-8 168,-3-5 136,-5-4 124,-4-3 52,-5 2-16,-5 2-104,-6 6-112,-3 6-120,-7 7-120,-4 8-132,-5 8-76,-6 8-56,-4 10-64,-4 10-68,-2 10-124,0 9-64,2 7-32,3 4-72,5 2-100,6-1-136,7-3-108,7-6-312,8-6-404,8-8-344,8-7-324,6-9-141,3-6 65,2-8 360,0-6 604,-4-6 708,-3-3 824,-6-3 716,-6 1 492,-6 0 228,-4 2-12,-5 3-139,-4 3-257,-3 4-364,-1 4-332,-1 5-240,1 6-208,2 4-196,3 5-168,6 1-132,4 2-88,7-2-56,6-2-64,4-4-88,3-5-24,1-6 20,-2-6 120,-6-5 192,-6-5 228,-7-5 268,-11-2 224,-9-3 160,-10-1 36,-8 2-68,-8 2-76,-6 4-108,-4 7-124,-4 5-132,0 7-152,1 6-164,3 7-172,5 5-188,5 4-244,8 3-248,9 0-244,8 0-120,11-2 43,11-3 165,10-2 320,11-3 316,7-4 352,6-3 232,1-3 116,-1-5 28,-4-2 32,-5-4 132,-9-2 208,-8-2 208,-9-2 184,-7-2 121,-8-2-1,-4 0-104,-4-3-200,1 0-204,2-3-220,5-1-248,9-1-272,8-1-340,11-1-484,10-1-592,9 2-717,9 1-683,5 4-228,4 3 28,0 5 327,-3 3 517,-11 3 756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48.543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101 87 296,'-2'-5'1984,"0"-5"464,-2-4 421,-1-1 327,0-1-460,0 3-492,0 4-367,1 5-301,0 8-296,-1 10-248,0 13-220,-3 12-192,1 13-192,-2 8-220,0 7-184,2 3-164,0-1-116,2-3-112,3-6-100,1-7-64,4-9-28,3-9 4,4-8 8,4-8 44,3-9 84,4-7 84,3-7 84,3-8 112,0-7 128,1-6 124,-1-5 144,-1-4 160,-3-1 116,-3 1 56,-4 4 28,-3 4 8,-3 5-48,-3 6-84,-5 7-80,-4 8-100,-5 9-88,-4 10-132,-3 8-100,0 8-76,0 4-84,2 3-116,5-1-108,6-2-104,6-5-92,8-5-68,8-8-44,7-6 28,6-8 68,4-8 96,3-5 200,-1-8 196,-1-5 216,-4-5 224,-5-4 192,-4-2 180,-5-1 56,-4 2-12,-4 3-64,-4 3-64,-1 5-108,-3 4-120,-2 4-96,-2 6-104,-3 5-112,-2 7-120,-3 7-104,1 6-72,0 4-56,2 4-16,2 0 24,2-2-12,5-2 24,4-4 20,6-5 12,4-6 4,6-5 0,4-5 32,2-6 48,1-6 20,0-5 36,-1-5 68,-3-4 84,-4-2 84,-4 0 36,-4 1 16,-5 2 0,-3 4-16,-4 4-52,-3 6-24,-2 5-44,-4 7-56,-2 9-36,-2 6-52,0 8-32,0 4-60,3 3-92,2 1-84,5-2-220,6-3-364,7-5-472,8-5-484,8-6-497,8-6-427,4-6-152,5-5 192,1-7 379,1-5 761,-2-7 1080,-3-5 1132,-3-5 1012,-5-1 801,-5 1 551,-7 1 112,-5 3-192,-6 5-331,-6 4-425,-7 6-452,-6 5-376,-8 6-308,-6 7-268,-6 8-268,-4 8-244,-1 7-220,-1 6-136,3 4-112,4 2-92,5 0-88,7-2-40,7-3 16,8-4 24,7-5 44,7-5 40,7-5 76,4-6 60,5-5 76,0-6 96,2-3 116,-3-5 148,-1-3 184,-3-2 188,-4 0 128,-4 0 40,-3 2-12,-3 2-64,-4 2-132,-2 4-176,-2 4-192,-3 4-172,-1 4-136,0 6-92,0 5-104,3 4-56,4 2 4,5 2 36,6-2-12,5-1 20,6-4 12,4-5 36,4-5 36,3-5 36,-2-7 60,-2-5 108,-4-6 152,-4-5 148,-5-5 120,-5-2 88,-5-1 32,-4 2-32,-2 2-104,-3 4-104,-1 4-132,-1 4-96,0 4-88,-1 3-52,-1 5-80,0 5-68,-3 6-32,-1 6-4,-1 5 4,0 2 12,0 3-4,1-2 0,2-1-32,2-4-48,4-3-40,3-6-64,3-4-20,4-5 16,2-6 60,3-4 92,1-6 160,1-4 180,0-6 196,-1-3 156,0-2 152,-3-1 84,-2 2-4,-1 2-28,-3 4-48,-3 5-68,-3 3-116,-4 6-84,-3 6-104,-4 7-108,-3 8-64,-4 8-72,-2 7-48,-1 4-68,0 4-80,4-1-84,4-2-144,7-2-228,8-7-312,9-5-264,10-7-164,6-7-49,7-7 73,2-6 276,0-7 564,-1-6 756,-3-6 688,-6-5 488,-5-4 328,-6-1 181,-4 0-101,-5 2-360,-4 5-332,-3 3-268,-1 6-196,-3 5-144,-1 6-84,-3 5-60,-3 8-64,-3 8-56,-4 9-68,-4 8-56,-1 8-68,0 5-48,2 2-20,5 2-28,8-2-20,7-3-48,7-4-32,7-7-28,6-7-36,6-7-32,3-9 24,1-7 36,0-7 52,-2-7 84,-2-4 72,-4-1 68,-3-1 84,-4 3 20,-4 3 8,-3 4-48,-3 4-124,0 5-120,0 5-192,1 4-220,1 3-336,1 2-484,3 1-605,1-1-711,1-3-320,1-3-44,-2-5 231,-4-6 441,-5-7 660,-3-1 1628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48.78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68 8 1240,'-7'0'2916,"-5"-1"549,-4 0 359,1 1 240,3 0-779,6 1-981,8 0-728,8 2-564,7-1-488,6 1-496,5 0-568,1-1-832,0-1-980,-4-1-992,-7-2-397,-8-1-47,-10-1 240,-11 0 579,-12-1 877,-2 2 1600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01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46 312,'1'-2'74,"-1"0"0,0 1 0,0-1-1,0 0 1,-1 0 0,1 0 0,0 1 0,-1-1-1,1 0 1,-1 0 0,1 1 0,-1-1 0,0 1 0,0-1-1,0 0 1,0 1 0,0 0 0,0-1 0,0 1 0,0-1-1,-1 1 1,1 0 0,-1 0 0,0-1 0,-1 1 142,0 0 0,0 0 0,1 0 0,-1 1 0,0-1 0,0 1 0,0 0 0,1 0 0,-1 0 0,0 0 0,0 0 1,0 0-1,-4 2 0,-2 1 252,0-1 0,0 1 0,0 1 0,1 0 0,0 0 0,-1 1 0,2 0 0,-11 8 1,15-11-470,0 1 1,0 0 0,1 0-1,-1-1 1,1 1 0,0 1 0,0-1-1,0 0 1,0 1 0,1-1 0,-1 1-1,-1 6 1,3-7 0,0-1 0,0 0-1,0 0 1,0 0 0,0 0-1,1 0 1,-1 0 0,1 1 0,-1-1-1,1 0 1,0 0 0,0 0 0,0-1-1,0 1 1,0 0 0,0 0 0,1 0-1,-1-1 1,0 1 0,1-1 0,-1 1-1,1-1 1,0 1 0,2 0 0,13 9-13,1-2 1,0 0 0,0 0 0,1-2 0,0-1 0,37 8 0,24 9-14,-63-17 29,30 10 4,-44-14 2,1-1-1,-1 0 1,0 1 0,0 0-1,-1 0 1,1 0 0,0 0-1,-1 0 1,1 0 0,3 6-1,-5-8 0,-1 1-1,0 0 0,0 0 1,0 0-1,1 0 0,-1-1 1,0 1-1,0 0 0,0 0 1,0 0-1,0 0 1,-1 0-1,1 0 0,0-1 1,0 1-1,0 0 0,-1 0 1,1 0-1,-1-1 1,1 1-1,0 0 0,-1 0 1,1-1-1,-1 1 0,0 0 1,1-1-1,-1 1 0,1 0 1,-1-1-1,0 1 1,-1 0-1,-26 17 160,25-15-142,-30 14 36,1-2 0,-2 0 1,-55 15-1,5-7-5243,79-22 4569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48.99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95 86 1248,'-9'2'2100,"-9"4"409,-5 1 359,0 3-216,7-1-432,11-1-424,13-1-435,15-3-377,14-3-380,11-4-480,10-3-628,5-5-880,1-2-993,-3-4-551,-6-2-244,-10-1 87,-12 1 393,-14 1 728,-10 5 1604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50.117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23 5 1164,'-1'-1'1900,"-1"0"464,-2 0 389,0 0-129,0 1-248,1 0-272,0 1-283,2 2-349,1 4-364,3 5-240,2 7-188,4 8-172,2 9-152,2 8-168,1 8-196,0 5-204,-2 4-160,-2 3-92,-4-1-72,-3-1-56,-3-3-44,-1-6-36,-3-5-96,0-8-140,1-7-121,0-7 1,2-8 80,0-8 160,1-6 244,3-8 320,1-8 288,0-6 264,2-7 188,2-5 156,1-3 80,2-2 4,0 1-40,1 2-59,1 3-69,1 5-96,-1 3-76,0 5-48,0 3-44,0 5-92,1 4-88,-1 5-92,0 5-92,-1 6-88,-4 6-48,-3 5-12,-6 3-12,-6 4-12,-4 1 24,-5 0-20,-4-2-84,-2-2-120,0-4-176,0-3-245,0-5-287,3-4-296,1-3-288,5-4-292,4-4-140,6-5 24,6-3 127,7-5 249,10-3 344,0 1 820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50.636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1 255 72,'6'-2'1600,"8"-3"448,8-1 501,4 0 355,2 0-196,-1 3-440,-2 3-508,-5 5-355,-7 6-441,-6 5-412,-5 5-248,-6 3-164,-3 3-112,-3 0-156,1-2-224,1-2-288,2-4-308,3-6-241,4-4-143,4-7 8,2-6 176,3-5 324,1-7 492,1-5 480,0-6 396,-1-3 300,0-3 188,-1-1 8,1 1-152,1 2-248,0 4-259,0 4-241,1 4-336,1 6-201,2 5-175,2 6-184,2 7-88,1 7-56,1 7 132,-1 7 112,-2 5 164,-2 3 296,-2 1 332,-4-1 384,-2-3 300,-3-5 208,-1-5 140,-2-7 4,-1-5-119,-1-6-213,1-6-200,-1-6-140,0-5-112,0-6-64,2-5-80,1-4-80,3-4-120,3-3-144,5 0-192,6-1-304,6 3-560,8 2-629,9 4-671,8 4-432,8 4-140,6 5 131,4 4 465,3 3 596,-11 3 1296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52.305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230 80 636,'0'-4'2052,"0"-6"616,-1-3 485,-1-2 215,1 0-332,0 2-419,2 5-481,1 6-544,4 9-436,1 11-368,3 11-336,1 12-256,0 8-188,0 7-224,-3 6-160,-2 1-116,-1-1-56,-2-3-16,0-6 0,-1-7 40,0-8 40,0-8 28,-1-7 40,0-7 56,0-6 100,-1-5 112,-2-7 96,-2-5 96,-3-6 92,-3-5 64,-4-3 24,-3-3 0,-4-1-12,-3 3-40,-4 3-56,-1 5-40,-2 6-44,0 8-60,2 8-36,3 8-56,5 6-52,5 5-56,8 3 0,9 1 16,8 0 36,11-2 48,10-4 44,11-5 52,10-6 0,9-7-8,7-5-132,5-6-100,0-7-72,-1-5-28,-4-5 104,-7-3 152,-8-4 232,-11-2 208,-9 1 144,-10 0 112,-11 3-20,-10 4-60,-8 3-52,-7 5-28,-6 4-48,-1 6-52,-2 5-60,0 5-68,1 7-116,4 6-112,4 6-72,5 4-56,6 2-32,5 1-4,7-3 56,7-3 52,5-5 20,7-5 32,4-7 16,5-5 0,1-5 0,2-6 0,-2-4 12,-1-3 36,-4-3 84,-5 0 84,-4 1 76,-5 2 84,-4 2 84,-2 3 48,-4 3 0,-2 3-52,-1 4-76,1 5-100,2 3-140,4 5-124,4 1-88,4 0-36,4 0-8,5-4 4,3-3 16,3-5-4,-1-4-8,-2-6-12,-3-4 8,-7-4 20,-5-4 52,-9-3 52,-7-1 40,-9-1 12,-8 1-12,-7 2-32,-6 3-60,-5 5-64,-1 5-68,-1 5-72,1 7-56,5 4-36,4 6-12,7 5 20,8 3 52,8 1 72,8 3 132,7 1 112,9 0 68,6 3 44,4 0 16,5 2-8,0 2-100,0 1-96,-3 1-124,-5 0-88,-7-1-60,-8-1 0,-10-4 20,-8-3 96,-7-5 144,-7-4 128,-4-6 112,-3-5 64,1-6 28,1-6-24,4-5-48,7-6-64,7-5-60,11-5-40,12-4-24,14-2 0,11-3 72,10 0 112,7 1 96,2 1 72,1 2 48,-3 1 20,-7 4-36,-6 1-68,-8 2-56,-9 1-48,-8 2-24,-10 1-48,-8 1-36,-7 3-72,-8 2-52,-6 3-28,-4 5-28,-4 6-68,-2 5-56,0 7-44,2 4-60,4 5-76,3 2-64,5 1-4,5 1 36,7 0 60,6-3 64,5-1 88,7-3 64,7-3 68,5-3 32,5-3 16,4-3 4,1-2 16,0-2 8,-2-2 20,-2-3 48,-5-2 48,-4-1 84,-4-2 88,-4-2 96,-4-1 56,-2-4 28,-3-2-24,0-4-24,-1-3-28,2-2-64,3-2-40,5-1-36,4-1-36,5 0-48,5 1-56,4 2-60,3 3-128,2 1-220,1 2-320,-2 3-576,-3 2-856,-3 1-1068,-4 2-489,-6 2-107,-6 3 148,-5 3 471,-3 3 813,-5 2 1576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52.500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 1 1496,'1'2'3012,"2"3"701,3 2 559,2 4 293,4 2-729,2 1-996,2 0-880,4 0-776,1-1-755,3-2-698,0-1-679,-1-1-736,-3-2-820,-5-2-940,-5-2-505,-8-2-47,-9-1 252,-9-1 531,-9-3 789,-1 1 1292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52.83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22 26 144,'-2'-1'2308,"-2"-2"616,-2-1 409,1-1 235,1 0-412,3 1-747,5 1-801,5 3-596,8 1-448,8 2-340,8 2-332,10 1-408,7 2-704,7-1-980,3 1-773,1-2-327,-1-2-68,-6-2 175,-6-2 573,-10-2 924,-10-1 1640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5.183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12 228 660,'-1'-1'1504,"0"-2"228,0 1 189,-1-1-125,-1-1-112,1 1-56,1 0-68,1 1-100,2 0-152,3 1-228,4 1-295,5 0-313,8 1-192,8-1-120,9 1-20,10-2-12,9-2-4,10-3-4,8-3-12,6-3-20,4-1-44,0-3-44,-1 0-44,-6-1-32,-9 0-56,-11 3-100,-10 0-52,-13 3-20,-12 1 16,-13 2 16,-12 1 44,-14 1 92,-12 0 56,-12 1 28,-11 0 12,-10 1-32,-5 1-16,-5 1 7,0 1-31,1 2-84,3 0-108,7 1-112,7 1-260,9-1-392,9-1-588,10 0-524,9 1-212,11-1-33,8 2 197,7 0 344,1 1 1048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5.546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4 101 592,'-1'1'1480,"0"0"252,0 0 201,1-1-149,4-2-264,3 0-236,5-2-172,5-1-140,5-1-76,6-1-80,7 0-44,4 1-20,5-1-24,5 1-59,2 0-129,4 0-116,1 0-132,3 0-124,0 1-72,0 0-48,1 0-56,-2 2-92,-2 0-212,-4 0-308,-6 1-364,-6 1-381,-6 0-387,-7 1-360,-6 0-184,-8 1-64,-6 0 155,-5 1 285,-8-1 352,-2 0 560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5.765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103 1 696,'-4'1'712,"-6"2"-120,-5 2-152,0 1-164,0 1-100,1 1-72,3-1-92,3 1-88,2-1-112,2-1-112,4-1-136,1 0-160,2 0-60,1-2-4,0-1 564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6.042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5 364,'1'0'1688,"-1"0"396,2-1 333,1 0 31,1 0-348,2 0-408,3 1-396,6 1-324,4 1-312,6 2-244,5 2-151,5 1-81,4 0-96,3 1-272,2 0-381,2-1-491,-1-2-732,-3-1-616,-1-2-296,-4-2 35,-4-2 253,-5-2 416,-7 0 1092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01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1 439 1104,'11'-4'730,"73"-26"7678,-83 30-8283,1 0 0,0 0 0,-1 0-1,1 1 1,0-1 0,-1 1 0,1-1-1,-1 1 1,1-1 0,-1 1 0,1 0-1,-1 0 1,1-1 0,-1 1 0,0 0-1,0 0 1,1 1 0,-1-1 0,0 0 0,0 0-1,0 1 1,0-1 0,0 0 0,0 1-1,-1-1 1,1 1 0,0 1 0,22 49 406,-21-45-359,80 234 186,-82-240-394,0 0-1,0-1 1,0 1 0,0-1 0,0 1 0,0-1 0,1 1 0,-1-1-1,0 1 1,0-1 0,1 1 0,-1-1 0,0 1 0,1-1 0,-1 1-1,0-1 1,1 1 0,-1-1 0,1 0 0,-1 1 0,1-1 0,-1 0-1,0 0 1,1 1 0,0-1 0,-1 0 0,2 1 0,6-13-1422,1-28-845,-9 39 2255,16-147-3611,-11-75 2986,-2 49 903,-3 146-401,1 3-1323,5-39 1,0 48 273,4 3 60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6.626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1 612,'2'-1'1756,"0"1"348,2 1 361,2 2 27,2 4-260,1 5-344,1 7-316,1 8-259,0 8-329,2 8-320,-1 8-236,-1 6-156,0 5-108,0 3-96,0 1-112,0-1-132,0-4-192,0-5-280,1-7-356,-1-7-469,1-10-635,1-9-408,1-9-192,1-9 83,1-8 257,-1-6 420,-2-3 920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7.105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227 137 600,'1'-6'1748,"2"-6"432,0-5 429,1-3 39,0 1-268,-1 0-328,0 3-336,-1 3-319,0 3-365,0 6-264,1 6-188,0 8-124,2 10-80,0 9-76,0 8-76,1 7-72,1 5-64,-1 4-32,0 0-76,-1 0-124,0-3-156,-1-4-316,-1-5-452,0-6-472,0-6-461,0-6-411,0-6-284,-1-5 12,-4-7 288,-3-4 403,-5-6 473,-5-5 528,-6-4 528,-5-4 488,-5-1 460,-2-1 432,-1 1 416,2 2 408,3 1 337,3 3 167,5 2-36,3 2-188,5 2-280,4 0-359,4 2-509,5-1-448,5 1-396,8-2-356,7-1-388,7-1-485,7-2-483,6 1-536,2-1-356,3 2-72,0 1 147,-1 2 341,-3 1 616,-8 2 1116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7.613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17 456,'2'0'1200,"2"0"408,2 0 312,0 0 173,0-1-1,0 0-120,0-1-236,0 0-276,3 0-312,1 0-335,3-1-329,2 1-216,4 1-108,2 1-48,1 1-8,1 2 0,-2 2 16,-2 2 28,-3 1 20,-3 2-4,-4 3 8,-5 1-8,-3 1-16,-5 2-16,-3 1-40,-3 0-28,0-1-16,-1-1-12,2-2-8,1-1-12,1-3 8,3-1-16,3-3-8,3 0-76,4-3-56,3 0-40,5-2-16,5-1 0,4 0 20,5 0 112,2 2 88,1 0 44,0 2 24,-2 0 12,-4 2 4,-4 2-44,-3 0-12,-6 2 12,-6 2 0,-4 3 24,-5 1 0,-6 3-8,-4 1 0,-5 1-28,-2 0-44,-1 0-72,-2-2-76,1-1-116,1-3-152,2-3-220,2-3-320,3-5-385,3-4-451,3-7-476,5-6-356,5-7-40,7-6 207,6-6 369,6-5 464,0 5 1296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7.952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67 240,'7'-3'1804,"6"-4"504,6-3 417,3-1 207,0-1-372,-2 1-460,-3 3-472,-3 4-419,-3 5-369,-2 8-280,-2 6-176,0 6-144,0 5-112,2 3-76,2 2-48,3-1-76,5-1-68,3-4-32,5-5-8,2-5 4,3-6-16,1-6 24,-1-7 32,-1-5 20,-5-5 32,-4-4 0,-5-3 40,-8-3 48,-5-1 36,-8 0 20,-6 1-16,-6 3-28,-5 3-100,-5 4-172,-2 4-264,-2 5-400,1 5-585,2 5-767,4 4-412,5 4-116,7 0 107,7 1 313,9-1 544,4-4 1472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8.204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9 126 32,'0'-2'2124,"0"-4"568,-2-1 357,0-1 243,0-1-372,0 1-652,2 1-667,1 0-609,6 1-388,7 2-256,7 0-236,8 1-232,8 0-272,6 1-292,3-1-400,0 0-501,-2-1-583,-5-1-528,-6-1-208,-7-1 128,-11 0 323,-8-1 457,-7 2 820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8.413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40 11 696,'-2'-1'1548,"-3"-1"396,-2 0 253,0-1 63,0 1-104,1 2-160,2 2-240,3 4-316,2 7-323,3 6-349,2 8-276,1 7-228,1 7-176,1 3-208,1 2-400,1 1-588,0-3-849,1-3-691,0-4-324,1-6-64,3-4 239,0-6 513,-2-6 1004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8.88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48 1140,'0'0'2084,"1"1"517,0-1 347,-1 0-140,2 0-316,0 0-424,2 0-463,2 0-485,5 2-344,6 0-272,5 0-184,8 1-128,7 0-88,6-1-104,5 0-144,5-2-168,2-1-284,0-1-472,-1-1-592,-3-3-637,-4 0-563,-7-1-200,-8-2 88,-8 0 359,-10-3 537,-8 2 972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9.12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44 5 1292,'-3'-1'1704,"-2"-1"336,-3 0 201,-1 2-73,1 2-148,2 3-184,2 4-196,3 5-264,4 6-323,2 5-341,3 7-272,2 4-200,1 4-168,0 4-248,0 0-416,2 1-560,0-3-865,1-4-675,1-5-304,3-5-24,4-8 267,4-5 501,-2-7 1068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9.417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33 1964,'1'-2'2596,"0"-3"389,0-2 247,-1 0-388,1-1-608,-1 4-635,1 5-537,1 6-368,2 8-232,0 9-168,1 9-104,1 8-104,0 7-100,1 6-132,0 2-192,0 0-312,-1-1-436,0-3-520,0-5-649,1-6-547,1-7-176,1-6 124,1-8 339,0-6 489,-1-6 1012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19.692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0 172 192,'3'-7'2340,"1"-7"645,3-6 439,-1-3 300,1-1-380,-1 1-647,-1 3-761,0 3-556,-2 5-396,0 3-288,1 6-220,0 7-192,2 9-172,2 8-172,1 9-164,1 8-152,0 7-200,0 4-180,-1 1-180,-1 1-232,0-4-316,-2-3-388,-1-7-481,-1-5-515,0-6-164,0-7 128,-1-6 327,-3-7 469,0-4 828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02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1 224,'3'1'210,"-1"0"-1,0 0 1,1 0 0,-1 0-1,0 0 1,0 1 0,0-1 0,0 1-1,0-1 1,-1 1 0,1 0-1,0 0 1,-1 0 0,1 0-1,-1 0 1,0 0 0,1 0-1,-1 0 1,0 1 0,0-1-1,-1 0 1,2 5 0,0 5 506,1 0 1,-2 1-1,1 16 0,-1-10-39,3 39 1054,5 69 504,35 178-1,-39-286-2600,5 23 913,-9-30-2729,-31-48-7990,11 11 8352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20.20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102 282 700,'-5'-2'1968,"-5"0"592,-5-3 433,-3 0-61,1-1-328,1 0-428,3-1-547,6 1-853,6-1-692,9-1-560,10-1-548,9-1-437,10 0-479,9-1-224,7 1-192,7 0 16,2 1 259,2 0 389,-2 1 624,-4 0 728,-7 0 696,-7 1 588,-8 1 432,-7 1 289,-8 1 111,-7 1 64,-7 3-44,-4 3-188,-6 4-264,-3 6-292,-2 8-272,0 6-291,1 6-193,4 5-140,4 2-136,6 1-212,6-3-237,6-4-255,7-6-164,6-8-60,5-8 92,3-7 188,0-8 220,-1-8 292,-4-8 264,-4-8 244,-7-6 200,-9-5 196,-7-3 140,-10-3 28,-9 0-63,-9 2-165,-7 2-224,-6 5-264,-5 5-304,-3 7-384,-2 6-404,0 7-497,2 6-699,3 7-576,6 6-172,7 5 127,9 3 261,8 1 444,5-2 1068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20.469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0 134 1140,'0'-6'2824,"1"-6"497,0-4 255,-1-2 144,1-1-851,-1 1-985,1 4-736,1 2-468,2 3-312,3 4-196,7 4-196,6 3-200,9 4-172,7 2-172,7 1-228,5-1-420,3-1-676,2-3-785,-2-4-367,-3-3-96,-6-4 135,-8-4 409,-7-3 724,-10 2 1620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22.87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31 1047 160,'-1'-2'1200,"-3"-3"172,-1-4 52,-1-3-119,0-5-161,1-2-96,2-5 92,3-2 104,3-2 24,4-2-48,4-2-112,4-2-160,4-1-292,5-2-260,3-1-124,3-3-100,5 0-84,5-1-48,4-1-16,5 1-32,4 0-16,5 0-16,5 2 0,6 0-12,6 2-36,5 1-4,4 3-20,6 1-72,5 3-64,4 3-40,5 2-72,4 2-60,5 4 4,1 2 44,1 4 56,-1 2 52,-3 3 104,-4 3 84,-5 1 56,-6 3 48,-6 1 32,-6 2 16,-5 1 12,-5 1 0,-3 2-16,-2 2-24,-2 1-40,-2 3-8,0 3-4,-2 2-8,-2 3 4,0 2-8,-4 4-16,0 4-32,-3 3-4,-1 4-4,-2 4-4,-1 4 8,-3 4 44,-2 5 8,-2 4 16,-3 3 8,-3 3 0,-4 1-8,-3 1-8,-5 0-8,-2 0-44,-5 1-20,-3-1-28,-5 2-20,-4-1-40,-5 1-72,-4-1-20,-5 0-20,-5-2-28,-3 0-64,-5-3-32,-3 0 32,-3-3 44,-2-1 48,-2-1 44,-3-2 92,-2 0 88,-1-1 56,-1 0 4,-2-1 8,-1 0 4,-2 0-4,-2 0 0,-1-2-12,-1-2 8,0-1 0,1-3 0,1-2 4,2-4-8,3-2 8,2-2-4,2-1-8,1-3-8,2-1 4,1 0-4,0-1 4,0-1-4,-1-1 4,2 0 4,-1-2 4,0 0 16,1-2 4,-1-1 8,1-1 0,-1-1 0,-1-1-12,-2-1 8,-1-1-16,-2-2-12,-1 0 0,-3-1-8,0-1 4,-3-2-8,0 0 28,-1-2 24,-2-1 32,-1-1 32,-2-1 36,0-2 44,-1-2 0,-1 0 4,-1-2-28,0-1-20,-2-1-32,0-1-44,-1-2-20,0 0-8,-1-1 0,0-1 4,-1-2 16,1-1 24,-1-2 8,2-2 32,1 0 32,2-1 48,4 0 32,2-1 8,4-1 0,1-2-32,3-1-40,1-2-44,1-1-24,3-3-32,2-1 24,1-2 16,2-2 68,1-3 36,2-2 36,1-3 40,2-3 32,2-5 16,0-2-32,2-4-52,-1-1-16,0-3-48,0 0-56,1 0-44,-1 0-20,1 0 16,1 2 44,1 2 52,2 2 36,1 1 5,1 1 7,2 0-28,2-1-60,1 0-68,2-1-80,0-2-120,2-1-144,2-1-177,1-1-235,3-2-340,2 0-348,3-1-360,5 0-388,3-1-204,5 1 39,3 1 237,3 1 332,-4 10 644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58.20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 76 1392,'0'1'2064,"0"2"453,0 0 403,0 1-248,0-1-388,0-1-328,0 0-303,0-1-317,2 0-296,-1-1-200,2 0-112,0 0-72,0 0-32,1 0-24,0 0-8,1-1-24,3 0-32,3 0-4,5-1-60,6-2-84,6 0-36,6-2-36,5-1-43,4 0-105,3-1-108,-1-1-80,0 1-168,-4 1-193,-3 0-207,-5 0-200,-6 2-216,-5 2-268,-5 0-372,-5 1-444,-3 0-556,-4 1-581,-3 1-159,-2 0 92,-5 1 371,-4 0 517,-4 2 732,1 0 1648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0:58.596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58 61 180,'-3'2'1420,"-3"4"388,-3 2 409,-2 0 159,1 0-60,1-1-160,3-1-208,2-2-264,4-1-303,4-2-313,2-1-240,5-1-144,4-1-64,3-1-48,4 0-40,3-1-24,4-1-32,3-1-36,3 0-44,3 0-64,4-2-40,2 1-104,1-1-64,2 0-40,-1 1-60,-1 0-68,-4 1-80,-4 0-108,-5 2-108,-5 0-148,-6 1-136,-5 1-148,-4 0-184,-4 1-292,-2 0-396,-4 1-549,-2 0-659,-1 0-256,-3 0 36,-2-1 255,-1 1 453,-1-1 648,1-1 1656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04.935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837 51 432,'0'0'1552,"0"0"332,0 0 353,0-1 59,0 0-164,0 0-236,-2-1-204,1 1-240,-1-1-287,0-1-325,1 1-292,-1 0-180,1-1-124,-1 1-80,-1-1-64,-1 1-44,-4 0-24,-6-1 24,-6-1 20,-8 0 16,-7 1 0,-6-1 12,-5 1 36,-3 1-24,-2 1-8,-1 2 8,0 2 0,3 1 28,3 1 4,4 2 24,3 3-4,5 1 4,4 3 4,3 3-4,4 4-4,2 3-20,3 3 0,3 5 4,2 3-8,2 4-16,2 2-16,1 2-16,2 1-16,0 0-20,2 0 4,0-2-16,0-1-12,1-2-4,0-3 4,0-3 20,1-4 4,1-3 12,2-4 16,1-3 16,3-3 8,2-1 28,5-1 40,4-1 12,8-1 4,7 0 4,10-1 0,10 0-60,9-2-60,7-2-32,4-2-24,1-2-48,-1-1-72,-3 0-60,-6-2-124,-7 1-216,-8 0-260,-8-1-400,-8 1-496,-6-1-552,-6-1-777,-4 0-327,-3-2-12,-2-2 271,1-4 457,1-4 584,-2 0 1484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05.237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47 532,'0'-3'2028,"0"-2"584,0-2 449,0-1 175,0 0-412,0 1-463,1 1-429,0 4-432,1 5-308,2 6-244,0 7-192,1 10-156,0 8-148,1 9-132,0 8-152,1 6-168,0 4-168,0 1-184,-1-1-180,2-2-216,0-5-268,2-5-432,1-7-628,3-9-701,5-8-415,3-9-128,4-8 120,3-10 399,3-9 721,-4-3 1268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06.08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292 155 1840,'3'-6'2612,"2"-7"429,1-6 327,1-3-144,-1-1-523,-1 2-529,0 3-436,-1 2-328,0 5-276,-1 5-256,0 6-228,1 7-200,0 8-160,0 9-104,0 9-60,0 8-40,1 6-72,1 6-68,0 2-76,-1 1-68,1-1-84,0-2-104,0-5-120,0-4-108,-1-4-92,0-6-88,-2-6-96,-1-6-108,-1-5-120,-1-7-132,-2-6-96,-3-7 7,-4-7 101,-4-7 148,-6-5 252,-7-4 300,-4-2 320,-6 0 288,-4 1 328,-2 2 316,1 4 308,1 3 220,4 4 156,6 3 65,6 2-57,7 3-96,6 1-180,7 1-208,10-1-264,9 0-292,12-1-344,10-2-444,10-2-492,7 0-616,6-2-676,5-1-713,1 0-407,-1 0-60,-1 0 212,-4 2 567,-8 0 925,-6 2 1188,-9 2 1092,-8 2 932,-7 1 832,-7 3 473,-6 2 103,-5 2-172,-3 5-348,-4 4-467,0 5-557,-1 6-388,0 4-268,3 5-148,3 2-136,4 3-100,5-1-96,5 0-100,5-2-84,6-3-84,4-4-60,4-5-52,4-5-52,1-7-4,1-5 48,-1-7 28,-1-5 88,-2-6 88,-5-5 120,-5-6 132,-5-6 100,-8-5 36,-5-5-36,-7-2-52,-6-1-92,-6 1-116,-5 2-104,-5 4-104,-2 6-148,-3 6-148,-2 6-188,0 7-232,-2 6-348,0 8-552,1 6-640,1 5-729,4 5-339,5 2-44,6 1 215,7-2 525,7-3 708,3-5 1456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06.383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75 61 1288,'-3'-2'2060,"-3"-4"497,-5-2 435,-1-1-48,-1 0-264,1 1-247,3 1-297,3 1-332,3 2-376,6 2-344,6 3-256,6 2-228,7 2-196,7 2-212,6 1-244,4 0-200,4-1-264,0-1-328,-1-2-524,0-1-692,-3-2-860,-3-1-553,-3-2-151,-3-1 96,-5-1 407,-4-3 697,-5 1 1176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06.907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11 123 1740,'-1'-2'2628,"0"-3"489,-1-3 355,-1-2-136,1 0-495,0-1-561,3 0-528,2 1-388,4 0-324,4 0-272,7 1-224,6 1-196,6 1-148,7 1-104,4 3-32,3 1-8,1 1-8,-2 2-4,-3 1 8,-5 1-16,-4 1-16,-6 2-8,-3 4 16,-4 4 20,-4 6 40,-4 8 64,-2 7 64,-4 8 44,-3 8 24,-3 7-4,-2 6-11,-1 5-61,0 2-36,2 3-52,0 0-28,2-1-28,3-2 0,1-3-8,3-4-8,2-5-12,2-5-8,0-6-16,-1-7-12,0-6-4,-2-6-52,-2-6-56,-1-6-48,-3-3-96,-2-5-88,-3-2-33,-3-3 25,-6-1 24,-5 0-16,-7-1-16,-7 1-84,-4-1-200,-3 0-316,0 0-596,2 0-868,5-1-885,5 0-355,9-1-24,9-1 184,11-2 539,13-2 905,4 1 1588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35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1 147 1500,'16'-22'13799,"-26"206"-9884,10-61-3612,5-1 0,28 166 0,-26-235-169,-1-127-965,-24-110-84,10 124 764,3-1 0,2 1 0,8-104 1,-2 140 180,1 0 0,0 0 0,2 1 1,1-1-1,1 2 0,20-41 1,-25 57-15,1 0 0,-1 0 0,1 1 0,0-1 1,1 1-1,-1 0 0,1 0 0,0 1 0,0-1 0,1 1 1,-1 0-1,1 1 0,0-1 0,0 1 0,0 0 1,0 1-1,1-1 0,-1 1 0,1 0 0,0 1 1,-1 0-1,1 0 0,0 0 0,0 1 0,-1 0 0,1 0 1,0 1-1,12 2 0,-8 0-8,0 1 0,0 0 0,0 0 0,-1 1 0,0 0 0,0 1 0,-1 0 0,1 1 0,-1 0 0,-1 0 0,1 1 0,-1 0 0,-1 1 0,1 0 0,-1 0 0,8 14 0,2 7-18,0 1 0,-2 1 0,-2 0 0,11 37 0,38 164-865,-29-78-3691,-32-149 4047,-1-4 115,1 1 0,-1-1-1,1 0 1,-1 1 0,1-1 0,0 0 0,0 1 0,0-1-1,0 0 1,0 0 0,0 0 0,1 0 0,-1 0 0,2 2 0,-5-17-3831,-1-6 2545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02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24 156 1072,'-24'-17'8893,"31"14"-7373,10-1-224,3-1-264,14-1-340,10-1-464,4-2-460,3-4-572,10-2-784,0 2-616,3-3-276,0 1-13,-3-1 173,-10-1 412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07.519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57 345 1164,'-2'-1'2288,"-5"-3"497,-2-1 399,-2-1 52,1-1-384,1 2-411,3 0-329,4 1-348,5 2-336,6 1-304,8 0-300,10 1-264,8 0-260,9 1-160,7 1-88,5-1-120,3 1-120,-1 0-80,-2-1-124,-4 1-164,-6-2-212,-7 0-164,-7 0-192,-7-2-336,-7 0-388,-8-3-372,-6-4-369,-8-4-223,-7-6 36,-6-3 312,-6-4 511,-3-3 685,-3-1 780,0 1 748,2 2 548,1 3 480,4 4 421,2 3 343,4 3 200,3 3 24,2 3-108,3 2-195,2 4-153,2 5-248,0 6-220,-1 8-192,1 9-116,-1 8-136,1 8-228,-1 7-224,0 6-188,0 3-172,1 1-200,0-1-196,1-2-244,2-3-272,1-5-516,2-6-736,4-7-984,4-6-533,3-6-163,3-7 72,3-7 419,0-6 733,-2-4 1308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08.52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805 29 364,'0'0'1456,"-1"0"380,1 0 461,-1-1 123,0 0-52,-1 0-108,0 0-192,1-1-271,-1 0-365,-1 0-448,1 0-304,-1 0-244,-2-1-140,-3 1-112,-3-1-84,-5 1-40,-7 0-32,-5 0 0,-7 1 0,-4 1-4,-5 1 24,-3 1 8,-1 2 24,-1 2 8,1 2 28,1 3 32,1 4 24,3 3 20,1 4 4,4 4 8,2 4-8,5 4-12,4 4-4,4 3-8,5 2-4,5 1-8,3-1 0,4 0-12,2-1-40,2-1-20,3-1-20,2-2-8,1-1-12,1-2-8,2-2-8,1-2 12,4-1-8,4 0-12,4-1-32,4-1-44,6 0-44,4-2-48,6-1-36,7-2-16,4-1-8,3-3-32,4-2-76,1-3-128,-1-3-192,-1-3-352,-3-2-600,-3-3-832,-4-4-661,-3-4-247,-5-2 4,-2-5 255,-4-4 565,-6 1 908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09.17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37 196 1488,'0'-3'2524,"-1"-3"453,-1-2 351,-1-2-68,-1 0-600,0 1-555,0 5-417,0 5-328,-1 7-256,2 9-200,-1 10-196,2 9-200,1 9-192,2 8-124,1 4-80,0 3-56,2 0-24,-1-4-16,1-4 4,-1-7 28,-1-7 40,0-8 68,-2-7 48,0-7 12,0-6-12,-1-7-100,2-6-84,0-7-104,2-8-92,1-8-104,2-7-40,0-7 20,1-4 24,-1-3 36,0-3 32,0 0 72,1-1 48,-1 1 44,2 0 28,1 3 16,2 1 36,1 4 60,1 4 44,1 4 56,1 4 36,1 6 24,0 4 12,0 5-32,1 5-32,2 6-48,2 6-28,2 9-20,3 8-36,1 10-12,0 7-4,-1 8-32,-3 6-40,-1 5-32,-4 2-28,-1 1-68,-4-1-56,-2-2-68,-2-5-48,-2-4-88,-2-6-80,0-5-92,-2-5-84,-2-5-84,0-5-108,0-5-232,-1-4-300,-1-3-448,-1-5-505,-2-5-435,-3-6-232,-4-5 76,-4-7 303,-5-4 505,-5-4 620,1 2 1376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09.36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91 47 116,'-5'-1'1664,"-6"-2"664,-4-1 593,-2-1 259,-1 1-88,4 0-308,5 1-403,7 2-509,8 1-500,9 2-344,8 1-292,8 1-280,8 1-432,5-1-416,5 0-596,2-2-964,3-1-1172,0-2-521,0-2-91,0-4 116,-2-2 399,-2-5 829,-9 1 1508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09.707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60 54 64,'-2'-1'1892,"-5"-2"596,-1-2 545,-2-1 395,0 0-220,1 0-327,2 0-329,2 2-404,3 0-384,4 1-360,5 1-304,6 1-308,7 0-264,9 1-207,7 1-185,7 1-144,5 0-216,3 1-309,1 0-371,-3 0-516,-3-1-744,-5 0-988,-6-1-641,-5-1-143,-7-1 140,-6-2 387,-5-2 717,-6-3 1012,-3 0 1652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10.270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410 134 1416,'0'-2'2620,"0"-3"541,0-3 415,0-1 32,3-2-559,2 0-673,4-1-644,4 1-492,4 0-368,5 1-288,3 0-208,3 1-108,2 1-76,2 2-28,-1 1-52,-2 2-36,-1 1-40,-3 2-16,-3 2-12,-2 2-8,-2 2 0,-3 5 28,0 3 60,-3 7 36,0 5 40,-1 7 8,-2 7-8,-1 5-20,0 5-40,-3 5-24,-2 3-20,-2 4-8,-1 3 4,-1 2 4,-1 1-12,1 0-12,0 0-8,1-1 0,1-1-16,0-2 4,1-3-4,1-3 12,0-5-8,0-4-4,-1-6-12,-1-6 0,0-5-12,-1-6-32,0-5-40,-1-5-68,0-4-44,-2-2-32,-2-3-8,-4-2 8,-4 0 28,-7-1 44,-9 0 0,-10 0-48,-9-2-116,-9 1-172,-8-2-208,-5 1-256,-4-1-388,0 1-500,2 0-700,4 0-617,7 0-191,7 1 48,7 0 319,8-1 533,10-1 788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54.742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3336 11 452,'0'0'636,"0"-1"104,1 0 132,0-1 96,-1 1 64,1-1 17,1 1-49,-1 0-72,1 0-80,-1 0-80,0 1-96,-1 1-92,1-1-104,-1 1-108,-1 0-104,0 0-96,-1-1-72,1 1-40,-1-1-28,1 1-8,-1-1-12,0 0-4,1 1-4,0-1-16,-1 1 8,0 0 0,-4 1-8,-2 2-12,-5 2 12,-7 4 8,-7 4-8,-7 4-8,-8 5-4,-8 6-4,-10 7-36,-7 5-8,-9 7-8,-6 7-28,-6 5-8,-6 6 12,-4 6 32,-5 7 8,-8 7-8,-7 10 24,-11 10-36,-10 11-84,-8 9-100,-6 8-56,-2 3-24,2 2 44,6-4 64,9-6 92,13-7 112,11-9 68,13-10 40,12-9 4,11-11 12,10-9 44,7-8 48,9-10 20,5-7 0,4-6-8,5-6-28,3-4-60,3-3-48,2-1-28,2-3-8,2-2-8,4-2 12,3-2 0,3-4 20,4-2 20,2-3 52,3-2 52,2-3 52,1-1 48,2-2 12,1 0 12,0-2-40,-1 0-56,1 0-48,1-1-52,-1 0-36,1 0-36,0 0-28,0-1-44,0 1-44,0 0-80,0 0-116,1-1-140,0 0-272,2-1-420,1 0-452,1-2-276,3-1-85,1-1 49,2-1 236,-2 0 696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04.259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 83 1024,'0'-4'2136,"1"-5"497,1-2 379,-1-3-80,0 0-368,1 2-435,-1 2-449,1 3-420,1 5-328,2 8-244,2 9-200,1 11-164,2 10-124,0 11-116,0 8-180,-2 9-240,-1 6-252,-4 4-272,-1 2-356,-4-2-400,0-5-429,-1-6-511,0-9-284,0-8-16,1-9 231,1-10 353,-2-8 512,1-8 1340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04.734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59 186 616,'-3'-4'2128,"-3"-4"597,-3-3 403,-2-3 52,-1-1-304,3 1-431,2 1-621,5 1-560,6 0-412,9 2-356,8 0-316,9-1-308,8 1-304,8-1-272,6 1-188,4 0-104,3 4 4,0 2 44,-2 5 219,-4 5 241,-6 6 184,-8 7 156,-7 6 88,-8 5 56,-5 5 20,-5 2 12,-4 0 44,1-2-24,1-2-108,2-5-112,5-5-96,5-7-48,4-7-72,3-6 0,2-8 96,-1-6 112,-1-5 124,-5-4 168,-5-4 252,-7-3 272,-7-3 208,-7-2 124,-6 0 49,-5 0-49,-5 3-188,-3 3-236,-2 6-248,-2 7-252,-1 6-328,0 7-472,1 6-612,4 6-853,5 5-599,5 2-236,7 1 48,8-1 295,7-4 517,3-3 1112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04.983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1 111 1408,'3'-6'2716,"4"-6"553,2-6 419,1-1 24,-1 0-627,-1 2-757,-2 4-680,-2 7-516,-1 7-388,-1 11-296,-1 10-260,1 11-252,0 9-252,2 8-264,0 6-264,1 1-324,1 0-388,0-3-448,1-6-497,0-6-455,1-7-164,0-7 116,0-6 347,0-7 521,-2-5 676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12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1 276,'8'9'963,"-1"1"1,0 0-1,-1 1 0,0-1 0,0 1 1,-2 0-1,1 1 0,3 12 0,19 100 1294,-23-104-1740,31 252 1939,-6-27-2009,-24-214-669,3 21-765,3-21-2812,-11-31 3725,0 0-1,0 1 0,0-1 0,0 0 1,1 0-1,19-29-8147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05.80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16 553 992,'-1'-2'1840,"-2"-4"384,-2-1 233,0-3-237,3-1-412,4 0-392,8 0-372,6 0-328,7 2-316,6 1-152,7 2-72,4 3-148,3 3-128,1 4-156,1 2-168,-3 5-108,-3 4-100,-5 3-52,-4 4-40,-5 2 88,-6 2 148,-2 0 196,-4-2 212,-1-2 216,-1-4 128,2-5 76,2-5 8,3-5-44,3-7-76,2-6-68,1-5 16,0-6 112,-2-4 200,-3-3 196,-4-3 152,-5-2 132,-5 2 37,-7 2-49,-5 5-168,-6 6-172,-7 7-140,-4 7-140,-3 7-136,-3 7-120,1 6-88,1 5-84,3 2-96,6 1-100,5-2-100,8-2-64,7-4-64,8-5-12,8-4 44,5-6 116,4-5 196,5-4 180,1-4 172,1-4 128,-2-2 76,-2 1-28,-4 1-108,-4 3-104,-3 5-84,-5 5-124,-2 6-132,-1 5-212,1 6-320,1 2-265,5 2-155,6-2-104,7-4-20,7-4 148,8-7 284,5-6 244,5-7 128,3-7 136,-1-7 176,-4-6 228,-5-7 356,-8-7 480,-8-5 396,-9-4 260,-9-3 124,-6 3-39,-7 3-229,-6 7-388,-6 10-336,-6 9-280,-5 13-220,-3 13-192,-3 15-200,1 14-176,1 14-204,4 13-148,5 8-184,6 6-132,7 2-97,8-3-147,8-6-284,10-8-540,10-10-200,11-13-24,9-11 87,9-13 205,-6-6 476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57.200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804 52 808,'2'-1'2512,"1"-1"393,2-2 227,0-1 132,-1 0-768,-1-1-919,-3 1-653,-2-1-368,-5 1-204,-7 0-100,-7 1-56,-7 1-12,-8 2 40,-5 2 64,-4 1 44,-3 1 12,-2 2 12,-1 2 0,-1 1-28,2 3-56,0 3-40,3 3-24,1 4-16,4 4 0,3 7 8,5 5 16,4 7-16,5 5-12,5 5-4,5 4-28,4 5-32,5 3-8,1 3 16,2 2-12,1 1-24,1-1-8,-1-1-24,1-3-28,0-4-36,1-5 8,0-6-8,0-7-20,3-5-8,1-6-32,3-4-24,5-4-12,5-2-24,8-4 8,9-2-48,9-3-100,8-1-112,6-3-212,5-2-348,1-2-604,-1-1-752,-4-1-761,-5-1-347,-5-1-20,-6 1 235,-5-2 545,-6-1 784,-8-2 1624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57.539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10 122 1828,'0'-5'2408,"-1"-6"445,0-5 335,-1-3-340,0 1-440,0 1-439,1 2-441,0 4-396,2 4-292,0 4-224,1 8-164,3 8-156,2 9-100,0 12-60,0 11-40,1 10-64,-2 8-84,0 6-104,-1 4-140,-2-1-160,0-2-192,0-5-328,-1-8-372,0-9-340,1-10-809,3-10-475,3-12-120,3-13 156,4-11 347,1-14 373,0-3 1312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57.975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22 148 544,'2'-7'2032,"1"-8"536,0-6 429,1-3 155,0-1-408,0 3-484,0 4-451,0 6-445,0 8-356,1 10-280,1 12-212,2 12-148,1 13-132,0 10-108,1 10-68,-1 7-64,-2 3-108,-1 1-116,-2-2-128,-1-5-168,-2-6-248,0-8-296,-2-9-256,0-8-268,-2-10-301,1-10-255,-2-9-48,-1-10 152,-1-10 388,-3-7 588,-2-7 807,-1-4 850,-2 0 807,1 1 608,0 3 308,2 4 24,1 3-164,2 5-287,3 2-397,2 3-440,2 3-404,5-1-436,7 1-492,7 0-740,9-2-1044,9-1-909,8-2-399,9 0-84,4 0 167,4 1 533,0 2 892,-11 1 1628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58.446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47 39 168,'-1'1'2252,"-2"0"664,-3 1 425,-1-1 283,-1-1-336,-1-1-635,2 0-773,3-2-556,3-1-356,5-2-244,6 0-196,4-2-192,6 1-136,3 2-92,3 2-68,1 6-68,-1 4-28,-3 6-4,-5 5 8,-5 6-16,-9 3-24,-6 4-16,-7 1-16,-6-1-36,-3-1-48,-1-2 4,-1-5 20,2-3-20,3-4 8,3-3 4,4-4 0,3-2-48,6-2-20,5-3 28,7-3 36,4 0 52,5-2 80,3 0 100,2 2 60,0 1 72,-1 3 20,-3 2-12,-4 5-20,-5 4-48,-7 4-84,-7 4-84,-7 2-76,-7 2-92,-6 2-80,-5-2-52,-5 0-68,-2-4-196,-1-2-312,1-6-432,3-5-685,5-7-703,6-8-292,9-10 20,10-10 243,10-11 437,4 0 776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58.799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0 13 1404,'3'-2'2492,"3"-2"545,2-1 315,-2 3-220,-2 4-508,-2 6-619,-2 8-693,-1 8-524,2 7-312,3 6-252,5 5-192,6 1-152,6 0-132,7-3-100,6-6-116,5-6-24,3-10 28,0-8 88,-1-10 120,-3-8 160,-6-9 176,-7-8 160,-9-6 108,-8-6 56,-11-3-28,-8-1-32,-9 2-92,-8 4-116,-5 6-176,-5 8-208,-1 8-396,-1 7-600,2 9-821,5 5-735,6 6-320,9 3-64,9 1 271,10 0 509,4-3 884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59.313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48 173 544,'-2'-6'2152,"-2"-6"420,-2-6 309,-1-4 151,-1 1-480,0-1-564,1 4-443,3 2-313,3 3-244,5 4-220,6 2-188,9 2-164,8 2-132,10 2-48,9 2 12,9 1 56,8 1 48,4 1 16,2 0-16,0 1-48,-4 0-64,-5 0-52,-7 0-32,-9 0-24,-8 1 0,-9 4 20,-8 3-4,-8 6-4,-8 8-32,-6 9-8,-5 9-12,-4 9-48,-2 8-8,0 6-24,3 5-12,2 2-4,4-1-4,4-3 8,2-5 0,2-7 0,1-8-8,0-8-8,0-8-48,0-7-64,-2-6-108,-2-5-88,-2-5-136,-4-3-184,-4-3-188,-6-3-304,-5-2-500,-4-2-832,-3-2-685,0-3-235,2-2 0,4-1 259,7-2 533,8-1 884,7 0 1652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1:59.90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26 104 1012,'-2'-1'2216,"-2"-2"609,-1 0 447,0-1 12,1 0-268,0 0-399,3 0-509,2 1-496,5 1-368,6 2-320,6 0-260,7 1-192,7 1-172,7-1-208,6 0-288,2-2-304,1-2-288,0-3-264,-3-1-296,-4-1-276,-7-1-164,-7-1-40,-10 1 71,-10-1 161,-10 2 416,-9 2 620,-8 3 760,-6 4 688,-5 6 468,-1 6 332,0 7 69,1 9-129,4 10-336,3 8-356,5 9-256,5 5-232,5 4-184,5 1-200,5-1-212,4-4-216,4-6-336,3-8-528,2-8-620,3-9-557,3-9-467,3-9-248,3-8 12,3-7 387,2-8 533,1-7 640,-6 1 1156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00.24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12 194 764,'2'-5'1644,"3"-5"640,2-4 517,0-2 175,0 0-208,-1 0-356,-1 4-419,-2 3-493,-1 6-464,-1 6-356,0 7-252,1 5-208,1 5-152,2 3-136,3 1-116,4-1-112,3-3-80,4-4-44,3-6 8,2-6 32,0-6 68,-1-5 72,-2-6 100,-3-5 84,-5-4 104,-5-4 120,-6-3 96,-5-2 68,-7 1 28,-4 2-16,-6 4-68,-4 6-120,-5 7-116,-2 9-148,-1 9-156,1 8-288,2 8-340,4 6-388,7 3-505,8 1-571,11-3-416,11-3-76,13-6 171,10-7 309,11-7 512,-4-5 936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00.787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2 171 336,'6'-3'1392,"7"-2"704,5-2 693,2-2 375,-3 2 20,-4 2-236,-5 4-355,-6 4-517,-4 6-604,-3 6-468,-2 7-348,0 8-304,1 7-296,1 7-220,3 6-180,2 5-184,4 3-120,2 1-64,2-1 36,1-4 56,-1-5 88,0-6 108,-2-7 76,-1-8 68,-2-7 48,-2-6 48,-2-7 56,-2-8 44,-3-7 28,-1-9 28,-2-9 36,0-11 24,-2-9 16,0-11 64,-1-8 56,1-5 56,1-2 36,1 2 24,1 4 24,2 7 12,1 8 16,2 7 52,2 8 52,0 6 40,2 7 40,0 4-4,3 4-208,2 3-136,5 2-104,4 2-100,7 2-84,5 2-72,4 3 84,4 5-20,0 3-80,-1 6-76,-4 3-104,-5 5-72,-7 4-68,-7 3-64,-9 1-68,-7 1-152,-7 0-196,-6-3-273,-4-2-355,-2-4-468,0-4-380,3-4-120,6-5 103,5-6 261,5-6 408,5-3 824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12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58 192,'15'-57'10736,"-24"80"-9867,-42 116-177,22-64-516,-32 127 0,59-194-150,1 0-1,0 0 1,0 0-1,1 0 1,0 1-1,0-1 1,1 0-1,0 0 1,1 0-1,2 11 1,-2-15 7,0 1 0,0-1 0,0 0 0,0-1 0,0 1 0,1 0 0,0-1 0,-1 1 0,2-1 0,-1 0 0,0 0 0,0 0 0,1 0 0,0-1 0,-1 1 0,1-1 0,0 0 0,0 0 0,0 0 0,8 1 0,6 1-330,-1-1 0,1 0-1,0-2 1,0 0-1,0-1 1,-1-1 0,23-3-1,-2-2-2881,0-2-1,48-17 1,-61 16 1617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01.132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30 100 892,'0'-4'1808,"-3"-6"452,-1-3 357,-1-3-5,-1 0-216,1 2-288,1 1-307,2 4-357,2 4-364,4 6-252,2 8-168,4 9-108,2 10-96,1 10-52,0 9-36,-1 10-96,-1 7-108,-3 5-164,0 3-176,-2 0-180,-1-2-172,0-5-172,0-7-248,0-8-276,0-8-244,1-10-201,0-7-219,0-7-304,0-8-196,1-4 0,-1-5 171,0-4 249,0-2 312,-2-2 700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02.216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1 204 56,'0'-5'1636,"2"-5"588,0-5 561,0-1 247,0-1-112,0 2-328,1 3-435,0 5-521,1 5-528,1 8-428,1 6-356,1 5-260,1 5-220,3 2-152,2 1-96,5-1-48,3-3-8,5-2 44,4-6 88,3-5 104,2-6 72,0-4 72,-1-5 64,-3-5 96,-4-5 84,-4-4 60,-5-4 84,-6-2 84,-5-2 40,-6 1-4,-5 1-32,-4 3-44,-5 4-100,-3 5-80,-5 5-56,-3 8-52,-3 7-60,-4 8-92,-1 8-76,-1 7-100,1 6-100,3 3-76,4 1-92,7-1-120,8-3-204,9-6-168,11-5-89,10-7 25,9-7 192,8-6 276,6-5 356,2-4 360,1-3 328,-2-3 272,-3-1 120,-5-1 104,-5 2 61,-6 0-5,-5 3-68,-5 2-148,-2 2-164,-4 2-160,-3 3-140,-1 1-112,-3 3-100,-1 1-108,-1 3-88,-2 2-56,0-1-24,1 1-16,-2-2 24,1-2 60,1-3 72,0-1 92,0-4 96,1-2 88,1-5 104,0-4 52,2-5 12,4-6 48,3-3-4,3-2-24,4 0-40,3 1 12,1 4 16,1 3-68,0 6-52,1 7-44,0 7-68,-1 8-120,-2 10-156,-1 9-160,-2 7-132,-4 5-116,-3 3-76,-3 1 0,-3-3 68,-2-2 132,-1-6 140,-1-4 144,0-7 160,-1-4 96,0-6 96,0-4 56,1-4 24,1-5-20,2-6-36,2-6-16,2-6-52,3-5-36,4-6-24,4-4-16,3-4 12,3 0-16,2-1-8,2 2-8,1 2 24,-1 4 52,0 5 64,-1 5 68,-3 5 28,-1 5-4,-3 8-40,-3 6-60,-1 10-104,-2 8-132,-3 9-100,-1 8-76,-2 6-104,-2 4-124,-2 0-112,0-2-84,0-3-128,0-5-144,2-7-148,1-7-296,1-7-604,2-8-781,1-6-487,0-6-148,0-6 56,-2-6 319,1-3 673,-3 0 1176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03.796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1 114 1704,'-1'0'2488,"1"0"441,1 1 291,1 0-336,2 2-516,3 2-519,5 3-497,3 5-348,6 3-208,4 3-140,5 2-128,5 1-164,4-1-192,4-1-180,6-5-152,4-4-96,4-6-96,3-7-40,4-8 32,1-6 68,0-7 72,-2-5 92,-4-1 104,-5-1 68,-7 3 20,-8 3 8,-7 4-4,-9 7-36,-6 6-24,-6 7-8,-5 6 32,-2 4 32,-2 3 20,1 0-4,2 0-28,4-3-24,5-5-36,7-3-32,8-6-20,7-4 8,8-3 4,9-3 20,7 0 8,8 1 20,5 1 0,7 4 28,4 3-4,3 4 4,4 3-24,0 3-8,-1 1-40,-1 2-20,-3-1 0,-4-1-12,-3-1-60,-3-3-120,-3-3-256,-4-3-432,-4-3-628,-4-3-905,-8-2-491,-7-1-152,-9 0 103,-12 2 373,-10 1 576,-8 2 1456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02.76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9 52 140,'-1'0'1900,"-1"-1"660,-1 0 473,1-1 243,2-1-148,2 0-303,4-1-373,4 1-472,5 1-356,4 0-324,5 0-316,7 2-280,7-1-280,6 1-212,5 0-208,4 0-240,1-1-276,-1 0-336,-5-1-392,-4-1-532,-8-1-516,-10-1-520,-8 0-445,-12 1-147,-10 1 144,-11 3 411,-10 4 549,-11 4 668,1 0 1464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02.94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112 1 348,'-8'5'1516,"-8"8"512,-7 5 461,-1 3 167,2 2-140,7-2-292,12-2-348,14-3-383,17-4-449,17-5-352,14-2-280,13-5-256,8-2-304,3-1-532,1-2-780,-5 0-1013,-9 1-519,-10 1-204,-14 2 39,-15 1 377,-14 2 696,-10 0 1604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06.652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756 31 1448,'-1'-2'2420,"-4"-1"481,-2-1 283,0-1-276,-1 0-588,0 0-619,-2 1-577,-3 2-444,-5 1-280,-6 3-148,-7 3-84,-7 3-48,-6 3-32,-5 3 0,-4 2 16,0 2 36,0 3 32,1 1-28,3 3-16,2 3-28,5 3-40,3 4-52,7 4-48,5 5-20,7 6-32,6 5-12,5 5-12,6 4 0,4 5 4,3 3 28,3 1 24,1 0 12,0-2 20,2-4 4,0-5 24,2-6 8,2-7-8,5-7-8,4-8-24,6-6-32,8-7-76,7-6-116,5-6-192,7-5-336,4-5-424,4-4-481,2-3-559,0-2-468,-1-1-88,-4-2 175,-5-1 357,-9-2 480,-10 2 1100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07.212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23 337 940,'0'-5'2428,"2"-7"561,-1-4 395,0-3 108,0 1-460,-1 3-575,-1 5-653,-1 8-444,-1 11-356,0 12-292,0 14-252,-1 13-232,0 9-216,1 9-228,0 3-168,2 1-148,1-2-96,1-7-28,1-8 52,2-9 16,2-10 84,1-10 104,1-10 104,2-9 96,0-10 68,0-9 156,-2-10 100,0-9 80,-2-11 76,-2-11 60,1-9 92,-1-8 28,0-6 28,0-2 36,0 3 12,1 4 16,-1 8-12,1 8 44,0 9 44,1 9 20,-1 8 12,0 7-40,2 7-63,2 5-109,2 6-176,3 6-216,4 7-244,4 7-224,4 8-233,1 9-255,2 8-196,-1 8-100,0 6-68,-3 4-40,-3 3-52,-4 0-40,-2-3-44,-3-3-113,-4-5-163,-3-7-208,-2-6-216,-1-7-152,-1-6 75,-1-4 193,-1-6 296,-1-6 384,-1-3 1340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07.413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194 235 308,'-4'-4'1668,"-7"-5"512,-6-4 469,-4-2 147,-3-2-156,-1 1-216,1 1-251,3 3-297,2 2-324,5 1-276,4 2-324,7 2-372,7 0-388,8 1-416,9 0-420,8-1-608,7-1-652,8-1-896,5-1-517,6-1-139,3-2 96,2-2 415,1-3 633,-9 1 1260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07.724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61 93 1200,'-3'-3'2004,"-1"-3"589,-3-3 375,-2 0-8,0-1-192,0 1-291,1 2-365,2 1-432,2 1-360,3 1-332,4 1-300,6 1-308,9 1-348,8 0-352,8 0-360,7 0-384,5 0-524,1-1-648,-1 0-685,-4 1-379,-6-1-64,-7 1 164,-7 0 459,-8-2 689,-6 0 1348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08.13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200 63 1240,'-1'-2'2176,"0"-3"633,-1-2 423,-1-2 52,1 0-180,0 1-339,2 0-469,1 1-488,5 2-400,4 3-368,4 2-348,5 3-272,4 6-212,4 5-164,3 8-128,0 7-136,-3 7-124,-3 7-76,-4 7-64,-6 4-24,-5 6 12,-5 2 76,-4 2 92,-1 2 92,-2 1 36,2 1 40,1-1 0,0-1-52,3-1-64,0-2-60,-1-4-16,0-4-28,-2-6 4,-2-5 48,-1-5 68,-1-6 68,-2-6 68,-1-5 108,-3-4 100,-3-4 88,-4-4 36,-5-2-20,-4-3-108,-5-2-220,-4-3-508,-4-2-792,-2-1-1101,0-1-555,2 0-216,2 0 12,6 0 363,4-1 681,7 1 1580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13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14 109 96,'-13'-36'10193,"13"36"-10127,0 21 915,1-7-786,2 21 187,1-1 0,13 54-1,-15-79-298,1 0 0,0-1 0,0 1 0,1-1 0,0 0 0,1 0 0,-1 0 0,2 0 0,-1-1 0,1 0 0,0 0 0,0-1 0,1 1 0,0-1 0,8 5 0,-10-8-78,0 0 1,1-1-1,-1 0 1,0 0-1,1-1 1,-1 1-1,1-1 1,0 0-1,-1-1 1,1 1-1,0-1 1,-1 0-1,1-1 1,0 1-1,-1-1 1,1 0-1,-1 0 1,1-1-1,-1 0 1,0 0-1,1 0 1,-1-1-1,0 1 1,6-6-1,-1 2-220,-1-1 0,1-1 0,-2 1-1,1-1 1,-1-1 0,-1 1 0,1-1 0,-2-1 0,1 0-1,-1 1 1,5-13 0,0-6-46,-2-1 0,-1 0 0,7-48 0,3-11 1843,-11 69-601,-6 19-970,-1 0 0,0 0-1,0 0 1,0 0 0,0 0 0,1 0 0,-1 0 0,0 0-1,0 0 1,0 0 0,0 0 0,1 0 0,-1 0 0,0 0-1,0 0 1,0 0 0,1 0 0,-1 0 0,0 0 0,0 0-1,0 0 1,0 0 0,0 0 0,1 1 0,-1-1 0,0 0-1,0 0 1,0 0 0,0 0 0,0 0 0,0 1 0,0-1-1,0 0 1,1 0 0,-1 0 0,0 0 0,0 0 0,0 1-1,0-1 1,0 0 0,0 0 0,0 0 0,0 1-1,0-1 1,0 0 0,0 0 0,0 1 0,6 39 243,-4-26-230,-1-8-33,24 117 120,-21-111-344,0 1 0,0-1 0,2 0 0,-1 0 1,1-1-1,1 1 0,12 15 0,-15-24-147,0 1-1,0-1 1,0 0 0,1 0-1,-1 0 1,1-1 0,-1 1-1,1-1 1,0 0-1,0-1 1,0 1 0,0-1-1,0 0 1,0 0 0,0 0-1,1-1 1,-1 0-1,0 0 1,0 0 0,1-1-1,-1 0 1,0 0 0,0 0-1,0 0 1,5-3 0,18-6-1366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11.24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nkEffects" value="pencil"/>
    </inkml:brush>
  </inkml:definitions>
  <inkml:trace contextRef="#ctx0" brushRef="#br0">1 511 1332,'1'-1'1788,"2"0"300,1 0 117,1 0-149,-1-1-204,0 1-192,-1-1-188,0 1-184,-1 0-179,0-1-149,0 1-156,0 0-112,0-1-64,0 0-8,1 0-8,-1-2-28,0 0-56,-1-1-60,-1-1-76,1-2-64,1-3-60,0-3-32,1-4-12,2-4-24,2-3-20,1-3-4,2-1-28,3-1-36,1 0 0,3 1 64,1 2 44,1 1 0,0 4 8,0 3-8,1 3-28,1 5-56,3 4-60,3 7-32,3 7-16,4 7-8,3 6-20,2 6-28,3 6-12,3 2-16,2 1-4,1-1-4,3-3 0,2-4 24,3-6 4,1-7 56,0-7 36,-1-7 24,-3-6-16,-4-5-8,-6-4-36,-5-5-128,-7-3-172,-7-3-192,-6-4-284,-5-3-456,-6-2-772,-4 0-1056,-4-1-613,-2 3-203,-1 2 88,-1 4 367,1 4 741,1 6 1260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19.1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 1516,'6'-14'8847,"-4"13"-8462,17-3 3521,28 11-3114,-32-4 72,31 4-397,13 2-833,1-2 1,-1-2-1,67-4 1,-74-4-2665,-19 2-3508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19.4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4 1008,'-17'10'1392,"4"-3"172,13-2-160,13-1-251,15-2-253,5-2-280,15-4-240,3 2-272,6-3-408,-2-1-548,-8 3-452,-3-1-221,-7 0-111,-6 1 24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19.8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54 508,'-2'-3'625,"1"-1"0,-1 0 1,1 0-1,0 1 0,0-1 0,0 0 0,-1-7 0,2 10-467,0 0-1,0 1 1,1-1-1,-1 0 0,0 1 1,0-1-1,0 1 1,0-1-1,1 0 0,-1 1 1,0-1-1,1 0 0,-1 1 1,0-1-1,1 1 1,-1-1-1,0 1 0,1-1 1,-1 1-1,1-1 1,0 0-1,0 1-17,1-1 0,-1 1 0,0 0 0,1-1-1,-1 1 1,1 0 0,-1 0 0,0 0 0,1 0 0,-1 0 0,0 0 0,1 0 0,-1 0-1,3 1 1,18 6 392,1 1 0,-1 1-1,-1 1 1,0 1-1,0 1 1,26 20 0,5 1-237,-20-13-240,65 41-164,-87-54-91,1 2 0,-1-1 0,0 1 0,-1 1 1,0 0-1,9 13 0,-17-21 152,0-1-1,0 1 1,0 0 0,-1 0 0,1 0-1,0 0 1,-1 0 0,1 0-1,-1 0 1,0 0 0,0 0 0,0 0-1,0 1 1,0-1 0,0 0 0,0 0-1,-1 0 1,1 0 0,-1 0 0,1 0-1,-1 0 1,0 0 0,0 0-1,0-1 1,0 1 0,0 0 0,0 0-1,-1-1 1,1 1 0,0-1 0,-4 3-1,-5 5-69,0-1 0,0 0 0,0-1 0,-13 6 0,9-5-24,-38 22-518,-44 29-1798,85-52 1821,1 1 1,1 0-1,-1 0 1,2 1 0,-1 0-1,-10 15 1,7 3-1102,8-4 200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20.2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19 196,'-2'-18'6369,"2"18"-6303,15 32 3627,-3 12-1350,8 48 0,7 119 63,-11-73-1879,-2-17-351,17 101-1038,-30-217 510,0 1 0,1 0 1,0-1-1,0 1 0,0-1 0,6 10 1,-7-14 176,-1 0 1,1 0-1,0-1 0,0 1 1,-1 0-1,1 0 1,0 0-1,0 0 0,0-1 1,0 1-1,0-1 1,0 1-1,0 0 1,0-1-1,0 0 0,0 1 1,0-1-1,0 1 1,1-1-1,-1 0 0,0 0 1,0 0-1,0 0 1,0 0-1,1 0 0,-1 0 1,0 0-1,0 0 1,0-1-1,0 1 1,0 0-1,1-1 0,-1 1 1,0-1-1,0 1 1,0-1-1,0 1 0,0-1 1,0 0-1,0-1 1,4-1-527,-1-1 1,1 0 0,-1 0-1,0 0 1,-1 0 0,5-7-1,6-16-1229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20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210 140 880,'4'-46'2877,"8"-47"10294,-11 97-12412,-1 11-466,-5 7-188,0-1 0,-2 0 0,0 0-1,-16 29 1,-50 74-109,50-89-62,2 2 0,1 0 0,-19 51 0,38-86 60,0 0 1,1 1-1,-1-1 0,1 0 1,-1 1-1,1-1 1,0 1-1,0-1 1,0 1-1,0-1 0,1 0 1,-1 1-1,1-1 1,-1 0-1,1 1 1,0-1-1,0 0 1,0 0-1,0 1 0,0-1 1,0 0-1,1 0 1,-1 0-1,1-1 1,-1 1-1,1 0 0,0 0 1,0-1-1,0 1 1,0-1-1,0 0 1,0 0-1,0 1 0,0-1 1,0-1-1,1 1 1,2 1-1,10 3-211,0-1 0,-1-1 0,1 0 0,26 1 1,53-1-2505,-37-5-3380,106-19 1,-125 13 4314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21.0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248 180 1060,'9'-6'7385,"-5"-9"-3531,-4-21-1237,0 28-1911,0 3-593,0-1-1,0 0 1,-1 0-1,0 1 1,0-1-1,0 1 1,-1-1-1,0 1 1,0-1-1,0 1 1,0 0-1,-1 0 1,0 0-1,0 0 1,-7-7-1,8 10-89,-1 0 0,0 0 0,1 0 0,-1 0 0,0 0 0,0 1-1,-1-1 1,1 1 0,0 0 0,0 0 0,-1 0 0,1 0 0,0 1 0,-1-1 0,1 1-1,-1 0 1,1 0 0,-1 0 0,1 0 0,-1 1 0,1-1 0,0 1 0,-1 0-1,1 0 1,0 0 0,0 1 0,-4 1 0,-2 2 30,0 0 0,0 1 0,0 0 0,1 0 0,0 1 0,0 0 0,1 1 0,0 0 0,0 0 0,1 0 0,0 1 0,0 0 0,1 0 0,0 0 0,1 1 0,0-1 0,-3 14 0,4-17-145,1 1 0,1 0 0,-1-1 1,1 1-1,0 0 0,1 0 1,0 0-1,0 0 0,0 0 1,1-1-1,0 1 0,0 0 0,1 0 1,-1-1-1,2 1 0,-1-1 1,1 1-1,0-1 0,0 0 0,1 0 1,-1 0-1,1-1 0,1 1 1,-1-1-1,1 0 0,0 0 1,6 4-1,-6-5-99,0-1-1,0 0 1,1 0 0,-1 0 0,1-1-1,0 1 1,0-1 0,0-1 0,0 1-1,0-1 1,0 0 0,0 0-1,0-1 1,0 0 0,1 0 0,-1-1-1,0 1 1,0-1 0,0-1 0,0 1-1,0-1 1,0 0 0,6-3 0,-1 0 432,-1-1 1,-1 0 0,1 0-1,-1-1 1,0-1 0,0 1-1,-1-1 1,0-1 0,0 0-1,-1 0 1,8-13 0,-8 9 760,-6 11-716,0-1-1,0 0 1,0 1 0,1-1-1,0 0 1,-1 1 0,1 0-1,0-1 1,0 1 0,0 0-1,5-4 1,-6 9-262,0-1 0,-1 1 1,1 0-1,-1-1 0,1 1 0,-1 0 0,0-1 1,0 1-1,-1 5 0,1-5-65,0 3-368,0 0 1,0 0-1,1 0 0,0 1 1,0-1-1,1 0 1,-1 0-1,1 0 0,0 0 1,1-1-1,0 1 1,5 9-1,-5-12-73,0 0 0,0 0 0,0-1 0,0 1-1,0-1 1,0 1 0,1-1 0,-1 0 0,1 0 0,0-1 0,-1 1 0,1-1 0,0 1-1,0-1 1,0 0 0,0-1 0,0 1 0,0-1 0,0 0 0,7 0 0,22-4-1715,1-6 488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21.3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1 101 1484,'0'-4'856,"0"1"0,0-1 0,0 1 0,0-1 0,1 1 0,-1-1 0,1 0 0,0 1 0,0 0 0,0-1 0,3-4 0,-3 7-464,0 0 1,0 0-1,0-1 1,0 1-1,1 0 0,-1 0 1,1 0-1,-1 0 1,0 0-1,1 1 0,0-1 1,2-1-1,20-3 185,130-10 1066,-59 8-3203,-2-5-5873,-122 24-2107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21.7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10 1216,'-10'13'1904,"3"-4"352,7-2 233,7-1-205,3-3-304,14-1-352,0-2-368,6-2-316,8-1-347,-4-3-381,3-1-512,-7 0-557,4-3-687,-7 3-792,-6 3-364,-4 3-76,-7-1 195,-3 2 385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26.1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535 0 668,'-86'6'8839,"-5"11"-3572,63-9-4591,1 1 0,0 1 0,0 1-1,-37 22 1,48-24-786,2 1 0,-1 0 0,1 1 0,0 1 0,1 0 0,1 1 0,0 1 0,-10 14-1,15-17 182,0 1-1,1-1 1,0 1-1,1 0 1,0 0-1,1 1 0,1-1 1,0 1-1,0 0 1,2 0-1,-2 25 1,3-20-31,1-1-1,0 1 1,2 0 0,0-1 0,0 1 0,2-1 0,8 22-1,-10-31-22,1-1-1,0 0 0,0 0 0,1 0 1,0 0-1,0 0 0,0-1 0,1 0 1,0 0-1,0-1 0,0 0 1,1 0-1,0 0 0,0-1 0,0 0 1,1 0-1,13 5 0,8-1-284,0-1 0,0-1-1,1-1 1,0-2 0,0-1 0,55-4-1,48-12-3463,-1-9-4294,-93 16 4465,-25 3 2203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14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1 451 240,'7'-45'4033,"-4"1"4172,7 68-5526,-5-1-2571,2 1-1,0-1 0,1 0 0,13 24 1,-16-37-80,0-1 0,1 0 0,0 0 0,1 0 0,0-1 1,0 0-1,1 0 0,0-1 0,0 0 0,1-1 0,16 11 0,-23-16-1,0 0 0,0 0 0,0 0-1,0-1 1,0 1 0,0 0 0,0-1-1,0 1 1,0-1 0,1 0 0,-1 0-1,0 0 1,0 0 0,0 0-1,1 0 1,-1-1 0,0 1 0,0-1-1,0 1 1,3-2 0,-2 0 2,0 0-1,0 0 1,0 0 0,0-1-1,0 1 1,0-1 0,0 0-1,-1 1 1,1-1 0,3-6-1,0-3 2,1-1-1,-1 1 0,-1-1 1,0 0-1,3-17 0,0-10-17,-3 0-1,2-62 0,3-28-25,-10 130 13,0 1 0,0-1 0,0 0 0,1 0 0,-1 0 0,0 0 0,0 0 0,0 0 0,0 0 0,0 0 0,0 0-1,0 0 1,1 0 0,-1 0 0,0 0 0,0 0 0,0 0 0,0 0 0,0 0 0,0 0 0,1 0 0,-1 0 0,0 0 0,0 0 0,0 0 0,0 0 0,0 0 0,0 0 0,1 0 0,-1 0 0,0 0 0,0-1 0,0 1 0,0 0 0,0 0 0,0 0 0,0 0 0,0 0 0,0 0 0,0 0 0,1 0 0,-1 0 0,0-1 0,0 1 0,0 0 0,0 0 0,0 0 0,0 0 0,0 0 0,0 0 0,0-1 0,7 23-28,5 30-3,19 86-102,-26-122-27,0-1 0,1 1-1,1-1 1,1 0-1,0-1 1,14 20 0,-21-32 94,1 0 0,-1-1 0,0 1 0,0-1 0,1 0 0,-1 1 0,0-1 0,1 0 0,0 0 0,-1 1 0,1-1 0,0-1 0,-1 1 0,1 0 0,0 0 0,0-1 0,0 1 1,0-1-1,-1 1 0,1-1 0,0 0 0,0 0 0,0 0 0,0 0 0,0 0 0,0 0 0,0 0 0,0-1 0,0 1 0,0-1 0,0 1 0,-1-1 0,1 0 0,0 0 0,0 0 0,-1 0 0,1 0 0,-1 0 0,1 0 0,-1-1 0,3-1 1,1-3-87,0 1 0,0-1 1,0-1-1,0 1 1,-1-1-1,0 1 1,-1-1-1,0 0 1,4-9-1,1-9 626,-1 0-1,-1 0 1,-1 0 0,2-46 0,-7 70-465,0 1 0,0 0 0,0-1 0,0 1 0,-1-1 0,1 1 1,0 0-1,0-1 0,0 1 0,0-1 0,0 1 0,0 0 0,0-1 1,0 1-1,0-1 0,0 1 0,0 0 0,1-1 0,-1 1 1,0-1-1,0 1 0,0 0 0,0-1 0,1 1 0,-1 0 0,0-1 1,0 1-1,1 0 0,-1-1 0,0 1 0,0 0 0,1 0 0,-1-1 1,0 1-1,1 0 0,-1 0 0,1-1 0,-1 1 0,11 13 406,8 26 99,-13-21-515,24 56-41,-27-69 35,0 0 0,-1 0 1,2 0-1,-1 0 0,0-1 1,1 1-1,0-1 0,0 0 0,0 0 1,1 0-1,5 3 0,-7-6-43,0 0 0,1 0 1,-1 0-1,0-1 0,0 1 0,1-1 0,-1 0 0,0 0 0,1 0 0,-1-1 0,0 1 0,1-1 0,-1 1 0,0-1 0,0 0 0,0-1 0,0 1 1,0 0-1,0-1 0,0 0 0,0 1 0,0-1 0,-1 0 0,5-4 0,4-4-139,-1 0-1,0 0 1,0 0-1,11-18 1,-10 11 267,-1 0 1,-1-1 0,0 0-1,-1-1 1,-2 0 0,1 0-1,-2 0 1,5-37 0,-10 54-72,1 1 1,-1-1-1,0 1 1,0-1 0,0 1-1,0-1 1,0 1 0,0-1-1,0 1 1,-1-1 0,1 1-1,0-1 1,-1 1 0,1-1-1,-1 1 1,0-1-1,1 1 1,-1-1 0,0 1-1,0 0 1,-1-2 0,1 2-5,-1 1 1,1-1-1,0 1 1,0-1-1,-1 1 1,1-1-1,0 1 1,-1 0 0,1 0-1,0 0 1,-1 0-1,1 0 1,0 0-1,-1 0 1,1 0-1,0 0 1,-1 1-1,1-1 1,-2 1-1,-3 1 0,1 1 0,-1-1 0,1 1 0,-1 0 0,1 1 0,0-1 0,0 1 0,1 0 0,-7 7 0,2 1 3,1 1 0,1 0 0,0 0-1,0 0 1,1 1 0,1 0 0,0 1-1,1-1 1,-4 29 0,6-21-4,0-1 1,1 1-1,1-1 1,1 1-1,1-1 1,6 29-1,-7-41-32,2-1 1,-1 1-1,1 0 0,1-1 0,-1 0 0,1 0 1,1 0-1,-1 0 0,11 11 0,-11-15-41,-1 0-1,1-1 1,0 0-1,1 0 0,-1 0 1,0-1-1,1 1 1,-1-1-1,1 0 1,0 0-1,0 0 0,0-1 1,0 0-1,0 0 1,0 0-1,0-1 1,0 1-1,7-2 0,1 1-165,0-2-1,0 0 0,0-1 0,0 0 0,-1-1 0,1 0 0,-1-1 0,0 0 1,-1-1-1,1 0 0,-1-1 0,0 0 0,17-16 0,-16 13 63,-1-1 1,-1 0-1,0-1 1,0 0-1,-1-1 0,-1 1 1,0-2-1,-1 1 0,0-1 1,-1 0-1,6-22 1,-3-2 543,-2 0 1,-2 0 0,0-70 0,-11-40 3850,3 130-3223,2 15-766,0 1 0,1-1 0,-1 1 0,1-1-1,0 1 1,-1-1 0,1 0 0,0 1-1,1-1 1,-1 1 0,1-4 0,2 7 661,-1 8-623,2 12-167,18 163 169,15 97-348,-16-179-754,-2-37-3437,-78-101-6570,52 30 10065,-43-26 613,30 20 1208,0-1 0,0-1 0,-34-33 0,53 45-948,0 1 1,-1-1-1,1 1 1,0-1 0,0 0-1,0 0 1,0 1-1,0-1 1,0 0-1,0 0 1,1 0-1,-1 0 1,1 0-1,0 0 1,-1 0 0,1 0-1,0 0 1,0 0-1,0 0 1,0 0-1,1 0 1,-1 0-1,0 0 1,1 0 0,0 0-1,-1 0 1,1 0-1,0 0 1,0 0-1,0 0 1,0 1-1,0-1 1,1 0-1,1-2 1,6-5-234,0 1 0,0 0 1,0 0-1,18-11 0,-16 12-20,126-79-2504,-21 15-631,-74 42 2141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26.5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45 56,'-3'-44'14337,"5"54"-10787,2 7-3855,2 24 589,-2 1 0,-1 0 0,-4 42 0,3 33-598,0-65-180,-2-23-951,2 1-1,1-1 1,1 1-1,12 45 1,-15-71 1026,0 0 0,1 0 0,-1-1 1,0 1-1,1 0 0,0 0 0,0-1 0,0 1 0,0-1 1,1 0-1,0 0 0,-1 1 0,1-2 0,0 1 0,0 0 0,0-1 1,1 1-1,4 2 0,15-2-1590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26.9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80 644,'0'-40'4145,"0"0"3805,7 86-3021,2 11-4674,4 275-139,-12-110-5122,-1-210 3962,0-5-227,-1 0-1,2 0 1,-1 0 0,1 0-1,0-1 1,3 14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27.2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41 138 936,'-17'-4'2032,"-6"-10"5789,29 8-5749,11-1-640,7-2-752,7-2-852,6-4-1004,10 0-884,-3-1-504,7 3-164,0-2 139,-3 3 393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27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99 508,'-8'-12'8669,"8"10"-8370,11-16 3975,20-10-1471,-22 23-2607,-1 0 0,1 0-1,0 0 1,0 2 0,0-1 0,12-2 0,-17 4-190,0 1 1,-1 0-1,1 1 1,0-1-1,0 1 1,0-1-1,-1 1 1,1 0 0,0 1-1,0-1 1,0 1-1,-1-1 1,1 1-1,0 0 1,0 1-1,-1-1 1,1 1-1,-1-1 1,4 3-1,-6-2-5,1 0-1,0 0 0,-1 0 0,1 0 0,-1 0 1,0 0-1,0 0 0,0 1 0,0-1 0,0 0 0,0 1 1,-1-1-1,1 0 0,-1 1 0,0-1 0,1 1 1,-1-1-1,0 1 0,-1-1 0,1 1 0,0-1 1,-1 1-1,1-1 0,-1 1 0,-1 3 0,-3 7 35,0 0-1,-1-1 1,-10 17-1,10-19-9,3-5-14,0 0-2,0 0 0,0 0 0,1 0 0,0 1 0,0-1 1,-2 8-1,4-12-13,0 0 1,0 1-1,0-1 1,0 1-1,0-1 1,0 1-1,1-1 1,-1 1-1,0-1 1,1 1-1,-1-1 1,1 0-1,0 1 1,-1-1-1,1 0 1,0 0-1,0 1 1,0-1-1,0 0 1,0 0-1,0 0 1,0 0-1,0 0 1,0 0-1,0 0 1,1-1-1,-1 1 0,3 1 1,43 19-201,-33-16 170,0 1 0,-1 0 0,0 1 1,-1 1-1,21 15 0,-30-21 38,-1 0-1,0 1 1,1-1 0,-1 1-1,0 0 1,-1 0 0,1 0-1,0 0 1,-1 0 0,0 0-1,0 0 1,0 0 0,0 0-1,0 0 1,0 1 0,-1-1-1,0 0 1,0 1 0,0-1-1,0 0 1,0 1 0,0-1-1,-1 0 1,0 1 0,0-1-1,1 0 1,-2 0 0,1 0-1,0 0 1,-3 4 0,-3 5-222,0-1-1,-1-1 1,0 0 0,-1 0 0,0 0 0,0-1 0,-1 0 0,0-1-1,-1 0 1,0-1 0,-17 9 0,13-12-3463,15-14-392,16-19-684,2 6 2684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27.9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23 1948,'-5'-13'7455,"4"13"-7259,1 1 30,-1-1-1,1 1 1,-1 0-1,1-1 1,0 1-1,-1 0 1,1 0-1,0 0 1,-1-1-1,1 1 1,0 0-1,0 0 1,0 0-1,0-1 1,0 1-1,0 0 1,0 0-1,0 0 1,0 0-1,0 1 1,3 17 192,0 0 1,1-1-1,1 1 1,0-1 0,2 0-1,0 0 1,10 16-1,-12-25-564,0 0 0,0 0-1,1 0 1,1-1 0,-1 0-1,1-1 1,1 1 0,-1-1 0,1-1-1,0 1 1,1-1 0,0-1-1,0 0 1,13 6 0,-19-9 146,-1-1 0,0 0 0,1 0 1,-1-1-1,1 1 0,0-1 0,-1 1 0,1-1 1,-1 0-1,1 1 0,0-2 0,-1 1 0,1 0 1,0 0-1,-1-1 0,1 1 0,-1-1 0,1 0 1,-1 0-1,1 0 0,-1 0 0,0 0 1,1-1-1,-1 1 0,0-1 0,0 1 0,0-1 1,0 0-1,0 0 0,0 0 0,-1 0 0,1 0 1,0 0-1,-1 0 0,0-1 0,0 1 0,0 0 1,0-1-1,0 1 0,1-5 0,1-3 205,-1-1 0,0 1-1,-1-1 1,0 1 0,-1-1-1,0 1 1,-1-1 0,-3-20 0,1 21-155,1 0 1,-1 1 0,-1-1-1,0 1 1,0 0 0,-1 0-1,0 0 1,-1 0-1,0 1 1,0 0 0,-8-8-1,10 13-198,1-1-1,-1 1 1,-1 0-1,1 0 0,0 1 1,-1-1-1,1 1 1,-1 0-1,0 0 0,-6-1 1,7 2-209,0 0 1,-1 1-1,1-1 1,-1 1-1,1 0 1,0 1-1,-1-1 1,1 1-1,0 0 1,0 0-1,-1 0 1,1 0-1,-6 4 1,9-5 88,-1 1 0,0 0 0,0-1 0,1 1 0,-1 0 0,0 0 0,1 0 0,-1 1 0,1-1 0,0 0 0,-1 0 0,1 1 1,0-1-1,0 1 0,0-1 0,0 1 0,0 0 0,0-1 0,0 1 0,0 0 0,1 0 0,-1-1 0,1 1 0,-1 0 0,1 0 0,0 0 0,0 0 0,-1 0 0,1-1 1,1 4-1,4 11-1936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28.3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32 118 1172,'-6'-4'612,"-17"-17"5540,22 20-6007,1 1-1,0-1 1,0 1-1,-1-1 1,1 1-1,0-1 1,0 1-1,0-1 1,-1 1-1,1-1 1,0 1-1,0-1 1,0 1-1,0-1 0,0 0 1,0 1-1,0-1 1,0 1-1,0-1 1,1 1-1,-1-1 1,0 1-1,0-1 1,0 1-1,1-1 1,-1 1-1,0-1 1,0 1-1,1-1 1,-1 1-1,0-1 1,1 1-1,-1 0 0,1-1 1,-1 1-1,0 0 1,1-1-1,-1 1 1,1 0-1,-1 0 1,1-1-1,-1 1 1,1 0-1,-1 0 1,1 0-1,-1 0 1,1-1-1,0 1 1,0 0-1,23-6 630,0 0 0,1 1 1,41-2-1,20-4-2652,-69 8 945,29-6-2882,-22-2-1460,-23-2 383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28.7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24 1424,'-33'-23'16601,"34"24"-16510,0 0 0,0 0 1,0 0-1,0 0 0,0 1 0,0-1 1,0 0-1,0 1 0,0-1 0,-1 0 1,1 1-1,0-1 0,-1 1 0,0-1 1,1 1-1,-1 1 0,5 33-266,-3-19 266,13 118-180,-12-88-1105,20 95 1,-20-127 432,14 40-3078,-16-52 3145,1 0 1,-1 0-1,1-1 0,0 1 1,0 0-1,0-1 0,0 1 0,4 3 1,-6-6 524,1 0 1,0 1 0,-1-1-1,1 1 1,-1-1 0,1 0-1,-1 0 1,1 0 0,0 1 0,-1-1-1,1 0 1,0 0 0,-1 0-1,1 0 1,0 0 0,-1 0 0,1 0-1,-1 0 1,1 0 0,0 0-1,-1 0 1,1-1 0,0 1-1,-1 0 1,2-1 0,8-5-1465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29.1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77 116,'-6'-19'4490,"5"16"-3381,0 1 1,1-1-1,0 0 1,0 1-1,-1-1 0,10-15 5364,-7 17-6138,14-6 43,7 2-142,0 1 0,0 1 0,40 0 0,-53 3-261,-1 0 1,1 1 0,-1 0 0,0 1-1,1-1 1,-1 2 0,0-1 0,0 2-1,0-1 1,-1 1 0,1 0 0,8 6-1,-15-8 22,1 1 0,-1-1-1,0 1 1,0 0-1,0-1 1,0 1-1,0 0 1,0 0-1,-1 0 1,1 1 0,-1-1-1,0 0 1,0 0-1,0 1 1,-1-1-1,1 1 1,-1-1-1,0 5 1,0 7 15,0 1-1,-6 27 1,3-23 7,-1 3 3,-18 189 161,21-180-162,1-1 1,2 0-1,1 0 0,14 58 0,3-29-134,2-1-1,3 0 1,3-2-1,46 71 0,-68-118 66,3 3-66,-2 0 1,1 0 0,-2 1-1,0 0 1,0 0-1,4 22 1,-9-34 101,-1 0 0,0 1-1,0-1 1,0 1 0,0-1 0,0 1 0,0-1 0,-1 1 0,1-1 0,-1 1 0,0-1 0,1 0 0,-1 1 0,0-1 0,0 0 0,-1 0 0,1 0 0,0 0 0,-1 0-1,-2 3 1,0-2 43,1 0-1,-1 0 1,0-1-1,0 1 1,-1-1-1,1 0 1,0 0-1,-1-1 0,1 1 1,-6 0-1,-8 1 75,1 0 0,-1-2 0,0 0 0,-26-2 0,36 0-577,1 1-1,-1-1 1,1-1 0,-1 1 0,-12-5 0,20 5 269,-1 1 0,0 0 0,0-1 0,0 1 0,0-1 0,1 1 0,-1-1 0,0 0-1,0 1 1,1-1 0,-1 0 0,1 1 0,-1-1 0,1 0 0,-1 0 0,1 1 0,-1-1 0,1 0 0,-1 0 0,1 0 0,-1-1 0,2 0-74,-1 1-1,0-1 1,0 1 0,1-1 0,-1 1 0,1-1 0,-1 1-1,1 0 1,0-1 0,-1 1 0,1 0 0,0-1-1,0 1 1,0 0 0,0 0 0,0 0 0,0 0-1,2-1 1,18-15-2543,8-3 443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29.5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366 132 480,'7'-27'2032,"-2"13"1545,-2-1 1,0 0-1,3-28 1,-6 42-3506,0 0 1,-1 0-1,1 0 1,0 1 0,0-1-1,-1 0 1,1 0 0,0 1-1,-1-1 1,1 0 0,-1 0-1,1 1 1,-1-1 0,1 1-1,-1-1 1,1 0 0,-1 1-1,0-1 1,1 1-1,-1-1 1,0 1 0,1 0-1,-1-1 1,0 1 0,0 0-1,1-1 1,-1 1 0,0 0-1,0 0 1,0 0 0,1 0-1,-1 0 1,0 0 0,0 0-1,0 0 1,0 0-1,1 0 1,-1 0 0,0 0-1,-1 1 1,-40 8-389,34-6 510,-37 9-161,-12 2-1,0 3 1,-73 32-1,128-48-27,1-1-1,0 1 0,-1-1 0,1 1 0,0 0 0,0 0 1,-1-1-1,1 1 0,0 0 0,0 0 0,0 0 0,0 0 0,0 0 1,0 1-1,0-1 0,0 0 0,1 0 0,-1 0 0,0 1 0,1-1 1,-1 1-1,1-1 0,0 0 0,-1 1 0,1-1 0,0 1 0,0-1 1,-1 1-1,2 1 0,0 2 5,0-1 1,1 1 0,0 0-1,0-1 1,0 1-1,0-1 1,5 5-1,1 4-7,19 36-148,37 89 0,-55-114 90,-2 0 0,0 1-1,-1-1 1,-2 1 0,0 0-1,-1 32 1,-6 21 58,0-46-3,3 48 0,0-77-41,1 0-1,-1 0 1,1 0-1,0 0 1,0 0-1,0 0 1,0 0-1,1-1 1,-1 1-1,1-1 1,-1 1 0,1-1-1,0 1 1,0-1-1,0 0 1,0 0-1,0 0 1,1 0-1,-1 0 1,1 0-1,-1-1 1,1 1-1,0-1 1,-1 0 0,1 0-1,0 0 1,0 0-1,0 0 1,5 0-1,8 2-570,1-1-1,0-1 1,-1-1-1,21-2 1,-22 1-6,124-9-5544,-118 7 4848,0 0 0,0-2 0,0-1 0,29-11 0,-15-1-252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30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59 1404,'-1'-5'824,"1"1"0,-1 0 0,-1 0 0,1 0 1,-1 0-1,1 0 0,-1 0 0,0 1 0,0-1 0,-1 0 0,1 1 0,-6-6 0,7 8-703,1 1-1,-1 0 0,1 0 1,-1-1-1,1 1 1,-1 0-1,1 0 0,-1 0 1,1 0-1,-1 0 1,1 0-1,-1 0 0,1 0 1,-1 0-1,1 0 1,-1 0-1,1 0 0,-1 0 1,1 0-1,-1 1 1,1-1-1,-1 0 0,1 0 1,-1 1-1,1-1 1,0 0-1,-1 0 0,1 1 1,-1-1-1,1 1 1,0-1-1,-1 0 0,1 1 1,0-1-1,-1 1 1,1-1-1,0 1 0,0-1 1,-1 0-1,1 1 1,0-1-1,0 1 0,0-1 1,0 1-1,0 0 1,-8 28 1291,6 19-1113,2 1 0,2-1 0,2 1-1,12 52 1,3 36-424,-8 59-512,-19-233 243,5-3 219,-3-38 500,3 0-1,12-127 1,-6 185 52,1-1 0,12-35 0,-13 47-241,1 1-1,-1 0 1,1 0-1,1 0 1,-1 0-1,1 1 0,1 0 1,-1 0-1,8-7 1,-11 13-117,-1-1 0,1 1 0,0 0 0,0 0 0,-1 0 0,1 0 0,0 0 0,0 0 0,0 0 0,1 0 0,-1 1 0,0-1 0,0 1 0,0 0 0,0-1 0,1 1 0,-1 0 0,0 0 0,0 0 0,4 1 0,-2 1-28,0-1 0,0 1-1,0-1 1,0 1-1,-1 0 1,1 1 0,-1-1-1,1 0 1,-1 1 0,3 3-1,5 6-152,0 0 0,-1 0 0,-1 1 0,13 22 0,1 10-936,-1 1 1,-3 1-1,26 95 0,-24-43-3278,-9-1-3772,-11-79 6050,-1-5 266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15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26 444,'23'-24'4173,"-22"23"-4103,-1 1 1,0 0-1,0 0 0,0 0 0,0 0 1,1 0-1,-1 0 0,0 0 1,0 0-1,0-1 0,1 1 0,-1 0 1,0 0-1,0 0 0,0 0 0,1 0 1,-1 0-1,0 0 0,0 0 1,1 0-1,-1 0 0,0 0 0,0 1 1,0-1-1,1 0 0,-1 0 0,0 0 1,0 0-1,0 0 0,1 1 352,-1-1-352,1 1 0,-1 19 1102,-29 252 3019,27-204-4292,13 137 0,-10-197-373,0 0 0,1 1 0,0-1 0,1-1 0,-1 1 0,7 12 0,-7-17 149,0 0 0,-1 0 0,1 0 1,1-1-1,-1 1 0,0-1 0,0 1 0,1-1 1,0 0-1,-1 0 0,1 0 0,0-1 1,0 1-1,0 0 0,0-1 0,0 0 0,0 0 1,7 2-1,16-1-1614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30.5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78 1028,'-27'-9'2120,"3"1"525,-7-8 7583,38 14-8907,10 2-661,10 0-632,4 0-704,6-4-969,0 3-891,1-3-396,2 0-108,1 1 143,0-7 385,-4-6 792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30.9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74 1576,'0'-16'10693,"14"14"-8669,-1 0-596,14 0-615,4 0-693,-1-1-657,4-1-731,0-2-840,-7 1-532,0-1-200,1 1 131,-8-4 345,-3-2 556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31.2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221 119 48,'-1'-2'402,"0"-5"1030,-1-1 0,1 1 0,1 0 0,-1-15 0,1 20-1131,1 0 0,-1 0-1,0 0 1,1 0 0,0 0 0,-1 0-1,1 0 1,0 0 0,0 1 0,0-1 0,0 0-1,0 0 1,0 1 0,1-1 0,-1 1 0,1-1-1,-1 1 1,1-1 0,-1 1 0,1 0-1,0 0 1,3-2 0,5-2-37,0 1 0,1 0 0,-1 1-1,1 0 1,0 1 0,0 0 0,0 1 0,0 0 0,0 0-1,0 1 1,0 1 0,0 0 0,15 3 0,-20-2-244,0-1-1,1 1 1,-1 1 0,0-1-1,0 1 1,0 0-1,-1 0 1,1 1 0,-1 0-1,0 0 1,0 0 0,0 0-1,0 1 1,-1 0 0,1 0-1,-1 0 1,-1 1 0,1-1-1,-1 1 1,0 0 0,0 0-1,-1 0 1,4 11 0,-2 9-21,-1 0 1,-1 0 0,-1 0 0,-2 0 0,0 0-1,-6 27 1,1 10-20,1 64 49,5-1 0,21 152 1,-21-277-33,2 15-131,0 0 1,-1 0-1,-1 0 0,0 0 1,-5 29-1,4-42 38,0-2 0,0 1 0,0 0-1,0 0 1,0 0 0,0 0 0,0 0 0,-1-1 0,1 1 0,-1-1 0,1 1-1,-1-1 1,0 1 0,1-1 0,-1 0 0,0 0 0,0 0 0,0 0 0,0 0-1,0 0 1,0-1 0,0 1 0,0-1 0,0 1 0,-4-1 0,-6 2-675,0-2 0,0 1 0,-17-3 0,15 1 83,-75-4-2963,-127-5-2312,110 11 4205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32.2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1 348,'0'1'11198,"26"8"-8231,40 10-2096,25-1 163,1-5 0,140 3-1,189-23-376,-321 4-427,204-9-119,309-7-430,1 33-185,223 11 1083,-628-32-260,545-29-289,-305 23-52,-411 13-139,-31 0-19,-2 1-98,-1-1 1,0 0-1,1 0 1,-1-1-1,0 0 0,0 1 1,1-1-1,4-2 1,-42 2-12638,16 4 10507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33.9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636 16 1596,'5'-12'8744,"-5"11"-8470,-15-1 3540,-21 10-1789,-88 37 137,-56 23-1141,147-54-1037,0 3 1,1 0-1,-34 25 1,56-33 8,0 0 0,0 0 0,1 1 0,0 1 0,1-1 0,0 1 0,1 1-1,0-1 1,1 1 0,0 1 0,0-1 0,2 1 0,0 0 0,0 0 0,1 0 0,-1 15 0,1-5 146,1 1-1,1 0 0,1 0 1,1 0-1,1 0 1,2-1-1,0 1 0,10 28 1,-11-43-50,0 0 1,0 0-1,1-1 0,0 0 1,1 0-1,0 0 0,0-1 0,1 1 1,0-1-1,0 0 0,1-1 1,12 11-1,-8-10-58,0-1-1,0 0 1,0 0 0,1-1 0,-1-1-1,1 0 1,0 0 0,25 3-1,0-2-1016,-1-2-1,1-2 1,70-5-1,-74 0-2033,0-2 1,-1-1-1,0-1 0,51-20 0,-53 14 928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34.3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60 252,'2'-30'4481,"4"1"4970,-6 29-9372,0 0 0,0 0 0,1 0 0,3 2 1816,-4-2-1816,0 0 0,0 0 0,0 1 0,0-1 0,0 0 0,1 0 0,-1 0 0,0 1 0,0-1-1,0 0 1,0 0 0,0 0 0,0 1 0,0-1 0,0 0 0,0 0 0,0 1 0,0-1 0,-1 0 0,1 0 0,0 1 0,5 15 711,1 26-401,-2 0 0,-1 0-1,-3 0 1,-8 77 0,2-33-430,2-23-293,0-23-1492,3 0 0,5 79 0,-3-116 1358,0 1 1,0-1-1,0 1 0,0-1 0,0 1 0,1-1 0,-1 0 0,1 1 0,0-1 0,4 5 0,-5-7 222,0 0-1,1 1 0,-1-1 0,0 0 0,0 0 1,1 0-1,-1 0 0,1-1 0,-1 1 0,1 0 1,-1 0-1,1-1 0,-1 1 0,1-1 0,0 0 1,-1 1-1,1-1 0,0 0 0,-1 0 0,1 0 1,0 0-1,-1 0 0,1 0 0,0-1 0,1 0 1,20-9-2028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34.7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0 150 24,'18'-65'4519,"-2"-1"4867,-16 65-9181,1 0 0,-1 0 0,0 0 0,0 0-1,0 0 1,1 0 0,-1 0 0,1 0 0,-1 0-1,1 0 1,-1 0 0,1 0 0,-1 0 0,1 0 0,0 1-1,-1-1 1,1 0 0,1-1 0,-1 2-120,0 0 1,-1 0 0,1 0-1,-1 0 1,1 0-1,-1 0 1,1 1-1,-1-1 1,1 0 0,-1 0-1,1 0 1,-1 1-1,1-1 1,-1 0-1,0 0 1,1 1 0,-1-1-1,1 0 1,-1 1-1,0-1 1,1 1-1,-1-1 1,0 0 0,1 1-1,-1 0 1,4 5 112,-1 0 0,0 0 1,0 0-1,3 11 0,5 32-105,-2 1-1,-2 0 0,1 99 1,-6-72-265,-1 55-486,0 5-1886,8-49-4383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35.0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177 151 104,'-52'-22'1670,"-10"-5"1427,4-4 3496,58 31-6519,-1 0 0,1-1 1,0 1-1,0 0 0,-1 0 1,1 0-1,0 0 0,0 0 1,0 0-1,-1-1 0,1 1 1,0 0-1,0 0 0,0 0 1,-1 0-1,1-1 0,0 1 1,0 0-1,0 0 0,0-1 1,0 1-1,0 0 0,0 0 1,0-1-1,-1 1 0,1 0 1,0 0-1,0-1 0,0 1 0,0 0 1,0 0-1,0-1 0,0 1 1,0 0-1,1 0 0,-1-1 1,0 1-1,0 0 0,0 0 1,0 0-1,0-1 0,0 1 1,13-8 1654,18-1-386,111-12-1079,72 7-10040,-107 8 3371,-62 3 4610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35.4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36 110 28,'1'-29'12744,"-5"43"-10327,-18 235 1403,17-172-3597,1 136 155,4-203-306,1-15 193,8-54-119,-16-90-235,3 84 77,5-104 1,0 157 68,2 1 0,-1-1 0,2 1 0,-1-1 0,2 1 0,-1 0 0,2 0 1,-1 1-1,1 0 0,9-12 0,-11 17-25,-1 0 0,1 0 0,0 1 0,0-1 0,1 1 0,-1 0 0,1 0 0,0 1 0,0 0 0,1-1 1,-1 2-1,0-1 0,1 0 0,0 1 0,0 0 0,-1 1 0,1-1 0,0 1 0,0 0 0,0 1 0,10-1 0,-11 2-28,0 0 0,0 1 0,0-1 0,0 1 0,-1 0 0,1 0 0,0 1 0,-1-1 0,0 1 0,0 0-1,0 0 1,0 1 0,0-1 0,0 1 0,-1 0 0,0 0 0,0 0 0,0 0 0,0 0 0,2 6 0,6 11-31,-2 1-1,0 0 0,6 24 1,-12-35 6,41 187-1188,-24-96-1935,6-1-4955,-10-68 2841,-9-25 3130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35.8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111 195 636,'-28'-13'1665,"-54"-34"11379,82 47-12973,15-6 1428,23-1-1258,-35 6-85,118-21-2920,158-54-9697,-215 54 10598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15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3 532 676,'1'-3'380,"3"-6"887,0 0-1,-1 0 0,-1 0 1,1-1-1,0-11 1,-15 152 3094,1-28-5365,11-100 671,0 1 1,1 0 0,-1 0-1,1 0 1,0-1-1,0 1 1,2 4 0,-3-7 230,0-1 1,0 1 0,0-1 0,0 1 0,0-1 0,1 1 0,-1-1 0,0 1 0,0-1 0,1 1 0,-1-1 0,0 1 0,1-1-1,-1 0 1,0 1 0,1-1 0,-1 0 0,1 1 0,-1-1 0,1 0 0,-1 1 0,0-1 0,1 0 0,-1 0 0,1 0-1,-1 0 1,1 1 0,-1-1 0,1 0 0,0 0 0,-1 0 0,1 0 0,-1 0 0,1 0 0,-1 0 0,1 0 0,-1 0 0,1-1-1,-1 1 1,1 0 0,-1 0 0,1 0 0,-1-1 0,1 1 0,-1 0 0,0 0 0,1-1 0,-1 1 0,1 0 0,-1-1-1,0 1 1,1 0 0,-1-1 0,0 1 0,1-1 0,-1 1 0,0-1 0,0 1 0,1-1 0,-1 1 0,0-1 0,10-16-1801</inkml:trace>
  <inkml:trace contextRef="#ctx0" brushRef="#br0" timeOffset="1">47 285 64,'0'-44'2008,"0"7"416,0 6 229,0 5 119,0 3-576,0 2-948,4 1-1488,2 2-1244,4 0-680,-3 3-340,0 4-125,-10-2 105,-4 6 788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36.2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85 1612,'-1'-1'251,"0"1"0,0-1-1,-1 0 1,1 1 0,0-1-1,0 0 1,0 0 0,0 1-1,1-1 1,-1 0 0,0 0 0,0 0-1,0 0 1,1 0 0,-1 0-1,1-1 1,-1 1 0,1 0-1,-1 0 1,1 0 0,-1 0 0,1-1-1,0 1 1,0 0 0,0 0-1,0-2 1,0 1 19,1 1-1,0-1 1,0 1 0,0-1-1,0 1 1,0 0 0,0 0-1,0-1 1,0 1-1,1 0 1,-1 0 0,0 0-1,1 0 1,-1 0 0,1 1-1,2-2 1,8-4 601,1 2 1,1-1-1,18-2 0,-5 2-513,1 1 0,-1 1-1,1 2 1,49 3 0,-60 0-351,-1 0 0,1 1 0,-1 0 0,0 2 0,0 0 0,0 0 0,-1 2-1,0 0 1,18 11 0,-27-13-2,0 0-1,0 0 0,0 1 1,0 0-1,-1 0 0,0 0 1,-1 1-1,1-1 0,-1 1 1,-1 0-1,1 1 0,-1-1 1,0 0-1,-1 1 0,0 0 0,0 0 1,1 9-1,0 14 59,-1 0-1,-2 0 1,-4 35-1,1-9 26,5 52 21,4-1-1,33 170 1,-39-275-104,4 18-30,-1-1 1,0 0-1,-2 1 0,-1 31 1,-1-48 10,1 0-1,-1 0 1,1 1 0,-1-1-1,-1 0 1,1 0 0,0 0 0,-1 0-1,0 0 1,0 0 0,0-1 0,0 1-1,-1-1 1,1 1 0,-1-1 0,0 0-1,0 0 1,0 0 0,-1 0-1,1-1 1,-1 1 0,1-1 0,-1 0-1,0 0 1,0 0 0,0-1 0,-8 3-1,-10 0-522,-1-1 0,0-1-1,0-1 1,-45-3-1,46 0-1488,0 1 0,-1 1 0,1 1 1,0 1-1,-28 6 0,28-1-316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53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574 125 1120,'-23'-24'2239,"12"10"-860,-2 0 1,0 1-1,0 1 1,-17-12-1,25 21-1157,-1 0 1,1 0-1,-1 0 0,1 1 1,-1 0-1,0 0 0,1 1 0,-1-1 1,0 1-1,0 0 0,0 1 0,0 0 1,-1-1-1,1 2 0,0-1 0,-9 3 1,-4 1 114,0 2-1,1 0 1,0 1 0,0 1 0,1 1 0,0 0 0,0 2 0,-15 12 0,7-4-16,1 1 1,2 1 0,0 2-1,-24 31 1,40-46-254,1-1 0,0 1-1,0 0 1,0 0 0,1 1 0,1-1 0,-1 1-1,1 0 1,1 0 0,0 0 0,0 0 0,0 0-1,2 1 1,-1 17 0,2-19-18,0-1 0,1 1 0,0-1 1,0 1-1,1-1 0,0 0 0,0 0 0,1 0 0,0 0 0,0 0 0,0-1 1,1 0-1,0 0 0,0 0 0,1-1 0,-1 1 0,1-1 0,10 6 1,6 3-95,0-1 1,0-1 0,1-1 0,1-1 0,0-1 0,0-1 0,1-2 0,0 0-1,27 2 1,-14-3-2312,67-2 0,36-17-10273,-117 10 10481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53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1 860,'-1'0'439,"0"0"0,0 0-1,0 0 1,0 0 0,-1 0 0,1 0-1,0 0 1,0 1 0,0-1 0,0 0-1,0 0 1,-6 4 2633,4-2-2634,0 11 4149,2 0-4434,-2 104 3310,-10 61-2381,2-38-1109,8-95-358,-3 59-1965,12-37-4007,-6-66 6148,0 0 0,0 0 1,0 0-1,0 1 0,0-1 0,0 0 1,1 0-1,-1 0 0,0 0 1,1 0-1,-1 0 0,1 0 0,-1 0 1,1 0-1,-1 0 0,1 0 0,0-1 1,0 1-1,-1 0 0,1 0 0,0-1 1,0 1-1,0 0 0,0-1 0,0 1 1,0-1-1,0 1 0,0-1 0,0 1 1,0-1-1,0 0 0,0 1 0,0-1 1,0 0-1,0 0 0,2 0 1,8-4-1598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54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73 4,'6'-28'1345,"7"-16"12630,-11 70-12110,-8 178 336,-6 1-3371,9-178-226,0 4-5140,-7-55-3264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54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46 612,'-17'-9'1668,"3"2"256,4 2 241,-7-6 4811,24 11-5740,3 0-288,7 3-468,7-1-596,6 0-892,4-2-976,10 0-596,0-4-228,7 1 71,4-1 269,2-5 596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54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76 1128,'-3'-3'9796,"-6"10"-6200,-6 14-1652,3 19-1351,2 0 0,1 1 1,2 1-1,2-1 0,1 47 1,1-47-421,3-21-148,0-15 10,0 0 1,0 0-1,-1 1 1,1-1-1,-1 0 0,0 0 1,-3 7-1,0-40 181,5-19-406,1 1 0,3-1 0,11-53 0,-11 80 265,0 1 1,1-1-1,1 1 0,1 0 1,1 1-1,0-1 1,2 2-1,0-1 1,23-27-1,-33 43-44,1 1-1,-1-1 1,0 1 0,1-1-1,-1 1 1,1 0 0,-1 0-1,1 0 1,-1 0-1,1 0 1,0 0 0,0 0-1,0 0 1,-1 0-1,1 1 1,0-1 0,0 1-1,0 0 1,0-1 0,0 1-1,0 0 1,0 0-1,3 1 1,-2 0-18,0 0 1,-1 1-1,1-1 0,0 1 0,-1-1 1,1 1-1,-1 0 0,1 0 1,-1 1-1,0-1 0,0 0 0,0 1 1,0-1-1,1 4 0,8 11-143,-1 1 0,0-1 0,-2 2 0,12 35 0,13 80-2690,1 8-8121,-21-113 5070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55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83 84,'-14'-13'1808,"-9"-20"11461,29 31-11464,11 0-553,10 1-512,4 1-496,10-2-748,3-2-968,6 2-1041,5-1-507,-1-1-228,0 0 31,7-3 425,-3 1 768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55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1240,'62'-14'9939,"1"5"-4426,62-4-3677,-7 2-5727,-80 10-1934,-20 2-1316</inkml:trace>
  <inkml:trace contextRef="#ctx0" brushRef="#br0" timeOffset="0.99">105 164 296,'-7'5'652,"-31"27"2538,37-31-2844,-1 0-1,1 1 1,-1 0-1,1-1 1,-1 1-1,1 0 0,0-1 1,0 1-1,0 0 1,0 0-1,0 0 1,0 0-1,1 0 0,-1 0 1,0 0-1,1 1 1,0-1-1,-1 2 1,2-2-175,-1-1 0,1 0 0,-1 0 1,1 0-1,-1 0 0,1 0 0,0 0 1,-1-1-1,1 1 0,0 0 0,0 0 1,-1 0-1,1-1 0,0 1 0,0 0 1,0-1-1,0 1 0,0 0 0,0-1 1,0 0-1,0 1 0,1-1 0,-1 0 0,0 1 1,0-1-1,2 0 0,34 2 1502,-34-2-1495,27-3-120,0-1 0,-1-2 0,40-11-1,-34 7-4634,58-8 0,-69 17-311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07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79 2008,'4'-9'4101,"-3"7"-3076,-1-1 0,1 1 0,-1-1 0,0 1 1,0-3-1,0 3-525,0 1 0,0-1 0,0 1 0,-1-1 0,1 1 0,-1-1 0,1 1 1,-1-1-1,0 1 0,1 0 0,-3-3 0,1 2-239,0-1-1,-1 1 1,1 0 0,-1 0-1,0 0 1,0 0-1,0 0 1,0 1 0,0-1-1,0 1 1,0 0 0,-5-1-1,-3-1-406,-1 1 0,1 0 0,-1 1 0,1 1 0,-1-1 0,1 2 0,-13 1 0,11 1 135,0 1 0,0 0 0,0 0 0,0 2 0,1-1 0,0 2 0,0-1 0,0 2 0,1-1 0,0 2 0,1-1 0,0 2 0,0-1 0,1 1 0,0 1 0,1 0 0,0 0 0,0 0 0,2 1 0,-1 0 0,1 0 0,-5 19-1,6-17 19,1-1 0,0 1 0,2 0 0,-1 0 0,2 1 0,0-1 0,0 0 0,2 0 0,-1 1 0,2-1 0,0 0 0,1 0 0,0 0-1,1-1 1,1 1 0,0-1 0,0 0 0,2 0 0,-1 0 0,2-1 0,12 16 0,-9-14-261,2-1 1,0-1 0,1 0-1,0-1 1,0 0-1,1-1 1,1-1-1,0 0 1,0-1 0,1-1-1,23 7 1,-21-8-915,0-2 0,1 0 0,0-1 1,21 0-1,-22-2-728,0-2 1,-1 0-1,1-1 1,26-7-1,-17 0 138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08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 1380,'-9'-9'12570,"1"50"-10230,17 377-359,-9-386-2681,2 20-1685,7-22-3363,-9-29 5630,21-9-7220,-11-8 5636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16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0 308,'-3'8'6312,"4"5"-3575,9 15-1439,-7-23-477,53 155 4011,-32-86-3939,18 95-1,-32-116-738,20 59 0,-30-112-162,0 0 0,0 0-1,0 0 1,0 1 0,0-1 0,-1 0-1,1 0 1,0 0 0,0 0 0,0 0-1,1 1 1,-1-1 0,0 0 0,0 0 0,0 0-1,0 0 1,0 0 0,0 1 0,0-1-1,0 0 1,0 0 0,0 0 0,0 0-1,0 0 1,0 0 0,0 1 0,1-1 0,-1 0-1,0 0 1,0 0 0,0 0 0,0 0-1,0 0 1,0 0 0,1 0 0,-1 0-1,0 0 1,0 0 0,0 0 0,0 1 0,0-1-1,1 0 1,-1 0 0,0 0 0,0 0-1,0 0 1,0 0 0,0 0 0,1-1-1,-1 1 1,0 0 0,0 0 0,0 0-1,0 0 1,0 0 0,1 0 0,-1 0 0,0 0-1,0 0 1,0 0 0,0 0 0,0 0-1,0-1 1,0 1 0,1 0 0,-1 0-1,0 0 1,0 0 0,0 0 0,7-19-752,4-38-740,-9 44 1165,3-12-32,2-1-1,0 1 1,2 0-1,20-41 1,-23 53 359,2 0-1,0 1 1,0 0 0,1 0 0,1 1 0,0 0 0,0 1 0,1 0 0,0 1 0,15-9 0,-23 16 19,0 0-1,0 0 1,0 0 0,0 1 0,1 0 0,-1-1-1,0 1 1,1 0 0,-1 1 0,1-1-1,-1 1 1,1-1 0,-1 1 0,1 0-1,-1 0 1,1 1 0,-1-1 0,1 1 0,-1 0-1,0 0 1,1 0 0,-1 0 0,6 3-1,-4 0 6,1 0 0,-1 0 0,0 0 0,0 1-1,-1-1 1,1 1 0,-1 0 0,0 1 0,0-1-1,-1 1 1,6 12 0,-4-7 13,-1 1 0,0 0-1,0 0 1,-2 1 0,1-1 0,-1 1 0,-1-1 0,-1 1-1,1 0 1,-3 12 0,1-15-23,0-1 0,0 0 0,-1 0 0,-1 0 0,0 0 0,0 0 0,0-1 0,-1 1-1,0-1 1,-1 0 0,0 0 0,0-1 0,-1 1 0,-8 8 0,12-14-123,-1 0-1,1-1 1,-1 1-1,0 0 1,0-1 0,1 0-1,-1 1 1,0-1 0,0 0-1,0 0 1,-1-1 0,1 1-1,0-1 1,0 0-1,-6 0 1,7 0-189,0 0 0,0 0 0,0 0-1,0-1 1,0 1 0,0 0 0,1-1 0,-1 0 0,0 1-1,0-1 1,1 0 0,-1 0 0,0 0 0,1 0 0,-1-1-1,1 1 1,-1 0 0,1 0 0,0-1 0,0 1 0,-1-1 0,1 1-1,0-1 1,0 0 0,1 1 0,-3-5 0,3-5-1645,6 0 288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09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97 153 20,'33'-69'5675,"-28"55"-2785,0 0-1,-1 1 1,3-21 0,-3 26-1015,1 11-594,2 16-574,2 79-349,-3 106 1,-4-55-776,-1-130 162,0 50-952,-5-25-2571,-26-77-8017,29 31 11383,-63-95-2923,-7 4 9610,69 91-5927,1 1-1,-1-1 1,1 0 0,0 0 0,0 0-1,0 1 1,0-1 0,0 0-1,0 0 1,0 0 0,1-1 0,-1 1-1,1 0 1,-1 0 0,1 0 0,0 0-1,0 0 1,0-1 0,0 1-1,0 0 1,0 0 0,1 0 0,0-4-1,1 3-127,0-1 0,0 1 0,0 0 0,1 0 0,-1 0 0,1 0 0,0 1 0,-1-1 0,1 1-1,0-1 1,1 1 0,4-3 0,9-3-120,0 0-1,0 1 1,0 1-1,28-6 1,-24 8-102,0 0 1,1 1 0,-1 1-1,0 1 1,1 1 0,-1 1-1,39 6 1,-48-4-4,0 0 0,-1 0 0,1 1 0,-1 1 0,0 0 0,-1 0 0,1 1-1,-1 1 1,0 0 0,0 0 0,-1 0 0,0 1 0,-1 1 0,1 0 0,9 13 0,-7-5 13,0 1 0,-1 1 1,0-1-1,-2 1 1,7 22-1,-3 1 86,9 60-1,-21-102-75,0 1 0,1-1 0,-1 0 0,0 1 1,0-1-1,0 1 0,0-1 0,0 1 0,0-1 0,0 1 0,0-1 0,0 1 0,0-1 0,0 1 1,0-1-1,0 1 0,0-1 0,0 0 0,0 1 0,-1-1 0,1 1 0,0-1 0,0 1 0,-1-1 0,1 0 1,0 1-1,0-1 0,-1 0 0,0 1 0,1-1 0,-1 0 0,1-1 0,-1 1 0,1-1 0,-1 1 1,1-1-1,0 1 0,-1-1 0,1 1 0,-1-1 0,1 0 0,0 1 0,0-1 0,-1 1 1,1-1-1,0 0 0,0 1 0,0-1 0,0 0 0,0 1 0,0-1 0,0 0 0,0 0 0,-13-98 221,6 48-199,1-1 0,2-90 0,5 127 11,1 1 1,0-1-1,0 1 1,2 0-1,0-1 1,0 2-1,1-1 1,1 0-1,0 1 1,1 0-1,0 1 1,1 0-1,1 0 1,14-16-1,-21 26-32,0-1 0,0 1 0,0 0-1,1 0 1,-1 0 0,1 0 0,0 0 0,-1 0-1,1 1 1,0-1 0,0 1 0,0 0-1,0 0 1,0 0 0,0 0 0,0 1 0,0-1-1,1 1 1,-1 0 0,0 0 0,0 0 0,0 0-1,0 0 1,1 1 0,-1-1 0,0 1 0,0 0-1,0 0 1,0 0 0,0 0 0,0 1-1,0-1 1,-1 1 0,1 0 0,0 0 0,-1 0-1,3 2 1,4 5-28,1 1 0,-2 0 0,1 1 0,-1 0 0,-1 0 0,0 0 0,8 20 0,3 16-871,-2 0 0,-3 1 0,-2 0 0,7 61 0,-16-97 307,-1-2-46,9 72-8167,-10-81 8538,0 0 0,0 0 0,0 0 0,0 0 0,-1 0 0,1 0 0,0 0 0,0 0 0,-1 0 1,1 0-1,0 0 0,-1 0 0,1 0 0,-1 0 0,1-1 0,-1 1 0,-1 2 0,-2 1-1522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09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72 223 312,'-24'-14'1944,"7"1"600,4 2 385,3 2 87,3 0-340,7-1-552,7 1-627,9 0-617,8 0-472,7-2-540,6 0-580,4-2-781,10 0-891,3-1-480,3 1-180,8-4 127,3 1 365,3-6 656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09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59 796,'-5'-13'7662,"6"11"-7389,13-5 4042,36 3-1292,-35 4-2205,122-15 1012,-41 4-2725,-2 4-3674,-66 8 719,-16 4 855,-20 11-2965</inkml:trace>
  <inkml:trace contextRef="#ctx0" brushRef="#br0" timeOffset="1">79 223 220,'-31'21'1468,"7"-1"392,11-6 289,3-1 19,13-2-140,7-2-220,7-3-308,10-3-376,7-3-476,7-1-508,3-5-624,3 1-664,4-3-696,-3 1-556,-1 3-140,1 1 119,-8-1 293,1 0 444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10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637 33 104,'1'0'224,"0"-1"0,-1 1-1,1 0 1,0-1 0,-1 1 0,1-1 0,0 1 0,-1-1-1,1 1 1,-1-1 0,1 0 0,-1 1 0,1-1-1,-1 0 1,1 1 0,-1-1 0,1 0 0,-1 1 0,0-1-1,0 0 1,1 0 0,-1 0 0,0 1 0,0-1-1,0 0 1,0 0 0,0 0 0,0 1 0,0-1-1,0 0 1,0 0 0,-1-1 0,0 1 104,-1 0 0,0 0 0,0 0 0,0 0 0,0 1 0,0-1 0,0 0 0,0 1 0,0 0 0,0-1 0,0 1 0,-3 0 0,-28-2-62,1 2 1,0 1 0,0 2 0,0 1-1,0 1 1,0 2 0,1 1 0,0 1-1,1 2 1,0 1 0,1 2 0,0 0-1,-37 27 1,56-34-97,1 1 0,0 1 0,0 0 0,1 0 0,1 0 0,-1 1 0,1 0 0,1 1 0,0 0 0,0 0 0,1 0 0,-6 22 0,-1 8 201,3 1 0,-5 56 0,12-88-344,-3 26 83,2 0 0,1 0-1,1 1 1,3-1-1,7 50 1,-8-80-61,1 0 0,0 0 1,0-1-1,0 1 0,1 0 0,0-1 1,0 1-1,0-1 0,0 0 1,1 0-1,0 0 0,0-1 0,9 8 1,-5-6-1,0 0 0,0-1 0,0 0 0,1-1 0,0 0 0,0 0 0,0-1 0,10 2 0,12 1-160,0-2-1,-1-1 1,1-1 0,45-3 0,-42-1-1672,67-13 1,-76 9-1894,37-13 0,-58 17 3075,0 0 0,-1 0 0,1 0 0,-1 0 0,1 0 0,-1-1 0,0 1-1,4-5 1,7-7-1639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11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4 205 116,'-1'-54'16801,"-1"74"-16146,3 41-337,2 0 1,3-1 0,3 1-1,3-1 1,31 95 0,-43-154-322,0 0 1,0-1-1,0 1 1,0 0-1,0 0 1,1 0-1,-1-1 1,0 1-1,1 0 1,-1 0-1,0-1 1,1 1-1,-1 0 1,1-1-1,-1 1 1,1-1-1,0 1 1,-1 0-1,1-1 1,1 1-1,2-14-27,-4-31-3,-4-32-4,-2-2 39,4 1-1,12-120 1,-7 178 175,1 0 0,6-21 1,-8 33-43,1 1 1,-1 0 0,1 0 0,0 0-1,1 0 1,-1 0 0,1 1-1,0-1 1,8-7 0,-9 11-89,0 1 0,0-1 1,0 1-1,0-1 0,0 1 1,0 0-1,0 0 0,1 0 1,-1 1-1,0-1 0,1 1 1,-1 0-1,1 0 0,-1 0 1,0 0-1,1 0 0,-1 1 1,0 0-1,1-1 0,-1 1 1,0 0-1,0 1 0,0-1 1,3 2-1,6 3-21,0 0 1,-1 1-1,0 0 0,19 16 0,-14-8-89,-1 1 0,-1 0 0,0 1 0,-1 1 0,0 0 0,17 36 0,42 125-2178,-39-89-3203,5-2-4815,-32-81 8140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11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90 860,'-17'-13'2168,"1"0"541,2 4 323,4 2-108,0-4 1648,13 7-3135,7 0-533,4 4-436,9 0-452,5 0-644,2 0-844,4-1-977,0-3-539,7 0-192,3 1 83,3-3 397,1-5 664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11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92 232,'-16'-7'1662,"13"6"-927,0 0-1,0 0 0,0-1 1,0 1-1,0-1 0,0 0 1,0 0-1,1 0 1,-1 0-1,-3-4 0,6 5-583,0 1-1,0-1 0,0 1 1,0-1-1,0 1 0,0-1 1,0 1-1,0 0 1,0-1-1,0 1 0,0-1 1,0 1-1,1-1 0,-1 1 1,2-3 1202,-1 3-1203,-1-1 1,0 1-1,1 0 0,-1 0 1,1 0-1,-1-1 0,0 1 1,1 0-1,-1 0 1,1 0-1,-1 0 0,1 0 1,-1 0-1,0 0 0,1 0 1,-1 0-1,1 0 0,0 0 1,25-5 1533,-25 5-1614,172-6 1649,19-3-5697,-189 9 3615,34-7-3706,-36 7 3722,1 0 1,-1 0-1,0-1 1,0 1 0,0 0-1,0-1 1,0 1-1,0-1 1,0 1-1,0-1 1,0 0 0,0 1-1,0-1 1,0 0-1,0 1 1,-1-1 0,1 0-1,0 0 1,0 0-1,-1 0 1,1 0 0,-1 0-1,1 0 1,-1 0-1,1 0 1,0-1 0,-1-3-1346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12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64 1268,'-7'-21'10186,"7"17"-9459,1 3-442,0 0 0,0 0 0,0 0 0,1 0 1,-1 0-1,0 0 0,0 0 0,1 0 0,-1 0 0,1 1 0,-1-1 0,0 0 0,1 1 0,-1-1 0,1 1 0,2-1 1,25-6-25,-1 1 0,1 1 0,1 2 1,-1 1-1,0 1 0,1 1 1,-1 2-1,38 7 0,-60-8-253,0 1 0,1-1 0,-2 2 0,1-1 1,0 1-1,0 0 0,-1 0 0,0 1 0,10 7 0,-13-8-4,1 0-1,-1 1 1,0-1 0,0 1-1,0 0 1,0 0 0,-1 0 0,0 1-1,0-1 1,0 0 0,0 1-1,0-1 1,-1 1 0,0 0-1,1 7 1,1 38 47,-1 0-1,-6 52 1,1-48 3,7 87 1,9-59-39,5 1 0,3-2 0,40 102 0,-57-173-14,-1-2-20,0 1-1,0-1 1,-1 1-1,0-1 1,1 16-1,-3-22 13,0 0 0,0 0 0,-1 0-1,1 0 1,0 0 0,-1 0 0,1 0 0,-1 0 0,0 0 0,0 0 0,1-1-1,-1 1 1,-1 0 0,1-1 0,0 1 0,0 0 0,0-1 0,-1 0 0,1 1 0,-1-1-1,1 0 1,-1 1 0,0-1 0,1 0 0,-1 0 0,0-1 0,0 1 0,0 0-1,0 0 1,-3 0 0,-23 4-140,0-1 0,1-1 0,-2-2 0,1-1 0,-42-4 0,2 0-1603,56 4 1047,-35-1-2926,18 1-2698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12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34 240,'11'-13'17629,"-4"13"-18208,130 16 3265,-14-1-2635,-86-12-271,-4 0-369,46-1 0,-69-3-433,1 0 0,-1 0 1,0-1-1,19-7 1,-27 9 605,0-1 1,-1 0-1,1 1 0,0-1 1,-1 0-1,1 0 1,-1 0-1,1 0 1,-1-1-1,0 1 1,1 0-1,0-2 1,-1 2 220,-1 1 1,0-1 0,1 0-1,-1 1 1,0-1 0,0 0-1,0 0 1,0 1 0,1-1-1,-1 0 1,0 0 0,0 1-1,0-1 1,-1 0 0,1 0-1,0 1 1,0-1 0,0 0-1,0 0 1,-1 1 0,1-1 0,0 0-1,-1 1 1,1-1 0,0 0-1,-1 1 1,1-1 0,-1 1-1,0-2 1,-9-7-1735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13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4 652,'-15'-3'10148,"28"31"-5001,-4-12-4793,3 25 89,-1-1 0,-2 1 0,-2 0 0,-2 1 0,1 63 0,-5-44-445,6 83-1004,-6-141 792,-1 1 0,1-1 1,0 1-1,0 0 0,1-1 0,-1 0 0,0 1 0,4 4 1,-3-6-227,-1 0-1,1 0 1,0 0 0,0 0 0,0 0 0,0-1 0,0 1 0,0-1 0,0 0-1,1 1 1,-1-1 0,0 0 0,1 0 0,-1 0 0,1-1 0,-1 1 0,1-1-1,-1 1 1,1-1 0,0 0 0,-1 0 0,1 0 0,-1 0 0,1 0 0,-1-1-1,1 1 1,0-1 0,-1 0 0,0 0 0,5-1 0,15-7-1511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17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249 155 1352,'2'-2'654,"0"0"0,-1 1 0,1-1 0,0 0-1,-1 0 1,0 0 0,1 0 0,-1-1 0,0 1 0,0 0-1,0-1 1,1-2 0,-1 0 24,0 1 0,-1 0 0,1-1 0,-1 1 0,0-1 0,-1-7 0,0 5-367,0 0 0,-1 0-1,0-1 1,0 1 0,-1 1-1,0-1 1,0 0 0,-6-8-1,9 14-309,-1-1 1,0 1-1,0 0 0,0 0 0,0 0 0,0 0 1,0 1-1,0-1 0,0 0 0,0 0 0,-1 1 1,1-1-1,0 1 0,0-1 0,-1 1 0,1-1 1,0 1-1,-1 0 0,1-1 0,-3 1 0,1 0-1,-1 1 0,1-1 0,0 1 0,-1-1 0,1 1 0,0 0-1,0 0 1,-5 3 0,-3 2 6,0 1-1,0 0 1,-13 11-1,12-7 10,1 0 0,0 0 0,1 1 0,0 1 0,1-1 0,0 2 0,1-1 0,1 1 0,0 0 0,1 1 1,0-1-1,-3 17 0,6-21-97,0 0 0,1 1 0,1-1 1,-1 1-1,2-1 0,-1 1 1,2-1-1,-1 1 0,2-1 1,-1 1-1,1-1 0,1 0 1,0 0-1,0 0 0,1 0 1,0 0-1,1-1 0,10 16 0,-12-21-156,0 0 0,1 0 0,-1 0-1,1-1 1,0 1 0,0-1 0,0 0-1,1-1 1,-1 1 0,1-1 0,0 1-1,-1-1 1,1-1 0,0 1 0,0-1-1,0 0 1,0 0 0,0 0 0,1-1-1,-1 1 1,0-1 0,0-1 0,0 1-1,0-1 1,1 0 0,-1 0 0,0 0-1,0-1 1,-1 1 0,1-1 0,8-5-1,-4 2 80,0 0 0,0 0 0,-1-1-1,0 0 1,0 0 0,-1-1 0,7-8-1,-8 8 719,-1 1 0,0-1 0,0 0 0,-1 0 0,0-1 0,0 1 0,0-1 0,2-10 0,-1-5 1474,-5 17-1406,1 0 1,0 0-1,1 0 0,0 1 1,0-1-1,5-10 0,-7 16-613,0 0 0,0 0 0,0 0 0,0 0 0,0 0-1,0-1 1,0 1 0,0 0 0,0 0 0,0 0 0,0 0 0,0 0-1,0 0 1,1 0 0,-1 0 0,0 0 0,0 0 0,0 0 0,0 0-1,0-1 1,0 1 0,0 0 0,0 0 0,0 0 0,1 0 0,-1 0-1,0 0 1,0 0 0,0 0 0,0 0 0,0 0 0,0 0-1,0 0 1,1 0 0,-1 0 0,0 0 0,0 0 0,0 0 0,0 1-1,0-1 1,0 0 0,0 0 0,0 0 0,0 0 0,1 0 0,-1 0-1,0 0 1,0 0 0,0 0 0,0 0 0,0 0 0,0 0-1,0 1 1,0-1 0,0 0 0,3 10 176,0 15-384,-3-23 216,2 28-74,-1-10-621,0 0-1,2 0 1,0 0 0,11 35 0,-13-51 310,1 0 0,-1 0 1,1 0-1,0 0 1,0-1-1,1 1 0,-1 0 1,1-1-1,0 0 0,-1 0 1,2 0-1,-1 0 1,0 0-1,1 0 0,-1-1 1,1 1-1,0-1 1,-1 0-1,1-1 0,0 1 1,0 0-1,1-1 1,-1 0-1,0 0 0,0 0 1,0-1-1,1 0 0,4 1 1,28-5-2012,0-6 304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13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627 46 620,'2'-7'981,"3"-17"4397,-6 23-5230,1 0-1,0 0 0,-1 1 1,1-1-1,-1 0 1,1 0-1,-1 1 1,1-1-1,-1 0 1,0 1-1,1-1 0,-1 0 1,0 1-1,1-1 1,-1 1-1,0-1 1,0 1-1,0 0 1,0-1-1,1 1 0,-1 0 1,0-1-1,0 1 1,0 0-1,0 0 1,0 0-1,0 0 1,-1 0-1,-15 0 517,0 1 0,0 0 0,0 1 0,0 1 1,1 1-1,-22 7 0,19-6-329,-21 6-9,1 1 0,0 2 0,1 2 0,-46 25 0,71-33-283,-1 0 0,2 1 0,-1 1-1,1 0 1,0 1 0,1 0 0,1 1 0,0 0 0,0 0 0,1 1 0,0 1 0,2-1 0,-1 1-1,-5 18 1,1 3 32,2 0 0,1 0 0,2 1 0,2 0 0,1 1 0,1-1 0,2 0 0,8 68-1,-6-95-53,0 0-1,1 0 1,0 0-1,1 0 0,0 0 1,0-1-1,1 0 1,0 1-1,0-1 1,1 0-1,0-1 0,0 1 1,1-1-1,0 0 1,0-1-1,1 1 0,0-1 1,0-1-1,0 1 1,1-1-1,0 0 0,0-1 1,0 0-1,0 0 1,17 5-1,10 0-261,1-1 1,0-1-1,0-2 0,0-1 1,1-2-1,37-3 0,-43-2-1401,0 0 1,-1-2-1,1-2 0,35-11 1,-54 13 312,0 0 0,0 0 1,-1-2-1,0 1 0,17-14 1,-4 1-452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14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25 1204,'-1'-2'488,"1"1"0,-1-1 0,1 1-1,-1-1 1,1 1 0,-1-1 0,0 1 0,0-1-1,0 1 1,0-1 0,0 1 0,0 0 0,0 0-1,0 0 1,-3-3 0,3 4-294,0 0 0,1 0 0,-1 1 0,0-1 0,0 0 1,0 0-1,0 0 0,0 1 0,0-1 0,0 0 0,1 1 0,-1-1 0,0 1 0,0-1 0,0 1 1,1-1-1,-1 1 0,0 0 0,1-1 0,-1 1 0,0 0 0,1-1 0,-1 1 0,1 0 0,-1 0 1,1 0-1,0-1 0,-1 1 0,1 0 0,-1 2 0,-6 11 444,1 1-1,0 0 1,2 0-1,-1 0 1,-3 31-1,-3 81-53,13 40-1040,7-84-2467,10-3-5298,-18-78 7683,-1-1 388,0-1 0,0 1 1,0-1-1,0 1 0,0-1 0,0 1 0,0-1 0,0 1 0,1-1 0,-1 1 0,0-1 0,0 1 0,1-1 1,-1 0-1,0 1 0,1-1 0,-1 1 0,0-1 0,1 0 0,-1 1 0,1-1 0,-1 0 0,0 1 0,1-1 1,-1 0-1,1 0 0,-1 0 0,1 1 0,-1-1 0,1 0 0,0 0 0,9-4-1862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14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180 123 1072,'25'-72'5791,"-4"24"4721,-21 48-10460,0 0 0,0 0 1,0-1-1,0 1 1,0 0-1,0 0 1,0 0-1,1 0 0,-1 0 1,0 0-1,0-1 1,0 1-1,0 0 0,-1 0 1,9 18 942,2 27-743,1 47-10,-2 173 1,-9-137-2631,7-1-4093,-7-125 5689,0 1 0,0-1 0,0 0-1,0 1 1,0-1 0,0 0-1,-1 1 1,1-1 0,-2 4 0,-2-12-1286</inkml:trace>
  <inkml:trace contextRef="#ctx0" brushRef="#br0" timeOffset="1">75 476 600,'-21'-19'1984,"4"7"416,4 1 265,3 0 35,-1 3-316,8-1-472,6 4-480,4-1-483,7 1-457,16-1-516,4-1-588,7 0-597,6-1-659,1-1-600,3 0-224,-1 0 40,-2-2 215,3-2 361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15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74 1192,'33'-15'13658,"-40"38"-12582,5-17-444,-12 48 965,-13 85 1,17-47-1364,3 109 1,7-199-234,0 10 9,0 1-1,1-1 1,0 0 0,3 13-1,6-70-188,-9-96 109,3-45 340,-2 165-123,1 1 0,1 0 0,1 0 0,1 0 0,0 1 0,19-37 0,-21 48-52,0 1 0,1 0-1,0 0 1,0 1 0,1-1-1,0 1 1,0 0 0,0 1-1,1-1 1,-1 1 0,1 1-1,1-1 1,-1 1 0,1 0 0,13-4-1,-16 6-72,1 1-1,-1 0 0,1 0 1,-1 0-1,1 1 1,0 0-1,-1 0 0,1 0 1,-1 1-1,1 0 0,-1 0 1,1 0-1,-1 1 1,1 0-1,-1 0 0,0 0 1,0 1-1,0-1 1,0 1-1,-1 0 0,1 1 1,-1-1-1,0 1 0,6 5 1,-2 1-58,0 1 1,-1-1-1,0 1 1,-1 0-1,0 1 0,0-1 1,-1 1-1,6 25 1,0 9-319,6 50 1,-14-73 177,2 8-358,22 137-1541,-5-57-6056,-39-138-310,0 1 6955,-2-2 213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15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87 187 196,'-35'-26'2377,"29"23"-1210,1-1 0,-1 0 0,1 0 1,-1 0-1,1-1 0,1 0 0,-1 0 1,-5-7-1,10 11-1052,0 1 0,0-1 1,0 1-1,1-1 0,-1 1 0,0-1 1,0 1-1,0-1 0,0 1 1,1 0-1,-1-1 0,0 1 0,0-1 1,1 1-1,-1 0 0,0-1 0,1 1 1,-1 0-1,0-1 0,1 1 0,-1 0 1,0-1-1,1 1 0,-1 0 1,1 0-1,-1 0 0,1-1 0,-1 1 1,0 0-1,1 0 0,-1 0 0,1 0 1,-1 0-1,1 0 0,-1 0 0,1 0 1,-1 0-1,1 0 0,0 0 1,26-2 452,-24 1-335,11 0-96,187-19-6083,-168 15 3866,0-2-1,-1-1 0,-1-2 1,34-14-1,-14-1 131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16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72 180 284,'-10'-14'437,"5"8"522,1 0 0,0-1-1,0 1 1,1-1 0,0 1-1,-5-13 1,8 17-710,0 0 0,0 0 0,0 0 0,0 0 0,0 0 0,0 0 0,0 0 0,0 0 0,1 0 0,-1 1 0,1-1 0,0 0 0,-1 0 0,1 0 0,0 1 0,0-1 0,0 0 0,0 1 0,0-1 0,1 1 0,-1-1 0,0 1 0,1-1 0,-1 1 0,1 0 0,0 0 0,-1 0 0,1 0 0,0 0 0,3-1 0,14-7 363,1 0-1,0 2 1,0 0 0,1 2 0,39-6 0,-14 5-275,78 2 0,-112 4-299,1 1-1,-1 0 0,1 0 1,-1 1-1,1 1 0,21 8 0,-29-9-30,-1 0-1,1 1 1,-1-1-1,0 1 1,0 0 0,0 0-1,0 1 1,0-1-1,-1 1 1,1 0-1,-1 0 1,0 0-1,0 0 1,-1 0-1,1 1 1,-1 0-1,0-1 1,0 1-1,0 0 1,0 5-1,2 7 15,-1 0 0,-1 0-1,-1 0 1,-1 30 0,-13 73 59,0-5-30,12-44-34,2 0-1,3 0 1,24 121 0,-23-166-13,2 9 21,6 62 0,-12-87-28,-1-1-1,0 1 0,-1 0 1,0 0-1,-1-1 0,1 1 1,-2-1-1,0 1 0,0-1 1,0 0-1,-7 11 1,7-15-21,-1 0 1,0-1-1,0 0 1,0 0-1,0 0 1,-1 0-1,1-1 1,-1 0 0,0 0-1,0 0 1,0 0-1,-1-1 1,1 0-1,0 0 1,-1 0 0,-11 1-1,-5 1-526,-1-1-1,-42-1 1,-166-16-9847,131 6 5513,49 5 2751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17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1820,'5'0'14000,"19"-1"-11592,50 7-994,72 4-505,-102-9-2198,55-6 0,-85 3-578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18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1 188,'-33'32'12550,"34"-32"-12429,19 4 2343,92-5 596,2-8-4310,-51 4-2390,-13 7-3917,-35 0 4506,-7-1 1006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20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336 168 1852,'8'-4'1508,"0"-1"0,-1 0-1,0 0 1,0 0 0,0-1-1,-1 0 1,0-1 0,8-8-1,-13 13-1229,0 0 0,0 0 0,0 0 0,0 0 0,0 0 0,0 0 0,0 0 0,-1 0 0,1-1-1,-1 1 1,0 0 0,1 0 0,-1 0 0,0-1 0,-1-2 0,1 2-281,-1 1-1,0 0 1,0-1 0,0 1 0,0 0-1,0 0 1,-1 0 0,1 0 0,-1 0-1,1 0 1,-1 0 0,0 0-1,0 1 1,0-1 0,0 1 0,0-1-1,-2-1 1,-4-2 23,0 1-1,0-1 0,-1 2 1,1-1-1,-1 1 1,0 0-1,0 1 1,0 0-1,0 0 0,0 1 1,0 0-1,0 1 1,-1 0-1,1 0 0,0 1 1,0 0-1,0 1 1,0 0-1,0 0 1,0 1-1,1 0 0,-1 1 1,1-1-1,-14 10 1,10-5 17,0 0 0,1 1 1,0 1-1,1 0 0,0 0 1,1 1-1,0 0 0,0 0 1,1 1-1,1 0 0,0 1 1,1 0-1,0 0 0,1 0 1,-5 18-1,6-16-79,1 1 0,1-1 0,1 1 0,0 0 0,0-1 0,2 1 0,0 0 0,1-1 0,0 1 0,2-1 0,-1 1 0,2-1 0,0-1 0,1 1 0,0-1 0,1 1 0,1-2 0,0 1 0,1-1 0,1-1 0,-1 0 0,14 13 0,-13-15-514,0-1-1,1 0 1,0 0 0,1-1 0,0 0 0,15 7-1,-16-10-491,1 0 0,0-1 0,0 0 0,0-1 0,0 0 0,1-1 0,-1 0 0,1-1 0,-1 0 0,1-1 0,21-3 0,3-4-1268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20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7 1116,'-7'-5'3491,"6"5"-3200,1 0-1,-1-1 1,0 1 0,0 0 0,1 0 0,-1 0 0,0 0 0,1 0 0,-1 0-1,0 0 1,1 0 0,-1 0 0,0 0 0,-1 1 0,-16 13 4210,-11 30-717,27-41-3512,-8 16 66,1 1 0,1 1 0,0 0 0,2 0 0,0 0 0,1 0 1,-2 33-1,6-35-1015,0 1 1,2-1 0,3 30 0,-1-36-825,-1-1-1,2 1 1,0 0-1,0-1 1,11 20-1,-14-28 877,1 0 1,0-1-1,0 0 0,1 1 0,-1-1 0,1 0 1,-1 0-1,6 3 0,8 3-1502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17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1 261 688,'4'-23'3059,"0"1"618,1 0 0,15-41 1,-17 56-3439,0 1 0,1 0 1,-1 0-1,1 0 0,0 0 1,1 0-1,-1 1 1,1 0-1,0 0 0,0 0 1,1 1-1,0-1 0,10-5 1,2 0-143,1 1 0,37-12 0,-50 19-95,-1 0-1,0 1 0,1 0 0,-1 0 1,1 0-1,-1 1 0,1 0 0,-1 0 0,1 0 1,-1 1-1,1-1 0,-1 1 0,1 1 1,-1-1-1,0 1 0,7 3 0,-10-3 1,1 0 0,-1 0 0,0 0 0,0 1 0,0-1-1,0 1 1,0-1 0,0 1 0,-1 0 0,1 0-1,-1 0 1,0 0 0,0 0 0,0 0 0,0 0 0,-1 0-1,1 0 1,-1 0 0,0 0 0,0 1 0,0-1 0,0 0-1,0 0 1,-2 6 0,-1 8 12,0-1 0,-2 0 0,-7 21 0,-5 3 7,-2 0 0,-26 39 0,20-37-41,-25 56 1,42-66-174,8-32 185,0 1 0,0 0-1,0-1 1,1 1 0,-1 0-1,0-1 1,0 1-1,1 0 1,-1-1 0,0 1-1,1-1 1,-1 1 0,0 0-1,1-1 1,-1 1 0,1-1-1,-1 1 1,1-1-1,-1 0 1,1 1 0,-1-1-1,1 1 1,0-1 0,-1 0-1,1 0 1,-1 1-1,1-1 1,0 0 0,-1 0-1,1 0 1,0 1 0,-1-1-1,1 0 1,0 0-1,-1 0 1,1 0 0,0 0-1,-1-1 1,1 1 0,0 0-1,-1 0 1,1 0-1,0 0 1,-1-1 0,2 1-1,258-51-67,-20 5-3181,-79 18-8422,-153 27 9633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21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16 107 1620,'8'-57'6224,"-7"49"-3838,-1 0 0,0 0 0,0 0 0,-2-9 0,18 95-2844,7 98 1,-17-90-3629,-4 0-3900,-6-100 3500,-9-10 3306,3 4 992,-10-32 1264,14 34 467,1 0 0,1 0-1,-2-21 1,5 32-859,1-1 0,0 1 0,0 0 0,0 0 1,1 0-1,0 0 0,1 0 0,2-10 0,-2 14-447,-1-1-1,1 1 0,0-1 0,0 1 1,0-1-1,1 1 0,-1 0 0,1 0 1,0 0-1,-1 0 0,1 1 0,1-1 1,-1 1-1,0 0 0,1 0 0,3-2 1,-4 2-172,1 1 0,0-1 0,0 1 0,-1 0 0,1 0 1,0 0-1,0 1 0,0-1 0,0 1 0,0 0 0,0 0 1,0 0-1,0 1 0,0 0 0,0-1 0,4 3 0,-2-1-34,0 1 0,0 0-1,0 0 1,0 1 0,-1-1 0,1 1-1,-1 1 1,9 8 0,-2 1-42,-1 0 0,0 1 0,-1 0 0,-1 1 0,0 0 1,7 20-1,5 23-12,-3 1 0,13 75 1,-22-92 20,2 14 862,-2-70-81,-3-48-640,-3-79 1,2-23-186,-3 137 136,2 1 1,0 0 0,2 0-1,13-34 1,-18 55-56,0 0 1,1 1-1,-1-1 1,1 1-1,0-1 1,0 1 0,1 0-1,-1 0 1,1 0-1,-1 0 1,1 0-1,0 0 1,0 1-1,0-1 1,7-3-1,-8 6-16,1-1-1,-1 0 0,1 1 1,0 0-1,0-1 0,-1 1 0,1 0 1,0 0-1,-1 1 0,1-1 0,0 0 1,-1 1-1,1 0 0,0-1 0,-1 1 1,1 0-1,-1 1 0,0-1 0,1 0 1,-1 1-1,0-1 0,0 1 1,1 0-1,1 1 0,10 11-12,0-1 0,-1 2 0,0-1 0,-1 2 0,-1 0-1,0 0 1,-1 1 0,-1 0 0,-1 1 0,0 0 0,6 24 0,-1 4-1471,-2 1 1,-2 1-1,3 67 0,-11-106 665,0-4-358,-1 1 0,0-1 0,0 1 0,0-1 0,0 1 0,-2 5 0,-1-9-389,2-2 1407,1 0-1,-1 0 0,1 0 1,0 0-1,-1 0 1,1-1-1,0 1 0,-1 0 1,1 0-1,0 0 0,-1 0 1,-14-12-3060,5-3 1734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21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61 191 336,'-5'-5'555,"-17"-13"1336,22 17-1821,0 1 1,0 0 0,-1-1 0,1 1-1,0 0 1,-1-1 0,1 1 0,-1 0-1,1-1 1,0 1 0,-1 0 0,1 0-1,-1 0 1,1-1 0,0 1 0,-1 0 0,1 0-1,-1 0 1,1 0 0,-1 0 0,1 0-1,-1 0 1,1 0 0,-1 0 0,1 0-1,-1 0 1,1 0 0,-1 0 0,1 0-1,-1 0 1,1 0 0,0 1 0,-1-1-1,1 0 1,-1 0 0,1 1 0,-1-1 0,-7 35 2039,8-35-2074,0 0 1,0 0-1,0 0 1,-1 0-1,1 0 1,0 0-1,0-1 1,0 1-1,0 0 0,0 0 1,0 0-1,-1 0 1,1 0-1,0 0 1,0 0-1,0 0 1,0 0-1,0 0 1,-1 0-1,1-1 1,0 1-1,0 0 1,0 0-1,0 0 1,-1 0-1,1 0 1,0 0-1,0 0 1,0 0-1,0 1 0,-1-1 1,1 0-1,0 0 1,0 0-1,0 0 1,0 0-1,0 0 1,-1 0-1,1 0 1,0 0-1,0 0 1,0 0-1,0 1 1,0-1-1,0 0 1,-1 0-1,1 0 1,0 0-1,0 0 1,0 1-1,0-1 1,0 0-1,0 0 0,0 0 1,0 0-1,0 0 1,0 1-1,0-1 1,0 0-1,0 0 1,0 0-1,0 0 1,0 1-1,0-1 1,0 0-1,0 0 1,0 0-1,0 0 1,0 1-1,-3-12 3566,17-56-634,-14 66-2918,1 0 1,-1-1 0,1 1 0,0 0 0,-1 0 0,1 0 0,0 0 0,0 0 0,0-1 0,-1 1 0,1 1 0,0-1 0,0 0 0,1 0 0,-1 0 0,0 0 0,0 1-1,0-1 1,1 1 0,-1-1 0,0 1 0,0-1 0,1 1 0,-1 0 0,0-1 0,1 1 0,1 0 0,4-1 93,85-24-1142,46-9-6697,-8 3 294,-77 18 5453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58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 1028,'-1'-4'16606,"6"16"-17316,3 15 1153,0 1-1,-2 0 0,6 53 1,-4 91-293,-7-111-42,0-28-295,2 103-808,-7-47-5900,2-73 4252,2-15 2447,0-1-1,0 1 1,0-1 0,0 1-1,-1-1 1,1 1 0,0-1-1,0 1 1,0-1 0,0 1-1,-1-1 1,-11 3-4932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2:59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75 276,'-9'-9'1090,"-10"-13"6226,19 21-7146,0 1 1,0-1-1,0 1 0,0-1 0,-1 1 1,1-1-1,0 1 0,0-1 0,0 0 0,0 1 1,0-1-1,1 1 0,-1-1 0,0 1 1,0-1-1,0 1 0,0-1 0,0 1 0,1-1 1,-1 1-1,0-1 0,1 1 0,-1-1 1,0 1-1,1-1 0,-1 1 0,0 0 0,1-1 1,-1 1-1,1-1 0,-1 1 0,1 0 0,-1 0 1,1-1-1,-1 1 0,1 0 0,-1 0 1,1 0-1,-1-1 0,1 1 0,-1 0 0,1 0 1,-1 0-1,2 0 0,70-14 1960,41 6-3134,-87 7 477,-16 0 305,6 0-532,0 0 0,-1 2 0,1-1 0,25 6 1,-37-5 663,0 0 1,-1 0-1,1 0 1,-1 0 0,1 1-1,-1 0 1,0-1 0,1 1-1,-1 1 1,0-1-1,0 0 1,0 1 0,-1-1-1,1 1 1,-1 0-1,1 0 1,-1 0 0,0 0-1,0 0 1,0 1 0,-1-1-1,1 0 1,-1 1-1,0-1 1,1 5 0,5 26 133,-3-16 4,0 0 0,1 0 0,0 0 0,13 25 0,-16-38-44,1 0 0,0-1 0,1 1 0,-1 0 0,1-1-1,0 0 1,0 0 0,0 0 0,0-1 0,1 1 0,-1-1-1,1 0 1,0 0 0,0-1 0,0 1 0,1-1 0,-1 0-1,1-1 1,6 2 0,-6-1-21,0-1 1,1-1-1,-1 1 0,0-1 0,0 0 1,0 0-1,1-1 0,-1 0 1,0 0-1,0 0 0,0-1 1,6-3-1,-9 4 36,0 0 1,-1-1-1,1 1 1,-1-1-1,0 0 1,0 0-1,1 0 1,-1 0-1,0 0 1,-1 0-1,1 0 1,0-1-1,-1 1 0,1-1 1,-1 1-1,0-1 1,0 0-1,0 1 1,0-1-1,0 0 1,0 0-1,-1 0 1,0 0-1,1 1 1,-1-1-1,0 0 1,-1-4-1,0-5 72,0 1 0,-1 0 0,0 0 0,-1 0-1,0 1 1,0-1 0,-1 0 0,-1 1 0,-11-19 0,14 26-73,-1-1 0,0 1 0,1-1 1,-1 1-1,0 0 0,-1 0 0,1 1 0,0-1 1,-1 1-1,0 0 0,1-1 0,-1 2 0,0-1 0,0 0 1,0 1-1,0 0 0,-1-1 0,1 2 0,0-1 1,0 0-1,-1 1 0,1 0 0,0 0 0,0 0 0,-1 1 1,1-1-1,0 1 0,-8 2 0,7-1-74,-1 0 0,1 0 0,0 1 0,0-1 0,0 1 0,0 0 1,1 1-1,-1-1 0,1 1 0,0 0 0,0 0 0,0 0 0,0 1 0,1-1 0,-1 1 0,1 0 0,-3 8 0,3-8-290,1 1 1,-1 0-1,2-1 0,-1 1 1,1 0-1,0 0 1,0 0-1,0 0 0,1 0 1,0 0-1,0 1 0,1-1 1,-1 0-1,1 0 1,1 0-1,-1-1 0,1 1 1,0 0-1,0 0 0,1-1 1,0 1-1,0-1 0,0 0 1,0 0-1,7 7 1,13 11-1497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00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17 391 1392,'43'-31'10459,"-43"31"-10377,0 0 0,0 0 0,0 1-1,0-1 1,0 0 0,0 0 0,0 0 0,0 1 0,0-1-1,0 0 1,0 0 0,0 0 0,-1 2 736,1-1-736,-1 14 1208,-19 165 1920,16 96-3197,4-215 99,-7 7-274,-2-167-429,1 22 526,8 68 65,-9-207 20,9 172 203,2-1-1,15-80 1,-14 115-123,-1 1-1,1 0 1,0 0-1,1 0 1,0 0-1,1 0 1,0 1-1,0-1 1,0 1-1,1 1 1,1-1-1,9-9 1,-13 14-78,1 1 1,0-1 0,0 0 0,0 1 0,0 0-1,0 0 1,1 0 0,-1 0 0,0 1 0,1-1 0,-1 1-1,1 0 1,0 1 0,-1-1 0,1 1 0,0 0-1,-1 0 1,1 0 0,0 1 0,-1 0 0,1 0 0,0 0-1,-1 0 1,0 1 0,1-1 0,-1 1 0,6 4 0,-4-2-36,0 0 0,-1 0 0,0 0 0,0 1 1,0 0-1,0 0 0,-1 0 0,0 0 1,0 1-1,-1 0 0,1 0 0,-1 0 0,0 0 1,-1 0-1,0 1 0,0-1 0,0 1 0,0-1 1,-1 1-1,-1 0 0,1 0 0,-1 10 1,0-7-154,0 0 1,-1-1-1,0 1 1,-1-1-1,0 1 0,0-1 1,-1 1-1,0-1 1,-1 0-1,0 0 1,0-1-1,-1 1 1,0-1-1,-1 0 1,-9 10-1,14-16-53,0-1 0,-1 1-1,0-1 1,1 0 0,-1 0 0,0 0-1,1 0 1,-1 0 0,0 0 0,-3 1-1,-2-5-2334,7-12 166,5-4 1016,1-1 0,0 1 0,2 0-1,11-20 1,45-70 362,-55 94 1102,40-62 2003,54-96 11325,-103 172-13299,1 0-1,-1 0 0,0 0 1,1 0-1,-1 0 0,1 0 1,0 0-1,-1 0 0,1 0 1,0 0-1,-1 0 1,1 0-1,0 0 0,0 0 1,0 1-1,0-1 0,0 0 1,0 1-1,0-1 0,0 1 1,0-1-1,1 0 0,-1 2-53,0-1-1,0 0 0,0 1 0,-1-1 0,1 1 1,0-1-1,-1 1 0,1 0 0,0-1 0,-1 1 1,1 0-1,-1-1 0,1 1 0,-1 0 0,1 0 1,-1-1-1,1 1 0,-1 0 0,0 0 0,0 0 1,1 1-1,2 9 113,0 0 0,-1 1 1,0 12-1,4 128 144,-5-82-1623,14 95-1,-13-156 715,0 1 0,1-1 0,0 1 0,0-1 0,1 0 0,0 0 0,0-1 0,1 1 1,0-1-1,1 0 0,0 0 0,0-1 0,1 0 0,10 9 0,-12-12 123,0 0 0,0 0 0,1-1 0,-1 0 0,1 0 0,0-1 0,0 0 0,0 0 0,0 0 0,0-1 0,0 1 0,1-2 0,-1 1 0,0-1 1,1 1-1,-1-2 0,0 1 0,1-1 0,-1 0 0,0 0 0,0-1 0,12-4 0,-13 4 747,1-1 1,-1 1-1,0-1 0,0 0 1,0 0-1,0-1 0,0 0 1,-1 0-1,0 0 1,7-8-1,-6 5 1155,-1 0 0,1 0 0,-2 0 0,1-1-1,-1 1 1,0-1 0,2-10 0,-5 18-1390,0 0-1,0 0 1,0-1-1,0 1 1,0 0 0,0-1-1,0 1 1,0 0-1,0 0 1,0-1 0,0 1-1,1 0 1,-1 0-1,0-1 1,0 1-1,0 0 1,0 0 0,1-1-1,-1 1 1,0 0-1,0 0 1,0 0 0,1 0-1,-1-1 1,0 1-1,0 0 1,1 0 0,-1 0-1,0 0 1,0 0-1,1 0 1,-1 0-1,0-1 1,1 1 0,-1 0-1,0 0 1,0 0-1,1 0 1,-1 0 0,0 0-1,0 0 1,1 1-1,-1-1 1,0 0-1,1 0 1,-1 0 0,0 0-1,0 0 1,1 0-1,-1 0 1,0 1 0,0-1-1,1 0 1,-1 0-1,0 0 1,0 1 0,0-1-1,1 0 1,-1 0-1,0 0 1,0 1-1,15 19 198,-9-11-112,-5-8-131,0 0 1,0 0 0,0 0-1,0 0 1,1 0-1,-1 0 1,0 0 0,0 0-1,1-1 1,-1 1-1,0-1 1,1 1 0,-1-1-1,1 1 1,-1-1-1,1 1 1,-1-1 0,0 0-1,1 0 1,-1 0-1,1 0 1,-1 0 0,1 0-1,-1-1 1,1 1-1,-1 0 1,1-1 0,-1 1-1,1-1 1,-1 1 0,0-1-1,1 0 1,-1 1-1,0-1 1,0 0 0,0 0-1,1 0 1,-1 0-1,0 0 1,0 0 0,0-1-1,-1 1 1,1 0-1,1-2 1,3-4 16,1-1 0,-1 0 1,-1-1-1,0 1 0,6-16 0,-4 4 47,0 0 1,3-25-1,-8 38-56,0 0-1,-1 1 1,0-1-1,0 0 1,0 0-1,-1 1 1,1-1-1,-2 0 1,1 1 0,-5-13-1,5 17-7,0 1 0,1-1 0,-1 1 0,0-1 0,0 1 0,0-1 0,-1 1 0,1-1-1,0 1 1,0 0 0,-1 0 0,1 0 0,-1 0 0,1 0 0,-1 0 0,1 0 0,-1 0 0,1 0 0,-1 1 0,0-1 0,-3 0-1,2 1 7,0 0 0,0 0 0,0 0 0,0 1 0,1-1 0,-1 1 0,0 0 0,0 0 0,0 0 0,1 0 0,-1 0 0,-3 3 0,-3 2 27,-1 0 1,2 1-1,-1 1 1,1 0-1,-14 16 0,11-10-32,0 1 0,1 0-1,0 1 1,2 0-1,0 0 1,1 1 0,0 0-1,1 0 1,1 1-1,-3 21 1,7-37-41,1 1 0,0-1-1,-1 0 1,1 1 0,0-1 0,0 1 0,0-1 0,1 0 0,-1 1 0,1-1-1,-1 1 1,1-1 0,0 0 0,0 0 0,0 1 0,0-1 0,0 0-1,3 4 1,-3-5-60,1 0 1,0 0-1,-1 0 0,1 0 0,0 0 0,0 0 0,-1 0 0,1 0 0,0-1 0,0 1 0,0-1 1,0 0-1,0 1 0,0-1 0,0 0 0,0 0 0,0 0 0,2 0 0,4-2-188,-1 1-1,1-1 1,-1 0 0,1-1-1,-1 1 1,0-2 0,0 1-1,0-1 1,0 0-1,7-6 1,2-5 693,-1 0 1,-1-1-1,-1-1 1,-1 0-1,0-1 0,11-21 1,-3 5 1610,-23 69-1776,2-26-291,0 1 0,1-1-1,-1 1 1,2-1 0,-1 1 0,2-1-1,-1 1 1,1-1 0,4 13 0,-4-18-52,-1 0 0,0 0 1,1-1-1,0 1 0,0-1 1,0 1-1,0-1 0,1 0 1,-1 0-1,1 0 0,0 0 1,0 0-1,0 0 0,0-1 1,0 1-1,1-1 0,-1 0 1,1 0-1,-1-1 0,1 1 1,0-1-1,-1 1 0,1-1 1,7 1-1,-3-2-44,1 1 0,-1-1 0,0-1-1,0 0 1,0 0 0,0-1 0,0 1 0,0-2 0,-1 1 0,1-1 0,0 0 0,-1-1 0,0 0 0,0 0-1,0-1 1,-1 1 0,1-1 0,-1-1 0,0 1 0,-1-1 0,1 0 0,4-7 0,4-7 860,-1 0 1,-1-1 0,-1 0 0,-1-1-1,-1 0 1,9-31 0,-13 41-165,-3 16-262,-4 28-168,1-7-75,2-17-32,0 4-51,1 0 0,0-1 0,1 1 0,1-1 0,4 13 0,-7-21-6,1 0 0,0 0 0,-1 0 0,1-1 0,0 1 0,0 0 0,1-1 0,-1 0 0,0 0 0,1 1 0,-1-1 0,1-1 0,0 1 0,0 0 0,0-1 0,0 1 0,0-1 0,0 0 0,0 0 0,0 0 0,0 0 0,1-1 0,5 1 0,-4 0 3,1-1-1,-1 0 0,1 0 0,-1-1 0,0 1 0,1-1 1,-1 0-1,0-1 0,0 1 0,0-1 0,1 0 0,-2 0 1,1-1-1,0 0 0,0 1 0,-1-1 0,0-1 0,1 1 1,-1-1-1,4-4 0,1-4 185,-1-1 0,0 1 0,0-1 0,-2 0 0,1-1-1,4-15 1,-4 5 377,-5 18-335,-1 0 1,1 1-1,0-1 1,1 1 0,3-7-1,-7 26-195,1 1 0,1 0 1,3 21-1,-4-33-7,2 14-151,0-1-1,1 0 1,1 0 0,6 16-1,-8-27-187,0 1 0,1-1-1,-1-1 1,1 1 0,1 0-1,-1-1 1,1 1 0,-1-1 0,1 0-1,0 0 1,1-1 0,-1 1-1,1-1 1,-1 0 0,10 5 0,2-2-1246,0 0 0,1 0 0,0-2 0,0 0 0,0-1 0,31 2 0,-5-4-297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02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373 285 1656,'2'-3'770,"0"-1"-1,-1 0 0,0 0 1,1 0-1,-2 0 0,1 0 1,0 0-1,-1 0 0,0 0 1,0 0-1,0 0 1,-1-5-1,1 4-366,0 0-1,-1 0 1,0 0-1,0 1 1,0-1 0,-1 0-1,0 1 1,1-1 0,-2 1-1,-2-6 1,2 8-350,1 0 0,-1 0 0,1 0 0,-1 0 0,0 0 0,0 1 0,0-1 0,0 1 0,0 0 1,0 0-1,-1 0 0,1 0 0,0 1 0,0-1 0,-1 1 0,1 0 0,0 0 0,-1 0 0,1 0 0,0 0 0,-1 1 0,1 0 0,0 0 1,-5 1-1,-5 2 80,0 1 1,0 0 0,0 1 0,-17 11 0,13-5-48,0 0-1,1 1 1,1 0-1,0 2 1,1 0-1,1 0 1,-14 20-1,19-23-79,-1 1-1,2 0 1,0 0-1,0 1 1,2 0 0,-1 0-1,2 0 1,0 0-1,0 1 1,-1 21-1,5-33-58,-1 0 0,1 1-1,0-1 1,0 0 0,1 0-1,-1 0 1,0 1-1,1-1 1,0 0 0,0 0-1,0 0 1,0 0 0,1 0-1,-1 0 1,1 0 0,-1-1-1,1 1 1,0 0-1,0-1 1,0 1 0,1-1-1,-1 0 1,1 0 0,-1 0-1,1 0 1,-1 0 0,1 0-1,0-1 1,0 0-1,0 1 1,0-1 0,0 0-1,0 0 1,0-1 0,1 1-1,-1-1 1,0 1 0,0-1-1,1 0 1,-1 0-1,0 0 1,0-1 0,0 1-1,1-1 1,-1 0 0,0 0-1,6-2 1,0-1-69,1-1 0,-1 0 0,0 0 0,0 0 0,-1-1 0,0 0 0,0-1 0,0 0 0,-1 0 0,0-1 0,10-13 0,7-14 1078,30-57-1,-29 48 556,-15 25-855,-9 16-315,-6 13-168,-3 4-237,2 0 1,0 1-1,0-1 1,1 2-1,1-1 0,1 0 1,0 1-1,1-1 0,0 1 1,2 0-1,0 0 0,2 23 1,-1-36-119,-1-1 0,1 1 1,0-1-1,-1 1 1,1-1-1,0 0 0,0 1 1,1-1-1,-1 0 1,0 0-1,1 0 0,-1 0 1,1 0-1,0 0 0,0 0 1,-1 0-1,1 0 1,1-1-1,-1 1 0,0-1 1,0 0-1,0 0 1,1 0-1,-1 0 0,1 0 1,-1 0-1,1 0 1,-1-1-1,1 1 0,-1-1 1,1 0-1,-1 0 0,1 0 1,-1 0-1,1 0 1,0 0-1,-1-1 0,1 1 1,3-2-1,3-1-373,0 0 0,0 0 0,0-1 0,-1 0 0,0 0 0,1-1 0,-1 0 0,-1 0 0,13-12 0,-7 4 762,0-2 1,-1 1 0,-1-2 0,18-32 0,25-72 5592,-36 77-3093,-14 35-2171,-1 0 0,1 0 0,0 1 0,1-1-1,9-11 1,-13 18-502,0-1 0,1 1-1,-1 0 1,1 0 0,-1-1-1,0 1 1,1 0 0,0 0-1,-1 1 1,1-1-1,0 0 1,-1 1 0,1-1-1,0 0 1,0 1 0,0 0-1,-1 0 1,1-1 0,0 1-1,0 0 1,0 0-1,0 1 1,0-1 0,-1 0-1,1 1 1,0-1 0,0 1-1,-1-1 1,1 1 0,0 0-1,-1 0 1,3 1-1,4 3-53,-1 0-1,1 1 0,-1 0 0,-1 0 0,1 0 0,-1 1 0,0 0 0,-1 0 0,0 0 0,0 1 0,0 0 0,-1 0 0,0 0 0,-1 1 0,0-1 0,0 1 0,-1-1 0,0 1 0,0 0 0,-1 0 0,0 14 0,-1 3-516,-1 1 0,-1 0 0,-2 0-1,-1-1 1,0 0 0,-10 26 0,12-44 108,-5 27-2904,8-35 3274,1 1-1,-1-1 1,0 0 0,0 0-1,0 0 1,0 0 0,0 0-1,3 2-1305,-3-2 1306,0 0-1,1 0 1,-1 0 0,0 0-1,0 0 1,0 0 0,0 0-1,1 0 1,-1 0 0,0 0-1,0 0 1,0 0 0,2-3-1129,8-9-517,9-14-316,46-62-846,6 4 4294,-11 19 3062,-22 20 1862,-38 45-6264,0-1 0,0 1 0,1 0-1,-1-1 1,0 1 0,0 0 0,1-1 0,-1 1 0,0 0 0,0-1 0,1 1-1,-1 0 1,0 0 0,1-1 0,-1 1 0,0 0 0,1 0 0,-1 0 0,0 0-1,1-1 1,-1 1 0,0 0 0,1 0 0,-1 0 0,0 0 0,1 0-1,-1 0 1,1 0 0,-1 0 0,0 0 0,1 0 0,-1 0 0,1 0 0,-1 0-1,1 1 1,4 13 1170,-5 25-725,0-38-474,-5 52 253,2-24-399,2 0 0,1 35 1,0-62 10,0 0 1,0 0-1,1 0 0,-1 0 1,1 0-1,-1 0 1,1 0-1,0 0 1,0-1-1,0 1 0,1 2 1,-2-3-5,1-1 0,-1 1 0,1-1 0,-1 0 0,0 1 0,1-1-1,0 1 1,-1-1 0,1 0 0,-1 1 0,1-1 0,-1 0 0,1 0 0,0 0 0,-1 1 0,1-1 0,-1 0 0,1 0 0,0 0 0,-1 0 0,1 0 0,0 0 0,-1 0 0,1 0-1,2-1-99,-1 0-1,0 0 0,0 0 0,0-1 0,0 1 1,0 0-1,0-1 0,-1 1 0,1-1 0,0 0 1,-1 0-1,1 1 0,-1-1 0,0 0 0,0 0 0,1 0 1,0-5-1,19-46-309,25-96 0,-15 43 2451,-16 55-371,-12 35-1122,0 1 0,2 1 0,0-1 0,1 1-1,0 0 1,1 0 0,0 0 0,11-13-1,-17 25-432,0 1 1,1 0-1,-1-1 0,0 1 0,1 0 0,-1-1 0,1 1 0,-1 0 0,1 0 0,0 0 0,-1 1 0,1-1 0,0 0 0,0 1 0,-1-1 0,1 1 0,0-1 0,0 1 0,0 0 0,0 0 0,0 0 0,0 0 0,1 0 0,1 1-2,-1 0-1,0 0 1,0 1-1,0-1 0,0 1 1,0-1-1,0 1 1,0 0-1,0 0 0,-1 1 1,5 4-1,1 2-12,0 0 0,-1 1 0,0 0 0,-1 1 0,0-1 0,5 14 0,-3-2-64,-1 2 0,-1-1 0,-1 1 0,-1-1 0,1 29 0,-6 123-2986,-1-74-6009,-5-122 1090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02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51 204 956,'-12'-9'681,"8"7"471,-1-1-1,1 0 1,0-1 0,0 1 0,1-1 0,-1 0-1,-4-5 1,8 8-942,0 1 1,-1-1-1,1 0 0,0 1 0,0-1 0,-1 0 0,1 1 0,0-1 0,0 0 0,0 0 0,0 1 1,0-1-1,0 0 0,0 0 0,0 1 0,0-1 0,0 0 0,1 1 0,-1-1 0,0 0 0,0 1 1,1-2-1,0 0-44,1 1 1,-1-1 0,1 1 0,-1-1-1,1 1 1,-1-1 0,1 1-1,0 0 1,0 0 0,0 0 0,3-1-1,50-20-1585,75-20 0,35-13-10915,-144 46 10330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06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 1556,'11'-2'19466,"3"0"-17960,8 0-3514,-10 1 3457,563-37-517,-227 19-4987,-378 17-7468,-20 0 6983,19-2 2593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06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41 584,'-8'-8'1887,"-14"-24"9078,24 32-10637,0 0 0,0-1 0,-1 1 0,1 0 0,0 0 0,0 0 0,0 0 0,0 1 0,0-1 0,3 1 0,-1 0-45,34 8-58,0 2-1,0 1 1,-1 2 0,-1 2-1,64 37 1,-92-48-237,0 0 0,-1 0 0,1 1 0,-1 0 0,0 0 0,-1 1 0,1 0 0,-1 0 0,-1 0 0,7 11 0,-10-14-16,0-1 0,-1 1-1,0-1 1,1 1 0,-1 0 0,-1 0 0,1-1 0,0 1 0,-1 0 0,0 0 0,0 0 0,0 0 0,0 0 0,-1 0-1,0-1 1,0 1 0,0 0 0,0 0 0,0-1 0,-1 1 0,1-1 0,-1 1 0,0-1 0,0 1 0,0-1-1,-1 0 1,-3 4 0,-3 3-583,-1-1-1,-1 1 0,1-2 0,-1 1 0,-1-2 1,0 1-1,-21 8 0,13-7-4286,-42 12-1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23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3 900,'-5'-1'255,"0"1"0,0-1 0,0 1 0,0 0 0,-1 0 0,1 1 1,0-1-1,0 1 0,0 0 0,1 1 0,-1-1 0,0 1 0,0 0 0,1 0 0,-1 0 0,1 1 0,-1 0 0,1 0 0,0 0 0,0 0 0,1 1 1,-1-1-1,1 1 0,-1 0 0,1 0 0,0 0 0,1 0 0,-1 1 0,-3 9 0,-2 3 142,2 1-1,0 0 1,1 0 0,0 1 0,2-1-1,-3 32 1,2 92 52,5-127-626,0 0 1,1 1-1,1-1 0,1 0 1,0 0-1,0 0 1,8 15-1,-11-28 83,0 0 1,0 0-1,0-1 0,0 1 1,0 0-1,0-1 0,0 1 1,1-1-1,-1 1 0,1-1 1,-1 0-1,1 0 0,-1 0 1,1 1-1,0-1 0,-1-1 1,1 1-1,0 0 0,0 0 1,0-1-1,0 1 0,-1-1 1,1 1-1,0-1 1,0 0-1,0 0 0,0 0 1,0 0-1,0 0 0,0 0 1,0-1-1,0 1 0,0-1 1,0 1-1,0-1 0,-1 0 1,1 1-1,3-3 0,7-4-352,0 0-1,-1 0 0,0-1 1,15-15-1,-15 14 317,72-65 1496,-82 74-1332,-1-1 0,1 1 1,-1-1-1,0 1 0,1-1 1,0 1-1,-1 0 1,1-1-1,-1 1 0,1 0 1,-1-1-1,1 1 0,0 0 1,-1-1-1,1 1 1,0 0-1,-1 0 0,1 0 1,0 0-1,-1 0 0,1 0 1,0 0-1,-1 0 1,1 0-1,0 0 0,-1 0 1,1 0-1,0 1 0,-1-1 1,1 0-1,0 0 1,-1 1-1,1-1 0,-1 0 1,1 1-1,0-1 0,-1 1 1,1-1-1,-1 0 1,1 1-1,-1-1 0,0 1 1,1 0-1,-1-1 1,1 1-1,-1-1 0,0 1 1,0 0-1,1-1 0,-1 1 1,0 0-1,0-1 1,0 1-1,1 0 0,-1 0 1,3 44 449,-3-39-412,-1 35 140,0-20-428,1 0 0,0 0-1,1 0 1,2 0 0,0-1 0,10 34 0,-12-50-3,0-1 1,1 0 0,-1 0-1,1-1 1,-1 1 0,1 0-1,0 0 1,0-1 0,1 1-1,-1-1 1,0 0 0,1 0-1,-1 0 1,1 0 0,0 0 0,0 0-1,0-1 1,0 1 0,6 1-1,11-1-1257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36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69 135 20,'-17'-17'1524,"0"6"292,3 0 301,4 4 183,0-4 1456,10 5-2328,10 3-280,7-1-380,10 0-584,14 1-636,10-3-712,10-1-740,3-2-516,11 1-160,2 1 155,5-4 285,-4 2 484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21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0 192 184,'15'-25'10371,"-13"41"-8690,-2 13-943,1 1 1,2 0 0,1-1 0,1 0-1,2 0 1,9 28 0,-12-47-746,-1 0 0,1 0 0,1-1 1,0 1-1,0-1 0,1-1 0,0 1 0,1-1 1,0 0-1,0 0 0,0-1 0,1 0 1,0 0-1,1-1 0,-1 0 0,1-1 0,0 0 1,1 0-1,-1-1 0,16 5 0,-18-7-79,1 0 0,0-1 0,0 0 0,0 0 0,0-1 0,0 0 0,0-1 0,0 1-1,0-1 1,0-1 0,0 0 0,-1 0 0,1 0 0,0-1 0,-1 0 0,0-1 0,0 0 0,0 0 0,0 0-1,-1-1 1,1 0 0,-1 0 0,0 0 0,-1-1 0,7-8 0,-1-1-223,0 0 0,-1 0 1,-1-1-1,-1 0 0,0-1 0,-1 1 1,-1-2-1,0 1 0,-1-1 0,2-19 1,-2 0 20,-2-1 1,-1 1-1,-2-1 1,-2 1-1,-11-70 1,7 90 748,3 24 187,2 31 128,7 17-258,3 0 1,30 104 0,-13-57-356,-9-30-140,-3 2 0,6 98 0,-18-144-65,-2 0 1,-1 0-1,-1 1 0,-1-2 0,-2 1 1,-1 0-1,-1-1 0,-1 0 0,-17 37 1,20-54 48,0 0 0,-2 0 1,1 0-1,-1-1 1,0 0-1,-1-1 0,0 1 1,0-1-1,-1-1 1,0 0-1,0 0 1,-1-1-1,0 0 0,-21 9 1,24-12-6,0-1 0,0 0 1,-1 0-1,1-1 0,-1 0 1,1 0-1,-1-1 0,1 0 0,-1 0 1,1 0-1,-1-1 0,1-1 0,-1 1 1,1-1-1,0 0 0,0-1 1,0 0-1,0 0 0,0 0 0,1-1 1,-1 0-1,1 0 0,-10-9 1,9 6-136,0 0 1,0 0 0,1 0 0,0-1 0,1 0-1,0 0 1,0 0 0,0-1 0,1 1 0,0-1-1,1 0 1,0-1 0,1 1 0,-1 0 0,2-1-1,-1 1 1,2-1 0,-1 0 0,1 1 0,0-1-1,1 0 1,0 1 0,5-17 0,-1 8-186,1 0-1,0 0 1,1 0 0,1 1-1,1 1 1,1-1 0,0 1 0,1 1-1,0 0 1,1 0 0,19-16 0,-11 13 450,1 1 1,1 1 0,1 1 0,0 1 0,0 1 0,1 1-1,1 1 1,0 1 0,1 1 0,0 2 0,0 0 0,50-5-1,-68 12 25,0-1 0,0 2 0,0-1 0,0 1 0,0 0 1,0 1-1,0 0 0,0 0 0,-1 0 0,1 1 0,-1 1 0,0-1 0,0 1 0,13 9 0,-9-3 137,0 0 1,0 1 0,-2 1 0,1-1-1,-1 1 1,14 26 0,-14-21-84,-2-4-86,0-1 1,0 0-1,1-1 1,0 0 0,16 17-1,-22-27-120,0 1 0,0-1 0,0 1-1,0-1 1,0 0 0,0 0 0,0 0 0,1 0 0,-1 0-1,0 0 1,0-1 0,1 1 0,-1-1 0,1 1-1,-1-1 1,3 0 0,-2-1-19,0 1 1,0-1-1,0 0 0,-1 0 0,1 0 1,0 0-1,0-1 0,-1 1 0,1-1 1,-1 0-1,0 0 0,1 1 0,-1-1 1,0-1-1,0 1 0,2-3 1,2-3-43,-1 0 1,0-1 0,-1 1 0,0-1 0,0 0-1,-1 0 1,0 0 0,0 0 0,-1-1 0,0 1-1,-1-1 1,0 1 0,-1-15 0,0 8-16,-1-1-1,-1 0 1,0 0-1,-1 1 1,-1-1 0,-10-29-1,10 37 54,-1 0-1,1 1 0,-2-1 0,1 1 0,-1 0 0,0 0 0,-1 0 0,0 1 0,0 0 1,0 0-1,-1 1 0,-11-7 0,15 11 52,0-1 0,0 1 1,-1 0-1,1 0 0,-1 1 0,1-1 1,-1 1-1,1 0 0,-1 0 0,0 1 1,1 0-1,-1-1 0,0 1 0,0 1 1,1-1-1,-1 1 0,0 0 0,1 0 1,-1 0-1,1 0 0,-1 1 0,1 0 1,0 0-1,-1 0 0,1 1 0,0-1 1,-6 7-1,3-3 3,0 1 1,1 0-1,0 0 1,0 0 0,1 1-1,0 0 1,1 0-1,-1 0 1,2 1-1,-1-1 1,1 1-1,0 0 1,-2 17-1,3-17-123,1 0 0,0-1 0,1 1 0,0 0 0,0-1 1,1 1-1,0-1 0,0 1 0,1-1 0,0 1 0,1-1 0,0 0 0,0 0 0,1 0 0,5 9 0,-7-15 2,-1 0 1,1 0 0,0 0-1,-1 0 1,1-1-1,0 1 1,0-1 0,0 1-1,0-1 1,1 0-1,-1 1 1,0-1 0,0 0-1,1-1 1,-1 1-1,1 0 1,-1-1 0,1 1-1,-1-1 1,1 0 0,-1 0-1,1 0 1,-1 0-1,1 0 1,-1 0 0,1-1-1,-1 1 1,0-1-1,1 0 1,-1 0 0,0 0-1,1 0 1,1-2-1,6-1-191,0-2 0,-1 0-1,0 0 1,-1 0-1,1-1 1,10-11-1,0-5 422,24-33-1,-8 8 1477,-35 47-1580,0 1-1,0 0 1,1-1 0,-1 1 0,0-1 0,1 1-1,-1-1 1,0 1 0,1 0 0,-1-1-1,0 1 1,1 0 0,-1-1 0,1 1 0,-1 0-1,1 0 1,-1 0 0,1-1 0,-1 1 0,1 0-1,-1 0 1,1 0 0,-1 0 0,1 0 0,-1 0-1,1 0 1,-1 0 0,1 0 0,-1 0-1,1 0 1,7 14 528,-2 32-314,-5-39-157,1 14-322,0-1-1,2 1 1,0-1-1,1 0 1,9 21-1,-11-34-76,0-1 1,0 1-1,1-1 0,0 0 0,0 0 1,0 0-1,1 0 0,0-1 0,0 0 1,0 0-1,1 0 0,-1-1 0,1 0 1,0 0-1,1 0 0,-1-1 0,1 0 0,7 3 1,38 5-1524,7-9 224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24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6 186 1232,'1'-2'116,"8"-26"4449,-3 25-1820,3 17-1575,-6-7-1132,2 1 0,-1-1 0,1 0-1,0 0 1,0-1 0,1 1 0,0-1-1,0 0 1,0-1 0,1 0 0,-1 0 0,2 0-1,-1-1 1,10 5 0,-14-7-58,0-1-1,0 1 1,0-1 0,0 0 0,0 0-1,0 0 1,0-1 0,0 1-1,1-1 1,-1 1 0,0-1 0,0 0-1,1 0 1,-1-1 0,0 1 0,0-1-1,0 0 1,0 1 0,0-1 0,0-1-1,0 1 1,0 0 0,0-1-1,0 1 1,0-1 0,-1 0 0,1 0-1,-1 0 1,1 0 0,-1-1 0,0 1-1,0 0 1,0-1 0,0 0 0,0 1-1,-1-1 1,1 0 0,-1 0-1,2-4 1,0-3 126,0-1 0,0 1 0,-1-1 0,0 0 0,-1 1-1,-1-1 1,0-20 0,0 24-55,-1 1-1,0 0 1,0-1-1,0 1 1,0 0-1,-1 0 1,0 0-1,-1 0 1,1 0-1,-1 0 1,0 1-1,0-1 1,-1 1 0,-6-7-1,8 10-41,0 0 1,-1 0-1,1 0 1,-1 1-1,1-1 1,-1 1-1,0 0 1,1 0-1,-1 0 0,0 0 1,0 0-1,0 1 1,0-1-1,0 1 1,0 0-1,-6 0 0,3 1-19,0 0 0,0 0 1,1 0-1,-1 1 0,0 0 0,1 0 0,-1 1 0,-5 3 0,1-1-318,1 1 0,1 0 0,-1 1 1,1 0-1,0 0 0,0 1 0,1 0 1,0 0-1,-6 12 0,10-17-59,1 0-1,0 1 1,1-1-1,-1 1 1,1 0 0,-1-1-1,1 1 1,0 0-1,1 0 1,-1-1-1,0 1 1,1 0 0,0 6-1,3-1-1234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24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0 109 20,'0'-81'4162,"0"54"3725,1 63-6505,7 45 0,-2-47-1839,14 48-1,-20-79 155,1 0-1,1 0 1,-1 0 0,0 0-1,1 0 1,-1 0 0,1 0-1,0-1 1,0 1 0,0-1-1,4 4 1,-5-5 114,0 0 1,0-1 0,0 1-1,0-1 1,0 0-1,1 1 1,-1-1 0,0 0-1,0 1 1,0-1-1,1 0 1,-1 0 0,0 0-1,0 0 1,0 0-1,1-1 1,-1 1 0,0 0-1,0 0 1,0-1-1,0 1 1,1-1 0,-1 1-1,0-1 1,0 1-1,0-1 1,0 0 0,0 0-1,0 1 1,-1-1-1,1 0 1,0 0-1,0 0 1,1-1 0,8-10-964,1-1 0,13-21 0,15-33 2559,-9 16 2885,-19 40-991,-8 21-1680,-6 30-882,2-34-609,0 13-508,0-1 0,1 0 1,1 0-1,1 0 0,4 21 0,-4-29-324,1 1 0,1 0-1,-1-1 1,1 1 0,1-1-1,0 0 1,1 0 0,-1-1 0,13 15-1,5-1-1081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26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0 327 1084,'6'-16'1523,"-1"4"498,-1 0-1,0 0 0,4-22 0,-8 33-1760,0-1-1,0 1 1,0-1-1,1 1 1,-1-1-1,0 0 1,1 1-1,0 0 1,-1-1-1,1 1 0,0-1 1,1-1-1,-2 2-190,1 1-1,-1 0 1,0 0-1,1 0 1,-1 0-1,0 0 1,1-1-1,-1 1 1,0 0-1,0 0 1,1 0-1,-1 0 1,0 0-1,1 0 1,-1 0-1,0 0 1,1 0-1,-1 0 1,0 0-1,1 1 1,-1-1-1,0 0 1,1 0-1,-1 0 1,0 0-1,0 0 1,1 1-1,-1-1 1,0 0-1,0 0 1,1 0-1,-1 1 1,0-1-1,0 0 1,1 1-1,1 2 33,0 0 0,0 0 0,0 0 0,-1 0 0,1 1 0,-1-1 0,0 1 0,0-1 0,0 0 0,0 5 0,1 15-70,-1 0 0,-2 0 0,-4 36 0,-1 26-283,6-82 143,0-1-1,0 1 0,0-1 1,0 1-1,0-1 1,1 1-1,-1-1 0,1 1 1,0-1-1,0 0 1,-1 1-1,2-1 0,-1 0 1,0 0-1,0 1 1,1-1-1,-1 0 0,1 0 1,0 0-1,-1-1 1,1 1-1,0 0 0,4 2 1,-3-3-86,0 0-1,0 0 1,0-1-1,0 1 1,0-1 0,0 1-1,0-1 1,0 0 0,0 0-1,0-1 1,0 1 0,0 0-1,0-1 1,0 0 0,-1 0-1,1 0 1,0 0 0,0 0-1,-1 0 1,4-3 0,1 1 119,-1-1 1,0-1 0,0 1-1,0-1 1,0 0-1,-1 0 1,0-1 0,0 1-1,0-1 1,-1-1-1,0 1 1,0 0 0,-1-1-1,4-7 1,0-8 1061,0 1 0,-2-1 0,4-29 0,4-16 2147,-11 54-2452,-5 14-236,-4 23-193,4 10-175,0-7 40,1 39 1,2-59-196,0 0 0,1 0 1,0 0-1,0-1 0,1 1 0,0 0 0,0-1 1,1 1-1,0-1 0,6 12 0,-6-16-167,-1 1-1,1 0 0,0-1 1,0 1-1,0-1 1,0 0-1,0 0 0,0 0 1,1-1-1,-1 1 1,1-1-1,-1 0 0,1 0 1,-1 0-1,1 0 0,0 0 1,0-1-1,-1 0 1,1 0-1,0 0 0,0 0 1,-1 0-1,1-1 1,0 0-1,6-2 0,0 1-464,-1-1 0,0 0 1,1-1-1,-1 0 0,-1-1 0,1 0 0,-1 0 0,14-11 0,-11 6 577,-1 0-1,-1 0 0,0-1 1,-1 0-1,0-1 1,13-24-1,-15 23 2576,-1-1 0,0 1 0,5-25 1,-15 54 1419,2 21-3677,16 42 152,26 90-1,-21-252 666,-10 53-1001,1 0-1,14-32 0,-16 48 60,0 0-1,0 1 0,1 0 0,1 0 1,0 1-1,16-16 0,-25 27-51,1 1 0,0-1 0,0 0 0,-1 0 0,1 1 1,0-1-1,0 1 0,0-1 0,0 1 0,0-1 0,0 1 0,0 0 0,0-1 0,0 1 0,0 0 0,0 0 0,0-1 0,0 1 0,0 0 0,0 0 0,0 0 0,0 0 1,0 1-1,0-1 0,0 0 0,0 0 0,0 1 0,0-1 0,0 0 0,0 1 0,0-1 0,0 1 0,0-1 0,-1 1 0,1 0 0,0-1 0,0 1 0,0 0 0,-1 0 1,1-1-1,0 1 0,-1 0 0,1 0 0,-1 0 0,1 0 0,-1 0 0,1 1 0,3 5-9,-1 0 1,0 0-1,0 0 1,4 15-1,-5-13 17,1 5-223,0 0 0,1 0 1,1 0-1,9 17 0,-12-27 47,0 0-1,1-1 1,-1 1 0,1-1-1,0 1 1,0-1 0,1 0-1,-1 0 1,0 0-1,1-1 1,0 1 0,0-1-1,0 0 1,0 0 0,0 0-1,0 0 1,0-1 0,7 2-1,1-1-48,-1 0 0,0-1-1,1 0 1,-1-1 0,0-1-1,1 1 1,-1-2 0,0 0-1,0 0 1,1-1 0,-2 0-1,1-1 1,0 0 0,-1-1-1,0 0 1,12-7 0,-16 7 421,0 1-1,0-1 1,0-1 0,0 1-1,-1-1 1,0 0 0,0 0-1,-1 0 1,1-1 0,-1 0 0,-1 1-1,1-1 1,-1-1 0,-1 1-1,1 0 1,-1-1 0,0 0-1,-1 1 1,0-1 0,0 0 0,-1 1-1,0-1 1,0 0 0,-2-9-1,2 13-105,-1 0-1,0 1 1,1-1 0,-1 1-1,-1 0 1,1-1-1,0 1 1,-1 0-1,0 0 1,0 0-1,0 0 1,0 0 0,0 0-1,-1 0 1,-3-2-1,5 4-92,0 0 0,1 1-1,-1-1 1,0 1-1,0-1 1,0 1 0,0 0-1,0-1 1,0 1 0,0 0-1,0 0 1,0 0-1,0-1 1,0 1 0,0 0-1,-1 1 1,1-1-1,0 0 1,0 0 0,0 0-1,-1 1 1,0 0-10,0 0-1,0 0 1,1 0 0,-1 1 0,0-1-1,1 1 1,-1-1 0,0 1-1,1 0 1,0-1 0,-1 1 0,1 0-1,0 0 1,-1 2 0,-2 5 8,-1 1 0,2-1 1,-1 1-1,1 0 0,1 0 0,0 0 1,0 0-1,0 13 0,2-1-31,1 0-1,6 40 1,-7-58-32,1 0 1,0 0 0,0 0-1,0-1 1,0 1-1,1 0 1,-1 0 0,1-1-1,0 1 1,0-1-1,1 1 1,-1-1-1,1 0 1,-1 0 0,1 0-1,0 0 1,6 4-1,-4-4-179,-1-1 0,1 0-1,0 0 1,0 0 0,0-1-1,0 0 1,0 0 0,0 0-1,0 0 1,0-1 0,0 0-1,8-1 1,0 0-505,0-1 0,0-1 0,0-1 0,-1 1 0,1-2 0,-1 0 0,0 0 0,0-1 0,-1-1 0,13-9 0,-13 8 130,0-2-1,-1 1 0,0-1 1,-1-1-1,0 0 0,13-23 1,-12 17 625,-2 0 1,0-1 0,-1 0 0,7-26-1,-7 12 2552,6-60-1,-8-31 8310,-5 119-9804,2 6-416,2 15-206,4 28-367,-2 4 16,20 114-234,-21-144-70,0 1-1,1-1 0,1 0 0,1-1 0,0 1 0,12 16 1,-16-29 57,1 0 1,0 0 0,0-1-1,0 0 1,0 0 0,1 0-1,0 0 1,0-1 0,0 0-1,0-1 1,1 1 0,0-1-1,0 0 1,7 2 0,-12-5 129,1 1 0,0 0 0,0-1 0,0 0 1,0 1-1,-1-1 0,1 0 0,0-1 0,0 1 0,0 0 1,0-1-1,-1 0 0,1 1 0,0-1 0,0 0 1,-1 0-1,1-1 0,-1 1 0,1-1 0,-1 1 1,0-1-1,1 0 0,-1 1 0,0-1 0,0-1 0,0 1 1,0 0-1,-1 0 0,1-1 0,-1 1 0,1-1 1,-1 1-1,0-1 0,0 1 0,0-1 0,0 0 0,0-5 1,1 4 86,-1-1 0,0 1 0,0-1 0,-1 1 0,0-1 0,1 1 0,-1-1 0,-1 0 0,1 1 0,-1-1 0,0 1 0,0-1 0,0 1 0,-1-1 0,1 1 0,-1 0 0,0 0 0,0 0 0,-1 0 0,-4-7 0,5 9-67,-1 0-1,1-1 1,-1 1-1,0 0 1,1 0-1,-1 1 1,0-1-1,0 1 1,0-1-1,0 1 1,-1 0 0,1 0-1,0 0 1,0 1-1,-1-1 1,1 1-1,0 0 1,-1 0-1,1 0 1,0 0-1,-1 0 1,1 1 0,0 0-1,0-1 1,-1 1-1,1 0 1,0 1-1,-5 2 1,1-1-106,1 1 0,0 0-1,0 0 1,1 1 0,-1-1 0,1 1 0,0 1 0,0-1-1,1 0 1,0 1 0,-5 9 0,7-14-72,1 1 0,1-1 1,-1 1-1,0 0 0,0-1 0,0 1 0,1 0 1,-1 0-1,1-1 0,0 1 0,-1 0 0,1 0 1,0 0-1,0 0 0,0-1 0,0 1 0,0 0 0,1 0 1,-1 0-1,1 0 0,-1-1 0,1 1 0,-1 0 1,1 0-1,0-1 0,0 1 0,0-1 0,0 1 1,0-1-1,0 1 0,1-1 0,-1 1 0,0-1 0,1 0 1,-1 0-1,1 0 0,-1 0 0,1 0 0,-1 0 1,1 0-1,0 0 0,-1-1 0,1 1 0,0-1 1,0 1-1,3-1 0,3 2-617,1 0-1,0-1 1,0 0 0,0-1 0,-1 1-1,1-2 1,0 0 0,0 0-1,13-3 1,18-8-1117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26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1 252 1464,'43'-62'4925,"-18"19"1100,-30 55-4994,1 0 1,0 0-1,1 1 0,-2 20 1,3-12-1035,1-1 0,0 1 0,2 0-1,0-1 1,5 25 0,-6-43-136,0-1 0,1 1 0,-1 0 0,1 0 0,-1-1 0,1 1 0,-1 0 0,1-1 0,0 1 0,0 0 0,0-1 0,0 1 0,0-1 0,0 1 0,0-1 0,0 0 0,1 0 0,-1 1 0,0-1 0,1 0 0,-1 0 0,1 0 0,0-1 0,-1 1 0,1 0 0,0 0 0,-1-1-1,1 1 1,0-1 0,-1 0 0,1 1 0,0-1 0,0 0 0,3 0 0,-2-1-153,0 0-1,0 0 0,1 0 1,-1 0-1,0 0 0,-1-1 1,1 1-1,0-1 0,0 0 0,-1 0 1,1 0-1,-1 0 0,1 0 1,-1-1-1,0 1 0,0-1 1,0 1-1,3-7 0,4-9 193,-1-1 0,0-1-1,-2 1 1,6-27-1,10-84 5381,-20 117-4485,1-24 1662,-3 27-1589,1 0 0,0 0 0,1 0 0,0 0 0,3-11 0,-5 21-855,0 0 1,0 0-1,0 0 1,0 0 0,0 0-1,0-1 1,0 1 0,0 0-1,1 0 1,-1 0 0,0 0-1,0 0 1,0 0 0,0-1-1,0 1 1,0 0 0,0 0-1,0 0 1,0 0 0,1 0-1,-1 0 1,0 0-1,0 0 1,0-1 0,0 1-1,0 0 1,0 0 0,1 0-1,-1 0 1,0 0 0,0 0-1,0 0 1,0 0 0,0 0-1,1 0 1,-1 0 0,0 0-1,0 0 1,0 0 0,0 0-1,1 0 1,-1 0-1,0 0 1,0 0 0,0 0-1,0 0 1,0 0 0,1 1-1,5 8 159,3 15-168,1 19-92,1-1-181,16 45 1,-23-76 38,1 0 0,0 0 1,1 0-1,0-1 0,1 0 0,0 0 0,0 0 0,16 14 0,-18-20 39,-1-1-1,1 0 0,0 0 1,0 0-1,0 0 1,0-1-1,0 0 1,1 0-1,-1 0 1,1-1-1,-1 1 1,1-1-1,0-1 1,-1 1-1,1-1 1,0 0-1,0 0 1,-1-1-1,1 0 1,0 0-1,9-3 1,-7 2 131,0-1 0,-1 0 1,1-1-1,-1 0 0,0 0 1,0 0-1,-1-1 0,1 0 1,-1 0-1,0-1 0,0 0 1,-1 0-1,1 0 0,6-11 1,-4 3 624,0-1 0,10-26 1,-17 38-433,1 0 0,-1 0 0,0 0 0,0 0 0,-1 0 0,1 0 0,-1 0 0,1 0 0,-1 0 0,0 0 0,0 0 0,-1 0 0,1 0 0,0 0 0,-1-1 0,0 1 0,0 0 0,0 1 0,0-1 0,0 0 0,-1 0 0,-2-3 0,4 5-102,-1 0 0,0 0 0,0 0-1,0 1 1,0-1 0,0 0-1,0 0 1,0 1 0,0-1 0,0 1-1,0-1 1,0 1 0,0 0-1,0-1 1,0 1 0,0 0 0,-1 0-1,1 0 1,0 0 0,0 0 0,0 0-1,0 0 1,-2 0 0,1 1-5,-1 0 0,1 0 0,0 0 0,0 0 0,-1 0 0,1 0 0,0 1 0,0-1 0,0 1 0,-2 2 0,-3 3-9,1 1 0,0-1 0,1 1 0,-8 14 0,7-10-79,0 0 0,1 1-1,1-1 1,0 1 0,1 0 0,-3 21-1,5-31-21,1 0 0,-1 0 0,1 1-1,0-1 1,0 0 0,0 0-1,1 0 1,-1 1 0,1-1 0,-1 0-1,1 0 1,0 0 0,0 0 0,1 0-1,-1 0 1,1 0 0,-1-1 0,1 1-1,0 0 1,0-1 0,0 1 0,0-1-1,1 0 1,-1 0 0,1 0 0,-1 0-1,1 0 1,0 0 0,-1-1 0,1 1-1,0-1 1,6 2 0,6 0-261,0 0 0,0-2 1,0 0-1,0 0 1,16-2-1,77-13 641,-106 14-131,-1-1 0,1 1 0,0-1 0,0 0 0,-1 0 0,1 0 0,0 0 0,-1 0 0,1 0 0,-1 0 0,1 0 0,-1 0-1,0-1 1,1 1 0,-1 0 0,0-1 0,0 0 0,0 1 0,0-1 0,1-2 0,12-41 1023,-3 8-968,-1 15-47,0 2 1,2-1-1,14-18 0,-18 29-97,-1 1-1,1 0 1,0 1-1,1-1 0,0 2 1,0-1-1,19-10 1,-25 16-66,-1 1 1,0 0-1,1 0 0,-1 0 1,1 0-1,-1 1 0,1-1 1,-1 1-1,1-1 0,-1 1 1,1 0-1,0 0 0,-1 0 1,1 0-1,-1 0 0,1 1 1,-1-1-1,1 1 0,-1 0 1,1 0-1,4 2 0,-3-1 13,0 1 0,-1 0-1,1 0 1,0 0 0,-1 1 0,0-1-1,0 1 1,0 0 0,0-1-1,-1 2 1,4 5 0,-2-1-366,0 0 0,-1 0 0,0 1 0,0-1 0,1 13 0,-3-16-503,0 0 1,0 0-1,-1 0 1,0 1-1,0-1 1,-1 0-1,-2 10 1,3-15 468,0 1 0,0-1 0,-1 1 0,1-1 0,-1 1 0,1-1 0,-1 1 0,0-1-1,0 1 1,1-1 0,-1 0 0,0 1 0,0-1 0,0 0 0,0 0 0,-1 0 0,1 0 0,0 0 0,0 0 0,-1 0 0,1 0 0,-1-1 0,-2 2 0,-12-4-1854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27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1 148,'18'13'19101,"1"18"-14937,-15-21-5388,1 0 1,-1 1 0,-1-1-1,4 20 1,-6-20-1324,-2-8 1901,1 0 0,0 0 1,0 0-1,0 0 1,0 0-1,0 0 0,0 0 1,0 0-1,1 0 1,-1 0-1,1 0 1,-1-1-1,1 1 0,0 0 1,0 0-1,0 0 1,0-1-1,0 1 0,3 2 1,2-3-1176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27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1 248,'-13'2'11513,"13"5"-9373,3 4-416,0 7-455,8 6-529,-5 5-604,1 4-692,-3 0-805,2-2-867,4 2-548,-3-3-252,0-7 83,3-3 425,0-10 640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28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40 380,'17'-23'2168,"7"6"5425,-21 32-6389,-6 12-1580,3 6-1176,-7 6-628,7 3-293,3 0 129,7 0 476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33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572 0 780,'-72'6'7470,"-38"17"-3769,48-10-2627,35-7-801,1 0 0,-1 1 0,1 2 1,1 1-1,-39 20 0,55-25-86,1 0-1,-1 1 1,1 0-1,0 1 1,0 0-1,1 0 1,0 1-1,0 0 1,1 0-1,0 1 1,0-1-1,1 1 1,0 1 0,1-1-1,0 1 1,0-1-1,-4 20 1,2 19 323,1 0 0,3 1 0,6 86 0,1-8 35,-6-92-316,0-15-109,1 0-1,0 0 1,2 0-1,0 0 1,1 0-1,1-1 1,7 21-1,-9-37-95,-1 0 0,1-1-1,0 1 1,0-1 0,0 1 0,1-1 0,-1 0-1,0 0 1,1 0 0,0 0 0,-1 0-1,1-1 1,0 1 0,0-1 0,0 0 0,0 0-1,0 0 1,0 0 0,3 0 0,11 3 50,-1-1 0,23 0 0,-25-2-47,392 1-575,-390-2 190,74-8-1638,-46-2-2191,-8-8-4556,-25 4 3780,-7 6 3253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33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42 260,'24'-41'16093,"-23"41"-15796,0 0-131,0 0 0,0 1 0,0-1 0,0 1-1,-1-1 1,1 1 0,0-1 0,0 1 0,-1-1 0,1 1 0,-1 0 0,1 0 0,0-1-1,-1 1 1,1 0 0,-1 0 0,0-1 0,1 1 0,0 1 0,5 13 217,1 1 0,-2 0 0,0 0 0,-1 0 0,-1 1 0,2 20 0,1 109 88,-5-88-298,2 14-822,18 113 1,-19-179 14,-1 1 0,1-1 0,0 0 1,0 0-1,1 0 0,0 0 0,6 9 0,-8-13 260,0-1 0,0 0 1,0 1-1,0-1 0,0 0 0,0 0 0,1 0 0,-1 0 0,0 0 0,1 0 0,-1 0 0,0 0 1,1-1-1,-1 1 0,1 0 0,-1-1 0,1 1 0,0-1 0,-1 0 0,1 1 0,-1-1 0,1 0 1,0 0-1,-1 0 0,1 0 0,-1-1 0,1 1 0,0 0 0,-1 0 0,1-1 0,-1 1 0,1-1 1,-1 0-1,1 1 0,-1-1 0,2-1 0,10-7-1781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34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1800,'5'-4'1245,"-3"2"-404,0 0 1,0 1-1,0-1 1,0 1-1,1 0 1,-1-1-1,5 0 1,-6 2-634,-1 0 0,1 0 1,0 0-1,0 0 1,0 0-1,0 1 1,0-1-1,-1 0 1,1 0-1,0 1 0,0-1 1,0 1-1,-1-1 1,1 1-1,0-1 1,0 1-1,-1-1 1,1 1-1,-1-1 1,1 1-1,0 0 0,-1 0 1,1-1-1,-1 1 1,1 0-1,-1 0 1,0-1-1,1 1 1,-1 0-1,0 0 0,1 1 1,5 18 501,0 1 0,-2 0 1,0 0-1,-1 0 0,-1 0 0,-2 43 1,2 3-272,1-26-323,27 258-433,-13-197-4516,-9-82 949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22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62 1812,'-1'-19'1061,"-1"-24"10115,1 71-9053,4 170-518,34 243 0,-34-415-1598,-3-19-10,1 0 0,-1-1-1,2 1 1,-1 0 0,1-1 0,3 12-1,-4-18 0,-1 0 0,0 0 0,0 1-1,0-1 1,0 0 0,0 0-1,0 0 1,1 0 0,-1 0 0,0 0-1,0 0 1,0 1 0,0-1-1,1 0 1,-1 0 0,0 0 0,0 0-1,0 0 1,0 0 0,1 0 0,-1 0-1,0 0 1,0 0 0,0 0-1,1 0 1,-1 0 0,0 0 0,0 0-1,0 0 1,0 0 0,1 0-1,-1 0 1,0-1 0,0 1 0,0 0-1,0 0 1,1 0 0,-1 0-1,0 0 1,0 0 0,0 0 0,0-1-1,0 1 1,0 0 0,1 0-1,-1 0 1,0 0 0,0 0 0,0-1-1,0 1 1,0 0 0,0 0 0,0 0-1,0 0 1,0-1 0,0 1-1,0 0 1,0 0 0,0 0 0,0-1-1,0 1 1,0 0 0,0 0-1,0 0 1,0 0 0,0-1 0,0 1-1,0 0 1,0 0 0,3-16-245,-4-4-10,-1 1-1,0 0 1,-2 1 0,0-1 0,-1 1 0,-1-1 0,0 1 0,-1 1-1,-2-1 1,1 1 0,-21-28 0,22 36 192,0 0-1,-1 0 1,0 1 0,0 0-1,-1 0 1,0 1-1,-1 0 1,1 1 0,-13-6-1,15 8 73,-1 1 0,0 0 0,0 1 0,-1 0-1,1 0 1,0 1 0,-1 0 0,1 0-1,-1 1 1,1 0 0,-1 0 0,1 1 0,-13 3-1,9-1 78,1 1 0,-1 1 0,1 0-1,0 0 1,1 1 0,-1 1-1,1 0 1,1 0 0,-1 1 0,1 0-1,0 1 1,1-1 0,0 2-1,1-1 1,0 1 0,-9 16 0,11-17-21,-1 0 1,2 1 0,-1-1 0,1 1-1,1 1 1,0-1 0,0 0 0,1 1 0,0-1-1,1 1 1,0-1 0,1 1 0,0 0-1,1-1 1,0 1 0,1 0 0,0-1 0,6 20-1,-5-25-182,-1-1-1,1 1 1,-1-1-1,1 0 1,0 0-1,1 0 1,-1 0-1,1 0 1,0-1-1,0 1 0,0-1 1,0 0-1,1-1 1,-1 1-1,1-1 1,-1 0-1,1 0 1,0 0-1,0 0 1,0-1-1,0 0 1,0 0-1,0-1 1,0 1-1,6-1 0,8 0-823,0-1-1,0-1 0,-1-1 0,1 0 0,28-10 0,-13 2-217,-1-2 1,0-1-1,-1-2 1,-1 0-1,51-37 0,-12-6 2633,-51 40 1083,23-29-1,-32 40-191,-4 13-885,-1 25-103,-2-11-742,-1-12-477,0 1 1,1-1 0,0 0 0,0 0 0,1 0-1,0 0 1,0 0 0,0-1 0,1 0 0,10 11-1,-11-14-157,1 1 0,-1-1 0,1 0 0,0 0 0,0 0 0,0-1-1,0 0 1,1 0 0,-1 0 0,0-1 0,1 0 0,0 0 0,-1 0 0,1-1 0,10 0-1,-5 0-85,0-1-1,0-1 0,0 0 1,0 0-1,0-1 0,0 0 0,-1-1 1,0 0-1,0-1 0,0 0 1,0-1-1,10-8 0,-15 11 69,-1 0 1,0-1-1,0 0 0,-1 0 0,1 0 0,-1 0 1,0-1-1,0 1 0,0-1 0,0 0 1,-1 1-1,0-1 0,0-1 0,0 1 0,-1 0 1,0 0-1,0-1 0,0 1 0,-1 0 0,1-1 1,-1 1-1,0-1 0,-1 1 0,0 0 1,1-1-1,-4-8 0,2 8 69,0 0 0,0 0 0,0 1 0,0-1 0,-1 1 0,0 0 0,-1 0 0,1 0 0,-1 0 0,0 0 0,0 1 0,0-1 0,0 1 0,-1 0 0,0 1 1,0-1-1,0 1 0,0 0 0,-1 0 0,1 0 0,-1 1 0,0 0 0,1 0 0,-1 0 0,0 1 0,0 0 0,-6 0 0,2 0 73,0 1 1,0 1 0,0 0-1,0 0 1,0 1-1,0 0 1,1 0-1,-1 1 1,1 1-1,0 0 1,0 0-1,0 0 1,0 1 0,1 1-1,-15 11 1,13-8-55,1 0 1,1 0 0,0 1 0,0 0 0,1 0 0,0 1 0,0 0-1,-6 17 1,10-22-105,1 0 0,0 1-1,0-1 1,0 0-1,1 1 1,0-1 0,0 1-1,1-1 1,0 1 0,0-1-1,0 1 1,1-1-1,0 1 1,0-1 0,1 0-1,-1 1 1,2-1 0,3 8-1,-5-11-51,1 0-1,-1-1 1,1 0 0,0 1-1,0-1 1,0 0-1,0 0 1,0 0-1,1 0 1,-1 0 0,1 0-1,-1-1 1,1 1-1,0-1 1,-1 0-1,6 2 1,-3-2-133,1 0 1,-1 0-1,1-1 1,0 1-1,-1-1 1,1 0-1,-1-1 1,9-1-1,-1-1-266,-1 0-1,1-1 1,-1 0-1,0-1 1,0-1-1,22-13 1,-10 0 775,-1-1 0,-1-1 0,21-24 0,-33 34 454,-10 11-703,0-1 0,0 1 0,1-1 0,-1 1 0,0 0 0,0-1 0,1 1 0,-1 0 0,0 0 0,1-1 0,-1 1 0,1 0-1,-1 0 1,0-1 0,1 1 0,-1 0 0,1 0 0,-1 0 0,1 0 0,-1 0 0,0 0 0,1 0 0,-1 0 0,1 0-1,-1 0 1,1 0 0,-1 0 0,1 0 0,-1 0 0,1 0 0,7 13 529,-1 30-335,-6-33-164,1 6-418,1 1-1,1-1 1,0 0 0,1 0-1,1-1 1,15 30-1,-17-38-29,0-1 0,1 1 0,0-1 0,0 0 0,1-1 0,-1 1 0,1-1-1,0 0 1,1-1 0,-1 0 0,1 0 0,0 0 0,0 0 0,0-1 0,1-1 0,-1 1 0,10 1-1,46 5-1811,8-6 300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34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89 532,'-21'-5'2015,"-19"-6"2990,38 11-4236,-1-1 0,1 0 1,-1 0-1,1 0 0,-1-1 0,1 1 0,0-1 0,-1 1 1,1-1-1,-3-3 0,5 5-694,0 0 0,0-1-1,0 1 1,0 0 0,0-1 0,0 1 0,0 0 0,0 0 0,0-1 0,0 1 0,0 0-1,0 0 1,0-1 0,0 1 0,0 0 0,0 0 0,0-1 0,0 1 0,0 0-1,1 0 1,-1-1 0,0 1 0,0 0 0,0 0 0,0 0 0,1-1 0,-1 1 0,0 0-1,0 0 1,0 0 0,1 0 0,-1-1 0,0 1 0,0 0 0,1 0 0,-1 0 0,0 0-1,0 0 1,1 0 0,-1 0 0,15-6 607,-12 5-479,26-8-555,45-8-1,33 5-4445,-40 10-1382,79 8 1,-102-2 4305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34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27 100 540,'-20'-16'9570,"19"15"-8886,0-1-1,0 0 1,0 1-1,0-1 1,0-3 0,6-10 4311,14 1-4209,-4 6-386,1 1 1,0 1-1,27-7 1,-36 10-368,1 2 0,0-1 0,0 1 0,-1 0 0,1 1-1,0 0 1,0 0 0,0 1 0,-1 0 0,10 2 0,-16-3-33,0 1 0,0-1 0,-1 0-1,1 1 1,0-1 0,-1 1 0,1-1-1,-1 0 1,1 1 0,0-1-1,-1 1 1,1 0 0,-1-1 0,1 1-1,-1-1 1,0 1 0,1 0 0,-1-1-1,1 1 1,-1 0 0,0 0 0,0-1-1,0 1 1,1 0 0,-1 0 0,0-1-1,0 2 1,-6 25-21,-20 20-13,22-41 69,0-1-86,0 1 0,0 0-1,0 0 1,1 1 0,0-1 0,-4 10 0,7-14 3,0 0 0,-1 0-1,1-1 1,0 1 0,0 0 0,0 0 0,1 0 0,-1 0-1,0 0 1,1-1 0,-1 1 0,1 0 0,-1 0 0,1 0 0,0-1-1,0 1 1,0-1 0,0 1 0,0 0 0,0-1 0,0 0-1,1 1 1,-1-1 0,0 0 0,1 1 0,-1-1 0,1 0-1,0 0 1,1 1 0,12 6-192,1 0 0,0-1 0,19 6 0,-22-9 272,-1 0 1,0 1-1,-1 1 1,1-1-1,-1 2 1,0 0 0,13 10-1,-23-16-21,0 0-1,1 1 1,-1-1 0,0 0-1,0 1 1,0-1-1,0 0 1,0 1 0,0 0-1,-1-1 1,1 1-1,0-1 1,-1 1 0,1 0-1,-1-1 1,0 1-1,1 0 1,-1 0 0,0-1-1,0 1 1,0 0-1,-1 3 1,0-2 1,0 0 0,0 0 1,0 0-1,-1 0 0,0-1 1,1 1-1,-1 0 0,0-1 0,0 1 1,0-1-1,-4 4 0,-6 4 2,-1-1-1,0 1 0,-25 12 1,36-21-17,-22 12-391,-43 22-634,20-18-5900,66-40-3311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35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1 228 1184,'30'-32'15885,"-20"55"-14381,-2-3-1059,-3-12-486,0 1 0,0-1 0,0-1 1,1 1-1,0-1 0,0 0 1,1 0-1,0-1 0,0 0 0,1 0 1,-1 0-1,1-1 0,0-1 0,1 1 1,-1-1-1,1-1 0,0 1 0,0-2 1,0 1-1,0-1 0,1 0 0,-1-1 1,0 0-1,1-1 0,-1 0 0,1 0 1,-1-1-1,1 0 0,-1-1 0,0 0 1,0 0-1,0-1 0,0 0 0,12-7 1,-14 5 11,0 0 1,0-1-1,-1 0 1,1 0-1,-1-1 1,-1 0-1,1 0 1,-1 0-1,0-1 1,-1 1-1,0-1 1,0 0 0,-1-1-1,0 1 1,0-1-1,2-11 1,-3 12 106,0 1 1,-1-1 0,0 0 0,-1 0 0,1 0 0,-1 0 0,-1 0-1,0 0 1,0 0 0,0 0 0,-1 0 0,0 0 0,-1 0-1,0 1 1,0 0 0,0-1 0,-1 1 0,-6-8 0,5 10-144,0 0 0,-1 1 0,1 0 0,-1 0 0,0 0 0,0 1 0,0 0 0,-1 0 0,1 0 0,-1 1 0,1 0 0,-1 1 1,0-1-1,0 1 0,0 0 0,0 1 0,0 0 0,0 0 0,1 0 0,-1 1 0,0 0 0,-8 3 0,7-3-538,1 0 1,-1 1-1,1 0 0,-1 1 0,1 0 0,0 0 1,0 1-1,0-1 0,1 1 0,-1 1 1,1-1-1,0 1 0,0 1 0,0-1 0,1 1 1,0 0-1,0 0 0,1 0 0,-7 11 0,5 7-1968,3-2 506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35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58 548,'-8'-9'1281,"-10"-14"2781,15 1 4890,4 21-8798,-1 1 0,1 0 0,-1 0 0,0 0 0,1 0 0,-1 0 0,0 0 0,1 0 0,-1 0 0,1 0 0,-1 0 0,0 0 0,1 0 0,-1 0 0,1 0 0,-1 0 0,0 0 0,1 0 0,0 1 1,25 2 867,-20-2-372,129 14-686,-66-15-4293,-2-10-4247,-52 5 5674,-5-2 445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35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42 1200,'-17'-8'1623,"-29"-26"12580,71 36-12715,-22-1-1448,1 0 0,-1 1-1,0-1 1,0 1-1,0 0 1,0-1 0,0 1-1,0 1 1,-1-1-1,1 0 1,-1 1 0,1-1-1,-1 1 1,0 0-1,3 5 1,-2-2-27,0 0 0,-1 0 1,0 1-1,0-1 0,0 0 1,-1 1-1,2 11 0,-3 6-99,0 1 0,-2-1 0,-6 35 0,7-55 79,-28 117-814,18-80-1891,-8 49 1,18-88 2377,1 0-1,0 0 1,-1 0 0,1 0 0,0 0-1,0 0 1,0 0 0,0 1-1,1-1 1,-1 0 0,1 0-1,-1 0 1,1 0 0,0 0-1,-1 0 1,1 0 0,0-1-1,0 1 1,1 0 0,-1 0-1,0-1 1,0 1 0,1-1-1,-1 1 1,1-1 0,0 1-1,-1-1 1,1 0 0,0 0-1,2 2 1,9-3-1601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36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2 120 1972,'-1'-17'2342,"1"11"-820,0-1 1,0 1-1,0 0 0,1 0 1,0-1-1,3-10 0,-3 15-1297,0-1-1,1 1 1,-1 0-1,1-1 1,-1 1 0,1 0-1,0 0 1,0 0-1,0 0 1,0 1-1,0-1 1,0 1-1,1-1 1,-1 1-1,0 0 1,1-1-1,-1 1 1,1 0 0,4-1-1,15-2-175,0 1 1,0 0-1,0 2 0,0 0 0,1 2 1,-1 0-1,0 1 0,0 2 1,38 10-1,-52-12-59,0 1 1,0 0 0,0 0-1,0 1 1,0 0 0,-1 0-1,1 1 1,-1 0-1,0 0 1,-1 1 0,11 11-1,-12-11 7,-1 0-1,0 0 0,0 0 1,-1 1-1,0-1 0,0 1 1,0 0-1,-1 0 0,0 0 1,0 0-1,-1 0 0,0 0 1,0 1-1,-1 9 0,-11 167-13,-1 1-2,30 26 61,-2-66 51,-16-142-88,0 1-1,1-1 0,-1 1 1,-1-1-1,1 1 1,0-1-1,-1 1 1,0-1-1,0 1 0,0-1 1,0 1-1,-1-1 1,1 0-1,-1 0 1,0 0-1,1 0 1,-2 0-1,1 0 0,0 0 1,0-1-1,-1 1 1,-3 2-1,0-1 2,0-1 0,-1 0 1,1 1-1,-1-2 0,0 1 0,0-1 0,0 0 0,0-1 0,-14 2 1,13-2-113,-101 8-390,93-9-1211,1 0 0,-25-5 0,40 6 1534,-1-1 0,0 0 0,1 0-1,-1 0 1,1 0 0,-1 0 0,0 0 0,1-1 0,-1 1 0,0 0-1,1 0 1,-1 0 0,1-1 0,-1 1 0,0 0 0,1 0 0,-1-1-1,1 1 1,-1 0 0,1-1 0,-1 1 0,1-1 0,0 1 0,-1-1-1,1 1 1,-1-1 0,1 1 0,0-1 0,-1 1 0,1-1 0,0 0 0,0 1-1,0-1 1,-1 1 0,1-1 0,0 0 0,0 1 0,0-1 0,0 1-1,0-1 1,0 0 0,0 1 0,0-1 0,0 0 0,0 1 0,1-1-1,-1 1 1,0-1 0,0 0 0,0 1 0,1-1 0,-1 1 0,0-1-1,1 1 1,-1-1 0,1 1 0,-1-1 0,0 1 0,1-1 0,-1 1-1,1 0 1,-1-1 0,1 1 0,-1 0 0,1-1 0,0 1 0,12-13-1981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36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0 160 196,'6'-6'2753,"-2"3"-1376,-1 1 0,1-1-1,-1 1 1,8-4-1,30-7 3856,42 1-1652,-77 11-3425,62-5 341,157-21-565,-184 19-3270,62-20-1,-76 15-1391,-27 13 4592,1 0 0,-1-1 1,1 1-1,-1 0 0,1-1 1,-1 1-1,0 0 0,1-1 0,-1 1 1,0-1-1,1 1 0,-1-1 1,0 1-1,0-1 0,1 1 1,-1-1-1,0 1 0,0-1 0,0 1 1,0-1-1,0 1 0,0-1 1,1 1-1,-1-1 0,0 1 0,-1-1 1,1 1-1,0-1 0,0 1 1,0-1-1,0 1 0,0-1 1,0 1-1,-1-1 0,1 1 0,0-1 1,0 1-1,-1-1 0,1 1 1,0-1-1,-1 1 0,1 0 1,-1-1-1,-9-9-1558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37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 1072,'-1'0'335,"0"-1"1,-1 1-1,1 0 0,0-1 1,-1 1-1,1 0 0,-1 0 1,1 0-1,0 0 0,-1 0 1,1 0-1,-1 1 0,1-1 1,0 0-1,-1 1 0,1-1 1,0 1-1,0-1 0,-1 1 1,1 0-1,0 0 0,0-1 0,0 1 1,0 0-1,0 0 0,-2 2 1,2 1 200,0-1-1,0 1 1,0 0 0,1 0 0,-1-1-1,1 1 1,0 0 0,0 0 0,1 5-1,3 210 3476,-1-14-7538,-2-196 2479,0 1 1,0-1-1,1 0 1,4 15-1,-4-20 506,-1 0 0,1-1 0,-1 1 0,1-1 0,0 1 0,0-1 0,1 0 0,-1 0 0,1 0 0,0 0 0,-1 0 0,1-1 0,7 5 0,12 3-1575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38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555 27 1088,'20'-19'13326,"-24"14"-12113,2 4-1072,0 1 0,0-1 0,0 1 0,-1-1 0,1 1 1,0 0-1,-1 0 0,1 0 0,0 0 0,-1 1 0,1-1 0,-4 2 1,-39 8-236,-34 8 102,1 4-1,-78 32 1,147-50 29,-1 1 0,2 0 0,-1 0 0,0 1 0,1 0 0,0 1 0,1 0 0,-1 0 0,1 0 1,1 1-1,-1 0 0,2 1 0,-8 12 0,4-4 61,1 2 1,1-1-1,1 1 1,1 0-1,0 0 1,-2 20-1,-2 37 45,3-1 0,3 1-1,3 0 1,4 0 0,14 84 0,-17-155-122,0 0 1,0 0-1,0 0 0,1 0 1,0-1-1,0 1 1,0 0-1,0-1 0,1 1 1,-1-1-1,1 0 1,0 0-1,1 0 0,-1 0 1,1-1-1,0 1 1,-1-1-1,7 4 0,-2-3-27,1 0 0,-1 0-1,1-1 1,0 0 0,0-1-1,0 1 1,0-2 0,0 0-1,13 1 1,49 1-520,1-4-1,107-14 0,-112 5-3342,77-23 0,-138 31 3475,1 0-539,1 0 0,0 0-1,0-1 1,-1 0 0,0-1 0,1 0 0,8-6 0,-2-3-1013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38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52 980,'-29'-52'16035,"30"63"-14451,3 14-772,8 45-490,-3 1 0,-1 131 0,-6-89-2753,-1-106 2181,5 73-4382,-6-73 3725,2 1 0,-1-1 0,1 0 0,0 0 0,1 0 0,-1 0 0,1 0 0,6 9-1,4-4-1463,4-5 434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24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1 444,'-5'-1'12445,"8"20"-11447,18 314 4681,2 12-5276,-21-323-479,2 0 1,0 0-1,2 0 0,16 41 0,-20-59-14,0 1-1,1-1 1,0 0-1,-1 0 1,1 0-1,1 0 1,-1 0-1,1 0 1,-1-1-1,1 0 1,0 0 0,6 4-1,-7-6-45,0 1-1,1-1 1,-1 0 0,1 0-1,0 0 1,-1-1-1,1 1 1,0-1 0,-1 0-1,1 0 1,0 0-1,-1-1 1,1 1 0,0-1-1,-1 0 1,1 0 0,-1 0-1,7-3 1,-1-1-127,0 1 1,-1-2 0,1 1-1,-1-1 1,0 0-1,-1-1 1,1 0-1,-1 0 1,-1-1 0,1 0-1,-1 0 1,-1 0-1,0-1 1,0 0-1,0 0 1,-1 0 0,4-14-1,4-17 436,-2 0 0,10-80-1,-14 75 768,5-102 4167,-10 132-4252,-6 31-527,-2 10-255,-65 216 70,63-199-226,2 1 0,2 0 0,1 76-1,4-112 5,0-1-1,1 1 0,0 0 1,0-1-1,1 1 0,0-1 1,0 1-1,1-1 0,0 0 1,6 10-1,-7-14-27,0 0 0,0 0 0,1-1 0,-1 0 0,1 1 0,0-1 0,0 0 0,0 0 0,0 0 0,0-1-1,0 1 1,0-1 0,0 1 0,1-1 0,-1 0 0,0-1 0,1 1 0,-1 0 0,1-1 0,-1 0 0,1 0 0,-1 0 0,1 0 0,-1-1 0,5 0 0,0 0-69,0-1 0,0 0 0,0-1 0,-1 1 0,1-1 0,-1-1-1,0 1 1,1-1 0,-2-1 0,1 1 0,8-8 0,-5 2 257,0 0 0,-1 0 0,0-1 0,-1 0 0,14-25 0,-3-2 1063,-3-1 1,0-1-1,11-52 0,-3 20 695,-25 95-1829,-1 0-1,-7 25 1,-1 24-9,8-57-39,2-1 0,-1 0 0,2 1 0,0-1 0,1 0 0,6 25 0,-7-35-24,0-1-1,0 0 0,1 1 0,-1-1 1,1 0-1,0 1 0,0-1 1,0 0-1,0 0 0,1-1 1,-1 1-1,1 0 0,-1-1 1,1 1-1,0-1 0,0 0 1,0 0-1,0 0 0,0-1 1,1 1-1,-1-1 0,1 1 0,-1-1 1,1 0-1,-1-1 0,1 1 1,-1 0-1,1-1 0,0 0 1,-1 0-1,6-1 0,-3 1-39,1-1-1,-1 1 0,1-2 1,-1 1-1,0-1 1,1 0-1,-1 0 0,0-1 1,0 1-1,0-1 1,-1-1-1,1 1 0,-1-1 1,0 0-1,0 0 1,0-1-1,0 1 0,-1-1 1,0 0-1,0 0 1,0-1-1,0 1 0,-1-1 1,3-7-1,3-10 626,-1-1 0,-1 0-1,-1-1 1,5-47 0,-6 38 463,-4 28-853,0-1 0,0 1 0,1 0 0,0-1 0,0 1 0,5-9 0,-7 15-131,0 0 1,0 0-1,1 0 0,-1 0 0,0 0 0,0 0 0,1 0 0,-1 0 0,0 0 0,0 0 0,1 0 0,-1 0 0,0 0 0,0 0 0,1 1 0,-1-1 0,0 0 0,0 0 0,0 0 0,1 0 0,-1 0 0,0 0 0,0 1 0,0-1 0,1 0 0,-1 0 0,0 0 0,0 1 0,0-1 0,0 0 0,0 0 0,0 0 0,1 1 0,-1-1 0,0 0 0,0 0 0,0 1 0,0-1 0,0 0 0,0 0 0,0 1 0,0-1 0,0 0 0,0 0 1,0 1-1,0-1 0,0 0 0,0 0 0,-1 1 0,5 15 8,2 81-17,-7-78-271,2-1 0,0 0 0,0 1 0,2-1 0,0 0 0,1 0 0,12 31 1,-14-45-49,1-1 0,-1 1 0,0-1 1,1 0-1,0 0 0,0 0 1,0 0-1,0-1 0,0 1 1,0-1-1,1 0 0,-1 0 0,1 0 1,0 0-1,-1 0 0,1-1 1,0 0-1,0 0 0,0 0 0,0 0 1,0 0-1,0-1 0,0 0 1,0 0-1,1 0 0,-1 0 1,0-1-1,0 0 0,6-1 0,0 0-237,-1-1-1,1 0 1,0 0-1,-1-1 1,0 0-1,0-1 1,0 0-1,0-1 1,-1 1-1,15-14 0,-10 4 732,0 0-1,-1-1 0,-1 0 1,-1-1-1,0 0 0,10-25 0,17-62 10339,-35 96-9354,9-18 4272,-10 39-4865,-2 21-455,2 0 1,2 0 0,1 0-1,14 57 1,-15-81-299,1-1 1,0 1-1,0 0 1,1-1-1,0 0 1,0 0 0,1-1-1,12 13 1,-13-16-92,0 0 0,1 0 0,0-1 0,-1 0 0,2 0 0,-1-1 0,0 1 0,1-1 0,-1-1 0,1 1 0,0-1 0,0-1 0,14 3 0,-14-3 44,1 0-1,-1-1 1,1 0 0,0 0 0,-1-1 0,1 0-1,-1 0 1,1-1 0,-1 0 0,0 0 0,0-1-1,0 0 1,0 0 0,11-7 0,-11 6 291,-1-2 1,0 1-1,0-1 1,-1 0-1,1 0 1,-1 0-1,-1-1 1,1 1-1,-1-1 1,0-1-1,-1 1 1,0 0-1,4-13 1,5-22 2725,11-80 0,-22 115-2542,0 0 0,0 0 0,1 0 0,0 1 0,1-1 0,4-9 0,-7 16-231,0 0 0,0 0 0,0 0-1,1 0 1,-1 0 0,0 0 0,0 0 0,0 0-1,1 0 1,-1 0 0,0 0 0,0 0-1,0 0 1,1 0 0,-1 0 0,0 0-1,0 0 1,1 0 0,-1 0 0,0 0-1,0 0 1,0 0 0,1 0 0,-1 0-1,0 0 1,0 0 0,0 0 0,0 1-1,1-1 1,-1 0 0,0 0 0,0 0 0,0 0-1,0 1 1,0-1 0,1 0 0,-1 0-1,0 0 1,0 0 0,0 1 0,0-1-1,0 0 1,0 0 0,0 1 0,0-1-1,0 0 1,0 0 0,0 0 0,0 1-1,0-1 1,6 13 65,-6-12-68,25 88-250,-6-19-84,-15-57-19,1 0 1,0 0-1,1 0 1,0-1-1,1 0 1,10 14-1,-13-22-9,0 1 0,0-1 0,0 0 0,0 0 0,1 0 0,-1 0 1,1-1-1,0 0 0,0 0 0,0 0 0,0-1 0,1 0 0,-1 1 0,1-2 0,0 1 0,-1-1 0,9 1 0,-11-2 267,0 0 0,0 0-1,0 0 1,1-1 0,-1 1 0,0-1-1,0 0 1,0 0 0,0 0-1,0 0 1,-1 0 0,1-1 0,0 0-1,-1 1 1,1-1 0,-1 0-1,1 0 1,-1 0 0,0 0 0,0-1-1,0 1 1,0-1 0,0 1-1,0-1 1,-1 0 0,1 1 0,-1-1-1,0 0 1,0 0 0,1-5-1,3-11 893,0 1 0,-2-1 0,3-37 0,-4 30 352,9-63 3566,-11 88-4688,-1 1 1,1 0-1,0-1 0,0 1 1,0 0-1,0-1 0,0 1 0,0 0 1,0-1-1,0 1 0,0 0 0,0-1 1,0 1-1,0 0 0,0-1 1,1 1-1,-1 0 0,0 0 0,0-1 1,0 1-1,0 0 0,0-1 0,1 1 1,-1 0-1,0 0 0,0-1 1,1 1-1,-1 0 0,0 0 0,0 0 1,1-1-1,-1 1 0,0 0 0,0 0 1,1 0-1,-1 0 0,0 0 1,1 0-1,0-1 0,7 14 398,4 21-280,-8-20-179,-1 0 1,2-1-1,0 0 1,1 0-1,0 0 1,1-1-1,0 0 1,11 13-1,-13-18-53,1-1 0,0 0-1,0-1 1,1 1-1,0-1 1,0 0 0,0-1-1,1 0 1,-1 0-1,1-1 1,0 0-1,0 0 1,0-1 0,17 3-1,-12-3-97,0-1 0,0 0 0,1-2 0,-1 1 0,0-2 0,0 1 0,0-2 0,0 0 0,0 0 0,-1-2 0,1 1 0,16-10 0,-21 10 220,-1 0-1,0-1 1,0 1-1,0-1 0,0-1 1,-1 1-1,0-1 0,0 0 1,-1-1-1,0 1 0,0-1 1,0 0-1,-1-1 0,0 1 1,0-1-1,-1 1 0,0-1 1,-1 0-1,1-1 0,1-13 1,-3 19 66,-1-1 0,0 1 1,0-1-1,0 1 0,0-1 1,0 1-1,-1 0 0,0-1 1,1 1-1,-1 0 0,-1-1 1,1 1-1,0 0 0,-1 0 1,1 0-1,-1 0 0,0 0 1,0 0-1,0 1 0,-1-1 1,1 0-1,0 1 0,-1 0 1,0 0-1,1 0 0,-1 0 1,0 0-1,0 0 0,0 1 0,-1-1 1,1 1-1,0 0 0,0 0 1,-7-1-1,4 1-26,0 0-1,0 1 0,0-1 1,0 1-1,0 1 1,0-1-1,0 1 1,0 0-1,1 0 0,-1 1 1,0 0-1,0 0 1,1 0-1,-1 1 1,1-1-1,0 1 1,0 1-1,0-1 0,-7 6 1,4 0-41,1 0 0,0 0 1,0 0-1,1 1 0,0 0 1,1 0-1,0 1 0,1 0 0,0-1 1,-3 15-1,3-9-69,1 1 1,1 0-1,0-1 0,1 1 1,1 0-1,2 22 0,-1-33-11,0-1-1,0 1 0,0-1 1,0 0-1,1 0 0,0 0 1,0 0-1,1 0 0,-1 0 0,1 0 1,0-1-1,0 1 0,0-1 1,1 0-1,7 7 0,-5-7-41,0 0 0,0 0-1,0-1 1,1 1 0,0-1-1,-1-1 1,1 1 0,0-1 0,0 0-1,12 1 1,2-2-231,1 0 0,0-1 1,0-1-1,0-1 0,0-1 1,38-11-1,-30 5 27,0-1 0,-2-1 0,1-1-1,-1-2 1,-1 0 0,0-2 0,-2-1 0,1-2 0,26-25 0,-37 30 486,-1-1 0,-1-1 0,0 0 0,-1-1 0,-1 0 0,12-24 0,-16 26 391,-1-1 0,0 0 0,-1 0 0,-1 0-1,-1-1 1,0 1 0,-1-1 0,0-22 0,-3 6 633,-1 22-615,2-1 1,0 1-1,0 0 0,4-19 0,-2 31-104,1 11-363,1 15-121,6 106-175,6 58-349,-10-154-498,1 1-1,23 70 1,-25-93-431,1-1 1,13 23-1,-16-33 580,0 1-1,0-1 1,0 0 0,0-1-1,1 1 1,0 0 0,4 2 0,-8-5 694,0-1 0,1 1 1,-1-1-1,1 0 1,-1 0-1,1 1 0,-1-1 1,0 0-1,1 0 1,-1 1-1,1-1 1,-1 0-1,1 0 0,0 0 1,-1 0-1,1 0 1,-1 0-1,1 0 0,-1 0 1,1 0-1,-1 0 1,1 0-1,-1 0 1,1 0-1,-1 0 0,1 0 1,-1 0-1,1-1 1,-1 1-1,1 0 0,-1 0 1,1-1-1,-1 1 1,1 0-1,-1-1 1,1 0-1,0-12-2173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38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1 179 140,'6'-70'4700,"-6"-1"3923,0 45-4211,2 15-2313,3 15-754,3 21-451,2 51-750,-4 1 1,-4 122 0,-1-34-917,0-104 16,2 38-1523,4-33-5437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39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92 772,'-20'-18'2128,"3"2"513,4 3 391,2 4 40,8-1-388,3 3-595,10 2-629,11 1-696,12 2-864,5-2-988,9 3-1049,1-1-727,6 2-324,-3 0-12,0 0 387,-1 0 621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39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85 832,'2'1'471,"0"0"-1,-1 0 1,1 1-1,0-1 1,0 1-1,-1-1 1,1 1-1,-1 0 1,0 0-1,1-1 1,-1 1-1,0 0 1,0 0-1,0 0 1,0 0 0,0 1-1,-1-1 1,1 0-1,-1 0 1,1 0-1,-1 0 1,0 1-1,0-1 1,0 3-1,0 12 1151,-1 0-1,-3 23 0,0 2-549,3-9-800,1 1-1,2-1 1,2 1-1,1-1 1,12 45 0,-12-59-253,-2-8 107,-4-26-6,-3-21-99,1 0 1,2 0 0,5-60-1,-2 81 34,1-1-1,0 1 0,1-1 0,1 1 0,1 1 1,0-1-1,1 1 0,0 0 0,1 0 0,19-24 1,-14 23 165,0 0 0,1 1 0,0 0 0,26-17 0,-35 27-163,0 1 1,0-1-1,0 1 0,0 1 1,1-1-1,0 1 0,-1 0 1,1 0-1,0 0 0,0 1 1,0 0-1,0 0 0,0 0 1,0 1-1,0 0 0,1 0 0,-1 1 1,10 2-1,-11-1-54,1 1 1,0 0-1,-1 0 0,0 0 0,0 1 1,0 0-1,0 0 0,0 0 0,-1 1 1,0-1-1,0 1 0,0 0 1,0 0-1,-1 0 0,0 1 0,0-1 1,-1 1-1,1 0 0,-1 0 0,2 8 1,1 6-168,0 1 0,-2-1 1,0 1-1,0 36 1,-4-11-503,0 33-1094,10-30-2387,-8-45 4598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40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58 132 832,'-20'-5'2052,"3"1"545,-4-11 5659,25 10-6340,9-1-559,8 3-549,2-3-516,8 1-516,3-3-596,3 3-717,7-4-823,-3 1-476,3-1-124,-7-4 147,4 1 401,-7-7 612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41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19 129 540,'-2'-1'470,"1"0"-1,0 0 1,-1-1 0,1 1-1,0 0 1,0 0 0,0 0 0,0-1-1,0 1 1,0-1 0,0 1-1,0-1 1,1 1 0,-1-1-1,1 1 1,-1-1 0,1 1-1,-1-1 1,1 0 0,0 1-1,0-1 1,0 0 0,0 1 0,0-4-1,1 2-56,0 1-1,0-1 0,1 0 1,-1 0-1,1 1 0,-1-1 1,1 1-1,0 0 0,0-1 1,0 1-1,0 0 1,4-3-1,2-2-48,1 2-1,-1-1 1,1 1 0,0 0-1,0 1 1,0 0 0,14-3 0,-6 3-262,1 1 0,0 1 1,0 0-1,-1 2 0,23 1 1,-29 0-2,0 1 1,0 1-1,0 0 1,-1 0-1,1 1 1,12 7-1,59 36 92,-75-42-178,-4-3-11,-1 0 0,0 0 0,1 0 1,-1 1-1,0-1 0,0 0 0,-1 1 0,1 0 0,0-1 0,-1 1 0,0 0 0,1 0 0,-1 0 0,0 0 0,-1 0 0,1 0 0,0 0 0,-1 0 0,0 4 0,1 8 11,-1 1 1,-4 26-1,2-23-6,-24 165 0,13-111-20,-6 134-1,33-28-62,-12-156 273,-35-16-12291,4-10 11981,-1 2-1,1 1 1,-1 2-1,-51 8 1,-1 8-3874,45-6 643,20-6 1826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43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 1904,'32'-7'6087,"3"-2"3052,-9 5-7362,243-32-189,-3-4-5523,-199 25-1429,-103 10-3264,-3 8 6536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43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0 1564,'-27'22'2136,"10"-5"265,10-4 207,14-4-336,10 0-548,17-2-488,13-3-328,11 0-412,10-3-604,6-2-944,1-1-940,0 0-488,-4-4-300,-3 1 23,-11-4 341,-13-4 716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43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35 1224,'-34'-5'14013,"50"6"-11482,180 14-2080,-97-21-3707,-76 3 624,1-1-1,24-9 1,-48 13 2621,3 0-563,1-1 1,-1 0-1,0-1 0,0 1 0,0 0 0,0-1 0,0 0 0,3-2 0,-2-2-1256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44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1 192,'-131'80'8793,"130"-80"-8741,1 1-1,-1-1 0,1 0 0,-1 0 0,1 1 0,-1-1 0,1 0 0,-1 1 0,1-1 0,0 0 0,-1 1 0,1-1 0,-1 1 0,1-1 0,0 1 0,-1-1 0,1 1 0,0-1 0,0 1 0,-1-1 0,1 1 0,0-1 0,0 1 0,0-1 0,0 1 1,0 0-1,0-1 0,0 1 0,0-1 0,0 1 0,0-1 0,0 1 0,0 0 0,0-1 0,0 1 0,0-1 0,1 2 0,0-1 1,1 0 0,-1 1-1,1-1 1,0 0 0,-1 0-1,1 0 1,0 0 0,-1 0 0,1-1-1,0 1 1,2 0 0,53 10-500,30-5-3773,135-7 0,-135-4 2457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49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1460,'0'-17'18633,"18"14"-17545,68 3-593,167 22 1,-170-12-919,-46-6-71,-19-3-851,0 0 0,19 6 0,-76 8-10549,12-11 9304,-6 3 510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25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113 472 1192,'-22'-16'1499,"9"7"536,1 0 0,0 0-1,0-2 1,1 1-1,-17-22 1,27 31-1909,1 0 0,0 0 0,-1 0 0,1 0 1,0-1-1,0 1 0,-1 0 0,1 0 0,0 0 1,0 0-1,0 0 0,0 0 0,1 0 0,-1 0 1,0 0-1,0 0 0,1 0 0,-1 0 0,0 0 1,1 0-1,-1 0 0,1 0 0,-1 0 0,1 0 1,0 0-1,-1 1 0,1-1 0,0 0 0,0 0 1,0 1-1,-1-1 0,1 0 0,0 1 0,0-1 0,0 1 1,0-1-1,2 0 0,44-20-329,-41 19 321,86-30-1382,-30 11-3286,96-47 0,-137 56 3434,0-1 1,33-27-1,-40 28 1221,0 0 0,-1-2 0,-1 0 0,15-22 0,1-7 4112,-42 83-1695,1 0 0,-10 55-1,12-37-2357,4 0 0,1 1-1,3 60 1,3-107-386,1 0 1,0 0 0,1-1-1,0 1 1,5 13 0,-5-20-87,0-1 0,0 1 1,0-1-1,1 1 0,-1-1 0,1 0 0,0 0 1,1 0-1,-1 0 0,1-1 0,-1 1 1,1-1-1,0 0 0,8 4 0,-1-1-583,1-1-1,-1 0 1,1-1-1,0-1 1,0 0-1,1-1 1,-1 0-1,1 0 1,22-2-1,16-5-1576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50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41 600,'-30'12'1987,"-24"19"9641,54-31-11540,12 3 1808,17-2-594,48-5-1275,85-15 0,-7-17-9794,-154 36 9621,2-1-280,0 1 1,-1-1 0,1 0 0,-1 0 0,1 0 0,-1 0 0,1-1 0,-1 1 0,0-1-1,1 0 1,2-3 0,3-6-1563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50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50 336,'-5'-7'526,"2"4"638,1 0 1,0-1-1,0 1 0,0 0 0,0-1 1,0 1-1,4-15 5113,-2 18-6106,23-1 2143,1 5-1620,-1 1 0,0 1-1,35 14 1,67 35-581,-99-43-46,11 5-119,-3-2-69,0 1-1,0 2 0,-2 1 1,43 33-1,-72-49 113,0-1-1,0 1 1,0 0 0,-1 0-1,1 0 1,-1 0 0,0 0-1,0 0 1,0 1 0,0-1-1,0 1 1,-1-1 0,0 1-1,0 0 1,0-1 0,0 1-1,0 8 1,-1-7 7,-1 1 0,1-1 0,-1 0 0,0 1 0,-1-1 0,0 0 0,0 0 0,0 0 0,0 0 0,-1 0 0,-4 6 0,-8 8 24,-1 0 0,0-1 0,-2 0 0,-28 22 0,38-34-17,-172 125-690,60-47-3171,82-55-1370,-35 35 0,62-52 2645,7-6 543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52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797 19 84,'-8'-6'14348,"-11"-6"-9492,6 11-4655,0 2 1,1-1-1,-1 2 0,0-1 1,-20 7-1,-10 1-64,-75 7-6,-284 52 32,395-67-150,-1 0 1,1 1 0,-1 1 0,1-1 0,0 1 0,-14 8-1,19-9 12,0 0-1,-1 0 0,1 0 1,0 0-1,0 1 0,0-1 1,1 1-1,-1 0 0,1 0 1,-1-1-1,1 1 0,0 0 1,0 0-1,0 0 0,0 0 1,1 0-1,-1 0 0,1 0 1,0 6-1,-13 350 2271,8-199-1453,6-131-605,1 0 0,2 0 1,10 42-1,-12-65-195,0 1 1,1-1 0,0 0 0,0 0 0,1-1 0,0 1-1,0-1 1,0 0 0,0 0 0,1 0 0,0 0 0,0-1-1,0 0 1,1 0 0,-1 0 0,1-1 0,0 0-1,0 0 1,0 0 0,0-1 0,1 0 0,12 3 0,11 1-36,1-1 1,0-2-1,49 0 1,-73-3-21,53 0-697,1-3-1,64-10 1,-90 6-1904,-1 0-1,56-22 1,-85 28 1812,0-1 0,0 0 0,0-1 0,-1 1 0,1-1 0,0 0 0,-1 0 0,0 0 0,0-1 0,0 0 1,0 0-1,0 0 0,-1 0 0,0 0 0,4-6 0,-3-7-1607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52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86 188,'0'-38'4702,"3"-10"9442,2 57-12077,4 20-967,42 437 427,-47-440-2124,-4-18-50,1-1 0,0 1 0,1-1 1,-1 0-1,1 1 0,1-1 0,-1 0 0,6 10 0,-7-16 406,0 0 0,0-1 0,-1 1 0,1 0 0,0 0 0,0-1 1,0 1-1,0-1 0,0 1 0,-1-1 0,1 1 0,0-1 0,0 0 0,0 1 0,1-1 0,-1 0 0,0 0 0,0 0 0,0 1 1,0-1-1,0 0 0,0-1 0,0 1 0,0 0 0,0 0 0,0 0 0,0-1 0,0 1 0,0 0 0,0-1 0,0 1 1,0-1-1,0 1 0,0-1 0,0 1 0,0-1 0,-1 0 0,1 0 0,0 1 0,0-1 0,0-1 0,31-35-4896,-13 9 3292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52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34 198 1084,'8'-19'852,"21"-60"4209,-5-1 3821,-24 79-8712,0 0 0,0 0 1,0 0-1,0 0 0,1 0 1,-1 0-1,0 0 0,0 0 0,1 0 1,-1 0-1,0 1 0,1-1 1,-1 0-1,1 0 0,-1 0 0,1 1 1,-1-1-1,1 0 0,0 1 1,1-2-1,4 17 1903,-1 35-792,-6 76-147,-26 196-1,11-178-2013,7-50-4812,9-94 5539,0 0-1,0 1 0,0-1 1,0 1-1,0-1 0,0 0 1,0 1-1,0-1 0,0 0 1,0 1-1,-1-1 0,1 0 1,-38-22-12311,35 18 12136,-17-21-1947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53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88 1716,'-14'-11'2336,"1"0"469,6 2 351,-7-3 2184,14 6-3351,7 2-469,7-1-468,10 1-404,6-1-448,4 1-592,3-1-792,1 1-1024,2 0-765,-3 1-359,8 3-64,-1 0 255,0 0 601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53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0 106 444,'10'-27'11691,"-9"27"-11481,0 1-1,-1-1 1,1 1-1,0-1 1,-1 1-1,1-1 1,-1 1 0,1-1-1,-1 1 1,1 0-1,-1-1 1,1 1 0,-1 0-1,0-1 1,1 1-1,-1 0 1,0-1 0,0 1-1,1 0 1,-1 0-1,0-1 1,0 1 0,0 0-1,0 0 1,0 1-1,5 21 685,0 0 0,-2 0-1,0 1 1,-2 24-1,-8 97 791,3-95-1323,2 0 1,5 65-1,0-96-289,-2-11-33,1 0 1,-1 0 0,-1 0-1,1 0 1,-2 0 0,1 0-1,-3 13 1,-4-66-885,10-61-134,-3 62 848,2-1-1,1 1 0,12-53 1,-10 76 236,1 1 0,1 0 0,0 0 0,2 1 0,0 0 0,1 0 0,1 1 0,0 0 0,1 1 0,2 1 0,-1 0 0,2 0 0,29-23 0,-39 34-48,1 1 0,0-1 0,0 1 0,0 1 0,0-1-1,13-4 1,-17 8-50,0-1 0,0 1 0,1 0 0,-1 0 0,0-1 0,0 2 0,1-1 0,-1 0 0,0 0-1,0 1 1,1-1 0,-1 1 0,0 0 0,0 0 0,0 0 0,0 0 0,0 0 0,0 0 0,0 0 0,0 1-1,0-1 1,-1 0 0,1 1 0,0 0 0,1 2 0,8 10-18,0 0 0,0 2 0,-2-1 0,0 1 0,0 0 0,-2 1 0,6 18 0,0 6-168,15 80 1,-8 43-1015,-19-132-641,-5 46 0,-3-55-1441,-25-27-9836,18-7 12182,-3-3-869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53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46 138 516,'-1'0'165,"-11"-4"1001,-20-16 11003,32 18-11840,0 1-161,0 1 1,1-1-1,-1 0 0,0 1 0,0-1 1,1 0-1,-1 1 0,1-1 0,-1 1 1,0-1-1,1 1 0,-1-1 1,1 1-1,-1-1 0,1 1 0,0 0 1,-1-1-1,1 1 0,-1-1 0,1 1 1,0 0-1,-1 0 0,1-1 0,1 1 1,21-9 887,46-11 0,74-4-7332,-87 16 269,61-16 0,-76 10 3953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54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11 183 372,'-2'-5'638,"0"0"1,1 1-1,-1-1 1,1 0-1,0 0 0,0 0 1,1 0-1,-1 0 1,1 0-1,0 0 0,1-1 1,-1 1-1,2-6 1,0 7-161,-1 0 0,1 0 0,0 0 1,1 0-1,-1 0 0,1 1 0,-1-1 1,1 1-1,0-1 0,0 1 0,1 0 1,-1 0-1,1 1 0,-1-1 0,7-2 1,4-3-150,0 1 1,1 0 0,0 2-1,0-1 1,1 2 0,-1 0 0,1 1-1,0 1 1,0 0 0,0 1-1,24 1 1,-30 1-293,1 1 1,-1-1-1,0 1 0,0 1 0,1 0 1,-2 0-1,1 1 0,11 7 0,-15-8-19,0 1-1,0 0 0,-1 1 1,1-1-1,-1 1 0,0 0 0,0 0 1,-1 1-1,0-1 0,0 1 0,0 0 1,-1 0-1,4 7 0,-1 4-3,-1-1 0,0 1-1,-2-1 1,1 1 0,-2 0-1,0 1 1,-2 32 0,-20 124 101,8-97-39,10-57-56,-21 221 474,22-209-410,2-1 0,2 1 1,0 0-1,2-1 0,15 49 0,-10-51-53,-4-11-86,9 38 1,-15-55 17,0 0 0,0 0 0,0 0 1,0 0-1,0 0 0,0 0 0,0-1 1,-1 1-1,1 0 0,0 0 0,-1 0 1,1 0-1,0 0 0,-1 0 0,1 0 1,-1 0-1,0-1 0,1 1 0,-1 0 1,0 0-1,1-1 0,-1 1 0,0 0 1,0-1-1,1 1 0,-1-1 0,0 1 1,0-1-1,0 1 0,0-1 0,0 0 1,0 1-1,0-1 0,0 0 0,0 0 1,0 0-1,0 0 0,0 0 0,0 0 1,0 0-1,-1 0 0,-9 0-117,-1 0 0,1-1 0,-12-2 0,2 0-238,15 3-70,-60-4-967,39 1-2581,72-8-10130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54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1008,'1'-2'660,"-1"0"-1,1 0 1,-1 0-1,1 1 1,0-1-1,0 0 1,-1 0-1,1 0 1,1 1 0,5-9 3297,-5 9-3298,0 0 1,-1 0-1,3-2 1,17-3 2404,76-7 1442,2 6-5457,-48 4-2205,-42 2 2746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25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17 632 1348,'22'-46'8431,"-37"90"-1151,3 5-4444,7-21-3429,2 0 0,0-1 0,2 51 0,2-75 169,-1-1-1,1 1 1,-1 0-1,1 0 1,0 0-1,0-1 1,0 1 0,0 0-1,1-1 1,-1 1-1,1-1 1,3 4-1,-5-5 259,1 0 0,-1-1-1,1 1 1,0-1-1,0 1 1,-1-1-1,1 1 1,0-1-1,0 0 1,-1 1 0,1-1-1,0 0 1,0 0-1,0 0 1,0 0-1,-1 1 1,1-1 0,0 0-1,0 0 1,0-1-1,0 1 1,0 0-1,-1 0 1,1 0-1,0 0 1,0-1 0,0 1-1,0 0 1,-1-1-1,1 1 1,0-1-1,-1 1 1,1-1-1,0 1 1,-1-1 0,1 1-1,0-1 1,-1 0-1,1 1 1,-1-1-1,1 0 1,-1 0 0,1 1-1,-1-1 1,0 0-1,1 0 1,-1 0-1,11-23-2389</inkml:trace>
  <inkml:trace contextRef="#ctx0" brushRef="#br0" timeOffset="1">61 488 944,'-7'-57'2216,"4"9"609,-4 8 395,7 7-16,-4 2-548,8 4-615,-1-1-773,7-1-984,4-2-1160,3 1-1245,7 1-759,-7 2-360,3-1-76,-7 3 303,-2 1 705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3:55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6 1652,'-7'5'1246,"4"-4"-716,1 0 0,0 1 0,0-1 0,0 1-1,0-1 1,0 1 0,1 0 0,-1 0-1,0 0 1,1 0 0,0 0 0,-3 3 0,4-4-333,1 0 0,-1-1 1,0 1-1,0 0 1,1 0-1,-1-1 0,0 1 1,1-1-1,-1 1 1,1 0-1,-1-1 0,1 1 1,-1-1-1,1 1 1,0-1-1,-1 1 0,1-1 1,-1 0-1,1 1 1,0-1-1,-1 0 0,1 0 1,0 1-1,0-1 1,-1 0-1,1 0 0,0 0 1,-1 0-1,1 0 1,0 0-1,0 0 0,-1 0 1,2 0-1,31 2 1250,-31-2-1227,124-7 1256,-40-3-3549,-15-3-3134,-3-4-4335,-51 13 7372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00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521 97 1072,'8'-13'9632,"-7"11"-9213,-7-17 5138,-18-11-3616,19 26-1920,0 0 0,0 1 0,0 0 1,0 0-1,-1 0 0,0 1 0,1 0 0,-1 0 0,0 0 1,0 1-1,0-1 0,0 2 0,0-1 0,-1 1 0,1-1 0,0 2 1,0-1-1,0 1 0,-7 1 0,-3 1 105,0 1 0,1 1 1,-1 0-1,1 1 0,-29 15 0,22-7-22,1 1 1,0 0-1,1 2 0,1 0 0,1 1 1,0 1-1,2 1 0,0 1 0,1 0 0,1 0 1,-15 32-1,24-42-3,1-1 0,0 0 0,1 1 0,0 0 0,0-1 0,1 1 0,1 0 0,0 0 0,0 1 0,2 10 0,-1-16-32,1-1 0,0 1 0,0 0 0,0-1 0,1 1 0,0-1 0,0 0-1,1 1 1,-1-1 0,1 0 0,0 0 0,0-1 0,1 1 0,0-1 0,-1 1 0,2-1 0,-1-1-1,0 1 1,1 0 0,8 4 0,1 0-8,1-1 0,1-1 0,-1-1 0,1 0 0,0-1 0,0-1-1,0 0 1,24 1 0,-17-3-1033,-1-2 0,46-5 1,-36-4-1806,-6-7-3592,1 0-3353,-20 14 7779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01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1 944,'-9'3'11804,"2"16"-7520,0 27-3568,7-38 388,-3 61-548,2 0 0,4-1 0,18 106 0,-11-98-2024,-10-75 1142,0 0 0,0 1 0,0-1-1,0 0 1,0 0 0,0 0-1,1 0 1,-1 0 0,0 1-1,1-1 1,-1 0 0,1 0-1,-1 0 1,1 0 0,0 0 0,-1 0-1,1-1 1,0 1 0,0 0-1,-1 0 1,1 0 0,0-1-1,0 1 1,0 0 0,0-1-1,0 1 1,2 0 0,-1-1-201,1 0 0,-1 0 0,0 0 0,0 0 0,0-1 0,0 1 1,0-1-1,0 0 0,0 1 0,0-1 0,0 0 0,0 0 0,0 0 0,0 0 0,2-2 1,12-9-1336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01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80 1148,'1'-47'7425,"0"14"3332,3 40-9463,4 16-942,-5 21-154,-1-1 1,-2 1-1,-11 86 0,0-11-224,10-94-194,-2 31-583,7-21-2568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01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74 836,'-30'-33'13353,"40"27"-11637,4 3-407,6-5-549,4 3-676,6 0-712,4-1-645,3 1-695,4 3-632,0 2-264,3 2 60,-3 3 307,-1 1 441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02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44 241 72,'-10'-13'17804,"13"53"-15380,-9 24-2104,4-49-227,0 1 1,1 0-1,2 27 0,-8-66 71,-6-232-974,10 220 800,2 28 139,0 1 0,0-1 0,0 0 0,1 0 0,0 0 0,1 0 0,0 0 0,0 1 1,0-1-1,5-13 0,-4 19 8,0 0 1,1 0 0,-1 0 0,1 1-1,-1-1 1,1 1 0,-1-1-1,1 1 1,-1 0 0,1 0-1,0 0 1,3 1 0,6-1 27,30-6 27,42-3-433,-77 9 156,0 0 0,0 0 1,-1 1-1,1 0 1,0 0-1,0 1 0,-1-1 1,1 1-1,9 5 1,-13-5 52,1 1 1,-1-1 0,0 1 0,0-1-1,-1 1 1,1 0 0,-1 0-1,1 1 1,-1-1 0,0 0 0,0 1-1,0-1 1,0 1 0,-1 0-1,0-1 1,0 1 0,1 5 0,2 9-35,-1 1 1,0 27 0,-1-14-28,2 49-260,4 28-3864,-6-103 5004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02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83 84,'-13'-16'5515,"12"14"-4932,1 1 0,-1-1 0,1 1 0,-1 0 0,1-1 0,-1-1 0,2 2-292,0 0 0,0 0 1,-1 0-1,1 0 1,0 0-1,0 0 0,0 0 1,0 0-1,0 0 1,0 0-1,1 1 0,-1-1 1,0 0-1,0 1 0,0-1 1,1 1-1,-1-1 1,0 1-1,1 0 0,1-1 1,39-11 1794,2 3-3764,92-7-12311,-109 15 12011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03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85 764,'-19'-47'17176,"21"46"-16877,16-6 1071,139-9 819,-35 6-4531,-112 8 1213,-4 0-771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07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501 11 464,'-8'-2'1220,"0"0"-1,0 0 1,0 0-1,0 1 1,-14-1 0,9 3-550,0 0 1,1 0-1,-15 4 1,-7 4-166,-58 23 0,63-20 499,8-5-507,0 2 0,1 1 0,0 0 0,0 1 0,-23 19 0,36-25-346,1 0-1,0 1 1,0 0-1,1 0 1,0 1-1,0 0 1,0-1-1,1 2 1,0-1-1,0 0 1,1 1-1,0 0 1,0-1-1,1 1 0,0 0 1,1 1-1,-2 14 1,3 14 28,2 0 1,2 0-1,11 49 1,4 39 149,-18-91-133,-1 0-1,-8 57 0,4-64-111,1 1 1,1 0-1,2-1 0,1 1 0,4 28 0,-4-52-75,0-1-1,1 1 1,-1 0 0,1-1-1,0 1 1,0-1 0,0 1-1,1-1 1,-1 0-1,1 0 1,-1 0 0,1 0-1,0-1 1,0 1 0,1-1-1,-1 0 1,0 1 0,1-1-1,-1-1 1,1 1-1,0-1 1,-1 1 0,1-1-1,0 0 1,0 0 0,5 0-1,11 2-60,-1-1-1,1-1 0,37-3 1,-25 0-564,0-2 0,59-15 0,-16-8-2854,-61 20 1113,1 0 0,22-17 0,-34 22 1786,0-1 1,0 1-1,0-1 0,0 0 0,0 0 0,-1 0 0,0 0 0,3-5 0,0-8-1416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08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26 252,'-3'-26'11022,"7"41"-9225,-3-5-527,1-1 0,-1 1 0,-1 18 1,-10 63-250,1-28-638,-6 77-93,-4 61-578,17-174-70,1-7-1286,0-1 0,3 31 1,-2-49 1374,0 0 0,0 0 1,0 0-1,1 0 1,-1 0-1,0 0 0,1 0 1,-1 0-1,1 0 1,-1 0-1,1 0 0,0 0 1,-1 0-1,1 0 1,0 0-1,0 0 0,0 0 1,-1-1-1,1 1 1,0 0-1,0-1 0,0 1 1,0-1-1,0 1 1,0-1-1,0 1 0,1-1 1,-1 0-1,0 1 1,0-1-1,0 0 0,0 0 1,0 0-1,0 0 0,1 0 1,-1 0-1,0 0 1,0 0-1,0-1 0,0 1 1,0 0-1,0-1 1,0 1-1,0-1 0,2 0 1,10-6-1421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01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164 171 760,'-14'-4'9214,"13"2"-8814,5-11 4234,23-13-2036,-25 24-2298,21-17 693,-1-1-265,1 1 1,1 1 0,48-27-1,-71 45-717,0-1 0,0 1 0,-1 0 0,1-1 0,0 1 0,0 0 0,-1 0 0,1 0 0,0-1-1,0 1 1,0 0 0,0 0 0,-1 0 0,1 0 0,0 1 0,0-1 0,0 0 0,-1 0 0,1 0 0,0 1-1,0-1 1,-1 0 0,1 1 0,0-1 0,0 0 0,-1 1 0,1-1 0,1 2 0,-1 0-9,1 0 1,-1 0-1,0 0 0,0 0 1,0 0-1,0 0 0,0 0 1,0 1-1,0-1 0,0 3 1,1 6-37,-1 0 1,0 0-1,-1 16 1,-2 6-80,-2 0 0,-2 0-1,-1-1 1,-1 0 0,-24 58 0,6-29-326,-69 111 0,54-108-168,-3-1 0,-71 77 0,110-134 385,7-7 167,18-15 270,20-14 265,-23 21-475,0 0-1,0 1 0,0 1 0,1 0 0,0 1 0,0 2 0,1-1 1,28-1-1,-36 5-639,0 1 0,0 1 1,-1 0-1,1 0 0,0 1 0,18 6 1,-19-5-605,-1 1 0,1 1 1,-1 0-1,0 0 0,-1 0 1,1 1-1,14 13 0,-5-3-1316,2-2 583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08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1 124 1304,'2'-14'1205,"-1"1"1086,0 0 0,1 0-1,1 0 1,1 1-1,7-21 1,-11 32-2222,0 1 0,1-1 0,-1 0-1,0 1 1,1-1 0,-1 1 0,0-1 0,1 0 0,-1 1 0,1-1 0,-1 1 0,0-1 0,1 1 0,0-1-1,-1 1 1,1 0 0,-1-1 0,1 1 0,-1-1 0,1 1 0,0 0 0,-1 0 0,1-1 0,0 1 0,-1 0 0,1 0-1,0 0 1,-1 0 0,1 0 0,0 0 0,0 0 0,-1 0 0,1 0 0,0 0 0,-1 0 0,1 0 0,0 1-1,-1-1 1,1 0 0,0 0 0,-1 1 0,1-1 0,-1 0 0,1 1 0,0-1 0,-1 1 0,1-1 0,-1 1 0,1-1-1,-1 1 1,0-1 0,1 1 0,-1-1 0,1 1 0,-1 0 0,0-1 0,1 1 0,-1 0 0,0 0-1,4 5-11,-1 0 0,0 1 0,0-1-1,3 12 1,1 24-1,-1 0-1,-2 0 1,-2 0-1,-3 44 0,0-27-32,1 146-503,0-118-4117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09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54 185 1332,'-31'-23'4776,"28"21"-3991,1 0 0,0 0 0,0 0 0,0 0 0,0-1 0,0 1 0,0-1 0,1 1 0,-1-1 0,-1-4 0,3 6-657,1 0-1,-1 0 1,0 0-1,1 0 0,-1 0 1,1 0-1,-1 0 1,1 0-1,-1 0 0,1 0 1,0 0-1,-1 0 1,1 0-1,0 0 0,0 1 1,0-1-1,-1 0 1,1 1-1,0-1 1,0 0-1,0 1 0,0-1 1,0 1-1,2-1 1,29-14-759,-29 14 473,18-6-2489,0 1 0,28-5 0,20-5-3900,-9-16 14705,-44 19-1186,-1 7-5892,-10 5-933,0 0 0,0 0 0,0 1 0,0-1 0,0 1 1,0 0-1,0 0 0,0 1 0,0 0 0,0 0 0,6 1 1,-9-1-144,0 0 0,-1 0 1,1 0-1,0 0 1,-1 0-1,1 1 0,0-1 1,-1 0-1,1 1 1,-1-1-1,0 1 0,0-1 1,1 1-1,-1 0 1,0 0-1,0-1 0,-1 1 1,1 0-1,0 0 1,-1 0-1,1 0 0,-1 0 1,1 0-1,-1 0 1,0 0-1,0 0 0,0 0 1,0 0-1,0 0 1,-1 3-1,-1 8 12,-1 1 1,-7 22-1,7-26-5,0 1 1,0 0-1,1-1 1,-2 21-1,5-28-11,-1-1-1,1 1 1,0-1 0,-1 0-1,1 1 1,0-1 0,1 0-1,-1 0 1,0 0-1,1 0 1,-1 0 0,3 3-1,25 25-5,-17-18 6,-9-8 12,-1-1 0,0 0 0,0 1-1,0-1 1,0 1 0,-1 0 0,1-1-1,-1 1 1,0 0 0,0 0 0,0 0-1,-1 0 1,1 0 0,-1 0 0,0 0-1,0 0 1,-1 0 0,1 0 0,-1 0-1,0 0 1,0 0 0,0 0 0,0 0-1,-1 0 1,1-1 0,-4 6 0,-3 6-149,-1-1 1,0 0-1,-1 0 1,-21 23 0,27-32-396,-14 14-1525,30-73-15377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09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1 258 412,'3'-5'1214,"1"-1"-1,-1-1 1,0 1 0,3-10-1,9-18 8410,-15 34-9538,0 0 0,0 0-1,1 0 1,-1-1 0,0 1-1,1 0 1,-1 0 0,0 0-1,1 0 1,-1 0-1,0 0 1,0 0 0,1 1-1,-1-1 1,0 0 0,1 0-1,-1 0 1,0 0 0,0 0-1,1 0 1,-1 0-1,0 1 1,0-1 0,1 0-1,-1 0 1,0 0 0,0 1-1,1-1 1,-1 0-1,0 0 1,0 1 0,0-1-1,0 0 1,0 0 0,1 1-1,-1-1 1,0 0 0,0 1-1,0-1 1,0 0-1,0 0 1,0 1 0,0-1-1,0 1 1,11 22 86,-8-15 126,-2-7-291,7 17 45,1-1 0,2 0 0,-1-1 0,19 22-1,-27-35-89,1 0 0,0 0 0,-1 0-1,1-1 1,1 1 0,-1-1-1,0 1 1,1-1 0,-1 0 0,1-1-1,-1 1 1,1 0 0,0-1-1,0 0 1,0 0 0,-1 0 0,1 0-1,0-1 1,0 0 0,0 1-1,0-1 1,1-1 0,-1 1 0,-1-1-1,1 1 1,0-1 0,0 0-1,7-3 1,-5 0-29,1 0-1,-1 0 1,-1 0 0,1-1-1,0 1 1,-1-1-1,0-1 1,0 1 0,-1-1-1,1 0 1,-1 0 0,0 0-1,-1-1 1,0 1-1,4-12 1,-2 4 40,0-1 0,-1 0 0,-1 0 0,0 0 0,-1 0-1,0-22 1,-2 32-5,0-1 1,0 0-1,-1 0 0,0 1 0,0-1 0,0 0 0,-1 1 0,0-1 0,0 1 1,0 0-1,-1 0 0,1 0 0,-1 0 0,-1 0 0,1 0 0,0 1 1,-1-1-1,0 1 0,0 0 0,-1 0 0,1 1 0,-1-1 0,0 1 0,1 0 1,-7-2-1,6 3-187,0 0 0,-1 0 0,1 1 0,-1 0 1,1 0-1,-1 0 0,0 1 0,1 0 0,-1 0 0,0 0 1,1 1-1,-1 0 0,1 0 0,-1 0 0,1 1 0,-9 3 1,4 0-656,0-1 1,1 2-1,0-1 1,0 1 0,0 1-1,1 0 1,0 0-1,0 0 1,1 1-1,-1 0 1,-5 10 0,5-4-956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10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79 524,'-29'-45'7795,"29"44"-7645,0 1-1,0-1 1,0 1 0,0-1 0,0 1 0,0-1 0,0 1 0,0-1-1,1 1 1,-1-1 0,0 1 0,0-1 0,0 1 0,1-1 0,-1 1 0,0-1-1,1 1 1,-1 0 0,0-1 0,1 1 0,-1 0 0,1-1 0,-1 1-1,0 0 1,1-1 0,-1 1 0,1 0 0,-1 0 0,1 0 0,-1-1-1,1 1 1,-1 0 0,1 0 0,-1 0 0,1 0 0,-1 0 0,1 0-1,-1 0 1,1 0 0,-1 0 0,1 0 0,0 0 0,0 0 0,30-1 1683,-28 1-1501,36 1 531,42-2-2596,-65 1-1629,1-2 0,28-7 1,-34 5 848,-3-1 343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10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6 748,'-3'-2'1208,"2"1"-907,1 1 1,-1 0 0,0-1 0,0 1 0,1 0 0,-1 0 0,0-1 0,0 1 0,0 0-1,1 0 1,-1 0 0,0 0 0,0 0 0,0 0 0,1 0 0,-1 0 0,0 0 0,0 0-1,-1 1 1,-5 21 4261,-1 30-1641,1 73 0,1-15-3297,5-94-73,-3 49-1761,3-62 1711,1 0 1,1 0-1,-1 0 1,0 0-1,1 0 1,-1-1-1,1 1 1,0 0-1,0 0 1,0 0-1,0-1 1,1 1-1,-1-1 1,1 1-1,0-1 1,-1 1-1,5 3 1,-5-6 303,-1 1 1,1-1-1,0 1 1,0-1-1,0 1 0,0-1 1,-1 0-1,1 1 1,0-1-1,0 0 1,0 0-1,0 0 1,0 0-1,0 1 1,0-1-1,0 0 1,0-1-1,0 1 1,0 0-1,-1 0 1,1 0-1,0 0 1,2-1-1,7-7-1494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10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146 111 1380,'-2'-24'2454,"-1"-21"3873,3 43-5897,0 0 0,0 0-1,0 0 1,1 1 0,-1-1 0,0 0 0,1 0-1,-1 0 1,1 1 0,0-1 0,-1 0 0,1 0 0,0 1-1,0-1 1,0 1 0,0-1 0,2-1 0,0 1-286,0 1 0,0 0 0,0 0 0,1 0 0,-1 0 0,0 1 0,0-1 0,1 1 0,-1 0 1,0 0-1,0 0 0,1 0 0,-1 0 0,0 1 0,0-1 0,1 1 0,2 1 0,6 2-98,0 0-1,0 0 1,13 8-1,-14-5-82,1 0 1,-1 0-1,-1 1 0,1 1 0,-1 0 0,-1 0 1,0 1-1,0 0 0,-1 0 0,12 19 0,-11-12-12,-1 1 0,0 0 0,-1 0 0,-1 1 0,-1-1 0,5 30 0,-4 14-16,-2 0-1,-4 0 0,-10 93 1,8-134 76,-10 96 6,-5 82 161,18-182-134,1 0 0,7 33 0,-5-34-79,-1 0-1,2 33 0,-6-48 6,1 0 0,0 0 0,-1 0 0,1 1 0,-1-1 0,1 0 0,-1-1 0,0 1 0,1 0 0,-1 0 0,0 0 0,0 0 0,0 0 0,0-1 0,0 1 0,0 0 0,0-1 0,0 1 0,0-1 0,0 1 0,0-1 0,0 1 0,0-1 1,0 0-1,0 1 0,-2-1 0,-32 6-659,-114 4-3844,-9 0-4812,120-7 7196,1 0 336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11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0 196 204,'24'-28'15865,"-24"25"-15129,0 3-675,0 0-1,0 0 1,0-1 0,1 0 546,0 1-546,-1 0 0,0 0-1,0 0 1,0 0 0,0-1 0,1 1-1,-1 0 1,0 0 0,0 0-1,0 0 1,0 0 0,1 0 0,-1 0-1,0 0 1,0 0 0,0 0 0,0 0-1,1 0 1,-1 0 0,0 0 0,0 0-1,0 0 1,1 0 0,-1 0 0,0 0-1,1 2 548,-1-2-548,0 0 1,1 0 0,-1 0 0,0 0-1,0 0 1,0 1 0,0-1-1,0 0 1,0 0 0,0 0 0,10 10 686,0 6-365,-1 1-1,14 33 1,-18-38-242,0 1-1,0-1 0,1-1 0,1 1 1,0-1-1,0 0 0,1 0 0,15 14 1,-20-23-130,0 0 1,0-1-1,0 1 1,0-1-1,0 0 1,0 0 0,0 0-1,1 0 1,-1 0-1,0-1 1,1 0 0,-1 1-1,1-1 1,-1 0-1,0-1 1,1 1 0,-1-1-1,0 1 1,1-1-1,5-2 1,4-2-223,0 0 1,0-1-1,20-12 0,13-14-2504,-2-2-1,-1-1 0,51-56 0,33-28-5691,-79 80 5828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13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1 286 304,'6'-34'9562,"-6"33"-9291,0 0 0,0 0 1,0 0-1,1 1 1,-1-1-1,0 0 0,0 0 1,0 1-1,6-8 3257,-5 7-3256,0 1-1,-1-1 0,1 1 1,0 0-1,-1-1 1,1 1-1,0 0 0,0-1 1,-1 1-1,1 0 1,0 0-1,0 0 0,-1 0 1,1 0-1,1 0 1,0 3-115,0-1 0,0 1 0,0 0 0,0 0 0,0 0 0,-1 1 1,1-1-1,-1 0 0,0 0 0,1 6 0,0-2 43,18 63 694,-10-34 197,25 62 0,-35-97-1061,1 0 0,-1 0 0,1-1 1,-1 1-1,1 0 0,0 0 0,-1 0 0,1-1 0,0 1 0,-1 0 0,1 0 1,0-1-1,0 1 0,0-1 0,0 1 0,-1-1 0,1 1 0,0-1 1,0 0-1,0 1 0,0-1 0,0 0 0,0 0 0,0 0 0,0 1 1,2-1-1,0-1-27,0 1 1,1-1-1,-1 0 1,0 1-1,0-2 1,0 1 0,0 0-1,5-3 1,6-4-310,0-2 1,18-15-1,-29 22 244,226-218-10171,-49 42-1566,-132 138 9441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15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0 194 524,'2'28'13776,"1"2"-8018,13 67-6260,-12-79 2005,0 14-1101,-3-21-186,1 1 0,0-1 0,0 1 0,1-1 0,6 15 0,-9-26-201,1 1-1,-1 0 1,1-1 0,-1 1 0,1-1 0,-1 1-1,1-1 1,0 1 0,-1-1 0,1 1-1,0-1 1,-1 1 0,1-1 0,0 0 0,0 0-1,-1 1 1,1-1 0,0 0 0,0 0 0,0 0-1,-1 0 1,1 0 0,0 0 0,0 0 0,0 0-1,0 0 1,-1 0 0,1 0 0,0 0 0,0-1-1,-1 1 1,2-1 0,28-13-167,-25 11 144,241-146-3515,92-51-8071,-179 116 5743,-90 46 3902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28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0 134 488,'13'16'12753,"2"23"-9955,-5-14-1893,3 3-764,2 0-1,1-2 1,0 0 0,2 0-1,1-2 1,1 0-1,24 21 1,-30-33-108,1 0 1,0 0 0,0-1 0,1-1-1,0-1 1,1 0 0,0-1-1,1-1 1,0-1 0,0 0 0,0-1-1,34 4 1,-14-7 13,0-1-1,-1-2 1,1-1-1,39-8 1,146-40-134,44-6-423,-255 54 478,-1 1 0,0 0 0,1 1 0,-1 0 0,0 1-1,1 0 1,-1 1 0,0 0 0,0 1 0,0 0 0,0 1 0,0 0 0,-1 1 0,0 0 0,0 1-1,0 0 1,-1 0 0,0 1 0,0 0 0,12 13 0,-16-15 36,0 0 0,0 0 0,1-1 0,-1 1 0,1-1 0,0 0 0,0-1 0,0 1 1,1-1-1,8 2 0,-9-3 5,0-1 0,1-1 0,-1 1 0,0-1 0,1 0 0,-1 0 0,0-1 0,1 0 0,-1 0 0,0-1 0,10-2 0,194-79-288,-27 10-274,-149 62 365,2 1 0,0 2 0,51-6 0,177 5-273,14-2 271,-157-5-37,187-49 0,109-60 193,-281 82 67,-71 23-53,1 4 0,95-13-1,-31 22-4037,-112 5 416,-17 2 3518,-1 0 0,0 0 0,1 0 0,-1 0 0,1 0 0,-1 0 0,0 0 0,1 0 0,-1 0 0,1-1 0,-1 1 0,0 0 0,1 0 0,-1 0 0,0 0 0,1-1 0,-1 1 0,0 0 0,1 0 0,-1 0 0,1-1-248,-1 0 248,0 1 0,0 0 0,1-1 0,-1 1 0,0 0 0,0-1 0,0 1 0,0 0 0,0-1 0,1 1 0,-1-1 0,0 1 0,0 0 0,0-1 0,0 1 0,0-1 0,0 1 0,0 0 0,0-1 0,-6-6-1387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01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2056,'30'-5'3224,"-3"5"485,-7 3 267,-3 3 25,-6 7-1141,-1 0-1088,-3 3-812,-4-1-684,4-1-692,3-3-1008,-3-2-1352,10-1-697,0-5-315,10-3 24,7-5 315,10-4 817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32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518 37 428,'7'-16'18476,"-22"9"-18805,-2 2 340,-1 2 1,0 0-1,0 2 0,0 0 0,0 0 1,0 2-1,0 0 0,0 1 1,1 1-1,-1 1 0,1 0 0,-1 2 1,1 0-1,0 0 0,1 2 1,0 0-1,-27 18 0,29-16 18,-1 1 0,2 0 1,-1 1-1,2 0 0,0 1 0,0 1 0,1 0 0,-10 16 0,14-19 21,1 1 0,1 0 0,-1 0 1,2 1-1,0 0 0,0-1 0,1 1 0,1 0 0,0 1 0,1-1 0,0 18 0,2-17 39,1 0 1,0 0-1,1 0 0,0-1 1,2 1-1,-1-1 0,2 0 1,-1 0-1,2 0 0,0-1 1,0 0-1,1 0 0,1-1 1,0 0-1,0 0 0,1-1 1,1 0-1,-1-1 0,2 0 1,-1-1-1,23 12 0,-19-12-360,0-1-1,0 0 0,1-1 1,0-1-1,0-1 1,1 0-1,-1-1 0,18 1 1,-20-3-876,1-1 0,-1 0 0,0-1 0,0-1 0,1 0 0,-1-1-1,-1-1 1,1 0 0,23-10 0,-31 11 204,0-1 0,0 1 0,0-1 0,-1 0-1,8-6 1,3-6-965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33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1560,'-14'2'7441,"14"-2"-7298,0 0 0,0 1 0,0-1 1,0 0-1,0 1 0,0-1 0,0 0 0,0 1 0,0-1 0,0 0 0,0 1 0,0 0 0,-3 30 1698,3-26-1190,-1 50 1095,3 0-1,10 62 1,2 66-5830,-12-144 351,0-5-2818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33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 1788,'8'-25'3887,"-6"21"-2308,0-1 0,-1 1-1,0-1 1,4-10 4488,3 43-5281,0 174 98,-1-35-3055,2-56-4626,-10-96 3039,-18-22-3183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34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28 283 1324,'-3'-2'1107,"0"-1"0,0 1 0,1-1 0,-1 0 0,0 0 0,1 0-1,0 0 1,-4-8 0,6 11-858,0-1-1,0 1 0,0-1 1,-1 0-1,1 0 1,0 1-1,0-1 1,0 0-1,0 1 0,1-1 1,-1 0-1,0 1 1,0-1-1,0 0 0,0 1 1,1-1-1,-1 1 1,0-1-1,1 0 0,-1 1 1,1-2-1,0 1-122,1 0-1,-1-1 1,1 1-1,-1 0 1,1 0-1,0 0 1,0 0-1,-1 0 1,1 0-1,3 0 1,21-7-471,44-8 1,81 0-5053,-69 8 1884,43-4-661,-1 1 6528,-122 10-2095,0 1 0,0 0 1,0 0-1,0 0 0,-1 1 1,1-1-1,0 0 1,0 1-1,0-1 0,-1 1 1,1 0-1,0-1 0,-1 1 1,1 0-1,-1 0 1,1 0-1,0 0 0,-1 0 1,0 0-1,1 1 0,-1-1 1,0 0-1,0 1 0,0-1 1,0 1-1,0-1 1,0 1-1,0 0 0,0-1 1,-1 1-1,1 0 0,0 0 1,-1-1-1,0 1 1,1 4-1,1 7 253,-1 1 1,0 0-1,-3 26 0,1-15-193,-2 134 830,-4-290-337,7 92-905,1-1 0,8-44 0,-6 71 106,-1 1-1,1 0 1,1 0-1,0 0 1,1 1-1,0-1 1,1 1-1,0 0 1,1 1-1,0 0 1,9-10 0,-15 18-2,0 1 0,0 0 0,0 0 0,1-1 0,-1 1 0,1 0 0,-1 0 0,1 0 0,-1 0 1,1 1-1,-1-1 0,1 0 0,0 1 0,-1-1 0,1 1 0,0-1 0,0 1 0,-1 0 1,1 0-1,0 0 0,0 0 0,2 0 0,-1 1-4,0 0 0,0 0 0,0 0 0,-1 1 0,1-1 1,0 1-1,-1 0 0,1-1 0,-1 1 0,0 0 0,0 1 0,3 1 0,3 7-6,-1-1 0,1 1 0,-2 0 0,0 0-1,6 14 1,2 15-270,-3 1-1,-1-1 1,9 80-1,5 23-6913,-22-138 6101,-1-1 0,0 1 0,0 0 0,-1 0 0,0 0 0,1-1 0,-1 1 0,-1 7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34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11 114 644,'-10'-44'15779,"11"44"-15506,22-6 934,55-3-2655,-36 2-2859,1-2-1,48-17 1,-54 13 1938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35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57 180,'-10'2'17356,"21"0"-17009,1-1 0,-1-1 1,1 0-1,16-2 1,-7 1-235,58-5-205,-1-4-1,90-23 0,-154 29-14,0 0-687,-5 3-2814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36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19 1112,'-7'-12'7095,"6"11"-6786,-18-4 1846,-24 6-2320,38 0 687,-26 1 234,-1 2-1,1 1 0,1 2 0,-49 16 0,68-19-601,1 1 1,-1 0-1,1 1 0,0 0 0,0 0 0,1 1 0,0 0 0,0 1 0,1 0 1,0 0-1,0 1 0,1 0 0,0 1 0,0-1 0,-8 18 0,5-4 58,1 1-1,1 0 1,1 0-1,1 1 0,-3 33 1,0 127 923,9-182-1104,0 0 1,0-1-1,0 1 1,1 0-1,-1 0 1,1-1 0,-1 1-1,1 0 1,0-1-1,0 1 1,1 0-1,-1-1 1,0 0-1,1 1 1,-1-1-1,1 0 1,0 0-1,0 0 1,0 0 0,4 3-1,-1-1-13,1-1-1,0 0 1,0 0-1,0-1 1,0 0-1,0 0 1,12 2 0,16 1-525,0-1 1,0-1 0,0-2 0,0-2 0,53-6 0,-58 2-2273,0-1 1,0-1-1,47-19 1,-72 25 2141,0-1 1,1 0 0,-1-1-1,0 1 1,0-1-1,4-4 1,3-4-1003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36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38 300,'-1'-2'600,"-14"-33"9375,14 34-9630,0 4 74,0-1-1,0 0 0,0 0 0,0 1 0,1-1 0,-1 1 1,1-1-1,0 0 0,0 1 0,0 2 0,0-3-162,-5 222 2847,6-151-3028,-1-23-1160,2 0 0,10 59 0,-12-106 767,1 0 0,-1 0 0,1-1-1,0 1 1,0 0 0,0-1 0,0 1 0,0 0 0,1-1 0,-1 1 0,1-1 0,0 0 0,0 0 0,0 0-1,0 1 1,0-2 0,2 3 0,-2-3 101,-1-1 0,1 0 0,-1 1 0,1-1-1,-1 0 1,1 0 0,-1 0 0,1 0 0,-1 0 0,1 0 0,-1 0-1,1 0 1,-1-1 0,1 1 0,-1 0 0,0-1 0,1 1 0,-1-1-1,0 0 1,1 0 0,-1 1 0,0-1 0,1 0 0,-1 0 0,0 0-1,0 0 1,0 0 0,0 0 0,0-1 0,0 1 0,-1 0 0,1 0-1,1-3 1,14-20-1621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37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0 159 784,'21'-85'4979,"-11"27"2386,-10 58-7178,0-1 1,0 0 0,0 1-1,0-1 1,0 0 0,0 1-1,0-1 1,0 0-1,0 1 1,0-1 0,1 0-1,-1 1 1,0-1-1,0 1 1,1-1 0,-1 0-1,0 1 1,1-1-1,-1 1 1,1-1 0,-1 1-1,1-1 1,-1 1-1,1-1 1,6 14 1200,3 29-1111,-1 43-120,-2 92 1,-5-88-414,-1-44-134,2 49-1195,3-34-3006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37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62 1372,'-14'-9'1960,"4"2"433,3 0 175,1 1-116,2-3 1356,4 5-2608,7 1-576,3-1-648,4 0-724,3 1-856,0 1-784,6 0-348,4 0-64,7 2 203,0 0 417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03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57 162 152,'-34'-21'1916,"11"-8"10489,24 29-12148,0-1 0,0 1 0,1-1 0,-1 1-1,0 0 1,0-1 0,0 1 0,1 0 0,-1 0 0,0 0-1,0 0 1,1 0 0,-1 0 0,0 0 0,0 0 0,2 1-1,-1-1-30,326 27 2274,1-28-6549,-300-3 2449,-25-1 536,-15-3 377,-37-10 442,-1 3 1,0 2-1,-66-9 0,-46-12 2692,161 34-2415,0 0-1,0 0 0,-1 0 1,1 0-1,0 0 0,0 0 1,-1 0-1,1 0 0,0 0 1,0 0-1,0 0 0,-1 0 1,1 0-1,0 0 0,0 0 1,-1 0-1,1 0 0,0 0 1,0-1-1,0 1 0,-1 0 0,1 0 1,0 0-1,0 0 0,0 0 1,-1-1-1,1 1 0,0 0 1,0 0-1,0 0 0,0-1 1,0 1-1,0 0 0,0 0 1,-1-1-1,1 1 0,0 0 1,0 0-1,0 0 0,0-1 1,11-4 599,20 1-252,-2 2-307,0 1 0,1 2 0,-1 1 0,45 9 1,-56-7-59,1 1 1,0 0-1,-1 2 0,0 0 1,-1 1-1,1 0 1,29 22-1,-42-27-23,0 1-1,0 0 0,-1 0 0,1 1 1,-1-1-1,0 1 0,0 0 1,-1 0-1,0 0 0,0 0 0,0 1 1,0-1-1,-1 1 0,0 0 1,0-1-1,0 1 0,0 9 0,-1-8-36,-1 1-1,-1-1 1,1 1 0,-1-1-1,-1 0 1,1 1-1,-1-1 1,-1 0-1,1 0 1,-1 0-1,0-1 1,-1 1-1,0-1 1,-5 8-1,-1-1-413,-1 0 0,0-1 0,-1 0-1,-1 0 1,0-1 0,0-1 0,-1-1-1,-1 0 1,-23 12 0,18-12-975,0-1 0,0 0 0,-1-1 1,0-1-1,-1-2 0,-41 5 0,33-8-679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37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74 452,'-1'-1'410,"0"0"1,0-1-1,0 1 0,0 0 0,0 0 1,1 0-1,-1-1 0,1 1 0,-1 0 1,1-1-1,-1 1 0,1 0 1,0-1-1,-1 1 0,1-1 0,0 1 1,0 0-1,0-1 0,0 1 0,0-1 1,1 1-1,-1 0 0,0-1 0,1 1 1,-1-1-1,1 1 0,-1 0 1,1 0-1,0-1 0,-1 1 0,1 0 1,0 0-1,0 0 0,2-2 0,1 0-30,1 0 0,0 0-1,1 1 1,-1-1-1,0 1 1,1 1 0,10-3-1,-11 3-348,-1-1 0,1 2 0,0-1 0,0 0 0,-1 1 0,1 0 0,0 0 0,0 0 0,-1 1 0,1 0 0,0-1 0,6 4 0,-9-3-34,0 0 0,0 0 0,-1 0 0,1 1 0,0-1-1,-1 1 1,1-1 0,-1 1 0,0 0 0,1-1 0,-1 1 0,0 0 0,0 0 0,0 0-1,0 0 1,-1 0 0,1 0 0,-1 0 0,1 0 0,-1 0 0,1 0 0,-1 0-1,0 0 1,0 1 0,0-1 0,0 0 0,-1 0 0,1 0 0,-1 4 0,-4 22-51,3-21 16,1 1 1,0 0-1,0 0 1,0 9-1,2-14-12,-1 0 0,1 0-1,0 0 1,-1 0 0,1 0-1,0 0 1,1 0 0,-1-1 0,0 1-1,1 0 1,0-1 0,0 1-1,-1-1 1,4 3 0,1 1-58,-1 0 1,0 1 0,0-1 0,0 1 0,-1 0 0,0 0-1,0 0 1,4 11 0,-7-15 105,-1 1-1,1-1 0,-1 1 0,1-1 1,-1 1-1,0-1 0,0 1 1,-1 0-1,1-1 0,-1 1 1,0-1-1,1 1 0,-2-1 1,1 0-1,0 1 0,-1-1 1,1 0-1,-1 0 0,0 0 1,0 0-1,-4 4 0,-5 6 91,0-1-1,-1 0 1,0-1 0,-1 0-1,-17 11 1,25-19-172,-1 1 1,0-1-1,0 1 0,0-2 1,-1 1-1,1-1 1,0 0-1,-1 0 0,0-1 1,1 1-1,-1-1 0,0-1 1,0 0-1,0 0 1,-11-1-1,17 1-118,-1-1 0,1 1-1,-1 0 1,1-1 0,0 1 0,-1-1-1,1 0 1,0 1 0,-1-1 0,1 0-1,0 0 1,0 0 0,0 0-1,-1 0 1,1 0 0,0 0 0,0 0-1,1 0 1,-1 0 0,0-1 0,0 1-1,1 0 1,-1-1 0,0 1 0,1 0-1,-1-1 1,1 1 0,0-1 0,0 1-1,-1-1 1,1 1 0,0-1 0,0-1-1,1-2-395,0 0 0,-1 0 0,2 1 0,-1-1 0,0 0 0,1 1 0,0-1-1,0 1 1,4-7 0,13-14-1266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38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1232,'6'8'6314,"-6"-7"-6138,0 21 1928,1-3-816,1-9-1125,0-1 0,1 1 0,1-1-1,-1 1 1,2-1 0,-1 0 0,1 0-1,0-1 1,1 1 0,0-1 0,0 0-1,1-1 1,14 13 0,-17-17-199,0 0 0,0 0 0,1 0 1,-1 0-1,1-1 0,-1 1 0,1-1 1,0 0-1,0-1 0,0 1 0,0-1 1,0 0-1,0 0 0,0-1 0,0 0 1,0 1-1,1-2 0,-1 1 0,0-1 1,0 1-1,0-1 0,0-1 0,0 1 1,0-1-1,0 0 0,0 0 0,-1 0 1,8-5-1,-7 3 134,-1 0 0,1 0 0,-1-1 0,0 1 0,0-1 1,-1 0-1,1 0 0,-1 0 0,0 0 0,0-1 0,-1 1 0,0-1 0,0 0 1,0 0-1,0 1 0,-1-1 0,1-11 0,-1 4 256,0 0 0,-1 0 0,0 0 0,-1 0 1,-1 0-1,0 1 0,-5-17 0,6 26-459,1 0 1,-1 0-1,0 0 0,-1 0 1,1 0-1,0 0 1,-1 0-1,1 1 0,-1-1 1,0 1-1,0-1 1,0 1-1,0 0 0,-1 0 1,1 0-1,-1 0 1,1 0-1,-1 0 0,0 1 1,1-1-1,-1 1 0,-4-2 1,3 3-258,1-1 1,-1 1-1,1 0 1,-1 1-1,1-1 0,-1 0 1,0 1-1,1 0 1,0 0-1,-1 0 1,1 0-1,-1 1 0,1-1 1,0 1-1,0 0 1,0-1-1,0 2 0,0-1 1,-3 3-1,3-2-78,0-1-1,0 1 0,1 0 0,-1 0 0,1 0 1,0 0-1,0 1 0,0-1 0,-3 7 1,-2 12-1410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38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37 824,'-14'-23'13676,"37"21"-10522,-22 2-3123,143 3-1173,-118-5-4008,44-7 1,-60 6 2573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39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1 976,'-2'0'316,"1"0"-1,0-1 0,0 1 1,0 1-1,0-1 1,-1 0-1,1 0 0,0 0 1,0 0-1,0 1 1,0-1-1,0 1 0,0-1 1,0 1-1,0-1 1,0 1-1,0-1 1,0 1-1,0 0 0,0 0 1,0-1-1,-1 2 1,-3 25 3611,5-22-3842,-13 125 4536,-4 46-4347,17-175-269,-1 10-796,1 1-1,1 0 1,2 20 0,-3-30 471,1 1 0,-1-1 1,1 0-1,0 0 1,-1-1-1,1 1 1,0 0-1,0 0 0,0 0 1,1 0-1,-1-1 1,0 1-1,2 1 1,-2-2 76,0-1-1,0 1 1,1 0 0,-1-1 0,0 0 0,0 1 0,0-1 0,0 0-1,1 1 1,-1-1 0,0 0 0,0 0 0,0 0 0,1 0 0,-1 0 0,0 0-1,0-1 1,0 1 0,0 0 0,1-1 0,-1 1 0,0 0 0,0-1 0,0 0-1,1 0 1,17-10-1899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4:39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73 1268,'-3'-13'1356,"2"8"123,-1 0 0,1 0 0,1 0 0,-1 0 0,1 0 0,0-7 0,0 11-1249,0 0 0,0 0 0,0 1 0,0-1 0,1 0 0,-1 0 0,0 0 0,1 1 0,-1-1 0,1 0 0,-1 1 0,0-1 0,1 0 0,0 1 0,-1-1 0,1 0 0,-1 1 0,1-1 0,0 1 0,-1-1 0,1 1 0,1-1 0,17-1 422,-5 4-590,0 0 0,-1 1 0,1 1 0,-1 0 0,1 1 0,-1 0 0,0 1 0,19 12 0,-26-14-73,0 1 0,1-1 1,-2 1-1,1 0 0,-1 1 1,1-1-1,-1 1 0,-1 0 0,1 0 1,-1 1-1,0-1 0,-1 1 1,0 0-1,0 0 0,0 0 1,-1 0-1,3 12 0,-2 22 26,-2 0-1,-1 0 0,-2 0 0,-9 48 1,-3 56 49,22 50-13,0-33-156,-7-161 84,-1 0 0,0 0-1,0 0 1,0 1 0,0-1-1,0 0 1,-1 0 0,1 0-1,0 0 1,0 0 0,-1 0-1,1 0 1,-1 0-1,1 0 1,-1 0 0,1 0-1,-1 0 1,1 0 0,-1 0-1,0-1 1,0 1 0,1 0-1,-1 0 1,0-1 0,0 1-1,0 0 1,0-1-1,0 1 1,0-1 0,0 1-1,0-1 1,0 0 0,0 1-1,-2-1 1,-2 1-111,0-1 0,0 0 1,-1-1-1,1 1 0,0-1 1,-6-2-1,-4 1-215,-32-5-2465,-61 0 1,91 7 1611,0 1-1,0 1 1,0 0-1,0 1 1,0 0-1,0 2 1,-16 6 0,12 0-448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02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0 800,'-2'4'1005,"0"1"0,1-1 0,0 1 0,0-1 0,0 1 0,1-1-1,-1 7 1,8 60 1323,-2-32-949,7 154 2072,10 116-1625,46 129-2859,-60-419-288,-8-19 1196,0 1-1,1-1 1,-1 0-1,1 1-251,-1-1 252,0 0-1,1 1 1,-1-1-1,0 0 0,1 0 1,-1 0-1,1 0 1,-1 1-1,0-1 0,1 0 1,-1 0-1,0 0 1,1 0-1,-1 0 0,1 0 1,-1 0-1,0 0 1,1 0-1,0 0 1,1-2-410,1 1 0,-1-1 0,1 0 0,-1 1 0,0-1 0,1 0 1,-1-1-1,0 1 0,3-4 0,35-49-4079,-19 17 2862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02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297 123 1368,'11'-68'5281,"-5"13"4332,-7 75-9467,-1 0-1,-1 0 1,0 0-1,-2 0 1,0-1-1,-1 0 1,-11 24 0,-73 127 11,41-83-62,39-69-85,-64 130 45,64-124-48,0 1 0,2 0 0,1 0 0,-4 31 0,10-52-12,0 1 1,1-1-1,0 1 0,0-1 1,0 0-1,0 1 0,1-1 1,0 1-1,0-1 0,0 0 1,0 1-1,1-1 0,3 7 1,-3-8-40,1 0 0,-1 0 0,0 0 0,1 0 0,0-1 0,0 0 0,0 1 0,0-1 1,0 0-1,0 0 0,0-1 0,1 1 0,-1-1 0,0 0 0,1 0 0,0 0 0,4 1 1,15 2-1049,1-1 1,0-2 0,39-1 0,75-13-5709,-93 8 4589,5-1 127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03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398 169 440,'-26'-31'9060,"-10"-18"-4250,-7-9-2763,41 55-2006,0 1-1,0 0 1,0-1-1,-1 1 1,1 0-1,0 0 1,-1 0-1,0 1 1,1-1-1,-1 1 1,0-1-1,0 1 1,0 0-1,0 0 1,0 0-1,0 0 1,0 1-1,0-1 1,-5 1-1,4 0-22,-1 1-1,0 0 0,0 0 1,0 0-1,0 1 0,1-1 1,-1 1-1,0 0 0,1 0 1,0 1-1,-5 3 1,-5 5-9,0 0 1,1 1 0,1 1 0,0 0 0,-19 26 0,20-21-6,0 0 0,0 0 0,2 1-1,1 0 1,-8 23 0,13-31-16,0 0-1,1-1 0,0 1 1,1 0-1,0 0 1,0 0-1,1 0 0,1 0 1,0 0-1,0 0 1,6 18-1,-6-25-24,0-1 1,0 1-1,1 0 0,0 0 0,-1-1 1,1 1-1,1-1 0,-1 1 1,0-1-1,1 0 0,0 0 1,0 0-1,0 0 0,0-1 1,0 1-1,0-1 0,1 0 1,-1 1-1,5 1 0,-2-3-124,-1 1 0,1-1 0,-1 0 1,1-1-1,0 1 0,-1-1 0,1 0 0,0 0 0,-1-1 0,1 0 0,0 0 0,6-2 0,6-3-342,-1 0 0,-1-1-1,1-1 1,-1-1-1,-1 0 1,0-1 0,21-18-1,-17 11 981,-1 0 0,22-28 0,-34 36 773,0 1 0,0-1 1,-1 0-1,8-18 0,-13 27-1241,0 0-1,0 0 0,0 0 1,0 0-1,0 0 0,0 0 0,0 0 1,0 0-1,0 0 0,0 1 1,0-1-1,0 0 0,0 0 0,0 0 1,0 0-1,0 0 0,0 0 1,0 0-1,0 0 0,0 0 1,1 0-1,-1 0 0,0 0 0,0 0 1,0 0-1,0 0 0,0 0 1,0 0-1,0 0 0,0 0 1,0 0-1,0 0 0,0 0 0,0 0 1,1 0-1,-1 0 0,0 0 1,0 0-1,0 0 0,0 0 0,0 0 1,0 0-1,0 0 0,0 0 1,0 0-1,0 0 0,0 0 1,0 0-1,1 0 0,-1 0 0,0 0 1,0 0-1,0 0 0,0 0 1,0 0-1,0 0 0,0 0 1,0 0-1,0 0 0,0-1 0,0 1 1,0 0-1,0 0 0,0 0 1,0 0-1,0 0 0,0 0 0,0 0 1,4 11 69,2 13-373,9 42-2373,-11-55 1583,1 1 1,0-1-1,0 0 0,1 0 1,0-1-1,1 1 0,0-1 0,1-1 1,0 1-1,15 12 0,7 1-1287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03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31 107 104,'-27'-33'10043,"25"30"-8777,1 0 1,0-13 4514,2 15-5600,20-6 847,230-19-316,-80 11-5277,-165 14 4027,17-1-2113,-8 4-2048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03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1 488,'-39'28'3201,"-2"3"5111,41-31-8244,0 0-1,0 0 1,-1 0 0,1 0 0,0 1 0,0-1 0,0 0 0,0 0 0,0 0-1,0 0 1,0 1 0,0-1 0,0 0 0,0 0 0,0 0 0,0 1 0,0-1-1,0 0 1,0 0 0,1 0 0,-1 1 339,0-1-339,11 5 1319,15-2-492,233-15 390,-100 0-3677,-109 10-1899,60 7-1,-80 0 197,-19-3 2409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01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25 472,'-28'-24'13087,"26"35"-9255,7 100-452,13 58-2739,-2-26-1248,2 35-2568,-4-61-2927,-13-112 5502,-1 0 1,1 0 0,-1 0 0,1 0-1,1 0 1,-1 0 0,1-1-1,0 1 1,0 0 0,0-1 0,0 0-1,1 1 1,6 6 0,3-4-1527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16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483 17 840,'-6'-3'1035,"1"1"1,-1-1-1,0 1 1,-1 1-1,1-1 0,0 1 1,-1 0-1,1 0 1,-8 0-1,4 2-514,0-1 0,-1 1 0,1 1-1,0 0 1,-12 4 0,5 0-258,0 1-1,0 1 1,1 0 0,0 1 0,-29 22-1,24-14-26,2 0-1,0 2 1,1 0-1,1 1 0,1 1 1,1 1-1,1 0 1,0 1-1,-11 29 0,19-39-179,0 1-1,1 0 1,0 0-1,2 1 0,-1-1 1,2 1-1,0 0 1,1-1-1,0 1 0,1 0 1,1 0-1,0 0 1,1 0-1,1-1 0,0 1 1,1-1-1,9 23 0,-9-29-33,1 0-1,-1 0 0,2-1 0,-1 1 1,1-1-1,0-1 0,0 1 0,0-1 0,1 0 1,0-1-1,1 1 0,9 4 0,-5-4-217,0 0-1,1-1 1,-1-1-1,1 0 1,0 0-1,0-2 1,21 3-1,-6-4-1123,1-1 0,-1-1 0,0-2 0,0 0-1,0-2 1,-1-1 0,33-12 0,-41 11-492,-1-1 0,31-17 1,-15 5-59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17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6 204,'-15'-5'9213,"14"5"-8933,-11 18 3912,3 27-1545,4 4-1764,3 0 0,5 63 0,19 98-3001,-16-167 780,3-2-2829,-9-40 3903,0 0 1,0 0 0,1 1 0,-1-1-1,1 0 1,-1 0 0,1 0 0,0 0-1,-1 0 1,1 0 0,0 0-1,0 0 1,-1 0 0,1 0 0,0-1-1,0 1 1,0 0 0,0 0 0,0-1-1,0 1 1,0-1 0,1 1-1,-1-1 1,0 1 0,0-1 0,0 0-1,0 0 1,1 1 0,-1-1 0,2 0-1,10-4-1816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17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58 1792,'20'-57'14362,"-29"90"-13764,1 0-1,3 1 1,0 0 0,1 55-1,5-26-2042,16 101-1,-14-143-614,13 39-1,5-8-7654,-24-58 7900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18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59 112 604,'-6'-3'675,"-1"0"912,0 0 1,0 0-1,0-1 1,1 0-1,-11-8 1,17 12-1512,0 0 0,0-1 0,0 1 0,-1 0 0,1 0 0,0-1 0,0 1 1,0 0-1,0-1 0,0 1 0,0 0 0,0 0 0,0-1 0,0 1 0,0 0 0,0-1 1,0 1-1,0 0 0,0-1 0,0 1 0,0 0 0,0 0 0,0-1 0,0 1 0,0 0 1,0-1-1,0 1 0,1 0 0,-1 0 0,0-1 0,0 1 0,0 0 0,0 0 0,1 0 1,-1-1-1,0 1 0,0 0 0,1 0 0,-1 0 0,0 0 0,0-1 0,1 1 0,-1 0 1,0 0-1,1 0 0,-1 0 0,0 0 0,0 0 0,1 0 0,-1 0 0,0 0 0,1 0 1,-1 0-1,0 0 0,1 0 0,-1 0 0,23-5 631,-22 5-597,122-24-2991,26-4-4364,-124 25 6772,0 1-1,-1 1 0,1 1 1,26 4-1,-48-4 727,1 0 0,-1 1 0,1 0 1,-1-1-1,0 1 0,1 1 0,-1-1 0,0 0 0,0 1 1,0 0-1,0-1 0,0 1 0,0 1 0,-1-1 0,1 0 1,-1 1-1,1-1 0,-1 1 0,0-1 0,0 1 0,2 4 1,0 1 368,-2 0 0,1 0 1,-1 0-1,0 0 0,-1 1 1,1-1-1,-1 15 0,1 83 2461,-2-51-2042,15 104-1,-15-159-1026,0 0-1,0 0 1,0 0 0,0 0-1,0 0 1,0 0 0,0 0 0,0 0-1,0 0 1,0 0 0,0 0-1,0-1 1,0 1 0,0 0-1,0 0 1,0 0 0,1 0-1,-1 0 1,0 0 0,0 0-1,0 0 1,0 0 0,0 0-1,0 0 1,0 0 0,0 0-1,0 0 1,0 0 0,0 0 0,1 0-1,-1 0 1,0 0 0,0 0-1,0 0 1,0 0 0,0 0-1,0 0 1,0 0 0,0 0-1,0 0 1,0 0 0,4-17 113,0-27-227,-3-13 70,3 1 1,2 0-1,21-88 0,-25 137 157,-1 1 0,1 0 0,1 0-1,-1 0 1,1 0 0,0 0-1,1 1 1,5-8 0,-8 12-110,0-1 0,0 1 0,0 0 0,1 0 0,-1 0 0,0 0 0,1 0 0,-1 0 0,1 0 0,-1 1 0,1-1 0,-1 0 0,1 1 0,0-1 0,-1 1 0,1 0 0,0 0 0,-1-1 0,1 1 0,0 0 0,-1 0 1,1 0-1,0 1 0,-1-1 0,1 0 0,0 1 0,-1-1 0,1 1 0,-1-1 0,1 1 0,0 0 0,-1 0 0,0 0 0,1 0 0,1 1 0,4 4-35,0-1 1,-1 2-1,1-1 1,-2 0-1,1 1 1,-1 0-1,1 1 0,-2-1 1,7 15-1,3 8-86,11 41 1,-13-34-46,55 192-2678,-35-73-5546,-26-136 5442,-6-20 2861,0 0-1,0 0 1,0 0-1,0-1 1,0 1-1,0 0 1,0 0-1,1-1 1,-1 1 0,0 0-1,0 0 1,0 0-1,0 0 1,0-1-1,1 1 1,-1 0-1,0 0 1,0 0-1,0 0 1,1 0-1,-1-1 1,0 1-1,0 0 1,0 0-1,1 0 1,-1 0-1,0 0 1,0 0 0,1 0-1,-1 0 1,0 0-1,0 0 1,0 0-1,1 0 1,-1 0-1,0 0 1,0 0-1,1 0 1,-1 0-1,0 0 1,0 0-1,0 0 1,1 1-1,-1-1 1,0 0-1,0 0 1,0 0 0,1 0-1,-1 0 1,0 1-1,0-1 1,0 0-1,0 0 1,1 0-1,-1 0 1,0 1-1,0-1 1,0 0-1,0 0 1,0 0-1,0 1 1,0-1-1,0 0 1,0 0 0,0 1-1,0-1 1,1 0-1,-1 0 1,-1 1-1,8-13-1303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18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45 127 1776,'-14'-9'2444,"8"0"477,-15-17 7396,18 21-9037,6 1-496,1 2-404,2-1-420,5-1-564,6-2-716,3 1-949,10-4-667,8 2-280,6-4 28,3 0 319,7-4 557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18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72 1324,'-22'-20'15492,"38"15"-13617,123-14 156,33-6-3774,-157 22 1236,-2 4-3948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20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52 336,'2'-1'407,"0"0"-1,0 0 1,0 0 0,-1 0-1,1-1 1,0 1 0,-1-1-1,1 1 1,-1-1-1,0 1 1,3-18 7519,-5 17-7599,0 1 153,-1 0 0,1 0 0,0-1 0,0 1 0,-1 0 0,1 0 0,0 0 0,-1 1 0,1-1 0,-1 0 0,1 0 0,-1 1 0,-2-1 0,-19-2-1538,0 2 1068,1 2 0,-1 1 0,1 1 0,-1 0 0,-28 10 0,42-10-3,1 0-1,0 0 1,0 1-1,1 0 1,-1 0-1,1 1 1,0 0-1,0 0 1,1 1-1,-1 0 1,1 0-1,0 0 1,1 1-1,0 0 1,0 0-1,0 0 1,-3 9-1,1 0 45,1 0 0,1 0 0,1 0 0,0 1 0,1-1 0,-1 31 0,6 105 341,1-94-249,-2-18 98,2 0 0,2-1 0,1 1-1,23 73 1,-27-109-197,0 0 0,0 0 0,0 0-1,1-1 1,-1 1 0,1-1-1,0 1 1,0-1 0,0 0 0,1 0-1,-1-1 1,1 1 0,-1-1 0,1 1-1,0-1 1,0 0 0,0-1 0,0 1-1,0-1 1,1 1 0,-1-1 0,0-1-1,1 1 1,-1 0 0,5-1 0,13 1-232,1-2 0,-1 0 0,38-7 0,-41 5-98,120-24-4154,-116 21 2119,-1-1 0,0-1 1,-1-1-1,22-12 0,-25 7-304,-1-2 545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20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1024,'3'-55'15101,"7"80"-14047,19 198 1067,3 13-2887,-28-217 440,-1-1-780,1 0 0,12 34 1,-15-50 745,0 1 1,0 0 0,1 0 0,-1 0 0,1-1 0,-1 1 0,1-1 0,0 1 0,0-1 0,0 0 0,0 1-1,0-1 1,0 0 0,1 0 0,-1-1 0,1 1 0,0 0 0,-1-1 0,1 0 0,0 0 0,0 1-1,0-2 1,0 1 0,4 1 0,14-6-2125,2-9 323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21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7 106 320,'16'-62'6692,"-6"19"3095,-10 43-9745,0-1 0,0 1 1,0 0-1,0 0 1,0 0-1,0 0 1,0 0-1,3 1 1148,-3-1-1148,0 1 0,0-1 1,0 0-1,0 0 1,1 0-1,-1 0 1,0 0-1,0 0 1,0 0-1,0 1 1,0-1-1,0 0 1,0 0-1,0 0 1,0 0-1,8 15 650,5 18-567,52 255 302,-22-76-2752,-35-174 1100,4 17-1774,2-23-3194,-14-44 1447,-3-5 2815</inkml:trace>
  <inkml:trace contextRef="#ctx0" brushRef="#br0" timeOffset="1">52 431 1516,'-11'-11'2312,"-2"0"421,3 2 279,-1 0-312,8 2-556,0-1-600,6 1-663,7 0-721,7-2-720,4-2-725,9 2-803,11 3-584,6 1-180,7 3 139,1 0 353,-1 2 512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21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13 872,'-4'1'958,"1"0"1,0 0-1,-1-1 0,1 1 1,0-1-1,-1 0 0,1 0 0,-1 0 1,1 0-1,-18-9 8050,42 3-8580,-16 5-431,-1 1 0,1 0 0,0 0 0,-1 0 0,1 0 0,0 1 0,-1 0 0,1 0 0,-1 0 0,1 0 0,-1 1 0,1 0 0,-1 0 0,6 3 0,-8-3-5,0 0 1,0 0-1,0 0 1,0 0-1,0 0 1,0 1 0,-1-1-1,1 0 1,-1 1-1,0-1 1,1 1-1,-1 0 1,0-1-1,-1 1 1,1 0-1,0 0 1,-1-1-1,1 1 1,-1 0-1,0 0 1,0 0 0,0 0-1,-1 0 1,0 4-1,-18 68 27,14-60-16,0 0 1,2 1-1,0-1 1,-3 31-1,7-44-8,-1 0-1,0 0 1,0 0-1,1 0 1,-1 0 0,1 0-1,-1 0 1,1 0-1,0 0 1,0 0-1,0 0 1,0 0 0,0-1-1,0 1 1,1 0-1,-1-1 1,0 1-1,1-1 1,2 2 0,38 21-179,-38-22 162,1 0 0,0 0-1,-1 0 1,0 1-1,1-1 1,-1 1-1,0 0 1,0 0-1,-1 1 1,1-1 0,-1 1-1,4 4 1,-6-6 35,0 1 0,-1-1 0,1 0 1,-1 1-1,1-1 0,-1 1 0,0-1 1,0 1-1,0-1 0,0 1 0,-1-1 1,1 1-1,-1-1 0,1 0 0,-1 1 1,0-1-1,0 0 0,0 1 0,0-1 1,0 0-1,-1 0 0,1 0 0,-1 0 1,1 0-1,-1 0 0,-3 2 0,-3 5 54,-1-1-1,0-1 0,0 0 0,-12 8 0,6-7-31,1 0-1,-26 10 1,36-16-122,-1 0 1,0-1-1,0 0 0,0 1 1,0-2-1,0 1 0,0 0 1,0-1-1,0 0 0,0-1 0,0 1 1,-9-2-1,13 1-57,0 1 0,-1-1 0,1 0 0,0 1-1,-1-1 1,1 0 0,0 0 0,0 0 0,0 0 0,0 0 0,0 0 0,0 0-1,0 0 1,0-1 0,0 1 0,0 0 0,1-1 0,-1 1 0,1 0-1,-1-1 1,1 1 0,-1-1 0,1 1 0,0 0 0,0-1 0,-1 1 0,1-1-1,0 1 1,0-1 0,1 1 0,-1-1 0,0 1 0,0-1 0,1 1 0,-1-1-1,1 1 1,0-2 0,2-5-756,0 1-1,0-1 1,0 1 0,1-1-1,7-9 1,6-4-1712,33-34 1,-7 13 652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02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99 192 1624,'20'-88'5709,"-7"-3"5103,-13 91-10705,0-1 0,0 1 0,0-1 0,0 1 0,0-1 0,0 1 0,0-1 0,0 1 0,0-1-1,1 1 1,-1-1 0,0 1 0,0-1 0,0 1 0,0-1 0,1 1 0,-1 0 0,0-1 0,1 1 0,-1-1 0,0 1 0,1 0 0,-1-1 0,0 1 0,1 0 0,-1-1 0,1 1 0,8 9 1585,5 27-519,1 28-1080,-3 0 1,4 76-1,-9 43-5154,-5-153 2696,-1-25 1444,0 0 1,-1 0-1,1 0 0,-1 0 0,0 0 1,0 0-1,-1 0 0,1 0 1,-1 0-1,0 0 0,-1 0 0,1 0 1,-5 8-1,-1-5-1544</inkml:trace>
  <inkml:trace contextRef="#ctx0" brushRef="#br0" timeOffset="1">62 578 464,'-17'-5'2420,"0"-1"617,7-1 411,0 0 248,3-1-608,7-1-767,10-4-961,7-1-796,10-6-840,7 0-808,3-1-1168,7 1-801,-3 4-307,6 5-16,-6 5 315,-4 6 517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22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0 256 400,'46'-31'1614,"15"-12"2997,-46 32-1284,-1-1 0,13-15 0,-27 27-3264,0 0 0,1-1 0,-1 1 0,0 0-1,1-1 1,-1 1 0,0 0 0,1 0 0,-1-1 0,0 1-1,1 0 1,-1 0 0,0-1 0,1 1 0,-1 0 0,0 0-1,1 0 1,-1 0 0,1 0 0,-1 0 0,1 0 0,-1 0-1,0 0 1,1 0 0,-1 0 0,1 0 0,-1 0 0,0 0-1,1 0 1,-1 0 0,1 0 0,-1 0 0,0 0 0,1 1 0,-1-1-1,1 0 1,-1 0 0,0 1 0,1-1 0,-1 0 0,0 0-1,0 1 1,1-1 0,-1 0 0,0 1 0,0-1 0,1 0-1,-1 1 1,0-1 0,0 0 0,0 1 0,0-1 0,1 1-1,-1-1 1,0 1 0,9 32 173,-4-17 26,-1-5-240,2-1 0,-1 0 0,1-1 0,1 1 0,-1-1 0,2-1 0,-1 1 0,1-1 0,0-1 0,1 1 0,0-1 0,0-1 0,1 0 0,-1 0 0,20 8 1,-21-11-52,0 1 1,0-2 0,1 1 0,-1-1 0,1 0 0,-1-1 0,1 0 0,0 0 0,-1-1 0,1 0 0,0-1 0,0 0-1,-1 0 1,1-1 0,-1 0 0,1-1 0,-1 1 0,0-1 0,0-1 0,15-9 0,-19 11 19,0-1 0,0-1 0,0 1 0,0 0 0,-1-1 0,0 0 1,1 0-1,-1 0 0,-1 0 0,1-1 0,0 1 0,-1-1 0,0 1 0,0-1 0,2-9 1,-3 7 3,0 0 1,-1-1 0,1 1 0,-1 0 0,-1 0 0,1 0 0,-1 0 0,-1 0 0,1 0 0,-5-10-1,3 7-7,-2-1-1,1 1 1,-2 0-1,1 1 0,-1-1 1,-1 1-1,1 1 0,-1-1 1,-1 1-1,0 0 1,0 1-1,-1-1 0,1 2 1,-15-9-1,17 13-78,0 0-1,0 0 1,0 0-1,0 1 0,0 0 1,-1 0-1,1 1 1,0 0-1,-1 0 1,1 0-1,-1 1 1,1 0-1,0 0 1,0 0-1,0 1 1,-1 0-1,-5 3 0,8-3-280,0-1-1,0 1 1,0 0-1,0 0 1,1 1 0,-1-1-1,0 1 1,1 0-1,0 0 1,0 0-1,0 0 1,0 1-1,0-1 1,0 1-1,1 0 1,0-1-1,0 1 1,0 0-1,0 0 1,1 1-1,-1-1 1,1 0-1,0 0 1,0 1-1,0 4 1,1-7 96,1 0 0,-1 0 1,0 0-1,0 0 0,1 0 1,-1 0-1,1 0 1,0 0-1,0 0 0,-1-1 1,1 1-1,0 0 0,0 0 1,1-1-1,-1 1 0,0-1 1,1 1-1,-1-1 0,4 3 1,14 6-1885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22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24 104,'-57'-23'18176,"65"22"-16440,8 1-1334,21 5-73,60 6-1521,-33-8-6999,-62-3 7967,7-1-3056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23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11 572,'-29'-11'12069,"32"27"-11047,9 39 441,-2 0-1,4 99 0,-13-122-1509,-1-10-654,1 0 1,1-1-1,8 37 1,-10-56 444,0-1 1,1 1 0,0-1 0,-1 1-1,1-1 1,0 0 0,-1 1 0,1-1-1,0 0 1,0 1 0,0-1 0,1 0-1,-1 0 1,0 0 0,0 0 0,0 0-1,1 0 1,-1 0 0,1-1 0,-1 1-1,0 0 1,1-1 0,-1 1 0,4 0-1,-2-1-238,1 1 1,-1-1-1,0 0 0,1-1 0,-1 1 0,0 0 0,1-1 1,-1 0-1,0 0 0,6-2 0,12-9-1625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23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74 1040,'-1'-4'1058,"0"0"0,0 0 0,0 0 0,0 0 0,1 0 0,-1 0 1,1 0-1,1 0 0,-1-6 0,1 9-711,-1 0-1,1 0 1,-1-1 0,1 1 0,-1 0 0,1 0-1,0 0 1,-1 0 0,1 0 0,0 0 0,0 1-1,0-1 1,0 0 0,0 0 0,0 0 0,0 1-1,1-2 1,20-4 218,-4 4-485,0 1 0,-1 0-1,1 2 1,0 0 0,-1 1 0,1 0-1,33 10 1,-44-10-79,-1 1 1,1-1-1,0 1 1,-1 0-1,0 1 0,1 0 1,-1 0-1,-1 0 0,1 0 1,-1 1-1,1 0 1,-1 0-1,-1 1 0,1-1 1,-1 1-1,0 0 0,0 0 1,-1 1-1,0-1 1,0 1-1,0-1 0,2 11 1,-1 14 108,-2 0 0,0 0 1,-3 0-1,0 1 1,-8 40-1,7-49-44,-5 51 112,4 0 1,3 0-1,3 0 1,3-1-1,21 97 1,-25-162-166,-1-2-23,1 0 1,-1 0-1,-1 0 0,1 0 1,-1 10-1,0-14-2,-1-1 0,1 1 0,0-1 1,-1 1-1,1 0 0,-1-1 0,0 1 0,0-1 1,1 0-1,-1 1 0,0-1 0,0 1 0,0-1 0,0 0 1,-1 0-1,1 0 0,0 0 0,0 0 0,-1 0 0,1 0 1,-1 0-1,1 0 0,0 0 0,-1-1 0,-2 2 1,-25 4-593,1 0 0,-1-2 1,0-1-1,0-1 0,-35-3 1,41 1-789,20 0 770,-1 0 1,1 0-1,0-1 0,-1 1 1,1-1-1,0 1 1,-1-1-1,1-1 0,-6-1 1,9 2 435,-1 1 0,1 0 0,-1 0 1,-3-6-2231,4 5 2230,0 1 0,0-1 0,0 1 1,0-1-1,0 1 0,0-1 0,0 0 0,0-1-12,1 1-1,-1 0 1,1-1-1,-1 1 0,1 0 1,0 0-1,0 0 1,-1-1-1,1 1 1,0 0-1,0 0 1,0 0-1,2-1 1,22-15-1632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12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10 152 480,'-10'22'9923,"47"-25"-7829,1418-38-1500,-385 49-869,-286 8-269,202-69 239,-899 46 262,-41 4-108,-1-2 1,59-14-1,-103 18 19,0 1 0,1 0 0,-1-1 1,1 1-1,-1-1 0,0 1 0,0-1 0,1 0 1,-1 1-1,0-1 0,0 0 0,0 0 1,2-2-1,-2 3 27,-1-1 1,0 1 0,0 0-1,0-1 1,0 1-1,0-1 1,0 1 0,0-1-1,0 1 1,0 0-1,0-1 1,0 1-1,0-1 1,0 1 0,0-1-1,0 1 1,0 0-1,0-1 1,0 1 0,-1-1-1,1 1 1,0 0-1,0-1 1,-1 1 0,1 0-1,0-1 1,0 1-1,-1 0 1,0-1 0,-4-3-824,0 0 1,-1 0-1,0 0 1,-10-4-1,12 6 911,-31-16-1575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13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598 46 60,'8'-38'16022,"-10"38"-15773,-12-4 880,-24 1-1037,0 3-1,0 1 0,1 1 0,-58 12 1,51-8-85,43-6-7,-28 4-37,1 0 0,0 2 1,0 1-1,-29 11 0,49-14 24,1-1 1,0 1-1,-1 0 0,1 1 0,1-1 0,-1 1 0,1 1 0,-1-1 0,2 1 0,-1 0 0,1 1 0,0-1 0,0 1 0,0 0 0,1 0 0,0 1 0,1-1 0,-5 15 0,3-3 5,1-1 0,1 1 0,1 0 0,1 0 0,2 34 0,16 95 64,-14-125-40,23 108 55,-23-119-50,1 0 1,0-1-1,1 1 1,0-1 0,1 0-1,0-1 1,1 1-1,12 14 1,-14-21-17,1 1 0,-1-1 1,1 0-1,0-1 0,-1 0 0,2 0 1,-1 0-1,0 0 0,1-1 0,-1 0 0,1-1 1,-1 1-1,1-1 0,0 0 0,12-1 1,10 0-387,0-2 0,35-6 1,-61 8 320,74-15-4497,0-3 0,117-44 0,-145 42 2511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13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48 800,'-6'-47'12346,"5"71"-11277,0 105 88,-2-38-1430,4 0 0,20 144 0,-19-225-385,0 1 0,1-1-1,0 1 1,1-1 0,6 13-1,-8-21 411,-1 1-1,0-1 1,0 0 0,1 0-1,-1 0 1,1 0-1,-1 0 1,1-1-1,0 1 1,0 0-1,0-1 1,0 1-1,0-1 1,0 0 0,0 1-1,0-1 1,0 0-1,1 0 1,-1-1-1,0 1 1,1 0-1,-1-1 1,1 0-1,-1 1 1,1-1-1,-1 0 1,1 0 0,-1 0-1,4-1 1,21-8-1762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13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 1592,'4'-96'12230,"-4"87"-10397,7 56 142,-4 58-1977,20 126 1,15-9-6288,-32-198 4417,2 16-3640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14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62 236 1584,'-9'-5'1218,"3"2"47,0 0 1,1 0-1,0 0 0,0-1 1,0 0-1,-5-4 1,9 7-1035,0-1 0,0 1 0,0 0 0,0-1 0,0 1 0,1-1 0,-1 0 0,0 1 0,1-1 0,-1 1 0,1-1 0,0 0 1,-1 1-1,1-1 0,0 0 0,0 0 0,0 1 0,0-1 0,0 0 0,0 1 0,1-1 0,-1 0 0,1 1 0,-1-1 0,1 0 1,0 1-1,0-3 0,3-2-252,0-1 0,1 1 1,0 0-1,0 0 1,0 0-1,0 1 0,1 0 1,0 0-1,0 0 0,0 1 1,1 0-1,9-5 1,9-3-1224,0 2 0,31-10 1,-17 8-1995,53-9 0,-76 18 2451,0 1-1,0 1 1,0 1-1,0 0 1,0 1-1,24 4 1,-21 3 1625,-18-7-540,0 0 0,-1 0 0,1 0 0,0 0 0,0 0 0,-1 1 0,1-1 0,-1 0 0,1 0 0,-1 1 0,1-1 0,-1 1 0,0-1 0,0 0 0,0 1 0,0-1 0,0 0 0,0 3 0,0-2-109,1-1 1,-1 0-1,1 1 1,0-1-1,-1 0 1,1 1-1,0-1 1,0 0-1,0 0 0,0 0 1,0 0-1,0 0 1,0 0-1,0 0 1,0 0-1,1 0 1,-1 0-1,0 0 1,1-1-1,-1 1 1,2 0-1,38 15 275,-27-11-104,-5-1-319,0 0 1,0 1 0,0 0 0,-1 1 0,1 0 0,-1 0 0,-1 0-1,1 1 1,-1 1 0,0-1 0,-1 1 0,0 0 0,0 0 0,-1 1-1,0 0 1,6 16 0,-8-17 51,0 0-1,-1 0 1,0 1 0,0-1 0,-1 1-1,0 0 1,-1-1 0,0 1-1,0 0 1,-1-1 0,0 1 0,0 0-1,-1-1 1,-1 0 0,1 1-1,-1-1 1,0 0 0,-1 0-1,-8 13 1,5-10-186,0 0-1,-1-1 0,0 0 1,-1-1-1,0 0 0,0 0 1,-1-1-1,-21 14 0,31-22-5,-1 1-1,0-1 0,0 1 0,1-1 1,-1 1-1,0-1 0,0 0 0,0 1 1,0-1-1,1 0 0,-1 0 0,0 0 1,0 1-1,0-1 0,0 0 0,0 0 1,0 0-1,0-1 0,0 1 0,1 0 1,-1 0-1,0 0 0,0-1 0,0 1 0,0 0 1,-1-1-1,2 0-124,-1 0 0,0-1 0,0 1 0,1 0 1,-1 0-1,0 0 0,1 0 0,-1-1 0,1 1 0,0 0 0,-1 0 0,1-1 1,0 1-1,0 0 0,0-3 0,0-2-427,0 0 1,0 1 0,1-1-1,0 0 1,0 0-1,1 1 1,2-8-1,13-16-1385,5-2 370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14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0 202 420,'4'-1'126,"-1"-1"556,0 0 0,0 0-1,1 1 1,-1-1 0,0 1 0,1 0 0,4-1-1,-7 2-506,0 0-1,-1 1 0,1-1 0,0 0 0,0 0 0,0 0 0,0 1 0,0-1 0,0 0 0,0 1 0,0-1 0,0 1 0,-1-1 0,1 1 0,0-1 0,0 1 0,-1 0 1,1-1-1,0 1 0,-1 0 0,1-1 0,0 1 0,-1 0 0,1 0 0,-1 0 0,0 0 0,1-1 0,-1 1 0,0 0 0,1 0 0,-1 0 0,0 0 0,0 1 0,13 45 971,1-1 1,2-1-1,27 51 0,-37-84-1291,0-1 1,0 0 0,1-1-1,1 1 1,0-1 0,0-1 0,1 0-1,1 0 1,-1 0 0,1-2-1,0 1 1,1-1 0,0 0-1,0-1 1,1-1 0,-1 0 0,19 6-1,-24-10 42,0 1-1,0-1 1,0 0-1,1-1 0,-1 1 1,1-1-1,-1-1 1,0 1-1,0-1 0,1 0 1,-1 0-1,0-1 1,0 0-1,0 0 1,0-1-1,0 1 0,-1-1 1,1 0-1,-1-1 1,0 1-1,1-1 0,3-5 1,-3 3 110,0-1 0,-1 0 0,0 0 0,0 0 0,-1-1 1,1 1-1,-2-1 0,1 0 0,-1 0 0,-1-1 0,1 1 0,-1-1 0,-1 1 1,1-1-1,-1-13 0,-1-1 83,-2 0-1,0 0 1,-1 0 0,-2 0 0,0 1 0,-1-1 0,-1 2 0,-1-1 0,-1 1-1,-1 0 1,-1 1 0,-1 0 0,-1 1 0,0 0 0,-2 1 0,-28-29 0,37 42-138,1 1 1,-1 0-1,-1 0 1,1 1 0,0 0-1,-1 0 1,0 0-1,0 1 1,0 0 0,0 0-1,0 1 1,0 0-1,0 0 1,0 0 0,-13 2-1,16-1-178,0 0-1,1 1 1,-1-1 0,0 1-1,1 0 1,-1 0-1,1 1 1,-1-1 0,1 1-1,-1-1 1,1 1-1,0 0 1,0 0 0,0 1-1,0-1 1,0 1 0,1-1-1,-1 1 1,1 0-1,0 0 1,-1 0 0,1 0-1,1 0 1,-1 1-1,0-1 1,1 1 0,0-1-1,-1 1 1,1-1 0,1 1-1,-2 6 1,3 21-1937,11-2 200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36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26 684,'1'-1'218,"0"0"1,-1 1-1,1-1 1,0 1-1,0 0 0,0-1 1,0 1-1,0 0 1,0-1-1,-1 1 0,1 0 1,0 0-1,0 0 1,0 0-1,0 0 0,0 0 1,0 0-1,0 0 0,0 0 1,0 0-1,0 1 1,0-1-1,0 0 0,1 1 1,-2 1 214,0 0 1,0-1-1,0 1 1,0 0-1,0-1 1,-1 1-1,1 0 1,0-1-1,-1 1 1,1 0-1,-2 2 1,-1 4-256,-2 12 598,1-1 0,0 1 0,2 1 1,0-1-1,2 0 0,0 0 0,5 35 1,2-7-575,3 0 0,16 49 0,-18-70-172,-4-10-26,1 0 0,1 0 0,1-1 0,13 25 0,-14-39-160,-2-10 38,0-12-81,-4 20 196,2-33-399,-1 1 0,-2-1 0,-5-36-1,0 0-196,-3-118 410,8 61 3072,1 126-2873,0 1 0,0-1 0,0 0 0,0 0 0,0 0 0,0 0 0,0 0 0,0 0 0,0 0 0,1 0 0,-1 0 0,0 0 0,0 0 0,0 0 0,0 0 0,0 0 0,0 0 0,1 0 0,-1 0 0,0 0 0,0 0 0,0 0 0,0 0 0,0 0 0,0 0 0,1 0 0,-1 0 0,0 0 0,0 0 0,0 0 0,0 0 0,0 0 0,0 0 0,0 0 0,0 0 0,1 0 0,-1 0 0,0 0 0,0-1 0,0 1 0,0 0 0,0 0 0,0 0 0,0 0 0,0 0 0,0 0 0,0 0-1,0 0 1,0-1 0,0 1 0,0 0 0,0 0 0,1 0 0,-1 0 0,0 0 0,0 0 0,0-1 0,0 1 0,-1 0 0,13 17 123,9 25-142,-4-7-27,0-1-1,3 0 0,0-2 1,45 54-1,-56-76-126,1 0 1,-1-1-1,2 0 0,-1 0 0,1-1 0,1-1 0,-1 0 0,1 0 1,1-1-1,-1-1 0,1 0 0,0-1 0,0 0 0,0-1 0,1 0 1,-1-1-1,15 0 0,-11-2-145,0-1 1,0 0 0,0-1-1,0-1 1,0-1 0,-1 0-1,0-1 1,23-11 0,-31 12 298,0 0 1,0 0 0,-1-1 0,0 0 0,0 0 0,0-1-1,0 1 1,-1-2 0,0 1 0,0-1 0,-1 0-1,0 0 1,0 0 0,0-1 0,-1 0 0,0 0-1,5-16 1,-3-4 700,-2 1-1,3-35 1,0-11 1516,-4 60-1803,-4 28-412,1 13-57,6 26-670,2 1-1,3-1 0,2-1 1,30 79-1,-39-124 86,0 1 0,1-1 0,-1 0 0,2 0 0,-1-1 0,1 1 0,12 11 0,-14-16 250,0 1 1,0-1-1,0 0 1,1-1-1,-1 1 1,1-1-1,-1 0 1,1 0-1,0 0 1,0-1-1,0 1 1,0-1-1,0 0 1,0-1-1,9 1 1,23-5-1469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02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68 2084,'5'-9'13926,"11"-2"-10653,-3 8-3051,0 0-1,1 1 1,-1 1-1,1 0 1,25 2-1,-32 0-230,-1 0-1,1 0 0,0 0 1,-1 0-1,1 1 0,-1 1 0,0-1 1,1 1-1,-1 0 0,-1 0 1,1 0-1,0 1 0,8 7 1,-11-8 10,-1 0 1,0 1 0,0-1 0,0 0 0,0 1-1,-1-1 1,1 1 0,-1-1 0,0 1-1,0 0 1,0 0 0,0 0 0,-1-1 0,1 1-1,-1 0 1,0 0 0,-1 0 0,1 0 0,0 0-1,-1-1 1,0 1 0,0 0 0,-3 5 0,-3 11-9,-1-1 0,-1 0 0,-15 22 0,8-14-28,3-3-45,2-5-28,-16 35 0,25-50 20,1 0 0,-1 0 0,1 0 1,0 0-1,0 0 0,0 1 0,1-1 0,0 0 0,-1 1 0,2-1 0,-1 0 1,0 1-1,1-1 0,0 0 0,1 5 0,-1-7-24,1 0 0,-1 0 0,1 0-1,-1 0 1,1 0 0,0 0 0,0-1 0,0 1-1,0 0 1,0-1 0,0 0 0,0 1 0,1-1 0,-1 0-1,0 0 1,1-1 0,-1 1 0,1 0 0,4 0-1,3 1-351,1-1 0,0 0-1,14-1 1,-10-1 175,0-1 0,0 0 0,1-1 0,-1-1 0,-1 0 0,1-1 0,-1-1 0,0 0 0,0-1 0,0 0 0,20-16 1,-8 3 989,0-2 1,-1-1-1,-2 0 1,28-37-1,-42 48 156,16-17 1845,-25 28-2646,1 1 0,0-1 1,-1 1-1,1-1 0,0 1 1,-1-1-1,1 1 0,0 0 0,0-1 1,-1 1-1,1 0 0,0 0 1,0 0-1,0 0 0,-1-1 1,1 1-1,0 0 0,0 0 0,0 1 1,-1-1-1,1 0 0,0 0 1,0 0-1,0 0 0,-1 1 1,1-1-1,0 0 0,0 1 1,-1-1-1,1 0 0,0 1 0,-1-1 1,1 1-1,0-1 0,-1 1 1,1 0-1,-1-1 0,2 2 1,30 42 417,-27-35-520,1-1 0,-1 0 1,2 0-1,-1-1 0,1 0 0,0 0 0,0 0 0,1-1 0,15 10 1,-8-10-108,1 1 0,0-2 1,1 0-1,-1-1 1,1-1-1,0 0 0,0-1 1,0-1-1,0-1 0,0 0 1,0-1-1,0-1 1,-1-1-1,1 0 0,0-1 1,-1-1-1,25-10 1,-34 10 158,0 1 0,0-1 0,0-1 0,-1 1 0,0-1 0,0 0 0,0 0 0,-1-1 0,0 0 0,0 0 0,-1 0 0,1 0 0,-2-1 0,1 0 0,-1 0 0,0 0 0,-1 0 0,0 0 0,2-11 0,-3 10 119,1 0 0,-1 0 1,-1 0-1,0 0 1,0-1-1,-1 1 1,0 0-1,-1 0 0,0 0 1,0 0-1,-1 1 1,0-1-1,0 0 0,-1 1 1,0 0-1,-1 0 1,-9-13-1,8 15-90,-1 0-1,1 1 1,-1 0-1,0 0 1,0 1 0,0 0-1,-1 0 1,0 1-1,1 0 1,-1 0-1,0 1 1,0 0 0,-1 0-1,1 1 1,0 0-1,-15 0 1,12 1-442,0 0 0,0 1 0,0 0 1,0 1-1,0 0 0,0 1 0,1 0 0,-1 0 0,1 1 1,0 1-1,0 0 0,-12 8 0,19-11-96,-1 1-1,1 0 0,-1 0 1,1 1-1,0-1 1,0 1-1,1 0 1,-1-1-1,1 1 1,-3 6-1,4-8 242,0 0 0,1-1 1,-1 1-1,1 0 0,-1 0 0,1 0 0,0 0 0,0 0 0,0 0 0,0 0 0,0 0 0,0 1 1,0-1-1,1 0 0,-1-1 0,1 1 0,-1 0 0,1 0 0,0 0 0,0 0 0,0 0 0,0-1 0,0 1 1,3 3-1,15 13-2050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15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23 1332,'-15'-21'14720,"16"21"-14579,21-1 3451,4 3-4440,-25-2 733,119 6 115,-57-5-541,124 21 0,-183-21 525,0-1-1,-1 1 1,1 1-1,0-1 1,0 0-1,-1 1 1,1 0-1,-1 0 1,1 0-1,-1 0 1,0 0-1,0 1 0,0 0 1,0-1-1,0 1 1,0 0-1,-1 0 1,0 1-1,1-1 1,-1 1-1,0-1 1,-1 1-1,1-1 1,1 5-1,-1 4 0,0 0 0,0 1 0,-1-1 0,-1 0 0,0 0 0,-3 20 0,-6 127 102,6-1 0,22 201 1,-19-359-86,3 24 35,-1 0 0,-1-1 0,-4 36 0,3-58-118,0 0-1,0 0 0,0 0 0,-1 0 0,1 0 1,0 0-1,0 0 0,-1 0 0,1-1 1,-1 1-1,1 0 0,0 0 0,-1 0 1,0 0-1,1-1 0,-1 1 0,0 0 1,1 0-1,-1-1 0,0 1 0,0-1 1,1 1-1,-1 0 0,0-1 0,0 0 1,0 1-1,0-1 0,0 1 0,0-1 1,0 0-1,0 0 0,0 0 0,0 1 0,0-1 1,1 0-1,-1 0 0,0 0 0,0-1 1,0 1-1,0 0 0,0 0 0,0 0 1,0-1-1,0 1 0,0 0 0,0-1 1,0 1-1,0-1 0,1 1 0,-2-2 1,-2 0-658,0 0 0,0 0 1,1-1-1,0 0 1,-1 1-1,1-1 0,0 0 1,0 0-1,1-1 0,-5-5 1,1-11-1755,5-6 404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15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78 748,'-2'-2'952,"1"2"-635,0-1 1,1 0-1,-1 0 0,1 0 1,-1 1-1,1-1 1,-1 0-1,1 0 0,0 0 1,-1 0-1,1 0 0,0 0 1,0 0-1,0 0 0,0 0 1,0 0-1,0 0 0,0 0 1,0 0-1,0 0 0,0 0 1,0 0-1,1-1 0,0 0 53,0 1 0,0-1-1,1 0 1,-1 1 0,0-1-1,1 1 1,-1-1-1,1 1 1,0 0 0,-1 0-1,1-1 1,2 0 0,8-4 284,0 1 1,1 1-1,15-5 1,-22 7-677,1 0 34,-1 1-1,1 0 1,-1 0-1,1 0 0,0 0 1,-1 1-1,1 1 1,0-1-1,0 1 1,-1 0-1,1 0 1,6 3-1,-11-3-29,1 0 0,0 0 0,-1 0 0,0 1 0,1-1 0,-1 1 0,0-1 0,0 1-1,0 0 1,0 0 0,0 0 0,0 0 0,0 0 0,-1 1 0,1-1 0,-1 0 0,0 1 0,0-1 0,1 1 0,-2 0 0,1-1 0,0 1-1,0 0 1,-1-1 0,0 1 0,1 0 0,-1 0 0,0-1 0,0 1 0,-1 0 0,0 5 0,-1 0-70,0 1 0,0-1 0,-1 1 0,0-1 0,-1 0 0,0 0 0,0 0 0,-1-1 0,-10 14 0,-7 5-226,-31 29 0,14-16 60,22-21 136,-20 21-66,35-36 148,-1-1 0,2 1 1,-1-1-1,0 1 0,0 0 0,1 0 0,0 0 0,0 0 0,-1 0 0,2 0 0,-1 0 0,-1 5 1,3-7 20,-1-1 0,0 1 0,0-1 0,1 1 0,-1-1 0,0 1 0,0-1 0,1 1 0,-1-1 0,1 1 0,-1-1 0,0 0 0,1 1 0,-1-1 0,1 1 0,-1-1 0,1 0 0,-1 0 0,1 1 1,-1-1-1,1 0 0,0 0 0,-1 0 0,1 0 0,-1 1 0,1-1 0,-1 0 0,2 0 0,19 1-275,-18 0 226,186-10-2022,-48-1-1100,-47 14-2575,-79-2 4363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25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0 146 656,'21'-15'16379,"-13"16"-16221,1 0 0,0-1-1,0 0 1,-1-1 0,1 1 0,10-4 0,6 1-18,12 0-57,767-57 606,-596 48-694,141-4-34,-215 13 2,0-1-195,175 17 0,249 23 86,3-32 81,-387-4 11,-93-4 235,0-4-1,116-26 1,-100 16 55,-70 15-228,-20 2 71,0 1 1,-1-1 0,1 0 0,0-1 0,-1 1 0,11-5-1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29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1260,'2'12'1110,"-1"-1"0,0 0 0,-1 18 0,0-20-923,0 0 0,0-1 0,0 1 0,1 0 0,1-1 0,-1 1 0,6 13 0,-3-13-111,0 0-1,1 0 1,0-1-1,1 0 1,0 0 0,0 0-1,0-1 1,1 0-1,0 0 1,0-1-1,11 7 1,-5-5 4,0 0 1,1-1-1,0-1 1,0 0-1,0-1 0,23 5 1,8-2 145,1-2 1,-1-3 0,85-3-1,387-44 2046,64-2-787,-478 46-1434,0 4 0,0 5-1,128 27 1,-172-22-198,0 2 0,-1 3 0,-1 2-1,-1 3 1,-1 2 0,98 64 0,-141-82 100,-2-1 81,-1 0-1,1-1 1,13 6-1,-22-12-24,0 0 0,-1 0-1,1 0 1,0 1 0,-1-1 0,1 0 0,0 0-1,0 0 1,-1 0 0,1-1 0,0 1-1,-1 0 1,1 0 0,0 0 0,-1 0 0,1-1-1,0 1 1,-1 0 0,1-1 0,0 1-1,-1-1 1,1 1 0,-1 0 0,1-1 0,-1 1-1,1-1 1,-1 1 0,1-1 0,-1 0-1,1 0 1,12-25-128,-6 11-3,3 2 11,0 0 0,1 1 0,0 0-1,0 1 1,2 0 0,-1 1 0,1 0-1,1 1 1,-1 1 0,2 0 0,-1 0-1,22-6 1,15-4-4,0 2 0,76-12-1,28 3 175,306-8 0,164 45 330,-459-6-300,-24-1-70,259 5 181,-278-12-291,151-23 1,-223 16-856,79-23-1,-94 20-854,0-2-1,60-31 0,-61 21-135,-10 4 250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30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1596,'33'-13'14886,"-30"29"-14460,-1 261 1998,-4-216-2344,-3 55-496,-1 35-1783,11-52-2581,-5-95 4319,5 22-2240,-5-25 2583,0-1 0,0 1-1,0-1 1,0 1 0,0-1 0,1 1 0,-1-1 0,0 1 0,0-1 0,0 1 0,1-1 0,-1 0 0,0 1 0,1-1 0,-1 1 0,0-1 0,1 0 0,-1 1 0,0-1 0,1 0 0,-1 0 0,1 1 0,-1-1 0,0 0 0,1 0 0,-1 1 0,1-1 0,-1 0 0,1 0 0,-1 0 0,1 0 0,-1 0 0,1 0 0,-1 0 0,1 0 0,-1 0 0,1 0 0,-1 0 0,1 0 0,-1 0 0,1 0 0,0-1 0,12-8-2162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31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71 208,'12'-18'1640,"-6"11"40,-1 0 0,0 0 0,0-1 0,6-15 0,-15 49 2913,3 22-3593,-1 0-760,1 17-1019,13 121-1,-3-71-3708,-8-110 4054,-1-1 0,0 1 0,0-1 0,0 1 0,-1-1 0,1 0 0,-3 6 0,3-9 331,0-1-1,0 1 0,-1-1 0,1 1 0,0-1 0,-1 1 0,1-1 0,0 1 0,-1-1 0,1 1 0,-1-1 0,1 0 1,-1 1-1,1-1 0,-1 0 0,1 1 0,-1-1 0,1 0 0,-1 1 0,1-1 0,-1 0 0,0 0 0,-1 0-3,1 0-1,-1 0 1,1 0-1,-1 0 1,1 0-1,0-1 1,-1 1-1,1-1 1,-1 1-1,1-1 1,0 0-1,0 1 0,-2-2 1,-15-11-126,0 0 0,1-1 0,1-1 1,-28-32-1,-4-3 2544,44 46-1753,1 1 1,-1-1 0,1 0 0,-1 0-1,1 0 1,1-1 0,-5-7-1,6 10-451,1 1 0,-1-1-1,1 1 1,0 0-1,0-1 1,0 1 0,0-1-1,0 1 1,0-1 0,0 1-1,1-1 1,-1 1-1,0-1 1,1 1 0,-1 0-1,1-1 1,-1 1-1,1 0 1,0-1 0,0 1-1,0 0 1,-1 0 0,1 0-1,0 0 1,0 0-1,1 0 1,-1 0 0,0 0-1,0 0 1,0 0-1,3-1 1,26-14-268,0 1 0,1 1 1,0 2-1,1 1 0,39-8 0,-31 8-89,-14 4 93,14-6 12,2 2 0,-1 1 0,1 3 0,78-5 0,-116 12 225,1 0 1,-1 1 0,0-1 0,0 1 0,1 0-1,-1 0 1,0 0 0,0 0 0,0 1 0,0 0 0,0 0-1,-1 0 1,1 0 0,-1 0 0,1 1 0,-1 0 0,0-1-1,0 1 1,0 1 0,0-1 0,0 0 0,-1 1-1,1-1 1,-1 1 0,0 0 0,0-1 0,2 8 0,1 7 333,-1-1 1,-1 1 0,0 0-1,-1 1 1,-1 21 0,1-4 26,-2-22-267,3 35 521,1 0 1,3 0-1,23 89 1,-30-137-676,1 1 0,-1-1 1,1 0-1,-1 0 1,1 1-1,-1-1 0,1 0 1,0 0-1,-1 0 0,1 1 1,0-1-1,0 0 0,0 0 1,1 1-1,-2-2-15,1 0-1,-1 0 1,1 0 0,-1 0-1,0 0 1,1 0 0,-1 0-1,0 0 1,1 0-1,-1 0 1,0 0 0,1 0-1,-1 0 1,0 0-1,1-1 1,-1 1 0,0 0-1,1 0 1,-1 0 0,0 0-1,1-1 1,-1 1-1,0 0 1,0 0 0,1 0-1,-1-1 1,0 1 0,0 0-1,1-1 1,-1 1-1,0 0 1,0-1 0,2-2-12,0-1 1,0 0-1,-1 0 1,1 1 0,-1-1-1,0 0 1,1-7-1,0-20-200,-2-1 0,-6-61 0,0-27-238,7 82 451,2 0-1,16-73 0,-17 99 80,1 0 0,1 0-1,0 0 1,1 1 0,0 0 0,1 0 0,0 0-1,1 1 1,0 0 0,0 0 0,1 0-1,1 1 1,10-9 0,-16 16-73,0-1 1,1 1-1,-1 0 0,1 0 0,0 0 1,0 0-1,0 1 0,0-1 1,0 1-1,0 0 0,0 0 1,0 1-1,0-1 0,0 1 0,0 0 1,1 0-1,-1 0 0,0 1 1,0 0-1,0-1 0,0 1 0,0 1 1,0-1-1,0 0 0,0 1 1,0 0-1,0 0 0,-1 0 1,1 1-1,-1-1 0,0 1 0,5 4 1,4 4-36,-2 1 0,0 0 0,0 0 0,-1 1-1,0 0 1,-1 0 0,10 23 0,2 14-1224,22 84 0,-26-70-2320,-4-2-3319,-11-62 6826,-1 1 0,0-1-1,0 0 1,0 0 0,0 0 0,0 1 0,0-1-1,0 0 1,0 0 0,0 0 0,0 1-1,1-1 1,-1 0 0,0 0 0,0 0-1,0 1 1,0-1 0,-1 0 0,1 0-1,0 0 1,0 1 0,0-1 0,0 0-1,0 0 1,0 0 0,0 1 0,0-1 0,0 0-1,0 0 1,-1 0 0,1 0 0,0 1-1,0-1 1,0 0 0,0 0 0,0 0-1,-1 0 1,1 0 0,0 0 0,0 1-1,0-1 1,-1 0 0,1 0 0,0 0-1,0 0 1,0 0 0,-1 0 0,1 0 0,0 0-1,0 0 1,0 0 0,-1 0 0,1 0-1,0 0 1,0 0 0,0 0 0,-1 0-1,1 0 1,0 0 0,0 0 0,0 0-1,-1-1 1,1 1 0,0 0 0,0 0-1,-10-6-1434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31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97 109 1496,'-18'-7'1243,"8"5"160,1-1 1,0-1 0,-1 0-1,1 0 1,1 0-1,-12-9 1,19 13-1330,1-1 0,0 1 0,-1 0 0,1-1 0,0 1 0,0 0 0,0-1 0,-1 1 0,1 0 0,0-1 0,0 1 0,0-1 0,0 1 0,0-1 0,0 1 0,-1 0 0,1-1 0,0 1 0,0-1 0,0 1 0,1-1 0,-1 1 0,0 0 0,0-1 0,0 1 0,0-1 0,0 1 0,0 0-1,1-1 1,-1 1 0,0 0 0,0-1 0,0 1 0,1-1 0,-1 1 0,0 0 0,1 0 0,-1-1 0,0 1 0,1 0 0,-1 0 0,0-1 0,1 1 0,-1 0 0,0 0 0,1 0 0,-1-1 0,1 1 0,-1 0 0,1 0 0,-1 0 0,1 0 0,26-9 656,-25 9-652,62-14-1572,76-5 0,68 11-8238,-174 10 7433,-11 1 397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32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1 184 1576,'0'1'103,"0"-1"0,0 0 0,0 0 0,0 1 0,0-1 0,0 0 0,0 1 0,0-1 0,0 0 0,0 0 0,0 1 0,0-1 0,3 4 1648,-3-4-1648,0 0 0,1 0 0,-1 1 0,0-1 0,0 0 0,1 0 0,-1 0 0,0 0 0,0 0 0,1 0 0,0 0 0,20 2 1992,24-8-175,-44 6-1875,160-28 2731,592-88 1699,-629 103-5086,171-16-6327,-282 28 6077,-9 1 475,-1-1-1,0 1 1,1 0-1,-1 0 1,1 0-1,-1 0 1,0 1 0,1-1-1,-1 1 1,5 1-1,-8-2 355,0 0 0,0 0 0,0 0 0,0 0 0,1 1 0,-1-1-1,0 0 1,0 0 0,0 0 0,0 0 0,0 0 0,0 0-1,0 0 1,0 0 0,0 0 0,0 1 0,0-1 0,1 0 0,-1 0-1,0 0 1,0 0 0,0 0 0,0 0 0,0 1 0,0-1 0,0 0-1,0 0 1,0 0 0,0 0 0,0 0 0,0 0 0,0 1 0,0-1-1,0 0 1,0 0 0,0 0 0,-1 0 0,1 0 0,0 0 0,0 0-1,0 1 1,0-1 0,0 0 0,0 0 0,0 0 0,0 0-1,0 0 1,0 0 0,0 0 0,-1 0 0,1 0 0,0 0 0,0 0-1,0 1 1,0-1 0,0 0 0,0 0 0,0 0 0,-1 0 0,1 0-1,0 0 1,0 0 0,0 0 0,0 0 0,0 0 0,0 0 0,-1 0-1,1 0 1,-22 7-1846</inkml:trace>
  <inkml:trace contextRef="#ctx0" brushRef="#br0" timeOffset="1">367 309 1248,'-19'6'454,"-216"84"6514,228-87-6611,1 0-1,0 1 1,0-1 0,-8 7-1,14-10-313,-1 1-1,1-1 1,-1 1-1,1-1 1,-1 1-1,1-1 1,0 0-1,-1 1 1,1-1-1,0 1 1,-1 0-1,1-1 1,0 1-1,0-1 1,-1 1 0,1-1-1,0 1 1,0 0-1,0-1 1,0 1-1,0 0 1,0-1-1,0 2 1,1-2 4,-1 1 1,1 0-1,0 0 1,-1 0-1,1-1 1,0 1 0,0 0-1,-1-1 1,1 1-1,0 0 1,0-1-1,0 0 1,0 1-1,0-1 1,0 1-1,0-1 1,0 0-1,0 0 1,2 1-1,31 4 459,1-1-1,0-1 0,1-2 1,45-4-1,-22 0-225,476-22-2035,-1-32-8429,-460 44 8124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35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1432,'95'1'12774,"-1"2"-7920,224-3-5591,-189-9 314,-44-1-4662,-112 18-5388,-3-2 8599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35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21 792,'-28'13'1315,"19"-9"-479,1-1 0,0 1 0,0 1 1,-12 8-1,20-13-780,0 0 0,0 0 1,-1 1-1,1-1 0,0 0 1,0 0-1,0 0 0,-1 0 0,1 1 1,0-1-1,0 0 0,0 0 0,0 0 1,-1 1-1,1-1 0,0 0 0,0 0 1,0 1-1,0-1 0,0 0 0,0 1 1,0-1-1,0 0 0,0 0 1,0 1-1,0-1 0,0 0 0,0 0 1,0 1-1,0-1 0,0 0 0,0 1 1,0-1-1,0 1 0,10 3 1432,19-1-45,47-3-978,119-16-1,72-30-8815,-235 39 6495,-8-2 246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20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5 158 1592,'-3'-2'8643,"3"1"-8480,0 1 0,-1-1 0,1 0 0,0 1 1,0-1-1,0 1 0,-1-1 0,1 0 0,0 1 0,0-1 0,0 0 0,0 1 0,0-1 0,0 0 1,0 1-1,0-1 0,1 0 0,-1 1 0,0-1 0,0 1 0,1-2 0,5-13 585,1 1 0,0-1 0,13-17 0,-16 26-576,0 0 0,0 0 0,1 1 0,0-1 0,0 1 0,0 0 0,1 1 0,0-1 0,12-6 0,-15 10-160,0 0 1,0 0-1,0 0 0,0 1 1,1-1-1,-1 1 0,0 0 1,1 0-1,-1 0 0,0 0 0,0 1 1,1-1-1,-1 1 0,0 0 1,0 0-1,0 0 0,0 0 1,0 1-1,0-1 0,0 1 1,0 0-1,0-1 0,-1 1 1,1 1-1,-1-1 0,1 0 1,-1 1-1,0-1 0,4 6 0,1 2-31,0 0-1,-1 1 1,0 0-1,0 0 1,-1 0-1,6 22 1,-2 4-117,-3 0 0,0 1 0,-3 0 0,-1 0 0,-2 0 1,-1 0-1,-2 0 0,-2 0 0,-2 0 0,-1-1 0,-1 0 0,-3-1 0,-23 53 1,27-71 16,-1 0 0,-1-1 1,0 0-1,-1-1 0,-1 0 0,-1-1 1,-24 22-1,21-20-830,15-10 3,13-7-22,74-26-2343,55-13-640,112-2-590,-243 40 4429,87-14-982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36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15 944,'-30'-14'7500,"41"20"-5498,67 30-420,2-2-1,131 35 0,-10-4-1539,-195-63-69,1 1 0,-1-1 0,0 1 1,0 0-1,-1 1 0,1-1 0,-1 1 0,1 0 0,7 8 0,-12-10 14,1 1 1,-1-1-1,0 0 0,0 0 1,1 1-1,-1-1 0,-1 0 0,1 1 1,0-1-1,-1 1 0,1-1 0,-1 1 1,0-1-1,1 1 0,-1-1 1,-1 1-1,1 0 0,0-1 0,-1 1 1,1-1-1,-1 1 0,0-1 0,1 1 1,-1-1-1,-1 0 0,1 0 0,0 1 1,-2 2-1,-13 16 26,0-1 0,-1 0 1,-1-1-1,-1 0 0,-41 29 0,24-18-29,-26 18-293,-24 21-1735,74-58 849,0 1 0,1 0 0,0 0 0,-13 21 0,23-31 872,-1 0-1,1 1 1,0-1 0,0 1-1,0-1 1,0 1-1,0-1 1,0 1 0,1-1-1,-1 1 1,1 0-1,0-1 1,0 6-1,3 5-1445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37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0 812,'5'5'6697,"-3"12"-5020,-1-8-855,2 12 196,10 62 1854,4 94 1,-9-47-2808,31 168-1,-33-273-558,5 3-3441,-10-27 3645,-1 0 1,1 0 0,-1 0-1,1 0 1,-1-1 0,1 1-1,0 0 1,-1 0 0,1 0-1,0-1 1,0 1 0,0 0-1,0-1 1,-1 1-1,1-1 1,0 1 0,0-1-1,2 1 1,-2-1 73,0 0 0,0 0 0,0-1 1,0 1-1,0 0 0,1-1 0,-1 1 0,-1-1 0,1 1 0,0-1 0,0 1 1,0-1-1,0 0 0,0 1 0,0-1 0,-1 0 0,1 0 0,0 0 1,-1 0-1,1 1 0,0-1 0,-1 0 0,1-1 0,9-16-1556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38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48 192,'20'-47'8311,"-26"63"-5049,-1 4-2305,0-1 1,-2 0-1,-13 22 1,-83 112 338,-32 51-979,133-198-324,1-1 1,0 1 0,0 0-1,0 0 1,1 0 0,0 0-1,0 0 1,0 1 0,1-1-1,-1 7 1,2-10-10,1-1-1,-1 1 1,1-1 0,-1 1 0,1-1-1,0 1 1,0-1 0,0 0-1,0 0 1,1 1 0,-1-1 0,1 0-1,-1 0 1,1 0 0,0 0 0,-1-1-1,1 1 1,0 0 0,0-1 0,0 1-1,0-1 1,1 0 0,-1 1 0,0-1-1,1 0 1,-1-1 0,1 1-1,2 0 1,18 6-477,1-1 0,-1-1 0,1-1 0,0-2 0,41 1 0,123-16-8515,-155 10 6857,2-1 214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38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336 100 1312,'-4'-19'9823,"-9"-12"-6479,11 28-3280,1 0 0,-1 0-1,0 0 1,0 0 0,0 0 0,0 0-1,-1 1 1,1-1 0,-1 1-1,1 0 1,-1-1 0,0 1 0,0 0-1,0 1 1,0-1 0,0 0-1,0 1 1,-6-2 0,4 2-18,-1 0 1,0 0 0,0 1-1,0-1 1,0 1 0,0 1-1,0-1 1,0 1-1,0 0 1,-7 2 0,0 1 10,1 1-1,-1 0 1,1 0 0,1 1 0,-1 1 0,1 0 0,0 1 0,0 0 0,-12 12 0,16-13-26,1 1 1,-1 0 0,1 1 0,1 0 0,-1 0 0,2 0-1,-1 1 1,1-1 0,1 1 0,-1 0 0,-1 11-1,4-17-77,1 1-1,-1-1 0,1 1 0,0-1 0,0 1 0,0-1 0,0 1 0,1 0 0,0-1 0,0 1 0,0-1 0,1 0 0,-1 1 0,1-1 1,0 0-1,0 0 0,1 0 0,-1 0 0,1-1 0,0 1 0,0-1 0,0 1 0,0-1 0,1 0 0,-1 0 0,1 0 0,6 3 0,-6-4-140,1 1-1,-1-1 0,0-1 1,0 1-1,1-1 0,-1 0 1,1 0-1,0 0 0,-1 0 1,1-1-1,0 0 0,-1 0 1,1 0-1,0 0 0,4-2 1,-1 0-113,0 0-1,0-1 1,-1 0 0,1 0 0,-1-1 0,0 0 0,13-10 0,1-4 205,0-1-1,-1-1 1,31-41 0,8-27 6799,-59 88-6689,0 0 0,0 0-1,0 0 1,0 0 0,0 0 0,0-1 0,0 1 0,1 0 0,-1 0-1,0 0 1,0 0 0,0 0 0,0 0 0,0 0 0,0 0-1,1 0 1,-1 0 0,0 0 0,0 0 0,0 0 0,0 0 0,0-1-1,0 1 1,1 0 0,-1 0 0,0 0 0,0 1 0,0-1-1,0 0 1,0 0 0,1 0 0,-1 0 0,0 0 0,0 0 0,0 0-1,0 0 1,0 0 0,1 0 0,-1 0 0,0 0 0,0 0 0,0 0-1,0 1 1,0-1 0,0 0 0,0 0 0,0 0 0,0 0-1,1 0 1,-1 0 0,0 0 0,0 1 0,0-1 0,0 0 0,5 14 153,1 16-277,-4-12-31,19 101-2507,-17-104 1293,1 0 0,0-1-1,10 17 1,-13-27 937,0 0 1,1 0-1,-1-1 1,1 1-1,0-1 1,0 0-1,0 1 1,0-1-1,1-1 1,-1 1-1,1-1 1,0 1-1,0-1 1,0 0-1,0 0 1,5 1-1,18 2-1389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39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47 1148,'2'-23'3276,"-1"0"4000,-32 53-3653,-9 13-3055,2 1 1,2 2-1,2 2 0,3 1 0,1 1 0,3 2 0,-41 109 0,54-120-530,3 0 1,2 0-1,1 1 0,-4 80 1,12-90-16,1-1 1,2 1-1,0 0 1,3-1-1,0 0 1,2 0-1,13 32 1,-11-38-14,2-1 0,0-1 0,2 0 0,0-1-1,1 0 1,27 29 0,-29-37-416,1-1 0,0 0 0,0-1 0,1-1-1,1 0 1,0-1 0,0-1 0,1 0 0,33 11 0,-42-18-1343,9 2-2506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43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1572,'14'11'2004,"-4"6"4597,-7-15-5217,1 1-56,-35 6-11641,18-10 8341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44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530 72 176,'-17'11'16918,"17"-13"-16731,-1 1 1,1-1 0,-1 0 0,1 1 0,-1-1-1,0 1 1,0-1 0,0 1 0,0-1 0,0 1-1,0 0 1,0-1 0,0 1 0,-1 0-1,1 0 1,-2-1 0,-25-17-122,17 13-125,-1 0 0,0 1 0,0 0 1,-1 1-1,1 1 0,-1 0 0,0 0 0,0 1 0,0 1 1,-24 0-1,26 2 19,0 1 0,0 0 1,0 0-1,0 1 0,1 0 0,-1 1 1,1 1-1,0-1 0,0 2 0,1-1 1,-1 1-1,1 1 0,-10 8 0,5-1 20,-1 1-1,2 0 0,0 1 1,0 1-1,2 0 0,0 0 1,1 1-1,1 0 0,1 1 1,0 0-1,1 0 0,2 1 0,0 0 1,-4 28-1,8-34-14,0 0 0,0 0 1,2 0-1,0 0 0,0 0 0,1-1 0,1 1 0,1-1 0,7 23 1,-6-26-55,0 0 1,0 0-1,1-1 1,1 0-1,-1 0 1,1 0-1,1-1 1,0 0-1,0 0 1,0-1-1,1 0 1,0-1-1,11 7 1,-6-6-466,0-1 0,0 0 0,0-1 0,1 0 1,-1-1-1,1-1 0,0-1 0,0 0 0,1 0 0,26-2 0,-11-3-1006,1 0 0,-1-2-1,0-2 1,34-11-1,-3-3-643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44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0 392,'-11'16'5254,"3"20"-2244,7-32-2640,-3 24 289,2 0 0,0 0 0,2 0-1,1 0 1,1 0 0,2 0 0,11 47 0,27 59-2971,10-10-4975,-42-107 5093,0-8 310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45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52 1636,'0'-40'6021,"0"28"-1495,0 29-1736,1 32-1672,12 66 0,16 47-3224,-15-100-842,3 13-5519,-17-69 6473</inkml:trace>
  <inkml:trace contextRef="#ctx0" brushRef="#br0" timeOffset="1">44 332 880,'-13'-8'1576,"-1"3"244,4 1 197,3 0-161,7 1-296,4-1-292,6 2-372,14-1-428,3-3-612,10 2-636,7-3-676,3 2-560,4-3-168,0 3 43,0-1 289,-4 1 356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45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1140,'2'2'388,"0"0"0,0 0 0,0 0 0,0 0-1,-1 1 1,1-1 0,-1 0 0,0 1 0,1-1 0,-1 1 0,0 0 0,0-1-1,-1 1 1,1 0 0,0 0 0,-1-1 0,1 6 0,-4 55 3352,0-37-2467,0 229 5462,12-324-6804,4 0 1,2 1 0,43-116-1,-55 177 55,1-5 102,0 1-1,1 0 1,1 1-1,0-1 1,11-13-1,-16 22-77,1 0 0,0 0 0,0 0 0,-1 1-1,1-1 1,0 1 0,0 0 0,0-1 0,0 1 0,1 0 0,-1 0 0,0 0-1,0 1 1,1-1 0,-1 0 0,1 1 0,-1 0 0,0-1 0,1 1-1,-1 0 1,1 0 0,-1 0 0,0 1 0,1-1 0,-1 1 0,1-1-1,-1 1 1,0 0 0,0 0 0,1 0 0,-1 0 0,0 0 0,3 2 0,2 2-35,0 0 0,0 0 0,-1 1 0,1 0 0,-1 0 1,-1 1-1,1-1 0,-1 1 0,0 0 0,-1 1 1,5 9-1,4 11-179,15 53 0,-22-61 120,5 24-418,-1 1 0,-3 1 0,-2-1 0,-1 52 0,3 23-5683,-6-100 2740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21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10 860,'9'-8'4739,"-8"8"-4400,-1-1-1,1 1 1,0 0-1,0 0 1,0-1-1,-1 1 1,1 0-1,0 0 1,0 0-1,0 0 1,0 0-1,-1 0 1,1 1-1,0-1 1,0 0-1,0 0 1,0 0-1,0 1 1,6 14 4989,-3 1-4727,-3-11-1114,24 150 3964,-11 81-2826,-10-142-1083,-1-22-556,0 17-1714,7-2-3763,-2-60 2805,-8-26 3521,1 0 0,-1 0 0,0-1 0,1 1-1,0 0 1,-1-1 0,1 1 0,-1 0 0,1-1-1,0 1 1,-1-1 0,1 1 0,0-1 0,0 1-1,-1-1 1,1 1 0,0-1 0,0 0 0,0 0-1,-1 1 1,1-1 0,0 0 0,0 0 0,0 0-1,0 0 1,0 0 0,-1 0 0,3 0 0,13-6-1811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45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39 700,'-1'0'130,"-33"-28"12345,35 28-12311,17-4 2487,54 4-1105,45 0-4073,0-4-7280,-96 2 7360,-3 2 378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47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94 552,'-33'-15'16054,"36"17"-15636,0-1 0,1 0 0,-1 0 0,1-1 0,-1 1 0,1-1 0,-1 1 0,6-1 0,57-8-44,-35 3-105,425-67-2032,-503 94-16613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47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1 984,'3'23'11566,"5"19"-8071,9 51-2013,1 51-67,40 233-1175,-57-371-628,1 0-1,0 0 0,0-1 0,0 1 0,0 0 0,1-1 1,0 1-1,0-1 0,6 7 0,-8-11 131,0 0-1,0 0 0,0 0 1,1 0-1,-1 0 1,0 0-1,0 0 0,1-1 1,-1 1-1,0 0 0,1-1 1,-1 1-1,1-1 1,-1 0-1,1 1 0,-1-1 1,2 0-1,0 0-69,-1-1 1,0 1-1,1-1 0,-1 1 0,0-1 1,0 0-1,0 0 0,1 0 0,-1 0 0,0 0 1,0-1-1,-1 1 0,1-1 0,2-1 1,14-18-2403,-1-6 481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48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5 112 1720,'-2'-27'2530,"1"19"-1136,0 0 0,1 0 0,0 0 0,0 0 0,1 0 0,0 1 0,0-1 0,3-11 0,-4 19-1365,0 0 0,0-1 1,1 1-1,-1 0 0,0 0 1,0 0-1,0 0 0,0 0 1,0 0-1,0 0 0,0 0 1,0-1-1,1 1 0,-1 0 1,0 0-1,0 0 0,0 0 1,0 0-1,0 0 0,0 0 1,1 0-1,-1 0 0,0 0 1,0 0-1,0 0 0,0 0 1,0 0-1,0 0 0,1 0 1,-1 0-1,0 0 1,0 0-1,0 0 0,0 0 1,0 0-1,0 0 0,1 0 1,-1 0-1,0 0 0,0 1 1,0-1-1,0 0 0,0 0 1,0 0-1,0 0 0,0 0 1,1 0-1,-1 0 0,0 0 1,0 1-1,0-1 0,0 0 1,0 0-1,0 0 0,7 13 435,3 16-325,7 53 45,8 141 0,-15-110-188,10 152-1764,-22-248-645,-6-21 546,-14-34-394,14 22 1758,-2 2 71,2 3 900,0-1 0,1 0 0,0 0 0,-7-19 0,13 28-318,0-1 0,0 1 0,0-1 0,1 1 0,-1-1-1,1 1 1,0-1 0,0 0 0,0 1 0,0-1 0,1 1 0,0-1 0,-1 1 0,1-1 0,0 1 0,1 0 0,-1-1 0,1 1 0,-1 0 0,1 0 0,0 0 0,3-4 0,4-2-105,0 0 1,0 1-1,1 0 1,0 0-1,1 1 1,0 1-1,0-1 1,0 2 0,1 0-1,-1 0 1,15-3-1,4-1 12,0 2-1,0 1 1,43-2 0,-63 7-52,-1 1 0,0 0 1,0 1-1,1 0 1,-1 0-1,10 3 0,-17-4-13,0 1 0,0-1 0,0 1 0,0 0-1,-1 0 1,1-1 0,0 1 0,0 1 0,-1-1-1,1 0 1,-1 0 0,1 0 0,-1 1-1,1-1 1,-1 1 0,0-1 0,1 1 0,-1 0-1,0 0 1,0-1 0,-1 1 0,1 0 0,0 0-1,0 0 1,-1 0 0,1 0 0,-1 0 0,0 0-1,1 0 1,-1 0 0,0 0 0,0 0 0,-1 0-1,1 3 1,-2 3-14,-1 0 0,1-1 0,-1 1 0,0-1 0,-1 1 0,-8 12 0,7-12 44,0 0 0,0 1-1,1 0 1,-4 12 0,8-19-5,0-1-1,0 1 1,0-1 0,0 0 0,0 1 0,0-1 0,0 1-1,0-1 1,0 1 0,1-1 0,-1 0 0,1 1-1,-1-1 1,1 1 0,0-1 0,-1 0 0,1 0-1,0 1 1,0-1 0,0 0 0,0 0 0,0 0-1,0 0 1,0 0 0,0 0 0,0 0 0,0-1 0,1 1-1,-1 0 1,0-1 0,1 1 0,-1 0 0,0-1-1,3 1 1,8 3 31,0-1 0,1 0 0,15 1 0,-5 0-14,-14-2-25,-1 0 0,1 0 0,-1 1-1,1 0 1,-1 1 0,13 7 0,-19-9 2,0-1 0,0 0 0,-1 1 0,1 0 1,0-1-1,-1 1 0,1 0 0,-1 0 0,1 0 0,-1 0 0,0 0 0,0 0 0,0 0 0,0 0 0,0 1 0,0-1 1,-1 0-1,1 1 0,-1-1 0,1 0 0,-1 1 0,0-1 0,0 0 0,0 1 0,0-1 0,-1 1 0,1-1 0,-1 0 1,-1 5-1,-2 3-11,-1 0-1,0 1 1,-1-1 0,0-1 0,-1 1 0,0-1 0,-1-1 0,1 1 0,-2-1 0,1-1-1,-1 1 1,0-1 0,-1-1 0,1 0 0,-1 0 0,0-1 0,-1 0 0,-14 4 0,24-8-128,0-1 0,-1 1 0,1-1 0,0 1 1,-1-1-1,1 0 0,-1 0 0,1 0 0,-1 0 0,1 0 1,0 0-1,-1 0 0,1 0 0,-1 0 0,1-1 0,-1 1 1,1 0-1,0-1 0,-1 0 0,1 1 0,0-1 1,0 0-1,-1 1 0,1-1 0,-2-2 0,2 1-163,0 0-1,0 0 1,0 0-1,1 0 0,-1 0 1,0 0-1,1 0 1,0 0-1,-1 0 0,1 0 1,0-1-1,0 1 1,0 0-1,0 0 1,1-3-1,1-5-647,0 0 1,1 0-1,0 0 0,0 0 1,1 0-1,6-10 0,15-19-1095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48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1 166 304,'55'-68'6356,"-19"23"2184,-36 45-8487,0-1-1,1 1 1,-1 0 0,0 0 0,0 0-1,0-1 1,0 1 0,1 0-1,-1 0 1,0 0 0,0-1-1,1 1 1,-1 0 0,0 0-1,0 0 1,1 0 0,-1 0 0,0 0-1,0-1 1,1 1 0,-1 0-1,0 0 1,1 0 0,-1 0-1,0 0 1,0 0 0,1 0 0,-1 0-1,0 0 1,0 0 0,1 0-1,-1 1 1,0-1 0,1 0-1,-1 0 1,7 11 729,3 23-588,-9-26-15,4 9-138,0 0 0,1 0 0,1 0-1,1-1 1,0 0 0,1 0 0,0-1-1,13 15 1,-17-24-51,-1-1 0,1 0 0,1-1 0,-1 1-1,0-1 1,1 0 0,0 0 0,0-1 0,0 0 0,10 4-1,-11-6 8,0 0 0,0 0 0,0 0 0,0 0-1,0-1 1,0 0 0,0 0 0,1-1-1,-1 1 1,0-1 0,0 0 0,0 0-1,0-1 1,-1 1 0,10-5 0,-9 3 8,-1 0 0,1 0 0,0 0 0,-1 0 0,1-1 0,-1 0 0,0 0 1,0 0-1,-1-1 0,1 1 0,-1-1 0,0 0 0,0 0 0,-1 0 0,5-9 0,-5 5 9,1 1 1,-1-1-1,0 0 0,-1 1 0,0-1 0,0 0 0,-1 0 0,0 0 0,-3-17 0,2 19-47,-1 0 1,0-1-1,0 1 0,-1 0 0,1 0 0,-1 0 1,-1 0-1,0 1 0,0 0 0,0-1 1,-8-8-1,8 11-47,1 1 0,-1 0 0,0 0 0,0 0 0,0 0 0,0 1 0,-1-1 0,1 1 0,-1 0-1,1 1 1,-1-1 0,0 1 0,0 0 0,0 0 0,1 0 0,-1 1 0,0-1 0,-8 2 0,7-1-275,0 1 0,1 0 1,-1 0-1,0 1 0,1 0 0,-1-1 0,1 2 0,-1-1 0,1 1 0,0 0 1,0 0-1,0 0 0,1 1 0,-1 0 0,1 0 0,-5 4 0,7-5 7,-1 0 0,1 1 0,0-1-1,0 0 1,0 1 0,0-1 0,1 1 0,-1-1-1,1 1 1,0 0 0,0 0 0,1 0 0,-1 0-1,1-1 1,-1 1 0,1 0 0,0 0 0,1 0-1,-1 0 1,1 0 0,0 0 0,0-1 0,0 1-1,2 5 1,10 12-1398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49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36 184,'-1'0'385,"-1"-1"0,1 0 0,0 1 0,0-1 0,0 0 0,0 0 1,1 1-1,-1-1 0,0 0 0,0 0 0,0 0 0,1 0 0,-1 0 0,0 0 0,1 0 0,-1-1 0,1 1 0,4-9 3083,-3 10-3248,-1-1 0,1 1 0,-1 0 1,1-1-1,-1 1 0,1 0 0,0 0 0,-1 0 0,1-1 1,-1 1-1,2 0 0,8-2 882,0 1 0,0 0 0,13 1 0,-18 0-1441,94-1 1164,-50 0-2616,1 0-4744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49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7 60,'-1'-1'257,"0"1"-1,0-1 1,0 0-1,1 1 1,-1-1 0,0 1-1,0-1 1,0 1-1,0 0 1,0-1-1,0 1 1,0 0 0,0 0-1,0 0 1,0 0-1,-1 0 1,1 0 0,0 0-1,0 0 1,0 0-1,0 0 1,0 0-1,0 1 1,0-1 0,0 1-1,-1 0 1,1 0 79,0 1 1,0 0-1,0 0 0,0 0 1,0-1-1,0 1 0,1 0 1,-1 0-1,1 0 1,0 0-1,-1 0 0,1 0 1,0 4-1,-2 37 1505,3-1 1,6 58-1,0-52-2580,25 86 0,-28-118-488,2 0 0,0-1 0,16 29 0,-20-41 825,0 1 1,0-1 0,0 1-1,1-1 1,-1 0 0,1 0 0,0 0-1,0 0 1,0-1 0,0 1-1,1-1 1,-1 0 0,1 1 0,-1-2-1,1 1 1,0 0 0,0-1-1,0 0 1,0 0 0,0 0-1,7 1 1,15-5-1345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50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254 198 516,'-2'-18'1146,"0"1"1695,0 0 0,1 1 0,2-21 0,0 33-2549,0 0-1,0 1 1,1-1 0,0 0 0,-1 1 0,1-1-1,0 1 1,1-1 0,-1 1 0,0 0-1,1 0 1,0 0 0,0 0 0,0 1-1,0-1 1,0 1 0,0 0 0,1 0 0,-1 0-1,1 0 1,5-2 0,4-1-180,1 0 0,-1 1 0,0 1 0,26-4 0,-33 6-107,0 1 1,1-1-1,-1 1 0,0 1 1,0-1-1,0 1 0,0 0 1,0 0-1,8 3 0,-11-3-6,0 1 0,-1-1 0,1 1 0,0 0 0,-1-1 0,1 1 0,-1 0-1,0 0 1,0 1 0,0-1 0,0 0 0,0 1 0,0 0 0,0-1 0,-1 1 0,0 0 0,1 0-1,-1-1 1,0 1 0,1 5 0,5 24 20,-2-1 0,-1 2 0,0 34-1,-7 101 60,0-93-55,2 262-1,2-182-89,-1-147 10,0-1 0,0 0 1,-1 0-1,0 0 0,0 0 1,-4 11-1,4-15-5,0-1 0,-1 0 0,1 0 0,0 0-1,-1 0 1,0 0 0,1 0 0,-1 0 0,0 0 0,0-1 0,0 1 0,0-1 0,0 1 0,0-1 0,-1 0 0,1 0-1,0 0 1,-1 0 0,1 0 0,-1 0 0,1-1 0,-4 1 0,-27 3-1761,0-2 0,0-1 0,-1-2 0,-37-5 0,5 1-1174,-66-3-1523,64 5 2903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50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26 1132,'-8'-18'10149,"6"17"-9688,0 0-70,0 0 0,0 0-1,0 0 1,0 0 0,0 1-1,0-1 1,0 1-1,0 0 1,-5-1 0,-6 2-701,-1-1 0,-25 6 0,11-1 1189,20-5-846,-1 1 0,0 0 0,0 0 0,1 1 0,-1 0 0,1 0 0,0 1 0,-1 0 0,1 1 0,1 0 0,-1 0 1,0 1-1,1 0 0,0 0 0,0 0 0,1 1 0,-1 0 0,1 1 0,1-1 0,-1 1 0,-8 14 0,-3 12 88,0 2 0,2 0 1,2 0-1,1 1 0,2 1 0,-10 66 1,13-28-25,3-1 0,3 1 0,4 0 1,2-1-1,4 0 0,20 78 0,-24-129-42,1 0-1,1-1 0,1 0 1,18 37-1,-22-51-5,1 0 1,1 0-1,-1 0 0,1 0 1,1-1-1,0 0 0,0-1 1,0 1-1,0-1 1,1-1-1,0 1 0,0-1 1,1-1-1,10 5 0,-4-3 46,0-2-1,0 0 0,31 4 0,-24-6-1075,-1-1-1,29-3 0,4-5-5248,80-20-1,-85 15 3878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51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20 228,'-21'-20'13701,"23"22"-13486,0 0 0,-1 0 1,1 1-1,0-1 0,-1 0 0,0 0 0,1 1 0,-1-1 0,1 5 0,4 5 128,35 68 257,-4 2 0,-3 1 0,40 153 0,-59-168-578,-3 0 0,-3 1 1,-3 0-1,-3 0 1,-9 100-1,-5-74 44,-36 144-1,-46 88-939,91-322 989,0 1-848,1-1 1,-1 1-1,1 0 1,0-1 0,0 10-1,1-14 478,0 0-1,0 0 0,0 0 0,0 0 1,0 0-1,1 0 0,-1 0 1,0 0-1,1 0 0,-1 0 1,1 0-1,-1 0 0,1 0 1,-1 0-1,1 0 0,0-1 1,-1 1-1,1 0 0,0-1 0,0 1 1,-1 0-1,1-1 0,0 1 1,0-1-1,0 1 0,0-1 1,0 1-1,0-1 0,0 0 1,0 1-1,0-1 0,0 0 1,0 0-1,0 0 0,0 0 0,0 0 1,0 0-1,1 0 0,14-3-2218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21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1 148 516,'24'-67'4502,"6"-13"7840,-23 93-9561,6 28-1696,15 74 1,-14-53-1150,19 75-936,7 29-3260,-16-55-4159,-24-110 8395,1 1-435,-1 1-1,1 0 1,-1-1 0,1 1 0,-1 0-1,0 0 1,0 0 0,0-1-1,-1 1 1,1 0 0,-2 5 0,-4 0-1691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51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1476,'16'-34'19137,"4"33"-19463,81 2 980,51-1-2196,-52-3-3806,-93 3 4948,9-1-4984,-34 8-2139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52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1 532,'-14'14'1920,"7"-3"368,1-2 225,16-5-93,7 0-548,10-4-560,10 0-516,4-2-448,6 0-360,1-2-384,-1 3-520,1-1-692,-11 2-520,4 2-204,-11-1 3,1-1 197,-8 0 412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53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736 24 592,'7'-8'11595,"-11"6"-10784,-1 0 0,0 0 0,0 0 0,-1 0 0,-7 0 0,-29-1 717,-48 13-2427,52-4 1377,13-3-468,-195 34-5,199-32 0,1 1 0,0 1 0,1 0 0,-1 2 0,1 0 0,1 1 0,0 1 0,-24 19 0,34-22 12,0 0 0,1 0-1,0 1 1,0 0 0,1 0 0,0 1-1,0 0 1,1 0 0,1 0-1,-1 1 1,2 0 0,0-1-1,-3 18 1,0 11 71,2-1 0,2 61 0,3-79-63,18 294 172,-6-156-109,-10-117-28,-2-10 90,1 0 0,2 0-1,13 53 1,-16-82-107,0 1-1,1 0 1,-1 0 0,1-1-1,0 1 1,0-1-1,-1 0 1,2 1 0,-1-1-1,0 0 1,0 0 0,1 0-1,-1-1 1,1 1-1,-1-1 1,1 1 0,0-1-1,0 0 1,0 0-1,5 2 1,6 0 76,0-1 1,1 0-1,16 0 0,-23-1-86,108 0-169,1-5 0,185-30 1,-135 3-2895,-60 0-3821,-103 30 6397,-1 1 0,0-1 0,0-1 0,1 1 0,-1 0 0,0-1 1,0 0-1,0 1 0,0-1 0,-1 0 0,1-1 0,-1 1 0,1 0 1,-1-1-1,1 0 0,-1 1 0,0-1 0,2-4 0,0-11-1506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54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70 1800,'-17'-23'2971,"12"17"-856,0 0-1,1-1 1,-1 1 0,-6-15-1,25 76 2313,-5 35-4120,-5-32-56,12 150-211,11 87-4745,-26-290 4123,0-1-1,0 1 1,0 0-1,0-1 0,1 1 1,0-1-1,0 1 1,0-1-1,4 7 1,-5-10 388,0 0-1,0 0 1,0-1 0,0 1 0,0 0-1,0 0 1,0-1 0,0 1 0,1 0-1,-1-1 1,0 1 0,0-1 0,0 0-1,1 1 1,-1-1 0,0 0 0,1 0-1,-1 0 1,0 0 0,0 0 0,1 0-1,-1 0 1,0 0 0,1 0 0,-1-1 0,0 1-1,0-1 1,1 1 0,-1-1 0,0 1-1,0-1 1,0 1 0,0-1 0,0 0-1,0 0 1,0 0 0,0 0 0,0 1-1,0-1 1,1-2 0,20-17-1621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54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0 143 432,'2'-69'5484,"2"-4"7903,1 79-12589,4 15-421,9 56-146,-3 1 0,5 110 0,-12 160-3926,-11-277-3276,3-71 6869,0 0-1,0 0 1,0 1-1,0-1 1,0 0-1,0 0 1,0 1 0,0-1-1,0 0 1,0 0-1,0 1 1,0-1 0,0 0-1,-1 0 1,1 1-1,0-1 1,-17-5-6087,16 4 6097,-14-13-1851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54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78 131 148,'-24'-20'1772,"11"5"508,-4 2 425,3 4 235,8-2-344,2 6-452,4-3-456,7 3-531,13-1-573,7-1-552,14 0-736,3-1-905,7 1-911,3 2-420,7 1-80,0 4 111,-3 2 429,0 0 728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55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61 860,'2'-4'10142,"4"-8"-5067,-2 8-4769,1-1 0,1 2 0,-1-1 0,1 0 0,-1 1 0,1 0 0,0 1 0,0-1 0,0 1 0,11-2 0,-7 2-304,0 0 0,1 0 0,-1 1 0,0 1 0,0 0 1,12 1-1,-20-1-3,1 0 1,-1 0 0,0 1-1,1-1 1,-1 1-1,0 0 1,1-1-1,-1 1 1,0 0 0,0 0-1,0 1 1,1-1-1,-2 0 1,1 1-1,0-1 1,0 1 0,0 0-1,-1-1 1,4 5-1,-4-4 0,0 0-1,-1 1 0,1-1 1,-1 0-1,1 1 0,-1-1 1,0 1-1,1-1 0,-1 1 1,0-1-1,-1 1 0,1-1 1,0 1-1,-1-1 0,-1 5 1,-3 6-6,-1 1 0,-1-1 0,0-1 0,-1 1 1,-9 11-1,6-10-19,7-8-25,0-1 1,0 1 0,0 0 0,0 0-1,1 0 1,-5 14 0,8-19 39,-1 1 0,1 0 1,0 0-1,0-1 0,0 1 0,0 0 1,1 0-1,-1-1 0,0 1 0,1 0 1,-1 0-1,1-1 0,0 1 0,-1-1 1,1 1-1,0 0 0,0-1 0,0 0 1,0 1-1,0-1 0,0 1 0,1-1 1,-1 0-1,0 0 0,1 0 0,-1 0 1,1 0-1,-1 0 0,1 0 0,-1 0 1,1-1-1,0 1 0,2 0 0,51 19-430,-44-17 422,0 0 0,0 1 0,-1 0 0,1 1 0,-1 0 0,0 1 0,0 0 0,-1 0 1,12 10-1,-19-14 39,-1 0 0,0 0 0,0 0 0,0 0 0,0 0 0,0 0 0,0 0 0,0 1 1,-1-1-1,1 0 0,-1 0 0,1 1 0,-1-1 0,0 0 0,0 1 0,0-1 0,0 0 1,-1 0-1,1 1 0,-1-1 0,1 0 0,-1 0 0,0 1 0,0-1 0,1 0 0,-2 0 0,1 0 1,0 0-1,0 0 0,-3 2 0,-4 7 78,0-1-1,-1 1 1,-17 14 0,23-23-89,3-1-19,-64 52-38,59-49-313,0-1 0,0 1-1,0-1 1,0-1 0,-1 1 0,1-1 0,-1 0 0,0 0 0,0 0 0,0-1 0,-8 1 0,14-2 196,-1 0-1,0 0 1,1 0 0,-1 0-1,0 0 1,1 0 0,-1-1-1,1 1 1,-1 0 0,0 0-1,1 0 1,-1-1 0,1 1-1,-1 0 1,1-1 0,-1 1-1,1-1 1,-1 1 0,1-1-1,-1 1 1,1-1 0,-1 1-1,1-1 1,0 1 0,-1-1-1,1 1 1,0-1 0,0 1-1,-1-1 1,1 0 0,0 1-1,0-1 1,0 0 0,0 1-1,0-1 1,0 1 0,0-1-1,0 0 1,0 1 0,0-1-1,0 0 1,0 1 0,0-1-1,1-1 1,10-29-3541,5 3 1408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55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0 251 272,'39'-37'4390,"-6"4"4200,-33 33-8499,0 0 0,1 0 1,-1 0-1,0-1 0,1 1 0,-1 0 1,1 0-1,-1 0 0,1 0 1,-1 0-1,0 0 0,1 0 0,-1 0 1,1 0-1,-1 0 0,1 0 0,-1 0 1,0 0-1,1 0 0,-1 0 0,1 1 1,-1-1-1,0 0 0,1 0 0,-1 0 1,1 1-1,-1-1 0,0 0 1,1 0-1,-1 1 0,0-1 0,1 0 1,-1 1-1,0-1 0,0 0 0,1 1 1,-1-1-1,0 1 0,0-1 0,0 0 1,0 1-1,1-1 0,-1 1 1,0-1-1,0 0 0,0 1 0,0-1 1,0 1-1,10 31 104,-8-23 120,4 9-188,22 65 124,-24-74-248,1 0 1,-1 0-1,1 0 0,1-1 0,0 0 1,12 13-1,-16-18 8,1-1 0,0 1-1,0-1 1,0 0 0,0 0 0,1 0-1,-1 0 1,1-1 0,-1 1 0,1-1 0,-1 0-1,1 0 1,0 0 0,0 0 0,-1-1-1,1 0 1,0 0 0,0 0 0,0 0 0,-1 0-1,1-1 1,0 1 0,0-1 0,-1 0-1,1 0 1,0-1 0,-1 1 0,0-1 0,1 0-1,3-2 1,0-1 16,-1 1-1,0-1 1,0 0-1,0 0 1,-1-1 0,0 1-1,0-1 1,0 0-1,0-1 1,-1 1-1,-1-1 1,1 0 0,-1 0-1,3-9 1,-2 1-16,-1 1-1,0-1 1,-2 0 0,0 0 0,0 0 0,-1 0 0,-1 0-1,-1 0 1,0 0 0,-1 0 0,0 0 0,-11-26-1,12 35-66,0 0 0,-1 0-1,0 1 1,0-1-1,-1 1 1,1 0-1,-1 0 1,0 0-1,-1 0 1,1 1-1,-1-1 1,0 1 0,0 0-1,0 1 1,0-1-1,-1 1 1,0 0-1,1 1 1,-1-1-1,0 1 1,0 0 0,0 1-1,-1-1 1,1 1-1,0 1 1,-1-1-1,1 1 1,0 0-1,-1 0 1,1 1 0,0 0-1,-12 3 1,4-1-846,0 1 0,0 1 1,0 1-1,1 0 0,-24 14 0,31-16 294,0 0 1,1 0-1,0 0 0,0 0 0,0 1 0,0 0 0,1 0 0,-1 0 0,1 0 0,1 1 0,-1 0 0,1 0 0,0 0 0,0 0 0,-2 8 0,3 7-1472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56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64 944,'13'0'14062,"9"-2"-8213,88-3-6021,-78 5-22,50-1-781,-73 0-26,-1-1-1,1 1 1,16-7-1,-25 8 842,1 0-1,-1 0 1,1 0-1,-1 0 1,1 0-1,-1 0 1,0 0-1,1 0 1,-1 0-1,1 0 0,-1-1 1,1 1-1,-1 0 1,0 0-1,1-1 1,-1 1-1,3-4-1765,-2 3 1766,-1 1-1,0-1 1,0 1-1,0-1 1,0 1-1,0 0 1,0-1-1,0 1 1,0-1-1,0 1 1,0-1-1,0 1 1,0-1-1,0 1 1,0-1-1,-1 1 1,1 0-1,0-1 1,0 1-1,0-1 1,-1 1-1,1-1 1,-23-15-4844,1 5 3206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56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1 676,'-1'0'259,"0"0"1,-1 0-1,1 0 1,0-1-1,-1 1 0,1 1 1,0-1-1,0 0 0,-1 0 1,1 0-1,0 1 0,0-1 1,-1 1-1,1-1 0,0 1 1,0-1-1,0 1 1,0 0-1,0-1 0,0 1 1,0 0-1,-1 1 0,0 0 97,0 0 0,1 1-1,-1-1 1,1 1-1,-1 0 1,1-1-1,0 1 1,0 0 0,0 4-1,-2 8 526,2-1-1,0 1 0,1 17 1,0-22-319,0 23 350,-2 18-433,4 0 0,1 0 0,15 75 1,-17-120-993,1 1 0,0-1 0,0 0 0,0 0 0,1 0 0,0 0 0,0-1 0,1 1 0,0-1 0,5 7 0,-7-10 129,1 0-1,-1 0 0,1 0 0,0 0 0,0-1 0,-1 1 1,1-1-1,0 0 0,1 1 0,-1-1 0,0-1 0,0 1 0,0 0 1,0-1-1,1 1 0,-1-1 0,0 0 0,1 0 0,-1-1 1,0 1-1,6-2 0,22-8-1816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21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79 126 1776,'-17'-12'2508,"3"1"461,1 0 295,3 1-320,-1 1-500,5 2-543,2 2-565,1-1-500,3 1-468,3-1-528,7 1-956,7-3-1260,7-1-725,10 0-303,0 3-24,7 1 215,-1 3 733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56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1 169 1512,'3'-32'3102,"-3"21"-520,1 0 0,0 1 0,7-22-1,-7 29-2244,0 0-1,0 0 1,1 0-1,-1 0 1,1 0-1,0 0 1,-1 1-1,2-1 1,-1 1-1,0-1 1,0 1-1,1 0 1,-1 0-1,1 0 1,0 0-1,-1 0 0,7-2 1,5-1-242,1 0 1,0 1-1,1 0 0,-1 1 1,1 1-1,-1 1 0,1 0 1,30 2-1,-33 0-102,-1 1 1,0 0-1,1 0 0,-1 1 1,0 1-1,0 0 0,0 0 1,-1 1-1,0 1 0,0 0 1,18 13-1,-22-12 4,-1-1-1,0 2 1,0-1-1,0 1 1,-1 0-1,0 0 1,-1 0-1,0 1 1,0 0-1,-1-1 1,0 1-1,0 1 1,-1-1 0,0 0-1,-1 1 1,0 9-1,1 20 31,-2 0-1,-9 62 1,5-69-4,-17 140 137,-6 67 96,24-180-210,2-1-1,7 65 0,-5-107-53,11 142-145,-13-157 120,1 0 1,0 1-1,0-1 0,0 0 1,-1 0-1,1 1 1,-1-1-1,1 0 0,-1 0 1,1 0-1,-1 0 1,0 0-1,1 0 1,-1 0-1,0 0 0,0 0 1,0 0-1,0 0 1,0 0-1,0 0 0,0-1 1,0 1-1,0 0 1,0-1-1,0 1 1,0-1-1,-1 1 0,1-1 1,0 0-1,0 1 1,-1-1-1,1 0 0,0 0 1,0 0-1,-1 0 1,1 0-1,0 0 1,-2 0-1,-8-1-159,-1 0 0,1-1 1,-16-3-1,12 1-105,-33-3-845,-21-4-2298,5-7-4652,63 18 7942,1 0 1,-1 0-1,1 0 0,-1-1 1,1 1-1,-1 0 0,1 0 1,-1 0-1,1-1 0,0 1 1,-1 0-1,1-1 0,-1 1 1,1 0-1,0-1 0,-1 1 1,1 0-1,0-1 0,-1 1 1,1-1-1,0 1 0,0-1 1,-1 1-1,1-1 0,0 1 1,0-1-1,0 1 0,0-1 1,0 1-1,0-1 0,0 1 1,0-1-1,0 1 0,0-2 1,8-10-1711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5:57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 1300,'-1'-40'14648,"3"35"-13694,-1 3-731,0 1 1,0 0-1,0-1 0,0 1 0,0 0 1,0 0-1,0 0 0,1 0 0,-1 0 1,0 0-1,1 0 0,1-1 0,10-4 230,1-1 0,0 2-1,18-6 1,-26 10-439,1-1 0,-1 1 0,1 0 0,-1 0 0,1 1 0,-1 0 0,1 0 0,-1 0 0,14 3 0,-18-2-20,1 0 0,-1 0-1,0 1 1,1-1 0,-1 1 0,0-1-1,0 1 1,0-1 0,0 1-1,0 0 1,0 0 0,0 0 0,-1 0-1,1 1 1,-1-1 0,0 0-1,1 1 1,-1-1 0,0 1 0,0-1-1,-1 1 1,1-1 0,0 1-1,-1 0 1,0-1 0,1 1 0,-1 0-1,0-1 1,-1 5 0,0 5-20,0-1 0,-1 1 1,0 0-1,-1-1 0,-4 14 1,-10 15-15,-1-1 0,-2-1 0,-30 45 0,-21 36 47,70-117-7,1-1 1,-1 1-1,0-1 1,1 1 0,-1 0-1,0-1 1,1 1-1,0 0 1,0 0-1,-1-1 1,1 4-1,0-5-5,0 1 0,1-1-1,-1 1 1,0 0 0,0-1 0,0 1-1,1-1 1,-1 1 0,0-1 0,1 1-1,-1-1 1,0 1 0,1-1 0,-1 0-1,0 1 1,1-1 0,-1 1 0,1-1-1,-1 0 1,1 1 0,-1-1 0,1 0-1,0 1 1,3 0-34,1-1 0,-1 1 0,1-1 0,-1 1 0,1-1 0,-1 0 1,6-2-1,221-8-1882,-127 7-1085,1-2-3303,-90 4 4361,-1-1 0,27-6-1,-19 1-499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36.5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1044,'7'4'12297,"-4"-4"-13153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42.4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0 365 740,'13'-1'1022,"0"0"1,-1-1-1,1 0 0,-1-1 1,0 0-1,22-10 0,68-38 380,-75 36-1198,155-87 446,-13 8-1680,-55 34-3006,-100 52 2813,-14 8 1163,1 0 0,-1 0 0,0 0 0,1 0 0,-1-1 0,0 1 0,0 0 0,1 0 1,-1 0-1,0 0 0,0 0 0,1-1 0,-1 1 0,0 0 0,0 0 0,0 0 0,1-1 1,-1 1-1,0 0 0,0 0 0,0-1 0,0 1 0,0 0 0,1 0 0,-1-1 1,0 1-1,0 0 0,0-1 0,0 1 0,0 0 0,0-1 0,0 1 0,0 0 0,0 0 1,0-1-1,0 1 0,-11-2-1419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42.8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69 800,'7'11'1156,"10"-6"48,10-1-120,7-6-436,6-2-320,8-3-172,6-2-172,0-4-296,0 0-428,4 0-244,-4 1-112,-3-3-52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46.4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1 1288,'-4'2'798,"0"0"0,0 1 0,1 0 0,-1 0 0,1 0 0,0 0 1,0 1-1,-4 6 0,1-2 34,2 0 0,0 0 0,-6 15-1,2 0-10,2 0-1,-5 32 0,4 5-112,2 0-1,3 1 1,9 101-1,42 182-1266,-4-34-6589,-39-266 2794,-4-39 2383,0-10 226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46.8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383 77 704,'2'-6'893,"0"0"-1,0-1 1,0 1-1,-1 0 1,0-1 0,0-7-1,-1 13-725,0 0 0,0 0 0,0 0 0,0 0 0,0 0 0,-1 0 0,1 0 0,0 1 0,0-1 0,-1 0 0,1 0 0,0 0 0,-1 0 0,1 0 0,-1 1 0,1-1 1,-1 0-1,0 0 0,1 1 0,-1-1 0,0 0 0,1 1 0,-1-1 0,0 0 0,0 1 0,0-1 0,1 1 0,-1 0 0,0-1 0,0 1 0,0 0 0,0-1 0,0 1 0,0 0 0,0 0 0,0 0 0,0 0 0,0 0 0,0 0 0,0 0 0,0 0 0,1 0 0,-1 0 0,0 1 0,0-1 0,0 0 0,0 1 0,0-1 0,0 1 0,0-1 0,0 1 0,-15 5 299,1 1 0,1 1 0,-1 0 0,1 1 0,0 0 0,-17 17 0,1 1-124,-39 45-1,51-53-298,2 1-1,0 1 0,1 1 0,2 0 1,0 0-1,1 1 0,1 1 0,-10 34 0,19-52-47,1 0 0,0 1 0,0-1 0,1 0-1,0 1 1,0-1 0,0 0 0,1 0 0,0 1-1,0-1 1,0 0 0,1 0 0,0 0 0,4 9-1,-2-8-53,1 0 0,-1 0 0,1-1 0,1 0-1,-1 0 1,1 0 0,0-1 0,0 0 0,0 0-1,9 5 1,6 1-564,1 0 1,1-2-1,-1 0 1,2-2-1,-1 0 0,38 5 1,214 14-10472,-274-26 11061,61 4-2315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47.2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273 273 1692,'9'-30'6226,"14"-45"1572,-18 57-7125,-1-1 1,-1 0-1,3-37 1,-6 53-662,0 1-1,0-1 1,0 1 0,0 0 0,-1-1 0,1 1 0,-1-1-1,1 1 1,-1 0 0,0 0 0,0-1 0,0 1 0,0 0 0,0 0-1,0 0 1,-1 0 0,1 0 0,-1 0 0,-1-2 0,1 3-2,0 0 1,0 0 0,0 0-1,-1 0 1,1 0-1,0 0 1,0 1 0,-1-1-1,1 1 1,0-1-1,-1 1 1,1 0 0,0 0-1,-1 0 1,1 0 0,-3 1-1,-6 1 38,1 1 0,-1 1-1,0-1 1,1 1 0,0 1-1,-17 10 1,9-3 15,2-1-1,0 2 1,0 0-1,1 1 1,0 0 0,-17 24-1,27-31-104,0 0 0,0 0 0,0 0 0,1 0 0,0 1 0,1 0 0,0 0 0,0 0 0,1 0 0,-1 0 0,2 1 0,-1-1 0,1 1 0,1-1 0,-1 1 0,2-1 0,1 16 0,-1-20-42,-1 0-1,1-1 1,0 1-1,1-1 1,-1 1-1,1-1 1,-1 0-1,1 1 1,0-1-1,0 0 1,1 0-1,-1 0 1,0-1-1,1 1 1,0 0-1,0-1 1,0 0-1,0 1 1,0-1-1,0-1 1,0 1-1,1 0 1,-1-1-1,1 1 1,-1-1-1,1 0 1,0-1-1,-1 1 1,1 0-1,0-1 1,-1 0-1,1 0 1,0 0-1,0 0 1,4-2-1,5 0 102,-1 0 0,1-1-1,-1-1 1,0 0 0,0-1-1,0 0 1,0-1 0,21-14-1,-20 9 640,-9 8-212,1-1 0,-1 1 0,1 0 0,0 0 0,9-4-1,-11 9-527,-2 0-1,1 1 0,0-1 0,0 1 0,-1 0 0,0-1 0,1 1 0,-1 0 1,0 0-1,1 6 0,1-1-909,-1-3 211,1 0 1,-1 0-1,1 0 1,1 0-1,-1 0 1,1-1-1,-1 1 1,1-1-1,0 0 1,1 0-1,-1 0 1,1-1-1,0 0 1,0 0-1,0 0 1,0 0-1,7 2 1,15-2-1532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47.6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37 1788,'7'-29'16330,"-7"25"-14766,3 2-864,-3 1-728,4 1-892,2 1-1316,8 3-785,-4 0-387,7-2-68,3-4 191,4-2 609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48.0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527 81 348,'0'-3'485,"0"0"1,0 0-1,0 0 0,-1 0 1,1 0-1,-1 0 0,0 0 1,0 0-1,0 0 0,0 1 1,0-1-1,-1 0 0,1 1 0,-1-1 1,0 1-1,0-1 0,0 1 1,-3-3-1,1 2-12,0 0 0,0 1 0,-1-1 0,1 1 0,0 0 0,-1 0 0,1 1 0,-1-1 0,0 1 0,-8-1 0,0 1-85,-1 0 1,0 1 0,0 0-1,1 1 1,-1 1-1,0 0 1,-17 6-1,11-1-264,1 1 0,-1 1 0,2 1 0,-1 1 0,1 0 0,1 1 0,0 1 0,1 1 0,1 0 0,0 1 0,0 1 0,2 0 0,0 0 0,1 2 1,-14 25-1,18-28-156,1 0 1,1 0 0,0 1 0,1 0 0,1 0 0,1 0 0,0 0 0,-1 32 0,4-35-139,0 0 0,2-1 0,-1 1 0,2-1 0,0 1 0,0-1 0,1 0 0,0 0 0,1 0 0,1 0 0,0-1 0,10 14 0,-8-14-332,0-1 1,1-1-1,0 1 0,1-1 1,0-1-1,0 0 1,1 0-1,0-1 0,0-1 1,1 0-1,0 0 0,14 4 1,-10-4-358,0-2 0,0 0 0,0-1 0,1-1 1,-1 0-1,1-1 0,-1-1 0,1 0 0,19-4 1,9-5-940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22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63 904,'5'-20'10485,"-3"15"-9437,17-13 5392,-14 15-6111,0 0 0,0 1 0,0 0 0,1 0 0,-1 0 0,1 1 0,-1 0 0,12-1 0,-9 1-653,1 1 0,-1 0-1,0 0 1,1 1-1,-1 0 1,0 1 0,0 0-1,0 0 1,9 4-1,-14-5 506,0 1 0,1 0 0,-1-1 0,0 1 0,-1 1-1,1-1 1,3 3 0,-4-3-181,0 1-1,0-1 1,0 1 0,0 0-1,0 0 1,0 0-1,-1 0 1,1 0 0,-1 0-1,0 0 1,0 0 0,0 0-1,-1 1 1,1-1-1,-1 0 1,1 0 0,-1 5-1,-1-3 9,0 0 0,0-1-1,0 1 1,-1 0 0,1-1 0,-1 1-1,0-1 1,0 1 0,-1-1-1,-4 7 1,-7 5 25,-1 0-1,0-1 0,-1 0 1,-23 16-1,21-17-41,3 2-84,15-16 81,0 0 0,0 0 0,0 0 0,-1 1 0,1-1-1,0 0 1,0 0 0,0 1 0,0-1 0,0 0-1,0 0 1,0 1 0,0-1 0,0 0 0,0 0-1,0 1 1,0-1 0,0 0 0,0 0 0,0 0 0,0 1-1,0-1 1,0 0 0,0 0 0,0 1 0,0-1-1,1 0 1,-1 0 0,0 1 0,0-1 0,0 0 0,0 0-1,0 0 1,1 0 0,-1 1 0,3 0-110,0 0 0,0-1 1,0 1-1,0 0 1,0-1-1,0 0 0,0 0 1,3 0-1,9 1-101,7 0-201,0 2 0,24 6 0,-38-8 398,-1 2 0,1-1 0,0 1-1,-1 1 1,1-1 0,-1 1 0,0 0-1,-1 1 1,8 5 0,-12-8 51,0-1 1,-1 1 0,1 0-1,-1-1 1,1 1-1,-1 0 1,0 0-1,0 0 1,1 0-1,-2 0 1,1 0 0,0 0-1,0 0 1,-1 0-1,1 0 1,-1 0-1,1 0 1,-1 1-1,0-1 1,0 0 0,0 4-1,-1-2 26,0 0 0,0-1 1,-1 1-1,1-1 0,-1 1 0,0-1 1,0 0-1,0 0 0,0 1 0,-1-1 0,-4 4 1,-3 2-2,0 0 0,-1 0 1,0-1-1,-1-1 1,1 0-1,-14 5 0,22-10-109,-40 14-849,40-15 613,1 0 0,-1 0 0,1-1 0,-1 1 0,0-1 0,0 0 0,1 1 0,-1-1 0,0-1 0,0 1 0,1 0 0,-1-1 0,-3 0 0,5 0 67,0 0 1,0 1 0,1-1 0,-1 0 0,0 0 0,0 0-1,1 0 1,-1 0 0,1 0 0,-1 0 0,1 0 0,-1 0-1,1 0 1,0 0 0,-1 0 0,1 0 0,0 0 0,0 0 0,0 0-1,0 0 1,0 0 0,0 0 0,0-1 0,0 1 0,0 0-1,0 0 1,1 0 0,-1 0 0,0 0 0,1 0 0,0-1-1,15-34-3271,4 5 1491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48.4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30 1112,'-12'-29'19685,"11"45"-19294,1 42 224,2 179-1693,10-80-5605,-1-93 1618,-10-59 4465,1 0-1,-1-1 1,1 1-1,0-1 1,0 1-1,0-1 1,1 0 0,-1 1-1,1-1 1,6 6-1,5-2-1351</inkml:trace>
  <inkml:trace contextRef="#ctx0" brushRef="#br0" timeOffset="1">347 235 1004,'10'-77'20046,"-4"201"-20333,7 2-4386,-5-52 97,12 56-4303,-16-95 6828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48.8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90 1260,'-10'-23'2388,"0"4"453,3 3 283,-3 3-188,7 4-544,-1 2-651,1 5-677,6 4-576,4 3-548,3 4-608,7 2-641,4 2-635,6 0-576,3 0-316,4-2 24,7-4 311,3-3 461,3-6 556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49.1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94 147 1504,'-14'18'9902,"12"-13"-8802,-17 39 2993,-13 51-2119,24-65-1995,2 1 0,1 0 0,1-1 0,2 2 0,1-1 0,1 0 0,1 0 1,2 0-1,11 48 0,-10-87-1,-4-13 69,-16-185 436,16 195-436,-1-20 192,2 0-1,1 0 0,2 1 1,14-59-1,-13 71-55,0 0-1,2 1 1,0-1-1,1 2 0,1-1 1,1 1-1,0 0 1,1 1-1,18-20 0,-28 33-150,1 1 0,-1-1 0,1 0 0,-1 1 0,1-1 0,0 1 0,-1 0 0,1-1 0,0 1 0,0 0 0,0 0 0,0 0 0,0 0 0,0 1 0,0-1 0,1 1 0,-1-1-1,0 1 1,0 0 0,0-1 0,1 1 0,-1 0 0,0 1 0,0-1 0,5 1 0,-4 1-24,0 0-1,-1 0 0,1 0 1,0 0-1,0 0 1,-1 0-1,0 1 1,1 0-1,-1-1 1,0 1-1,0 0 1,0 0-1,-1 0 1,1 0-1,2 6 0,3 10-129,-1 1-1,-1-1 1,0 1-1,-1 0 1,1 27-1,-2 105-2033,-3-36-2490,0-109 3707,0 0 0,1 1 0,0-1 0,0 0-1,0 0 1,1 0 0,0-1 0,1 1 0,-1 0 0,1-1 0,0 1-1,1-1 1,6 10 0,-3-12-861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49.5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92 632,'-24'-9'2000,"7"2"644,0 1 481,-6-10 7160,30 12-9165,9 2-612,12-1-580,-1-1-648,10 0-772,0-1-929,7-1-591,4 3-208,3-3 44,3-1 327,0-2 581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50.3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79 1024,'-7'-5'18938,"49"-5"-15654,26 4-2571,-26 3-420,115-11-86,38-4-1394,-67-1-2960,-89 16-1089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52.3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0 920,'9'4'9905,"-9"-4"-9735,2 28 1944,-2-20-1134,17 332 5213,3 55-6377,-19-375-138,5 48-1232,4-26-2530,-10-42 3967,0 1-1,0-1 1,0 0-1,0 1 1,0-1-1,0 0 1,0 1-1,0-1 1,1 1-1,-1-1 1,0 0-1,0 1 1,0-1 0,0 0-1,1 1 1,-1-1-1,0 0 1,0 1-1,1-1 1,-1 0-1,0 0 1,0 1-1,1-1 1,-1 0 0,0 0-1,1 0 1,-1 1-1,0-1 1,1 0-1,-1 0 1,0 0-1,1 0 1,-1 0-1,1 1 1,-1-1 0,0 0-1,1 0 1,-1 0-1,0 0 1,1 0-1,-1 0 1,1-1-1,-1 1 1,0 0-1,1 0 1,-1 0 0,0 0-1,1 0 1,-1 0-1,0-1 1,1 1-1,-1 0 1,0 0-1,1-1 1,-1 1-1,0 0 1,1 0-1,-1-1 1,0 1 0,0 0-1,0-1 1,1 1-1,-1 0 1,0-1-1,0 0 1,13-24-3535,-3-3 1590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52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268 119 1368,'7'-16'1293,"15"-36"3356,-20 48-4026,-1 1 0,0 0 0,0-1 0,-1 1 1,1-1-1,-1 1 0,0-1 0,0 1 0,0-1 0,0 0 0,0 1 0,-2-5 0,2 8-573,0 0 0,0 0 0,-1-1 0,1 1-1,0 0 1,0 0 0,-1 0 0,1 0 0,0 0 0,0 0 0,0 0 0,-1 0-1,1 0 1,0 0 0,0 0 0,-1 0 0,1 0 0,0 0 0,0 0 0,-1 1-1,1-1 1,0 0 0,0 0 0,0 0 0,-1 0 0,1 0 0,0 0 0,0 1-1,0-1 1,-1 0 0,1 0 0,0 0 0,0 1 0,0-1 0,0 0 0,0 0-1,0 0 1,-1 1 0,1-1 0,0 0 0,0 0 0,0 1 0,0-1 0,0 0 0,-9 13 258,9-13-285,-146 248 1233,107-173-750,-42 112 1,77-177-458,1 0 0,0 0 0,1 0 0,0 0 0,0 0 0,1 1 0,1 11 0,0-19-57,0 1 0,1 0 0,-1-1 0,1 1-1,0-1 1,0 0 0,0 1 0,0-1 0,1 0 0,0 1 0,-1-1-1,1 0 1,0 0 0,1 0 0,-1-1 0,0 1 0,1 0 0,-1-1 0,1 0-1,0 1 1,0-1 0,0 0 0,6 3 0,2-1-254,1 0 1,-1 0-1,0-1 0,1 0 1,0-1-1,23 1 1,79-6-5324,-12 0-1859,-65 5 4795,-2 0 474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53.1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240 311 84,'4'-3'1277,"0"0"0,-1-1 0,1 1 0,-1-1 0,1 0 0,-1 0 0,3-6 0,14-37 4145,-14 23-4506,0-1-1,1-25 1,-6 38-854,0 0-1,0 0 1,-2 0-1,-1-17 1,2 27-52,0 0 1,0-1-1,-1 1 1,1 0-1,-1-1 1,0 1-1,0 0 1,1 0-1,-1 0 1,-1 0-1,1 0 1,0 0-1,0 0 1,-1 0-1,1 0 1,-1 0-1,0 0 0,1 1 1,-1-1-1,0 1 1,0 0-1,0-1 1,0 1-1,0 0 1,0 0-1,0 0 1,-1 0-1,1 1 1,-4-2-1,-2 2 52,0-1 1,1 2-1,-1-1 0,0 1 0,0 0 1,1 0-1,-1 1 0,1 0 0,-1 1 0,1 0 1,0 0-1,-7 4 0,3 0 21,0-1-1,1 2 1,0 0-1,1 0 1,-1 1-1,2 0 1,-10 12 0,9-10-71,1 0 0,0 1 1,1 0-1,1 0 1,0 1-1,0-1 1,1 1-1,1 1 1,0-1-1,1 1 0,0-1 1,1 1-1,1 0 1,0 19-1,1-28-79,1 0-1,-1 0 1,1 0 0,0 1-1,1-1 1,-1-1 0,1 1-1,0 0 1,0 0-1,1-1 1,-1 1 0,1-1-1,0 1 1,0-1-1,1 0 1,-1-1 0,1 1-1,0 0 1,0-1-1,0 0 1,5 3 0,-2-3-152,0 0 1,0 0 0,0-1 0,1 0-1,-1 0 1,1 0 0,0-1-1,-1-1 1,1 1 0,0-1 0,0-1-1,-1 1 1,13-3 0,-2-2-44,0 0-1,-1 0 1,0-2 0,31-15 0,0-1 2650,-48 23-2348,0-1-1,1 1 1,-1 0-1,0 0 1,1 0-1,-1 0 1,0 0-1,1-1 1,-1 1-1,0 0 1,1 0-1,-1 0 1,0 0-1,1 0 1,-1 0-1,0 0 1,1 0-1,-1 0 1,0 0-1,1 1 1,-1-1-1,0 0 1,1 0 0,-1 0-1,0 0 1,1 0-1,-1 1 1,0-1-1,0 0 1,1 0-1,-1 0 1,0 1-1,0-1 1,1 0-1,-1 1 1,0-1-1,0 0 1,0 0-1,1 1 1,-1-1-1,0 0 1,0 1-1,0-1 1,0 0-1,0 1 1,0-1-1,0 0 1,0 1-1,0-1 1,0 0-1,0 1 1,0-1-1,0 1 1,0-1-1,0 0 1,0 1-1,0-1 1,0 0-1,0 1 1,-1-1-1,-6 32 145,3-20-339,4-10-82,-1 0-1,1 0 1,0 0-1,-1 0 1,1 0-1,0 0 1,0 0-1,0 0 1,1 0 0,-1 0-1,0-1 1,1 1-1,-1 0 1,1 0-1,0 0 1,-1 0-1,1-1 1,0 1-1,0 0 1,0-1-1,1 1 1,-1-1-1,0 1 1,0-1 0,1 1-1,-1-1 1,1 0-1,-1 0 1,4 2-1,-2-1-340,1-1-1,0 0 1,0 0-1,0 0 1,0 0-1,0 0 1,0-1 0,1 0-1,-1 0 1,0 0-1,0 0 1,0-1-1,0 0 1,4-1-1,25-7-1865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53.5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57 1856,'7'-12'2928,"-4"1"501,-3 0 287,0 2-228,0-4 1921,0 16-5249,0 3-828,3 1-1076,4 6-1069,0-2-531,7 0-164,2 0 84,8-9 459,10-6 909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53.9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60 1012,'-22'-25'4573,"-6"-10"7270,48 81-5507,-7 11-4493,2 63-2039,-13-106 589,10 235-1316,-4-45-3273,-7-193 3167,0 0-1,1 0 1,0 0-1,0-1 1,8 18 0,-10-25 674,1-1 1,0 0-1,0 0 1,0 0 0,1 0-1,-1 0 1,1 0-1,-1 0 1,1 0 0,-1 0-1,1-1 1,0 1 0,0-1-1,0 1 1,0-1-1,0 0 1,0 1 0,0-1-1,1 0 1,-1-1 0,0 1-1,0 0 1,1-1-1,-1 1 1,1-1 0,-1 0-1,0 1 1,1-1-1,-1 0 1,1-1 0,2 1-1,16-7-1949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22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1 111 192,'34'-27'1906,"-23"17"219,0 1 0,0 1 0,23-13 0,-33 20-1961,-1 1 1,1 0 0,0 0 0,0 0 0,0 0 0,-1 0-1,1 0 1,0 0 0,0 0 0,0 0 0,0 0 0,-1 1-1,1-1 1,0 0 0,0 0 0,-1 1 0,1-1-1,0 1 1,0-1 0,-1 0 0,1 1 0,0 0 0,-1-1-1,1 1 1,-1-1 0,1 1 0,-1 0 0,1-1 0,-1 1-1,1 0 1,-1-1 0,0 1 0,1 0 0,-1 0-1,0-1 1,1 1 0,-1 1 0,12 39 835,-10-30-545,2 4-444,1-1 0,0 0 0,1 0 0,0 0 0,1 0 0,1-1 0,0-1 0,0 1 0,2-1 0,11 12 0,-16-19-75,1 0 0,0 0 0,0-1 0,0 0 1,0 0-1,1 0 0,0-1 0,-1 0 0,1 0 1,1-1-1,-1 0 0,0 0 0,0 0 0,1-1 0,-1 0 1,1-1-1,-1 0 0,1 0 0,-1 0 0,1-1 1,-1 0-1,11-3 0,-13 2 57,0 0 0,1 0 0,-1 0 0,0-1 0,0 0 0,-1 0 0,1 0 1,0 0-1,-1-1 0,0 0 0,0 1 0,0-2 0,0 1 0,-1 0 0,1-1 0,-1 0 0,0 1 0,-1-1 0,1-1 0,-1 1 0,0 0 1,0 0-1,-1-1 0,0 1 0,0-1 0,0 1 0,0-1 0,-1 0 0,0-8 0,0 7 57,0-1 0,-1 1-1,0-1 1,0 1 0,-1-1-1,0 1 1,0 0 0,-1 0-1,1 0 1,-2 0 0,1 0-1,-1 0 1,0 1 0,0 0-1,-1 0 1,0 0 0,0 0 0,0 1-1,0 0 1,-1 0 0,-12-8-1,10 10-126,1 0 0,-1 0 0,0 1 0,-1 0 0,1 0 0,0 0 0,0 1 0,-1 1 0,1 0 0,-1 0 0,1 0 0,-11 2-1,13-1-405,0 0 0,0 0 0,1 1-1,-1 0 1,0 0 0,1 0-1,0 0 1,-1 1 0,1 0 0,0 0-1,0 0 1,0 1 0,1 0-1,0 0 1,-1 0 0,1 0 0,0 1-1,-4 6 1,7-9 162,0-1 0,0 1 0,0 0 1,0 0-1,1 0 0,-1 0 0,1 0 0,-1-1 0,1 1 1,0 0-1,-1 0 0,1 0 0,0 0 0,0 0 0,1 0 0,-1 4 1,9 5-1664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54.2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121 132 312,'4'-22'1403,"5"-30"3516,-2-5 8261,-2 67-11735,5 18-723,-4 1-413,-1 0-1,-1 0 1,0 44-1,-9 94-535,1-69-380,1-39-85,0-37-179,2 1 0,1-1-1,0 1 1,2-1 0,0 1-1,8 27 1,-9-46 190,1 1-1,0-1 1,1 0-1,-1 1 1,1-1 0,0 0-1,4 4 1,-7-7 497,1 0 0,0-1 0,-1 1 0,1 0 0,-1 0 0,1-1 0,0 1 0,0-1 0,-1 1 0,1-1 0,0 1 0,0-1 1,0 1-1,0-1 0,-1 1 0,1-1 0,0 0 0,0 0 0,0 1 0,0-1 0,0 0 0,0 0 0,0 0 0,0 0 0,0 0 0,0 0 0,0 0 1,0-1-1,-1 1 0,1 0 0,0 0 0,0-1 0,0 1 0,0-1 0,0 1 0,-1-1 0,1 1 0,0-1 0,0 1 0,-1-1 0,1 0 0,0 1 0,0-2 1,7-12-1587</inkml:trace>
  <inkml:trace contextRef="#ctx0" brushRef="#br0" timeOffset="1">101 548 1856,'-9'-3'950,"0"0"884,0 0 1,0 0-1,0 0 1,1-1-1,-1 0 1,1-1-1,0 0 1,-14-12-1,22 17-1767,0-1 0,-1 1-1,1 0 1,0-1 0,0 1-1,0-1 1,0 1 0,0-1-1,0 1 1,0-1 0,0 1-1,0-1 1,1 1 0,-1-1-1,0 1 1,0-1 0,0 1-1,0-1 1,1 1 0,-1 0-1,0-1 1,1 1-1,-1-1 1,0 1 0,1 0-1,-1-1 1,0 1 0,1 0-1,-1-1 1,0 1 0,1 0-1,-1 0 1,1-1 0,-1 1-1,1 0 1,-1 0 0,1 0-1,-1 0 1,0 0 0,1 0-1,-1-1 1,1 1 0,0 0-1,26-7-253,-26 7 269,47-7-2727,0 1-1,0 3 1,0 2-1,0 2 1,0 2-1,56 10 1,-49-4 307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54.6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0 712,'-13'2'18960,"23"-2"-18193,-6 0-682,1 1 0,0-1 0,0 1 0,0 0 0,-1 1 0,1-1 0,0 1 0,-1 0 0,1 0 0,-1 1 0,0-1 0,0 1 0,0 0 0,0 0 0,0 0 0,-1 0 1,5 6-1,-5-4-104,0-1 0,-1 1 0,0-1 0,0 1 0,-1 0 0,1 0 0,-1 0 0,0 0 0,0 0 0,0 0 0,-1 0 0,0 0 0,0 0 0,0 0 0,-1 0 0,-1 8 0,-3 8-38,-1 0 0,-13 31 1,10-29 47,-9 37 0,17-59 5,1 1 0,0-1 1,0 1-1,0 0 0,0-1 0,0 1 0,0 0 0,0-1 0,0 1 0,1-1 0,-1 1 0,1 0 0,-1-1 0,1 1 0,-1-1 1,1 1-1,0-1 0,0 0 0,0 1 0,0-1 0,0 0 0,0 1 0,0-1 0,0 0 0,0 0 0,1 0 0,2 1 1,3 3-38,1-1 1,0-1-1,1 1 1,11 2-1,22 11-48,-39-15 106,1 0 0,-1 1 0,0-1 1,0 1-1,0 0 0,0 0 0,0 0 0,-1 0 1,1 0-1,-1 0 0,0 1 0,0 0 0,0-1 1,-1 1-1,1 0 0,1 4 0,-3-4 5,0-1-1,1 1 1,-1-1 0,0 1-1,-1-1 1,1 1 0,-1-1-1,1 1 1,-1-1 0,0 1-1,0-1 1,-1 0-1,1 1 1,-1-1 0,1 0-1,-1 0 1,0 0 0,-5 5-1,-3 3 6,-1 0-1,-1-1 0,0-1 0,0 0 0,0 0 1,-2-1-1,1-1 0,-1 0 0,0-1 0,0 0 1,0-1-1,-27 5 0,40-9-99,1-1-1,-1 0 1,0 1 0,0-1-1,0 0 1,1 0 0,-1 0-1,0 0 1,0 1 0,0-1-1,1 0 1,-1-1 0,0 1-1,0 0 1,0 0 0,0 0-1,1 0 1,-1-1 0,0 1-1,0 0 1,1-1 0,-1 1-1,0 0 1,0-1-1,1 1 1,-1-1 0,0 1-1,1-1 1,-1 0 0,1 1-1,-1-1 1,1 0 0,-1 1-1,1-1 1,-1 0 0,1 1-1,0-1 1,-1 0 0,1 0-1,0 0 1,0 1 0,0-1-1,0 0 1,-1 0 0,1 0-1,0 0 1,0 1 0,0-1-1,1 0 1,-1 0 0,0 0-1,0 1 1,0-1 0,1 0-1,-1 0 1,0 0 0,1 1-1,0-2 1,2-7-959,1 1 0,0 0 0,0-1 1,6-7-1,26-34-3724,44-46 0,-27 37 2456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55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1 147 1344,'10'-11'1838,"18"-19"4208,-16 8 2041,-15 47-2388,7 6-4313,13 28-1709,-13-50 111,1 1 0,0-1 0,0 0-1,1 0 1,0 0 0,0-1 0,1 0 0,0 0 0,1-1 0,0 0 0,14 10 0,-19-14 141,1-1 1,0 0 0,-1 0 0,1 0-1,0 0 1,0 0 0,0-1 0,0 0 0,1 0-1,-1 0 1,0 0 0,0-1 0,1 0-1,-1 0 1,0 0 0,0 0 0,1 0 0,-1-1-1,0 0 1,0 0 0,1 0 0,-1-1-1,0 1 1,0-1 0,-1 0 0,1 0 0,0 0-1,-1 0 1,1-1 0,-1 0 0,4-3-1,-1-1 80,-1 1 0,0-1 0,-1 0 0,0 0 0,0 0 0,0 0 0,-1-1 0,0 0 0,-1 1 0,1-1 0,-2 0 0,1 0 0,-1-1 0,0-9 0,0 8 47,-1-1-1,0 1 1,0-1-1,-1 1 1,-1 0 0,0 0-1,0-1 1,-1 1-1,0 1 1,-9-19-1,10 25-44,0-1 0,0 1 0,-1 0 0,1 0 0,-1 0 0,1 0 0,-1 1 0,0-1 0,0 1 0,-1-1 0,1 1 0,0 0 0,-1 0 0,1 1 0,-1-1 0,-6-1 0,4 2-111,0 0 0,0 0 0,0 1 0,0 0 0,0 0-1,0 0 1,0 1 0,0-1 0,0 2 0,-7 1 0,4 0-618,0 0 1,0 1-1,0 0 1,0 1-1,1-1 1,0 2-1,0-1 1,0 1-1,1 0 1,-1 1-1,2 0 1,-1 0-1,-7 11 1,12-15 297,0-1 0,1 1 0,0 0-1,0-1 1,0 1 0,0 0 0,0 0 0,0 0 0,1 0 0,-1 0 0,1-1 0,0 1 0,0 4 0,3 7-1866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55.4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92 201 96,'-38'-47'4540,"-5"6"3553,42 41-7967,0 0 1,1-1 0,-1 1 0,1 0 0,-1-1 0,1 1 0,-1-1 0,1 1 0,-1 0 0,1-1 0,-1 1 0,1-1 0,-1 1 0,1-1 0,0 0-1,-1 1 1,1-1 0,0 1 0,0-1 0,-1 0 0,1 1 0,0-1 0,0 1 0,0-1 0,0 0 0,0 1 0,0-1 0,0 0 0,0 1 0,0-1-1,0 0 1,0 1 0,0-1 0,0 0 0,1 1 0,-1-1 0,0 0 0,0 1 0,1-1 0,-1 1 0,0-1 0,1 1 0,-1-1 0,1 1 0,-1-1-1,1 1 1,-1-1 0,1 1 0,-1-1 0,1 1 0,-1 0 0,1-1 0,-1 1 0,1 0 0,0 0 0,-1-1 0,1 1 0,0 0 0,-1 0 0,2 0-1,48-11 810,-40 9-654,72-10-805,7-1-1868,-67 9 64,-1-1 0,21-9 0,-41 14 2063,0 0 0,0 0 0,-1 0 0,1 0 0,0-1 0,0 1 0,0 0 1,-1-1-1,1 1 0,0-1 0,0 1 0,-1-1 0,1 1 0,-1-1 0,1 1 0,0-1 0,-1 0 1,1 1-1,-1-1 0,2-1 0,-3 1 90,1 1 1,0-1-1,-1 1 0,1-1 1,-1 1-1,1 0 1,0-1-1,-1 1 1,1-1-1,-1 1 0,1 0 1,-1-1-1,1 1 1,-1 0-1,1 0 0,-1 0 1,0-1-1,1 1 1,-1 0-1,1 0 1,-2 0-1,-39-5-1674,22 5 2118,1 0 1715,-1 0 0,0 1 0,-20 4 0,37-4-1678,1-1 0,-1 1 1,0 0-1,1 0 0,-1 0 1,1 0-1,-1 0 0,1 0 1,-1 0-1,1 1 0,0-1 1,-1 0-1,1 1 1,0-1-1,0 1 0,0 0 1,0-1-1,1 1 0,-1 0 1,0-1-1,1 1 0,-1 0 1,1 0-1,-1 0 0,1 2 1,-2 8 345,1 1 0,1 23 0,1-13-141,-15 124 81,-1 44-5932,15-185 4567,0 1 0,1-1 0,0 0 0,0 0 0,2 7 0,-2-11 408,-1 0-1,1 0 1,0 0-1,0 0 1,0 0-1,0 0 0,0 0 1,1 0-1,-1-1 1,0 1-1,1 0 0,-1-1 1,1 1-1,0-1 1,-1 0-1,1 1 1,4 1-1,7 0-1852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56.0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272 120 220,'4'-32'3002,"-3"29"-2093,0 0 1,0 0-1,0 0 0,1 0 0,-1 0 0,1 0 0,0 1 0,0-1 0,0 0 0,2-2 0,0 2 123,-1 0 0,1 1 1,-1-1-1,1 1 0,0 0 0,0-1 0,5 0 1,22-7-1217,3 3 391,0 0-1,39-1 1,-62 7-246,0 1-1,0 0 0,0 1 1,0 0-1,0 1 1,0 0-1,0 1 1,0 0-1,-1 0 1,19 10-1,-24-10 18,-1 1 0,1-1 0,-1 1 0,0 0 0,-1 0 0,1 1-1,-1-1 1,1 1 0,-2-1 0,1 1 0,0 0 0,-1 0 0,0 1 0,0-1-1,0 0 1,-1 1 0,0-1 0,0 1 0,0-1 0,0 11 0,-1 11-5,-1 0 1,-8 54 0,7-63 32,1-12-2,-48 390 186,40-273-151,7 153 1,7-202-44,-1-23-46,-1 0 1,-3 1-1,-12 85 0,10-127-20,0 0 0,-1 0 0,0-1 0,-1 1 0,0-1-1,0 0 1,-1 0 0,0 0 0,-1-1 0,0 1 0,0-1 0,-1-1 0,0 1 0,0-1 0,-1 0 0,1-1 0,-2 0 0,1 0 0,-1-1-1,0 0 1,-16 7 0,7-6-734,-1 0 0,0-1 0,1-1 0,-2-1 0,1 0 0,0-2 0,0 0 0,-1-1 0,1-1 0,-31-5 0,-126-38-7254,115 25 6068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56.9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265 56 1240,'26'-30'7381,"-26"29"-7087,1 0 1,-1 1-1,0-1 1,1 0-1,-1 0 0,0 1 1,0-1-1,1 0 1,-1 0-1,0 0 1,0 1-1,0-1 1,0 0-1,0 0 0,0 0 1,0 1-1,-1-1 1,1 0-1,0 0 1,0 1-1,-1-1 0,1 0 1,0 0-1,-2-1 884,1 0-883,-1 1-106,0 1 1,0-1-1,0 1 1,0 0-1,0 0 1,0 0 0,0 0-1,0 0 1,0 0-1,0 0 1,0 1 0,0-1-1,-3 2 1,-32 11 333,23-7-249,-5 0-168,1 1 0,1 0 0,-1 1-1,1 1 1,-19 14 0,30-19-66,-1 1 0,1 1 1,1-1-1,-1 1 0,1 0 0,0 0 0,0 1 1,1 0-1,-1-1 0,2 1 0,-1 1 0,1-1 1,0 0-1,0 1 0,-1 10 0,1 2 13,1 0-1,0 1 0,2-1 1,0 0-1,2 0 0,0 1 1,9 32-1,50 138 69,-39-129-131,4 17-150,-3 0 0,21 139 1,-38-164 117,-2 2 1,-2-1-1,-3 0 1,-2 0 0,-11 56-1,-1-41 37,9-50 13,1 0 0,1 0 0,1 0 0,1 1 0,1 0 0,2 29 0,0-44-18,1-1-1,0 1 1,0 0 0,0-1 0,1 1-1,0-1 1,0 0 0,0 0 0,1 0 0,-1 0-1,1 0 1,0-1 0,1 0 0,-1 0-1,1 0 1,0 0 0,8 4 0,8 5-247,2-1 1,40 15-1,-63-27 251,33 12-1397,1-1 1,65 12-1,-61-17-1205,0-3-1,1 0 1,-1-3-1,70-7 1,-47-5 308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6: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0 184,'-6'73'13754,"-8"11"-10297,-7 65-5481,10 15-11607,9-145 12083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01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4 162 620,'-3'-9'22471,"17"7"-24398,509-112 2080,-504 108 61,4-6-7993,5-2-2743,-15 10 8196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16.0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1 216,'20'12'10826,"3"-3"-5144,6-3-3321,18-2-2980,-9 0 1562,139 16-953,187-4 0,-337-20-2036,-27 4 1893,1 0-1,-1 0 1,1 0-1,-1 0 1,0 0-1,1 0 1,-1 0-1,1-1 1,-1 1-1,0 0 1,1 0-1,-1 0 1,4-8-3225,-4 7 3225,0 1-1,0 0 1,0-1-1,0 1 1,0-1-1,0 1 1,0 0-1,0-1 1,-1 1-1,1-1 1,0 1-1,0 0 1,-25-21-7618,15 11 5847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23.4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10 1216,'-7'0'1732,"-3"-2"120,3 0 61,4 2-469,-4-2-580,7 0-360,0 1-908,7 1-692,0 0-408,-1 1-221,5-1-91,-1-1 68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22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17 287 276,'-7'-20'1779,"5"16"-896,0 0 0,1 0-1,0 0 1,-1 0-1,2-1 1,-1 1-1,0 0 1,1-1-1,0-7 1,1 10-667,-1 1-1,1 0 1,0 0-1,-1 0 1,1 0 0,0 0-1,0 0 1,0 0-1,0 0 1,0 0-1,0 1 1,0-1 0,0 0-1,0 1 1,0-1-1,0 0 1,1 1 0,-1-1-1,0 1 1,0 0-1,1-1 1,-1 1-1,0 0 1,0 0 0,2 0-1,40-3 1146,-35 3-1012,58 0 351,52-2-1452,-102 0-967,1 0 0,-1-1 0,1 0 0,29-12 1,-45 15 1397,1-1 1,-1 1 0,1-1 0,-1 0 0,1 0-1,-1 1 1,0-1 0,1 0 0,-1 0 0,0 0 0,0-1-1,1 1 1,-1 0 0,0 0 0,0-1 0,-1 1 0,2-3-1,0-8-2053</inkml:trace>
  <inkml:trace contextRef="#ctx0" brushRef="#br0" timeOffset="1">271 13 488,'-3'-2'608,"1"1"-1,0-1 1,-1 1-1,1 0 1,-1 0-1,0 0 1,1 0-1,-1 0 1,0 1-1,-4-1 1,6 1-400,-1 1 0,2 0 0,-1-1 1,0 1-1,0 0 0,0 0 0,0 0 0,0-1 1,1 1-1,-1 0 0,0 0 0,1 0 0,-1 0 1,1 0-1,-1 1 0,1-1 0,-1 0 0,1 0 1,0 0-1,-1 0 0,1 0 0,0 1 0,0-1 1,0 0-1,0 0 0,0 0 0,0 0 0,1 2 1,-1 38 1178,1 0 1,8 42 0,1 20-961,-8-54-622,5 78-2354,8-3-3570,-14-115 5501,1-1 1,0 0-1,0 0 0,1 0 1,0 0-1,0-1 0,1 1 1,4 7-1,18 14-1655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24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41 392,'-36'-40'14550,"36"40"-14491,11 0 1658,14 2-881,261 19-1510,-109-11-6531,-158-7 5658,-4-1-573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24.8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0 328,'-34'19'1232,"14"-5"320,-1-3 196,11-1-87,10-1-177,14-4-228,20 3-432,13-3-604,17-1-1000,18 1-724,6-1-380,3 1-173,-2-3 81,-8-2 252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25.9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672 19 104,'34'-16'19088,"-34"16"-18940,-5-1-78,0 1 0,1-1 0,-1 1 0,0 0 0,0 0 0,1 0 0,-1 0 0,0 1 0,0 0 0,1 0 0,-10 4 0,0-2-10,-37 10-69,0 2 0,1 2 1,-58 29-1,74-29 66,0 2 1,2 1-1,0 1 0,2 2 1,-37 34-1,54-43-36,-1 1-1,2 0 1,0 1-1,1 1 1,1 0-1,0 0 1,1 1-1,1 0 1,1 0-1,0 1 1,1 0-1,2 0 1,-5 36-1,6-14-14,1-1-1,3 0 0,1 0 0,2 0 1,17 71-1,51 237-72,-72-343-10,1 0 1,0-1 0,0 1-1,0 0 1,1 0 0,0-1-1,0 1 1,0-1 0,0 0-1,1 0 1,-1 1-1,1-2 1,0 1 0,1 0-1,-1 0 1,0-1 0,1 0-1,0 0 1,0 0 0,0 0-1,0-1 1,0 1 0,1-1-1,-1 0 1,1 0 0,-1-1-1,1 1 1,0-1 0,0 0-1,0-1 1,7 1 0,38 2-3357,0-2 1,77-9-1,-54 2 401,-2 1 494,1-1 536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26.3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45 1892,'-10'-35'5360,"10"35"-5157,0-1-1,0 1 1,-1-1-1,1 0 1,0 1 0,-1-1-1,1 1 1,-1-2 405,0 2-406,1 0 1,-1-1-1,0 1 1,1 0 0,-1-1-1,1 1 1,-1 0 0,1-1-1,-2 1 1,2 0-39,-1 0 1,0 0 0,0 1 0,1-1 0,-1 0-1,0 1 1,0-1 0,1 0 0,-1 1-1,1-1 1,-1 1 0,0-1 0,1 1-1,-1-1 1,1 1 0,-1-1 0,1 1-1,-1 0 1,1-1 0,0 1 0,-1 0-1,0 0 1,-2 6 348,0 0 0,0 0 0,1 0 0,0 0 0,0 1 0,-2 13 0,-2 53 701,5-57-944,-3 82-712,10 118 0,0-156-3940,20 85 0,-26-143 4189,2 6-586,0 0 1,0 0 0,0-1-1,1 1 1,1 0 0,-1-1-1,1 0 1,1 0 0,-1 0-1,12 13 1,4-6-1058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26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195 156 552,'3'-29'1771,"-1"13"870,0 0-1,-2-1 1,0 1-1,-3-32 1,3 48-2512,0-1 0,0 1 0,0-1 1,0 1-1,0-1 0,0 1 0,0-1 0,0 1 0,-1-1 0,1 1 1,0-1-1,0 1 0,0-1 0,0 1 0,-1-1 0,1 1 0,0-1 0,-1 1 1,1-1-1,0 1 0,-1 0 0,1-1 0,0 1 0,-1 0 0,1-1 0,-1 1 1,1 0-1,-1-1 0,-6 15 1748,0 31-587,7-44-1207,-8 80 627,3 110 0,22 81-6409,-5-182 180,-4-47-5255,-11-57 9149</inkml:trace>
  <inkml:trace contextRef="#ctx0" brushRef="#br0" timeOffset="1">100 586 748,'-34'-29'2623,"19"17"1059,1-1 0,-18-18 0,32 30-3598,0 1 0,-1 0 0,1 0 1,0 0-1,-1-1 0,1 1 0,0 0 1,0-1-1,-1 1 0,1 0 0,0-1 1,0 1-1,0 0 0,-1-1 0,1 1 0,0 0 1,0-1-1,0 1 0,0 0 0,0-1 1,0 1-1,0-1 0,0 1 0,0 0 1,0-1-1,0 1 0,0-1 0,0 1 1,0 0-1,0-1 0,0 1 0,0 0 0,0-1 1,1 1-1,-1-1 0,0 1 0,0 0 1,0-1-1,1 1 0,-1 0 0,0 0 1,0-1-1,1 1 0,23-8 931,-21 8-1044,153-25-3681,88 15-9768,-212 11 11917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27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56,'10'-1'18376,"25"4"-15969,-25-2-2392,1 1 0,-1 0 0,0 1 0,0 0 0,0 0 0,0 1 0,14 8 0,-21-10-43,0 0 0,0 0 0,0 1 0,0-1 0,0 1 0,-1 0 0,1-1 0,-1 1 0,0 1 0,0-1 0,0 0 0,0 0 0,0 1 0,-1-1 0,1 1 0,-1-1 1,0 1-1,0 0 0,-1-1 0,1 1 0,-1 0 0,0-1 0,1 1 0,-2 5 0,-1 2-3,0 0 1,-1 0 0,0 0-1,0-1 1,-2 1 0,1-1-1,-1 0 1,-8 12 0,6-10 15,0 1 1,1-1-1,1 2 0,-6 17 1,11-29-5,-1-1 1,1 1-1,0-1 0,0 1 1,1 0-1,-1-1 1,0 1-1,0-1 0,1 1 1,-1-1-1,1 1 1,-1-1-1,1 1 0,0-1 1,-1 0-1,1 1 1,0-1-1,0 0 0,0 1 1,0-1-1,0 0 1,0 0-1,1 0 0,-1 0 1,0 0-1,1 0 1,-1-1-1,0 1 0,1 0 1,-1-1-1,3 2 1,7 2-171,1 0-1,-1-1 1,16 3 0,-5-1-121,-19-4 286,-1-1 1,1 1-1,-1 0 0,0 0 0,0 0 0,1 0 0,-1 0 0,0 0 0,0 0 0,0 1 0,0-1 0,0 1 0,-1 0 0,1-1 1,0 1-1,-1 0 0,1 0 0,-1 0 0,3 4 0,-4-4 25,0 1 1,0-1-1,0 0 0,0 1 1,0-1-1,0 0 1,-1 1-1,1-1 0,-1 0 1,0 0-1,1 1 1,-1-1-1,0 0 0,0 0 1,-1 0-1,1 0 0,0 0 1,-1 0-1,1 0 1,-4 2-1,-9 11-98,-1-1 0,0-1 0,-1-1 1,0 0-1,-1-1 0,-1 0 0,1-2 0,-25 10 1,37-17-245,0 0 0,0 0 0,0-1 0,0 0 0,-9 2 1,13-3 219,0 0 1,0 0 0,1 0-1,-1 0 1,0 0 0,0 0-1,0 0 1,1 0 0,-1 0 0,0-1-1,0 1 1,1 0 0,-1 0-1,0-1 1,0 1 0,1 0-1,-1-1 1,0 1 0,1-1 0,-1 1-1,0-1 1,1 1 0,-1-1-1,1 1 1,-1-1 0,1 0-1,-1 1 1,1-1 0,0 0-1,-1 0 1,1 1 0,0-1 0,-1 0-1,1 0 1,0 1 0,0-1-1,0 0 1,0 0 0,0 0-1,0 1 1,0-1 0,0 0-1,0 0 1,0-1 0,2-7-634,0 0-1,1 0 1,0 1 0,0-1 0,1 1 0,0-1-1,0 1 1,1 0 0,9-11 0,18-26-1061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27.4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75 1660,'43'-52'14783,"-47"57"-14573,0-1 1,0 1-1,0 0 1,1 1-1,0-1 1,0 0-1,0 1 0,1 0 1,0 0-1,0-1 1,0 1-1,1 1 1,0-1-1,0 0 1,1 0-1,-1 0 1,1 0-1,1 1 1,-1-1-1,3 9 0,-2-7-430,1 0 0,0 0 0,0-1 0,1 1-1,0 0 1,1-1 0,-1 0 0,1 0-1,1 0 1,-1 0 0,1-1 0,0 1 0,1-1-1,0-1 1,8 8 0,-2-6-295,0 0-1,0-1 1,0 0 0,1-1 0,0 0-1,0-1 1,0-1 0,0 0-1,1 0 1,16 0 0,-10-2 305,-1-1 1,1 0-1,0-2 1,-1 0-1,1-1 1,28-9-1,-37 8 464,0 0-1,0-1 1,0-1 0,-1 0-1,0-1 1,0 0-1,-1 0 1,0-1 0,0 0-1,-1 0 1,12-15 0,-17 19-96,1 0 1,-1-1 0,0 1-1,0-1 1,-1 0 0,1 0-1,-1 0 1,0 0 0,0-1-1,-1 1 1,1 0 0,-1-1 0,-1 1-1,1-1 1,-1 1 0,0-1-1,0 1 1,0-1 0,-1 1-1,0-1 1,0 1 0,0-1-1,-1 1 1,0 0 0,0 0 0,-4-9-1,2 9-81,0 0-1,0 0 1,-1 1-1,0-1 0,1 1 1,-2 0-1,1 0 1,0 0-1,-1 1 1,1 0-1,-1 0 1,0 0-1,0 1 0,-1 0 1,1 0-1,0 1 1,0-1-1,-1 1 1,1 1-1,-9-1 0,-7 1-221,1 0 0,-1 2-1,0 0 1,-36 10-1,40-8-738,0 2-1,-26 10 1,36-12 77,1-1 0,-1 1 0,1 1 0,0-1 0,1 1 0,-1 1 0,-11 11 0,18-16 631,-1-1-1,0 1 1,0 0 0,1 0-1,-1 0 1,0 0 0,1 0-1,-1-1 1,1 1 0,-1 0-1,1 0 1,-1 0 0,1 0-1,0 1 1,0-1 0,-1 0-1,1 0 1,0 0 0,0 0-1,0 0 1,0 0 0,0 0 0,0 0-1,1 0 1,-1 0 0,0 0-1,0 0 1,1 0 0,-1 0-1,1 0 1,-1 0 0,2 2-1,10 9-2165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28.0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41 816,'-4'-14'13738,"19"12"-9504,0 3-4470,46 7 1139,61 6-1324,-94-12-1588,0-2 1,34-2 0,-60 2 1555,1-1 1,-1 1-1,0 0 1,0-1-1,0 1 1,0-1 0,0 1-1,0-1 1,0 0-1,0 0 1,3-2-1,-5 3 292,0-1-1,1 0 0,-1 1 1,0-1-1,0 0 0,1 1 1,-1-1-1,0 0 0,0 0 1,0 1-1,0-1 0,0 0 1,0 0-1,0 1 0,0-1 1,-1 0-1,1 1 0,0-1 1,0 0-1,0 0 0,-1 1 1,1-1-1,-1 1 0,1-1 1,0 0-1,-1 1 1,1-1-1,-1 1 0,1-1 1,-1 1-1,1-1 0,-1 1 1,-1-2-1,-14-14-1649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28.3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0 608,'-14'0'1764,"7"6"484,-3 3 465,3 9-17,0 6-308,4 3-384,0 4-404,-1 4-451,4 4-457,4 3-444,-1-2-516,4-2-628,3-1-849,4-2-799,-1-6-400,7-3-96,1-6 227,3-9 465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28.7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17 184 564,'-9'-70'5941,"2"7"2901,6 61-8693,1 1-1,0-1 1,0 0-1,0 0 0,0 0 1,1 0-1,-1 0 1,0 0-1,1 0 1,-1 1-1,1-1 0,0 0 1,0 0-1,0 1 1,-1-1-1,2 0 1,-1 1-1,0-1 0,0 1 1,0-1-1,1 1 1,-1 0-1,1 0 0,-1-1 1,1 1-1,-1 0 1,1 0-1,0 1 1,-1-1-1,1 0 0,0 0 1,0 1-1,0-1 1,-1 1-1,1 0 0,0-1 1,0 1-1,3 0 1,7-1-84,0 1 0,0 1 0,1-1 0,18 5 0,-12-1-132,-1 0 0,0 1 0,0 1 0,0 0 0,-1 2 0,0 0 0,0 0 0,29 22-1,-37-23 24,0 0-1,-1 1 0,1 0 0,-2 0 0,1 1 0,-1 0 1,-1 0-1,0 1 0,0 0 0,-1 0 0,0 0 0,0 1 1,-2-1-1,1 1 0,-1 0 0,2 13 0,-3 3 15,0 1-1,-2-1 1,-1 0-1,-8 48 1,-31 111 66,20-105 6,7-21 20,2 1 0,-5 101 0,16-130-78,1 1 0,1-1-1,2 0 1,1 0 0,2 0 0,18 54 0,-11-54-138,18 33 0,-16-36-451,15 42 1,-30-69 498,0 0 0,0 1-1,0-1 1,-1 0 0,1 1 0,-1-1 0,0 1-1,0-1 1,1 1 0,-2-1 0,1 0 0,0 1-1,0-1 1,-1 1 0,1-1 0,-2 4 0,1-5 1,-1 1-1,1-1 1,0 1 0,0-1 0,-1 1 0,1-1 0,-1 0 0,0 0 0,1 0 0,-1 0 0,0 0 0,1 0 0,-1 0-1,0-1 1,0 1 0,0 0 0,0-1 0,0 0 0,1 1 0,-1-1 0,0 0 0,-3 0 0,-6 0-477,0 0 1,1-1-1,-1 0 0,0 0 1,0-1-1,1-1 1,-1 0-1,1 0 1,-1-1-1,1-1 0,1 1 1,-1-2-1,1 1 1,0-1-1,0-1 1,0 1-1,1-2 1,-9-8-1,-7-18-1315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23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1 127 600,'0'-1'250,"0"0"1,1 1-1,-1-1 0,1 0 0,-1 0 0,0 1 1,1-1-1,0 0 0,-1 1 0,1-1 1,-1 0-1,1 1 0,0-1 0,0 1 1,-1-1-1,1 1 0,0-1 0,0 1 1,-1 0-1,1-1 0,0 1 0,0 0 0,0 0 1,0 0-1,0 0 0,-1-1 0,1 1 1,0 0-1,0 0 0,1 1 0,38-2 3813,-24 2-2286,28-3 603,157-11 1622,-161 8-6303,0-1 0,74-23-1,-109 28 1870,26-13-4361,-30 13 4629,0 1 0,-1-1 0,1 1 0,0-1 0,-1 0-1,1 1 1,-1-1 0,1 1 0,-1-1 0,1 0 0,-1 1 0,0-1-1,1 0 1,-1 0 0,0 1 0,1-1 0,-1 0 0,0 0-1,0 0 1,0 1 0,0-1 0,0 0 0,0 0 0,0 0 0,0 0-1,0 1 1,0-1 0,0 0 0,-1 0 0,1 1 0,0-1 0,-1 0-1,1 0 1,0 1 0,-1-1 0,0-1 0,-8-13-1733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29.1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1 211 1424,'1'-53'3388,"-2"40"-1692,1-1 0,1 0 0,0 1-1,1 0 1,0-1 0,1 1 0,5-17-1,-6 28-1546,0-1-1,-1 1 1,1 0 0,0-1-1,1 1 1,-1 0-1,0 0 1,1 0-1,-1 1 1,1-1 0,-1 1-1,1-1 1,0 1-1,-1 0 1,1 0-1,0 0 1,0 0-1,0 1 1,0-1 0,0 1-1,5-1 1,4 1-133,0-1-1,0 2 1,0 0 0,12 2 0,-13-1-42,0 1 0,0 0 0,-1 0 0,1 1 0,-1 0 0,0 1 0,0 0 0,-1 0 0,0 1 0,14 12 0,-19-15 9,0 1 1,0 0 0,-1 0 0,1 0 0,-1 1-1,0-1 1,-1 1 0,1 0 0,-1 0 0,0-1 0,0 2-1,0-1 1,-1 0 0,0 0 0,0 0 0,0 1-1,0-1 1,-1 0 0,0 1 0,0-1 0,-1 0 0,1 1-1,-3 8 1,-1-1-5,0 0 1,-1-1-1,-1 1 0,0-1 0,0 0 0,-13 17 0,-57 65 30,15-21 36,59-70-58,-1 0 1,1 1 0,0-1 0,0 0-1,1 1 1,-1-1 0,0 1 0,1-1 0,0 1-1,0 0 1,0-1 0,1 1 0,-1 6-1,1-8-46,0 0-1,1 0 1,0-1-1,-1 1 1,1 0-1,0 0 1,0-1-1,0 1 1,0 0-1,0-1 1,0 1-1,0-1 1,1 1-1,-1-1 1,0 0-1,1 1 1,0-1-1,-1 0 1,1 0-1,-1 0 1,1 0-1,0 0 1,0-1-1,0 1 1,-1 0-1,1-1 1,4 1-1,18 4-1410,0 0 1,0-2-1,0 0 0,0-2 0,25-2 1,122-17-6184,-99 6 5475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0.3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90 1320,'38'-13'13784,"19"1"-10056,70-8-4746,-112 17 1864,233-26-643,-83 16-5639,-233 37-6404,28-13 10297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0.7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88 592,'-14'11'1174,"10"-8"-436,0-1 1,0 1 0,1 0 0,-1 1 0,1-1-1,0 0 1,-3 9 1001,7-12-1574,-1 0 1,1 1 0,-1-1 0,0 0 0,1 0-1,-1 1 1,1-1 0,-1 0 0,1 0-1,-1 0 1,1 0 0,-1 0 0,1 0 0,-1 0-1,1 0 1,-1 0 0,1 0 0,-1 0-1,1 0 1,-1 0 0,1 0 0,-1 0 0,0 0-1,1 0 1,-1-1 0,1 1 0,23-3 1328,135-34 1528,-10 3-4534,-1 7-5142,-139 26 5557,0 0-1,0-1 1,0 0-1,0-1 1,0 0-1,16-7 1,-13 1-659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1.1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17 672,'-15'-7'649,"-12"-3"10355,46 20-8401,45 17-1194,1-2 0,114 26-1,13 3-1476,-187-52 22,1 0 0,0 0 0,-1 1 1,0-1-1,1 1 0,-1 0 0,0 0 0,-1 1 1,1 0-1,-1 0 0,9 8 0,-12-9 24,0-1 0,0 0 0,0 1 0,0-1 0,0 1 1,0 0-1,-1-1 0,1 1 0,-1 0 0,0-1 0,1 1 0,-1 0 0,-1-1 0,1 1 0,0 0 0,-1-1 0,1 1 0,-1 0 0,0-1 0,0 1 0,0-1 0,0 1 0,0-1 0,-1 0 0,1 1 0,-1-1 1,1 0-1,-3 3 0,-16 17-83,0-1 1,-1 0-1,-1-1 1,-1-2 0,-36 23-1,-7 8-1139,26-19-343,-89 76-9073,114-89 8302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3.2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6 564,'19'-5'16760,"-17"7"-16294,1 0 0,-1 1 0,1-1 0,-1 1 0,0 0 0,0 0 0,2 4 0,25 59-629,-11-8 399,-3 2 0,15 111 0,-8 127-3589,-18-230 1275,-4-61 1319,4 36-3236,-4-41 3572,0-1 1,1 1-1,-1-1 0,1 1 0,-1-1 0,1 0 1,-1 1-1,1-1 0,0 0 0,-1 1 1,1-1-1,0 0 0,1 1 0,5-2-2036,3-6 397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3.6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276 117 1200,'26'-100'10573,"-25"100"-10438,-1-1-1,0 0 1,0 1-1,1-1 1,-1 0-1,0 1 1,0-1-1,0 0 1,0 1 0,0-1-1,0 0 1,0 0-1,0 1 1,0-1-1,0 0 1,0 1-1,-1-1 1,1 0-1,0 1 1,0-1-1,-1 1 1,1-1 0,-1 0-1,-11 3 2010,-15 22-504,9 1-1172,-112 164 864,109-155-1330,2 1 0,2 0 0,-23 66 0,36-89-23,1-1-1,0 1 1,0 0 0,2-1-1,0 1 1,0 0 0,1 0 0,1 18-1,0-24-20,1-1 0,-1 1-1,1-1 1,0 0-1,0 1 1,1-1 0,-1 0-1,1 0 1,0-1-1,0 1 1,1-1 0,0 1-1,-1-1 1,1 0-1,1 0 1,-1-1 0,1 1-1,-1-1 1,11 5-1,-1-1-657,1-1-1,0-1 0,0 0 0,0-1 1,1 0-1,0-2 0,19 2 0,13-2-4987,54-4-1,-68 0 3626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4.1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286 229 896,'2'-2'769,"-1"0"-1,0 0 1,1 0-1,-1 0 1,0 0 0,0 0-1,0 0 1,0-1-1,-1 1 1,2-3-1,0-29 3925,-15-39-1480,8 45-2468,4 25-689,1-1 1,-1 1-1,0 0 1,0-1-1,0 1 1,-1 0-1,1-1 1,-1 1-1,1 0 1,-1 0-1,0 0 0,0 1 1,-1-1-1,1 0 1,-1 1-1,1 0 1,-1-1-1,0 1 1,-4-3-1,4 4-24,0 0 1,0 0-1,0 0 0,0 0 1,-1 1-1,1-1 0,0 1 1,0 0-1,0 0 0,0 0 1,0 0-1,-1 0 0,1 1 1,0 0-1,0-1 0,0 1 1,0 0-1,0 1 0,0-1 1,0 0-1,-4 4 0,-7 5-11,0 0-1,0 0 0,2 2 1,-1 0-1,1 0 1,1 1-1,0 0 1,1 1-1,-11 20 1,16-25-84,-1 1 1,2 0 0,-1 0 0,1 0-1,1 1 1,0-1 0,0 1 0,1 0-1,1 0 1,-1 0 0,2 0 0,0 0-1,0 0 1,1 0 0,2 14 0,-2-21-31,0 0 0,0 0 0,1 0 1,-1 0-1,1 0 0,0 0 0,0-1 0,0 1 1,1-1-1,-1 0 0,1 1 0,-1-1 0,1 0 1,0-1-1,1 1 0,-1 0 0,0-1 1,1 0-1,-1 0 0,1 0 0,0 0 0,-1 0 1,1-1-1,0 0 0,0 1 0,0-2 0,0 1 1,0 0-1,1-1 0,-1 0 0,0 0 1,5 0-1,2-1-64,0-1 0,0 0 0,0 0-1,-1-1 1,1-1 0,-1 0 0,1 0 0,-1-1 0,0 0 0,17-13 0,2-6 644,-21 16 299,1 1-1,0 0 1,11-7 0,-23 39 373,2-15-1261,0-4-370,0 0 0,1 0-1,0 0 1,1 0 0,-1-1 0,1 1 0,0 0-1,1 0 1,-1 0 0,5 9 0,-5-12-19,1 0-1,0 0 1,0 0 0,0-1 0,0 1 0,0 0 0,1-1 0,-1 0 0,1 1-1,0-1 1,0 0 0,-1 0 0,1-1 0,0 1 0,1 0 0,-1-1-1,0 0 1,0 0 0,1 0 0,3 1 0,19 0-1740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4.4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37 1280,'-14'-28'17742,"14"32"-17042,7-2-420,-4 1-464,4-1-708,0 0-1072,0 2-849,33-30-11280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5.4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0 1632,'-10'31'8168,"4"-16"-5870,-17 62 2868,15-42-4040,-5 48 0,13-81-1133,0 0 0,0 0 0,0 0 0,0 0 0,0 0 0,0 0 0,1 0 0,-1 0 0,1 0 0,-1 0 0,1 0 0,0 0 0,0 0 0,-1-1 0,2 1 0,-1 0 0,0-1 0,0 1 0,0 0 0,1-1 0,-1 0 0,1 1 0,-1-1 0,1 0 1,-1 0-1,1 0 0,0 0 0,0 0 0,0 0 0,-1 0 0,1 0 0,3 0 0,-4-1-15,-10-1 92,10 1-66,-1 0 1,0 0-1,0 0 0,0 0 1,0 0-1,0 0 1,1 0-1,-1 0 0,0 0 1,0 0-1,0 0 1,0 0-1,0 0 0,1 0 1,-1 0-1,0-1 1,0 1-1,0 0 0,0 0 1,0 0-1,0 0 1,0 0-1,1 0 0,-1 0 1,0-1-1,0 1 0,0 0 1,0 0-1,0 0 1,0 0-1,0 0 0,0-1 1,0 1-1,0 0 1,0 0-1,0 0 0,0 0 1,0 0-1,0-1 1,0 1-1,0 0 0,0 0 1,0 0-1,0 0 1,0 0-1,0-1 0,0 1 1,0 0-1,0 0 1,0 0-1,0 0 0,-1 0 1,1 0-1,0-1 1,0 1-1,0 0 0,0 0 1,0 0-1,0 0 0,0 0 1,-1 0-1,1 0 1,0 0-1,4-16-503,-4 15 462,1 1 0,-1 0 0,0-1 0,0 1-1,0-1 1,0 1 0,0-1 0,0 1 0,0-1-1,-1 1 1,1-1 0,0 1 0,0-1 0,0 1-1,0-1 1,-1 1 0,1-1 0,0 1 0,0 0-1,-1-1 1,1 1 0,0 0 0,-1-1 0,1 1-1,0-1 1,-1 1 0,1 0 0,0 0 0,-1-1-1,1 1 1,-1 0 0,1 0 0,-1-1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5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422 48 636,'3'-25'12197,"-4"23"-11849,0 1-35,0-1 0,0 1-1,0-1 1,0 1 0,0 0 0,0-1-1,0 1 1,-1 0 0,1 0 0,0 0-1,-1 0 1,1 0 0,-1 0 0,1 0-1,-4-1 1,-6 1-190,-1 1-1,0 1 1,0 0-1,1 0 1,-1 1-1,0 1 1,1 0-1,0 1 1,0 0-1,0 0 1,0 1-1,0 0 1,1 1 0,0 1-1,0-1 1,1 2-1,0-1 1,-15 17-1,3-1-14,1 0-1,1 2 0,1 1 1,1 0-1,-25 55 0,34-64-128,1 1-1,0-1 1,2 1-1,0 1 1,1-1-1,1 0 1,1 1-1,-1 29 1,3-40-18,1 0 1,0 0 0,0 0-1,1 1 1,-1-1-1,2 0 1,-1-1-1,1 1 1,1 0-1,-1-1 1,1 0-1,0 0 1,1 0 0,0 0-1,0-1 1,0 0-1,1 0 1,0 0-1,0 0 1,1-1-1,11 7 1,-4-5-122,0 0 1,0-2 0,1 1-1,0-2 1,0 0 0,0-1-1,1 0 1,-1-1-1,1-1 1,-1-1 0,1 0-1,-1-1 1,17-3-1,0-1-1348,56-15 1,20-18-4877,-102 35 5555,0 0-1,0 0 0,0 0 0,0-1 1,9-7-1,2-4-1255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23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15 676,'-14'-4'1092,"8"2"-104,0 0 0,0 0 0,0 1 0,0 0 0,-1 0 0,1 0 0,0 1 0,-1 0-1,1 0 1,-9 2 0,14-1-814,0-1 0,0 1-1,0 0 1,0 0 0,0 0-1,0 0 1,0 1 0,0-1-1,1 0 1,-1 0 0,1 0-1,-1 1 1,1-1 0,-1 0 0,1 1-1,-1-1 1,1 0 0,0 1-1,0-1 1,0 0 0,0 4-1,4 32 1233,-3-29-1087,32 184 954,-1-1-7554,-32-190 6232,14 69-5358,-12-64 4819,0 0 0,0-1 1,1 1-1,-1-1 0,1 1 0,0-1 0,1 0 0,-1 0 0,8 7 0,15 7-1170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6.3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15 380,'-7'-9'796,"0"6"16,4 1-252,-11 5-268,7 3-240,0 1-256,1 2-304,-1 4-184,4-2-96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6.6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16 1404,'7'-16'14776,"-7"23"-12055,0-5-2959,-13 144 1954,12-118-1805,-1 115-103,3-123-732,1 0 0,1-1 1,0 0-1,2 1 0,7 21 0,-10-38 385,-1 0 0,0 0 0,1 0 0,-1-1 1,1 1-1,0 0 0,0-1 0,4 5 1,-5-6 288,0 0 0,0-1 1,0 1-1,1 0 1,-1 0-1,0-1 1,0 1-1,0-1 1,1 1-1,-1-1 0,0 0 1,0 1-1,1-1 1,-1 0-1,0 0 1,1 0-1,-1 0 1,0 0-1,1 0 1,-1 0-1,0-1 0,1 1 1,1-1-1,14-7-1966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7.0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0 118 456,'16'-79'7074,"-5"40"6518,-3 101-12763,10 138-2510,4-69-7395,-22-127 8485,3 16-3285,-3-20 3741,0 1 0,0 0-1,0-1 1,0 1 0,0-1 0,0 1 0,-1-1 0,1 1 0,0-1 0,0 1 0,0-1 0,-1 0 0,1 1 0,0-1 0,0 1 0,-1-1 0,1 1 0,0-1 0,-1 0-1,1 1 1,0-1 0,-1 0 0,1 1 0,-1-1 0,1 0 0,-1 0 0,1 1 0,-1-1 0,1 0 0,-1 0 0,1 0 0,-1 0 0,1 1 0,-1-1 0,-12-1-1361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7.4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101 298 28,'-9'-3'478,"-39"-11"2854,43 12-2187,0 0 0,0 0 0,0 0 0,1-1 0,-1 1-1,-7-7 1,12 8-1039,-1 1 0,1-1 0,0 1 0,-1-1 0,1 1 0,0-1 0,0 1 0,0-1 0,-1 0 0,1 1 0,0-1 0,0 1 0,0-1-1,0 1 1,0-1 0,0 0 0,0 1 0,0-1 0,1 1 0,-1-1 0,0 0 0,0 1 0,0-1 0,0 1 0,1-1 0,-1 1 0,0-1-1,1 1 1,-1-1 0,0 1 0,1-1 0,-1 1 0,1-1 0,-1 1 0,1 0 0,-1-1 0,1 1 0,-1 0 0,1-1 0,-1 1 0,1 0 0,0-1-1,32-17-283,-24 14 106,29-16-1464,2 3 0,1 1 0,0 2 0,59-12-1,81-1 724,-177 26 1106,0 1-1,0-1 0,0 1 1,1 0-1,-1 0 1,0 1-1,0 0 0,0-1 1,0 1-1,0 0 0,0 1 1,6 2-1,-9-3-99,1 1 0,0-1 0,-1 1 0,0-1 0,1 1 0,-1 0 0,0 0 0,0 0 0,0 0 0,0 0 0,0 0 0,0 0 0,-1 0-1,1 0 1,-1 0 0,1 0 0,-1 0 0,0 0 0,0 1 0,0-1 0,0 0 0,0 0 0,-1 0 0,1 0 0,-1 3 0,-12 73 2122,6-38-1668,-3 58-1,10-84-691,0-1-1,1 1 0,0 0 0,1 0 1,1-1-1,0 0 0,1 1 1,6 14-1,5-7-50,-8-18 189,-6-17 106,-14-154 509,13 142-635,1 1 0,2-1 0,0 1 0,11-41 0,-7 42-4,1 0-1,13-25 1,-17 41 25,-1 1 0,1 0 1,1 0-1,-1 1 0,1-1 1,1 1-1,-1 0 1,1 1-1,0-1 0,12-8 1,-16 13-65,1 0 1,-1 0 0,1 0 0,0 0 0,-1 1-1,1-1 1,0 1 0,-1 0 0,1-1 0,0 1-1,-1 0 1,1 1 0,0-1 0,-1 0 0,1 1-1,0 0 1,-1-1 0,1 1 0,-1 0 0,1 0-1,-1 1 1,1-1 0,-1 0 0,0 1-1,0-1 1,0 1 0,0 0 0,0 0 0,0 0-1,0 0 1,2 3 0,3 3-92,-1 1 1,1 0-1,-1 0 0,-1 0 0,0 1 1,7 16-1,-4-1-846,-2 0 0,0 0 0,4 51 0,-6 28-8944,-4-103 9601,1 1 0,-1-1 0,0 0 0,0 0 0,0 1 0,0-1 0,-1 0 0,1 0 0,0 0 0,0 1 0,-1-1 0,1 0 0,-1 0 0,1 0 0,-1 0 0,1 0 0,-1 0 0,0 0 0,1 0 0,-1 0 0,0 0 0,0 0 0,0 0 0,0 0 0,0 0 0,0-1 0,-2 2 0,-9 0-1438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7.7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51 126 916,'-17'-7'1912,"4"0"580,-8-10 5717,21 12-6137,11-3-543,6-1-617,6 0-648,4 0-692,11-2-848,2 2-1041,4 2-523,7-1-244,4 1 43,6 1 313,-4-1 636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8.1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92 1748,'-21'-23'13312,"33"19"-10518,75-7 507,48-7-2709,0-8-6203,-113 16 331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8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19 568,'36'-19'17342,"-31"34"-16710,11 66 67,-4 0 0,3 124 1,-1 1-2454,-13-197 1794,-1-4-466,1 0 0,-1-1-1,1 1 1,0 0 0,0 0-1,1 0 1,3 7 0,-5-11 297,1 0 0,-1-1-1,1 1 1,-1-1 0,1 1 0,0 0 0,-1-1 0,1 1-1,0-1 1,-1 1 0,1-1 0,0 0 0,0 1 0,-1-1 0,1 0-1,0 1 1,0-1 0,0 0 0,-1 0 0,2 0 0,0 0-67,1 0 0,-1 0 0,0 0 0,0-1 0,0 1 0,0-1 0,0 0 0,0 0 0,0 0 0,0 0 0,2-1 0,6-5-336,-1 1-1,-1-1 1,1-1 0,-1 0-1,0 0 1,-1-1-1,12-18 1,38-71-89,-56 95 612,85-185 2875,-37 59 4512,-45 115-5976,-8 13-286,-13 21-390,-79 152-377,80-138-459,1 0 1,2 0-1,-12 50 1,22-75-52,1 1 0,1 0 0,0 0 0,0 0 0,1 0 1,1 15-1,0-21-21,-1-1 0,1 1 0,0-1 0,0 0 1,1 1-1,-1-1 0,1 0 0,-1 0 0,1 0 1,0 0-1,0 0 0,0 0 0,1 0 0,-1-1 1,1 1-1,-1-1 0,1 0 0,0 0 0,0 0 1,0 0-1,5 2 0,3 0-744,0 0 1,0-1-1,1 0 1,-1-1-1,1-1 1,0 1-1,-1-2 1,1 0-1,0 0 1,-1-1-1,1 0 1,12-4-1,6 0-718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9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223 181 796,'13'-6'2045,"0"-1"0,0-1 0,-1 0-1,20-17 1,-28 21-1593,0 1 0,0-1 0,0 0 0,-1 0 0,0 0 0,0 0 0,0-1 0,0 1 0,-1-1 0,1 0 0,-1 0 0,0 0 0,-1 0 0,1 0 0,-1 0 0,1-9 0,-2 12-409,0 1 0,0-1 0,0 1 0,0-1 0,-1 1 0,1-1 0,0 1 0,-1-1 0,1 1 0,-1-1 0,0 1 0,1-1 0,-1 1 0,0 0 0,0-1 0,0 1 0,0 0 0,0 0 0,0 0 0,0 0 0,0 0 0,-3-2 0,1 2-5,0-1-1,0 1 0,0 0 1,0 0-1,-1 0 0,1 0 0,0 1 1,-1 0-1,1-1 0,-5 1 0,-2 1-6,0 0 0,1 0-1,-1 1 1,0 0 0,1 1-1,-14 5 1,6 0-51,0 2 1,1 0-1,0 0 0,1 1 1,1 1-1,-1 1 0,2 0 1,0 1-1,1 0 0,0 1 1,1 0-1,0 1 0,-10 22 1,19-34-73,1 0 0,-1-1 0,1 1 0,0 0 1,0 0-1,0 0 0,0-1 0,1 1 0,-1 0 1,1 0-1,0 0 0,1 0 0,-1 0 0,0 0 1,1 0-1,0 0 0,0 0 0,0 0 0,3 4 1,-2-4-89,0-1 1,0 0 0,0 0-1,1-1 1,0 1-1,-1-1 1,1 1 0,0-1-1,0 0 1,0 0-1,0 0 1,0 0 0,1 0-1,-1-1 1,1 0-1,-1 1 1,1-1 0,-1-1-1,1 1 1,6 0-1,-2 0-94,0-1-1,0 1 1,0-2-1,0 1 1,0-1-1,0 0 1,0-1 0,0 0-1,-1 0 1,1-1-1,0 0 1,-1 0-1,7-5 1,-4 2 569,-1 0 1,-1-1-1,1 0 1,-1 0-1,11-13 1,-18 19-280,21-23 2948,-15 18-840,-14 18-622,0 0-1857,1 1 0,0 1 0,1-1 0,0 1 0,1 0 0,1 0 0,0 0 0,-1 15 0,4-27 71,0 0 1,0-1-1,0 1 0,0 0 0,0 0 0,0 0 0,1-1 0,-1 1 0,0 0 0,1-1 0,0 1 0,-1 0 0,1-1 0,0 1 0,0 0 0,0-1 0,0 1 0,0-1 0,0 0 0,0 1 0,1-1 0,-1 0 0,2 2 0,0-2-149,0 1 1,-1-1-1,1 0 0,0 0 0,0 0 0,0 0 0,0 0 0,0-1 1,0 0-1,0 1 0,0-1 0,0 0 0,4-1 0,26-3-1641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39.8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394 185 660,'21'-106'4691,"-21"102"-4402,1 0-1,-1 0 1,1 1-1,0-1 1,0 0-1,1 1 1,-1-1-1,3-2 1,-2 3 301,0 1-1,0-1 1,0 1 0,1 0-1,-1 0 1,1 0 0,-1 0-1,1 0 1,4-1 0,-6 2-306,0 1-1,0 0 1,0-1 0,0 1 0,0-1 0,-1 1 0,1-1 0,0 1 0,0-1 0,-1 1 0,1-1 0,-1 0 0,1 1 0,0-1 0,-1 0 0,1 0 0,-1 0 0,1-1 0,-1 2-190,0-1 1,0 1 0,-1 0 0,1-1 0,0 1 0,0 0 0,-1-1 0,1 1 0,0 0 0,-1-1-1,1 1 1,0 0 0,-1-1 0,1 1 0,-1 0 0,1 0 0,0 0 0,-1 0 0,1-1 0,-1 1-1,1 0 1,-1 0 0,1 0 0,0 0 0,-2 0 0,-36-1 450,22 4-528,0 0 0,0 1 0,0 1 1,1 0-1,0 1 0,0 1 0,0 0 0,1 1 0,0 0 0,0 2 1,1-1-1,1 2 0,-1-1 0,2 2 0,-1 0 0,2 0 0,-1 1 1,2 0-1,0 0 0,0 1 0,2 1 0,-1 0 0,-9 29 0,6 10-152,2 0 0,2 1 0,3-1-1,4 72 1,0-61-39,-2 0-1,-16 97 1,-36 49-665,52-206 783,1 0 1,0 1-1,0-1 0,0 1 0,0-1 0,1 1 0,0-1 1,0 1-1,0-1 0,1 1 0,2 7 0,-2-10-6,0 0-1,1 0 1,-1 0 0,1 0-1,0 0 1,0 0 0,0 0-1,0-1 1,1 1-1,-1-1 1,1 0 0,-1 0-1,1 0 1,0 0 0,0 0-1,0 0 1,0-1-1,0 0 1,5 2 0,14 5-1000,1-1-1,0-1 1,1-1 0,36 3 0,-48-7 28,0-1 1,1 0-1,-1 0 1,0-1-1,1-1 0,-1 0 1,0-1-1,0 0 1,0-1-1,17-7 1,-8-3-703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40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99 148 408,'-14'-66'3464,"5"24"907,4 3 3932,2 75-5047,-8 21-2520,-1-2-599,-3 30-261,-12 98-1826,25-151-649,2 57 0,2-76 1322,-1 0-1,2 0 0,3 12 1,-4-20 734,-1 0 1,1-1-1,0 1 1,0-1-1,1 1 1,-1-1-1,1 0 1,0 1 0,0-2-1,5 6 1,9 4-1392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37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0 116 668,'2'-6'600,"8"-48"4312,-5-1 4907,-12 101-6363,-2 20-3139,16 139-54,-1-92-732,7 22-2290,-10-119 1340,9-30-4198,-11 12 5267,-1 0 0,0 0 1,1-3-1,0-13-1259,-1 0 0,0 0 0,-6-35 0,-6 10 33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25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26 716,'15'-26'14137,"-15"26"-13986,1 1 0,-1-1-1,1 1 1,-1-1 0,1 1-1,0 0 1,-1-1-1,0 1 1,1-1 0,-1 1-1,1 0 1,-1-1 0,0 1-1,0 0 1,1 0-1,-1-1 1,0 1 0,0 0-1,0 0 1,0-1 0,0 1-1,0 0 1,0 0-1,0 0 1,5 34 613,-2 0 0,-2 0 0,-5 61 0,0-3-314,21 146-595,-7-148-1725,-9-56-680,-1-34 2184,1 0 0,-1 0 0,0 0-1,0 0 1,0 0 0,-1 0 0,1 0 0,0 0-1,0 0 1,0 0 0,-1 0 0,1 0 0,0 0 0,-1-1-1,-1 3-365,1-3 459,1 0 0,-1-1 0,0 1-1,1-1 1,-1 0 0,0 1 0,1-1 0,-1 0 0,1 1 0,-1-1-1,1 0 1,-1 0 0,1 1 0,0-1 0,-1 0 0,1 0-1,0 0 1,0 1 0,-1-1 0,1 0 0,0 0 0,0 0 0,0-1-1,-4-23-2121,1 9 1007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40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18 102 1680,'-3'-51'4208,"0"1"3471,2 238-1561,-2-44-8747,-3 1-3940,5-126 3580,1-1-1,3 33 1,-2-43 1550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40.9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75 101 772,'-16'-6'1712,"6"3"1098,0 0 0,0-1 1,-15-9-1,24 13-2740,1 0 1,0 0-1,0 0 0,0 0 0,0-1 0,-1 1 0,0-1 351,1 1-350,0 0-1,0 0 0,0 0 0,0 0 0,0-1 0,0 1 0,-1 0 1,1 0-1,0 0 0,0-1 0,0 1 0,0 0 0,0 0 1,0 0-1,0-1 0,0 1 0,0 0 0,0 0 0,0-1 1,0 1-1,0 0 0,0 0 0,0 0 0,0-1 0,0 1 1,1 0-1,-1 0 0,0 0 0,0-1 0,0 1 0,1 0 211,-1-1-211,15-6 939,20-1-1025,326-39-5191,-368 67 9163,5-13-3706,0 0-1,1 0 1,0 0-1,0 0 1,0 0-1,1 7 1,6 13-2,14 35 1,-12-39-238,-1 1-1,5 29 1,-10-45 45,-2 0 0,1 0 1,-1 0-1,0 0 0,-1 1 0,1-1 0,-2 0 0,1 0 0,-1-1 0,-6 15 0,4-11 134,-1-1-1,0 0 0,-1 0 0,0-1 0,-12 15 0,17-22-301,0 0 0,-1-1 0,1 1 1,-1 0-1,0-1 0,1 0 0,-1 1 1,0-1-1,0 0 0,0 0 0,0 0 0,0 0 1,0 0-1,0 0 0,0-1 0,0 1 0,0-1 1,-1 0-1,1 1 0,0-1 0,0 0 1,0 0-1,-1 0 0,1 0 0,0-1 0,0 1 1,0-1-1,0 1 0,0-1 0,-1 0 1,1 0-1,0 0 0,1 0 0,-1 0 0,0 0 1,-2-2-1,2 1-214,1 1 0,-1 0-1,1-1 1,0 1 0,-1-1 0,1 1 0,0-1 0,0 0 0,0 1-1,0-1 1,0 0 0,1 0 0,-1 0 0,0 0 0,1 0 0,-1 0-1,1 0 1,0 0 0,0 0 0,0 1 0,0-1 0,0 0 0,1-3-1,0-2-433,0 1 0,1 0-1,0 0 1,1 0-1,-1 0 1,6-8-1,14-21-1453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41.3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1 135 1044,'37'-31'5320,"-4"-2"8098,-34 54-9335,0-13-3627,-1 18-553,1-1 0,1 1 0,1 0 0,1 0 0,7 33-1,-7-51-123,0-1-1,1 0 0,0 0 0,0 1 0,1-2 0,-1 1 0,1 0 0,1-1 1,8 10-1,-9-12 78,0 0 0,1 0 1,-1-1-1,1 0 0,0 0 0,-1 0 1,2-1-1,-1 1 0,0-1 0,0-1 1,1 1-1,-1-1 0,1 1 0,10-1 1,-9-1 96,-1 0-1,1 0 1,0-1 0,-1 0 0,1-1 0,-1 1 0,1-1-1,-1-1 1,0 1 0,1-1 0,-1 0 0,-1 0 0,1-1-1,0 0 1,-1 0 0,0 0 0,0-1 0,0 1 0,0-1-1,-1 0 1,0-1 0,0 1 0,3-7 0,2-2 102,-1 0 1,-1-1-1,0 0 1,-1 0-1,0 0 1,-2-1 0,0 0-1,4-24 1,-8 33-14,1 0 1,-1 1-1,0-1 1,0 0 0,0 1-1,-1-1 1,0 0-1,-1 1 1,0-1 0,0 1-1,0 0 1,0-1-1,-1 1 1,0 0-1,-8-10 1,7 11-53,0 1-1,0-1 1,-1 1 0,0 0 0,0 1-1,0-1 1,0 1 0,-1 0-1,1 0 1,-1 1 0,0 0 0,1 0-1,-1 0 1,0 0 0,0 1-1,0 0 1,-8 0 0,2 1-399,0-1 0,0 2-1,1-1 1,-1 2 0,0 0 0,0 0 0,-12 5 0,17-5-308,1 0 1,0 1-1,0 0 1,0 0-1,0 1 0,0-1 1,0 1-1,1 0 1,0 1-1,0-1 0,0 1 1,1 0-1,-8 10 1,6 0-2001,7-4 447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41.7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61 260 1500,'-13'-20'1956,"-1"1"265,1 6 295,3 1-184,3 4-356,3 3-268,4 1-256,11 4-295,2 4-413,11 3-620,6-1-724,1 1-853,3-3-907,-7-3-460,3-1-140,-3-5 107,-3-4 373,0-6 628</inkml:trace>
  <inkml:trace contextRef="#ctx0" brushRef="#br0" timeOffset="1">268 16 276,'-5'-2'954,"-1"-1"0,1 1 0,-1 0 0,1 0 0,-1 1 0,0-1-1,0 2 1,-7-2 0,11 3-735,0-1 0,0 0-1,1 1 1,-1 0 0,0-1 0,0 1-1,1 0 1,-1 0 0,1 0-1,-1 0 1,1 0 0,-1 0 0,1 1-1,-1-1 1,1 0 0,0 1-1,0-1 1,0 1 0,0-1 0,0 1-1,0 0 1,0-1 0,1 1-1,-1 0 1,0 0 0,1-1 0,0 1-1,-1 0 1,1 0 0,0 3-1,-4 30 147,1-1 0,3 1-1,4 50 1,-1-29-1582,-2-29 241,-1-7-1245,0 0 0,2 1 0,1-1 0,8 35 0,-2-38-21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42.2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11 136 16,'-5'-44'3014,"3"35"-1356,1 0 0,0 0 0,0 0 0,1 0 0,1-10 0,-1 18-1477,0-1 1,1 1-1,0 0 1,-1-1-1,1 1 1,0-1-1,0 1 1,0 0-1,0 0 1,0 0-1,0-1 0,0 1 1,0 0-1,0 0 1,1 1-1,-1-1 1,0 0-1,1 0 1,-1 1-1,0-1 1,1 0-1,-1 1 1,1-1-1,-1 1 1,1 0-1,-1 0 1,3-1-1,47 0 204,-43 1-199,16 1-172,1 2 0,-1 0 0,-1 1 1,1 2-1,24 8 0,-36-9 7,1 0 0,-1 0 0,0 1 0,0 1 0,0 0 0,-1 0 0,0 1 0,0 1 0,-1 0 0,15 17 0,-21-20 5,0 1-1,-1-1 0,1 1 0,-1 0 0,-1 0 0,1 1 0,-1-1 0,0 0 1,-1 1-1,0-1 0,0 1 0,-1 0 0,0-1 0,0 1 0,0-1 0,-3 10 1,-3 17 60,-1-2 1,-17 46-1,12-40-53,-4 18-27,3 1-1,2 0 1,3 0-1,-1 74 1,4 105-295,4-230 248,0 1 1,0 0-1,0-1 0,-1 1 1,0-1-1,0 0 0,-1 0 1,0 0-1,0 0 0,0 0 1,-1-1-1,0 1 0,0-1 1,-7 8-1,9-11-73,-1 0 0,1 0 0,-1-1 0,1 1 0,-1 0 0,0-1 0,1 0 0,-1 1 0,0-1 1,0 0-1,0 0 0,0-1 0,0 1 0,-4 0 0,4-1-182,0-1 1,0 1-1,0 0 0,0-1 1,0 0-1,0 0 0,0 0 1,1 0-1,-1 0 0,0 0 1,0-1-1,1 0 0,-1 1 1,1-1-1,-1 0 0,-3-4 1,5 5-98,-1-1 1,1 0 0,-1 1-1,1-1 1,-1 0 0,1 0-1,0 0 1,0 0 0,0 0-1,0-1 1,0 1 0,1 0-1,-1 0 1,1 0-1,-1-1 1,1 1 0,0 0-1,0-1 1,0 1 0,0-4-1,6-12-1915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42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3 848,'-2'-3'25910,"15"5"-27840,50 8 2916,98 2-1,65-18-2800,-205 9 254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45.9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325 39 364,'11'-4'1293,"-10"4"-810,1 0 1,20-14 9177,-21 13-9178,-1 0 1,1 0-1,-1-1 0,1 1 0,-1 0 0,1 0 0,0-3 0,-2 4-420,1-1 1,0 1-1,-1-1 0,1 1 0,-1-1 1,1 1-1,-1-1 0,1 1 1,-1-1-1,1 1 0,-1 0 0,1-1 1,-1 1-1,1-1 0,-1 1 0,1 0 1,-1 0-1,0 0 0,1-1 0,-1 1 1,0 0-1,1 0 0,-1 0 1,0 0-1,1 0 0,-1 0 0,0 0 1,1 0-1,-1 0 0,0 0 0,1 0 1,-1 1-1,0-1 0,-28 5-95,27-4 133,-14 2-75,1 1 0,0 1 0,0 1-1,0 0 1,1 1 0,0 1 0,0 0 0,0 0-1,1 2 1,1-1 0,0 2 0,-18 19-1,18-16 31,1 1 0,0 0-1,1 1 1,1 1 0,0 0-1,1 0 1,1 0 0,1 1-1,0 0 1,-4 26 0,2 7 47,3 0-1,2 0 1,7 98 0,35 153 68,-33-263-166,2 0-1,1 0 0,23 57 1,-27-85-77,0 0 0,0 0 1,1-1-1,0 1 1,1-1-1,0-1 1,1 0-1,0 0 1,0 0-1,1-1 1,0 0-1,0-1 1,1 0-1,0 0 1,0-1-1,13 6 1,-4-5-492,1-1 1,-1-1-1,1 0 0,0-2 1,0 0-1,1-1 1,-1-1-1,36-3 1,-37 0-904,-1-1 1,-1 0 0,1-1 0,0-1-1,32-15 1,-24 6-530,-8-3 243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46.3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51 324,'-3'-11'1288,"-14"-28"7445,17 39-8577,-1 0 0,1 0 0,-1 1 0,1-1 0,0 0 0,-1 1-1,1-1 1,0 0 0,-1 1 0,1-1 0,0 1 0,-1-1 0,1 0 0,0 1 0,0-1 0,-1 1 0,1-1 0,0 1 0,0-1-1,0 1 1,0-1 0,0 1 0,-1-1 0,1 1 0,0-1 0,0 1 0,0-1 0,1 1 0,-1-1 0,0 1 0,0 0 0,2 21 1281,-2-19-987,13 110 2396,16 120-1531,-20-181-2776,2 1 1,26 67-1,-37-118 1343,5 12-1300,1 0-1,0 0 1,12 17-1,-17-28 1049,1 0 1,0-1-1,0 1 0,0-1 1,0 1-1,0-1 0,0 0 0,1 0 1,-1 0-1,1 0 0,0 0 1,0 0-1,-1-1 0,1 0 0,0 1 1,0-1-1,0 0 0,0 0 0,1-1 1,-1 1-1,0-1 0,4 1 1,17-5-1713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46.7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0 139 604,'9'-43'2622,"-4"23"1772,-1 0 1,4-36 3083,0 93-6530,0 98-1227,-11 152 0,0-181-3965,1-1-3920,-25-125 953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47.0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105 254 364,'-31'-28'1720,"23"22"-647,0-1 0,0 0 0,1 0 0,0 0 0,0-1 0,1 0 0,0-1 0,0 1 0,-4-11 1,10 17-876,-1 0 0,1 0 1,0 0-1,0-1 1,1 1-1,-1 0 1,0 0-1,1 0 1,-1-1-1,1 1 0,0 0 1,0 0-1,0 0 1,0 0-1,0 0 1,0 0-1,0 1 1,0-1-1,1 0 0,-1 1 1,1-1-1,0 1 1,-1-1-1,1 1 1,3-2-1,6-6 130,1 1 0,20-10 1,-31 17-283,15-8-53,1 1 0,0 1 0,0 1 0,0 0 0,1 1 0,-1 1-1,29-2 1,-44 5-10,-1 1 0,0 0 0,1 0 0,-1 0 0,1 0 0,-1 0 0,0 0 0,1 1 0,-1-1 0,1 0 0,-1 1 0,0-1 0,1 1 0,-1-1 0,0 1 0,0 0 0,2 1 0,-2-1 11,-1-1 0,1 1-1,-1 0 1,1 0 0,-1-1 0,0 1 0,1 0 0,-1 0 0,0 0 0,0 0 0,0 0 0,1 0 0,-1-1 0,0 1-1,0 0 1,0 0 0,0 0 0,-1 0 0,1 0 0,0 1 0,-3 6 8,0 0-1,0-1 1,-1 1 0,-9 12 0,3-2 1,6-10-2,2-3 2,-1 0-1,1 0 1,-1 0-1,2 1 1,-1-1-1,0 1 1,0 7-1,2-11-20,0 0 0,1 0-1,-1 0 1,1 0 0,-1 0 0,1 0 0,0 0-1,-1 0 1,1 0 0,0 0 0,0 0-1,1 0 1,-1 0 0,0-1 0,1 1-1,-1 0 1,1-1 0,-1 1 0,1-1 0,0 0-1,-1 0 1,1 1 0,3 0 0,15 9-346,0-1 1,0-1 0,26 7 0,-30-12 264,-1 1-1,0 1 0,0 1 1,-1 0-1,0 0 1,0 2-1,0-1 1,12 12-1,-24-18 118,0 0 0,0 1 0,0-1 0,0 1 0,0-1 0,-1 1 0,1 0 0,-1-1 0,1 1 0,-1 0 0,0 0 0,0 0-1,-1 0 1,1 0 0,0 0 0,-1 1 0,0 2 0,0-1 39,-1 0 1,1 0-1,-2 0 1,1 0-1,0 0 0,-1 0 1,0-1-1,0 1 1,-5 8-1,-2 0 113,-1 1 1,0-1-1,-2-1 1,1 0-1,-20 15 0,-20 11-177,47-35-263,0-1 0,0 0-1,-1 1 1,1-1 0,-1-1 0,1 1-1,-1-1 1,1 0 0,-1 0 0,0 0-1,-6 0 1,10-1 94,0 0 1,0 0-1,0 0 0,0 0 0,0-1 1,0 1-1,1 0 0,-1 0 0,0-1 1,0 1-1,0-1 0,0 1 0,1-1 1,-1 1-1,0-1 0,1 1 0,-1-1 1,0 0-1,1 1 0,-1-1 0,1 0 1,-1 0-1,1 1 0,-1-1 0,1 0 1,-1 0-1,1 0 0,0 1 1,-1-1-1,1 0 0,0 0 0,0 0 1,0 0-1,0 0 0,0 0 0,0 0 1,0 0-1,0 0 0,0 1 0,0-1 1,0 0-1,1 0 0,-1 0 0,0 0 1,0 0-1,2-1 0,1-7-805,1-1 1,0 1-1,8-12 0,-9 15 576,23-38-1353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26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63 327 660,'-2'3'5944,"-3"10"-3574,-6 28 1290,-4 15-755,-9 61 0,21-101-2817,2 1 1,0 0-1,1-1 0,0 1 0,1 0 1,1-1-1,1 1 0,6 22 0,-7-34-91,0 0-1,0 0 1,0 0-1,0-1 0,1 1 1,0-1-1,-1 1 0,2-1 1,-1 0-1,1 0 0,-1 0 1,1-1-1,0 1 1,0-1-1,1 0 0,8 5 1,-7-5-26,1-1 1,0 0 0,-1 0 0,1-1 0,0 0 0,0 0 0,-1 0-1,1-1 1,0 0 0,0 0 0,12-3 0,-5 0-24,1 0 0,-1-1 0,0-1 0,0-1 0,0 0 1,-1-1-1,0 0 0,0-1 0,0 0 0,-1-1 0,16-15 0,-17 11 72,0-1-1,-1 0 1,0-1-1,-2 1 0,1-2 1,-2 1-1,0-1 0,-1 0 1,0-1-1,-2 0 1,0 1-1,0-1 0,-2-1 1,1-26-1,-2 7 24,-2 1 1,-1 0-1,-2-1 0,-2 1 0,-20-68 0,23 94-40,-4-15 37,-21-44 0,26 64-26,0-1 1,-1 1-1,0 0 0,0 1 0,-1-1 0,1 1 0,-1-1 1,0 1-1,0 0 0,0 0 0,-1 1 0,1-1 0,-1 1 1,-9-5-1,11 8-10,0-1 0,-1 0 1,1 1-1,0 0 0,-1 0 0,1 0 1,0 0-1,0 0 0,-1 1 1,1-1-1,0 1 0,0 0 0,-1 0 1,1 0-1,0 0 0,0 1 0,0-1 1,0 1-1,-3 3 0,-3 1-50,0 1 0,0 0 1,1 1-1,-11 12 0,0 4-653,1 1 0,1 1 0,1 0-1,1 1 1,2 1 0,-17 49 0,23-57-276,1 2 0,1-1 0,1 1 0,1-1 0,1 1 0,0 0 0,2 0 0,1 0 0,1 0 0,4 24 0,9 5-1124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47.4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75 1488,'21'-23'2270,"-16"15"-598,1 1-1,1 0 1,0 0-1,0 1 1,12-9 257,-19 15-1801,0 0 1,1 0 0,-1 0 0,0 0-1,1 0 1,-1 0 0,0 0 0,1-1-1,-1 1 1,0 0 0,1 0 0,-1 0-1,0 0 1,1 0 0,-1 1 0,0-1-1,4 2 1546,-3-2-1545,5 15 1835,-2 25-1159,-3-29-299,1 7-510,0 0 0,2 0 0,0 0 0,1 0 1,1-1-1,15 32 0,-19-45-67,0 1-1,1-1 1,0 0 0,0 0 0,0 0-1,1 0 1,-1 0 0,1-1-1,0 0 1,0 0 0,0 0-1,0 0 1,1 0 0,-1-1 0,1 0-1,-1 0 1,1 0 0,0 0-1,0-1 1,0 0 0,0 0-1,0 0 1,0-1 0,0 1 0,0-1-1,0 0 1,0-1 0,0 1-1,8-3 1,-6 1 51,1-1 0,-1 0 0,0 0 0,-1 0 0,1-1 0,-1 0 0,1 0 0,-1-1 0,0 0 0,-1 0 0,1 0 0,-1-1 0,0 1 0,0-1 0,-1-1 0,0 1 0,0-1 0,0 1 0,-1-1 0,0 0 0,0 0 0,-1 0 0,0-1 0,2-10 0,-3 14 32,0-1 1,-1 0-1,1 0 0,-1 0 1,0 0-1,0 0 0,0 0 1,-1 0-1,0 0 0,0 0 1,0 0-1,0 1 0,-1-1 1,0 0-1,0 1 0,0-1 0,0 1 1,-1 0-1,0 0 0,0 0 1,0 0-1,0 0 0,-1 0 1,1 1-1,-1 0 0,0 0 1,0 0-1,0 0 0,0 0 1,-1 1-1,1 0 0,-1 0 0,1 0 1,-1 1-1,0-1 0,0 1 1,-7-1-1,1 1-178,0 0-1,0 1 0,0 0 1,0 0-1,0 1 1,1 1-1,-1 0 1,0 0-1,1 1 1,-14 5-1,16-4-486,0-1 1,1 1-1,-1 0 0,1 1 1,0-1-1,0 1 1,1 1-1,-1 0 0,1-1 1,0 2-1,1-1 0,0 1 1,-8 12-1,12-18 375,0 0 1,0 1-1,1-1 0,-1 1 0,0 0 0,1-1 1,-1 1-1,1 0 0,-1-1 0,1 1 1,0 0-1,0-1 0,-1 1 0,1 0 0,1 0 1,-1-1-1,0 1 0,1 3 0,10 3-1796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47.8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13 135 160,'-1'-2'468,"-1"1"0,1-1-1,0 1 1,0-1 0,0 0 0,0 0-1,0 0 1,0 0 0,1 0 0,-1 0-1,0 0 1,1 0 0,0 0 0,-1 0-1,1 0 1,0 0 0,0 0 0,0 0-1,1 0 1,-1 0 0,0 0 0,1 0 0,-1 0-1,2-3 1,0 3 116,-1-1-1,1 1 1,0 0-1,-1 0 1,1 0-1,1 0 1,-1 0 0,0 0-1,3-1 1,18-10 319,2 3-678,1 1-1,0 2 1,1 0-1,-1 2 1,1 0-1,0 2 1,0 1 0,1 2-1,-1 0 1,39 6-1,-61-5-227,0 0-1,0-1 0,0 1 1,0 1-1,0-1 0,0 1 1,0 0-1,-1 0 0,1 0 1,-1 1-1,1-1 0,-1 1 1,0 0-1,0 1 0,0-1 1,-1 1-1,1-1 0,-1 1 1,0 0-1,0 0 0,0 0 1,-1 1-1,1-1 0,-1 1 1,0 0-1,0-1 0,-1 1 1,1 0-1,0 9 0,3 20 63,-2 0 0,-2 0 0,-1 1 0,-7 53 0,-1 37 204,9-70-182,2 1 0,3-1-1,2 1 1,18 62 0,-21-98-92,0-5-30,0 0 0,-2 0 1,0 0-1,0 1 0,-2-1 0,0 1 0,-1 16 0,0-29 9,-1-1-1,1 1 0,-1-1 1,0 0-1,0 1 0,0-1 0,0 0 1,0 1-1,0-1 0,-1 0 1,1 0-1,-1 0 0,1 0 1,-1 0-1,0-1 0,0 1 1,0 0-1,0-1 0,-3 3 0,1-3-95,0 1 0,0 0-1,0-1 1,0 0-1,0 0 1,-1 0-1,1-1 1,0 1-1,0-1 1,-8 0 0,1-2-553,0 1 1,0-1-1,0-1 1,0 0-1,1 0 1,-1-1-1,1 0 1,-10-6 0,11 4-155,0 0 1,0 0-1,0 0 1,1-1 0,0-1-1,1 1 1,0-1 0,0 0-1,0-1 1,-7-12-1,-4-24-1741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48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17 156 1748,'-9'-49'4485,"2"0"3177,7 47-7407,0 0 0,0 0 1,0 1-1,1-1 0,-1 0 1,1 0-1,-1 0 0,1 1 1,0-1-1,0 0 0,0 1 1,0-1-1,0 1 1,0-1-1,0 1 0,0-1 1,0 1-1,1 0 0,-1 0 1,1 0-1,-1-1 0,1 1 1,-1 1-1,1-1 0,0 0 1,-1 0-1,1 1 0,0-1 1,0 0-1,-1 1 0,3-1 1,10-2 323,-1 0 0,29-2 0,-33 4-170,5-1-258,0 1 1,0 1 0,0 0 0,0 1 0,0 0 0,0 1 0,15 5 0,-25-6-162,0 0 0,0 1 0,0-1 0,0 1 0,0 0 0,0 0 0,-1 1 0,1-1 0,-1 1 0,1 0 0,-1 0 0,0 0 0,0 0 0,0 0 0,-1 1 0,1-1 0,-1 1 0,0 0 0,0 0 0,0 0 1,-1 0-1,1 0 0,-1 0 0,0 0 0,0 0 0,1 9 0,-2 5-43,-1 0 0,-1 0 0,0 0 0,-1 0 0,-1 0 0,-9 27-1,-9 46-253,20-81 176,1-1 0,0 1 0,1 0 0,0 0 0,1 0-1,0 0 1,3 12 0,-2-17-224,0 1 0,0 0 0,0-1 0,1 0 0,0 0 0,0 0 0,0 0 0,0 0 0,1 0 0,0-1 1,0 0-1,0 0 0,1 0 0,-1 0 0,1-1 0,0 1 0,9 3 0,7 3-2093,-1-2 0,1 0 0,30 6 0,-11-3-457,1 3 121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48.5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0 348,'-11'25'16026,"10"-25"-15856,87-1 4201,28 0-3481,-77 2-2545,1 2-1,56 11 1,-90-14 1115,0 1 1,0 0 0,0 1-1,0-1 1,0 1-1,0 0 1,-1-1-1,1 2 1,-1-1-1,6 5 1,-8-7 346,-1 1 0,1 0 0,-1-1 0,1 1 0,-1 0 0,1-1 0,-1 1 1,0 0-1,1 0 0,-1-1 0,0 1 0,1 0 0,-1 0 0,0 0 0,0-1 0,0 1 0,0 0 0,0 0 0,0 0 0,0 0 0,0 1 0,-1 0-15,0-1-1,0 1 1,0 0-1,0-1 1,0 1 0,0 0-1,0-1 1,-1 1-1,1-1 1,0 0-1,-1 1 1,1-1-1,-3 1 1,-17 12-716,-39 20 1,-29 7 3327,28-14 442,29-13-973,22-11-958,0 1-1,1 1 1,-1 0-1,1 0 0,0 1 1,-13 10-1,22-16-834,-1 0-1,1 1 0,-1-1 1,1 1-1,-1-1 0,1 1 1,-1-1-1,1 1 0,0-1 1,-1 1-1,1 0 0,0-1 1,-1 1-1,1-1 0,0 1 1,0 0-1,0-1 0,-1 1 1,1 0-1,0-1 0,0 1 1,0 0-1,0-1 0,0 1 1,0 0-1,1-1 0,-1 1 1,0 0-1,0 0 0,1 0-19,0 0-1,0 1 1,0-1-1,0 0 1,0 0-1,0-1 1,1 1-1,-1 0 1,0 0-1,0 0 1,1-1-1,2 2 1,41 8-629,-28-8-782,0-1 1,28-3-1,-29 1-346,-1-2 0,1 0 0,-1 0-1,0-2 1,25-10 0,-6-1-596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48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94 772,'12'13'11669,"-14"-3"-10804,0-2-439,1 0 1,1 0-1,-1-1 1,1 1-1,0 0 1,1 0-1,0 0 1,0 0-1,1-1 1,0 1-1,0 0 1,4 7-1,-2-7-343,-1-1 0,2 1 0,-1-1 0,1 0 0,0 0 0,1-1 0,0 1 0,0-1 1,0-1-1,10 8 0,-10-8-169,0-1 1,1 0 0,0-1-1,0 1 1,0-1 0,0-1 0,0 1-1,1-1 1,-1 0 0,1-1-1,0 0 1,-1 0 0,1-1 0,0 0-1,-1 0 1,1 0 0,0-1-1,-1-1 1,1 1 0,-1-1 0,1 0-1,-1-1 1,0 0 0,0 0 0,0-1-1,8-5 1,-9 5 135,0 0 0,0-1 0,-1 0 1,1 0-1,-1 0 0,0-1 0,-1 1 0,1-1 0,-1 0 1,-1-1-1,1 1 0,-1-1 0,0 1 0,0-1 0,-1 0 1,0 0-1,0 0 0,-1-1 0,0 1 0,0 0 0,0-1 0,-1 1 1,0 0-1,-1-1 0,0 1 0,0 0 0,0 0 0,-1 0 1,0-1-1,-1 2 0,1-1 0,-1 0 0,-1 0 0,1 1 1,-1 0-1,0 0 0,0 0 0,-1 0 0,0 0 0,0 1 1,0 0-1,-1 0 0,0 1 0,0-1 0,0 1 0,-13-6 0,13 7-73,0 0 0,-1 1-1,0 0 1,0 0 0,0 0-1,0 1 1,0 0 0,0 0-1,0 1 1,0 0-1,-11 1 1,9 1-432,1-1 0,0 1 0,0 1 0,1 0 0,-1 0 0,0 0 0,1 1 0,-14 9 0,10-4-583,1 0 0,0 0-1,0 0 1,1 1 0,0 1 0,1 0 0,0 0-1,1 0 1,0 1 0,1 0 0,-9 25-1,4 4-1301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55.7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0 900,'0'25'8686,"0"34"-454,8 91-5839,56 311-184,-47-351-2645,-13-77-56,4 27-1010,3-26-2766,10-48-4469,-18 7 7893,0 0 1,0 0-1,-1 0 1,0-1-1,2-10 1,2-20-885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56.1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184 89 1192,'4'-12'920,"15"-37"3541,-1 21 2173,-17 39-2577,-3 8-3186,-12 36-304,-3-1-1,-2-1 1,-39 77-1,-9 24-634,63-143 47,-9 20-134,-12 53 0,23-75 100,1-1 1,-1 0 0,1 1-1,1-1 1,0 1-1,0-1 1,1 0-1,-1 1 1,2-1-1,-1 0 1,1 1-1,4 7 1,-5-12 8,1 0 1,0 0 0,1-1-1,-1 1 1,1 0-1,0-1 1,0 0 0,0 0-1,0 0 1,0 0-1,1 0 1,-1 0 0,1-1-1,5 3 1,-2-2-88,0 0 0,0-1 0,0 0 0,1 0 1,-1 0-1,0-1 0,15 0 0,1-2-828,-1 0-1,1-2 1,0-1-1,32-9 0,-28 6-1077,0-1 0,-1-1 0,0-2 0,43-24 0,-34 10 108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56.6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280 84 388,'-8'-31'18103,"6"18"-16433,2 11-1631,0 0 0,1 0 0,-1 0 0,0 0 0,-1 0 0,1 1 0,0-1 0,0 0 0,-1 0 0,1 0 0,-1 0 0,0 1 0,1-1 0,-1 0 0,0 1 0,0-1 0,-2-2 0,1 3-34,0 0-1,0 1 1,0-1-1,0 0 0,0 1 1,0 0-1,0 0 1,0-1-1,0 1 0,0 0 1,0 1-1,0-1 1,-1 0-1,1 0 0,0 1 1,0 0-1,-2 0 1,-7 3 14,0 0 1,0 0 0,1 1-1,0 0 1,0 1-1,0 0 1,0 1 0,1 0-1,0 0 1,1 1 0,-1 0-1,2 1 1,-1-1 0,-9 16-1,7-9-162,1 1 1,0 0-1,1 0 0,1 1 0,1 0 1,0 0-1,1 1 0,-4 26 0,8-38 21,0 1-1,0 0 1,1-1-1,0 1 1,1 0-1,-1-1 1,1 1-1,0-1 0,3 9 1,-3-13 41,0 0 0,0 0 1,0 0-1,1 0 0,-1 0 1,0 0-1,1 0 0,-1-1 0,1 1 1,-1-1-1,1 1 0,0-1 1,0 0-1,0 1 0,0-1 0,0 0 1,0 0-1,0 0 0,0-1 1,0 1-1,0 0 0,0-1 1,0 1-1,1-1 0,-1 0 0,0 0 1,0 0-1,1 0 0,-1 0 1,4-1-1,3-1-91,-1 0 0,1-1 0,-1 1 1,1-2-1,-1 1 0,0-1 0,0 0 0,-1-1 1,1 0-1,-1 0 0,0-1 0,-1 1 1,1-2-1,-1 1 0,9-12 0,2-5 638,0-1-1,-2-1 1,19-39 0,-7 4 2459,-36 126-2175,6-50-1472,0 0-1,2 1 0,0-1 1,1 1-1,2 20 0,-1-34 342,-1 1 1,1 0-1,0-1 0,0 1 0,0-1 1,0 1-1,0-1 0,1 0 0,0 1 1,0-1-1,0 0 0,0 0 0,0 0 1,0 0-1,1-1 0,-1 1 0,1-1 1,0 1-1,0-1 0,0 0 0,0 0 1,0 0-1,0-1 0,1 1 0,-1-1 1,1 0-1,-1 0 0,1 0 0,6 1 1,25 1-1824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46 632,'3'-12'2596,"-13"-21"11526,10 34-13554,0 3-944,7 0-1073,3 1-987,3 1-476,11-3-164,-3-1 55,9-4 405,1-7 780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0.0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357 100 668,'2'-2'438,"-1"0"0,0 0-1,1 1 1,-1-1 0,0 0 0,0 0 0,0 0-1,0 0 1,0 0 0,0 0 0,-1 0 0,1-1-1,-1 1 1,1 0 0,-1 0 0,0-1 0,0 1-1,0 0 1,0 0 0,-1 0 0,1-1-1,0 1 1,-1 0 0,1 0 0,-1 0 0,0 0-1,0 0 1,0 0 0,0 0 0,0 0 0,0 0-1,-1 0 1,1 0 0,-1 1 0,1-1 0,-3-1-1,1 0-47,0 1-1,-1-1 0,1 1 0,-1 0 0,0 0 1,1 1-1,-1-1 0,-5-1 0,4 2-371,0 0 0,0 0 0,0 1-1,0 0 1,0-1 0,0 2-1,-5-1 1,-2 3 47,0 0 0,1 0 1,-1 1-1,1 1 0,0 0 0,0 0 0,0 1 0,1 1 0,0 0 1,0 0-1,1 1 0,-1 0 0,2 0 0,-1 1 0,1 0 0,1 1 1,-8 12-1,3-4-7,1 0 1,1 1 0,1 1 0,1-1-1,0 2 1,2-1 0,0 1-1,-6 41 1,11-43-106,1 0 0,1 0 0,0 0 0,1-1 0,1 1 0,1 0 0,1-1 0,0 0 0,1 0 0,1-1 0,1 0 0,1 0 0,0-1 0,1 1 0,0-2 0,2 0 0,14 15 0,-16-19-478,1-1 0,0 0 0,0-1 0,1 0 0,0-1 0,1-1 1,-1 0-1,2 0 0,26 8 0,-28-11-508,0-2-1,0 1 1,0-2-1,0 0 1,1 0 0,-1-1-1,0 0 1,0-1-1,1-1 1,-1 0 0,0-1-1,22-7 1,0-4-1066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26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0 172 40,'15'-86'6169,"-9"0"6167,-5 98-11841,0 1 1,1-1-1,3 12 0,3 17-492,4 79-758,8 58-2593,-15-152 1976,1 0 0,1-1 0,1 0 0,18 41 0,-23-60 951,1 1 0,-1-1-1,1 0 1,0 0 0,0-1 0,1 1-1,-1-1 1,1 0 0,1 0 0,-1-1-1,1 0 1,-1 1 0,1-2-1,0 1 1,1-1 0,-1 0 0,1 0-1,11 3 1,10-2-933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0.4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2 748,'-10'-2'8422,"9"3"-8206,-7 14 4346,-1 19-869,9-33-3576,-3 22 546,1 1-1,1 0 1,1 0 0,1-1-1,1 1 1,10 43-1,48 137-3071,-59-199 1856,1 0 0,0 0-1,1 0 1,-1 0 0,1-1-1,0 1 1,0-1 0,0 1 0,1-1-1,0 0 1,4 4 0,-6-7 218,-1 0 0,1 0 0,0 0 0,0 0 0,0 0 0,-1 0 0,1-1 0,0 1 0,0-1 0,0 1 0,0-1 0,0 0 0,0 0 0,0 0 0,0 0 0,0 0 0,0 0 0,0 0 0,0-1 0,0 1 0,0-1 0,0 1 0,0-1 0,0 0 0,0 0 0,0 0 0,-1 0 0,1 0 0,0 0 0,-1 0 0,1-1 1,1-1-1,14-14-1583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1.1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135 174 336,'14'-59'4432,"-8"-2"6414,3 73-6139,2 17-4309,2 23-341,-1 1-1,6 91 0,1 3-3940,-14-126 1972,-57-100-12245,-4 14 14022,-7 7 3558,-8 6 3332,72 52-6688,-1 0 0,0-1 0,0 1 0,0 0 0,0 0 0,0-1 0,0 1 0,0 0 0,1 0 0,-1-1 0,0 1 0,0 0 0,0 0 0,1 0 0,-1 0 0,0-1 0,0 1 0,1 0 1,-1 0-1,0 0 0,0 0 0,1 0 0,-1 0 0,0-1 0,0 1 0,1 0 0,-1 0 0,0 0 0,1 0 0,-1 0 0,0 0 0,0 0 0,1 0 0,-1 0 0,0 0 0,0 0 0,1 1 0,-1-1 0,0 0 0,1 0 0,26-3 99,-12 2 63,14-4-732,1-1 1,33-11 0,116-54-6922,-141 55 5546,-1-2 147,-26 13 1708,-1-1 0,1 2 0,0-1 0,18-3 0,-28 7 206,0 1 0,0 0-1,0 0 1,1 0 0,-1 1 0,0-1-1,0 0 1,0 0 0,-1 0 0,1 1-1,0-1 1,0 0 0,0 1 0,0-1-1,0 1 1,0-1 0,0 1 0,-1 0-1,1-1 1,0 1 0,0 0 0,-1-1-1,1 1 1,0 0 0,-1 0 0,1 0-1,-1 0 1,1 0 0,-1-1 0,1 1-1,-1 0 1,0 0 0,0 0-1,1 0 1,-1 0 0,0 0 0,0 0-1,0 0 1,0 0 0,0 2 0,-2 50 4060,1-39-3492,0 12 209,-3 28 128,3 0 0,2 0 0,15 104 0,-14-139-968,-1-9 85,-1-21-81,-2-56-105,0 35 0,2 1-1,4-42 1,2 34 57,1-1-1,18-54 0,-21 81 24,1 0 0,1 0 0,0 0 0,0 1 0,1 0 0,1 0 0,0 1 0,0 0 0,1 1 0,18-17 0,-24 24-68,1 1-1,-1 0 1,0 0 0,0 0 0,1 0 0,-1 0-1,1 1 1,-1-1 0,1 1 0,0 0-1,0 0 1,0 1 0,-1-1 0,1 1 0,0 0-1,0 0 1,0 0 0,0 0 0,0 1-1,-1-1 1,1 1 0,0 0 0,0 0-1,-1 0 1,1 1 0,-1 0 0,1-1 0,-1 1-1,0 0 1,1 1 0,-1-1 0,5 5-1,1 2-11,0 0-1,-1 0 0,0 1 0,-1 0 0,0 0 1,0 0-1,-1 1 0,-1 0 0,6 14 0,0 12-410,-1 0 0,-2 0 0,4 56-1,5 21-6401,-15-91 2688,-2-22 3914,0 0 1,0-1-1,0 1 1,0-1-1,0 1 1,0 0-1,0-1 1,-1 1-1,1-1 1,0 1-1,0 0 1,0-1-1,-1 1 0,1-1 1,0 1-1,-1-1 1,1 1-1,-1-1 1,1 1-1,0-1 1,-1 1-1,1-1 1,-1 0-1,1 1 1,-1-1-1,1 1 1,-1-1-1,1 0 0,-1 0 1,0 1-1,1-1 1,-1 0-1,1 0 1,-2 0-1,-11-2-1876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1.5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115 138 1280,'-37'5'2426,"23"-3"445,-1 0 0,0-1 0,-18-4 4451,70-12-5687,120-34-1108,-60 19-3635,-1 0-5050,-59 15 1781,-28 9 3745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3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5 157 696,'-4'-53'20268,"19"51"-19420,-11 2-591,96-4 627,109-9-733,-73-8-3220,-132 20 2363,0 0 0,0 0 0,0 0-1,-1 0 1,1-1 0,0 1 0,-1-1-1,5-2 1,-8 3 432,1 0 1,-1 0-1,1 1 0,-1-1 1,1 0-1,-1 0 0,1 0 1,-1 0-1,0 0 0,1 0 0,-1 0 1,0 0-1,0 0 0,0 0 1,1 0-1,-1 0 0,0 1 0,0-1 1,-1 0-1,1 0 0,0 0 1,0 0-1,0 0 0,-1 0 0,1 0 1,0 0-1,-1 0 0,1 0 1,-1 0-1,1 1 0,-1-1 1,1 0-1,-1 0 0,0 1 0,-1-2 1,-8-14-2113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4.0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14 668,'-28'-14'13615,"39"21"-10761,-10-6-2854,11 7 256,-1 1 1,0 0-1,-1 1 0,0 0 1,0 1-1,-1 0 0,-1 1 1,0-1-1,0 2 1,9 20-1,5 17-305,23 74 0,-34-89 72,20 72-837,3 8-3839,-16-77 280,-17-37 4112,-1 0 1,1 1-1,0-1 0,0 0 1,0 0-1,0 0 0,0 0 0,0 0 1,1 0-1,-1 0 0,0-1 1,0 1-1,1 0 0,-1-1 0,0 1 1,1-1-1,-1 1 0,1-1 1,-1 1-1,1-1 0,-1 0 0,0 0 1,1 0-1,-1 0 0,3 0 1,12-6-1952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4.4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22 24,'-33'-21'15464,"37"31"-12346,10 20-2404,-1 0 0,-1 2-1,-2-1 1,12 65 0,6 138-412,-20-146-90,-1-3-251,6 40-306,1-43-2735,-14-81 2853,0 0-1,0 0 1,1 0 0,-1 0-1,0-1 1,0 1 0,1 0 0,-1 0-1,0 0 1,1-1 0,-1 1-1,1 0 1,-1-1 0,1 1-1,-1 0 1,1-1 0,0 1-1,-1 0 1,2 0 0,16-11-7204,-16 8 6533,0-1 0,0 0 1,0 0-1,0-1 0,2-5 0,2-12-923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4.8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187 130 892,'19'-64'5472,"-17"51"-2937,1 0 0,-1 0 0,0-14 0,-12 60 430,1-7-2808,-17 57 95,-42 91-1,-12 35-226,74-192-27,3-8 25,0 0-1,0 0 1,1 0-1,-3 19 1,5-26-21,0 0 1,0-1-1,0 1 1,0 0-1,1 0 1,-1 0-1,0 0 1,1-1-1,-1 1 1,1 0-1,0 0 1,0-1-1,-1 1 1,1-1-1,0 1 1,0-1-1,1 1 1,-1-1-1,0 1 1,0-1-1,1 0 1,-1 0-1,1 1 1,-1-1-1,1 0 1,-1-1-1,1 1 1,0 0-1,-1 0 1,1-1-1,2 1 1,6 2-114,1-1 0,-1 0 1,1-1-1,0 0 1,-1-1-1,1 0 1,18-3-1,77-19-2645,-71 13 1161,190-41-9884,-177 38 9129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5.3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335 128 232,'2'-5'1303,"-1"1"0,-1-1 1,1 0-1,-1 0 0,1 0 0,-2 1 0,1-1 0,0 0 1,-3-9-1,2 10-780,0 1 0,0-1 0,-1 0 0,0 1 1,0-1-1,0 1 0,0 0 0,0 0 0,0-1 0,-6-4 1,4 5-467,0 0 1,1 1-1,-2-1 0,1 1 1,0-1-1,0 1 1,-1 0-1,1 1 1,-1-1-1,0 1 1,1 0-1,-1 0 1,0 0-1,0 1 0,0 0 1,1 0-1,-1 0 1,0 0-1,0 1 1,-7 1-1,0 2-38,0 0 1,0 1-1,0 0 0,1 1 0,-1 0 1,2 1-1,-1 0 0,1 1 0,0 0 0,0 1 1,1 0-1,0 0 0,-11 16 0,14-18-31,1 0-1,0 0 1,0 1-1,1-1 0,0 1 1,0 0-1,1 1 0,0-1 1,0 1-1,1-1 0,0 1 1,1 0-1,0-1 1,0 1-1,1 0 0,0 0 1,1 0-1,0 0 0,0-1 1,3 12-1,-3-17-42,0 0 0,0-1 0,0 1 0,1 0 0,-1-1 0,1 1 0,-1-1 0,1 1 1,0-1-1,0 0 0,0 1 0,0-1 0,0 0 0,1-1 0,-1 1 0,1 0 0,-1-1 0,1 1 0,-1-1 0,4 2 0,-1-2-39,0 0 0,-1-1 0,1 1 0,0-1 0,0 0 0,0 0 1,-1 0-1,1-1 0,0 1 0,0-1 0,6-2 0,4-3 1,1 0 0,-1 0-1,-1-2 1,1 0 0,-1 0 0,16-14 0,28-21 1916,-54 44-1197,-4 8-380,-5 13-225,3-17 42,-1 9 79,0 1-457,0 0 0,1-1 0,0 1 0,1 0 0,1 17 0,0-28-24,1-1 0,-1 0-1,1 1 1,0-1-1,0 0 1,0 0 0,0 1-1,0-1 1,1 0 0,-1 0-1,1 0 1,0 0-1,0-1 1,0 1 0,1 0-1,-1-1 1,0 0 0,1 1-1,0-1 1,0 0-1,-1 0 1,1-1 0,0 1-1,0 0 1,0-1 0,1 0-1,-1 0 1,5 1-1,3 0-630,0 0 0,0-1 0,0 0 0,0-1-1,15-2 1,24-3-1218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5.7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17 114 1148,'0'-20'2756,"-7"3"393,4 3 207,3 3 112,-7 2-903,7 1-1045,0 5-692,0 1-492,10 2-596,7 0-1036,0 0-1081,7-2-579,3-2-308,-7 1-48,4-7 307,-4-1 881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6.3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284 39 792,'11'-15'6339,"-10"14"-5851,0 1 0,0-1-1,0 0 1,0 1 0,1-1-1,-1 1 1,0-1 0,1 1-1,1-1 1,35-9 4003,-37 10-4230,60-8 2265,-70 12-2499,0 1-1,1 0 0,0 0 1,-8 7-1,-2 0 8,-17 11 49,-17 11 161,-77 66-1,116-89-192,1 1 0,0 0 0,1 1-1,0 0 1,1 0 0,1 1 0,0 0 0,1 1 0,1 0 0,0 1 0,-5 17 0,10-26-26,1 0 1,1 0 0,-1 1 0,1-1 0,0 0-1,1 0 1,0 0 0,0 0 0,1 1 0,3 9 0,5 11 92,16 34 1,-4-14 29,35 87 148,21 52-275,-74-174-47,1 0 0,0 0 0,1-1 0,1 1 1,0-2-1,1 1 0,17 20 0,-19-26-100,-1-1 0,1 0 0,0-1 0,1 1 1,-1-1-1,1 0 0,0-1 0,0 0 0,0 0 0,0 0 0,0-1 0,1 0 0,-1 0 0,1-1 0,13 1 0,-3-2-817,-1 0 1,0-2-1,0 0 0,0 0 1,24-8-1,-30 7-105,0-1-1,-1 0 1,1-1 0,-1 0-1,1 0 1,-1-1 0,-1-1-1,1 1 1,8-10 0,2-5-1126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27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0 260 604,'1'-103'4057,"-2"64"2452,8-73 1,-7 112-6460,-1 0 0,1 0 0,0 0 1,0-1-1,0 1 0,0 0 0,0 0 1,0 0-1,0-1 0,0 1 0,0 0 0,0 0 1,0 0-1,0-1 0,0 1 0,1 0 1,-1 0-1,0 0 0,0 0 0,0-1 1,0 1-1,0 0 0,0 0 0,0 0 1,0 0-1,1-1 0,-1 1 0,0 0 1,0 0-1,0 0 0,0 0 0,1 0 0,-1 0 1,0 0-1,0-1 0,0 1 0,0 0 1,1 0-1,-1 0 0,0 0 0,0 0 1,0 0-1,1 0 0,-1 0 0,0 0 1,0 0-1,0 0 0,1 0 0,-1 0 1,0 0-1,0 0 0,0 0 0,1 0 1,-1 1-1,0-1 0,0 0 0,1 0 0,10 15 838,9 24-586,-4 4-226,-2 1 0,9 52 1,9 96-1380,-26-154 803,-2 1-385,5 26-1713,5-27-2169,-6-28 1874,-1-22-2279,-7 10 4901,0 1-1,-1-1 1,1 1-1,0-1 1,0 1 0,-1-3-1,-8-21-1374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6.7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25 102 1352,'0'-14'1220,"1"-2"2181,-2-1 0,0 1 1,-4-23-1,8 91 3011,-9 59-6143,2-52 124,-1 8-559,1-16-121,2 62-1,3-99-281,0 0 0,1 0-1,0 0 1,1-1 0,1 1-1,0-1 1,1 0 0,0 0-1,10 16 1,-12-25 76,0 0 1,0 0-1,1 0 0,-1-1 1,1 0-1,0 1 0,0-1 1,0-1-1,0 1 0,0 0 1,1-1-1,-1 0 0,1 0 1,0-1-1,0 1 0,-1-1 1,1 0-1,0 0 0,0 0 1,0-1-1,0 0 0,0 0 1,0 0-1,0-1 0,8-1 1,25-9-2072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7.4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110 125 692,'1'-66'4659,"-2"24"1394,1 25 986,11 229-3695,-2-84-3472,-7-79-240,10 126-1584,5-61-3852,-8-89 2452,-37-35-5450,14 2 9425,-21-8 0,25 12 901,-1-1 0,1 0-1,0 0 1,0-1-1,0-1 1,1 1-1,-9-10 1,17 16-1439,1 0 1,0-1-1,-1 1 0,1 0 1,0-1-1,-1 1 0,1-1 0,0 1 1,0 0-1,0-1 0,-1 1 1,1-1-1,0 1 0,0-1 1,0 1-1,0 0 0,0-1 1,0 1-1,0-1 0,0 1 0,0-1 1,0 1-1,0-1 0,0 1 1,0-1-1,0 1 0,0-1 1,1 1-1,-1 0 0,0-1 0,0 1 1,0-1-1,1 1 0,-1 0 1,1-1-1,18-12 1044,29 0-688,-24 10-460,1 2-1,0 0 0,0 2 1,0 1-1,0 0 1,-1 2-1,1 1 0,-1 1 1,46 18-1,-67-22-3,1-1 1,0 1-1,-1 0 0,1 0 1,-1 0-1,0 0 0,0 1 1,1-1-1,-2 1 0,1 0 1,0 0-1,0 0 0,-1 0 1,4 7-1,-5-7 20,0-1 0,0 1 1,-1-1-1,1 1 0,-1-1 0,0 1 1,0-1-1,0 1 0,0-1 0,0 1 1,0-1-1,-1 1 0,1-1 1,-1 1-1,0-1 0,0 1 0,0-1 1,0 0-1,0 0 0,0 1 0,-1-1 1,1 0-1,-1 0 0,-1 2 0,-16 17 106,14-17-41,0 1 0,1 0 0,-1 0 0,1 0 1,0 1-1,1-1 0,-1 1 0,1 0 0,0 0 0,-2 7 0,5-12-47,0 1 0,0-1-1,1 0 1,-1 0-1,0 0 1,0 1-1,1-1 1,-1 0-1,0 0 1,1 0 0,0 0-1,-1 1 1,1-1-1,-1 0 1,1 0-1,0 0 1,0 0-1,0-1 1,0 1 0,0 0-1,-1 0 1,1 0-1,1-1 1,-1 1-1,1 0 1,33 14 74,-29-12-73,51 15-25,-35-12-72,-1 1 1,0 1 0,0 0 0,0 2-1,35 23 1,-54-32 69,0 1-1,0-1 1,0 1-1,0 0 1,0 0 0,0 0-1,0 0 1,0 0-1,-1 0 1,1 0-1,-1 1 1,0-1-1,1 0 1,-1 1 0,0-1-1,-1 1 1,1 0-1,0-1 1,-1 1-1,1 0 1,-1 3 0,0-3 35,-1 0-1,0 0 1,0 1 0,0-1 0,0 0 0,-1 0 0,1 0 0,-1 0 0,0 0 0,0 0 0,0-1 0,0 1 0,0-1 0,-5 4 0,-7 7 30,-2-2 0,0 0 0,0-1 0,-28 13 0,43-23-78,-33 13-1595,33-13 1494,1 0 0,-1 0 1,0 0-1,1 0 1,-1 0-1,1 0 1,-1 0-1,0 0 0,1 0 1,-1 0-1,1 0 1,-1 0-1,0 0 0,1-1 1,-1 1-1,1 0 1,-1 0-1,1-1 1,-1 1-1,1 0 0,-1-1 1,0 0-93,1 0-1,0 1 1,-1-1 0,1 0 0,0 0-1,0 0 1,0 0 0,0 1-1,0-1 1,0 0 0,0 0 0,0 0-1,0 0 1,0 1 0,0-1 0,0 0-1,1 0 1,-1 0 0,0 1 0,1-3-1,5-9-1244,0-1 0,1 1 0,1 0 0,13-17 0,-7 9 306,25-32-876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7.8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0 111 860,'20'-20'1609,"20"-21"2411,5-9 9524,-58 77-10973,10-18-2497,0 1 0,1 0 0,1 0 0,0 0 0,0 0 0,1 0 0,0 1 0,0-1 0,1 0 0,1 0 0,0 0 0,6 17 0,-5-20-170,0 1-1,1-1 1,0 0 0,0 0-1,0-1 1,1 1 0,0-1-1,1 0 1,-1 0 0,1-1-1,0 1 1,1-1-1,-1-1 1,1 1 0,0-1-1,11 5 1,-4-3-142,1-1-1,0 0 1,0-1-1,1-1 1,-1 0 0,1-1-1,-1-1 1,1 0-1,26-2 1,-35 0 164,0 0 1,0-1-1,0 1 0,-1-1 0,1-1 1,0 1-1,-1-1 0,0 0 1,0-1-1,9-5 0,-11 5 54,-1 1-1,1-1 1,-1 1 0,0-1-1,0 0 1,0 0-1,0 0 1,-1-1-1,1 1 1,-1-1-1,0 1 1,-1-1-1,1 0 1,-1 0 0,0 1-1,1-7 1,-2 6 44,1-1 1,-1 1-1,0-1 1,0 1-1,-1 0 1,1-1-1,-1 1 1,-1 0-1,1 0 1,-1 0 0,1 0-1,-1 0 1,-1 0-1,1 0 1,-4-5-1,1 4 38,0 0 1,-1 0-1,1 0 0,-1 1 0,0 0 0,0 0 1,-1 0-1,0 1 0,-9-5 0,-2 1 8,0 1 0,-1 1 0,1 0 0,-1 2 0,0 0 0,0 1 0,-30-1 0,30 3-343,-1 2-1,-33 5 1,45-5-216,-1 1 1,1 0-1,0 0 0,0 1 0,0 0 0,1 1 0,-1 0 1,-11 8-1,18-12 320,0 1 1,0-1 0,1 1 0,-1 0-1,0 0 1,0-1 0,0 1 0,1 0 0,-1 0-1,0 0 1,1 0 0,-1 0 0,1 0-1,-1 0 1,1 0 0,0 0 0,-1 0-1,1 1 1,0-1-1,0 0 0,0-1 0,0 1 0,0 0-1,0-1 1,1 1 0,-1 0 0,0-1 0,1 1 0,-1-1 0,0 1 0,1 0-1,-1-1 1,1 1 0,-1-1 0,1 1 0,-1-1 0,1 0 0,-1 1-1,1-1 1,0 1 0,2 1-318,1-1 0,-1 1 1,1-1-1,-1 0 0,1 0 0,0 0 0,-1 0 0,1-1 0,4 1 0,25-2-1755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8.1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40 137 1648,'-11'-18'2158,"6"12"-513,0-1-1,1 0 1,0-1-1,0 1 1,-2-9-1,6 15-1482,0 0 0,0 0-1,0 1 1,0-1 0,0 0-1,0 0 1,0 0 0,0 0-1,0 0 1,1 1 0,-1-1-1,0 0 1,1 0 0,-1 0-1,1 1 1,-1-1 0,1 0 0,-1 0-1,1 1 1,-1-1 0,1 1-1,0-1 1,-1 0 0,1 1-1,0-1 1,-1 1 0,1-1-1,0 1 1,0 0 0,0-1-1,-1 1 1,1 0 0,0 0-1,0-1 1,1 1 0,34-6 1346,32 9-808,11-1-2586,-72-2 897,-1-1 0,1 0 0,0-1-1,-1 1 1,8-4 0,-13 5 679,0 0-1,0 0 1,0-1 0,0 1-1,0-1 1,0 1-1,-1 0 1,1-1 0,0 1-1,0-1 1,-1 0-1,5-4-2172,-4 4 2173,-1 0-1,0 0 1,1 0-1,-1 0 1,0 1-1,0-1 1,1 0 0,-1 0-1,0 0 1,0-2-1,-3-9-2291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8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17 1612,'-5'-4'1492,"-14"-9"6452,18 13-7805,1 0 0,-1 0-1,0 1 1,1-1 0,-1 0 0,1 0 0,-1 0-1,0 1 1,1-1 0,-1 0 0,1 0-1,-1 1 1,1-1 0,-1 0 0,1 1-1,-1-1 1,1 1 0,0-1 0,-1 1-1,1-1 1,0 1 0,-1-1 0,1 1-1,0-1 1,-1 1 0,1-1 0,0 1-1,0-1 1,0 1 0,-1 0 0,1-1-1,0 1 1,0-1 0,0 1 0,0 0-1,0-1 1,0 2 0,-4 28 1037,1 1 0,2 36 1,-1 3-860,1-57-345,-4 130-1558,6-118-420,0 1 1,2-1-1,9 39 1,-11-60 1601,-1-1 1,1 0-1,0 1 0,0-1 1,0 0-1,0 0 0,1 0 0,0 0 1,-1 0-1,1 0 0,0-1 1,0 1-1,0-1 0,1 1 1,-1-1-1,1 0 0,-1 1 1,1-1-1,0-1 0,3 3 1,13-1-1499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8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24 107 1044,'-8'-26'3024,"4"15"272,1 0 1,0-1 0,-3-23-1,6 35-3228,0-1-1,1 0 0,-1 1 1,0-1-1,0 1 1,1-1-1,-1 0 0,0 1 1,1-1-1,-1 1 0,0-1 1,1 1-1,-1-1 1,1 1-1,-1 0 0,1-1 1,-1 1-1,1-1 1,-1 1-1,1 0 0,-1 0 1,1-1-1,0 1 1,-1 0-1,1 0 0,-1 0 1,1-1-1,0 1 0,-1 0 1,1 0-1,0 0 1,-1 0-1,2 0 0,26 1 64,-21 0 6,21 1-413,0 1 0,51 13 1,-69-13 155,1 0 0,0 1 0,-1 0 0,0 1 0,0 0 0,0 1 0,-1-1 0,1 2 0,-2 0 0,11 9 0,-15-11 105,0 0-1,-1 0 1,0 0-1,0 1 1,0-1-1,0 1 0,-1 0 1,0 0-1,0 0 1,-1 0-1,1 0 1,-1 0-1,-1 0 1,1 0-1,-2 12 1,-1 9 134,-1-1-1,-10 40 1,4-26 39,-1 9-34,2 1-1,2 0 1,3 0-1,1 0 1,3 1-1,12 83 0,-1-82-184,2 0-1,3-1 0,1-1 1,3-1-1,41 72 0,-59-116 38,4 6-214,-1 1 0,0 0 0,-1 0 0,0 1 0,4 16 0,-9-27 168,1 0 0,-1 0 0,1 1 0,-1-1 0,0 0 0,0 1 0,0-1 0,-1 0 0,1 1 0,0-1 0,-1 0-1,0 0 1,1 1 0,-1-1 0,0 0 0,0 0 0,0 0 0,0 0 0,-1 0 0,1 0 0,0 0 0,-1 0 0,1-1-1,-1 1 1,0-1 0,0 1 0,0-1 0,1 1 0,-1-1 0,0 0 0,-1 0 0,1 0 0,0 0 0,0 0 0,0-1-1,0 1 1,-4 0 0,-11 2-663,1-1-1,-1-1 1,1 0-1,-1-1 1,0-1-1,1 0 1,-1-1-1,1-1 1,0-1-1,0 0 1,0-1-1,-27-13 1,22 2-1213,12-2 196</inkml:trace>
  <inkml:trace contextRef="#ctx0" brushRef="#br0" timeOffset="1">837 997 1196,'34'-9'2844,"-7"1"501,-10 1 323,4 0 200,-4-1-895,10-1-1061,3 0-820,11 0-628,6 2-568,8-1-520,-1 5-708,3-1-840,1 6-797,-7 2-331,-10 3 4,-14 0 215,-10 0 525,-17 4 776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9.3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193 0 616,'-39'17'1737,"-41"21"2886,71-33-3662,1-1 0,0 2 1,1-1-1,-1 1 0,1 0 0,-11 13 1,17-18-847,0 0 1,0 0 0,1 0 0,-1 0-1,0 0 1,1 0 0,-1 0-1,1 0 1,-1 0 0,1 0 0,-1 0-1,1 0 1,0 1 0,0-1 0,0 0-1,-1 0 1,1 0 0,0 1-1,0-1 1,1 0 0,-1 0 0,0 0-1,0 1 1,1-1 0,-1 0 0,1 2-1,1-1-9,-1 0-1,1 0 1,0 0-1,0 0 1,0 0-1,0 0 1,0-1-1,0 1 1,0-1-1,0 1 1,4 1-1,7 2 6,0 0 1,0 0-1,21 3 0,13 1-1042,68 4-1,131-15-7768,-210-1 5951,59-13-1,-42 3 692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09.7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4 174 1532,'-1'4'7921,"0"8"-3553,-1 23-199,3-30-4086,-1 0 0,1-1 0,0 1 0,0-1 0,0 0 0,1 1 0,0-1 0,-1 0 0,1 0 0,1 0 0,-1 0-1,1 0 1,0 0 0,-1-1 0,2 1 0,-1-1 0,0 0 0,1 0 0,-1 0 0,1 0 0,0-1 0,0 1 0,6 1 0,6 4-223,1 0 0,0-2 0,0 0 0,30 5-1,-21-6-205,-1-1-1,1-1 0,0-1 1,0-2-1,0 0 0,0-2 1,-1-1-1,46-11 0,-52 9 342,0-2-1,0 0 1,-1-1-1,0-1 1,0 0-1,-1-2 0,0 0 1,-1-1-1,0 0 1,-1-1-1,26-30 0,-39 41 66,12-15 1137,24-35 1,-36 48-951,1-1 0,0 1 0,-1-1 0,0 0 0,0 0 0,-1 0 0,1 0 0,-1 0 0,0 0 0,0 0 0,-1 0 0,0 0 0,0 0 0,0-8 0,-1 11-196,0-1-1,0 1 0,0-1 0,-1 0 0,1 1 0,-1 0 0,1-1 1,-1 1-1,0 0 0,0 0 0,0 0 0,0 0 0,0 0 0,0 0 1,-1 1-1,1-1 0,0 1 0,-1 0 0,1-1 0,-1 1 0,0 0 1,1 0-1,-1 1 0,0-1 0,-5 0 0,-5-1-37,0 1 0,0 0-1,0 1 1,-16 1 0,-6 3-136,1 1 0,-1 2 0,-37 12 0,53-13-372,-1 1 1,1 2-1,0-1 0,1 2 0,0 1 0,-26 19 0,42-28 216,0-1-1,1 0 1,-1 1-1,1-1 1,-1 1-1,1 0 1,0-1-1,-1 1 1,1 0 0,0 0-1,0 0 1,0 0-1,0 0 1,1 0-1,-1 0 1,0 0-1,1 0 1,0 0-1,-1 0 1,1 0-1,0 1 1,0-1 0,0 0-1,0 0 1,1 0-1,-1 3 1,2-2-284,-1 0 0,0 0 0,1 0-1,0 0 1,0 0 0,0-1 0,0 1 0,0-1 0,0 1 0,1-1 0,-1 0 0,1 1 0,-1-1 0,1-1 0,6 4 0,11 5-1708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10.9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245 88 360,'-4'1'565,"0"0"0,-1 0 0,1 1 0,0 0 0,1-1 0,-1 2 0,0-1 1,0 0-1,1 1 0,-1-1 0,1 1 0,0 0 0,0 0 0,0 1 0,-3 4 0,-6 8 1231,1 0 0,-9 20 0,12-20-997,-74 148 3282,71-136-3827,1 0 1,2 0 0,0 1-1,-3 35 1,10-58-250,0 0 0,1 0 0,0 0 0,0 0 0,0 1 0,1-1-1,0 0 1,0 0 0,0 0 0,1 0 0,0 0 0,0 0 0,1-1 0,0 1 0,0-1 0,0 0 0,0 1 0,1-1 0,0-1 0,0 1 0,0-1 0,1 1-1,-1-1 1,1 0 0,0-1 0,0 1 0,1-1 0,-1 0 0,1 0 0,-1-1 0,12 4 0,-1-2-97,0 0 0,0-1 0,0 0 0,0-1 0,0-1 0,0-1-1,1 0 1,-1-1 0,0-1 0,0-1 0,19-5 0,-15 2 32,-1-2 0,1 0 0,-1-2-1,-1 0 1,0-1 0,0 0 0,-1-2-1,-1 0 1,0-1 0,-1 0 0,22-27 0,-22 23 160,-1-1 0,-1-1 0,-1 0 0,0 0 1,-2-1-1,0-1 0,-1 1 0,-2-2 0,0 1 0,5-31 1,-11 42-25,-1 0 0,1 0 1,-2 0-1,0 0 0,0 0 1,-1 0-1,0 0 0,-1 0 1,-1 1-1,1-1 1,-1 1-1,-1 0 0,0 0 1,-1 1-1,0-1 0,0 1 1,-1 0-1,0 1 0,0 0 1,-1 0-1,0 0 0,-1 1 1,1 0-1,-18-9 1,15 9-15,0 0 0,-1 1 0,1 1 0,-1 0 0,0 0 1,-1 1-1,1 1 0,-1 0 0,1 1 0,-1 0 1,0 1-1,0 0 0,1 1 0,-1 1 0,0 0 0,0 0 1,0 1-1,1 1 0,-1 0 0,1 1 0,-14 6 0,13-3-26,0 1 0,1 0 0,0 1 0,0 0-1,1 1 1,0 0 0,1 1 0,0 0-1,1 1 1,-14 20 0,14-16-120,0 1 1,1 0 0,1 0 0,1 1-1,0-1 1,1 1 0,1 1-1,-2 22 1,4-24-54,1-1-1,1 1 1,1 0 0,0-1-1,1 1 1,1-1-1,1 1 1,0-1 0,8 20-1,-7-24 25,1 0-1,0-1 0,1 0 0,0 0 1,1 0-1,0-1 0,0 0 0,1-1 1,0 0-1,1 0 0,0-1 0,18 11 1,-14-11 63,-1-1 1,1-1 0,0-1-1,0 0 1,1-1 0,0 0 0,-1-1-1,1-1 1,0 0 0,0-1 0,1-1-1,-1 0 1,0-1 0,0 0-1,0-2 1,0 0 0,-1 0 0,23-9-1,-18 5 58,0-1 0,-1-1-1,0-1 1,-1 0 0,0-1 0,0-1-1,-2 0 1,1-1 0,-1-1 0,-1-1-1,-1 0 1,0 0 0,15-25-1,-20 26 148,0 0 0,-1 0 0,0-1-1,-2 0 1,1 0 0,-2 0-1,0-1 1,4-32 0,-8 38-43,0-1 0,0 1 0,-1-1 1,-1 1-1,0-1 0,0 1 0,-1-1 0,0 1 1,0 0-1,-2 1 0,1-1 0,-1 1 1,0-1-1,-11-13 0,8 13-26,0 0-1,0 0 1,-1 1-1,-1 0 1,1 0-1,-1 1 1,-1 0-1,0 1 1,0 0-1,0 1 1,-1 0-1,1 1 1,-1 0-1,-1 1 1,1 0-1,-1 1 1,1 0-1,-1 1 1,0 1-1,0 0 1,0 1-1,0 0 1,0 1-1,0 0 1,0 1-1,1 1 0,-1 0 1,1 0-1,-22 10 1,16-4-87,0 1-1,0 1 1,2 0-1,-1 1 1,2 1-1,-1 1 1,2 0 0,0 1-1,0 0 1,2 1-1,0 0 1,1 1-1,-18 35 1,21-34-178,0 1 0,0 0 0,2 0 0,0 0 0,2 1 0,0 0-1,1 0 1,1 0 0,1 0 0,0 0 0,2 0 0,0 0 0,1 0 0,6 22 0,-6-34 86,0 0 0,1-1 1,0 1-1,1-1 0,-1 0 0,1 0 1,1 0-1,-1 0 0,1 0 0,0-1 1,1 0-1,-1 0 0,1-1 1,1 0-1,-1 1 0,1-2 0,-1 1 1,15 6-1,-11-7 29,0-1 1,0 0-1,1 0 1,0-1-1,-1 0 1,1-1-1,0 0 1,0-1-1,0 0 0,-1 0 1,1-2-1,0 1 1,17-5-1,-8-1 38,1 0-1,-1-2 0,-1 0 1,0-1-1,0-1 0,-1 0 1,0-2-1,-1 0 1,0-1-1,20-23 0,-17 17 194,-2-2-1,-1-1 1,0 0-1,-2-1 1,-1 0-1,-1-1 0,15-39 1,-24 54-72,-1 1 1,-1 0-1,0-1 1,0 0-1,-1 1 0,0-1 1,-1 0-1,0 0 1,0 1-1,-1-1 1,-1 0-1,1 1 0,-2-1 1,1 1-1,-1-1 1,-1 1-1,1 0 0,-2 0 1,-6-11-1,6 13-82,-1-1-1,0 2 0,0-1 1,0 1-1,-1-1 1,0 2-1,0-1 0,0 1 1,-1 0-1,0 1 1,0-1-1,0 2 0,0-1 1,-1 1-1,0 0 0,1 1 1,-1 0-1,0 1 1,0-1-1,0 2 0,-10-1 1,5 2-305,0 0 1,0 1-1,0 0 1,0 1-1,1 1 1,-1 0-1,1 1 1,0 0-1,0 1 1,0 1-1,-17 11 1,17-9-644,1 0-1,0 1 1,1 0 0,0 1 0,0 1 0,1-1 0,0 1-1,1 1 1,1 0 0,0 0 0,1 1 0,0 0 0,1 0-1,1 1 1,0-1 0,-5 26 0,6 4-1714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15.2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0 188,'0'1'364,"-1"0"1,-2 3 1457,2-3-1458,0 0 1,0-1-1,0 1 1,0 0-1,0-1 0,0 1 1,0-1-1,0 1 1,0-1-1,-1 1 0,-25 8-2306,23-7 371,-10 2-331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5:27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1363 252,'-38'-17'1524,"4"4"376,7 2 357,7 2 87,3 2-120,7-1-252,10 3-316,3-1-348,14-1-428,10 0-627,7-4-746,7-2-675,6 0-968,-3-3-528,0-3-168,0-3 123,1-5 373,-8-4 444</inkml:trace>
  <inkml:trace contextRef="#ctx0" brushRef="#br0" timeOffset="1">170 116 1696,'4'-13'2476,"2"2"401,5 2 251,9 2-380,7-1-576,10 1-627,4-2-625,10 0-544,3 0-608,-3-2-772,-4 3-1101,-3 1-631,-10 3-300,-13 1-36,-8 3 279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17.2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1330 836,'8'-12'9760,"-8"12"-9565,0-1 0,1 1 0,-1-1-1,0 1 1,0-1 0,0 1 0,1-1 0,-1 1 0,0-1-1,0 1 1,0-1 0,0 1 0,0-1 0,0 0 0,-3-130 2500,-1 72-2275,4 1 1,2-1-1,13-86 1,-8 114-342,1 0 1,1 0-1,1 1 1,2 1-1,27-49 1,-25 56-36,0 1 1,1 1-1,1 0 0,1 1 1,0 1-1,2 1 0,35-26 1,-22 23-33,0 1 0,1 1 0,1 2 0,1 2-1,0 1 1,0 2 0,2 1 0,-1 2 0,47-5 0,38 3 55,179 7 0,-256 4-42,106 3-16,183-1 27,-268-7-30,0-2 0,0-3-1,70-20 1,-96 20 59,0-2 0,-1-2 0,0-2 1,-1-1-1,37-22 0,-69 34-6,-1 0-1,0 1 1,0-2-1,0 1 1,0 0-1,0-1 1,-1 0-1,0 1 1,5-12 0,18-23 240,-25 38-300,0 1-1,-1 0 1,1-1 0,0 1-1,-1 0 1,1 0 0,-1-1-1,1 1 1,0 0 0,0 0-1,-1 0 1,1 0 0,0 0 0,-1 0-1,1 0 1,0 0 0,-1 0-1,1 0 1,0 0 0,-1 1-1,1-1 1,0 0 0,-1 0-1,1 1 1,-1-1 0,1 0 0,0 1-1,-1-1 1,1 1 0,-1-1-1,1 1 1,-1-1 0,1 1-1,-1-1 1,0 1 0,1 0-1,19 24-68,-18-23 66,7 11-23,2 0 0,0 0 0,0-1 0,1-1 0,1 0 0,0-1 0,0 0-1,1 0 1,0-2 0,29 14 0,-20-14 6,0 0 0,1-1 0,-1-2 0,1 0 0,1-2 0,40 1-1,-16-4-23,0-3 0,74-13-1,83-31-217,3-11-31,188-45-42,-327 89 322,1 4 0,0 3 0,125 3 0,-184 4 18,264 22 100,-227-15-91,0 2 0,-1 2 1,73 26-1,-81-20 40,-2 2 0,0 1 0,-1 3 0,42 32-1,126 119-3394,-184-154 2184,-12-15-698,-1 0-1466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18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295 43 1500,'-1'-3'575,"0"1"-1,0-1 0,0 1 1,0-1-1,-1 1 1,1-1-1,-1 1 1,1-1-1,-1 1 1,0 0-1,0 0 0,0 0 1,0 0-1,0 1 1,-1-1-1,-2-1 1,3 2-379,0 0 0,0 1 0,0 0 0,-1-1 0,1 1 0,0 0 1,0 0-1,0 0 0,-1 0 0,1 1 0,0-1 0,0 1 0,0-1 1,0 1-1,-1 0 0,1-1 0,0 1 0,0 0 0,1 1 0,-1-1 1,-3 2-1,-14 13-56,0 0 0,0 1 0,2 0 0,0 2 1,1 0-1,1 1 0,1 0 0,1 1 0,1 1 0,0 0 1,2 1-1,-10 31 0,17-45-137,0 0-1,1 1 1,1 0 0,0-1 0,0 1-1,0 0 1,2-1 0,-1 1 0,1 0-1,0-1 1,1 1 0,3 11 0,-2-15-40,-1-1 1,1 0 0,0 1 0,0-1 0,0 0-1,1-1 1,0 1 0,0 0 0,0-1-1,0 0 1,1 0 0,0 0 0,-1-1 0,1 0-1,1 0 1,-1 0 0,0 0 0,1-1 0,-1 0-1,11 3 1,-2-2-253,-1-1 0,1 0 0,0 0 0,0-2 0,0 0 0,0 0-1,0-1 1,0-1 0,-1 0 0,1-1 0,14-5 0,-6 0-330,-1 0 1,0-1-1,-1-1 0,0-1 1,37-27-1,-38 21 448,-18 16 185,-1 1 0,1-1 0,0 0 0,-1 1 0,1-1 0,-1 0 0,1 1 0,-1-1 0,1 0 0,-1 0 0,1 0 0,-1 1 0,0-1 0,1 0 0,-1 0 0,0 0 0,0 0 0,1 0 0,-1 0 0,0 1 0,0-1 0,0 0 0,0 0 0,-1-2 0,1 3 4,-1 0 1,1 0 0,-1 0 0,1 0 0,-1 0-1,1 0 1,-1 0 0,1 0 0,-1 0 0,1 0-1,0 0 1,-1 0 0,1 0 0,-1 0 0,1 1-1,-1-1 1,1 0 0,-1 0 0,1 1 0,0-1-1,-1 0 1,1 0 0,-1 1 0,1-1 0,0 0-1,-1 1 1,1-1 0,0 1 0,0-1 0,-1 0-1,1 1 1,0-1 0,0 1 0,-1-1 0,1 1 0,-12 17 280,10-14-293,0 0 0,0 0-1,0 1 1,1-1 0,-1 0 0,1 1 0,0 0 0,0-1 0,1 1 0,0-1 0,-1 1 0,1 0 0,1-1 0,0 8 0,0-10-154,0 0 0,-1 0 0,1 0-1,0 0 1,0 0 0,1 0 0,-1 0 0,0 0 0,1 0 0,-1-1 0,1 1 0,-1 0 0,1-1 0,0 0-1,0 1 1,0-1 0,-1 0 0,1 0 0,0 0 0,1 0 0,-1 0 0,0 0 0,0-1 0,0 1 0,0-1-1,1 1 1,-1-1 0,0 0 0,1 0 0,-1 0 0,2 0 0,3-1-394,0 1-1,-1-1 1,1 0 0,-1-1-1,1 1 1,10-6 0,14-8-1124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18.5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19 123 468,'-3'-6'6974,"2"7"-6850,1 0-1,-1 0 1,1 0-1,-1 0 1,1 1-1,0-1 1,-1 0-1,1 0 1,0 0-1,0 0 1,0 1-1,0-1 1,0 0-1,0 0 1,0 0-1,0 0 0,1 1 1,-1-1-1,0 0 1,1 0-1,0 2 1,2 1 44,0 1 0,0-1-1,1 0 1,0 0 0,0 0 0,0 0 0,0-1-1,0 1 1,1-1 0,-1 0 0,1 0 0,0-1-1,10 4 1,-7-3-118,-1-1 0,1 0 0,1 0 0,-1-1 0,0 0 0,0-1 0,0 1 0,1-2 0,8 0 0,-10 0-89,-1 0 0,0-1 0,1 1 0,-1-1 0,0-1 0,0 1 0,0-1 0,0 0 0,-1 0 0,1-1 0,7-6 0,-10 7 8,0 0 1,0 0-1,0-1 0,0 1 1,-1-1-1,1 0 0,-1 1 0,0-1 1,0 0-1,0 0 0,-1-1 0,0 1 1,1 0-1,-2-1 0,1 1 1,0 0-1,-1-9 0,0 9 36,0 1-1,0-1 1,0 0-1,-1 1 0,0-1 1,1 1-1,-1-1 1,-1 1-1,1-1 1,0 1-1,-1-1 1,0 1-1,0 0 1,0 0-1,0 0 1,0 0-1,0 0 1,-4-2-1,2 2 15,0 0 1,0 0-1,-1 1 0,1-1 0,-1 1 0,1 0 0,-1 0 1,0 1-1,0-1 0,0 1 0,-9-1 0,4 1 11,1 1-1,-1 0 1,0 0 0,0 1-1,1 0 1,-1 1-1,1 0 1,-1 1-1,1-1 1,0 2-1,0-1 1,0 2-1,-10 5 1,15-7-92,0 0 0,0 0 0,0 0 0,1 0 0,0 1 1,-1-1-1,1 1 0,0 0 0,1 0 0,-1 0 0,1 0 0,-1 0 0,1 1 1,1-1-1,-1 1 0,1 0 0,-1-1 0,1 1 0,0 6 0,1-7-179,0 0 0,1 0-1,-1 0 1,1 0 0,0 0 0,0-1-1,1 1 1,-1 0 0,1-1 0,0 1-1,0 0 1,0-1 0,0 0 0,0 0-1,1 1 1,-1-1 0,1-1-1,0 1 1,0 0 0,0-1 0,1 1-1,-1-1 1,7 3 0,-4-2-194,0 0-1,1 0 1,-1-1 0,1 0 0,0 0 0,0 0-1,0-1 1,14 1 0,22-3-1104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19.0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82 1684,'6'-30'2994,"-5"22"-1222,1-1 1,0 0-1,1 1 1,3-9-1,-5 30 2254,2 28-3230,-3-35-479,4 46-131,2-1-1,3 1 1,2-2 0,2 1-1,21 52 1,-31-94-224,0-1 1,1 1-1,1-1 0,-1 1 1,1-1-1,1-1 0,-1 1 0,9 8 1,-11-14-12,-1 0 1,0-1 0,1 1-1,-1-1 1,1 1 0,-1-1-1,1 0 1,0 1 0,-1-1-1,1-1 1,0 1 0,0 0-1,0-1 1,0 1 0,0-1-1,0 0 1,-1 0 0,1 0-1,0 0 1,0-1 0,0 1 0,0-1-1,0 0 1,0 0 0,-1 0-1,1 0 1,0 0 0,-1-1-1,1 1 1,3-3 0,5-5 47,0 0 0,-1 0 0,0-1 0,0 0 0,-1-1 0,0 1 0,-1-2 0,0 0 0,-1 0 0,-1 0 0,0 0 0,0-1 1,-1 0-1,6-27 0,-12 32 697,-5 18-452,-6 21-114,9-19-105,1 0-1,1 0 1,0 1 0,0-1-1,1 0 1,1 1-1,0-1 1,4 17-1,-4-24-184,0-1-1,1 1 0,-1-1 0,1 1 1,0-1-1,0 0 0,0 0 1,1 0-1,0 0 0,-1 0 0,1 0 1,1-1-1,-1 0 0,0 1 1,1-1-1,0 0 0,0-1 0,0 1 1,0-1-1,0 1 0,0-1 1,0-1-1,1 1 0,6 1 0,7 0-1235,-1-1-1,1-1 1,-1-1-1,1 0 0,-1-1 1,1-1-1,31-8 0,-1-2-997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19.9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151 94 1444,'27'-69'9048,"-19"48"-3676,-8 21-5331,0 0-1,0-1 1,0 1 0,0 0 0,0 0-1,0 0 1,0 0 0,0 0-1,0-1 1,0 1 0,1 0-1,-1 0 1,0 0 0,0 0-1,0 0 1,0 0 0,0-1-1,0 1 1,1 0 0,-1 0-1,0 0 1,0 0 0,0 0 0,0 0-1,1 0 1,-1 0 0,0 0-1,0 0 1,0 0 0,0 0-1,1 0 1,-1 0 0,0 0-1,0 0 1,0 0 0,0 0-1,1 0 1,-1 0 0,0 0-1,0 0 1,0 0 0,0 0 0,0 0-1,1 0 1,-1 1 0,0-1-1,0 0 1,0 0 0,0 0-1,0 0 1,0 0 0,1 0-1,-1 1 1,0-1 0,0 0-1,0 0 1,0 0 0,0 0-1,6 11 626,14 55-173,15 102-1,11 40-506,-34-167 14,14 42-5,-24-75 13,2 0 0,-1 0 0,1-1 0,0 1 0,1-1 0,0-1 0,9 11 0,-14-16-8,0-1 1,1 1-1,-1-1 1,0 0-1,1 0 0,-1 1 1,0-1-1,1 0 1,-1 1-1,0-1 1,1 0-1,-1 0 0,1 0 1,-1 1-1,0-1 1,1 0-1,-1 0 1,1 0-1,-1 0 0,1 0 1,-1 0-1,0 0 1,1 0-1,-1 0 1,1 0-1,-1 0 0,1 0 1,-1 0-1,1 0 1,-1 0-1,0 0 1,1 0-1,-1-1 0,1 1 1,-1 0-1,0 0 1,1-1-1,-1 1 1,0 0-1,1 0 0,-1-1 1,0 1-1,1 0 1,-1-1-1,0 1 0,1-1 1,0-1-4,-1 1 0,1 0 0,-1-1 0,1 1 0,-1 0 0,1-1 0,-1 1 0,0-1 0,0 1 0,0 0 0,0-1 0,0 1 0,0-3 0,-3-7-41,0 0-1,-1 1 1,-1-1-1,1 1 1,-2 0-1,1 0 1,-1 1-1,-1-1 1,0 1-1,0 1 0,-1-1 1,-16-13-1,17 16 15,0 0 0,-1 1 0,0-1 0,0 1 0,0 1 0,0 0 0,-1 0 1,1 0-1,-1 1 0,0 1 0,0-1 0,-1 2 0,1-1 0,0 1 0,-19 0 0,20 3 30,0-1-1,1 1 1,-1 0 0,1 1 0,-1 0 0,1 0-1,0 1 1,0 0 0,0 0 0,1 0 0,-1 1-1,1 0 1,0 0 0,1 1 0,-11 12 0,12-13-11,-1 1 0,2 0 1,-1 0-1,1 0 1,0 0-1,0 0 1,0 1-1,1-1 1,0 1-1,0-1 1,1 1-1,0 0 1,0 0-1,0 0 1,1 0-1,0 0 0,1 0 1,1 10-1,-1-13-60,0 0-1,1-1 0,-1 1 1,1 0-1,0-1 0,-1 1 1,2-1-1,-1 0 0,0 0 1,1 0-1,-1 0 0,1 0 0,0 0 1,6 4-1,-3-3-187,0-1 1,0 1-1,1-1 0,-1-1 0,1 1 1,0-1-1,12 2 0,-1-1-513,1-2 0,-1 0 0,1-1 0,-1 0 0,29-6 0,-27 3 396,0-2 0,-1 0 0,1-1 0,-1-1 1,0 0-1,-1-2 0,20-11 0,-26 11 840,0 1 0,0-1 0,-1-1 0,0 0 0,0-1 0,11-14 0,9-14 4180,-31 39-4611,0 0 1,1 0-1,-1 0 0,0 0 1,0 0-1,1 0 0,-1 0 1,0 0-1,1 0 0,-1 0 1,0 0-1,1 0 1,-1 0-1,0 0 0,0 0 1,1 0-1,-1 0 0,0 0 1,0 1-1,1-1 0,-1 0 1,0 0-1,0 0 0,1 0 1,-1 1-1,0-1 0,0 0 1,0 0-1,1 1 0,-1-1 1,0 0-1,0 0 0,0 1 1,0-1-1,0 0 0,1 0 1,-1 1-1,0-1 0,0 0 1,0 1-1,0-1 0,0 0 1,0 1-1,0-1 0,0 0 1,0 0-1,0 1 0,4 17 144,-2-7-167,1 1 0,-1-1 0,2 0 0,0 0 0,0-1 1,1 1-1,10 17 0,-11-23-52,0-1 1,0 1 0,0-1 0,1 1-1,-1-1 1,1 0 0,0-1-1,0 1 1,0-1 0,1 0-1,-1-1 1,1 1 0,-1-1-1,1 0 1,0 0 0,8 1 0,-3-1-84,-1-1 0,1 0 1,-1 0-1,1-1 0,-1-1 1,1 1-1,-1-2 0,1 1 1,-1-2-1,0 1 0,1-1 1,10-6-1,-16 7 92,0-1-1,0 0 1,-1 0 0,1 0 0,-1 0-1,0-1 1,0 1 0,0-1 0,0 0-1,-1-1 1,0 1 0,1 0 0,-2-1 0,1 0-1,0 0 1,-1 0 0,0 0 0,0 0-1,-1 0 1,1 0 0,-1-1 0,0 1-1,-1-1 1,1 1 0,-1-7 0,-7-58 1220,7 98-1310,6 41 0,-4-58-948,0 0-1,1 0 0,0 0 1,0 0-1,1-1 0,11 20 1,-15-29 790,1 0 0,0 0 0,0 0 0,0 0 0,-1 0 0,1 0 1,0 0-1,0 0 0,0 0 0,0-1 0,1 1 0,-1 0 0,0-1 0,0 1 0,0-1 1,2 2-1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20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41 132,'-13'-22'1136,"-1"9"216,1 7 228,2 8-211,-2 15-221,3 8-108,10 8-168,0 9-204,6 2-212,5 0-180,-1-3-220,3-9-448,1-2-660,3-12-476,3-7-241,1-9-115,-5-9 32,1-12 324</inkml:trace>
  <inkml:trace contextRef="#ctx0" brushRef="#br0" timeOffset="1">194 194 448,'10'-23'1632,"-3"6"332,-7 3 265,0 3 1887,0 18-2740,-7 6-396,4 9-284,-4 5-408,7 4-608,7 2-848,3-4-732,7-1-396,7-2-188,9-6 59,11-4 349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20.7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274 31 936,'-3'-3'580,"0"0"0,0 0-1,0 1 1,0 0 0,-1 0 0,1 0 0,-1 0-1,1 0 1,-1 0 0,0 1 0,0 0 0,-4-1-1,0 1-85,1 0-1,0 0 1,-1 1-1,1 0 1,0 0-1,-10 2 1,5 0-250,1 1 1,0 0-1,0 0 1,1 1-1,-1 1 1,1 0 0,-1 0-1,-12 10 1,18-12-211,0 1 1,1 1 0,-1-1 0,1 1-1,0 0 1,0 0 0,1 0 0,0 0 0,-1 1-1,2-1 1,-4 7 0,5-9-62,1-1-1,-1 1 1,0-1-1,1 1 1,-1 0 0,1-1-1,0 1 1,0 0 0,0-1-1,0 1 1,0 0 0,1-1-1,-1 1 1,1 0 0,-1-1-1,1 1 1,0-1-1,0 1 1,1-1 0,-1 1-1,0-1 1,1 0 0,-1 0-1,1 0 1,0 0 0,0 0-1,3 3 1,4 2-275,2-1 0,-1-1 0,1 1 0,-1-2 0,1 1 1,1-2-1,-1 1 0,0-2 0,1 1 0,0-2 0,15 2 0,38 7-183,-65-10 498,0 0 0,0 0-1,1 0 1,-1 0 0,0 0 0,0 0-1,0 0 1,0 0 0,0 0-1,1 0 1,-1 0 0,0 0 0,0 0-1,0 0 1,0 0 0,0 0-1,0 1 1,1-1 0,-1 0 0,0 0-1,0 0 1,0 0 0,0 0-1,0 0 1,0 0 0,0 0 0,0 1-1,1-1 1,-1 0 0,0 0-1,0 0 1,0 0 0,0 0 0,0 0-1,0 1 1,0-1 0,0 0-1,0 0 1,0 0 0,0 0 0,0 0-1,0 1 1,0-1 0,0 0-1,0 0 1,0 0 0,0 0 0,0 0-1,0 0 1,0 1 0,0-1-1,-1 0 1,-8 8 568,-27 11 340,21-12-506,-5 5 9,1 0 0,-19 17 0,33-25-400,0 0 0,0 1 0,0 0 0,0 0 0,1 1 0,-1-1 0,1 1 0,1 0 0,-1 0 0,1 1 0,-3 6 0,6-12-80,0 0-1,0 1 0,-1-1 1,1 0-1,0 1 0,0-1 1,0 0-1,0 1 1,1-1-1,-1 0 0,0 0 1,0 1-1,1-1 0,-1 0 1,1 0-1,-1 1 1,1-1-1,0 0 0,-1 0 1,1 0-1,0 0 0,0 0 1,0 0-1,0 0 1,0 0-1,0 0 0,0 0 1,0-1-1,0 1 0,0 0 1,0-1-1,0 1 1,0-1-1,1 1 0,-1-1 1,0 1-1,0-1 0,1 0 1,-1 0-1,3 0 0,4 2-692,1-1-1,-1-1 1,1 1 0,14-3-1,-9 0-395,-1 0-1,1-1 1,22-8-1,2-5-842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21.0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0 112 692,'30'-52'4626,"-25"42"-2408,-1 0 0,0-1 0,4-13 1,-8 19-531,-2 8-889,-3 12-313,4-7-519,0 0 0,1 0 0,0 0 1,0 0-1,1 0 0,0-1 1,1 1-1,0 0 0,0 0 0,0-1 1,1 0-1,0 1 0,0-1 1,1 0-1,0 0 0,0-1 0,1 1 1,0-1-1,0 0 0,0 0 1,1-1-1,0 0 0,0 0 0,0 0 1,1 0-1,0-1 0,-1 0 1,2-1-1,-1 1 0,0-1 1,12 3-1,-6-3-140,-1 0 0,1-1 0,0-1 1,-1 0-1,1 0 0,0-1 0,0-1 0,-1 0 1,1-1-1,14-4 0,-22 5 185,0-1 0,0 0 0,1 0 0,-1-1 0,-1 1 0,1-1 0,0 0 0,-1 0 0,1-1 0,-1 1 0,0-1 0,0 0 0,0 0 0,-1-1 0,0 1 0,1-1 0,-1 1 0,-1-1 0,1 0 1,-1 0-1,0-1 0,0 1 0,0 0 0,-1-1 0,1-7 0,-5-28 1518,3 40-1475,0 0-1,0 0 1,0 0-1,-1 0 1,1 0 0,-1 1-1,1-1 1,0 0-1,-1 0 1,1 0-1,-1 1 1,0-1 0,1 0-1,-1 0 1,0 1-1,0-2 1,0 2-38,1 0 1,-1 0-1,1 0 0,-1 0 0,0 0 1,1 0-1,-1 0 0,1 1 1,-1-1-1,0 0 0,1 0 0,-1 0 1,1 1-1,-1-1 0,1 0 1,-1 0-1,1 1 0,-1-1 0,1 0 1,-1 1-1,1-1 0,-1 1 1,1-1-1,0 1 0,-1-1 0,1 1 1,0-1-1,-1 1 0,1 0 1,-3 3-117,1 1 0,-1 0 1,1 0-1,0 0 1,1 0-1,-1 0 0,1 0 1,0 0-1,1 1 0,-1-1 1,1 0-1,0 1 1,0-1-1,0 0 0,1 0 1,0 1-1,0-1 1,3 7-1,-3-6-441,1 0 0,0 1 0,1-1 1,-1 0-1,1-1 0,1 1 0,-1 0 0,1-1 0,0 0 0,0 0 0,0 0 1,1 0-1,-1-1 0,11 8 0,-8-9-63,-1 0-1,1 0 1,0-1 0,0 0-1,0 0 1,0-1 0,12 1 0,18-2-1301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21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86 1816,'3'-11'1035,"6"-31"3274,-9 41-4089,0 0 0,0-1-1,0 1 1,0 0 0,0-1 0,0 1-1,0 0 1,0 0 0,-1-1 0,1 1 0,0 0-1,-1 0 1,1-1 0,-1 1 0,0 0 0,1 0-1,-1 0 1,0 0 0,0 0 0,1 0-1,-1 0 1,0 0 0,0 0 0,0 0 0,0 0-1,0 1 1,-2-2 0,2 2-149,0 0-1,-1 0 1,1 0-1,0 0 1,0 0 0,-1 0-1,1 0 1,0 0 0,0 0-1,-1 1 1,1-1 0,0 0-1,0 1 1,0-1 0,0 1-1,0 0 1,0-1 0,0 1-1,0 0 1,0 0-1,0-1 1,0 1 0,0 0-1,0 0 1,0 0 0,1 0-1,-1 0 1,0 0 0,1 0-1,-1 0 1,1 1 0,-1 0-1,-16 40 518,12-18-518,0-1 0,2 1 0,1 0 0,0 0-1,2-1 1,1 1 0,0 0 0,9 37 0,-9-57-180,0 0-1,0 0 1,0 0 0,1 0-1,0 0 1,0-1 0,0 1-1,0 0 1,1-1-1,-1 1 1,1-1 0,0 0-1,0 0 1,0 0 0,0 0-1,1-1 1,-1 1-1,8 3 1,-5-4-164,0 0 0,0 0 0,0-1 0,0 1-1,0-1 1,0-1 0,0 1 0,0-1 0,1 0 0,-1-1 0,12-1 0,-5-1 132,0-1 1,0 0 0,-1 0 0,1-1 0,-1-1 0,0 0 0,0-1 0,0 0 0,-1 0-1,-1-2 1,15-12 0,-25 21 167,0 0 1,0 0-1,0 0 0,0 0 0,0 0 1,0 0-1,0 0 0,-2-1 604,2 1-604,0 0 1,0 0-1,0 0 0,0 0 0,0 0 1,0 0-1,0 0 0,0 0 0,0 0 0,0-1 1,0 1-1,0 0 0,0 0 0,0 0 1,0 0-1,0 0 0,0 0 0,0 0 1,0 0-1,0 0 0,0 0 0,0 0 1,0-1 104,0 1-105,-12 3 1001,-13 7 261,19-6-1087,1-1-1,0 1 1,0 1 0,0-1 0,1 0-1,-1 1 1,1 0 0,0 0 0,1 1-1,-1-1 1,1 1 0,-3 8 0,4-11-176,1 0 0,0 1 0,0-1 0,1 0 1,-1 1-1,1-1 0,0 1 0,0-1 1,0 0-1,0 1 0,0-1 0,1 1 1,0-1-1,-1 0 0,1 1 0,0-1 0,1 0 1,-1 0-1,1 0 0,-1 1 0,1-2 1,0 1-1,0 0 0,4 4 0,3 1-246,0 0 0,1 0 0,-1-1 0,1-1 0,1 0-1,-1 0 1,1-1 0,0 0 0,0-1 0,14 3 0,-7-2-957,-1-1 1,0-1 0,1-1-1,0 0 1,0-2-1,21-1 1,-17-4-1293,-15-5 236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21.8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0 1092,'0'8'1864,"-3"1"432,-1 7 201,1 6-225,3 2-352,0 3-404,-4 3-436,4-1-496,4-1-584,-1-5-676,4-4-956,7-3-624,3-7-336,3-5-105,7-6 189,-3-5 464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6:42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1 108 340,'10'-27'13430,"-8"26"-12914,18-4 4824,0 3-5342,96-28 674,-77 18-535,1 2-1,82-10 1,-109 20-134,1-1 1,-1 2 0,1 0 0,-1 0-1,1 1 1,-1 1 0,0 0 0,0 1-1,0 1 1,-1 0 0,1 0-1,-1 1 1,14 10 0,-12-6-5,-2 1-1,1 1 1,-2-1 0,1 2-1,-2 0 1,0 0 0,0 1 0,-1 0-1,-1 0 1,0 1 0,10 30-1,-5-8-16,-2 0-1,-2 0 1,-1 1-1,2 41 1,-5-7-38,-8 129 1,-25 71-19,5-71 70,20-172-7,2-1 0,0 1 0,2 0 1,1 0-1,1 0 0,2-1 0,1 0 0,1 0 0,1 0 0,2-1 0,0 0 0,2-1 0,1 0 0,1-1 0,28 38 1,18 11-62,-59-71 83,0 1 0,-1-1-1,1 0 1,-1 0 0,0 1-1,0-1 1,0 0 0,0 0-1,-1 1 1,0-1 0,1 0-1,-1 0 1,-2 4 0,1 2 11,-51 277 143,45-221-249,4-1-1,5 98 0,32 212-249,12 226-221,-44-426 420,-34 287 0,5-237 29,-22 143-213,42-333 69,-1 1 0,-2-2 1,-1 1-1,-2-2 0,-1 0 1,-1 0-1,-2-2 0,-34 45 1,-20 15-494,-104 101 1,104-124-724,20-29-2979,52-38 4312,-1 0 0,1 1 0,-1-1 0,1 1 0,0-1 0,-1 1 0,1-1 0,-1 0-1,1 1 1,-1-1 0,0 0 0,1 0 0,-1 1 0,1-1 0,-1 0 0,0 0 0,1 0-1,-1 0 1,1 0 0,-1 0 0,0 0 0,1 0 0,-1 0 0,1 0 0,-1 0 0,0 0-1,1 0 1,-1 0 0,1-1 0,-1 1 0,1 0 0,-1 0 0,0-1 0,1 1 0,-1 0-1,1-1 1,-1 1 0,1 0 0,0-1 0,-1 1 0,1-1 0,-1 1 0,1-1-1,0 1 1,-1-1 0,1 1 0,0-1 0,-1 0 0,-2-13-1620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22.1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22 1116,'3'-9'1996,"-6"-4"2933,-4 13-2573,-3 6-484,0 6-504,0 7-408,0 4-400,6 3-616,4 2-892,4 1-964,2-5-508,1-2-276,0-6-61,3-5 293,0-2 688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28.2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0 472,'-3'2'255,"-1"0"-1,0 0 0,0 0 1,1 0-1,-1 1 1,1-1-1,0 1 1,0 0-1,0 0 1,0 0-1,0 0 1,1 1-1,-1-1 1,-1 5-1,-1 2 1415,1 1 1,0 0-1,-4 22 0,8-32-1409,-1 0-1,1 0 0,0-1 0,0 1 0,0 0 1,0 0-1,0-1 0,0 1 0,0 0 0,0 0 1,0 0-1,0-1 0,1 1 0,-1 0 0,0 0 1,1-1-1,-1 1 0,0 0 0,1 0 0,-1-1 1,1 1-1,-1 0 0,2 0 0,19 8 1725,-9-8-2327,1 0 0,22-2 0,-15 0 873,379-25-2943,-137-20-4478,-257 45 6893,20-5-3648,-50 0-2018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28.6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49 110 724,'-48'40'8392,"58"-41"-7030,12-4-297,244-59-828,22-7-10362,-260 62 8770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50.8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603 34 92,'13'-13'14095,"-13"11"-13609,-1 1-165,1 1 0,-1-1-1,0 0 1,0 0 0,1 1-1,-1-1 1,0 1-1,0-1 1,0 0 0,0 1-1,0 0 1,0-1-1,0 1 1,0 0 0,0-1-1,-1 1 1,-46-7 508,19 5-804,0 1 1,1 2 0,-1 0 0,1 2 0,-1 2 0,-36 9 0,50-9-13,0 0 0,1 1 0,0 0 0,1 1 0,-1 1 1,1 0-1,1 0 0,-1 1 0,2 1 0,-1 0 0,1 1 1,1 0-1,-15 21 0,10-9 54,2 1 0,0 0 0,2 1 0,1 0 0,1 1 0,1 0 1,1 0-1,-4 29 0,0 35 225,0 97 1,8-113-183,10 215 99,-6-265-229,0-9 29,0 0 0,1 0 0,7 26 0,-8-38-34,0 1-1,0 0 0,1-1 1,-1 0-1,1 1 1,0-1-1,0 0 0,0 0 1,1 0-1,-1 0 1,1 0-1,0-1 0,-1 1 1,1-1-1,0 0 1,0 0-1,1 0 0,-1 0 1,0 0-1,6 1 1,12 3-641,1-1-1,-1-1 1,1-1 0,1-1 0,-1-1 0,24-1 0,5-4-4380,76-14 1,-103 13 2333,40-13 1,-28 3 771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51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75 1648,'0'-75'15656,"6"387"-11436,23-1-8306,-29-309 3974,15 75-3644,-13-71 3110,-1 0 1,1-1 0,0 1-1,1-1 1,-1 0-1,1 1 1,0-1 0,0 0-1,1-1 1,6 8 0,6-3-2034,-2-11 375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51.5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0 151 504,'11'-62'3491,"2"-9"4410,-13 71-7712,0-1-1,0 0 1,0 0-1,0 0 1,0 0-1,0 0 1,1 0-1,-1 1 1,0-1-1,1 0 1,-1 0-1,0 0 1,1 1-1,-1-1 1,1 0-1,0 1 0,-1-1 1,1 0-1,-1 1 1,1-1-1,0 1 1,0-1-1,0 0 1,0 1-75,-1 1 1,1-1-1,0 1 0,-1-1 1,1 0-1,0 1 0,-1-1 1,1 1-1,-1-1 0,1 1 1,-1-1-1,1 1 0,-1 0 1,0-1-1,1 1 0,-1 0 1,1-1-1,-1 1 0,0 0 1,1 0-1,13 47 1335,12 105-1044,7 185 1,-12-90-8210,-19-237 6611,-1-8 604,0 0 0,0 0 0,-1 0 0,1 0 0,-1 0 0,0 0 0,0 0 0,0 0 0,0 0 0,-1 0 0,0 4 0,-9-23-3603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51.9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79 161 832,'-21'-29'2100,"5"3"505,2 8 319,0 1-32,4 5-428,7 1-564,3 2-607,10 1-565,7-1-476,7 2-600,6 1-696,8 1-929,2 1-683,4 4-292,0 0-16,7 0 263,0 0 477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52.2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60 284,'-13'-25'13120,"12"17"-11662,7-4 2559,13 3-3647,-15 8-360,-1-1-1,1 1 0,0 1 1,0-1-1,-1 1 1,1-1-1,0 1 0,0 0 1,0 0-1,0 1 1,-1-1-1,1 1 1,0 0-1,0 0 0,-1 0 1,1 0-1,-1 1 1,1 0-1,-1-1 1,6 5-1,-6-3-26,-1-1 0,0 1 0,0 0 0,0-1 0,0 1 1,0 0-1,0 0 0,-1 0 0,0 0 0,0 1 0,0-1 0,0 0 0,0 1 0,0-1 0,-1 0 1,0 1-1,1-1 0,-1 1 0,-1-1 0,1 0 0,0 1 0,-1-1 0,0 0 0,-1 4 0,-4 15-23,-2 0-1,-10 21 0,10-24-14,0-1-1,1 2 1,-4 22-1,10-40 20,1 0 0,0 1 0,-1-1 0,1 0 0,0 0 0,1 1 0,-1-1 0,0 0 0,1 0 0,-1 0 0,1 1 0,-1-1-1,1 0 1,0 0 0,0 0 0,0 0 0,0 0 0,1 0 0,-1-1 0,0 1 0,1 0 0,-1 0 0,1-1 0,0 1 0,-1-1 0,5 3 0,4 1-46,0 0 0,0 0 1,1 0-1,16 3 1,-19-6 207,0 1 0,0-1 1,-1 1-1,1 1 0,-1-1 0,0 1 1,10 7-1,-16-10-108,0 0 1,-1 0-1,1 0 1,0 0-1,0 0 1,-1 0-1,1 0 1,-1 0-1,1 0 1,-1 0-1,1 0 1,-1 0-1,0 0 1,1 0-1,-1 1 1,0-1-1,0 0 1,0 0-1,0 0 0,0 1 1,0-1-1,0 0 1,-1 2-1,0 0-8,0 0 0,0 0 0,-1 0 0,1-1 0,-1 1 0,0-1 0,1 1 0,-1-1 0,-3 3 0,-5 5-172,-1-2 1,0 1-1,-14 7 0,25-15 139,-7 3-411,0-1 0,0 1-1,0-1 1,0 0-1,-1 0 1,1-1 0,-11 2-1,16-4 221,1 0 1,-1 1-1,0-1 1,1 0-1,-1 0 0,1 0 1,-1 0-1,0 0 1,1-1-1,-1 1 0,1 0 1,-1-1-1,0 1 0,1-1 1,-1 0-1,1 1 1,0-1-1,-1 0 0,1 0 1,-1 0-1,1 0 1,0 0-1,0 0 0,0 0 1,0 0-1,0-1 0,0 1 1,0 0-1,0-1 1,0 1-1,0-1 0,1 1 1,-1-1-1,1 1 1,-1-1-1,1 1 0,-1-1 1,1 0-1,0 1 0,0-1 1,0-2-1,2-23-2131,9-7 267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52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0 157 1452,'60'-46'8063,"-60"46"-7939,1-1 0,-1 1 1,0 0-1,1 0 0,-1-1 0,0 1 1,1 0-1,-1 0 0,0 0 0,1 0 1,-1 0-1,1 0 0,-1-1 0,0 1 0,1 0 1,-1 0-1,1 0 0,-1 0 0,1 0 1,-1 0-1,0 1 0,1-1 0,-1 0 1,1 0-1,-1 0 0,0 0 0,1 0 1,-1 1-1,0-1 0,1 0 0,-1 0 1,0 1-1,1-1 0,-1 0 0,0 0 1,1 1-1,-1-1 0,0 0 0,0 1 0,1-1 1,-1 0-1,0 1 0,0-1 0,0 1 1,0-1-1,1 0 0,-1 1 0,0-1 1,0 1-1,5 26 1692,-5-22-1356,3 18-12,1-1 0,0 0-1,2 0 1,0 0 0,12 26 0,-15-42-507,0 0 0,0-1 0,1 1 0,0 0 0,0-1 0,0 0 1,0 0-1,1 0 0,0-1 0,0 1 0,0-1 0,1 0 0,-1-1 1,1 1-1,0-1 0,0 0 0,0-1 0,1 0 0,-1 1 0,0-2 1,1 1-1,9 0 0,-6-1-70,0-1-1,0 0 1,0 0 0,0-1 0,0-1 0,-1 1 0,1-2 0,0 1-1,-1-1 1,1-1 0,-1 0 0,15-9 0,-17 9 114,-1 0 1,0 0-1,0-1 0,0 0 1,0 0-1,-1-1 0,0 0 1,0 0-1,-1 0 0,0 0 1,0-1-1,0 0 0,-1 1 1,0-1-1,0 0 0,0-1 1,1-8-1,-2 5 99,-1-1 0,0 0 0,-1 1 0,0-1 1,-1 1-1,0-1 0,-1 1 0,0-1 0,-1 1 0,0 0 0,-1 0 0,0 0 0,-1 0 1,-11-18-1,13 24-115,0 1-1,0-1 1,0 1 0,-1 0 0,0 0 0,0 0 0,0 0 0,0 1 0,-1-1-1,1 1 1,-1 0 0,0 1 0,0-1 0,0 1 0,0 0 0,-1 0 0,1 1-1,0-1 1,-1 1 0,1 0 0,-1 1 0,1-1 0,-1 1 0,1 0 0,-1 1-1,1-1 1,-1 1 0,1 0 0,-1 1 0,1-1 0,0 1 0,-10 4 0,11-4-286,-1 1 0,1 0 0,-1-1 0,1 1 0,0 1 0,0-1 0,0 1-1,1-1 1,-1 1 0,1 0 0,0 0 0,0 1 0,0-1 0,1 1 0,-3 5 0,3-7-64,1 0-1,0 1 0,0 0 0,0-1 0,0 1 0,0 0 0,1-1 0,0 1 1,0 0-1,0-1 0,0 1 0,0 0 0,1 0 0,0-1 0,0 1 0,0-1 1,0 1-1,0-1 0,1 1 0,-1-1 0,1 0 0,2 4 0,15 12-1886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53.0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56 1296,'-3'-9'8483,"3"9"-8295,14-10 3921,20-4-1029,-10 7-2690,0 2-1,0 1 1,0 1-1,0 1 0,1 1 1,32 2-1,-39 1-398,0 0-1,-1 1 1,1 0 0,-1 2-1,0 0 1,0 1-1,0 1 1,-1 0-1,22 13 1,-31-14 5,0 0 1,0 0 0,-1 0-1,0 1 1,0 0-1,0 0 1,-1 0-1,0 1 1,-1 0 0,1 0-1,-1 0 1,-1 0-1,0 1 1,0-1 0,-1 1-1,0 0 1,0 0-1,0 14 1,1 16 10,-3 0 1,-1 1-1,-7 40 0,1-17 19,4-10-15,2 0 1,5 56 0,-1-83-54,1-1 0,1 1 0,1-1 0,2 0 0,0-1 0,16 31 0,2-7-127,-17-33 34,0 0-1,-1 1 0,0 1 0,-1-1 1,-1 1-1,-1 0 0,4 21 0,-9-36 107,1 0-1,-1 0 1,0-1-1,0 1 1,0 0 0,-1 0-1,1 0 1,0-1-1,-1 1 1,1 0-1,-1-1 1,1 1-1,-1 0 1,0-1-1,0 1 1,0 0-1,0-1 1,0 0-1,0 1 1,0-1 0,-2 2-1,1-2-40,0 1 1,-1-1-1,1 1 0,-1-1 1,1 0-1,-1 0 1,0-1-1,1 1 0,-1 0 1,0-1-1,0 1 0,-3-1 1,-9 0-542,1-1-1,0-1 1,-1 0 0,-15-5 0,26 6 333,-19-5-1676,0-1 1,-29-12-1,43 15 1308,0 0-1,0-1 1,1 0-1,-1-1 1,1 0-1,1 0 1,-1 0 0,-7-10-1,-5-14-959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1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1 168,'1'0'227,"-1"0"1,1 0-1,0 0 0,-1 0 1,1 0-1,-1 0 0,1 0 1,10 6 4318,-11-5-4319,0-1 1,0 1-1,1-1 0,-1 1 1,0-1-1,0 1 0,1 0 1,-1-1-1,0 1 0,0 0 1,3 7-918,93 267 2338,-16-38-1124,-60-186-326,2-1 1,3 0-1,1-2 0,3-1 0,1-1 0,3-1 0,1-2 1,2-2-1,43 38 0,-18-29 98,2-3-1,2-3 1,1-2 0,121 54 0,303 93 333,-322-135-365,340 63 0,-396-101-143,0-5-1,1-5 0,0-5 1,131-16-1,-222 13-66,14-1 176,-1-2 0,1-1 0,-2-1 0,68-25 0,-101 32-287,-1 0-1,1 0 1,0 0-1,-1-1 0,1 1 1,-1 0-1,1 0 1,-1-1-1,1 1 1,-1 0-1,1-1 0,-1 1 1,1-1-1,-1 1 1,0-1-1,1 1 1,-1 0-1,1-1 1,-1 0-1,0 1 0,0-1 1,1 1-1,-1-1 1,0 1-1,0-1 1,0 1-1,0-1 1,1-1-1,-2 1-2,1 0-1,-1 0 1,1 0-1,-1 0 1,1 1-1,-1-1 1,1 0-1,-1 0 1,0 0-1,0 0 1,1 1-1,-1-1 1,0 0-1,0 1 1,-1-2 0,-48-23-773,33 17 495,-77-48-536,126 50 1998,-7 7-1114,-1 1 1,0 1-1,0 1 1,0 1 0,-1 2-1,0 0 1,0 1 0,0 1-1,-1 1 1,-1 1-1,1 2 1,-2-1 0,0 2-1,21 19 1,-36-28-25,0 0 1,0-1-1,-1 1 0,1 1 1,-1-1-1,-1 1 1,1 0-1,-1-1 0,0 1 1,0 1-1,-1-1 0,0 0 1,0 1-1,0-1 1,-1 1-1,0 0 0,0-1 1,-1 1-1,1 0 0,-2 0 1,1-1-1,-1 1 1,0 0-1,0-1 0,-1 1 1,0-1-1,0 1 0,0-1 1,-1 0-1,0 0 1,0 0-1,-1 0 0,1-1 1,-1 1-1,-1-1 0,-4 6 1,-8 5-238,0-1 1,-1 0 0,-1-2-1,-1 0 1,1-1 0,-27 12-1,14-7-3085,-42 30-1,64-39 1493,5-1 156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53.3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1 130 1740,'0'-9'785,"0"2"929,0 0 0,0-1 0,1 1 0,0 0 0,3-12 0,-3 17-1327,0-1-1,0 1 0,0-1 1,1 1-1,-1 0 1,1-1-1,0 1 0,0 0 1,-1 0-1,1 0 0,1 0 1,-1 1-1,0-1 1,0 0-1,1 1 0,-1 0 1,0-1-1,6 0 1,8-4-43,1 0 0,0 2 0,0 0 0,0 1 1,20-1-1,-28 4-340,0-1 0,0 1 0,-1 0 0,1 1 0,0 0 0,-1 1 0,1 0 0,-1 0-1,1 0 1,-1 1 0,0 1 0,9 4 0,-15-6-13,1 0-1,-1 0 0,1 1 1,-1-1-1,0 1 0,0-1 1,0 1-1,-1 0 0,1-1 1,0 1-1,-1 0 0,0 0 1,0 0-1,0 1 0,0-1 1,0 0-1,-1 0 0,1 0 1,-1 1-1,0-1 0,0 0 1,0 1-1,0-1 0,-1 0 1,1 0-1,-1 0 0,-2 6 1,-2 8-44,-1 0 1,-1 0 0,-16 27 0,20-37 38,-22 36-76,14-26 34,1 0 0,1 0-1,1 1 1,-12 38 0,20-55 6,-1 1 1,1 0 0,0-1 0,0 1-1,0 0 1,0 0 0,0-1 0,0 1-1,0 0 1,1-1 0,-1 1 0,1 0-1,-1-1 1,1 1 0,0 0 0,-1-1-1,1 1 1,0-1 0,0 1 0,0-1-1,0 0 1,0 1 0,0-1-1,1 0 1,-1 0 0,0 0 0,1 1-1,-1-2 1,1 1 0,-1 0 0,1 0-1,-1 0 1,1-1 0,0 1 0,-1-1-1,1 1 1,0-1 0,-1 0 0,1 1-1,2-1 1,11 1-858,-1 0-1,1 0 0,26-3 1,-26 1-59,11-1-508,160-5-8449,-132 7 7705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7:54.1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98 848,'4'3'1693,"1"0"-1,0 0 1,-1-1-1,1 0 1,0 1-1,0-1 1,11 2-1,0 1 2860,-13-4-4008,1 0 0,-1 0-1,1-1 1,-1 1-1,1-1 1,0 0 0,6 0-1,47-13 1443,-16 2-1422,151-14 321,21-5-584,-113 11-167,67-12-2898,-172 32 920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48.9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0 252,'7'2'616,"0"0"28,0-2-8,3 0-68,0 0-136,-3-2-200,3 2-284,-3-2-256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49.3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1 860,'0'1'194,"-1"0"-1,1-1 0,0 1 1,0 0-1,0 0 1,0 0-1,0-1 1,0 1-1,0 0 1,0 0-1,0 0 1,0 0-1,1-1 1,-1 1-1,0 0 1,1 0-1,-1-1 0,0 1 1,1 0-1,-1 0 1,1-1-1,-1 1 1,1 0-1,-1-1 1,1 1-1,-1-1 1,1 1-1,0-1 1,-1 1-1,1-1 1,0 1-1,0-1 0,-1 0 1,1 1-1,1-1 1,38 14 2113,-28-10-1845,16 6 30,53 10-1,-72-18-975,0-1-1,0 0 0,0 0 0,0-1 1,0 0-1,1-1 0,-1 0 0,0-1 1,0 0-1,10-3 0,-17 4 54,-1 1 317,-1 0 0,1 0 0,-1 0 0,1 0 0,-1 0 0,1-1 0,-1 1 1,1 0-1,-1 0 0,1-1 0,-1 1 0,1 0 0,-1 0 0,0-1 0,1 1 0,-1-1 1,0 1-1,1 0 0,-1-1 0,0 1 0,1-1 0,-1 1 0,0-1 0,0 1 1,1 0-1,-1-1 0,0 0 0,-2-8-1487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49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0 24,'0'1'117,"-1"0"1,1 0-1,0 0 1,0-1-1,-1 1 0,1 0 1,0 0-1,0 0 0,0 0 1,0 0-1,0 0 1,0-1-1,0 1 0,0 0 1,0 0-1,0 0 1,0 0-1,1 0 0,-1 0 1,0-1-1,1 1 1,-1 0-1,1 0 0,-1-1 1,1 1-1,0 1 0,14 24 1118,-15-25-1207,20 33 643,-2 2-1,-2 0 1,19 64 0,-21-57-1712,2 0-1,30 57 1,-44-97 777,0 1 1,0-1-1,0 0 1,0 0-1,1 1 1,0-1-1,-1-1 1,1 1-1,3 3 0,8-1-971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45.5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837 19 392,'-47'-3'12671,"-3"-2"-9127,-34-2-3273,-23 3-319,0 5 1,-114 15 0,212-15 75,0 1 1,0-1-1,0 1 1,1 1-1,-1 0 1,1 0-1,0 1 1,-8 4-1,12-5-2,1-1 0,-1 1 0,1 0 0,0 0 0,0 1 0,0-1 0,0 1 0,1-1 0,0 1 0,-1 0 0,1 0 0,1 0 0,-1 0 0,0 1 0,1-1 0,0 0 0,0 0 0,0 6 0,-6 55 211,3 89 0,0 3-115,-50 199 380,41-292-327,10-47-108,0 0 0,1 1 0,1 0-1,0-1 1,3 26 0,-1-38-49,0 1 0,0-1 0,0 0 0,1 1 0,-1-1 0,1 0 0,1 0 0,-1 0 0,1-1 0,0 1 0,0 0 0,0-1 0,0 0 0,1 0 0,0 0 0,0 0 0,0-1 0,0 1 0,0-1 0,1 0 0,8 4 0,5 0-146,0 0 0,1-2 0,0 0 0,0-1 0,0-1 0,0-1-1,1 0 1,-1-2 0,1 0 0,29-4 0,-2-3-2309,0-2 0,0-2 0,52-19 0,-69 18-368,38-19-1,-23 7 650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45.8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50 948,'-27'-50'13807,"53"320"-9340,-23-199-4608,3 0 0,3-1-1,18 71 1,-25-133-287,0-1 0,1 0 1,0 1-1,0-1 0,0 0 0,1-1 1,8 12-1,-11-17 154,1 1 0,0 0 0,-1-1 0,1 1 0,0-1 0,0 1-1,0-1 1,0 0 0,0 0 0,1 0 0,-1 0 0,0 0 0,0 0 0,1-1 0,-1 1 0,1-1 0,-1 0 0,0 1 0,1-1 0,-1 0 0,1-1 0,-1 1 0,0 0 0,1-1 0,-1 1-1,0-1 1,1 0 0,2-1 0,4-2-609,0 0 0,-1-1-1,1 0 1,-1-1-1,14-12 1,15-17-988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46.2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4 149 1800,'18'-58'4319,"2"-33"7995,-19 95-11540,2 14-243,2 27-405,7 196 328,4 171-1669,-16-397 762,1-10 80,-1-1 1,0 1-1,0 0 1,0-1-1,0 1 1,-1-1-1,0 1 1,1-1-1,-2 1 1,1-1-1,0 0 1,-5 7-1,6-10 195,-1-1 0,1 0 0,-1 0 0,1 0 0,-1 0 0,0 0 0,1 1 0,-1-1 1,1 0-1,-1-1 0,0 1 0,1 0 0,-1 0 0,1 0 0,-1 0 0,0 0 0,1-1 0,-1 1 0,1 0 0,-1 0 0,1-1 0,-1 1 0,1 0 0,-1-1 0,1 1 0,-1-1 0,1 1 0,-1 0 0,1-1 0,0 1 0,-1-1 0,1 1 0,-1-2 0,-14-18-2501,-2-10 218,0-4 445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46.6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52 163 1632,'-14'-15'2264,"1"3"445,3 1 343,3 1-268,3 5-424,1-2-439,6 1-433,4-1-444,13-2-484,8 0-620,9-2-752,7-2-956,3 2-989,4 0-463,3 2-112,-3 1 223,-3 3 477,-4 1 760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47.0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0 392,'8'5'18384,"2"-4"-18698,2 0 495,1 0 0,0 1 0,-1 1 0,0 0-1,0 1 1,1 0 0,-2 1 0,1 0 0,12 8 0,-19-10-188,-1 0 1,1 0 0,-1 1 0,0-1 0,0 1-1,0 0 1,-1 1 0,1-1 0,-1 0 0,0 1-1,0 0 1,-1 0 0,0 0 0,1 0 0,-1 0-1,-1 0 1,1 0 0,-1 1 0,0-1 0,0 1-1,-1-1 1,0 1 0,0 7 0,-2 5-10,-8 36 1,6-39-15,0 1 0,2 0 0,-1 20 0,3-34 22,0 0-1,1 0 0,0 0 1,-1 0-1,1 0 1,0 0-1,0 0 1,0 0-1,0 0 0,0 0 1,1-1-1,-1 1 1,0-1-1,1 1 1,-1-1-1,1 1 1,0-1-1,-1 0 0,1 1 1,0-1-1,0 0 1,0 0-1,0-1 1,0 1-1,3 1 0,8 2-21,1 1 0,23 3 0,-21-5 22,4 1 2,-10-3 20,-1 1 1,1 0-1,-1 1 0,0 0 0,17 8 0,-24-9-10,0-1 0,-1 0 0,1 0 0,-1 0 0,1 1 0,-1-1 0,1 1 0,-1-1 0,0 1 0,0 0 0,0-1 0,0 1 0,0 0 0,0 0 0,0 0 0,-1 0 0,1 0 0,-1 0 0,1 0 0,-1 0 0,0 0 0,0 0 0,1 0 0,-2 0 0,1 0 0,0 0 0,0 0 0,-1 0 0,1 0 0,-1 0 0,1 0 0,-1 0 0,-2 3 0,-1 4 1,-1 0 0,0 0 0,0-1 0,-1 0 0,0 0 0,-1 0 1,0-1-1,0 1 0,-16 11 0,9-9-69,0 0 1,-1-1-1,0-1 1,0 0 0,-18 6-1,29-12-126,-1-1 0,0 0 1,1 0-1,-1 0 0,0 0 0,1-1 0,-1 1 1,0-1-1,0-1 0,-8 0 0,11 0 2,1 1 0,-1-1 0,0 1 0,1-1 0,-1 0 1,1 0-1,-1 0 0,1 0 0,-1 0 0,1 0 0,0 0 0,0 0 0,-1 0 0,1-1 0,0 1 0,0 0 0,0-1 0,0 1 1,1-1-1,-1 1 0,0-1 0,1 0 0,-1 1 0,1-1 0,-1 0 0,1 1 0,0-1 0,0 0 0,-1 1 0,1-1 0,1 0 1,-1 0-1,0-1 0,2-8-663,1 0 1,-1 0-1,2 0 1,0 1-1,0-1 1,1 1-1,0 0 1,0 1-1,14-19 1,-18 28 810,35-53-1985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2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55 380,'-25'-23'1581,"-12"-9"4524,57 57-944,24 65-2722,58 196 473,-6-13-2460,-49-164-451,9 20-804,-21-43-4109,-12-125-6518,-22 4 10116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47.4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75 60,'26'-22'1521,"-15"12"538,1 1 1,-1 0-1,26-15 0,-36 24-1968,-1 0 0,0 0 0,0 0 0,1 0-1,-1 0 1,0 0 0,1 0 0,-1 0 0,0 0 0,1 0-1,-1 0 1,0 0 0,1 0 0,-1 0 0,0 0 0,0 0 0,1 0-1,-1 0 1,0 0 0,1 0 0,-1 0 0,0 1 0,0-1-1,1 0 1,-1 0 0,0 0 0,0 1 0,1-1 0,-1 0-1,0 0 1,0 0 0,0 1 0,1-1 0,-1 0 0,0 1 0,0-1-1,0 0 1,0 0 0,0 1 0,0-1 0,0 0 0,1 1-1,-1-1 1,0 0 0,0 1 0,0-1 0,1 19 1309,-1-15-1067,0 10-169,1 0 0,1 0 0,1-1 0,0 1 0,0 0 0,2-1 0,-1 0 1,2 0-1,0 0 0,0-1 0,1 1 0,1-2 0,0 1 0,0-1 0,1 0 0,1-1 1,0 0-1,0 0 0,1-1 0,17 11 0,-17-13-279,0 0 0,0-1 0,1 0 0,0-1 0,0 0 1,0-1-1,0-1 0,1 0 0,-1 0 0,1-1 0,0-1 0,0 0 0,-1-1 0,1 0 0,0-1 0,0 0 1,0-1-1,-1-1 0,1 0 0,-1-1 0,0 0 0,19-9 0,-25 10 114,0-1 0,0 0 0,0 0 0,-1 0-1,0 0 1,1-1 0,-2 0 0,1 0 0,-1 0 0,1-1-1,-1 1 1,-1-1 0,1 0 0,-1 0 0,0-1-1,-1 1 1,1 0 0,-1-1 0,0 0 0,-1 1 0,0-1-1,0 0 1,0 0 0,-1 0 0,0 0 0,-2-12 0,1 12 46,0-1 1,-1 1 0,0 0-1,-1 0 1,1 0-1,-1 0 1,-1 0 0,1 1-1,-1-1 1,0 1-1,-1 0 1,1 0 0,-1 0-1,0 1 1,-1 0-1,1 0 1,-1 0 0,0 1-1,0 0 1,-1 0 0,1 0-1,-1 1 1,0 0-1,-12-4 1,8 5-120,0 0-1,0 0 1,0 1 0,0 1-1,0 0 1,0 0 0,0 1 0,0 1-1,1 0 1,-1 0 0,0 1-1,-11 5 1,15-6-421,-1 1 0,1 0 1,0 1-1,0 0 0,0 0 0,1 0 1,-1 1-1,1 0 0,0 0 0,0 1 1,1-1-1,0 1 0,0 1 0,0-1 1,1 1-1,0-1 0,-5 12 0,8-16 191,0 1 0,0-1-1,0 0 1,1 0-1,-1 1 1,1-1-1,0 0 1,0 1-1,0-1 1,0 1 0,0-1-1,0 0 1,1 1-1,-1-1 1,1 0-1,-1 0 1,3 4 0,11 8-1754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47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48 556,'-25'19'16387,"51"-18"-13562,11-1-2238,142-17-266,-120 6-3030,-1-2-3443,-57 12 5770,0 1 152,0 0 1,0 0-1,-1 0 0,1 0 0,0 0 0,0 0 0,-1 0 0,1 0 0,0-1 0,-1 1 0,1 0 1,0 0-1,0-1 0,-1 1 0,1-1 0,-1 1 0,1 0 0,0-1 0,-1 1 0,1-1 0,-1 0 1,1 1-1,-1-1 0,1 1 0,-1-1 0,0 0 0,1 1 0,-1-1 0,0 0 0,1 1 0,-1-1 0,0 0 1,0 1-1,0-1 0,0 0 0,0-1 0,-5-6-1905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48.1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2 252,'-1'0'172,"0"-1"-1,0 1 1,0 0 0,0 0-1,0 0 1,0-1 0,0 1-1,0 0 1,0 0 0,0 0 0,0 1-1,1-1 1,-1 0 0,0 0-1,0 0 1,0 1 0,0-1-1,0 0 1,0 1 0,0-1-1,0 1 1,0-1 0,1 1-1,-1 0 1,0-1 0,0 1 0,1 0-1,-1-1 1,1 1 0,-1 0-1,0 0 1,1 0 0,-1-1-1,1 1 1,0 0 0,-1 0-1,1 0 1,0 0 0,-1 0-1,1 0 1,0 0 0,0 1-1,-1 6 434,0 1 0,1-1 0,0 0-1,2 11 1,-1-5 159,15 124 3608,10-2-3653,-25-131-1174,1 1 1,-1-1 0,1 1-1,0-1 1,0 0 0,1 0-1,-1 0 1,1 0 0,0 0-1,6 6 1,-7-9 121,0-1 1,0 1-1,0-1 1,0 1-1,0-1 1,0 0-1,1 0 1,-1 0-1,0 0 1,1 0-1,-1 0 0,1-1 1,-1 1-1,1-1 1,-1 0-1,1 0 1,0 0-1,-1 0 1,1 0-1,-1 0 1,1-1-1,-1 1 1,1-1-1,3-1 1,21-8-1914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48.5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93 1392,'0'-5'239,"0"-2"1173,-1 1-1,2 0 0,-1 0 1,1-1-1,0 1 0,3-10 1,-3 15-990,-1-1 0,1 0 1,0 1-1,0-1 0,0 1 1,0-1-1,1 1 1,-1 0-1,0-1 0,0 1 1,1 0-1,-1 0 0,1 0 1,1-1-1,22-5 627,6 3-706,1 3 1,0 0-1,44 6 1,-64-4-330,1 1 1,-1 0-1,0 1 1,0 1-1,0 0 1,0 0-1,0 1 1,-1 0-1,0 1 1,0 1-1,16 12 1,-20-11-12,0-1 1,0 2 0,-1-1 0,-1 1-1,1-1 1,-2 1 0,1 1-1,-1-1 1,0 1 0,-1 0 0,0-1-1,-1 1 1,2 11 0,1 18 12,-1 79 0,-4-117-16,-2 197 7,7 275-88,0-405 43,-1-16-202,-3 77-1,-1-126 209,0 0 0,-1 0-1,1 0 1,-1 0-1,0 0 1,1 0 0,-1 0-1,-1-1 1,1 1-1,0 0 1,-1-1 0,1 1-1,-1-1 1,0 1-1,0-1 1,0 0 0,0 1-1,-3 1 1,1-1-57,0-1 0,0 0 1,1 0-1,-2-1 0,1 1 1,0-1-1,0 0 0,0 0 1,0 0-1,-1 0 0,-6-1 1,-3 0-639,0-1 0,0 0 0,0-1 0,1-1 0,-1 0 0,-24-10 1,16 3-624,1-1 1,1 0 0,0-2 0,1-1 0,0 0-1,1-1 1,-25-27 0,-5-11-604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50.3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1 121 1624,'0'-6'1677,"2"0"0,-1 0 0,0 0 0,1 0 0,0 0 0,1 0 0,4-9 0,26-37 3552,-32 51-5190,0 0 0,0 0 0,0 0-1,0 0 1,0 0 0,0 0 0,0 1 0,1-1-1,-1 0 1,0 1 0,0-1 0,1 1 0,-1-1 0,0 1-1,1 0 1,-1-1 0,0 1 0,1 0 0,-1 0-1,2 0 1,2 1-6,-1-1-1,0 1 0,0 0 1,0 0-1,0 0 1,7 4-1,-1 1-22,1 0-1,-1 0 1,18 15 0,-21-14-15,0-1 0,0 2-1,-1-1 1,0 0 0,0 1 0,-1 0 0,0 1-1,0-1 1,-1 1 0,0 0 0,-1 0 0,0 0-1,3 13 1,-4-9-21,-1 0 0,0 1-1,0-1 1,-2 0 0,0 0 0,0 1 0,-1-1-1,-7 24 1,0-10-89,-2-1-1,0 0 1,-2-1-1,-1 0 1,0-1 0,-2-1-1,-1 0 1,-32 32-1,39-45 19,-12 12-98,21-21 177,0-1-1,0 1 0,0 0 1,0 0-1,1 0 0,-1 0 1,1 0-1,-1 0 0,0 0 1,1 0-1,0 1 0,-1-1 1,1 0-1,0 0 0,-1 0 1,1 1-1,0-1 0,0 1 1,1-1 4,-1 0-1,1-1 1,-1 1 0,1-1 0,-1 1 0,1-1 0,0 1-1,-1-1 1,1 0 0,0 1 0,0-1 0,-1 0 0,1 1-1,0-1 1,0 0 0,-1 0 0,1 0 0,0 0 0,0 0-1,0 0 1,-1 0 0,1 0 0,1 0 0,24-2-145,-22 1 122,147-20-1073,42-4-4428,-144 21 652,94 4 0,-98 5 2842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50.8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23 1116,'-28'19'14429,"54"-23"-12388,46-10-1526,0 4-1,88-3 1,-102 13-3972,85 9 0,-125-4-1831,-36-2 336,-7-5 3216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51.1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0 540,'-34'24'1456,"11"-2"232,9-2 189,11-2-133,13-3-268,17-4-284,14-4-220,13-1-200,10-4-220,11-2-272,3 0-452,3-4-740,4 4-740,-4-2-412,1 2-200,-4 2-33,0-2 257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51.5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18 1436,'-8'-17'10289,"20"42"-3674,-1 0-5891,4 15 246,-1 1-1,-1 0 1,6 47-1,13 132-187,-28-185-683,14 108-125,19 154-3953,-35-278 3479,6 3-4575,16-37-4086,-10-16 6545,5-9 562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51.8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309 162 748,'37'-70'5165,"-7"-4"4474,-28 59-7743,-7 13-512,-16 22-499,-222 375 81,241-391-964,-62 117 18,56-102-18,0 0 0,1 0 0,1 1 0,-6 32 0,11-48-3,1 0 0,0 0 1,0 0-1,0 1 0,0-1 1,0 0-1,1 0 1,0 0-1,0 0 0,0 0 1,0 0-1,1 0 0,0 0 1,0 0-1,0-1 1,2 5-1,0-3-13,1-1 1,-1 1-1,1-1 1,-1 0-1,1 0 1,0 0-1,1-1 1,-1 0 0,11 5-1,4 0-291,1-2 0,-1 0 1,2-1-1,-1-1 0,25 1 0,214 3-10943,-150-8 6254,-49 2 2928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52.3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301 243 1592,'1'0'267,"0"-1"-1,0 1 0,-1-1 1,1 0-1,0 1 1,-1-1-1,1 1 0,0-1 1,-1 0-1,1 0 1,-1 1-1,1-1 0,-1 0 1,0 0-1,1 0 1,-1 1-1,0-1 0,1 0 1,-1 0-1,0 0 1,0 0-1,0 0 0,0 0 1,0 0-1,0 1 1,0-1-1,0 0 0,0 0 1,0 0-1,-1 0 1,1 0-1,-1-1 0,-13-37 3577,9 26-2990,-50-121 2766,54 132-3608,0 0-1,1 0 0,-1 1 0,0-1 1,0 1-1,0-1 0,-1 0 1,1 1-1,0 0 0,0-1 0,-1 1 1,1 0-1,-1 0 0,1-1 1,-1 1-1,0 1 0,1-1 0,-1 0 1,0 0-1,0 0 0,1 1 1,-1-1-1,0 1 0,0 0 0,0-1 1,0 1-1,0 0 0,0 0 0,0 0 1,1 0-1,-1 1 0,0-1 1,0 0-1,0 1 0,0-1 0,0 1 1,1 0-1,-1 0 0,0 0 1,1 0-1,-3 1 0,-5 3 11,1 1-1,0-1 1,0 1 0,0 1-1,1 0 1,-12 13-1,4-2 16,2 1-1,-1 1 1,2 0-1,-13 30 1,21-42-26,0 0-1,1 1 1,1-1-1,-1 1 1,1 0-1,1 0 1,-1-1-1,2 1 1,-1 0-1,1 0 1,1 0-1,-1 0 1,2 0 0,2 14-1,-3-19-22,0-1 0,0 0 0,1 1-1,-1-1 1,1 0 0,-1 0 0,1 0 0,0 0-1,0 0 1,0 0 0,1-1 0,-1 1 0,0-1 0,1 1-1,0-1 1,0 0 0,0 0 0,-1 0 0,2-1-1,-1 1 1,0-1 0,0 1 0,0-1 0,1 0-1,-1 0 1,1-1 0,-1 1 0,1-1 0,-1 1 0,1-1-1,-1 0 1,1-1 0,-1 1 0,7-2 0,0-1-67,0 0 0,0 0 0,0-1 0,-1-1 0,1 0 0,-1 0 0,-1 0 0,1-1 0,-1-1 0,12-11 0,22-34-148,-34 40 214,0 1 0,1 0 0,0 1 0,11-10 0,-20 20 15,1 0 1,-1 0-1,0 0 1,1 0-1,-1 0 1,0 0-1,1 0 1,-1 0-1,0 0 1,1 0-1,-1 0 0,0 0 1,1 0-1,-1 0 1,1 0-1,-1 0 1,0 0-1,1 1 1,-1-1-1,0 0 1,0 0-1,1 0 1,-1 1-1,0-1 1,1 0-1,-1 0 1,0 1-1,0-1 1,0 0-1,1 0 1,-1 1-1,0-1 1,0 0-1,0 1 1,0-1-1,1 0 1,-1 1-1,0-1 1,0 1-1,0-1 1,0 0-1,0 1 1,0-1-1,0 0 1,0 1-1,0-1 1,0 0-1,0 1 0,5 29 19,-4-19-56,2 3-675,1 1-1,0-1 1,0 0 0,2 0-1,-1 0 1,10 15-1,-11-23 80,0-1 0,1 1-1,-1 0 1,1-1 0,0 0-1,1 0 1,-1-1 0,1 0-1,0 0 1,0 0 0,0 0-1,0-1 1,1 0 0,-1 0-1,8 1 1,23 5-1511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2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291 134 304,'7'-18'1637,"0"-1"0,-2-1 1,0 1-1,4-39 0,-11 64-1179,1-1-1,-1 0 1,-1 0-1,1 0 1,-5 8-1,-3 5 68,-137 249 2137,18-39-2128,126-222-500,0 1-1,0-1 1,1 1 0,-1-1-1,1 1 1,1 0 0,-1-1-1,1 1 1,0 13 0,2-16-20,-1-1 1,1 0-1,0 1 1,0-1-1,0 0 1,0 0 0,1 0-1,-1 0 1,1 0-1,0 0 1,0 0-1,0 0 1,0-1-1,0 1 1,1-1-1,-1 1 1,1-1 0,0 0-1,-1 0 1,1 0-1,5 2 1,7 3-33,-1-1 1,1 0 0,0-1-1,0-1 1,0 0-1,1-1 1,-1-1-1,21 1 1,3-2-616,0-2 1,48-7-1,-48 3-1746,-1-2 0,-1-1 0,1-3 0,61-25 0,-62 18 828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52.6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 1100,'4'-42'16002,"-4"46"-15710,0 3-992,7 4-1281,-1 0-679,8-2-340,3 2-112,7-5 219,3-1 601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53.4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407 59 1132,'-5'-14'10126,"-6"-5"-5108,9 16-4798,1 1 0,0 0 0,-1 1 0,1-1 0,-1 0 0,1 0 0,-1 1 0,0-1 0,0 1 0,0-1 0,0 1 0,0 0 0,-4-2 0,-2 4-199,0 0-1,-1 1 1,1 1-1,0-1 1,0 1-1,-13 7 1,12-6-23,-15 8-17,1 0 0,0 2 0,0 0 1,2 2-1,0 0 0,1 2 0,0 0 0,-24 30 0,36-38 21,1 0 0,-1 1 1,2 1-1,0-1 1,0 1-1,1 0 0,0 0 1,-4 19-1,8-22-6,-1 0 0,1-1 1,1 1-1,0 0 0,0 0 0,1 0 0,0-1 1,0 1-1,1 0 0,0-1 0,1 1 0,0-1 1,6 13-1,-1-8-54,0 0 0,1-1 0,0 0 0,0-1 0,2 0-1,-1 0 1,1-1 0,1-1 0,0 0 0,0 0 0,1-1 0,0-1 0,0 0 0,1-1 0,0 0 0,16 4 0,-9-3-568,1-2 1,0-1-1,0 0 0,29 0 0,-32-3-876,1-2 1,-1 0-1,0-1 0,35-9 0,-42 8 237,0-1 0,0 0 1,14-8-1,-4-3-707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53.8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 2200,'0'4'910,"0"0"-1,0 0 0,-1 0 1,0-1-1,0 1 1,0 0-1,0 0 0,0 0 1,-1-1-1,1 1 0,-1-1 1,-4 6-1,-7 18 1759,1 14-934,2 1 0,-8 71-1,16-86-2599,3 44 1,2-47-2110,0-1 1,8 30 0,-6-42-1278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54.2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136 100 96,'34'-53'4947,"-4"7"8506,-29 46-13263,4 15 2495,-4 35-1839,-1-44-378,-5 122 704,1 48-1733,6-151-653,0 0 0,11 40-1,3-22-3133,-15-41 3911,0 0-1,1-1 1,-1 1 0,0 0 0,1 0-1,-1-1 1,0 1 0,1-1 0,0 1-1,-1-1 1,1 0 0,0 0 0,0 1-1,0-1 1,0 0 0,0-1 0,0 1 0,2 1-1,6-4-2560,-2-6 471</inkml:trace>
  <inkml:trace contextRef="#ctx0" brushRef="#br0" timeOffset="1">41 309 1740,'-13'-9'2244,"-4"2"313,10 1 243,3-1-448,8 0-580,13-1-552,7-3-596,6 2-608,11-4-804,6 2-900,4 0-644,3-2-340,4 3-13,-4-1 225,0 1 488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54.7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9 138 1140,'2'5'722,"0"0"1,0 0-1,0 1 0,-1-1 1,0 1-1,0-1 0,0 1 1,-1-1-1,0 12 0,-10 55 2702,2-12-1510,6-38-1571,2-1 0,0 1 0,1-1 1,1 0-1,1 1 0,1-1 0,1 0 0,1-1 1,9 23-1,-15-42-341,1 0 0,-1 1 0,1-1 1,0 0-1,-1 0 0,1 0 0,0 0 0,0 0 0,-1 0 1,1 0-1,0 0 0,0 0 0,0 0 0,1 0 1,-1 0-1,0-1 0,0 1 0,0 0 0,0-1 0,1 1 1,-1-1-1,0 1 0,0-1 0,1 0 0,1 0 0,-2 0-2,0 0 0,0-1-1,0 1 1,0-1 0,0 1-1,0-1 1,0 0 0,0 1-1,0-1 1,0 0-1,0 0 1,0 0 0,0 0-1,-1 0 1,1 0 0,0 0-1,-1 0 1,1 0 0,-1 0-1,1 0 1,-1 0-1,1 0 1,-1-1 0,0 1-1,0 0 1,1 0 0,-1 0-1,0-2 1,4-33 85,-2 0 1,-4-55-1,3-33 778,0 108-616,1-1 1,1 1-1,1 0 1,0 0 0,11-26-1,-9 29-40,1-1-1,0 1 0,1 1 1,0-1-1,1 1 1,1 1-1,0 0 1,20-17-1,-27 25-179,0 1-1,0-1 1,0 1 0,0 0-1,0 0 1,1 0 0,-1 0-1,1 1 1,-1 0 0,1-1-1,0 1 1,0 1 0,-1-1-1,1 0 1,0 1 0,0 0-1,0 0 1,0 0 0,0 0-1,-1 1 1,1-1 0,0 1-1,0 0 1,-1 0 0,1 1-1,0-1 1,-1 1 0,1-1-1,-1 1 1,0 0-1,0 1 1,0-1 0,0 0-1,0 1 1,0 0 0,0 0-1,-1 0 1,3 4 0,6 7-120,-2 1 1,1 0 0,-2 0-1,0 1 1,-1 0-1,0 1 1,-2 0 0,6 24-1,16 147-3074,-21-135 1548,1 41-1666,-7-84 2610,-1 1 0,0-1-1,0 0 1,-1 0 0,-1 0-1,1 0 1,-6 10-1,-5 0-2407,13-20 2969,-1 1-1,1-1 1,-1 1-1,0-1 1,1 0-1,-1 1 1,1-1-1,-1 0 1,1 1-1,-1-1 1,0 0-1,1 0 1,-1 0-1,0 1 1,1-1-1,-1 0 0,0 0 1,1 0-1,-1 0 1,0 0-1,1 0 1,-1 0-1,1-1 1,-1 1-1,0 0 1,1 0-1,-1 0 1,0-1-1,1 1 1,-1 0-1,1-1 1,-1 1-1,-10-10-1202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55.1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50 127 704,'-6'-16'1130,"-2"-2"2296,0 0-1,-17-27 0,25 45-3346,0 0-1,0 0 1,-1-1-1,1 1 1,0 0-1,0 0 0,0-1 1,-1 1-1,1 0 1,0-1-1,0 1 1,0 0-1,0-1 0,0 1 1,0 0-1,0-1 1,0 1-1,0 0 1,0-1-1,0 1 0,0 0 1,0-1-1,0 1 1,0 0-1,0-1 1,0 1-1,0 0 0,0-1 1,0 1-1,0 0 1,0-1-1,1 1 0,-1 0 1,0 0-1,0-1 1,0 1-1,1 0 1,-1 0-1,0-1 0,0 1 1,1 0-1,-1 0 1,0 0-1,1-1 1,-1 1-1,0 0 0,0 0 1,1 0-1,-1 0 1,0 0-1,1 0 1,-1 0-1,0 0 0,1-1 1,-1 1-1,0 0 1,1 0-1,-1 1 1,0-1-1,1 0 0,0 0 1,28 1 939,-20 0-769,171 6-4016,-145-8 745,-1-1 0,0-1-1,42-11 1,-54 8 970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57.2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1120,'42'0'4308,"116"0"6052,-1 1-6449,31 0-4935,93 4-5061,-234-4 618,-41-1 2832,-11-1 359,-8-2 440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57.5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1 304,'-9'4'559,"-32"18"1591,39-20-1906,0-1 1,0 1-1,0 0 1,0-1-1,0 1 1,0 0-1,0 0 0,1 0 1,-1 0-1,1 1 1,-1-1-1,1 0 0,0 1 1,-1 3-1,1-4-141,1-1 0,0 0-1,0 1 1,1-1 0,-1 1-1,0-1 1,0 0 0,1 1-1,-1-1 1,1 0 0,-1 0 0,1 1-1,-1-1 1,1 0 0,0 0-1,0 0 1,-1 0 0,1 0-1,0 0 1,0 0 0,0 0-1,0 0 1,0 0 0,1 0-1,-1 0 1,0-1 0,0 1-1,0-1 1,1 1 0,-1-1 0,0 1-1,1-1 1,1 1 0,48 10 1454,-2-7-688,1-2 1,73-6 0,100-23-3238,-125 14-578,34-7-3651,-107 14 4871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8:57.9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28 1100,'-7'-2'911,"4"2"-416,1-1 0,-1 1 0,1-1 0,-1 0 0,1 0 0,-1 0 0,1-1 0,0 1 0,-1 0 0,1-1 0,0 1 0,0-1 0,0 0 0,-2-2 0,4 4-382,1-1 1,-1 1-1,0 0 1,1-1-1,-1 1 1,0 0 0,1-1-1,-1 1 1,0 0-1,1-1 1,-1 1-1,1 0 1,-1 0 0,0 0-1,1-1 1,-1 1-1,1 0 1,-1 0-1,1 0 1,-1 0 0,1 0-1,-1 0 1,1 0-1,-1 0 1,1 0 0,-1 0-1,1 0 1,-1 0-1,1 0 1,-1 0-1,1 1 1,20 0 825,52 8 1071,102 26 0,-114-18-1969,-1 2-1,-1 3 1,-1 2-1,56 33 1,-98-48-140,-1 0 0,-1 1 0,0 0 0,0 2 0,-1-1 0,0 2 0,18 22 1,-28-31 54,1 1 0,-1 0 0,-1 0 0,1 0 0,-1 0 0,1 0 0,-1 1 0,-1-1 0,1 0 0,-1 1 0,0 0 0,0-1 0,-1 1 0,1 0 0,-1-1 0,-1 1 0,1 0 0,-1-1 0,0 1 0,0-1 0,-1 1 0,1-1 0,-1 1 0,0-1 0,-1 0 0,1 0 0,-6 7 0,-1 0-1,0-1 0,-1-1 0,0 1 0,-1-1-1,0-1 1,-1 0 0,1-1 0,-2 0-1,1-1 1,-1 0 0,0-1 0,-17 6-1,-19 4-792,-1-1 0,-54 8 0,74-17-94,-40 8-1806,63-13 2088,1-1 0,-1 1 0,0-1 0,0 0 0,1-1 0,-1 0 1,-10-2-1,16 3 554,1 0 0,-1-1 0,1 1 0,-1 0 0,1 0 0,-1-1 0,1 1 0,-1 0 0,1-1 1,-1 1-1,1 0 0,-1-1 0,1 1 0,-1-1 0,1 1 0,0-1 0,-1 1 0,1-1 0,0 1 0,-1-1 0,1 0 1,1-13-1693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13.5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 1332,'10'-2'5141,"0"0"-3817,-3 1-384,6-3-324,1 0-376,0 1-356,-1-3-376,4 3-396,0-1-324,3 0-241,1 4-139,-4 2 72,0 0 200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2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54 380,'0'-2'229,"0"0"1,0 0-1,0 0 0,-1 0 1,1 0-1,0 0 0,-1 0 0,0 0 1,1 0-1,-1 0 0,0 0 1,0 0-1,0 0 0,0 1 1,0-1-1,-1 0 0,1 1 1,0-1-1,-1 0 0,-2-1 1,1 1 10,0 1 0,0-1 1,0 1-1,0-1 0,-1 1 1,1 0-1,0 0 0,-1 1 1,1-1-1,0 1 0,-6-1 1,-2 1 91,1 1 1,-1 0-1,0 1 1,1 0-1,-1 1 1,1 0-1,-13 5 1,13-3-189,0 0 0,1 1 0,0 0 0,0 0 0,0 1 0,1 0 0,0 1 0,0-1 1,1 2-1,0-1 0,-10 18 0,14-22-119,0 0 0,1 1 1,0 0-1,0-1 0,0 1 0,1 0 0,-1 0 1,1 0-1,0 0 0,1 0 0,-1 0 1,1 0-1,0 0 0,0 0 0,1 0 0,-1 1 1,1-1-1,1 0 0,-1-1 0,0 1 1,1 0-1,0 0 0,0-1 0,1 1 1,-1-1-1,1 1 0,4 4 0,5 3-21,0-1-1,0 0 0,1-1 1,0 0-1,1-1 0,0 0 1,22 9-1,-12-6-4,39 27 1,-60-37-4,-1 0 0,1 0 0,0 1 0,-1-1 0,0 1 0,0-1 0,0 1 0,0-1 0,0 1 0,0 0 0,0 0 0,-1 0 0,0 0 0,0 1 0,0-1 0,0 0 0,0 0 0,0 1 0,0 5 0,-2-4 12,1 0 1,-1 0 0,0 0-1,0 0 1,-1 0-1,1 0 1,-1-1 0,0 1-1,0 0 1,-1-1 0,1 0-1,-4 5 1,-1 0-126,-1 0 0,1 0 0,-2-1 0,1 0 0,-1-1 0,0 0 0,0 0 0,-1-1-1,0 0 1,0-1 0,-13 5 0,21-9 2,1-1 0,0 1 0,-1-1-1,1 1 1,0-1 0,-1 0 0,1 0-1,-1 1 1,1-1 0,0 0-1,-1 0 1,1-1 0,-1 1 0,1 0-1,0 0 1,-1-1 0,1 1 0,-3-2-1,3 2-34,1-1-1,-1 0 1,0 0-1,1 1 1,-1-1-1,1 0 1,-1 0-1,1 0 1,-1 0-1,1 1 1,0-1-1,-1 0 1,1 0-1,0 0 1,0 0-1,0 0 1,0 0-1,0 0 1,0 0-1,0-1 1,1-5-428,0 1 1,0-1 0,1 1-1,0 0 1,0 0 0,5-10-1,9-16-910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14.3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604 30 600,'-2'-6'9063,"-4"-5"-6722,-25 6-1864,0 1-1,0 2 0,-1 1 0,0 1 0,1 2 0,-1 1 0,1 1 0,0 2 0,0 1 0,1 2 1,-50 20-1,72-25-380,0 1 0,0 1 0,0-1 0,1 1 0,-1 1 1,2-1-1,-1 1 0,1 1 0,0-1 0,0 1 0,1 0 1,0 0-1,0 0 0,1 1 0,0 0 0,1 0 0,-4 14 1,-3 16 72,1 0 1,-5 72 0,13-102-139,-7 64 103,-2 23 278,1 151 0,9-238-363,1 0 0,0 0 1,1 1-1,-1-1 1,2 0-1,-1 0 1,1-1-1,1 1 1,5 11-1,-6-16-44,1 1 0,-1 0 0,1-1 0,0 0 0,0 0 1,1 0-1,-1 0 0,1-1 0,-1 0 0,1 0 0,0 0 0,0 0 0,1-1 0,-1 0 0,1 0 0,5 1 0,14 3-185,1-2-1,-1 0 0,1-2 0,43-2 1,106-15-3885,-159 13 3359,163-24-11650,-152 21 10251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14.7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68 1332,'2'-19'2567,"-2"15"-1456,-1 0 0,2 0-1,-1 0 1,0 1 0,1-1 0,0 0-1,0 0 1,0 0 0,0 0 0,3-5-1,-3 9-1040,-1 0-1,1 0 0,-1 0 1,0 0-1,1 0 0,-1 0 0,0-1 1,1 1-1,-1 1 0,1-1 1,-1 0-1,0 0 0,1 0 0,-1 0 1,0 0-1,1 0 0,-1 0 1,0 0-1,1 1 0,-1-1 0,0 0 1,1 0-1,-1 0 0,0 1 1,1-1-1,-1 0 0,0 0 0,0 1 1,1-1-1,-1 0 0,0 1 1,0-1-1,0 0 0,1 1 0,-1-1 1,0 0-1,0 1 0,8 16 775,0 6-535,-1-1 0,-2 1 0,0 0 1,2 29-1,1 98-81,-7-130-207,0 87-375,9 120-5260,-10-222 4888,1 1-1,0-1 1,0 0 0,1 1 0,0-1 0,0 0-1,3 6 1,-4-9 504,0-1 0,-1 0-1,1 0 1,0 0 0,0 0 0,0 0 0,0 0-1,0 0 1,0 0 0,0 0 0,0 0-1,0 0 1,0-1 0,1 1 0,-1 0 0,0-1-1,0 1 1,1-1 0,-1 0 0,0 1-1,1-1 1,-1 0 0,1 0 0,-1 0 0,0 0-1,1 0 1,-1 0 0,0 0 0,1 0-1,-1-1 1,1 1 0,-1 0 0,2-2 0,14-7-1626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15.0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1 144 132,'5'-67'5550,"0"3"5194,-5 64-10683,0-1 0,0 1 0,0-1 0,0 1 0,0 0 0,0-1 1,0 1-1,0-1 0,0 1 0,0 0 0,0-1 0,0 1 0,0 0 1,0-1-1,0 1 0,0-1 0,1 1 0,-1 0 0,0-1 1,0 1-1,0 0 0,1-1 0,-1 1 0,0 0 0,0-1 0,1 1 1,-1 0-1,0 0 0,1-1 0,-1 1 0,0 0 0,1 0 1,-1 0-1,0 0 0,1-1 0,-1 1 0,1 0 0,-1 0 0,0 0 1,1 0-1,-1 0 0,0 0 0,1 0 0,-1 0 0,1 0 1,-1 0-1,0 0 0,1 0 0,-1 0 0,1 0 0,-1 0 0,0 1 1,1-1-1,-1 0 0,0 0 0,1 0 0,-1 1 0,0-1 0,1 0 1,-1 0-1,0 1 0,1-1 0,-1 0 0,0 0 0,0 1 1,1 0-1,16 24 671,-4 10-653,-1 0 1,-2 1-1,11 71 1,-2 115-1938,-18-202 1611,3 32-996,2 52-1428,-4-36-7635,-6-79 6170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15.5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90 1500,'-17'-9'2308,"4"2"425,-1-2 291,7 1-304,1 3-544,2-1-600,4 3-571,7-3-645,7-1-632,9 0-957,4-3-911,11 3-568,2 3-276,4 3 67,4 2 261,-4-1 732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15.9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77 260,'-5'-26'11916,"6"24"-11475,1 0 147,0 0-1,0 1 1,1-1-1,-1 0 1,0 1 0,1 0-1,-1-1 1,5 0 0,2-2-948,4-2 662,-1 1 1,1 1-1,0 0 0,24-4 1,-34 7-273,1 1 1,0-1-1,-1 1 0,1 0 1,0 0-1,-1 0 0,1 0 0,0 1 1,-1-1-1,1 1 0,0 0 1,-1 0-1,1 0 0,-1 1 1,0-1-1,1 1 0,-1 0 1,0 0-1,0 0 0,0 0 1,0 0-1,3 4 0,-5-3-36,1 0 1,-1 0-1,1 1 0,-1-1 0,0 1 1,0-1-1,-1 1 0,1-1 0,-1 1 1,0 0-1,0-1 0,0 1 0,0 0 1,-1-1-1,1 1 0,-1-1 0,0 1 1,0-1-1,-2 4 0,-3 12-94,-2-1-1,-11 21 1,14-30 51,-1 1-10,2-3-21,1 0 0,0-1 0,0 1 0,0 0 0,-1 8 0,3-14 38,1 1-1,0-1 0,-1 1 0,1-1 1,0 0-1,0 1 0,0-1 1,1 1-1,-1-1 0,0 0 1,0 1-1,1-1 0,-1 0 1,1 1-1,-1-1 0,1 0 0,-1 1 1,1-1-1,0 0 0,0 0 1,0 0-1,0 0 0,0 0 1,0 0-1,0 0 0,0 0 0,0 0 1,0 0-1,0 0 0,0-1 1,1 1-1,-1-1 0,2 1 1,13 5-421,0-1 0,1-1 0,30 4 0,-34-7 521,0 1 0,0 1 0,0 0-1,0 0 1,0 2 0,-1-1 0,20 11 0,-30-13-13,0-1 0,0 0 0,0 0 1,0 1-1,0 0 0,0-1 0,0 1 0,-1 0 1,1 0-1,-1 0 0,1 0 0,-1 0 1,0 0-1,0 0 0,0 0 0,0 0 0,0 1 1,-1-1-1,1 0 0,0 5 0,-1-4-8,0 1 0,-1-1 0,1 1 0,-1-1 0,0 1 0,0-1 0,0 0 0,0 1 0,-1-1 0,1 0 0,-1 0 0,-3 5 1,-6 5 10,1-1 1,-1 0 0,-1-1 0,-25 19 0,28-23-340,0 0-1,0-1 1,-1 0 0,0 0 0,0-1 0,0-1 0,-1 0 0,1 0 0,-20 3 0,30-6 124,-1-1 0,0 0 0,0 0 0,0 0 0,0 0 0,0 0 0,1 0 0,-1 0 1,0 0-1,0 0 0,0 0 0,0-1 0,0 1 0,1 0 0,-1 0 0,0-1 0,0 1 0,1-1 1,-1 1-1,0-1 0,0 1 0,1-1 0,-1 1 0,1-1 0,-1 0 0,0 1 0,1-1 0,-1 0 0,1 1 1,-1-1-1,1 0 0,0 0 0,-1 0 0,1 1 0,0-1 0,0 0 0,-1-1 0,1-1-274,0 0-1,0 1 1,1-1-1,-1 0 0,1 1 1,0-1-1,-1 0 0,1 1 1,0-1-1,1 1 1,1-4-1,12-17-1587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16.2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76 372,'14'-10'1719,"34"-9"13396,-48 20-14965,-1 15 926,1-15-960,-2 24 216,0 0 1,2 1-1,1-1 0,1 1 1,1-1-1,8 30 1,-9-49-370,0 1 0,0 0 0,0-1 1,1 1-1,0-1 0,0 0 0,1 0 0,0 0 1,0-1-1,0 1 0,1-1 0,0 0 1,0 0-1,0 0 0,0-1 0,1 0 1,0 0-1,-1 0 0,2-1 0,-1 0 1,0 0-1,1 0 0,-1-1 0,1 0 0,0-1 1,-1 1-1,14 0 0,-11-2 18,0 0 0,0-1 0,0 0-1,-1 0 1,1-1 0,-1 0 0,1-1-1,-1 0 1,0 0 0,0-1 0,0 0 0,0 0-1,-1-1 1,1 0 0,-1-1 0,-1 1 0,1-1-1,-1 0 1,0-1 0,9-12 0,-5 7 59,-2-1 1,0 0 0,0 0-1,-2 0 1,1-1 0,-2 0-1,0-1 1,0 1 0,-1-1-1,-1 0 1,2-21 0,-5 31-50,0 0 1,0 1-1,0-1 0,-1 0 1,1 1-1,-1-1 0,0 1 1,-1-1-1,1 1 0,-1-1 1,0 1-1,0 0 1,0 0-1,0 0 0,-1 0 1,1 0-1,-1 0 0,0 1 1,-1 0-1,1-1 1,0 1-1,-1 0 0,0 0 1,0 1-1,1-1 0,-2 1 1,1 0-1,0 0 0,0 0 1,-1 1-1,-7-2 1,3 1-496,0 0 0,0 0 0,0 2 0,0-1 0,-1 1 0,1 0 0,0 1 0,0 0 0,0 0 0,-1 1 0,2 1 0,-1-1 0,0 1 0,-16 9 0,19-9-174,1 0-1,0 0 1,0 1 0,0 0 0,1 0 0,0 0 0,-1 1-1,1-1 1,1 1 0,-1 0 0,1 0 0,-5 8 0,3 8-1656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16.6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57 296,'-2'2'21968,"16"-2"-23740,6 3 2036,15 2-966,0-2 1,0-1-1,54-4 0,-84 2 56,-1-1 0,0 0 0,0 0 0,1 0 0,-1-1 1,0 1-1,0-1 0,6-4 0,-9 6 358,0-1 0,0 0 1,0 0-1,0 0 0,0 0 1,0 0-1,0 0 0,0 0 0,-1 0 1,1 0-1,0-1 0,-1 1 1,1 0-1,-1 0 0,1-1 1,-1 1-1,0 0 0,1-1 0,-1 1 1,0 0-1,0-1 0,0 1 1,0 0-1,0-1 0,0 1 0,-1 0 1,1-1-1,0 1 0,-1 0 1,0-2-1,-5-13-1757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17.0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28 24,'-13'-11'899,"12"9"-106,-1 0 0,0 0 0,0 0 0,0 1 0,-1-1 0,1 1 0,0-1 0,-1 1 0,1 0 0,-12 4 4314,13-2-4941,-4 23 1797,-1 129 1483,11 78-4751,-5-229 1253,1 14-1437,0 1 1,6 29-1,-6-42 935,0 0 1,0 0-1,0 0 0,1-1 0,0 1 1,-1 0-1,1-1 0,1 1 0,-1-1 1,0 0-1,1 0 0,0 0 0,-1 0 0,1 0 1,0 0-1,1-1 0,3 3 0,9 3-1710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17.4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0 279 1152,'2'-17'1815,"1"0"0,0 0-1,1 1 1,0-1 0,2 1 0,0 0 0,13-24-1,-14 31-1532,1 1 0,0 0 0,1 0 0,-1 0 0,2 1 0,-1 0 0,1 0 0,0 1 0,0 0 0,1 0 0,0 1 0,0 0 0,18-7 0,-16 8-280,-1 1 0,1-1 0,-1 2 0,1-1 0,0 1 0,0 1 0,0 0 0,0 1 0,0 0 1,0 0-1,0 1 0,0 1 0,0 0 0,-1 0 0,1 1 0,0 0 0,-1 1 0,0 0 0,0 1 0,0 0 0,-1 1 0,1 0 1,-1 0-1,-1 1 0,1 0 0,-1 1 0,0-1 0,-1 2 0,0-1 0,0 1 0,-1 0 0,0 0 0,-1 1 0,6 12 0,-2 0 36,-1 1 0,-1-1-1,-1 1 1,-1 0 0,-1 0-1,2 46 1,-15 144 299,3-157-340,3 0 1,8 105-1,5-103-240,21 67 1,6 25-37,-36-147 264,-1-1-1,1 0 1,-1 1-1,1-1 1,-1 1 0,0-1-1,0 0 1,0 1-1,0-1 1,0 1 0,-1-1-1,1 1 1,-1-1-1,1 0 1,-1 1-1,0-1 1,0 0 0,0 0-1,0 1 1,-1-1-1,1 0 1,0 0 0,-1 0-1,0-1 1,1 1-1,-1 0 1,0 0-1,0-1 1,0 1 0,0-1-1,0 0 1,0 0-1,0 0 1,-1 0 0,1 0-1,0 0 1,-1 0-1,1-1 1,0 1 0,-4 0-1,-27 5-510,0-1 0,0-1 0,-58-2 0,-35-10-7108,72-2 2175,36 3 3129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23.60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 1045 360,'0'0'1080,"-1"1"120,0 0 52,0 1-168,1 1-67,2 3 3,4 3 104,5 7 140,7 6 56,7 11-68,10 11-136,9 13-168,9 15-224,7 14-248,6 10-176,2 7-144,0 2-68,-2-1-32,-4-6 12,-4-7 4,-6-9 12,-6-12 8,-7-10 20,-6-12 25,-5-11 27,-5-11 40,-6-12 36,-3-14 32,-4-13 44,-4-13-12,-2-14-44,-4-13-32,-1-13-56,-2-12-48,-1-12-72,-1-12-28,0-10-40,2-8-24,1-7-4,5-3-4,3 0 16,6 4-8,7 6 8,9 6-20,11 8-36,13 9 0,16 9 4,20 7-32,24 9-4,25 7-60,25 8-232,24 5-412,17 7-497,12 4-651,4 5-596,0 4-236,-9 2 99,-10 2 313,-15-1 456,-38 4 1088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37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92 341 676,'-27'-70'2448,"12"33"1041,1-2 0,2 0 0,-11-61 0,23 98-3387,-1 1 0,1-1 0,0 0 0,0 1 0,0-1 0,1 1 0,-1-1 0,0 0 0,1 1 0,-1-1 0,1 1 0,-1-1 0,1 1 0,0-1 0,-1 1 0,1-1 0,0 1 0,0 0 0,0-1 0,0 1 0,0 0 0,3-2 0,-1 1-58,1-1 1,-1 2 0,1-1-1,-1 0 1,1 1 0,0-1 0,0 1-1,0 0 1,5 0 0,10-1-173,-1 1 1,1 0 0,21 4 0,-36-3 171,28 3-139,-1 1 0,1 2 0,-1 1 0,0 1 0,0 2 0,-1 1 0,52 28 0,-78-37 48,1 1 0,-1 0-1,1 0 1,-1 1 0,0-1-1,0 1 1,-1 0 0,1 0-1,-1 0 1,0 0 0,0 1 0,0-1-1,0 1 1,-1 0 0,2 6-1,-3-8 10,0 1 0,0 0-1,0 0 1,-1 0 0,0 0-1,0 0 1,0 0 0,0 0-1,-1 0 1,0 0 0,1 0-1,-1 0 1,-1 0 0,1 0-1,0-1 1,-1 1 0,0 0-1,0-1 1,0 0 0,-5 6-1,-7 7-449,0-1 1,-2 0-1,0-1 0,-30 20 0,-5 3-8020,64-51 2621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3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93 248,'24'-41'2584,"9"-11"5300,-33 53-7758,1-1 1,-1 0 0,1 0 0,-1 1-1,0-1 1,1 0 0,-1 1-1,1-1 1,-1 0 0,0 1 0,1-1-1,-1 1 1,0-1 0,0 1-1,1-1 1,-1 0 0,0 1 0,0-1-1,0 1 1,1-1 0,-1 1-1,0-1 1,0 1 0,0-1 0,0 1-1,0 0 1,0-1 0,0 1 0,0-1-1,0 1 1,-1 0 0,5 29 583,-3-26-406,3 36 435,2 0 0,16 56 1,-19-86-825,0 0 0,1 0 0,0 0 0,0-1 0,1 1 0,1-1 0,-1 0 0,1-1 0,1 1 0,-1-1 0,2 0 0,-1-1 0,1 0 0,16 12 0,-21-17-22,0 0 0,1 0 0,-1 0 0,1-1 0,-1 1 0,1-1 0,0 0 0,0 0 0,-1 0 0,1-1-1,0 1 1,0-1 0,0 0 0,0 0 0,0 0 0,0 0 0,-1-1 0,1 0 0,0 0 0,0 0 0,-1 0 0,1 0 0,0-1 0,-1 1 0,1-1-1,-1 0 1,0 0 0,0-1 0,0 1 0,0-1 0,0 1 0,0-1 0,2-3 0,1-2 26,-1 0 1,0 0-1,0 0 0,-1-1 1,0 0-1,0 1 1,-1-2-1,0 1 0,-1 0 1,0 0-1,0-1 0,0-13 1,-3-25 772,-7-63 1,4 76 6,4 34-654,0-1-1,0 1 1,0-1 0,0 1 0,0 0-1,0-1 1,0 1 0,0-1 0,0 1-1,1 0 1,-1-1 0,1 1 0,-1 0-1,1-1 1,0-1 0,6 3 316,3 12-213,17 33-227,-3 0-3331,2-1 0,3-2 0,61 72 0,-63-89 1804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25.03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20 1084 524,'-2'0'744,"-1"0"-108,0 0-140,-1 0-76,1 0 0,0 0 28,2 0 64,0 0 44,2-1 16,1 1 57,1-2 71,2 2 76,2-1 108,2 2 212,2 3 264,4 6 108,4 10-16,5 14-112,5 15-160,5 15-259,4 15-337,3 13-228,3 10-136,3 6-84,1 3-44,1-2-52,0-5-24,-1-7-32,-3-10-44,-4-12-52,-4-11-36,-6-12-28,-5-10-12,-5-11-8,-4-9-32,-5-10 16,-3-9-4,-3-12-4,-4-12-16,-5-12-37,-4-11 53,-4-13 20,-4-10 44,-5-12 32,-2-9-12,-3-8 36,0-9-8,1-7 36,-1-4 40,3-2 28,2 1 60,4 4 20,5 4 20,5 7-24,6 5-52,7 7-36,9 5-16,8 6-20,10 5 52,12 6 28,11 6 24,15 7 12,16 7 20,18 8 8,20 5-36,23 4-44,25 4-44,26 2-52,26-1-36,27-1-120,23-1-160,20-1-184,14-1-300,8 0-468,2 3-504,-3 5-344,-8 5-72,-12 7 79,-16 6 249,-21 5 480,-54 3 1336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26.50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72 428,'1'0'2260,"1"1"525,0-1 359,1 1 236,0-1-548,0 0-619,3-1-589,2-1-428,3-1-300,5 0-184,5-1-168,6 0-156,5-1-116,6 0-100,6-1-12,6 1 0,3 1 12,2 0-12,0 2-8,-2 0-40,-2 0-124,-4 1-172,-3-1-188,-4 0-196,-5-1-216,-6 0-352,-5 1-436,-6-1-448,-7 1-509,-5-1-475,-8 2-112,-6 1 200,-6 2 411,-5 2 505,0 0 956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26.86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30 66 632,'-1'1'1692,"-3"1"364,0 1 369,-1-1 7,-1 1-268,2-2-276,0 1-284,3-2-284,2 1-287,4-1-285,6 0-200,5-1-96,6 1-64,5-2-56,8 0-52,5-1 24,5-2-8,6 0-48,3-1-56,2-1-44,1 0-92,-1-1-228,-5 1-256,-4 0-376,-7 1-488,-7 1-676,-7 0-793,-5 2-343,-7 2-44,-4 1 219,-5 1 433,-1 2 640,-2-1 1576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27.47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1 1260,'1'0'1976,"3"2"413,2 2 391,3 2-192,3 4-356,4 5-348,3 4-319,5 4-345,3 6-320,4 4-272,2 4-188,3 3-140,2 3-92,2 4-72,2 1-72,1 2-80,0 1-72,0-1-64,-1-2-68,-2-3-88,-3-4-144,-5-4-232,-4-5-360,-6-6-413,-3-4-507,-5-6-576,-2-5-268,-3-4 52,-2-4 279,-2-5 405,-2-2 540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27.97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128 121 1024,'1'-5'1376,"1"-6"168,1-4-11,0-2-205,1 0-144,-1 1-64,1 2-80,-2 3-48,1 2-76,0 4 16,0 4-8,0 6-24,0 6-48,-1 9-27,-1 9-57,-1 11-148,-3 11-136,-1 13-120,-3 13-68,-1 11-68,-2 10-92,-1 8-60,-1 6-60,1 3-60,-1 0-32,0-2-32,1-5-20,0-6-24,2-6-36,0-8-16,0-8-56,3-9-60,-1-9-76,2-10-132,1-8-193,2-9-231,-1-7-248,2-6-296,1-6-588,1-5-280,1-6 4,2-5 147,2-7 265,1-6 340,0-2 1480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29.20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21 571 320,'0'-1'1012,"-2"-2"160,0 0 68,-1-1 76,0-1 81,0 1 67,0-1 44,1 1 12,1 1-52,0 0-84,0 0-144,1 1-188,0 0-179,0 0-213,1 1-156,0 0-96,0 1-60,1 0-32,0 0-16,1 0-20,1 0-8,-1 0-20,1 0-16,1 0-32,3 0-20,4-1 16,7-1 0,6-2 8,8 0 4,7-2-12,6-1-28,7-2-36,7 0-40,7-1-16,7-1-28,5 0 0,7 1-28,4 0-4,3 1-20,3 1-12,0 2 24,2 1 28,-1 1 8,0 1 4,-2 1 0,0 1 24,0 1-44,-1 0-20,0 0-16,-2 0-4,0-1 8,0 0-8,0-1-4,-2-1 4,0-1 4,-1 0-4,-3-1-4,-2 0-8,-2 0-4,-1 0 0,-3 0 4,-1 1-56,-3-1-28,-1 1 8,-2 0 8,0 1-24,-1-1 0,-1 0 64,1-1 28,0-3 12,1-1 0,1-2 16,-1-2 0,0-1 4,-1-2 0,-4 1 0,-4 0 8,-4 1-8,-3 2 4,-6 0-8,-2 2-4,-2 1-4,-2 1-20,-2 0 0,1 0-24,0-1-24,2 1-12,-1-2-12,1 1 0,-1-1-12,-1 1 16,-2 0 4,-2 1 12,-2 1 12,-1 1-4,-2 1 64,-1 2 32,0 0 28,0 0 28,2 1 12,2-1 8,3 1-40,2-2-24,1 1-8,1-1-20,0 0-4,-2 0-4,-2 1 8,-3 0-16,-4 1 8,-2 0 4,-3 1-8,-2 0 8,-2 1 4,1 1 0,1 1-4,-1 0-4,1 1 4,0 0 0,-2 1-8,-2 0-32,-2-1-52,-3 0-100,-3-1-140,-3-1-216,-3 0-432,-3-1-684,-1 0-957,-4 0-507,-3-1-180,-5 0 48,-4-1 343,-5-1 661,1-1 1428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30.15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0 1320,'1'1'2040,"2"3"377,0 4 335,1 8-200,0 9-384,0 11-380,-1 11-311,0 11-265,-1 10-248,0 8-240,-1 6-208,0 2-132,-1 1-120,1-4-120,-1-5-152,1-8-164,0-8-252,1-9-412,1-10-512,1-10-565,2-9-611,1-9-432,3-9-64,1-9 239,2-7 441,0-10 540,-1 0 1200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30.56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465 91 984,'1'-5'1864,"3"-3"420,0-5 397,0-1-137,0-1-328,-1 1-340,0 3-348,-1 3-371,-1 5-357,-2 7-268,-4 8-196,-4 8-112,-5 10-72,-8 8-56,-5 8-32,-8 7-28,-5 5-20,-4 4-8,-2 0 0,-1 1 0,2-3-8,3-4 0,6-4-16,5-7 8,7-5-4,8-6-16,9-6 0,10-6 0,11-4-4,11-3-8,9-5-32,9-2-84,7-2-144,4-3-348,3-2-476,0-2-617,-1-1-783,-2-2-344,-4-2-84,-4-1 227,-2-2 413,-1-1 596,-8 1 1632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31.11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362 242 1680,'0'-1'2400,"1"-2"421,1-3 291,-1-1-296,1-2-596,0-1-575,0-2-521,0-1-392,0-3-288,0-2-200,-1-2-120,-1-2-88,-2 0-44,-2 1-24,-3 1 0,-4 4 16,-3 3 28,-5 5 24,-6 4 28,-3 6 32,-5 6 4,-2 7-28,-2 5-72,1 7-72,2 5-88,3 4-52,5 4-104,6 3-120,8 0-36,7-1-28,9-3-40,8-6-52,6-6 31,6-7 109,5-9 104,2-7 164,3-9 184,0-6 200,-2-8 172,-2-5 172,-3-3 73,-4-3 19,-3 2-32,-5 1-40,-3 3-64,-3 5-88,-2 3-40,-3 5-32,-1 6-40,-2 6-48,-3 7-108,-2 8-160,-2 8-292,-1 8-468,1 4-668,-1 5-973,3 2-607,2 0-228,4-2 32,6-4 331,6-5 577,0-8 1268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31.73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126 40 936,'0'-1'2316,"0"-3"517,-1-1 347,1 0-4,-1-2-600,0 2-647,1-1-637,0 3-504,-1 0-336,1 3-232,-2 2-116,-2 2-100,-3 2-36,-2 2-32,-2 2-12,-1-1 4,-1 0 4,2 0 24,2-3 28,2-1 16,5-2 4,4-3 40,4-2 52,3-1 40,3-2 16,0 1 20,0 0-4,0 1-12,-2 2-44,-2 3-20,-2 2-20,-2 5-8,-4 2-4,-4 4-8,-3 3-40,-4 1-36,-3 0-24,-2-1-20,0-2-12,0-1-4,1-4-4,3-3 16,3-3 12,3-3 8,4-3 8,4-3 20,4-4 16,4-3 8,3-1 8,2-1 28,1 0 32,0 1 32,-2 2 8,-1 1 4,-4 2-16,-2 3-60,-3 1-136,-4 2-172,-3 3-344,-3 1-588,-3 1-788,-1 1-805,-1 0-343,1 0-96,2-1 211,2-2 521,2-2 756,2-1 1644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3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0 126 1480,'0'-2'326,"1"0"-1,-1-1 1,0 1-1,1 0 1,-1 0-1,1-1 1,0 1-1,0 0 1,0 0 0,0 0-1,0 0 1,0 0-1,0 0 1,1 0-1,-1 0 1,1 1-1,-1-1 1,1 1-1,0-1 1,0 1 0,0-1-1,0 1 1,0 0-1,0 0 1,0 0-1,0 0 1,0 0-1,4-1 1,7-1 133,0 0 0,0 1 0,26-2 0,-16 2-39,52-6-347,65-8-789,-115 11-1301,-1 0-1,0-1 1,34-14-1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33.30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671 244 1004,'0'-2'1616,"-1"-2"332,0-2 217,-1-1-81,0-1-144,-1 0-184,0-1-208,-1 1-232,0 0-283,1 0-289,-1-1-236,-1-2-164,-1-2-100,-1-1-92,-2-1-64,-1-1-36,-3-1-12,0 1-12,-3 0 8,-2 2 8,-2 2 12,-3 2 8,-2 2 4,-5 4 4,-2 4-8,-3 4-8,-4 6-8,-3 5-16,-1 8 4,0 7 0,0 7 4,2 6-8,4 7 4,4 3 8,7 5 4,6 2 16,9 1 8,8-2 4,9-1 16,10-3 0,10-4-12,10-4-48,8-6-76,8-6-52,5-7-76,6-5-136,2-8-148,0-5-244,-1-6-380,-3-5-557,-5-4-655,-4-3-428,-7-1-152,-7-1 119,-7 0 353,-5 0 564,-9 2 1272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33.57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31 43 388,'2'-3'2308,"1"-3"521,2-4 347,0 0 264,-1 2-512,-3 3-643,-2 6-625,-2 9-460,-2 10-308,-1 10-228,-1 10-212,-1 10-200,2 7-224,0 6-196,2 2-208,1 1-220,2-3-260,1-5-424,1-5-536,3-8-653,1-8-483,2-9-168,3-9 84,1-8 347,1-10 573,-1-6 1088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33.88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0 141 1528,'3'-6'2608,"3"-7"441,1-5 323,0-4-88,0-1-579,-1 2-681,-1 3-588,-1 5-388,0 7-296,2 8-236,0 10-188,2 11-144,1 8-88,-1 9-80,-1 8-136,0 6-136,-1 5-144,-2 1-160,-3 0-152,-1-2-184,-1-3-224,-2-7-268,-1-5-285,-1-7-247,-1-7-288,-1-8-240,-2-7-28,-3-7 191,-3-9 321,-4-8 364,2-2 680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34.59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146 403 684,'-5'-5'1180,"-6"-7"368,-6-6 248,-3-3 165,-1-1 107,1 1-40,3 2-112,3 2-212,4 4-300,3 2-367,3 3-361,5 2-260,4 1-240,7 2-268,6-1-336,8 1-380,7-1-393,6 0-255,7-2-124,6-1 40,4-1 192,2 0 408,-1 0 468,-3 0 388,-5 2 360,-8 3 352,-6 1 384,-9 4 252,-6 5 100,-7 4 12,-7 5-68,-5 6-131,-5 7-257,-3 5-268,-4 6-160,-1 5-108,-1 3-64,2 0-72,0 0-44,3-2-8,1-4 20,3-5 0,1-6-12,2-5 0,2-6 12,1-5-36,2-5-40,1-5-52,0-3-28,-1-5-36,-1-4-40,-1-6-20,-3-6-8,-1-6 0,-2-6 4,0-6-4,2-4 12,2-4-4,3-4-4,6-1 0,5-2 0,6 0 8,3 2 16,3 2 48,2 5 28,0 3 40,-1 7 48,-1 4 56,-3 5 40,-2 6 12,-2 4-28,-1 5-28,0 7-48,-1 6-56,1 8-80,-2 8-52,0 9-68,-2 8-104,-2 8-104,-2 7-116,-2 4-112,-3 4-96,-1 0-120,-2-1-200,-1-2-300,-1-5-372,0-5-485,0-5-479,-1-7-252,-1-6 60,-3-7 283,-1-7 449,-4-8 556,1-4 1448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34.80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79 145 456,'-4'-3'1804,"-5"-3"436,-4-2 433,-1-2 143,-1 0-284,3 1-388,3 1-359,6 3-393,8 2-456,8 1-436,11 2-396,10 0-384,12 0-556,9-2-736,9-1-937,7-3-443,6-2-156,5-4 75,3-2 361,0-5 660,-15 2 1604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35.93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0 378 348,'4'-4'1680,"4"-6"372,4-5 341,2-3 115,3-5-484,2-2-356,1-2-212,3-2-268,1 0-280,3 0-251,3 0-149,5 2-152,4 1-128,4 3-96,5 2-48,4 3 16,3 4-16,1 5-4,1 8-24,0 9-24,-3 13 8,-4 15 0,-7 16 16,-9 19-4,-10 19 0,-12 17 0,-11 17 0,-11 13 4,-8 9 12,-5 5 4,-4 0-4,2-3 12,2-5-16,4-7-24,7-8-28,7-10-20,6-11-8,7-10-52,7-12-44,7-13-36,6-11-4,5-11-24,6-9-12,2-7 40,2-5 36,-1 0 24,-4 2 16,-6 5 28,-6 9 28,-7 10 20,-7 10 36,-6 11 20,-7 9 24,-5 8 28,-4 6 8,-3 4-8,-2 0 0,0-1-24,-2-2-4,1-6-28,-1-7-24,-1-8-40,-1-10-40,-1-8-32,-2-9-84,-4-9-172,-4-8-280,-5-8-416,-6-8-557,-6-7-795,-6-7-392,-6-8-80,-6-7 175,-5-7 357,-3-5 536,11 2 1568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37.96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392 30 452,'2'0'1092,"2"-1"152,2-1 96,1 0 57,0 0 39,-1-1 0,-2 1-28,-1-1-60,-1 0-104,-1 0-152,-1 1-172,-1-1-172,-1 1-172,0 1-140,-1 0-75,-3 3-73,-3 3-40,-4 5-12,-7 7-16,-5 10-24,-6 11-64,-5 12-52,-3 11-40,-3 11-20,-1 9-16,2 7-4,3 5 8,6 3 28,7 0 8,8 1 4,9-3 8,8-1 0,8-4-16,5-3-16,6-3-4,2-4-8,2-3-20,0-4-8,-1-3-16,-2-3 4,-4-3-12,-5-3-8,-5-3-44,-6-4-12,-4-5-28,-5-4-4,-3-4 4,-1-6 16,-1-5 64,1-5 60,1-4 60,2-5 40,1-3 36,3-3 16,3-3-12,4-1-20,3-2-28,4 0-16,3 1-32,5 3-28,4 3-8,5 7 0,4 7 0,3 9 8,1 10 8,-1 8-20,-3 9 4,-5 6-32,-6 6-16,-6 3-12,-8 3 4,-5 1 56,-6 0 40,-5-1 48,-4-1 8,-3-3 4,-1-2-16,1-4-28,2-3-44,3-3-28,4-4-24,6-4-32,6-4-60,7-5-68,6-4-48,8-4-12,7-5-52,6-3-100,7-3-144,3-3-245,1-3-335,0-2-808,-1-3-536,-4-1-204,-4-4 35,-6-2 213,-4-3 344,-8-2 1228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38.55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32 36 1288,'-2'-1'2136,"-4"-3"441,-1-1 363,-1 0-184,2-1-428,3 1-460,6 0-391,9 2-361,11 1-320,14 2-204,14 1-148,15 0-124,15 1-132,11 1-88,8 0-76,6 1-104,1 0-152,-2 1-104,-5 0-164,-9-1-400,-12 0-608,-12 0-761,-13 0-559,-14 1-260,-15 0 0,-14 1 315,-13 1 565,-7 0 1068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49:38.76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178 0 276,'-10'5'1952,"-11"5"380,-7 3 205,-5 3 115,1 0-552,5-2-584,8-1-500,11-4-256,15-2-128,16-3-208,18-1-268,16-3-420,16-2-524,13-1-880,10-1-752,7 0-296,3 0-32,-1 0 211,-4 0 409,-19 1 1044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07.14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22 1163 756,'-1'-4'1432,"-2"-8"116,-1-5 68,0-8-375,0-4-313,1-5-132,1-3 56,1 0 104,2-1 116,2 2 32,2-1-60,2 1-160,4-1-244,3-1-216,2-1-172,5-3-176,3-1-96,6-4-16,6-1-28,5-2-32,9-1-56,8 0-28,9 1-56,11 0-72,9 3-64,9 3-64,8 3-60,7 4 12,6 5-20,4 6 20,3 5-12,1 6 40,0 7 60,0 5 12,0 5 64,-3 6 4,1 6 20,-2 5-12,-2 5-48,0 5-24,-3 4-80,-2 6-48,-2 4 28,-2 4 44,-4 4 60,-2 3-1,-3 3 69,-3 2 32,-4 2 0,-2 3-20,-5 2-32,-3 3-20,-4 1-28,-3 4-16,-3 1-16,-3 3-36,-3 2-8,-4 2 64,-5 2 52,-6 0 36,-9-1 80,-8-1 76,-11-2 76,-10-3 60,-13-4 60,-12-2 84,-12-4 76,-10-4 64,-11-1 40,-9-2 44,-7-2 24,-6 0-4,-5-2-8,-5-2-16,-4-1 16,-4-4 56,-3-3-4,-4-3-40,-4-5-128,-4-6-56,-6-6-104,-5-8-128,-7-8-60,-5-8-16,-5-8 96,-3-6 48,-2-5 100,0-5 84,0-2 69,2-4 51,1-2-36,1-2 0,1-3-40,1-2-56,-1-3-24,1-3-8,1-4 20,1-3 8,5-2 76,3-4 64,7-2 64,5-3 48,8-3 72,9-2 36,9-3 40,10-2 12,11-1-48,11 0-60,12-1-84,14-1-240,11-1-260,15-3-152,14-2-188,15-3-276,16-1-212,15-1-144,14 2-240,14 3-276,10 7-205,8 8 77,7 8 120,3 9 244,-20 13 760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4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21 660,'-11'20'1012,"8"-6"176,6-1 40,8-2-96,9-3-171,7-5-173,7-3-176,7-3-212,3-5-312,0-1-312,3-2-292,4-2-260,-4 0-256,1 1-225,-4 3-63,0 1 72,-7 5 156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0.71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249 59 540,'2'-1'772,"1"-2"40,2-2 24,1-2 0,2 0 44,1 0 25,0 0 3,0 0-40,-2 2-56,-1 0-28,-2 2-28,-1 2-52,-2 1-64,-1 1-96,0 0-96,-2 2-12,-1 2 48,-3 6 52,-2 6 36,-4 10 28,-4 8 16,-6 9-116,-4 8-164,-4 5-184,-2 3-180,0 0-268,0-2-356,3-4-420,4-7-448,4-6-464,6-9-388,7-7-48,7-9 179,8-9 337,8-8 416,2-4 1188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1.00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546 0 1140,'0'1'1600,"-1"2"316,-1 4 113,-5 3-209,-4 7-192,-5 5-124,-6 7-176,-6 7-212,-4 4-204,-5 6-184,-2 3-184,-1 4-203,-2 2-145,1 1-136,1-2-196,3-1-241,4-4-311,3-5-364,4-5-392,5-5-396,5-7-340,3-5-152,6-5 99,3-6 253,4-6 356,2-4 648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1.245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458 54 704,'4'-3'1620,"5"-4"240,3-2 181,2-1-245,-2-1-456,-1 3-316,-3 3-84,-6 5-60,-6 10-56,-8 10-64,-7 12-12,-9 12-96,-7 14-232,-8 10-304,-5 9-296,-5 8-304,-1 3-332,0 2-384,4-3-416,6-6-396,8-8-220,9-10 31,11-13 177,10-12 288,6-14 512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1.50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495 1 1216,'1'1'1844,"-1"1"372,-3 5 329,-6 7-185,-7 7-300,-8 8-312,-7 10-308,-8 8-355,-6 8-361,-3 6-328,-2 5-292,0 0-312,3 0-376,5-5-389,6-5-467,8-7-504,9-7-488,11-9-160,10-8 123,11-9 245,9-10 396,2-5 784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1.70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221 71 1088,'6'-5'1876,"5"-6"204,5-4 125,1-2-289,-3 3-340,-3 5-276,-8 10-224,-8 13-104,-8 14-68,-9 14-188,-8 14-432,-5 9-512,-4 8-556,1 2-564,2 0-604,4-4-500,7-7-96,9-7 147,9-10 317,10-9 420,4-12 1132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1.95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308 1 1828,'0'0'2580,"0"0"289,-4 2 151,-4 5-316,-5 4-832,-7 8-784,-4 7-503,-5 6-309,-2 5-268,-2 4-332,0 1-461,2 0-627,3-2-772,5-3-444,6-4-120,7-6 131,7-7 341,7-6 584,3-7 1528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2.189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161 131 148,'4'-6'1960,"5"-7"528,1-5 361,2-3 231,-2-1-540,-1 2-600,-4 4-535,-3 6-477,-6 6-364,-6 8-228,-6 10-220,-5 8-272,-6 8-380,-1 5-440,-2 5-497,3 0-599,3 0-544,5-3-144,7-4 127,8-5 309,8-8 432,4-7 976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2.42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369 149 96,'2'-8'1912,"0"-9"428,0-6 313,-1-3 263,-1-1-424,-4 5-560,-5 5-488,-5 8-379,-6 10-277,-6 12-296,-4 11-292,-4 10-336,-2 8-416,-1 6-496,2 2-645,3 0-727,4-4-376,4-4-52,4-8 203,7-9 369,4-11 576,4-8 1484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2.61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216 139 1320,'0'-8'2256,"0"-7"333,0-8 187,-2-2-228,-2 0-548,-2 3-616,-4 7-452,-4 9-315,-5 12-353,-4 11-484,-2 13-601,0 9-647,0 9-648,3 3-508,4 2-108,5-3 195,6-6 377,5-8 532,3-11 1248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2.82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169 123 260,'1'-9'1872,"0"-10"296,0-6 249,-2-1 151,-5 2-564,-4 9-624,-6 10-452,-5 11-288,-2 11-268,0 7-304,1 6-364,3 2-500,4 0-700,5-2-612,5-5-312,6-6-61,5-9 161,4-10 408,0-6 1064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5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510 33 1128,'1'-1'234,"0"0"1,0 0-1,0 1 0,0-1 1,0 0-1,0 0 0,0 0 0,-1-1 1,1 1-1,0 0 0,-1 0 1,1 0-1,0-1 0,-1 1 0,1 0 1,-1 0-1,1-2 0,-2 2-144,1 1-1,0-1 1,0 1-1,-1-1 0,1 1 1,0-1-1,0 1 1,-1-1-1,1 1 1,-1-1-1,1 1 0,0 0 1,-1-1-1,1 1 1,-1 0-1,1-1 1,-1 1-1,1 0 0,-1-1 1,1 1-1,-1 0 1,1 0-1,-1 0 1,0 0-1,1 0 1,-2-1-1,-7 0 239,0 1 0,0-1-1,-17 3 1,19-2-381,-26 3 263,-1 0-1,1 2 1,0 2-1,-55 18 1,76-21-165,0 1 0,1 0 0,-1 1 0,1 0 0,0 1 0,1 0 0,0 0 0,0 1 0,0 1 0,1 0 0,0 0 0,1 1 0,0 0 0,1 0 0,-10 18 0,6-2 60,1 0 0,1 0 0,2 0 0,1 1-1,-6 54 1,5 142 600,7-183-511,-1 10 382,2 0 0,3 0 0,1-1-1,17 67 1,-21-109-499,2 0-1,-1 0 0,1 0 1,0 0-1,0 0 0,1-1 1,0 0-1,0 0 0,1 0 1,0 0-1,0 0 0,0-1 1,0 0-1,1 0 0,0-1 1,0 1-1,0-1 0,0-1 1,1 1-1,0-1 0,0 0 1,0 0-1,0-1 0,11 2 1,4 1-554,0-1 1,0-1 0,1 0-1,-1-2 1,0-1 0,42-5-1,-44 2-818,-1 0 0,1-2 0,-1 0 0,-1-1-1,1-1 1,-1-1 0,0 0 0,17-12 0,-11 5-308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3.009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297 19 796,'-2'-3'2020,"-1"-3"348,-5 1 205,-6 1-149,-5 3-588,-4 7-596,-5 5-612,-2 5-580,-1 5-524,1 3-480,3 2-528,3-2-520,4 0-252,5-4 47,4-5 221,4-7 328,3-5 760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3.21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338 96 1092,'0'-5'1456,"-3"-7"80,-3-5-11,-5-2-517,-6 2-408,-5 4-284,-7 4-172,-3 6-96,-2 3-76,0 5-56,1 2-72,4 1-84,3 1-128,5-1-136,4-2-132,5-1-149,5-3-179,3-4-80,3-3-8,4-4 104,3-5 160,-1 1 660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3.35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400 6 360,'-2'0'900,"-2"-1"208,-5-2 68,-7 1 8,-6 5-103,-6 6-177,-5 7-224,-5 7-276,-4 6-336,-1 4-500,2 4-592,3 3-349,5 1-163,8-1-24,9-2 128,7-7 924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3.53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29 1 1612,'0'5'2000,"1"5"185,-1 6 131,-1 4-524,-2 2-656,0 1-556,-2 0-520,0 0-500,-1-2-612,2-2-644,2-3-300,3-3-73,3-4 105,5-6 272,0-3 920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3.71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169 1 300,'2'0'1608,"-1"1"448,-1 5 345,-4 5 27,-4 9-344,-4 9-340,-6 8-348,-3 7-456,-3 7-480,1 2-564,0 2-628,5-2-772,4-4-756,8-6-344,7-7-44,9-9 203,8-11 409,2-8 952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3.88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60 28 1380,'3'-3'1860,"4"-3"320,0-1 389,1-1-261,-2 4-408,-3 6-320,-4 7-352,-5 11-588,-5 8-868,-2 10-888,-3 7-884,-1 5-568,3 3-232,3-1 131,6-3 393,8-6 568,2-11 1428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4.02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227 1 1140,'1'5'1920,"-2"10"204,-4 9 93,-5 10-529,-6 9-852,-7 7-976,-6 5-1040,-3 2-552,-1 1-281,2-2-7,4-4 208,7-10 784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4.945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1 676,'0'0'1520,"2"1"180,0 0 145,1 1-289,0 1-240,0 2-124,2 4-12,0 4 28,3 4 8,3 4-72,2 3-160,2 2-228,3 1-215,2 0-189,5-2-116,3-3-52,8-3-32,7-5-12,9-5-40,10-6-16,8-2-20,8-3-12,4-1-4,4 2-12,2 3 8,1 5-8,-1 6-8,-4 6 4,-3 7-12,-6 4-12,-7 5-8,-7 1-4,-10 1-20,-7-3-24,-8-4-28,-8-4-16,-5-6-24,-6-5-52,-3-6-76,-1-8-168,-1-8-96,2-8-61,2-9-67,4-5-68,6-4 8,6-2 152,7 2 108,6 4 112,7 6 112,6 6 176,5 6 152,5 8 116,3 4 120,2 4 64,1 2 28,0 1-16,-1-2-52,-3-2-72,-2-3-208,-5-3-312,-6-4-488,-6-5-928,-8-4-616,-9-4-308,-11-4-85,-12-2 153,-13-2 380,-6 4 1336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5.85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590 6 1072,'-2'0'1936,"-1"1"348,-3 0 285,0-1-237,-1 0-424,-2 0-448,-3-2-388,-4 1-344,-6-1-368,-5 0-244,-7 2-156,-4 1-76,-4 2-20,-2 2 60,0 4 152,2 3 104,1 4 80,3 4 32,3 6 17,5 5-17,4 4-48,4 5 4,6 4-16,3 3-8,5 2-8,3 2-24,3 0-32,2 1-32,2 0-20,1-1-20,2-1-24,-1-1-4,-1-4-16,1-2-12,0-4-8,0-3-16,0-5 0,0-3-8,1-5-12,2-4-16,3-4-20,3-3-8,6-4 0,6-2-8,7-3-8,7-2-4,5-2 32,7-3-132,4-1-288,3-2-400,1-2-437,0 0-555,-4-1-716,-3-1-244,-5 1 104,-7-1 287,-6-1 397,-9 3 740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6.17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86 684,'0'-3'1628,"1"-4"232,0-3 261,-1-2-53,1 0-148,-1 0-116,0 2-92,0 2-92,0 2-147,0 2-261,1 2-328,0 3-276,0 5-188,1 4-116,-1 8-68,-1 6-48,1 7-36,-2 7-60,0 7-104,0 5-136,-1 4-172,0 3-260,2 0-308,1-3-372,2-3-529,2-6-735,4-6-380,4-9-32,4-8 147,5-10 325,4-10 556,-2-5 1444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6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82 184,'-7'-42'3286,"-6"3"4160,10 53-1912,4 12-4503,26 148 1556,-4-43-2178,8 37-632,2-59-2855,-31-103 2237,1 1 1,0-1 0,0 0-1,1 0 1,5 8 0,-8-13 624,0 0 0,-1 0-1,1 0 1,0 0 0,0 0 0,0 0 0,0 0 0,-1 0 0,1 0-1,0-1 1,1 1 0,-1 0 0,0-1 0,0 1 0,0-1 0,0 1-1,0-1 1,1 0 0,-1 1 0,0-1 0,0 0 0,0 0 0,1 0-1,-1 0 1,0 0 0,0 0 0,1 0 0,-1 0 0,0-1 0,0 1-1,1 0 1,-1-1 0,0 1 0,0-1 0,0 1 0,0-1 0,0 0-1,1 0 1,12-14-2016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6.46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16 134 576,'0'-5'2420,"0"-6"493,-1-5 295,-1-2 204,-1-1-596,0 1-703,0 2-613,1 3-392,0 3-236,2 4-172,1 5-184,1 5-160,2 8-164,2 8-132,2 7-112,1 7-148,1 7-108,0 4-116,0 4-88,1 1-100,-1 2-88,-1-2-112,-1-1-204,-1-4-332,0-4-473,-2-4-623,-2-6-336,-1-6-32,-1-4 171,-3-7 357,-3-4 548,0-4 1476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7.265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144 520 48,'-7'-3'2328,"-6"-3"568,-6-2 325,-3-2 167,-1-1-400,2 0-887,3 1-905,4 1-588,7 0-468,8 1-412,10 1-432,11 0-352,11 1-377,12 0-427,10 0-292,6 1-92,6 0 172,2 1 367,-1 0 569,-3 0 716,-6 2 760,-8 0 696,-8 1 585,-7 1 415,-10-1 156,-6 1-32,-5 0-168,-6 1-251,-3 2-317,-2 2-380,-3 5-308,-1 4-204,-2 6-124,2 6-120,-1 3-96,2 5-88,2 2-88,1 2-76,1-1-56,1 0-20,1-3-16,0-4-4,0-3-4,-2-5 28,0-5-12,-2-4-28,-2-4-24,0-5 8,-3-4 24,-1-5-8,-3-8 24,-1-6 40,-2-8 36,0-7 16,0-7 0,2-4 36,1-4 36,3-2 40,2-1 60,3 1 56,1 3 44,3 3 24,0 3 12,2 5-28,1 3-56,1 3-48,1 2-52,1 1-28,2 2-28,0 2 0,2 1 12,-1 4-16,0 2-8,0 3-24,-1 5-64,-1 3-32,0 4-36,0 5-32,2 6-8,0 7 16,1 7 32,1 8-4,-1 7 0,-1 7-12,-1 4 0,-2 3 8,-2 2 12,-1 1 16,0-2 44,-2-3 36,0-2 12,0-6 28,-1-4-4,1-5-32,0-6-84,-1-5-176,0-5-312,0-4-556,1-5-489,1-5-659,0-4-416,0-4-88,-2-6 163,-4-5 497,-6-5 444,-2 0 1360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7.44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111 129 164,'-5'-3'2016,"-8"-3"452,-4-3 233,-3-1 139,0 0-492,3 0-628,5 1-552,5 1-380,9 1-199,8 1-229,9 1-412,9-1-484,8 1-677,8 0-859,6 0-584,5 0-212,2 1 115,1-1 289,-1-1 520,-11 2 1340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7.91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74 202 336,'-1'-3'1744,"-1"-5"324,-2-3 297,-1-3 191,1-1-348,-1 0-316,1 1-252,1 1-236,1 2-223,2 1-333,2 2-352,1 1-268,4 0-228,2 0-124,6-1-48,5 0 44,4-1 44,3 0 52,5 1 100,1 1 72,1 2 36,-1 2-12,-2 1-16,-3 3-8,-2 3-24,-2 5-32,-2 5-16,-3 6-4,-1 8 0,-3 9-8,-3 7-8,-2 7-40,-2 7-48,-2 4-24,-1 2-20,0 2-4,-1-1-36,0-2-4,0-4 28,1-4 12,-1-5 0,1-6 8,0-5 20,-2-7-36,0-5-36,-3-6-84,-4-4-132,-4-4-276,-8-4-392,-10-3-613,-11-4-703,-13-3-388,-13-4-92,-13-4 127,-11-3 365,-9-2 608,11 1 1528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49.78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0 768,'1'3'1096,"2"5"88,2 5-72,3 5 4,2 6-7,5 5 19,4 6 60,5 6-8,7 7-20,5 7-80,7 7-84,7 8-88,5 8-164,5 8-124,3 8-112,3 6-132,1 7-103,0 3-97,-1 4-60,-2 2-32,-3 1-40,-2 3-20,-4 0-24,-3 2-16,-3-1 0,-2-1-20,-3-2 12,-2-1-8,-1-4 28,-3-3 4,0-5 0,-1-4 20,1-6 36,-1-5 32,1-4 8,1-5 24,1-4 24,-1-6 8,0-4-12,1-6-24,-1-4 12,1-4-8,0-3-16,0-5-16,1-3-16,0-4 4,-1-3-32,-1-4-12,0-3-12,-2-4 0,-1-2-8,-3-3-28,-4-4-52,-4-3-80,-3-2-148,-5-3-180,-3-1-248,-4-3-285,-5-1-247,-3-3-204,-5-1-136,-4-2-84,-3-3-40,-4-3 104,-3-2 155,-2-1 217,1-3 248,0-1 308,3-2 392,1 0 364,3-1 384,2 1 352,3-1 316,2 2 233,1 0 187,2 3 176,1 2 64,0 2-32,0 2-108,1 1-160,-1 3-235,0 2-285,1 2-284,1 1-240,1 3-172,3 3-104,3 5-72,2 4-36,3 5-20,2 5-24,2 4-8,0 4 0,1 3-8,0 1-24,0 2-32,-3 1-20,-3-1-36,-4 0-36,-6-1-52,-7-1-28,-7-2-12,-9-1-60,-7-2-72,-8-2-116,-7-2-185,-6-3-307,-4-2-484,-2-3-592,1-3-400,3-2-112,6-2 91,9-3 281,13-1 488,10-3 1324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50.37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309 230 84,'-8'-4'700,"-9"-6"-68,-9-6-208,-7-5-256,-3-2-96,0-1 128,1 0 276,5 2 292,5 3 244,5 2 169,5 3 87,4 2-12,3 3 8,3 2 56,2 2 24,3 3-40,0 1-52,1 5-96,3 7-175,4 11-229,2 13-176,2 16-104,1 14-112,0 15-88,-2 10-76,-1 10-56,-2 5-40,-2 2-36,-1 0-32,0-4-16,-1-5-32,0-7-40,2-9-72,0-10-92,0-11-160,0-10-244,0-11-320,0-9-437,1-9-675,1-10-492,1-10-244,2-11 36,0-10 231,-1-11 409,-3-1 816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51.095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49 302 576,'-3'-7'1832,"-2"-9"272,-1-7 197,-2-4 7,0-1-476,1 1-344,1 2-196,2 4-136,3 2-112,1 4-127,3 2-217,4 2-276,5 2-204,7 0-116,7 0-64,8 0-24,9 0 32,9 2 48,8 1 8,8 2-8,9 1-16,7 0-16,8 2-24,6 0 28,8 1 16,5 1 20,5 0 4,6 2 4,5-1 8,5 2-36,5 0-12,5 1-16,4 2 4,4 1-8,3 2-28,2-1 0,1 2-12,1-1-16,1 0-28,1-1 4,1-1-4,2-1-28,1-3-56,1-2-24,1-1 20,-1-3-8,-1-1 8,-4-1 44,-4 0 64,-7 0 40,-7 0 4,-8 0 16,-11 1 16,-11 1-8,-13 0-16,-12 1-28,-13 0-12,-12 1-24,-11 1-16,-10 0-4,-9 0 4,-8 0 8,-5 1 8,-5-1 16,-3 2 8,-2 3 0,-2 3-8,-3 7 4,-1 7 12,-2 8-4,-2 10-4,0 8 0,-1 10-40,-1 7-44,0 8-176,1 6-160,0 4-196,1 3-252,2 1-189,3 0-143,1-2-32,2-3-80,1-3-84,-1-6-80,1-6-232,-4-6-116,-1-8 7,-6-7 153,-5-8 236,-1-11 768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51.86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0 174 64,'0'0'1420,"0"1"232,1-1 172,1 0-83,2-1-329,3-1-280,6-1-160,7-2-48,10-1-44,10-2-32,13 0-68,13-1-144,11 1-128,13 0-184,11 1-128,10 1-92,10 1-104,8 0-56,8 2-112,8 0-60,5 0-96,6 1-44,5 1 12,4 0 56,3 0 104,1 1 108,-1 1 136,-3-1 80,-3 0 76,-6 0 72,-6-2 28,-8 0-32,-6-1-16,-7 0-36,-7-2-88,-5 0-124,-7-1 12,-5 1-32,-7 1-8,-8 1 4,-8 1-20,-9 1-120,-10 0-276,-10-1-308,-9 1-396,-9-1-600,-8 0-464,-7-1-120,-8-1 79,-7-3 225,-8-2 344,-4 0 1204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52.36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1614 45 376,'2'-4'900,"2"-3"64,1-2-84,-1-1-40,-3 1 16,-5 4 49,-7 5 35,-10 7 20,-12 10-96,-14 10-204,-14 11-204,-17 11-220,-16 11-216,-16 9-240,-14 6-232,-12 2-332,-7-2-300,-4-2-232,1-7-153,7-6-39,9-8 84,14-8 268,27-11 712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52.66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1087 5 1164,'13'-1'1400,"14"-1"144,10 0 77,1 3-105,-5 6-36,-14 7 56,-18 10 56,-21 11-4,-24 12-208,-24 13-364,-22 9-451,-19 8-493,-12 4-441,-6-1-387,0-4-324,5-6-304,9-7-300,14-10-244,16-8-208,18-10 11,21-10 157,21-12 268,25-12 380,10-6 1296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6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0 121 696,'3'-42'2768,"-2"22"2695,6-35 0,-7 55-5415,0 0-1,0-1 1,0 1 0,0 0 0,0 0-1,0 0 1,0-1 0,0 1-1,1 0 1,-1 0 0,0 0-1,0 0 1,0-1 0,0 1 0,1 0-1,-1 0 1,0 0 0,0 0-1,0 0 1,0 0 0,1 0 0,-1-1-1,0 1 1,0 0 0,0 0-1,1 0 1,-1 0 0,0 0-1,0 0 1,1 0 0,-1 0 0,0 0-1,0 0 1,0 0 0,1 0-1,-1 0 1,0 0 0,0 0 0,0 1-1,1-1 1,-1 0 0,0 0-1,0 0 1,0 0 0,1 0 0,-1 0-1,0 0 1,0 1 0,0-1-1,0 0 1,0 0 0,1 0-1,-1 0 1,0 1 0,0-1 0,0 0-1,0 0 1,0 0 0,0 1-1,0-1 1,0 0 0,0 0 0,0 1-1,11 14 854,0 11-566,0 0 0,-2 1 0,10 42 0,9 88-329,-22-114 60,27 178-508,-18-72-5444,-17-127 2155,2-22 3630,0 1 1,-5 1-1909,5-2 1908,0 0 1,0 0-1,-1 0 1,1 0-1,0 0 1,-1 0 0,1 0-1,0 0 1,0 0-1,-1 0 1,1 0-1,0 0 1,0 0-1,-1-1 1,1 1 0,-29-27-4783,20 16 4955,-17-12-933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52.90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836 26 116,'17'-2'1844,"18"-3"352,14-1 253,4 0 307,-3 1-400,-10 4-500,-16 7-432,-20 10-280,-24 11-219,-24 12-373,-26 14-412,-24 11-404,-17 7-380,-10 4-353,-2 0-271,5-2-192,10-6-160,15-6-180,17-7-236,17-8 0,18-8 103,17-8 177,19-8 268,9-8 1032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53.14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1 127 1620,'24'-5'2276,"31"-7"349,25-4 247,15-3-324,5-1-548,-4 2-548,-11 2-415,-13 3-301,-16 6-224,-15 7-184,-18 10-136,-17 13-140,-19 15-220,-20 13-324,-18 12-416,-15 9-473,-12 4-647,-4 2-572,-1-3-176,6-4 107,9-7 301,11-10 416,16-15 1044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54.35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10 441 124,'-1'-3'1084,"0"-3"180,0-2 124,1-1-60,-1 0-7,1 0 67,0 0 124,0 2 72,-1 2 0,1 1-116,-1 2-188,0 1-268,0 1-283,0 1-241,0 0-176,1 1-124,2 0-84,4 0-44,4 1-24,6 0-8,9 1 20,9 0 20,8 0 24,11-3 20,11-1-8,10-3 0,9-3-48,8-2-20,7-2-32,6 0-12,4 0-44,1 0-16,-1 1-76,-4 2-24,-6 2-80,-10 0-164,-10 2-244,-11 0-265,-13 1-167,-11 0-192,-13 0-108,-12 0-140,-12-1-36,-12-2-52,-13-1 28,-13-4 79,-11-2 141,-9-4 300,-8-3 332,-4-3 380,-3-2 320,-1 0 236,2 0 204,3 1 200,4 1 196,7 3 204,6 3 148,7 2 61,8 3-5,8 2-84,8 2-164,9 2-236,10 1-216,11 1-124,12 3-84,12 2-36,10 3 24,10 5 44,6 5 72,5 4 84,3 6 28,1 4 8,-2 5-24,-3 3-44,-4 3-88,-8 0-120,-9 0-76,-9 0-80,-12-1-112,-11-1-92,-13-1-96,-12-2-188,-12-3-296,-11-2-360,-7-3-368,-7-4-432,-1-2-408,2-3-92,4-3 155,10-2 285,13-4 400,9-3 1156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55.52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730 3 1244,'-3'-1'1664,"-1"0"192,-1 2 237,0 8-273,3 9-236,2 14-52,3 16-8,3 17-76,2 16-168,0 15-243,-1 11-293,0 9-264,-1 4-184,-2 0-116,-1-4-68,-1-8-32,0-11-20,-1-13 4,0-14 8,0-14 0,-1-12-44,1-13-128,1-12-256,1-15-196,1-14-228,1-14-204,-1-14-165,-2-11-51,-4-10 112,-3-6 92,-6-4 188,-6 0 184,-6 2 232,-7 5 248,-5 6 228,-5 7 188,-6 8 200,-4 8 192,-3 10 144,-4 10 84,-1 11 8,-2 10 4,1 10-100,2 10-139,3 7-141,7 6-116,8 4-84,11 2-96,11 0-60,15 0-44,15-3-40,17-5-40,18-4-92,16-7-140,15-8-144,13-6-156,10-8-256,4-8-201,3-5-51,-2-7 8,-4-5 112,-9-4 204,-9-4 356,-13-2 324,-12-1 288,-12 1 300,-13 1 216,-10 3 104,-11 1 28,-8 4-56,-10 2-119,-7 4-161,-7 5-112,-6 4-112,-5 5-88,-4 7-48,-3 7-32,0 5-16,3 7-80,4 6-40,7 4-44,8 5-84,10 1-92,12 1-76,10-2-48,11-1-72,11-5-20,8-5 20,9-5 56,4-6 84,2-5 68,-2-6 64,-4-5 64,-5-2 100,-6-3 68,-8-2 44,-7 0 44,-7-1 48,-6 0 12,-5 0-20,-4 0-48,-3-1-56,-4 1-52,-2-2-64,-3-3-48,-3-2-36,-2-4-16,-1-5-36,0-4-40,2-4-28,4-6-48,4-3-76,4-3-76,7-3-24,6 0 12,5 3 16,2 2 48,2 6 64,1 5 84,-1 7 52,0 8 60,-2 8 36,-2 9 44,-2 9 12,-4 10-24,-3 8-156,-3 7-324,-4 6-437,-2 3-615,-1-1-724,2 0-440,1-4-100,5-5 167,5-6 345,6-7 556,-2-7 1460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57.20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92 87 1204,'0'-3'1744,"-2"-2"212,-1-3 189,-3 0-353,-2 0-360,-1 3-248,-2 4-200,0 5-136,0 5-156,3 8-172,3 5-160,4 7-148,6 4-104,6 4-76,6 0-72,7-2-36,6-3-32,4-5 40,3-7 32,2-8 52,1-9-8,-2-9 4,-2-9 20,-5-9-32,-5-8 0,-6-6-20,-7-4 44,-9-1 80,-7 1 48,-10 3 72,-7 5 60,-8 8 44,-7 8 49,-6 11-33,-3 11-48,-1 11-64,0 10-68,3 10-44,5 8-48,6 4-24,9 4-40,9 0-32,10 0-104,11-2-120,12-2-64,12-2 4,13-3 36,11-1 23,7-2 101,4 0 92,1-2 12,-3-1-124,-8-2-100,-12-1-60,-11-1-4,-15-2 96,-15-2 196,-14-3 248,-14-3 196,-13-5 116,-10-4 48,-7-7-31,-5-5-117,-1-7-104,3-7-128,5-6-64,11-7-388,13-6-376,17-8-313,17-5-151,18-6-96,19-3 48,17-2 392,13 0 460,11 1 440,4 4 368,-1 3 300,-5 4 80,-8 5-16,-12 6-96,-11 4-136,-13 5-171,-13 3-141,-12 4-76,-12 3-20,-11 3 28,-8 4 20,-6 5-28,-4 7-28,-3 7-12,1 9-20,2 8-28,4 7-68,4 7-76,8 6-104,6 1-188,7 2-252,9-3-264,7-4-208,8-6-321,7-8-183,7-10 24,5-11 220,5-10 308,3-11 288,1-10 476,-2-8 476,-2-9 368,-4-4 244,-5-4 200,-6 0 120,-6 2 0,-6 3-100,-5 6-151,-4 5-189,-4 7-224,-2 5-180,-2 7-128,-1 7-84,-3 7-84,0 9-36,-1 7-16,0 6-12,1 4-16,1 1 0,3 0-16,4-2-24,5-4-96,6-5-8,7-7 16,7-7 8,6-8 4,3-7 16,2-7 96,-1-6 48,-2-6 8,-3-4 16,-6-1 24,-5-1 4,-5 3 0,-6 3-16,-4 4-20,-5 5-4,-3 3-4,-2 4-8,-2 3-4,-1 3-28,0 2-52,-1 2-64,1 2-28,-1 2-16,1 3-12,0 3 12,0 6 40,1 6 48,3 7 32,1 7 20,5 7 20,2 6 8,3 7 8,3 6-12,1 5-12,1 4-12,0 2-12,-1 0-24,-3-2-8,-2-3-20,-5-5-24,-3-8-4,-5-6 8,-5-8 48,-5-7 48,-5-8 64,-6-7 76,-7-8 68,-4-9 64,-6-8 24,-2-9 0,-2-7-24,4-6-84,5-8-112,9-5-140,10-5-204,12-4-212,14-2-200,12-2-168,13 2 48,10 0 11,9 3 217,6 2 300,5 4 304,1 3 284,-1 2 76,-4 4 88,-5 2-51,-9 1-117,-9 3-124,-10 1-92,-13 1-52,-10 2-4,-12 2 28,-9 4 52,-9 3 72,-7 5 56,-4 5 80,-4 7 4,-1 9 0,-1 9-32,3 9-56,2 8-68,5 8-80,8 4-56,7 4-92,10 2-92,10-1-108,13-2-140,13-3-152,15-7-136,16-5-140,18-9-329,18-8-795,16-8-536,11-9-208,7-7-52,0-7 95,-4-6 353,-25 1 1124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58.83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124 0 60,'-2'4'1812,"0"6"516,-4 8 457,-1 9 311,-2 11-436,-2 11-448,-2 11-427,-1 11-457,-1 8-420,1 7-284,1 5-196,3 2-156,4 0-104,5-3-68,4-4-144,6-7-136,3-8-132,3-9-160,2-10-204,2-11-124,0-8 12,0-10 64,-3-7 59,0-6 105,-3-6 172,-2-3 156,-2-5 120,0-3 108,-1-3 112,0-4 108,0-2 56,0-3 32,2-3 32,-1 0 48,1-1 21,0 1 3,-2 3 8,-1 2-24,-2 3-52,-2 4-76,-2 3-88,-1 3-60,-3 3-20,-2 5-16,-2 5-20,-4 8-24,-1 7-24,-2 7-20,1 5-64,1 3-88,4 2-132,3 1-172,5-1-160,4-2-120,4-5-113,5-5-103,4-5-60,4-7 32,5-8-112,4-5-120,5-8-48,4-5-76,3-6 20,3-4 43,1-4 213,0-2 240,-2-2 124,-1-2 256,-2 0 224,-4 0 236,-2 2 288,-4 2 228,-2 2 232,-3 3 300,-3 1 313,-1 3 235,-2 1 136,-1 1 80,-3 1-8,-3 2-184,-1 1-300,-3 0-335,-1 2-329,-2 0-252,-2 0-176,-1 0-108,-2-1-68,0-3-64,-2-4-40,-1-3-12,-3-3 0,1-3 12,-2 1 0,0 1 24,0 2 48,-1 3 32,1 4 68,-4 5 56,-2 5 40,-7 8 16,-6 7-8,-6 11-36,-5 8-52,-2 10-56,1 6-48,3 7-52,5 2-52,6 2-68,7-2-92,9-4-112,7-4-64,8-6-132,9-8-184,6-8-152,8-7 131,4-9 93,3-8 136,2-7 204,-1-7 320,-2-6 340,-2-6 140,-5-3 128,-4-1 25,-4 0 19,-5 3 4,-4 3-64,-4 4-88,-2 4-64,-1 3-68,-2 4-76,-1 4-80,-1 3-92,-1 5-140,-1 6-152,0 7-192,0 6-272,2 5-364,2 3-384,4 3-337,4-1-407,6-2-256,6-4-148,6-5 64,5-6 223,4-6 309,2-9 456,-5-3 916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59.12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1 480 660,'4'-9'1684,"7"-13"596,3-11 541,4-11 31,1-6-264,-1-2-356,-3 1-407,-2 5-461,-3 4-412,-3 7-244,-2 6-128,-1 6-88,-1 5-92,-1 5-116,0 5-104,-1 3-120,0 5-80,0 7-56,0 8-32,-1 8-48,0 11-88,0 8-96,1 8-140,0 6-168,2 5-260,2 0-224,2 1-148,2-2-173,3-4-211,2-6-252,3-7-128,0-6-92,0-9-1,-2-9 141,-2-8 288,-3-10 412,-4-4 1076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59.32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259 309 60,'-7'-5'1272,"-9"-6"332,-9-5 232,-6-2 73,-4-1 27,0 2-56,3 2-124,4 2-152,5 4-184,7 2-203,7 2-317,8 3-296,8 1-240,9 1-200,8-1-460,8-1-540,7-1-585,7-3-579,5-5-568,4-3-328,4-5 124,0-5 355,-1-5 497,-2-4 744,-12 4 952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00.11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0 141 240,'4'-6'960,"4"-5"460,4-5 420,0-4 249,-1 0 123,-1 1-24,-2 2-148,-2 3-212,-2 3-292,-2 4-319,-2 7-329,-4 8-272,-2 9-176,-2 11-108,-2 11-76,0 11-92,0 9-152,1 6-140,3 5-188,2 1-208,4-2-240,4-3-276,5-5-193,4-8-87,6-8 44,4-9 120,4-8 216,3-9 324,3-10 308,1-8 212,0-10 204,0-8 252,-1-8 304,-2-7 240,-2-4 144,-3-3 76,-4-1-12,-2 0-159,-4 2-277,-2 3-268,-2 4-184,-2 5-108,-2 4-84,-2 5-64,-1 5-44,-1 4-32,-2 7-4,-3 6-24,-1 8-56,-3 7-104,-1 6-160,-1 6-165,2 4-223,2 1-256,4 0-160,6-2-132,7-3-4,8-3 36,8-6 92,7-4 200,6-7 212,3-4 251,0-6 257,-1-6 304,-4-4 336,-4-6 345,-5-5 311,-6-4 320,-6-4 280,-6-4 136,-5-2-48,-5-2-160,-5-1-224,-2 2-279,-1 3-333,-2 3-276,1 5-148,1 3-52,0 5-20,2 3-8,1 4 8,1 2-4,0 3-20,1 2-20,1 4-24,1 3-16,1 6-8,0 6-16,-2 5-12,0 7-8,-1 4 0,-1 5-32,-1 3-8,1 2-44,1 0-40,2 0-24,2-3-48,4-3-76,4-5-112,6-5-96,5-4-204,5-7-329,4-4-495,3-6-664,2-4-360,-1-5-116,-3-2 95,-4-4 289,-5-2 508,-7 2 1460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03.50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527 64 868,'-3'-2'1592,"-3"-4"152,-3-2 101,-4-1-417,-2-1-428,-3 0-308,-2 1-188,-2 3-56,-2 3-4,-2 3 92,-1 5 60,-2 5 76,0 4 36,0 6 4,0 4-40,2 4-68,3 2-68,2 3-108,6 1-80,4 1-55,8 1-41,7 0-60,8 0-48,9 0-28,9 0-4,8-1-12,5 0-8,2 0-12,-1 0-20,-4-2-40,-6 0-40,-9-1-44,-10 1-28,-12-1-8,-12-1 16,-12-1 16,-12-3 36,-9-3 48,-7-5 32,-4-5 16,-1-5 12,3-4 8,4-5-44,9-3-60,8-5-344,12-4-276,13-5-161,15-5-83,15-4 88,17-5 148,12-1 536,11-1 428,8 0 308,3 3 168,-2 2-4,-6 3-91,-7 4-181,-10 4-140,-10 4-92,-10 3 0,-8 6 60,-9 7 52,-6 7 52,-5 11 12,-2 8-36,-2 8-80,0 8-108,2 4-112,5 2-152,4 1-132,6-2-104,6-2-124,5-5-128,6-6-220,3-8 40,4-7-8,1-10 72,1-7 231,-2-9 261,-3-7 365,-5-5 199,-4-6 172,-5-3 112,-4-4-60,-4-2-56,-4-1-68,-3 0-68,-2 1-32,-3 3-20,0 3-32,-1 4-68,0 4-64,0 5-88,-1 3-116,2 4-112,1 5-136,0 7-148,1 6-140,0 8-180,1 6-280,0 6-332,3 2-324,2 2-317,3-1-259,3-2-88,5-5 136,4-5 244,3-6 475,3-7 621,2-7 576,1-6 540,-2-7 488,-4-5 493,-3-4 339,-5-4 200,-4 0 84,-4 1-44,-3 1-144,-3 3-231,-2 3-317,-2 2-324,0 4-256,-2 4-168,-2 4-136,0 5-112,-2 7-100,0 7-72,-2 5-52,2 4-40,0 2-28,1 0-8,1-2 8,2-4 44,0-5 36,0-4 40,2-4 16,-1-5 12,1-3-8,0-5-36,1-6-40,2-6-28,0-6-16,2-7-24,2-7-8,0-7 12,3-3 24,1-4 28,2 0 12,0 1 32,1 4 32,0 5 80,-1 5 48,1 6 20,-1 6 12,0 6 8,1 6-20,-1 7-44,1 8-44,-1 9-52,0 8-56,-1 8-108,0 8-124,-1 4-212,-1 4-272,1 0-324,0-1-301,1-2-195,1-5-100,0-4 64,3-6 148,1-6 336,2-7 464,2-5 448,0-7 368,1-6 340,0-8 444,-1-7 372,-1-8 236,0-6 116,-3-3 28,-2-3-79,-2 0-269,-2 3-344,-3 4-344,-2 3-232,-1 5-168,-1 5-120,-2 5-76,0 3-56,1 3-56,-1 4-48,0 5-28,-1 4-16,1 8 0,0 8-52,1 7-84,2 5-128,0 5-216,2 1-288,1-1-296,2-2-245,2-4-159,3-5-16,2-6 192,2-5 320,2-8 372,0-7 452,-1-8 512,-1-8 540,-2-9 456,-3-6 300,-1-6 208,-4-1 12,-1-1-151,-2 3-325,-2 3-384,0 5-296,-2 5-232,0 4-172,-1 4-140,-1 5-92,1 4-72,-1 5-108,0 7-92,1 8-96,0 7-120,2 6-148,1 6-192,3 1-164,3 0-185,4-3-191,5-4-124,3-7 20,5-7 120,3-8 220,1-9 348,0-9 468,-2-10 540,-3-7 480,-4-7 480,-3-4 344,-4-1 140,-4 1-12,-2 3-168,-2 6-263,-3 6-345,-3 6-304,-1 8-224,-1 9-144,0 10-120,0 11-88,1 7-68,4 8-48,4 3-108,4 1-168,6-1-232,7-4-181,5-5-115,6-8-76,5-8 20,3-9 132,1-10 256,-3-12 288,-2-10 304,-6-10 304,-6-6 280,-6-4 256,-7 0 200,-6 1 88,-5 5-36,-4 4-115,-2 7-165,-3 6-164,-1 8-188,0 8-140,0 9-84,2 11-84,3 12-44,4 11-44,5 13-48,5 13-80,6 10-172,4 11-192,3 7-120,2 8-172,-1 5-157,-1 2-159,-5 0-32,-6-2 24,-6-4 68,-8-8 148,-6-8 224,-8-11 344,-5-11 396,-6-12 380,-3-13 268,-5-14 192,-4-13 36,-2-14-16,0-14-128,2-12-160,5-10-208,8-11-224,11-7-144,12-8-376,12-6-272,14-2-108,9-2-144,10 2 84,7 4 252,3 5 580,1 7 448,-2 8 228,-6 8 244,-7 8 48,-6 8-171,-7 8-277,-7 7-256,-5 9-184,-4 6-164,-5 8-140,-2 6-160,-3 5-128,2 3-124,0 3-100,3-2-101,5-1-35,5-4-36,6-5 48,7-7 148,6-7 160,5-7 236,3-9 208,-1-8 284,-1-10 168,-7-8 132,-9-8 144,-9-5 96,-12-4 24,-13 0-27,-12 2-61,-11 5-132,-11 7-196,-7 9-132,-5 9-120,-3 10-88,2 10-56,4 10-52,7 10-120,9 8-88,11 6-148,12 4-180,12 2-152,13-1-161,14-1-83,13-3-60,13-3 96,11-4 136,10-1 136,7-3 204,2-2 228,-1 0 184,-6-2 116,-9-1 124,-11-2 152,-11-3 248,-12-2 256,-11-4 148,-12-4 76,-11-5-11,-9-4-73,-6-7-200,-4-4-212,0-4-84,2-3-24,5-2-88,8 0-116,9-1-84,9-2-196,11 0-264,10 0-316,7 0-360,6 1-580,4 4-985,0 3-483,-1 4-156,-3 6 36,-5 6 295,-5 6 597,-10 4 1476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6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92 209 180,'-23'-14'840,"-1"3"356,7 2 356,7-1 297,0 3 83,3 0-80,7-1-188,3 1-244,8-2-352,-1-2-512,10-2-580,4 0-628,-4-3-784,11 1-640,-4 1-344,3-3 7,1 2 181,3 3 360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03.68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0 864,'0'7'2756,"2"9"565,-1 5 327,1 3 168,-1 0-783,1-3-1141,-1-3-1156,1-5-1140,1-5-1408,1-4-1033,2-6-499,-1-2-188,-1-3 187,-3-3 501,-4 0 1056,-3 1 1636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28.22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752 0 840,'1'2'1500,"3"2"296,1 1 249,1 0 23,0 1-20,0-1-60,-1 0-112,-2-1-192,0-1-299,-1-1-373,-2-1-348,-1 1-240,-2-1-168,0 0-116,-2-1-64,-1 0-40,-3 1-16,-6 1-16,-5 1 4,-8 3 4,-8 3-8,-6 5 0,-7 3-12,-5 6 0,-3 5-8,-2 7-16,-1 8 8,1 8-12,2 7 16,5 6 16,5 7 12,7 3 16,7 2 4,8 1 16,8-2-16,6-3-4,6-3-8,6-4-8,3-4 0,4-4 0,2-3 4,2-4-4,3-2-4,1-3-4,4-3-4,2-3-8,5-3-12,5-5-44,4-4-56,6-4-72,5-5-224,5-4-208,4-3-304,2-3-529,1-4-843,-1-3-504,-2-6-60,-3-5 47,-5-7 233,-4-6 532,-10 0 1408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28.48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72 47 1808,'0'-3'2308,"-2"-4"345,0-3 239,-2-1-368,0 1-528,-1 4-460,-1 6-359,-1 9-289,1 9-208,-1 12-176,0 11-164,0 9-200,2 9-204,0 6-280,2 3-460,2 1-568,2-1-653,1-5-643,3-5-296,2-6 4,4-9 319,2-8 485,-1-10 708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28.825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1 151 468,'1'-7'2136,"1"-7"480,0-6 321,0-4 199,-1 1-612,-1 1-608,0 4-519,0 4-409,0 6-264,2 7-204,1 9-144,2 11-124,1 12-88,2 11-132,1 12-144,0 11-192,1 9-176,-1 5-228,0 3-192,-1 1-144,-1-3-69,-1-4 49,-1-7 36,-1-7 28,-2-10-52,0-11-164,-3-11-276,0-12-284,-3-13-133,-2-13 69,-3-11 180,-4-11 444,1 0 944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28.97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83 191 504,'-4'-6'1208,"-5"-6"468,-2-5 344,-2-4 205,0 1 23,1 1-160,2 2-292,3 3-368,4 2-544,4 3-656,8 0-728,8 2-696,8-1-676,9 1-632,7 2-200,8 1 79,5 1 345,3 3 456,-8 1 1024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29.47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5 392,'2'0'2080,"1"0"540,0-1 329,1 1 175,-1-1-532,-1 0-628,0 0-619,0 0-501,0 1-316,1 2-200,1 1-144,4 2-104,3 4-60,4 3-32,2 4-24,3 2-16,1 3 8,0 1 4,-2 1 16,-2 1 16,-4 0 4,-4 0 0,-5-1 8,-4 0 8,-4 0-4,-4 0 0,-4-2 0,-1-2-8,0-1 0,1-3-20,2-1-44,3-2-72,2-2-108,6-1-64,5-2-28,6 1-4,6-1 44,4 1 96,4 1 140,2 1 88,-1 1 56,-2 2 32,-3 1 12,-5 1 24,-5 2 36,-5 0 64,-6 1 36,-7 1 40,-6 0 48,-6 0-4,-5-2-56,-4-2-76,-3-1-96,-2-4-144,-1-4-252,1-5-364,1-4-572,5-7-833,5-6-739,7-5-312,9-5-24,8-6 191,10-5 501,3 4 844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29.76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0 151 24,'5'-6'1944,"6"-7"532,4-5 385,1-3 263,0 0-404,-3 1-552,-1 3-543,-4 3-457,-1 4-320,-2 3-240,-1 3-164,2 4-152,1 5-104,2 3-76,3 3-44,3 3-32,3 1-28,5 1 40,5-1 4,4-2-52,2-3-116,2-3-148,-2-2-208,-2-4-408,-4-1-492,-6-4-533,-8-2-411,-7-4-372,-10-3-156,-8-2 155,-9-2 369,-6-2 536,1 2 620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30.009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155 85 60,'-4'-3'1092,"-4"-5"420,-3-4 308,-2-1 217,0 0 79,0 1-72,2 2-188,2 3-216,1 2-236,1 4-263,1 4-221,2 7-200,0 7-132,0 7-100,1 8-68,-1 7-96,0 7-108,-1 4-72,0 5-92,0 1-156,0 0-232,1-1-420,1-4-592,2-5-921,4-7-671,4-6-256,5-8 8,3-7 307,5-10 537,-2-5 1112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30.52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271 194 1712,'0'-6'2360,"0"-7"425,2-5 307,-1-3-288,1-1-464,-1 0-463,-1 3-417,1 2-332,1 4-276,2 2-324,4 2-260,4 2-192,7 1-124,5 1-80,4 2-52,4 2 80,2 2 32,2 4 12,1 3 32,-1 5 16,-1 5 16,-3 5 12,-5 6 24,-5 7 12,-6 5-16,-7 7-8,-5 4-16,-5 5-4,-4 2-4,-3 3-8,-2 2 0,0 1 0,-1 1-8,2 0 4,1-1-12,1-2 16,3-3-8,0-4-4,2-4 0,0-6 4,-2-6-4,-1-4 0,-2-5-40,-3-5-36,-5-3-92,-4-3-100,-5-3-172,-6-3-324,-6-1-440,-7-4-569,-6-2-691,-7-4-416,-5-3-124,-4-4 191,-1-3 389,-1-4 576,11 0 1380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32.09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23 1864,'0'0'2368,"0"0"373,0 0 283,1 0-420,0-1-520,1 0-504,-1-1-387,1 0-305,0 0-212,1 0-132,0 0-80,1 1-80,-1-1-60,1 1-60,1 1-68,1 0-48,3 0-56,0 0-32,1 1-24,2 0-24,-1 0-4,-1 1-8,0-1 0,-3-1 0,0 1 0,-2-1 0,0 0 0,-2 1 0,0-1 0,-1-1 0,0 1-8,0 0 4,-1 0 4,0 0 0,0 0-4,2 0-12,-1-1-8,2 1-8,3-1-32,4-1-24,4 1 4,6-1-16,5 0-12,6 0-68,7 0-16,5 1 4,5 2-36,4 0-4,4 2 0,2 0 48,3 1 8,0-1 16,0 1 36,-3 0 4,-4 0-8,-6-1-16,-7-1-32,-6 0-144,-7 0-288,-7-2-440,-6 0-561,-8 0-639,-6 0-460,-6-1-124,-8 1 155,-7-1 369,-7 0 556,1-1 1316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7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1516,'32'-11'8757,"2"10"-3724,-27 2-4761,-1 1 0,0-1 0,0 1 0,0 0-1,0 0 1,0 1 0,0 0 0,10 6 0,-12-6-362,1 0 0,-1 1 0,0-1 0,0 1 0,0 0 0,-1 0 0,1 0 0,-1 0 0,0 1 0,0-1 0,0 1 0,-1 0 0,0 0 0,0 0 0,0 0 0,0 0 0,-1 0 0,0 0 0,0 1 0,0-1 0,-1 0 0,0 1 0,0 8 0,-2-5 75,-1 0 0,0-1-1,0 0 1,-7 13 0,7-15 196,0 1 0,0-1 1,0 0-1,1 1 0,0 0 0,0 0 0,-1 13 0,3-19-137,0 0 0,1 0 0,-1 0 0,0-1-1,1 1 1,-1 0 0,1 0 0,-1-1 0,1 1 0,-1 0-1,1 0 1,0-1 0,-1 1 0,1-1 0,0 1 0,-1-1-1,1 1 1,0-1 0,0 1 0,-1-1 0,1 0 0,0 1-1,0-1 1,1 1 0,27 6 324,-18-4-253,-2 0-92,-1-1-1,1 1 1,-1 1-1,0 0 1,0 0 0,-1 1-1,13 8 1,-18-10-23,1 0 0,0 0 0,-1 0 0,0 0 0,1 0 0,-1 0 1,0 1-1,-1-1 0,1 1 0,-1-1 0,0 1 0,1 0 0,-1-1 0,-1 1 1,1 0-1,-1 0 0,1 0 0,-1 0 0,0-1 0,-1 5 0,0 1 19,-1 0 0,0 0 0,-1 0 0,0 0 0,0-1 0,-1 0 0,0 1 0,0-1 0,-1-1 0,-11 15 0,12-17-113,0 1 1,-1-1-1,0 0 1,-1 0-1,1 0 1,-1 0-1,1-1 1,-1 0-1,-1-1 1,1 1-1,0-1 1,-1 0-1,0-1 1,-9 3-1,15-4-79,-1-1-1,0 0 1,1 1 0,-1-1-1,0 0 1,0 0-1,1 0 1,-1-1-1,0 1 1,1 0-1,-1-1 1,0 1 0,1-1-1,-1 1 1,1-1-1,-1 0 1,1 1-1,-1-1 1,1 0 0,-1 0-1,1 0 1,0 0-1,0 0 1,-2-2-1,1 0-180,1 0-1,-1 0 1,1 1-1,0-1 1,0 0-1,0 0 1,0 0-1,1 0 1,-1-1-1,1 1 1,0 0-1,0-4 0,0-4-497,1 0-1,0 0 0,1 0 1,1 0-1,-1 1 1,8-17-1,12-15-655,2-2 527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32.65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28 74 556,'-1'1'1076,"-3"0"92,0 1-32,-1 1-44,1-1-35,0 0-45,1-1-16,2 1-32,0-2-36,0 1-52,2-1-84,0 0-56,0 0-80,0-1-84,1 0-76,0 0-60,1 1-72,0-1-56,1 0-40,3 0 40,2 0 28,6-1-7,4-1-13,6 0-36,7-2-60,6-1-124,6 0-96,6-1-96,4 1-8,1 0-12,1 0 28,-3 1 12,-1 0-8,-5 0-4,-4 1-88,-5 0-105,-6 1-103,-5 2-96,-6-1-164,-5 1-204,-5-1-280,-4 2-320,-6 2-412,-4 1-296,-5 3-29,-3 3 133,-5 1 292,0 0 440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33.04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40 43 728,'-3'2'1372,"-4"1"260,-3 2 117,1 0-61,2-1-104,4 0-72,5-3-72,8-1-100,5-3-200,7 0-152,5-2-140,3-1-151,4 0-165,3 0-120,1 0-72,3 1-132,2 1-88,3 1-60,3 1-48,2 1-32,2 0-32,3 1 16,-1-1 8,1 1-12,-2-2-36,-3 1-116,-3-1-204,-6 1-244,-4-1-349,-7 0-507,-5 0-656,-6 0-416,-6 2-72,-5 0 107,-6 0 257,-5-1 488,-2 1 1308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34.32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864 19 944,'0'0'1144,"0"-1"64,0 0-12,0-1 5,0 0-21,0 0-32,0 0-80,-1 0-116,0 0-144,0 1-164,0 0-120,-1 0-124,1 0-100,-1 1-68,1 0-40,0 0-32,-1 0-8,0 0 12,-1 0 0,-2 1-16,-2 1-32,-3 0-20,-6 1-28,-4 0-8,-6 2-48,-7 1-20,-6 2-8,-7 1-4,-5 2 8,-4 2-4,-4 2 76,-2 2 72,0 2 48,1 2 28,2 3 12,5 3-16,5 3-52,6 5-40,8 3-28,7 4-32,9 3-4,6 2-16,8 2-4,4 1-8,5 1 0,2 0-16,3-1-8,1 0-4,0-2 16,0 0 20,0-2 20,2-3 56,-1-1 80,2-4 40,1-3 13,1-5-25,3-3-32,3-2-12,5-4-40,4-1-16,6-1-24,4-1 0,5-2-48,2-2-72,3-1-144,2-1-240,-2-2-305,-2-2-411,-2-2-524,-6-2-692,-3-2-272,-4-2-4,-3-3 191,-2-4 357,-6 0 708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34.64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72 80 1432,'-1'-4'2172,"-1"-6"413,-1-4 295,0-2-268,-2 1-544,1 2-492,-1 5-415,1 8-369,-1 9-244,1 11-168,1 12-108,0 10-80,0 10-48,0 7-36,-1 7-108,1 4-124,0 2-216,0-1-300,0-4-396,0-5-557,0-8-671,2-6-452,1-9-80,3-8 123,2-9 329,4-11 492,0-6 1308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34.98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0 194 504,'3'-8'2228,"2"-8"505,3-7 335,0-4 264,-1-1-592,0 3-603,-2 2-525,-1 5-408,-2 4-296,0 5-220,-1 6-180,0 8-168,-1 8-116,1 10-92,-1 11-52,1 11-32,-1 9-40,2 9-64,0 5-84,1 4-76,1 1-80,0-1-104,2-4-108,1-5-96,0-8-188,-1-7-276,0-8-356,-1-10-481,1-9-567,-1-9-352,0-9-8,-3-10 203,-2-9 369,-5-8 548,-1 0 1356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35.64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110 328 948,'-5'-4'1492,"-6"-3"240,-5-4 97,-2-2-161,-1 0-228,3 1-236,2 2-224,6 1-272,5 2-392,10 1-376,9 1-316,11 1-304,10-2-264,10 1-132,7-2 88,6-1 172,3-1 216,2 1 376,-1 1 404,-5 2 384,-5 1 280,-8 4 184,-7 2 136,-7 4 92,-7 6-8,-7 7-48,-5 7-56,-5 8-88,-5 7-191,-3 7-237,-2 5-192,-1 3-176,0 1-112,1-1-72,1-2-40,1-6-16,2-5-12,1-6-20,0-8-32,0-7-24,1-6-16,-1-8-4,-1-10 0,1-9 8,-3-13 20,1-13 8,-2-10 8,-1-11 8,0-6-20,1-5 28,2 0 20,1 1 44,2 4 56,3 6 60,0 7 60,2 6 44,2 6 48,0 6 20,2 5-4,-1 5-40,1 5-48,0 4-40,1 5-64,1 5-68,3 6-56,2 6-28,3 7-56,1 8-56,3 8-36,0 9-44,2 8-64,-1 8-56,0 5-28,0 4-108,-1 1-144,-1-1-196,-3-2-165,-2-6-175,-4-5-148,-3-7-60,-4-9-72,-3-7-92,-5-6-120,-3-8-148,-4-6 15,-5-5 133,-5-8 192,0-1 456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35.84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93 227 1192,'-5'-3'2088,"-6"-3"593,-4-3 267,-3-1-96,1-1-296,3 0-423,5 0-633,6 1-624,8 1-440,11-1-392,9 0-492,9-1-572,9-1-661,8-1-859,4 0-432,5-1-120,3 0 183,0-1 397,0-3 632,-12 2 1628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36.24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104 370 240,'-3'-8'1864,"-3"-9"340,-4-9 205,-3-5 215,-1-2-456,-2-1-420,1 2-292,2 3-176,4 2-175,5 4-197,6 2-196,7 2-224,9 1-180,7 2-144,8 1-40,7 4-40,6 4-56,5 4-28,1 7-16,0 7 4,-2 8 24,-4 10 28,-7 10 28,-6 12 48,-10 11 56,-7 11 28,-9 9 20,-7 7 36,-4 4 24,-5 2-8,-1-1-16,-2-3-20,1-4-32,1-8-40,0-8-72,1-9-100,-1-9-144,0-8-180,-3-9-240,-3-8-508,-6-7-828,-7-8-961,-7-7-411,-9-8-124,-8-7 72,-7-5 419,-4-4 805,8 2 1592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36.78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16 20 412,'-1'-1'1508,"-2"-3"352,-1 0 353,0 0-49,1 0-100,2 2-140,3 4-152,2 5-164,5 6-203,3 9-225,1 9-244,1 9-196,0 9-160,-2 7-160,-1 6-132,-3 4-80,-2 2-72,-1-1-32,-2-2-64,0-4-64,0-5-104,0-7-160,1-7-216,1-7-320,-1-7-352,1-6-400,-1-7-429,0-8-395,-1-6-180,-1-9-72,-2-7 159,-2-9 325,-3-6 492,-3-5 668,-1 3 948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37.81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85 251 180,'-3'-6'1044,"-4"-6"540,-2-5 484,-2-3 305,0-1 59,1 2-124,1 0-256,1 4-312,2 2-391,1 2-373,2 3-312,0 3-204,3 1-128,3 2-100,5 1-96,6 3-60,8 1-20,9 2-20,10 0-12,9 0-36,8-3-44,5-2 4,4-3-20,0-3-16,-2-3-24,-5-2 4,-7 0 72,-8 0 16,-9 1 52,-10 0 56,-10 2 88,-9 1 60,-11 1 20,-9 1-16,-8 2-40,-8 3-56,-7 4-80,-4 4-32,-1 5-28,-1 6-40,2 6-44,5 7-108,7 5-68,9 5-80,9 2-68,11 1-40,10 0-52,10-3 4,9-3-76,6-6-384,7-7-325,5-6-299,4-9-224,3-7-152,1-8 12,-2-8 416,-4-9 468,-4-6 527,-5-4 589,-5-2 537,-7 0 471,-5 3 416,-5 4 260,-5 4 56,-3 5-44,-3 4-172,-3 5-275,-2 6-321,0 7-280,-1 9-208,0 10-156,1 10-108,1 9-64,-1 9-68,1 8-88,1 4-116,0 4-80,-1 2-60,0-1-48,1-4-40,-1-4-44,-1-7-56,1-8-52,0-7-56,0-8-37,-1-8 21,0-9 44,0-8 132,-1-11 124,-1-10 168,-1-11 160,-1-11 192,-2-9 168,0-8 116,-2-5 48,0-3-19,-1-1-57,2 1-120,0 1-124,1 4-80,2 5-44,0 3-8,2 5-16,1 4-12,3 5 0,1 3-8,1 4 8,0 4 24,1 3 28,0 4 60,0 3 16,1 4-12,1 5-36,2 2-44,3 6-68,2 3-76,3 7-100,3 4-104,1 7-76,3 5-92,0 5-140,0 5-92,-1 2-28,-3 1 20,-3-1 24,-5-1 71,-5-2 145,-5-4 84,-6-5-4,-5-4-96,-4-5-200,-4-6-268,-2-7-312,-1-6-352,0-6-312,2-7-148,2-5-53,3-6 137,4-5 252,5-5 332,3 3 980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7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0 182 992,'2'-4'340,"17"-39"4175,-6 15 1746,-12 29-6151,-1-1 0,0 0 0,1 0 0,-1 0 0,1 0 0,-1 0 0,0 0 1,1 0-1,-1 1 0,0-1 0,1 0 0,-1 0 0,0 0 0,1 1 0,-1-1 0,0 0 0,1 0 0,-1 1 1,0-1-1,0 0 0,1 1 0,-1-1 0,0 0 0,0 1 0,0-1 0,1 1 0,-1-1 0,0 0 0,0 1 1,0-1-1,0 1 0,0-1 0,0 0 0,0 1 0,0 0 0,9 20 492,-3-6-584,0 1 0,1-1 0,1 0 1,1-1-1,0 0 0,1-1 0,0 0 0,1 0 0,0-1 1,1 0-1,22 16 0,-24-21-248,-1-1 0,0 0 1,1-1-1,0 0 0,1-1 0,-1 0 1,1 0-1,-1-1 0,1-1 0,0 0 0,0 0 1,0-1-1,0 0 0,1-1 0,-1 0 0,0-1 1,0-1-1,16-3 0,-22 4 162,0 0 0,0-1-1,0 0 1,0 0 0,0 0-1,0 0 1,0-1 0,-1 0-1,0 0 1,1 0 0,-1 0 0,0-1-1,-1 0 1,1 0 0,0 0-1,-1 0 1,0 0 0,0-1-1,-1 1 1,1-1 0,-1 0 0,0 0-1,0 0 1,0 0 0,-1 0-1,0 0 1,0 0 0,0-1-1,0 1 1,-1 0 0,0 0 0,0-1-1,-1 1 1,-1-8 0,0 1 121,0 0-1,-1-1 1,-1 1 0,0 0 0,-1 0 0,0 1 0,-1-1 0,0 1 0,-1 1-1,0-1 1,-1 1 0,0 0 0,-13-13 0,15 18-61,-1 0-1,1 1 1,-1-1 0,0 1-1,0 0 1,0 1 0,-1 0 0,1 0-1,-1 0 1,0 1 0,0 0-1,1 1 1,-1 0 0,0 0-1,-15 1 1,17 0-312,0 1 0,1 0-1,-1 0 1,0 0 0,0 1 0,1 0-1,-1 0 1,1 0 0,0 1 0,0-1 0,0 2-1,0-1 1,0 0 0,0 1 0,1 0-1,0 0 1,0 0 0,0 0 0,0 1 0,1 0-1,-1 0 1,-2 5 0,-1 8-1488,6-2 295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38.445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1 198 632,'4'-6'1612,"6"-8"356,3-6 309,2-3 31,1 0-124,-2 0-208,-2 3-220,-2 3-208,-3 3-251,-2 2-313,-2 3-260,-1 2-200,-1 3-160,0 0-132,-1 3-80,1 0-56,0 3-76,2 3-52,0 5-32,2 6-12,-2 7 4,0 8-52,-1 7-16,-2 7 8,-2 6 0,-2 4-8,-1 1-4,-1 1 16,0-2 28,1-5-12,1-4-28,2-5-52,2-7-44,1-6-16,2-7-12,2-5-60,1-5-132,4-5-36,2-6 8,4-6-25,3-5 5,2-6 40,1-6 164,1-5 76,1-3 60,-2-3 72,-1 0 80,-1 1 68,-3 2 84,-2 4 120,-2 5 88,-4 4 64,-2 5 44,-2 3 16,-2 3-27,-2 3-61,-2 2-80,0 4-64,-2 3-56,-1 4-56,0 2-48,-1 4-28,1 1-56,0 0-72,1 0-76,1 0-100,1-3-148,0-2-168,1-2-157,0-3-143,0-2-120,0-1-72,0-1-16,0-1-4,0-2-56,0-1-200,-1-2-304,0-2-89,-1-2 13,0-2 116,0-2 204,1 1 1088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39.60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33 237 148,'-1'-2'1288,"1"-1"260,1-2 252,3-3 25,3-1 43,6-2 16,6-1-148,7-3-80,8-3-172,6-1-223,5-2-301,4-1-260,2 1-140,-2 1-196,-3 2-152,-7 3-108,-9 4-80,-11 4-60,-13 8-28,-14 8-8,-16 10-4,-15 11 16,-12 9 8,-8 7 0,-5 6-8,0 2-4,4 0-8,6-3-60,11-6-172,13-7-264,16-7-312,18-9-169,19-10-87,19-9 8,19-9 292,17-10 280,13-7 380,9-6 304,4-5 244,-3-2 144,-7-1-20,-11 3 104,-14 5 100,-14 5 20,-18 8-40,-17 9-23,-17 10-65,-15 11-96,-11 11-148,-8 9-128,-4 6-96,1 4-68,1 1-72,6-1-92,8-4-112,9-6-188,12-7-144,12-7-56,15-8-65,15-10 25,15-10 144,16-8 324,10-8 284,6-6 184,1-2 168,-5 2 84,-10 3-19,-14 6-85,-16 9-96,-18 12-80,-17 13-36,-17 12-16,-13 10-20,-10 9-36,-5 5-36,-1 1-20,3-2-80,5-5-76,6-7-128,10-8-148,12-8-280,13-10-180,13-9-49,15-11 77,11-9 148,10-8 396,6-5 460,2-2 280,-2 1 156,-7 6 53,-9 9-25,-10 10-236,-12 14-204,-10 12-160,-10 10-228,-6 8-324,-4 4-476,-2 0-833,2-4-731,6-8-348,8-8-40,13-12 151,14-13 385,0-5 896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40.67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342 11 608,'3'0'1184,"2"1"224,3 0 240,3 0 301,1-1 243,-1-1 92,-1-1-88,-2 1-228,-2-2-347,-3 1-453,-2 0-436,-3 1-284,-3 0-180,-5 2-116,-5 3-48,-9 5-36,-7 7-20,-8 8-40,-6 9-48,-3 10-52,0 9-44,3 7-84,6 6-84,8 2-120,9-1-176,9-4-184,10-7-172,10-8-125,8-10-127,9-12-84,7-12-28,6-13 160,6-11 272,3-9 368,1-7 492,-2-4 552,-3-1 588,-7 1 360,-5 3 124,-7 4-36,-5 5-195,-5 5-285,-5 4-340,-3 4-288,-3 7-212,-4 5-152,-3 6-92,-1 7-64,-1 5-48,2 3-28,0 2-32,3-1-60,2-3-184,4-3-260,4-5-369,6-5-467,6-8-408,7-6-240,5-8 64,5-6 372,3-7 616,-1-3 771,-2-2 770,-4 1 675,-6 3 504,-4 3 236,-6 4 20,-6 6-128,-5 6-212,-2 6-255,-3 7-305,0 6-280,1 6-168,2 2-128,4 1-124,4-1-120,7-2-240,6-4-128,6-4-120,8-6-84,4-5-20,4-5 4,0-7 156,-2-7 96,-5-7 136,-7-6 128,-9-6 116,-11-4 108,-11-1 84,-12 2 16,-12 4-48,-11 7-132,-9 9-180,-7 9-216,-2 10-340,-1 9-520,3 6-757,6 6-787,8 2-336,10 0-100,9-1 159,10-5 405,9-5 724,3-5 1640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40.90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69 174 360,'0'-8'2136,"0"-9"568,-1-7 389,0-4 283,0 1-548,-1 1-599,-1 5-573,-1 6-516,-2 8-368,-1 9-280,-1 10-252,0 10-244,0 10-284,0 6-244,3 5-300,1 0-392,2-2-408,1-4-341,3-6-391,4-7-336,5-8-20,6-10 255,6-8 373,4-7 400,-1-4 1184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43.12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23 828,'1'5'1380,"0"7"236,0 7 81,-1 6-153,0 6-124,-1 2-112,0 0-96,1-1-76,1-4-72,2-5-60,1-5-272,3-5-92,4-7-96,3-4-123,4-7-117,3-5-124,4-7 56,0-4-48,1-5-24,0-2 24,-1-2 20,-2 2 24,-3 3 28,-2 3 28,-4 4 40,-1 3 8,-4 4 4,-1 5-32,-1 3-28,-1 5-56,-1 6-52,0 6-56,-1 7-76,-2 7-108,0 5-164,-2 4-128,1 3-152,-1 1-172,-1 0-160,2-3-92,2-4-33,4-4-75,4-6 36,5-5 84,6-6 220,6-5 328,4-5 360,3-6 388,1-5 292,1-7 264,-1-6 100,-3-5-44,-3-3-111,-4-3-113,-4 0-152,-4 1-144,-4 2-124,-4 4-100,-4 4-68,-2 4-68,-2 5-44,-2 5-28,-2 6-36,-3 9-20,-1 7-16,-1 8-32,1 6-36,1 5-52,2 3-60,3 0-92,2-2-108,3-4-172,3-5-228,5-6-193,3-5-51,5-8 52,4-6 184,3-9 320,0-7 436,1-7 520,-1-6 360,-2-3 192,-4-1 36,-2 1-55,-4 3-129,-2 5-236,-3 3-212,-3 6-136,-1 5-80,-2 6-48,0 8-56,1 8-28,1 10-28,0 8-12,2 6-12,1 5 0,1 1-8,1-1-44,0-3-40,0-5-32,0-6-28,-1-6-40,-2-7-40,-1-6 32,1-6 32,1-8 68,0-7 60,1-9 60,1-8 76,1-8 64,1-4 24,2-4 8,0 0 16,1 1 0,0 4-44,2 3 4,0 5 20,-1 5 4,0 5-24,-2 7-16,-1 7 32,-1 9-60,-2 9-48,-2 10-64,-3 8-84,-2 8-120,-1 4-124,-2 2-108,0-1-120,1-2-104,0-5-68,3-7-276,5-6-61,4-7 5,6-8 96,4-8 184,3-8 236,3-9 520,0-6 420,-1-5 364,-3-3 220,-3 1 60,-3 2-23,-5 4-101,-3 4-224,-4 6-252,-3 6-176,-4 7-140,-4 8-84,-2 10-44,-2 7-28,1 8-24,1 3-12,3 3-20,4-1-52,5-3-112,6-4-76,6-6-52,4-8-24,4-9 20,3-9 72,2-10 192,-1-10 180,-1-7 148,-3-5 108,-3-2 44,-4 3 8,-3 3-68,-5 6-96,-4 7-88,-3 10-80,-4 8-28,-4 11-16,-1 8-4,-1 7 12,0 5 24,1 1 40,2 0 32,4-4 44,4-4-44,5-7-44,6-5-20,5-9-28,5-9-20,2-11 20,2-10 64,-1-10 88,-1-7 44,-3-4 12,-3 1-16,-4 3-72,-4 6-48,-4 7-92,-4 9-64,-4 8-40,-3 12-36,-4 13-16,-3 14 8,-2 15-4,-3 15-20,-1 12 8,0 12 28,1 7 48,-1 6 20,2 2 40,0-2 24,1-4-8,1-6-40,0-10-100,1-10-80,0-10-68,-1-12-16,-1-11 8,-1-11 44,-2-13 96,-1-12 88,0-13 76,1-12 44,3-13 20,7-10 12,6-8-8,10-7 0,7-3 0,8 0 20,5 3 60,3 6 84,0 8 96,-2 10 84,-4 9 44,-3 12-28,-4 11-36,-3 11-60,-1 11-68,-2 10-72,0 8-40,0 5-32,1 3-60,3-1-100,3-2-140,4-5-92,4-7-48,4-8-24,4-12-4,3-10 56,0-13 104,-3-11 84,-3-9 64,-5-5 64,-8-2 40,-9 1 24,-10 5 12,-10 7-20,-12 9-24,-9 11-76,-8 13-64,-5 10-56,-1 12-44,1 9-64,5 6-44,7 5-20,9 1 32,10-1-24,12-3 96,11-3 140,13-5 144,11-5 140,9-5 60,7-3 132,5-4 24,1-3-44,-3-2-72,-5-2-76,-6-1-40,-8-2-56,-8-4-60,-8-4-32,-7-5-12,-6-6 8,-6-6-4,-2-5 8,-1-3-12,1-2 4,5-2 32,4 2 60,7 1 20,5 2-12,6 4 72,5 4 40,2 5-72,1 4-200,-2 4-300,-3 5-556,-7 2-1012,-8 3-1029,-11 0-487,-13 0-152,-16-5 131,-17-6 481,-20-12 896,1-1 1604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43.52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208 2 300,'-6'-1'2444,"-8"1"509,-5 1 299,-3 4 252,0 7-312,0 9-835,2 10-701,2 9-420,1 8-264,3 6-220,3 4-296,1 0-340,4-4-368,1-4-308,3-8-264,3-8-404,4-9-284,7-10-32,7-9 131,6-9 225,6-9 316,6-8 716,3-6 628,0-3 456,-2 0 316,-3 2 197,-6 4 3,-5 5-260,-7 6-268,-5 8-260,-5 9-228,-5 11-252,-5 11-304,-4 8-408,-5 8-656,-5 4-932,-3 2-949,-5-2-407,-2-5-76,-2-6 207,-3-9 537,-1-10 864,5-8 1616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43.91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305 27 392,'-10'-2'2428,"-12"-1"437,-9-2 247,-4 1 164,-3 0-512,1 4-915,4 5-733,4 5-412,6 6-232,5 4-168,5 5-176,4 1-192,4 1-244,4-2-252,2-3-264,3-5-380,3-6-273,6-7-75,5-9 124,6-9 300,5-8 644,5-7 908,2-4 736,0 0 476,-2 2 252,-4 6 33,-4 7-321,-4 11-500,-4 12-368,-4 12-336,-3 10-316,-5 8-312,-3 6-552,-4 1-976,-3 0-1037,0-4-487,-1-6-176,1-5 60,2-8 411,2-7 885,1-6 1596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1.16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0 832,'0'0'1264,"1"1"104,0 0 4,1 1-259,1 3-213,0 2-12,0 5 36,2 4 24,0 7 8,3 8 12,1 8 0,1 11-88,1 10-88,0 11-32,-1 11-48,-2 8-112,-1 8-123,-1 4-53,-1 3-84,0-1-88,-1-3-68,0-6-56,1-6-40,-1-9-36,1-8-44,0-9-116,0-10-296,-1-8-440,-1-9-605,0-8-739,-3-8-528,0-8-184,-3-8 127,-1-9 365,-3-9 548,0-3 1312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2.16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14 522 1052,'-1'-3'1348,"1"-4"180,-2-3-100,1-1-159,-1-1-129,1 1-80,-1 1-60,0 1-64,1 2-80,0 0-116,0 3-132,1-1-112,1 2-108,0 0-100,1 0-88,0 1-56,1-1-60,1 0-96,1-1-144,1-1-104,3-2-60,2-2-24,4-2-12,1-2 36,4-1 124,3-2 76,2 1 36,3-1 36,2 1 16,3 1 20,3 0 8,5 1 4,5 1 8,6 0 4,7 1-4,8-1 0,8 1-4,9 0-4,9 0-48,9-1-12,8 1-4,10-1 0,8 1 8,7-1 4,7 1 28,6 0 4,5 2 8,3 0-12,2 0 0,2 2 12,1 0 16,-1 2 20,0-1 8,-1 2 0,-1 0-4,0 1-8,-1 1-8,-2 1-12,-2 2-12,-3 1 8,-4 2-20,-5 1-4,-4 1 4,-7-1 16,-5-1 8,-5 0 16,-5-2 24,-4-2 4,-4-1 24,-3-1 8,-3-2 20,-2 0 16,-2-1 12,-2 1 12,-3-1-28,-4 0-16,-4 0-32,-5 1-24,-5 0-20,-7 2-16,-7 0-8,-8 1 8,-8 0 0,-8 1 8,-8 0 0,-7 1-8,-5 0 0,-4 2 8,-4 2-8,-2 4 0,-1 5 8,-1 8 8,-1 8-4,0 9 16,1 8 12,0 9 28,2 8 24,0 6 16,2 7 28,0 6 0,2 3 16,1 3-4,1 2-24,1 0 40,2-1 80,2-3 36,1-2 32,1-5 8,1-4-8,-1-7-44,-1-8-196,-3-7-400,-2-7-488,-5-9-596,-7-6-720,-8-7-428,-10-5-116,-12-5 203,-13-4 389,0-5 552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2.95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1 237 436,'0'1'716,"1"-1"52,3 1 80,5 0 104,5 0 104,6-1 97,6-1-17,5-1-44,3 0-108,4-1-124,3 1-116,2-1-84,3 1-64,6-1-60,6 0-8,9-1-16,11 0-36,12-1-68,12-1-40,13-1-8,14 0-72,13-2-56,13 0-56,10-1-24,9-1-24,5 1-32,3 1-20,1 1-11,-1 1 3,-2 2-8,-3 1-32,-3 1-28,-3 0 0,-5 3 4,-6 0 4,-6 1-24,-6 1 8,-9 1 32,-7 0 24,-8-2 4,-7 0 36,-9-1 48,-6-2-4,-6-1-16,-6-1-8,-6-2-4,-5 0-20,-6 0-20,-7 1-16,-6-1-16,-6 2-8,-7-1-44,-5 2-172,-7-1-440,-7 1-697,-7 0-843,-9-1-500,-10-1-256,-12-1 39,-15-3 361,-15-4 648,-1 1 1516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8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4 165 456,'-4'-9'1624,"8"2"212,-1 1 105,11 3-97,2 1-424,8-2-408,3 2-312,7-1-220,3-1-248,4-2-372,0-1-472,3-2-536,-3-2-444,-4 0-264,-3-2-21,-11 0 133,-2 1 316,-11-1 408</inkml:trace>
  <inkml:trace contextRef="#ctx0" brushRef="#br0" timeOffset="1">359 0 248,'-1'1'191,"0"0"0,-1 0 0,1 0 0,-1 0 0,1 0 1,0 0-1,0 0 0,-1 0 0,1 0 0,0 1 0,0-1 0,0 0 0,0 1 0,1-1 0,-1 1 0,0-1 0,0 1 1,1-1-1,-1 1 0,1-1 0,0 1 0,-1 0 0,1-1 0,0 1 0,0 0 0,0 3 0,1 6 688,0 1-1,0 0 0,4 11 1,-1 3 310,6 77 1264,22 160-2872,-32-256-268,1-1 0,0 1 0,1-1 0,-1 0 0,1 0 0,0 0 0,1 0 0,0 0 0,0 0 0,5 7 0,-2-9-1298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3.46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1116 1 712,'-3'2'1228,"-4"4"152,-9 7-24,-8 10-75,-13 12-13,-11 14 64,-12 16 40,-12 14-8,-10 14-92,-8 11-220,-4 8-248,-3 3-296,4 0-372,4-5-344,10-7-312,9-9-308,13-13-380,12-12-536,12-13-400,16-15-80,14-15 75,18-17 181,17-18 336,3-7 1192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3.73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989 1 232,'1'0'1300,"-2"1"268,-5 6 316,-10 10 37,-14 15-105,-16 18-64,-18 20-104,-17 19-160,-13 16-260,-6 11-348,-3 5-372,5-1-392,8-5-320,11-9-352,14-11-376,14-14-480,15-14-664,14-14-320,14-16-60,14-17 107,15-17 241,14-21 440,2-7 1484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3.99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735 5 400,'4'-2'1388,"4"-1"344,-1 4 329,-6 6 11,-9 12-144,-13 16-108,-15 15-144,-16 17-276,-13 16-276,-11 10-372,-4 8-327,-1 4-281,4-2-252,8-3-244,9-8-305,10-7-355,13-10-400,10-10-540,13-10-408,12-13-104,13-13 115,11-15 269,13-17 384,0-7 1216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4.29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714 1 1204,'1'0'1556,"2"2"412,-4 7 181,-6 11 107,-9 13 12,-12 18-148,-13 18-236,-13 16-351,-9 14-489,-8 11-396,-4 5-300,2 2-224,3-3-192,7-5-152,9-7-116,12-8-180,11-9-240,11-10-313,12-11-407,11-12-588,11-13-460,10-16-156,11-17 123,12-19 281,12-21 432,-4-3 1128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4.55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462 199 292,'11'-11'1236,"12"-13"124,11-10 96,5-5-271,-1 1-261,-6 6 96,-8 13 388,-13 17 252,-15 23 140,-16 26 124,-16 26-52,-17 27-335,-15 21-533,-9 16-380,-6 8-272,2 0-224,7-4-196,10-11-236,13-12-324,15-15-328,16-16-541,14-18-779,16-17-512,16-20-160,18-22 112,18-24 243,21-27 533,-3-6 1232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4.769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327 79 1112,'9'-7'1644,"8"-7"112,6-6 185,2 1-153,-4 4-136,-8 12-120,-10 15-20,-13 22-4,-16 25-116,-12 24-323,-12 21-433,-7 16-360,-3 8-280,2 0-228,6-6-188,10-11-308,12-16-513,15-18-599,18-21-428,22-22-300,24-25-84,26-30 155,25-32 481,-4-7 664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4.92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657 22 784,'8'-6'1336,"6"-3"388,3 3 269,-7 12-269,-10 19-200,-14 23-64,-15 25-172,-12 21-240,-10 16-196,-6 8-260,-3 3-528,1-2-764,1-5-932,2-6-612,2-8-316,-1-6-45,-2-8 269,-4-8 500,8-17 1360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5.59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433 75 96,'-1'-2'1984,"-1"-2"468,-1-2 285,-1-1 203,-2-2-472,-2 1-624,-3-1-560,-2 0-423,-4 1-257,-2 2-176,-4 1-144,-4 4-84,-3 4-68,-2 8-36,-3 9-28,-1 10-4,-1 12-16,2 13-24,2 10-20,6 8-24,6 5-28,10 1-24,10-1-76,12-4-116,13-6-296,11-9-512,12-10-629,9-12-691,8-11-376,5-12-108,3-11 179,-1-11 457,-2-9 604,-12-1 1512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5.80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83 26 624,'1'-3'2244,"0"-3"425,0-1 303,-1 0 204,-2 4-592,-1 6-592,-3 9-487,-2 10-345,-3 10-264,-1 10-256,1 9-288,-1 7-344,2 4-404,3 3-492,4 0-616,4-3-753,6-4-659,5-7-236,7-6 36,7-9 303,5-10 513,-2-9 820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6.05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26 42 356,'0'-3'2164,"2"-5"548,-1-2 397,0-1 271,-2 4-528,-1 5-627,-2 8-601,-2 9-500,0 10-372,1 10-308,1 9-276,2 8-272,4 5-304,3 3-336,3 1-448,4-2-480,2-3-477,2-7-431,2-6-260,-1-8 40,0-9 295,-1-9 437,-3-10 504,-4-6 1280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2:37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0 195 996,'2'0'287,"-1"0"0,1 0 0,0 1-1,-1-1 1,1 0 0,-1 1 0,1-1 0,-1 1-1,1-1 1,-1 1 0,1 0 0,-1 0 0,0-1 0,1 1-1,-1 0 1,0 0 0,0 1 0,0-1 0,0 0-1,1 0 1,-2 0 0,1 1 0,0-1 0,0 0 0,0 1-1,-1-1 1,1 1 0,0 1 0,0 4 558,0-1 1,-1 0-1,0 0 1,0 1-1,0-1 1,-2 7-1,0 16 56,2-15-667,1 0-1,0 0 1,1 0-1,0-1 0,1 1 1,1 0-1,0-1 1,1 0-1,0 0 0,12 20 1,-13-26-258,1 0 1,0-1 0,0 1-1,1-1 1,0 0 0,0 0-1,1-1 1,-1 0 0,1 0-1,0-1 1,1 1-1,-1-1 1,1-1 0,-1 0-1,1 0 1,0 0 0,0-1-1,1 0 1,7 0 0,-5 0-66,-1-1 0,1-1 0,0 0-1,-1-1 1,1 0 0,-1 0 0,1-1 0,-1-1 0,1 1 0,-1-2 0,0 1 0,-1-1 0,1-1 0,-1 0 0,1 0 0,-1-1 0,-1 0 0,1-1 0,8-8 0,-8 5 23,0-1 0,0 1 0,-1-1 0,-1-1 0,0 0 0,0 0 0,-1 0 0,-1-1 0,0 1 0,-1-1 0,0-1 0,-1 1 0,0 0 0,1-22 0,-3 19 99,-1-1 0,-1 1 0,0 0-1,-2 0 1,1-1 0,-2 1-1,0 1 1,-1-1 0,0 1 0,-16-30-1,18 39-17,0 0 0,-1 1-1,0-1 1,0 1 0,0 0-1,-1 0 1,0 0 0,0 0-1,0 1 1,0 0 0,-1 0-1,1 0 1,-1 1 0,0 0-1,0 0 1,-1 0 0,1 1-1,0 0 1,-1 0 0,0 0-1,1 1 1,-1 0 0,0 1-1,0-1 1,1 1 0,-1 1-1,0-1 1,-12 3 0,6 1-109,1 0 0,-1 1 0,1 0 0,0 1 1,0 0-1,1 1 0,0 0 0,0 1 0,0 0 1,1 0-1,1 1 0,-12 13 0,16-16-237,0-1 1,1 1-1,0 0 1,0 0-1,0 0 1,0 1-1,1-1 1,0 1-1,0 0 1,1 0-1,0 0 1,0 0-1,1 0 1,0 0-1,0 0 1,1 1-1,-1-1 1,2 0-1,-1 1 1,1-1-1,0 0 1,1 0-1,3 12 1,-3-14 1,0-1 1,1 1 0,0-1 0,0 0-1,0 1 1,0-1 0,1 0 0,0-1 0,0 1-1,0-1 1,0 0 0,7 5 0,28 10-1490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8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98 504,'-1'-5'997,"2"0"1,-1-1-1,0 1 0,1 0 0,0 0 1,0 0-1,1 0 0,3-10 1,-4 13-473,0 0 0,1 0 0,-1 0 1,1 0-1,-1 0 0,1 0 1,0 1-1,0-1 0,0 1 0,3-3 1,19-6 303,0 6-778,0 2 0,0 0 0,0 1 0,0 1 0,0 1 0,0 1 0,-1 2-1,1 0 1,-1 2 0,1 0 0,-1 1 0,-1 2 0,29 14 0,-38-15-101,0 1 1,0 1 0,-1 0 0,0 1-1,-1 0 1,0 1 0,0 0 0,-2 0 0,1 1-1,-2 1 1,0-1 0,0 2 0,-1-1 0,-1 1-1,6 21 1,3 21 169,-2 0 0,10 109 1,-14-86 103,10 64 41,53 207 1,-68-335-255,1-4-79,-2 1 0,0 0 0,0 0 0,1 22 0,-4-32 43,0 0-1,0 0 1,0-1-1,-1 1 0,1 0 1,-1 0-1,1-1 1,-1 1-1,0-1 0,0 1 1,0-1-1,0 1 1,-1-1-1,1 1 1,-1-1-1,1 0 0,-1 0 1,0 0-1,0 0 1,0 0-1,0 0 1,0 0-1,0-1 0,-1 1 1,1-1-1,-1 1 1,1-1-1,-5 1 0,-23 6-487,-2-1 0,1-2 0,0-1-1,-1-2 1,0-1 0,-54-5-1,85 4 338,0 0-1,-1 0 1,1 0-1,0 0 0,0 0 1,0-1-1,0 1 1,-1 0-1,1-1 1,0 1-1,0-1 0,0 1 1,0-1-1,0 1 1,0-1-1,0 0 0,-1-1 1,2 2 43,0-1-1,0 1 1,-1-1 0,1 1 0,0-1-1,0 1 1,0-1 0,0 1 0,0-1-1,0 1 1,0-1 0,0 1 0,1-1-1,-1 1 1,0-1 0,0 1 0,0-1-1,0 1 1,1-1 0,-1 1 0,0-1-1,1 1 1,-1 0 0,0-1 0,1 1-1,-1-1 1,35-27-3723,-3 7 2404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6.71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158 364 412,'-5'-7'1460,"-9"-7"292,-5-6 225,-4-4-9,-1 0-68,2 1-124,2 3-140,5 4-180,4 5-200,7 4-263,6 4-245,8 3-264,6 2-176,7 2-128,5 0-92,5-1-80,4-2-92,1-2-36,2-1 4,-1-1 56,-1-1 76,-3 1 64,-3 0 100,-3 2 72,-4 3 60,-4 5 12,-1 4-12,-3 8-28,-2 7-36,-1 8-56,-4 7-68,-1 6-84,-2 3-72,-1 2-64,0 1-56,1-3-56,-1-3-48,3-4-4,0-6 44,1-6 72,0-7 88,0-5 72,-1-7 76,-1-7 8,-2-6-4,-2-8-24,-1-9-32,-4-8-12,-2-9-20,-4-9 20,-2-7-24,-3-6-4,-1-5-16,0-1 0,3-1 8,2 3 4,4 4 60,3 4 76,5 5 68,2 6 24,3 6 40,0 7 0,3 7-12,2 6-28,3 9-16,3 7-8,3 10 0,2 8-4,3 11-40,1 9-92,0 8-120,0 7-144,-1 5-160,-2 3-200,-2-1-268,-2-3-268,-3-4-308,-2-6-353,-1-6-411,-2-6-376,-2-7-148,-1-7 88,-1-5 267,-2-8 385,-4-6 492,-2-4 1432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6.905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71 102 1956,'-4'0'2580,"-7"0"377,-3 0 247,-1-1-372,1 1-600,4-1-667,8 0-609,9-1-472,13-1-440,14-1-492,15-2-684,13-2-1037,13-2-631,10-1-240,8-2-4,5 0 215,2-3 513,-15 3 1284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8.14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14 660,'0'-1'1440,"1"1"264,0-2 101,1 0-97,0 0-144,0 1-180,-1-1-132,0 1-124,0 0-116,0 0-132,1 1-148,0 0-136,-1 2-140,2 1-107,0 2-65,0 3-24,0 4-16,0 5 4,-1 3-8,0 5-28,-1 4-44,1 4-44,1 3-32,-1 2-28,1 3-28,1 1-16,0 2-20,1-2-32,0 0-28,0-2-32,0-3-8,0-3-28,0-4-28,1-4-40,-1-3-84,-1-4-160,1-4-208,-2-3-261,0-3-291,-1-2-288,-1-2-276,0-3-408,0-2-112,1-2 103,-1-4 225,0-4 300,-1 0 736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8.43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26 60 428,'0'-1'1616,"-2"-2"372,0-1 345,0-1 63,-2 0-172,0 0-252,0 0-260,0 1-272,1 2-279,2 0-325,3 2-280,2 1-180,4 1-108,3 2-72,4 0-28,4 1-44,6-1-36,4-2-28,4 0-68,4-3-124,3 0-200,1-2-276,1-1-412,-2-1-729,-2 0-835,-2 0-372,-4 1-88,-4-1 147,-3 0 353,-4 0 696,-6 0 1628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1:39.805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4 209 836,'0'0'1124,"-1"0"80,0 0 32,1 0 73,-1 0 79,1 0 80,0 0 36,0 0-36,0 0-88,0 0-156,1 1-192,0-1-216,1 1-207,1-1-165,1 1-100,3 0-88,3-1-56,6 1-40,8-1-20,9-1-28,9 0-36,10 0-24,8-1-40,9 1-28,5-1-16,6 2-16,4-1-8,4 1 4,3 0 32,1 1 16,1 1 8,0 1 0,-3 0 4,-3 0-8,-4 0 0,-6 0 0,-7 1-8,-8-1 0,-7 1 0,-9-1-4,-8-1-16,-6 1-8,-7-2-68,-6 1-96,-5-2-156,-4 1-192,-2-1-249,-5-1-283,-3-1-284,-4 0-328,-5-3-276,-5-2-104,-7-3 60,-5-4 295,-5-4 457,-2-2 608,-1-2 620,1-1 524,3 1 408,3 3 224,4 1 109,4 3 23,3 2-20,4 3-36,3 3-52,2 1-84,2 1-100,1 2-120,3 1-132,1 1-140,3 1-120,2 0-112,4 1-108,6 0-76,6 2-52,8 0-40,6 2-16,7 2-23,6 2-9,3 2-4,2 2 0,0 2-12,-3 1-61,-5 2-51,-8 3-24,-8 2-24,-12 2-8,-11 3 8,-12 3 48,-13 0-20,-10 1-88,-8 0-220,-7-2-320,-3-2-496,0-2-632,3-4-412,6-4-104,10-6 91,11-5 261,16-8 460,7-3 1424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45.51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0 321 1500,'2'-3'2552,"2"-3"397,2-2 231,2-3-208,3 0-648,1-1-715,4-1-577,4 0-336,7-1-200,8-1-116,11-1-92,13 0-76,14-1-72,14-1-8,17 1-16,13 1-8,14 1 0,12 0-16,7 1 16,6 1-48,1 1-40,-3 1-28,-7 1-108,-11 3-196,-16 0-396,-16 3-444,-21 0-412,-19 2-321,-20 2-327,-21 1-288,-22 3-92,-21 2 208,-21 0 267,-23 2 285,-19-1 372,5-2 1228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45.87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488 20 704,'-18'4'1016,"-23"6"40,-17 3-160,-10 4-52,-1 0 36,5 0 141,8-1 195,11-3 208,11-2 92,12-3-56,10-2-176,11-2-140,11-2-160,12-2-156,12-2-135,14-2-73,14-2-20,14-2-116,15-2-92,13 0-92,12-2-20,8 1-48,8 0-52,4 1-20,1 1-32,1 2-4,-4-1-48,-5 2-40,-7 0-48,-11 1-104,-11 0-144,-13 0-216,-14 1-320,-13-1-404,-14 2-433,-13-1-511,-13 1-544,-12 2-164,-11-1 120,-10 2 303,-10 0 413,0 1 792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49.04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647 233 116,'1'0'1496,"0"-1"280,1-1 272,-1 0 101,0-1-161,1-1-188,-1-1-192,0-1-212,-1-3-220,-1-3-231,-2-4-293,-2-2-244,-4-4-152,-3 0-64,-5-2-28,-6 1-36,-6 1-8,-8 4-16,-6 3-8,-6 7 0,-6 7 0,-4 11-4,-2 12-8,0 13 4,5 14 0,6 14 4,9 13-8,13 8-8,12 7-12,14 1-20,14-1-8,12-5-52,11-7-76,9-9-88,7-10-232,6-10-316,1-11-428,2-10-505,0-11-447,-2-10-460,-1-9-164,-4-7 103,-3-8 337,-4-5 524,-6-4 800,-4-4 1056,-5-2 1020,-4-1 912,-5 2 669,-6 2 395,-4 3 20,-5 5-264,-3 4-443,-3 3-585,-1 5-440,-1 4-260,-2 6-236,-2 8-192,-1 8-148,-1 9-100,0 9-120,0 8-128,1 6-80,2 6-88,2 2-176,3 1-204,3-1-276,3-4-352,2-5-420,2-6-448,1-9-368,2-8-449,0-9-151,3-10 92,3-9 384,1-9 643,1-9 641,1-7 796,-2-6 700,1-7 544,-1-5 485,-1-3 295,-1-2 284,-3 0 144,-2 4-68,-2 4-155,-2 5-329,-2 7-412,-2 7-380,-3 5-276,0 7-172,-2 8-120,1 8-72,0 11-40,0 10-32,0 10-36,0 8-36,0 5-12,1 5-40,1 1-4,0 0-60,0-2-120,2-4-172,1-5-228,0-7-328,0-6-388,-1-7-280,-1-7-189,-1-5-115,-2-8 68,-2-5 236,-4-7 420,-4-8 424,-4-6 492,-5-6 532,-4-5 468,-2-2 424,-1-1 244,0 2 84,2 2-40,3 5-164,4 3-243,5 5-297,3 3-240,6 2-216,5 3-140,5 0-96,6 1-48,6 2-36,4 0-28,5 3 36,2 3 0,2 3 8,1 5-4,1 4 0,-1 4 0,-1 6 0,-2 4 0,-5 4-4,-3 4 0,-4 4 0,-4 2 0,-3 2 0,-3 0 0,-3 0 0,-1-3 8,-2-3-4,-1-4-4,0-5 0,0-4-20,0-6-4,-2-5-24,0-4 0,0-6-16,-1-4-4,-1-7 8,0-6 16,-1-7 16,0-6-12,-1-7-8,1-5-24,-1-5-12,1-3-12,1-2 24,1 0 28,1 3 64,1 3 60,1 4 68,2 4 68,0 4 40,2 4 28,2 3-8,2 3-4,2 4-32,2 2-44,1 3-52,2 5-48,3 4-20,2 7-20,2 8-12,2 7-8,0 9-8,1 8 0,-3 7-16,-2 6-12,-3 4-4,-3 3-68,-3 0-56,-1-2-92,-3-1-148,0-5-232,-2-5-352,0-5-436,-1-6-501,1-5-487,-2-6-408,1-5-56,-2-5 215,-1-6 401,-3-5 512,-1-2 1132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49.22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145 247 580,'-6'-5'1884,"-7"-4"528,-5-6 453,-3-2 39,-1-2-324,1 1-444,3 1-491,4 3-521,6 1-532,5 1-548,8 1-720,9 0-840,11-1-993,12 0-487,12-1-156,13 1 95,13 0 449,9-2 668,-9 3 1628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49.51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121 119 240,'-6'0'1996,"-7"-2"580,-5 0 381,-3-1 135,-1 0-380,3-1-508,5 0-619,7 0-545,7-2-352,8 0-220,10 0-160,8-1-120,8 1-52,6 0-60,4 0-140,2 1-164,0 0-236,-1 1-396,-3-1-620,-3 1-865,-4-1-523,-4 1-196,-3 0 24,-4-1 299,0-1 565,-4-1 1240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8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86 832,'38'-13'1960,"-8"2"496,-10 2 337,-3 2 167,-6 0-492,-1 1-668,-3 2-635,-1 1-573,-2-1-676,3 0-857,-1 3-1059,1 1-620,3 0-308,7-2-69,4-4 257,9-3 628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50.09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539 185 1408,'3'-5'1888,"3"-7"341,2-6 167,2-4-84,-1-1-204,-1 1-308,-2 2-280,-2 3-283,-2 2-285,-2 4-260,-3 3-184,-3 2-136,-4 3-96,-6 1-68,-7 2-48,-9 3-40,-7 2-24,-7 3-32,-5 2-12,-3 3-16,1 0-4,2 2-4,5 1-4,6 0-16,6 2 4,6 2-8,6 3 0,6 5 8,4 4 16,5 6 20,4 5 4,2 6 24,3 4 32,0 5 24,1 3 12,-2 2 32,-1 1 0,-1 0 12,-1-1-8,0-2 0,0-4-20,0-5-24,2-5 4,1-5-28,2-6-4,3-5 0,3-5 4,5-5-12,5-3-32,8-3-32,8-4-108,8-2-188,8-3-208,7-2-320,5-3-404,4-3-624,1-1-809,1-1-499,-2-2-184,-4-2 120,-6-1 319,-8-3 601,-11 0 1120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50.39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25 95 1240,'0'-5'2188,"-2"-5"505,-1-4 363,0-2-144,-2 0-420,1 1-423,0 4-425,1 4-400,2 6-316,3 9-216,3 10-200,3 12-156,1 10-116,1 10-64,0 8-152,1 7-144,0 4-256,-1 0-380,1-1-552,-1-5-744,0-6-825,1-7-419,1-9-64,2-8 219,1-10 461,2-10 676,-2-8 1488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51.18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52 253 264,'2'-10'2220,"1"-12"672,1-9 525,1-5 311,-1 0-256,-1 2-515,-3 4-657,0 6-568,-1 6-448,1 8-348,1 8-280,0 11-228,1 11-148,2 13-100,1 11-108,0 9-108,0 7-104,0 5-180,1 1-164,0 0-192,-1-3-184,1-5-160,-1-7-176,0-8-152,0-7-164,-1-8-40,-1-8 75,-2-8 157,-4-7 232,-2-8 356,-4-6 456,-4-7 460,-3-4 360,-1-2 240,0-1 160,0 0 48,2 2-87,2 0-197,2 2-220,4 2-168,4 0-116,5 0-64,5 1 28,6-1 76,5 1 64,3 2 40,3 1-12,0 3-12,-1 2-84,-1 4-96,-3 4-84,-3 5-40,-4 5-8,-2 5-4,-5 3 0,-3 2-4,-2 2 12,-2 1-12,-1-2-4,0-2 0,0-3-32,1-3-72,2-3-68,1-2-52,3-3-40,2-1-28,2 0 24,2-2 60,3 1 72,2 0 68,3 1 68,3 2 48,3 2 32,3 3 16,2 1 0,2 3-12,-1 2 4,-1 2-12,-2 2-12,-4 1-16,-2 3 8,-5 0 12,-5 1 8,-3 1 16,-6-1 12,-4-1 4,-4-1 0,-4-2-36,-3-2-64,-3-2-96,-3-4-160,-1-2-244,-1-4-352,0-5-448,2-5-477,3-6-471,5-6-360,4-8-208,6-6 108,6-9 335,6-7 449,8-7 520,0 5 1312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51.545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0 323 1280,'7'-6'2560,"7"-8"621,6-4 443,4-4 72,-1 2-495,0 1-749,-4 4-752,-2 7-528,-3 6-380,-1 8-288,-1 8-176,0 8-120,1 5-76,1 3-64,1 4-56,2-1-80,0-1-116,2-4-96,1-4-100,0-6-96,3-6-60,1-7-24,1-6 40,1-8 108,1-9 128,-3-10 84,-4-9 96,-5-8 96,-6-6 56,-7-4 20,-6 0-16,-8 4-16,-7 6-40,-7 7-44,-6 10-76,-4 11-100,-3 11-164,-1 12-260,0 9-348,3 8-512,5 6-681,7 4-615,9 0-232,9-1 80,9-3 263,11-6 501,2-6 900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51.82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56 240 524,'-2'-6'1972,"-3"-7"508,-2-4 441,-2-3 151,0-1-304,1 1-364,1 3-347,1 4-361,3 2-352,3 4-272,3 2-388,4 2-288,5 2-252,6 1-260,5-1-292,5 0-324,5-1-424,4-1-568,2-3-592,3-1-665,-1-2-303,-2-1-4,-5-1 359,-7-1 517,-8-1 696,-7 3 1244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52.05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117 56 684,'-3'-2'1440,"-4"-3"508,-3-2 365,-3-1 223,-1-1-80,1 1-240,0 1-308,2 2-315,2 2-345,1 2-340,3 4-236,2 5-160,0 8-108,1 10-76,1 10-64,0 10-48,1 10-56,0 6-60,1 5-88,1 0-188,2-2-292,0-5-464,3-7-576,1-9-973,3-9-651,2-9-212,3-10 64,2-10 351,0-11 521,-2-3 1148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52.54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43 281 824,'-2'-7'2060,"0"-10"581,-2-6 415,-2-4-24,0-1-308,0 1-391,0 3-405,1 4-420,1 3-288,2 4-212,4 3-180,4 2-316,6 1-236,6 1-192,8-1-156,8 0-128,9 0-120,7-1 56,6 1 32,2 2 8,1 1 12,-2 2 24,-6 4 44,-6 4 44,-9 6 24,-10 8 24,-10 10 52,-10 10 32,-8 12 32,-8 10 32,-4 9 12,-2 8 0,-1 5-12,3 5-8,3 2-24,5-1-28,6-1-4,5-3-8,5-5-8,3-5-16,2-7 0,0-8-12,0-7-24,-4-8-24,-4-7-20,-5-5-8,-7-6-16,-7-4-28,-8-5-88,-9-2-108,-7-4-180,-6-4-296,-4-3-388,-1-4-480,3-5-649,4-4-579,7-5-184,11-7 104,12-6 295,12-6 473,7 2 916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52.86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67 39 1436,'-3'-2'2636,"-6"-1"501,-3-2 395,-3-1-40,2 0-455,3 0-649,6 2-640,5 0-456,9 2-372,10 2-328,11 0-360,10 1-332,9 0-272,5 1-276,3 0-264,0 0-396,-4 0-480,-6 0-528,-9 0-437,-9-1-259,-11 1-100,-11 1 211,-12 1 485,-12 1 608,-3 0 812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53.06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297 0 148,'-11'5'1384,"-15"5"564,-11 6 557,-7 5 235,-2 3-40,3 2-208,6-1-316,9 1-391,10-3-453,12-1-372,11-2-260,13-3-212,11-2-248,11-3-240,9-3-276,9-3-284,7-2-640,7-4-908,5-3-817,5-3-335,2-3-60,4-1 99,2-2 537,-1-3 848,-14 2 1628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53.72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553 104 808,'1'-4'2012,"1"-4"552,1-4 453,-1-2-45,1-1-324,-2 1-440,-1 2-487,-1 1-521,-3 3-408,-5 4-292,-7 3-188,-8 4-128,-10 6-64,-9 6-44,-7 4-28,-5 4-32,-3 3 0,2 3 4,3 0 4,6 1 20,7 0 8,9 0-4,8 1-4,8 3 8,10 3-12,6 4 4,6 5-8,4 5 16,2 4 8,-1 4 32,-1 3 36,-2 3 40,-3 1 20,-2-1 8,-2-1 0,-3-4-28,1-4-40,1-6-20,1-6-20,3-5-36,4-7-76,7-4-44,7-6-76,10-3-120,9-4-120,11-3-280,7-4-320,7-5-436,3-4-684,2-6-737,-2-4-391,-3-6 8,-5-5 223,-8-4 413,-10-4 696,-12 3 1484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9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567 15 1112,'6'-8'6693,"-6"8"-6530,-12-5 1921,-20 4-1724,-7 5-22,-1 1 1,1 3-1,0 1 1,0 2 0,-54 22-1,80-27-183,-1 1 0,1 0-1,0 0 1,1 1 0,0 1 0,0 0-1,0 1 1,2 0 0,-1 0 0,1 1-1,1 1 1,0 0 0,0 0 0,1 1-1,1 0 1,0 0 0,-9 26 0,4 5 176,3 1 1,1 0-1,-2 58 1,7 140 520,3-155-449,0-63-334,-1-7 4,1 0 0,1 1 0,6 28 0,-6-42-58,0 0 0,1 0 0,-1 0 0,1 0 0,0-1 0,1 1 0,-1 0 0,1-1 1,0 0-1,0 0 0,1 0 0,-1 0 0,1 0 0,-1-1 0,1 1 0,0-1 0,8 4 0,3 1 9,1-1-1,1-1 0,-1 0 1,1-2-1,0 1 1,0-2-1,21 2 0,123 1 54,-157-6-79,15 0-146,111-4-1072,-114 3-178,0-2 0,-1 1 0,1-2 0,-1 0 0,29-12 0,-41 15 847,-1-1 1,1 0-1,0 1 0,0-1 0,-1 0 0,0-1 0,1 1 1,-1 0-1,0-1 0,0 1 0,0-1 0,0 0 1,2-5-1,3-5-406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53.99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63 143 60,'-2'-7'2176,"-2"-7"644,-2-7 461,-1-3 315,-2 0-348,1 2-583,1 5-689,1 5-532,1 11-344,1 12-232,2 14-168,1 16-160,0 13-120,1 13-128,0 8-116,0 4-216,1 2-260,1-3-308,1-5-408,1-8-564,2-10-616,2-10-936,5-10-397,5-12-51,6-11 220,6-11 475,5-13 597,-3-4 1440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54.26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1 169 1116,'2'-8'2652,"4"-9"537,1-6 371,0-4 124,-1-1-603,0 3-745,-3 4-664,-2 7-444,-2 8-304,-1 12-244,-1 12-180,-1 13-152,1 14-132,-1 12-100,2 10-116,1 8-76,1 4-96,2 1-88,2-3-172,2-5-232,0-8-288,0-9-500,0-10-632,-1-10-785,-2-8-491,-2-9-104,-4-8 136,-4-9 451,-6-9 649,0-2 1144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54.46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71 223 1392,'-4'-3'2688,"-5"-3"549,-3-2 431,-1-1 20,0-1-451,2 0-705,4 1-716,5 1-656,8 1-544,9-1-532,10-1-608,9-1-736,9-2-960,8-2-976,6-2-441,5 0-111,3-1 180,1 0 483,-2-1 861,-12 3 1568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55.17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3 212 1392,'1'-1'2644,"0"0"501,1-1 335,0 2 56,-1 2-587,-2 5-741,0 6-620,0 9-420,-1 10-304,0 11-256,0 8-228,2 9-172,0 4-104,0 2-56,1-2-24,1-3-24,0-8-40,0-8-88,0-9-96,-1-9-80,1-7-48,0-9-36,0-8 0,1-9 76,0-11 84,0-10 76,1-10 44,-1-10 72,-1-7 72,2-5 56,0-3 60,1-2 72,1 2 52,1 3 24,1 3-20,3 3-16,2 4-4,2 5-28,1 3 8,1 5 56,2 4 80,0 4 48,1 5 12,-1 6-28,0 5-68,0 9-92,-1 9-112,2 12-72,1 12-60,1 13-112,0 11-156,0 9-176,0 8-176,-1 3-156,0 1-96,-3-3-16,-1-6 52,-3-7 56,-2-8-36,-5-8-120,-3-8-240,-4-8-276,-6-7-269,-5-7-267,-6-7-164,-5-5 28,-6-7 164,-5-6 271,-4-6 337,-4-4 512,-1-5 600,-1-1 620,1-2 664,4 2 725,3 1 607,6 2 332,4 4 92,6 2-91,4 3-321,5 3-572,4 1-664,5 2-564,7 1-472,7-1-440,9 0-532,9-1-728,8 0-920,9-1-657,6-1-287,7-2-28,2-3 255,0-4 621,-10 1 1020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55.57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367 267 620,'-4'-6'1992,"-5"-7"496,-4-6 413,-4-5 135,-1-3-292,0 0-344,2 2-363,5 1-457,5 3-408,8 3-340,8 1-288,10 2-240,9 2-184,9 3-28,4 4-16,5 4-20,2 7-32,0 7-8,-2 9 20,-5 11 20,-8 12 24,-8 12 20,-11 13 12,-9 10-8,-9 9-24,-8 6-20,-5 2-16,-2-1-8,-2-3-12,2-8 0,2-8-4,3-10-12,2-10-52,2-11-128,2-10-148,-2-8-188,-3-8-252,-7-8-492,-10-7-688,-11-7-741,-13-7-523,-13-6-172,-12-4 60,-9-1 403,-7 1 685,12 4 1124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2:56.71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123 143 364,'-11'0'2508,"-11"-1"501,-8 1 195,0-2 16,8-1-568,15-1-903,22-3-677,26-2-280,28-1-124,28-2-12,28-1-120,23-2-328,20 1-388,14-1-376,7 2-172,2 3-56,-4 2 76,-11 4 124,-16 2 72,-19 1-17,-24 3-111,-27 0-224,-27 2-168,-31 1-76,-32 1 40,-34 3 108,-33 4 180,-36 4 296,-36 6 372,-30 5 376,-25 6 396,-13 6 380,0 2 244,10 1 100,19 0-64,26-4-124,27-5-247,31-5-309,29-5-216,32-6-56,33-6-76,33-4-48,33-5-36,31-4 60,24-3-12,18-2-44,11-1-32,2 1-80,-2 0-36,-11 1-100,-15 1-40,-20 1-44,-22 2 0,-26 1-20,-28 3-32,-29 2-40,-31 5-60,-32 3-28,-29 5-12,-25 4 0,-18 5 80,-9 2 132,2 2 148,9 2 144,18-1 48,22-3-48,27-2-120,31-5-76,34-4-80,35-3 12,32-3 132,30-3 68,22-2 132,16-2 32,8 0 20,1 0-104,-6 1-208,-13 1-128,-20 3-156,-24 1-148,-27 2-104,-31 3-60,-29 2 20,-29 1 116,-24 3 192,-18 0 240,-12 2 192,-3 1 160,3-1 112,9-1-20,13-3-148,15-4-216,19-2-176,18-4-104,21-1-112,18-3 140,17 0 168,12 0 172,10 1 60,4 3-128,-1 3-152,-5 4-380,-9 3-285,-14 5-159,-16 5-28,-18 3 112,-19 5 300,-16 3 508,-16 3 492,-11 1 372,-5 2 284,-3-1 201,4-1-5,5-4-208,9-3-308,10-5-300,11-4-340,12-4-268,12-4-220,10-5-244,11-2-480,7-6-824,7-4-833,4-6-387,1-6-120,-2-5 51,-6-7 417,-7-4 808,-7 2 1620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3:07.64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348 2986 176,'-1'-6'880,"-2"-8"136,-1-10-8,0-7-88,-2-9-84,0-5-115,-1-5-181,-3-4-228,-2-4-152,-3-4-84,-3-4-56,-3-5 64,-2-4 48,-3-3 20,-2-3 12,0-4 24,1 0 68,0-2 0,2-1-16,4-1-4,3 0 4,6 0-24,6-2-60,8-1-72,6 0-32,8 0-40,7 0 0,7 0-16,6 1-16,5 1 0,4 1-20,3 3-4,4 2-12,3 2-8,1 4 20,2 4 4,0 5-4,-1 6 20,-1 7 0,-1 6-48,1 7-32,0 7-4,1 7 0,4 7 0,3 7 0,6 7 64,7 6 36,8 6 16,7 5-4,10 7 12,7 4-8,9 4-4,5 5-4,4 3 60,4 4 32,-2 6 20,-1 4 16,-6 5-8,-7 5 16,-8 5-68,-9 4-24,-9 4-24,-7 4-20,-8 3 0,-6 5-20,-4 4 20,-2 6 12,-2 6 4,-1 6 16,0 5 0,-1 5 16,-2 3-12,-2 4-8,-5 1-4,-3 2-12,-7 2 4,-5 2 8,-7 2 8,-6 3 0,-6 3 8,-6 2 12,-6 4 8,-5 1-16,-4 1-8,-5-1 4,-3-1-4,-3-3-8,-5-4 4,-4-5 20,-5-4-4,-5-5 8,-6-4 4,-6-3 8,-5-4-8,-5 0-16,-5-1-16,-4-2-8,-3-2-16,-2-2 40,1-3 16,0-5 16,1-6 16,2-7 8,3-6 40,2-6-24,2-7-4,0-5 0,0-6 8,-2-6-4,-3-5-16,-3-4-16,-2-5 4,-1-5 8,-2-4 24,1-4 24,1-4 56,1-4 44,3-2 92,1-4 56,3-2 28,0-3 4,0-4-52,0-3-48,-2-5-124,-3-5-100,-2-5-64,-3-5-32,-2-6-8,-3-5-8,-2-7 60,0-5 100,0-8 124,3-6 112,3-7 44,6-8 21,6-8-29,7-8-92,8-7-108,7-8-104,8-5-44,6-5-28,7-4-56,4-3-40,4-3-44,2-4-40,2-3-52,1-4-32,2-2-4,-1 0 0,2-2 19,1 2 41,1 2 28,3 2 24,2 4 40,2 2 32,3 2-4,3 2-8,2 3-8,3 2-20,2 5-24,4 3-72,4 5-52,4 6-116,5 5-68,5 6-124,5 5-180,4 6-72,2 4-108,2 5-220,-1 3-296,-2 3-248,-2 2-113,-3 3-11,-4 1 88,-3 3 288,-9 11 876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3:09.92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200 183 1224,'-8'0'1724,"-11"-2"268,-6 0 261,-5-2-325,1 0-184,1 0-128,5-1-108,5 0-132,5 1-175,7 0-245,6 0-272,7 0-228,8-1-160,10 0-104,12-3-60,16-2-16,17-3-16,21-1-24,18-2-32,18 0-60,12 0-44,7 3-20,2 2-120,-5 4-280,-11 3-484,-15 1-665,-19 3-807,-21 3-500,-23 3-156,-23 4 131,-24 4 441,-24 3 656,-8-2 1484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3:10.17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320 4 540,'-13'6'1272,"-16"6"208,-13 5 76,-8 5-83,-1 0-49,4-1-12,8-2-4,9-3 0,14-4-64,14-4-152,18-4-216,19-6-196,19-4-195,19-5-217,14-4-208,11-4-196,4-1-368,0-1-533,-5 1-663,-11 3-676,-13 2-396,-15 5-140,-16 4 179,-19 6 401,-18 5 608,-10 2 1472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3:10.39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251 0 60,'-12'6'1124,"-13"8"224,-11 6 252,-5 5-87,-1 1-69,4-2 48,7-1 12,11-4-12,14-4-88,16-5-140,19-3-192,21-4-288,18-3-263,17-5-301,12-2-484,9-4-613,3-2-723,0-1-736,-6-1-376,-7 1-100,-12 2 191,-14 2 441,-19 2 740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39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77 1176,'-3'-9'943,"-10"-33"3337,13 18 2196,0 24-6412,0 0 0,1 0 0,-1 0 0,0 0 1,0 0-1,0-1 0,0 1 0,1 0 1,-1 0-1,0 0 0,0 0 0,0 0 0,1 0 1,-1 0-1,0 0 0,0 0 0,1 0 1,-1 0-1,0 0 0,0 0 0,0 0 0,1 0 1,-1 0-1,0 0 0,0 0 0,0 0 1,1 1-1,-1-1 0,0 0 0,0 0 1,0 0-1,0 0 0,1 0 0,-1 0 0,0 1 1,0-1-1,0 0 0,0 0 0,0 0 1,0 0-1,1 1 0,-1-1 0,0 0 0,0 0 1,0 0-1,0 1 0,0-1 0,0 0 1,0 0-1,0 0 0,0 1 0,0-1 0,0 0 1,8 15 945,-1 4-588,-1 0 0,-1 1 1,-1 0-1,2 24 0,2 85-68,-6-71-227,1 17-381,8 109-1898,-7-157-65,1-1 0,12 38 0,-15-60 1718,-1 0-1,0 0 1,1-1-1,0 1 1,-1 0 0,2-1-1,-1 1 1,0-1-1,1 0 1,-1 1-1,1-1 1,0 0-1,0-1 1,0 1-1,5 3 1,6 0-1538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3:11.799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24 45 240,'-1'-1'232,"-1"-4"-140,-1-3-116,-2-1-104,-1-3-92,0 2 28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3:12.87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 1352 284,'0'0'440,"-1"0"140,0-1 136,-1 1 116,2 0 36,0 0 32,0 1 5,1 0-13,0 0-4,1-1-12,1 1 24,0 0 4,1 1-28,2 0-52,1 1-68,4 1-68,2 2-80,5 3-76,4 2-44,6 3-16,5 1-16,7 3-24,5-1-51,4 0-73,6-2-56,4-2-104,4-3-80,3-3-36,4-3-120,2-3-56,3-5-88,1-3-132,1-3-25,2-4-15,0-4 20,0-2-4,-1-4-32,1-1 140,-1-4 16,-1-1 20,-1-1 76,-1-2 52,-1-1 184,-1 0 68,-2-1 80,-3 0 8,-2-1 48,-2-1 108,-3 0 12,-3-1-32,-2 0-40,-1-1 0,-2-1-19,-2-1-73,-2-1 0,-2 0 16,-2 1-4,-3 0-8,-2 2-12,-3 0-40,-3 2-80,-4 1-36,-2 1-16,-4 1-12,-2 1-20,-1 1-8,-3 0-4,-2 0 0,-1 0-4,-2-1 0,0 2 12,-1-1 12,-2 2-4,-1 3 4,-3 3-4,0 3-4,-2 4-12,-1 3-4,-1 2 0,-2 4-8,-3 2-4,-6 4-8,-6 2-40,-9 5-8,-8 4-16,-10 5 4,-6 6-4,-6 3 12,-3 3 44,1 1 16,2 1 8,5-1 4,7-2 12,6-3-4,7-4 8,7-3 20,6-4 12,5-4 8,6-2-12,6-5-24,7-4-20,8-4-32,6-6-48,8-5 16,6-4 28,7-4 32,4-2 8,2-1 32,0-1 24,-1 3-28,-3 1-8,-4 3-24,-5 5-8,-6 4-12,-4 5 8,-5 6-8,-4 9 8,-2 10 4,-2 13 8,-1 12 0,-1 12-4,-1 11 12,-1 6 4,1 5-12,0 1-140,1 0-340,2-4-569,0-5-963,1-6-608,2-6-320,-2-9-36,0-10 255,-4-10 525,-3-10 1364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3:14.41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406 10 576,'-4'0'1332,"-3"-2"128,-3 0 104,-2 0-219,-1 0-161,1 1 20,0 0 144,1 3 144,1 3 80,-1 6-32,0 7-140,-2 12-239,-2 12-313,-2 16-256,-3 13-204,-1 14-140,-3 11-112,-2 6-60,-1 3-56,0-2-48,1-4-60,4-9-140,3-12-264,3-11-280,5-14-360,4-12-313,5-14-255,4-13-120,4-15 108,4-13 172,2-13 272,1-13 328,1-11 344,1-10 380,0-9 352,0-6 376,1-4 404,-1-1 408,0 2 320,-1 5 136,-1 6-8,-2 9-128,-2 8-239,-2 9-317,-1 9-328,-1 8-240,0 8-168,0 8-136,2 11-96,3 14-64,4 15-36,4 15-32,4 14-52,4 13-68,2 7-72,1 6-76,1 0-72,0-2-124,-2-5-160,0-7-236,-3-10-353,-2-10-347,-1-10-324,-2-11-256,-2-10-124,-2-11 136,-3-11 319,-3-10 401,-6-8 524,-5-8 604,-4-5 616,-5-3 524,-4 0 464,-3 1 340,-2 4 197,0 3 31,1 5-104,3 4-196,1 3-256,2 4-284,3 3-280,4 2-288,3 1-336,3 1-424,8 0-380,6 1-324,9-2-248,11-1-136,8-2 40,9-2 240,5-1 332,2-3 412,1 0 436,-3-1 352,-7 1 264,-7 0 216,-10 2 248,-10 3 136,-10 3-40,-13 4-84,-9 4-88,-10 6-119,-8 6-257,-5 5-248,-3 5-164,0 3-100,3 3-72,6 1-64,8 0-80,9-2-112,11-2-108,11-3-96,9-3-60,9-4-40,5-3 40,5-4 84,-1-2 120,-2-2 95,-4-2 73,-7 0 48,-7 0 25,-9 0 23,-8 2 8,-8 1-12,-8 3-4,-6 0-24,-4 1-120,-1 0-241,1-1-383,3-1-636,4-2-776,7-4-452,9-4-148,8-6 87,8-7 293,6-6 592,1-1 1508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3:14.60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83 516,'4'-5'2272,"5"-6"529,3-4 311,2-2 184,-2 1-632,0 4-759,-2 6-713,-1 8-484,-1 11-296,-1 9-208,2 10-264,0 5-416,2 6-548,1 0-661,2 0-799,2-5-456,4-5-120,1-7 223,3-10 425,0-10 628,-4-6 1464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3:14.88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0 445 1444,'1'-11'2192,"0"-16"493,1-13 327,-1-9-212,0-4-288,-2 0-359,1 5-425,0 5-392,0 7-316,0 7-280,1 6-272,1 6-232,1 6-240,3 6-248,3 8-172,3 10-116,3 10-68,3 14-28,0 10 0,-1 10 32,-2 7 40,-3 5 28,-2 1-64,-3-2-117,-3-3-179,0-5-212,-2-6-384,-1-8-472,1-7-344,-1-9-64,1-7 119,0-10 277,-2-8 424,0-6 1268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3:15.05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34 260 48,'-2'-4'1712,"-1"-3"652,-2-4 485,-1-2 251,-1-1-224,2 0-420,1 1-535,3 1-625,5 0-520,6 1-372,6-2-392,9 0-560,8-1-868,7-1-1069,8-1-523,6-1-248,6 0-36,4 1 323,2 1 761,-10 2 1576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3:16.09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264 66 24,'1'-3'1560,"2"-1"452,2-2 433,0-2 191,0 0-132,-1 0-264,-2 1-328,0 0-343,-1 2-369,-1 1-356,-2 1-284,0 1-172,-2 1-108,-3 3-56,-4 2-28,-3 4 20,-6 6 12,-4 5-16,-3 6-32,-2 6-36,-2 7-32,1 4-48,1 3-36,5 1-20,5-1-52,7-1-96,6-2-108,8-4-168,8-5-152,7-6-152,9-7-104,6-7-12,4-7 72,4-6 144,1-5 219,-2-5 301,-3-1 292,-4-2 257,-4 1 175,-6 2 112,-5 1 4,-3 4-84,-5 2-132,-2 3-152,-3 5-128,-2 4-84,-1 5-136,0 3-168,2 2-208,2 1-368,3-1-508,4-2-532,5-3-417,5-6-355,4-4-136,4-7 212,2-6 567,2-6 829,0-3 940,-3-3 992,-1-1 833,-5 1 587,-5 2 228,-4 4-116,-5 2-328,-3 4-451,-2 4-485,-3 4-424,-1 5-284,2 5-192,1 4-156,4 5-148,4 1-164,4 0-164,6-1-156,4-2-148,3-5-28,3-5 48,0-5 119,-2-7 245,-2-6 292,-6-7 292,-6-4 220,-7-4 201,-7-2 95,-8 0 8,-7 1-108,-7 4-120,-4 3-132,-5 6-176,-2 6-128,-2 6-224,0 8-268,2 7-508,2 6-752,4 4-921,5 3-551,6 0-180,7-1 68,6-4 379,6-5 701,1-6 1388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3:18.40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6 292 380,'1'-6'2408,"0"-6"613,0-6 391,0-2 256,-1-1-536,0 1-755,-2 3-837,1 4-580,-1 5-392,0 7-364,1 7-360,-1 8-416,2 8-484,1 5-488,2 3-477,1 1-383,3-2-176,4-3 56,3-5 296,3-6 503,3-6 673,2-7 776,1-5 716,-1-6 636,-1-3 525,-2-2 227,-2 0-20,-3 2-200,-2 4-276,-3 5-352,-3 7-388,-1 6-400,-2 8-388,0 3-376,0 4-392,3-1-428,3-1-332,4-2-76,6-5 140,3-4 335,3-6 521,1-5 644,0-5 620,-1-6 517,-3-3 447,-3-3 364,-4-2 148,-3 0-12,-3 0-120,-2 1-216,-3 1-291,-1 2-353,0 2-284,-1 3-196,0 2-144,0 2-80,2 3-76,1 3-52,1 5-52,2 5-36,2 4-56,0 6-72,-1 4-84,-1 4-80,-1 3-68,-2 1-56,-2-1-28,-2-1-16,1-2-40,-1-5-72,2-4-160,2-5-65,3-5-7,4-5 108,5-5 216,2-6 268,4-5 388,1-7 320,1-5 244,-1-4 132,-1-1 21,-3 1-41,-3 2-72,-2 3-168,-4 5-168,-3 3-152,-2 4-124,-3 4-88,-1 5-84,-2 5-104,-1 5-64,-2 7-76,2 4-88,0 4-152,3 2-288,4 1-376,5 0-457,7-4-443,6-2-348,6-6-184,5-6 140,1-6 519,2-8 689,-3-6 852,-4-6 860,-3-3 788,-6-3 613,-5 1 251,-5 2 28,-4 4-200,-3 3-332,-3 5-420,-2 6-407,-3 6-317,-2 8-212,0 7-112,-1 4-84,2 5-24,1 0-20,2 0 16,2-2 12,3-4 24,1-6 8,2-5 16,1-7 4,1-8 36,1-6 28,-1-9 24,-1-6 28,0-6 8,-1-3 20,0-2-12,1 1-4,-1 2 12,0 4 8,0 4 8,-1 6-16,0 6-36,-1 6-56,1 8-60,0 8-52,0 9-60,1 8-52,1 5-72,1 4-92,1 0-96,0-2-144,1-4-140,2-4-96,3-7-36,2-6 16,3-7 64,1-8 116,2-6 184,0-7 220,0-5 212,-1-4 204,-1-3 184,-3 1 112,-3 1 36,-1 4-60,-4 3-112,-2 5-136,-2 6-144,-2 6-116,-1 7-120,0 7-124,1 5-92,2 6-100,4 3-96,4 2-108,5 0-72,3-3-24,5-3 3,2-6 49,0-6 84,1-8 204,-2-8 268,-2-8 320,-3-8 232,-4-6 144,-3-2 81,-3-1-41,-3 3-140,-4 4-196,-1 4-160,-2 5-104,0 8-88,-2 6-72,-1 9-60,1 7-36,-1 6-12,1 5-32,2 1-8,2 0 36,3-2 104,3-3 64,4-6 64,1-6 88,4-7 104,1-7 88,1-7 60,0-6 60,-2-6 28,-1-4-4,-3-3-48,-3 1-64,-4 1-64,-4 3-80,-5 4-68,-5 6-48,-5 6-32,-4 7-40,-4 9-68,-3 8-44,-2 8-92,1 8-116,2 5-112,4 3-116,5 1-120,6-1-128,8-3-40,5-5 75,7-5 105,5-6 120,4-8 184,4-6 244,2-8 256,0-9 208,0-7 164,-1-7 137,-1-6 87,-4-3 24,-2-2-72,-2 1-128,-4 1-108,-3 3-108,-2 4-108,-1 3-80,-1 3-88,0 4-56,1 3-60,2 3-44,2 4-36,3 4-16,2 6 4,2 6 8,2 8 48,0 7 28,-2 7 32,-3 7 16,-4 5 12,-4 2-20,-6 0-60,-3-1-80,-5-3-140,-1-6-284,-1-5-380,1-6-500,2-7-529,2-7-463,5-8-236,5-9 128,5-10 455,5-9 693,6-9 892,4-6 916,2-5 832,1 0 677,-1 2 387,-3 4 148,-5 7-100,-4 6-264,-5 9-391,-3 8-481,-3 11-428,-2 9-312,-2 9-204,-1 7-148,-2 6-188,-1 2-228,-1-1-368,0-1-468,0-4-536,0-6-613,1-6-451,-1-10-212,-1-9 116,-1-13 543,-3-13 757,-1-12 1000,-1-11 1024,0-10 932,2-5 829,1-1 431,2 2 100,3 5-180,2 7-384,2 7-583,3 9-805,2 8-912,4 6-1116,1 6-1197,0 6-599,1 5-232,-2 5 32,-5 3 339,-7 4 725,-3 1 1600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3:20.71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247 93 116,'-1'-4'2124,"0"-4"592,-1-3 409,0-2 267,-1-1-412,1 1-531,0 2-549,0 2-420,1 3-272,0 3-176,1 3-160,1 7-176,2 7-200,3 11-172,2 12-132,1 12-116,1 11-60,0 8-136,0 5-112,-1 3-152,0 0-136,0-4-144,0-6-132,1-9-20,-1-8-4,0-9 40,0-11 88,0-10 136,0-11 208,-1-10 164,-2-10 168,-3-9 160,-3-7 112,-5-5 84,-5-2 28,-3-1 40,-5 2-8,-5 2-36,-3 5-44,-4 4-80,-4 5-100,-2 7-100,-2 6-88,0 7-92,2 9-124,3 8-104,7 6-128,7 5-260,9 2-244,11 1-180,9-2-209,12-3-135,9-5-68,9-6 108,8-8 204,6-7 228,4-9 364,1-7 448,1-7 572,-3-6 620,-4-4 524,-5-1 320,-6 1 156,-8 3-80,-6 4-291,-7 4-429,-7 4-416,-5 6-288,-5 6-204,-5 8-112,-5 7-96,-1 7-88,0 7-124,2 5-100,4 2-84,4 2-104,5-2-212,6-3-140,8-3-92,7-7-21,6-5 33,6-9 84,3-7 292,0-8 412,1-8 492,-3-5 368,-4-3 256,-4-1 169,-5 1 55,-5 4-136,-5 4-268,-5 7-228,-2 8-192,-3 8-164,-2 8-128,0 7-120,-1 4-100,0 4-76,2 1-68,0-1-68,2-3-16,3-3 32,1-5 28,2-6 56,1-7 64,2-6 108,0-7 52,0-9 80,1-7 72,-1-6 40,1-6 40,0-2 8,-1 1 16,-2 2-12,-2 5 8,-2 6 8,-3 6-16,0 7-24,0 9-52,0 8-108,0 9-172,2 6-192,0 5-192,2 3-248,0-1-348,1-1-388,4-5-297,3-6-407,4-6-160,4-6 56,3-9 336,3-7 608,-1-9 735,-1-6 1030,-1-5 939,-3-3 624,-5 2 308,-3 4 28,-5 5-248,-4 8-451,-2 8-573,-3 8-480,0 8-308,-1 6-188,0 3-132,0 1-84,0-1-48,2-3-136,1-4-68,2-4-4,2-6 116,1-7 132,1-8 108,-1-7 232,-2-6 176,-2-3 92,-2 0-36,-2 1-84,-2 4-72,-3 5-84,-1 8-104,-2 8-136,-2 9-104,0 11-80,1 9-100,1 8-84,2 8-72,3 6-48,3 3-12,2 4-8,2 1 51,1 0 57,1 0 28,-1-2 36,-2-1-36,-3-4-52,-5-2-44,-4-5-32,-5-4 32,-3-5 124,-3-5 196,-2-6 244,-2-6 168,0-8 104,0-7 52,1-8 28,3-9-32,6-7-88,6-7-44,8-8 4,8-5 0,8-5 0,9-2 36,5-1 64,6 0 120,3 2 92,0 4 57,1 4-1,-2 5-60,-2 5-84,-4 5-140,-2 3-144,-5 2-92,-4 3-44,-4 0-24,-6 0 12,-3 1 28,-5 1 24,-5 1 12,-4 1 28,-6 4 8,-4 4-8,-6 7-28,-4 8-48,-2 9-100,-3 10-124,0 10-176,2 7-232,4 6-188,5 3-160,6-1-145,7-4-63,7-5 24,9-7 116,6-8 100,7-9 156,4-11 192,4-9 220,1-10 252,0-9 308,-1-8 352,-2-4 384,-2-4 272,-4 0 132,-4 2-12,-3 3-95,-4 4-173,-4 6-228,-2 5-140,-3 4-52,-1 5-56,-1 4-68,1 7-92,2 8-100,1 7-120,2 10-184,3 7-180,0 8-184,-1 5-164,-2 2-228,-3 0-300,-3-1-308,-3-5-252,-4-5-245,-3-7-279,-2-7-180,-1-8-84,1-9 48,0-10 199,5-9 305,4-11 388,2-2 820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3:20.99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1 325 1148,'4'-5'1952,"7"-6"433,4-3 291,2 1-96,1 5-300,-1 8-424,-2 9-412,-4 10-311,-2 8-257,-2 7-228,-2 2-292,0 0-344,-2-2-472,0-5-524,1-6-468,0-7-401,1-7-263,0-10 20,-1-10 356,-1-10 588,0-10 700,0-10 764,-1-8 852,0-4 596,0-1 240,0 3-52,0 5-320,1 6-735,0 7-1149,0 7-1541,3 6-839,3 3-392,4 3-120,6 2 263,7-2 601,-2 3 1572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40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1 175 1088,'11'-43'2687,"-3"12"3247,6-48 0,-14 78-5757,0-1 1,0 1 0,0-1-1,0 1 1,1 0 0,-1-1-1,0 1 1,1-1 0,-1 1-1,1-1 1,0 1 0,-1 0-1,2-2 1,-1 3-140,-1 0 0,0 0 0,1 0 0,-1 0 0,0 0 0,1 0 0,-1 0 0,1 0 0,-1 0 0,0 0 0,1 1 0,-1-1 0,0 0 0,1 0 0,-1 0 0,0 1 0,0-1 0,1 0 0,-1 0 0,0 1 0,0-1 0,1 0 0,-1 1 0,0-1 0,0 0 0,0 1 0,1-1 0,-1 0 0,0 1 0,0-1 0,0 1 0,18 47 457,-15-38-426,55 206 156,8 22-888,-5-74-1789,-17-57-4694,-39-85 2854,-21-28 27,0-9 3284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3:22.24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423 9 616,'-1'-1'1804,"0"-1"260,-3 0 201,-1 0-29,-3 1-332,-4 3-384,-5 5-256,-5 4-180,-5 5-132,-5 5-175,-3 4-221,-1 3-144,-1 2-120,2 2-56,3 0-52,5 0-44,6-1-16,7 0-12,9-2-36,7-1-24,8-1 0,8-2-8,7-1-20,5-2-12,3 0-16,2-1-40,-1 1-40,-4 1-44,-5 3-32,-9 1 20,-10 4 8,-12 1 48,-10 1 36,-11 0 44,-7-2 32,-7-4-4,-1-3-16,0-4-28,4-4-72,6-5-168,8-4-360,11-6-385,13-7-355,13-7-256,13-8 20,12-5 304,9-5 700,6-4 872,2 1 792,-3 0 592,-5 2 276,-6 4 61,-8 4-197,-7 5-352,-7 3-336,-5 4-240,-5 5-184,-5 6-176,-3 7-132,-4 8-124,-1 8-92,-2 9-72,1 4-44,1 4-32,2 1-16,3-1-40,2-3-40,3-5-44,4-6-120,4-6-12,4-8-20,6-8 20,4-8 36,4-9 40,0-10 124,1-9 24,-1-7 56,-2-3 20,-3 1 28,-4 2 8,-3 6 0,-5 5-20,-4 9-24,-2 8-40,-4 10-120,-2 12-176,-1 10-248,0 10-508,2 8-736,1 4-961,4 2-523,2 0-168,6-4 88,5-4 403,6-7 709,-2-9 1360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3:24.87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564 55 780,'-2'-3'1928,"-1"-2"508,-2-2 441,0-1-49,-1-1-244,0 2-332,1 0-331,1 2-361,1 2-356,0 3-272,0 7-216,-1 8-172,-2 12-132,-3 13-112,-2 14-76,-2 12-36,-3 12-44,0 7-32,-1 3-44,2 0-36,0-4-24,3-6-44,2-10-68,2-10-124,2-10-112,1-11-96,3-9-56,1-9 4,0-9 44,2-9 96,0-10 100,0-11 104,-2-11 52,-1-9 36,-3-7 40,-3-4 60,-4-1 36,-3 3 32,-4 5 12,-2 6 4,-3 9-8,-4 8-28,-3 11-28,-2 13-48,-2 12-52,0 14-48,3 10-68,6 9-76,8 5-96,9 1-68,10 0-128,11-5-64,11-6-64,10-7-32,9-10-4,7-9 35,5-9 169,4-11 152,2-8 260,-1-8 288,-4-6 240,-4-5 181,-7-1 107,-7-1 24,-8 2-40,-7 2-100,-8 3-88,-5 4-88,-6 2-68,-5 5-84,-4 2-72,-4 5-72,-2 4-56,-4 6-60,0 6-76,0 8-48,2 6-88,3 7-84,3 3-68,5 4-52,4-1-36,4-3-96,6-3-4,5-5 28,3-5 28,5-6 68,3-7 108,2-7 228,0-7 164,0-8 208,-2-6 180,-1-4 144,-3-4 96,-3-2 36,-2 1 12,-4 1-32,-3 4-64,-2 4-72,-4 4-80,-1 6-80,-2 6-96,-1 7-96,-1 7-76,0 8-76,1 7-56,2 5-56,2 4-92,3 1-204,4-2-188,4-1-136,5-4-108,4-6-64,4-5 20,3-6 152,1-8 156,1-8 140,0-7 136,-1-7 160,-2-6 152,-3-5 108,-2-2 60,-4 0 48,-4 1 8,-3 3-44,-2 4-76,-4 5-72,-1 4-56,-3 6-52,-1 5-68,-1 7-72,-1 8-88,-1 7-68,0 8-112,1 5-100,1 5-84,4 1-148,2-1-244,5-2-260,5-5-160,5-4-109,5-7-11,3-5 168,3-7 416,2-6 560,-2-4 596,-1-4 564,-5-3 356,-3 0 208,-5-1 4,-4 2-135,-4 1-277,-4 1-308,-1 2-224,-2 0-164,-1 0-144,2-1-112,-1-3-80,1-3-60,1-4-40,0-4-8,-2-2 20,-2-3 32,-3 0 28,-4 2 24,-5 4 36,-5 4 16,-5 6 8,-3 8 8,-3 9-8,0 7-32,2 8-76,3 7-108,6 6-92,6 5-108,7 4-124,9 5-80,7 3-72,7 2-57,4 3-27,2 1-64,0 0 8,-2 0 20,-5-2 104,-7-4 112,-8-3 128,-9-5 244,-9-5 304,-7-7 308,-6-7 268,-5-7 172,0-9 116,1-8-44,4-9-172,8-8-260,10-9-340,13-7-260,14-9-196,15-6-88,13-6 28,12-5 200,9-4 304,6-4 260,2-1 188,-3 0 121,-5 0 15,-9 3-116,-11 2-120,-11 6-100,-14 5-72,-14 7-32,-13 8-32,-12 11-20,-12 11-48,-9 14-48,-6 15-68,-2 14-104,2 13-100,3 10-84,7 6-80,8 2-112,8 0-60,10-5-40,9-6 44,10-7 4,8-9 36,6-9 87,6-9 101,5-10 172,2-10 104,2-9 160,-1-8 149,-2-7 107,-4-5 60,-4-3-28,-4-1-56,-5 1-72,-3 3-68,-3 4-60,-3 4-40,-1 5-16,-1 4-8,-2 5-20,0 4-44,1 5-44,0 5-20,2 7-24,2 5-24,0 8-12,0 6 4,-1 7 0,-3 4-48,-2 4-52,-2 2-76,-4 2-84,-2-2-132,-2-2-200,-2-4-244,0-4-313,-1-6-363,1-5-420,2-6-340,1-7-124,3-7 148,3-7 347,2-9 489,6-8 668,5-9 684,6-6 612,7-7 472,5-3 400,4-1 453,1 1 339,0 5 116,-3 6-104,-3 6-220,-5 8-307,-5 9-437,-5 11-468,-5 10-296,-5 12-196,-6 9-108,-5 8-88,-3 5-68,-3 3-60,-1-1-100,-1-4-168,1-4-336,1-6-464,1-7-521,1-7-503,1-8-428,-1-9-228,0-9 131,-2-12 369,-1-12 572,0-14 868,1-11 956,0-9 920,4-6 816,2-1 721,4 2 415,2 5 36,4 7-164,2 9-323,3 8-541,2 7-656,3 7-568,2 4-588,1 3-780,1 4-1168,0 2-1105,-2 2-507,-3 2-168,-6 3 40,-7 2 415,-8 2 945,-5 4 1588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3:26.17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1650 1618 332,'1'-2'1968,"0"0"544,1-2 373,-2-1 163,-2 0-404,-3-1-504,-4 1-519,-5 0-473,-5-1-304,-6 0-228,-6-2-140,-4-2-88,-6-3-48,-5-3-52,-4-4-32,-4-5-28,-6-4-60,-4-7-28,-5-4 0,-4-7 24,-4-4 52,-2-3 104,2-1 108,3-1 80,6 2 40,6 1-4,9 1-20,8 1-108,7 0-108,9-2-84,8-1-52,6 0-44,6-1-32,4 1-20,4 1-16,3 2-20,0 2-32,2 3-24,-1 4-4,-2 3-12,0 5 4,-1 4-8,-1 4 20,0 3 4,-2 2-16,1 1-4,0 0-32,-1 2-24,1 1-40,0 2-48,0 1-60,1 3-36,0 3-16,0 3-16,-2 2 16,-1 5 60,-5 5 72,-5 7 56,-7 11 48,-6 10 52,-7 9 16,-3 9 16,-2 4-16,1 2 0,2-3-8,3-4 4,5-6-12,4-9-16,7-7-20,3-7-20,5-6-24,3-6-20,4-4-60,3-5-4,3-6-12,4-6 8,4-6 8,3-7 20,2-7 48,2-7 24,1-6 12,2-5 28,0-4 52,0-1 60,-1 0 36,-1 3 32,-1 4 44,-3 7 28,-3 7-16,-3 5-24,-2 7-32,-3 5-8,-1 6-40,-1 3-24,0 6-48,0 6 4,2 8 0,3 8-24,3 8-120,5 8-212,5 3-320,7 3-464,5 0-720,5-2-1104,5-4-585,3-4-175,2-5 128,-2-6 335,-4-7 661,-10-5 1288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18.47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 12 1440,'0'0'1968,"-1"0"281,0 0 287,0 0-252,0 0-392,1 0-304,2 0-236,0 1-219,3 0-233,2 0-264,2 0-204,4 0-156,4-1-100,4 1-64,4 0-44,4 0-20,4-1-12,3 1-12,3-1-4,1-1-4,1 0-8,-1 0 0,-1-1-8,-3 0-4,-4-1-64,-6 1-120,-5-1-240,-4 1-360,-6 1-404,-4-1-393,-4 1-351,-3 2-248,-2 1-120,-3 1 52,-3 2 179,-1 1 289,-2 0 340,2 0 472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18.74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69 1 140,'-1'0'1012,"-3"1"212,-1 0 128,0 1 68,-1 0-27,1 0-113,1 0-160,0 2-136,2 0-112,-1 3-144,0 4-68,0 4 16,0 5 60,-1 8-8,-1 6-88,1 7-44,0 6-92,1 5-143,2 4-141,3 1-100,2 2-56,3-1-84,1 0-248,3-3-441,2-3-643,0-3-776,0-5-468,1-5-192,2-5 95,1-6 357,3-8 600,-2-6 1532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21.29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398 411 348,'2'-2'1620,"1"0"348,0-3 301,0 0 31,0 0-300,-1-2-312,0 1-284,-1 0-292,-2-2-276,-2-1-244,-2-4-223,-2-2-157,-2-2-108,0-2-48,-2-1-24,-2 1-8,-1 2 12,-2 2 4,-3 4 4,-3 4 4,-4 6 16,-3 8 8,-2 6-12,-3 9-4,-1 8 0,0 7-12,4 6-20,4 4-16,7 3-8,6 1-4,8-1-20,9-3-8,7-4-20,7-6-64,6-7-56,4-7-84,4-8-68,3-9-29,1-10-3,0-8 52,1-10 48,-2-8 68,-2-7 144,-2-6 104,-3-4 112,-4-1 144,-3 0 152,-4 2 117,-4 3-17,-2 6-16,-3 7-52,-2 5-112,-2 6-116,-1 5-112,0 5-68,-1 5-52,0 6-32,0 7-24,0 7-12,0 8 0,1 6 8,3 6-16,2 3-52,4 2-60,3 1-88,4-1-152,3-3-228,2-5-336,3-5-301,2-7-183,3-7-152,1-9 4,2-7 212,0-9 436,-2-6 516,-2-6 540,-4-5 480,-5-4 460,-3-3 376,-5 0 168,-4 0 12,-2 2-140,-2 4-179,-1 5-265,-2 4-312,0 5-240,-2 4-196,2 4-124,-1 4-76,2 6-52,0 5-40,1 6-24,1 7 4,2 6-4,2 5 4,2 3-12,2 1-8,2 0 4,-1-4-24,2-4-28,0-6-56,1-7-40,2-9-24,1-7-4,1-9 4,1-8 36,0-7 52,0-5 52,-2-4 52,-3-2 60,-1 0 56,-3 2 44,-3 4 36,-1 3 20,-3 5-12,-1 5-40,-1 4-40,0 6-36,-1 5-32,-1 7-20,2 8-20,0 6 4,1 7-8,4 6-20,2 5-12,3 1-16,3 1-8,3-1-12,2-4-8,1-6 8,2-5-56,1-8-44,2-8-36,0-9 24,0-7 4,1-8 24,-2-6 100,-3-6 104,-3-2 116,-2-2 92,-3-1 92,-4 1 64,-3 3 28,-1 3-12,-2 5-48,-1 4-80,-1 4-108,-1 4-80,0 3-88,-1 5-32,0 4-32,-1 6-16,0 7-4,1 7-16,1 5-44,1 6-76,3 4-84,3 2-80,3 0-140,2-1-260,3-5-320,4-5-289,3-7-279,4-9-256,2-9-68,1-9 112,1-10 364,-2-8 472,-2-6 631,-3-4 678,-4-2 655,-3 0 644,-4 3 376,-2 3 124,-4 4-104,-3 5-256,-1 4-391,-2 5-433,-1 5-348,-1 5-212,-2 7-140,0 8-76,0 8-48,-1 9-28,1 9-16,0 8-24,3 6-16,2 4-4,2 3 4,3 0 12,2-1-4,0-3 8,0-6 8,0-6-4,-2-7-8,-1-8 0,-2-6 8,-2-7-8,-2-6-36,-1-7-32,-1-8-16,-2-9-56,-3-11-48,-2-12-44,-2-12-20,-3-11 4,-1-9-4,0-8 20,0-2 20,1-2 92,2 4 128,2 5 88,2 6 60,4 8 48,1 7 28,4 7-36,2 5-64,3 6-56,3 6-40,4 5 4,3 5-16,3 6-48,4 6-20,2 6-4,4 5 4,2 6 12,1 5 4,0 5 40,-1 5 16,-3 3 8,-4 3-16,-5 3-4,-7 2 20,-5 0-4,-7 0 0,-6 0-8,-4-3 4,-3-2-4,-3-4-20,-2-4-40,0-4-16,0-5-68,1-4-144,1-4-296,3-6-441,2-6-383,4-7-700,5-7-500,6-6-164,6-6 139,7-4 437,7-2 772,5-1 1320,5 2 1172,1 2 864,0 4 561,-3 4 275,-5 5-208,-6 4-508,-4 5-544,-6 4-455,-4 5-373,-2 6-216,-2 8-132,0 5-80,0 7-44,2 5-84,3 2-48,3 3-32,3-2-24,5-2-24,5-2-20,6-6-20,5-6-4,5-6-28,4-6-16,0-7 20,-1-5 8,-4-5 8,-6-4 4,-8-5 8,-7-5 20,-10-3-12,-9-4 0,-8-1-12,-8 1-12,-7 2-32,-5 4-24,-4 6-24,-3 6 0,-1 8 4,1 7 12,1 8 24,3 8 20,4 7-20,5 6-36,6 4-60,7 3-56,7 0-80,8-2-128,8-2-37,10-3 17,7-5 148,9-3 192,7-5 224,4-2 236,4-4 124,0-2 49,-2-1-69,-3-1-124,-5-1-132,-6-1-80,-8-1-24,-6 0 20,-7-1 48,-5-1 68,-4-1 92,-4-3 36,-2-1 4,0-4-40,-1-4-68,1-5-80,2-3-92,4-4-44,3-2 16,4-1 36,5 1 16,6 1 0,4 5 4,5 5 8,5 7-20,3 7-4,2 8-4,0 9-4,0 7 8,-4 6-60,-3 4-196,-6 3-312,-4 1-548,-5-1-768,-5-3-973,-4-4-451,-2-5-108,-1-7 147,0-5 461,2-8 720,-1-5 1612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22.31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358 67 1120,'-1'-3'1804,"0"-3"256,-2-3 237,0-2-237,-1 0-356,0 1-332,-2 2-212,-1 2-160,-2 3-152,-3 4-132,-5 4-99,-7 5-65,-5 5-80,-6 6-56,-3 5-44,0 4-60,2 3-52,3 2-40,6 1-16,7-2-52,10 0-56,10-3-76,10-2-96,12-4-92,10-5-108,9-5-72,7-5-32,3-5 20,3-5 60,-2-3 92,-5-2 132,-7-1 112,-7-1 68,-8 2 40,-6 0 24,-7 2 4,-4 2-8,-5 2 0,-3 4-28,-2 4 0,-2 5-24,0 4-28,1 4-56,1 2-124,4 0-212,4 1-380,4-3-584,6-4-625,7-5-507,7-6-228,8-7 40,7-7 331,6-8 701,2-5 932,2-4 916,-3-5 812,-5 0 725,-7 1 527,-8 1 220,-6 4-56,-6 3-220,-5 3-379,-5 4-513,-4 3-464,-2 3-332,-2 3-236,-2 4-148,0 3-108,0 6-60,1 5-32,2 6-40,2 4-36,5 3-28,3 2-16,5 0-20,6-1-28,5-3-52,5-4-16,4-5-4,3-5-48,2-7-36,0-5 4,-1-7 24,-3-5 12,-4-6-36,-5-5 44,-7-6 32,-8-3 24,-9-4 4,-10-3 24,-10-1 4,-10 0 8,-12 2-12,-8 2-12,-8 6 20,-5 5 4,-4 7-1,0 8 9,1 8-24,3 8-164,6 8-300,6 6-464,7 4-696,9 5-532,9 1-236,10-1 23,9-2 237,9-5 444,4-6 1268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23.65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50 143 1148,'-1'-7'2824,"-1"-9"437,-1-5 235,0-3 144,0-1-847,-1 3-1053,0 5-680,-1 7-384,0 10-200,-1 10-144,1 12-76,0 11-80,2 9-116,3 7-168,3 4-236,5-1-272,2-2-396,4-6-368,5-8-608,3-9-393,4-10-95,4-12 160,3-11 440,0-10 596,0-10 1104,-2-5 1072,-4-4 740,-4 1 344,-5 2 112,-4 5-144,-4 6-392,-6 7-515,-4 10-405,-5 9-244,-3 12-156,-3 11-96,-1 8-152,2 9-216,1 5-276,3 1-332,5 0-449,5-3-415,6-5-340,7-6-96,6-7 184,5-7 380,5-7 695,2-7 877,1-7 845,-1-7 727,-1-5 460,-3-5 268,-3-4-24,-3-4-263,-4-2-317,-2-1-376,-3 1-320,-3 2-240,-1 3-200,-2 3-152,-1 5-120,-1 4-80,-2 6-88,-1 6-64,0 7-60,-2 8-64,-1 7-8,-1 6-24,0 5-40,1 3-68,-1 1-68,2 0-56,2-3-48,2-3-40,1-6-44,5-5-20,3-6-32,5-8 36,4-6 64,3-7 40,3-6 76,3-8 80,0-7 140,1-7 108,-2-6 76,-1-6 116,-4-3 92,-3-1 84,-4 2 24,-4 3-28,-2 6-76,-4 5-112,-3 7-88,-4 7-68,-4 9-24,-5 8-16,-4 11 4,-4 11 20,-3 10 0,-1 9 0,1 7-16,2 3-16,4 0 0,5-2 8,8-4-104,8-5-80,10-9-84,10-7-76,10-10-68,8-9-100,7-8-24,4-10-36,1-8 40,-3-9 152,-4-6 267,-9-6 318,-8-2 307,-10-2 236,-10 2 116,-9 2-52,-8 4-192,-6 4-240,-4 6-188,-2 6-132,0 7-72,-1 10-32,0 11-4,3 11-28,2 11-64,4 10-60,4 7-56,5 4-52,7 1-36,6 0 0,8-6 12,7-5-28,8-9 56,6-9 72,6-9 68,2-11 48,1-11 60,-1-10 88,-5-10 40,-4-10 12,-8-8 36,-7-7 44,-6-2 60,-8-3 84,-4 0 44,-5 3 32,-5 3 16,-3 4-4,-2 6-16,0 6-24,-1 5-20,0 7-60,0 5-56,1 6-56,0 7-40,-1 7-40,0 12-40,-2 11-20,-1 15 4,0 12-8,0 12 0,1 9-44,2 5-84,2 1-160,2-3-212,4-5-316,3-6-600,4-10-804,6-9-777,6-11-299,6-9-40,4-10 187,3-10 533,1-9 792,-6-4 1632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23.89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42 146 916,'0'-6'2624,"1"-8"561,0-5 367,-1-4 104,0 0-583,0 2-853,-1 3-780,0 4-544,1 7-348,0 7-220,1 9-160,1 11-120,-1 10-120,0 9-112,-1 7-168,-1 4-196,0 1-244,-1 0-392,0-4-472,-1-5-557,1-6-499,-1-6-300,0-8-12,-1-8 295,-2-8 481,-4-9 612,0-3 1344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24.01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50 110 1380,'-3'-3'1800,"-3"-2"272,-3-4 57,0-1-257,0 0-400,1 0-476,3 0-992,4 1-932,6 1-744,6-1-416,6 2-221,6-1-63,5 1 580,-3 2 1228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40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155 175 180,'-49'-17'1185,"-56"-25"7824,113 40-7437,22-2-707,-18 3-569,268-61-8212,-159 31 4627,-52 16 1919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25.03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3 124,'1'0'1256,"0"0"288,1-1 180,-1 0 45,0 1-77,-1-1-136,1 2-156,-1-1-196,0 2-192,1 1-196,1 2-156,1 4-96,2 4-64,2 5-32,2 4-35,0 6-45,1 6-60,0 4-84,1 6-72,-1 3-60,-1 3-52,1 1-16,-3 1-8,1-1 0,-1-2 12,0-4 16,0-3 12,-1-6-4,0-5-8,0-6-28,0-5-116,-1-5-260,1-3-380,-2-5-565,1-4-891,0-3-564,-1-3-208,0-4 79,-2-4 285,-4-3 516,-1 0 1376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25.50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87 378 432,'-4'-1'1800,"-5"-3"548,-4-1 493,-3 0 87,1-2-188,1 1-320,4 0-371,4 1-505,7 0-512,7 0-416,8 0-340,10 0-316,10-1-288,7-1-184,8-1-144,3-1-96,3-1-36,-1 0 72,-4 1 104,-4 1 187,-8 2 229,-7 3 272,-8 2 224,-6 4 173,-6 5 103,-4 5 32,-5 7-40,-3 6-100,-2 5-120,-2 4-120,0 3-96,-1 1-64,0-2-60,2-2-132,2-5-200,1-6-248,1-4-264,1-6-396,0-6-329,1-6-159,-2-8 24,-1-7 168,-3-7 292,-2-8 520,-3-7 568,-2-7 636,-1-3 660,-1-2 524,0 0 308,2 4 72,0 4-159,3 5-441,2 3-704,3 4-936,1 2-1164,4 1-1201,4 0-599,5 1-224,6 2 48,6 1 419,7 3 773,-2 4 1536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26.39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41 264 1216,'-3'0'1624,"-3"-1"276,-2 0 77,-1 0-65,2 1-104,2 0-120,3 1-156,4 1-152,5 0-180,5 1-187,8 2-193,6 0-168,8 0-116,9 0-100,9 0-84,12-3-36,9-1-28,12-2-20,9-1-32,8-2-16,5-1-48,3-1-100,3 1-80,-1-1-48,-2 0-40,-5 1-76,-10 0-112,-10 0-96,-13 1-120,-13 0-140,-14 1-60,-12 0 20,-13 0 0,-13 2-48,-11-1-113,-12 0-163,-10-1-252,-9-3-272,-8-2-164,-6-4-16,-5-3 152,-2-4 336,0-2 475,3-1 541,6 0 544,6 1 485,7 3 443,6 3 360,7 2 228,5 3 28,5 2-64,3 2-152,4 3-247,5 1-305,3 2-316,6 2-176,6 2-132,7 2-88,6 2-72,8 4-40,5 1-36,4 1-44,5 3-68,2-1-40,0 2-44,-1-1-52,-3 0-88,-6-1-128,-8 1-104,-7 0-52,-11 2-32,-11 1 8,-12 2 52,-12 2 100,-11 1 76,-10 3-40,-8 1-148,-5 2-336,-3 0-472,2-1-617,4-1-783,7-2-392,11-5-76,13-3 211,15-6 405,17-7 608,7-4 1496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27.135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135 143 780,'-2'-2'1396,"-3"-3"268,-1-1 137,-2-2 79,0 0 52,1-1-4,1 1-84,1 0-148,1 2-227,1 0-305,1 1-316,1 0-216,0 0-136,1 1-76,2 0-52,1 1-12,0 0-28,3 0-48,1 1-84,5-2-52,3-1-28,4-2-48,4 0-32,2 0-36,1 1 12,0 2-24,1 1-40,-2 3-32,-1 4-52,-3 3-28,-3 6-16,-4 5-12,-4 6-8,-3 4 0,-7 4 20,-4 4-8,-7 2-12,-5 1-16,-4-1-36,-6-2-16,-5-3 12,-2-2 52,-4-5 60,0-3 48,2-3 68,2-4 32,3-3 0,5-2-44,5-2-32,4-2-8,6-2 16,5-1 16,5-1 40,6 0 92,8-1 96,6-2 84,9 0 44,8-1 36,8-1 16,6-1-136,5-1-220,3 0-344,-1-1-584,-3-1-776,-3 0-861,-5 0-475,-5 0-164,-6 0 115,-4-1 433,-3-1 684,-7 1 1368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28.77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167 317 792,'5'-2'2360,"5"-5"577,5-2 383,2-2 92,0-2-456,0-2-623,-1 0-661,-2-3-508,-1-1-320,-1-2-260,-2-3-212,-1-1-144,-3 1-132,-2 0-124,-4 2-92,-2 2-60,-4 3-40,-3 3-16,-5 4 16,-5 4 32,-4 6 48,-5 6 44,-4 7 24,-3 8 0,-1 8-8,2 7-20,3 5-24,5 3-36,6 1-88,8 0-60,7-2-84,9-5-116,8-4-304,7-8-40,8-7-144,6-7 7,4-9 93,1-6 192,2-8 460,-3-6 292,-2-5 460,-5-4 276,-5-2 193,-5 0 75,-5 2-28,-4 2-124,-3 4-176,-2 3-164,-2 3-156,-2 5-120,0 2-128,0 4-80,-1 4-104,0 5-80,0 6-104,1 6-144,0 4-96,2 4-88,1 2-80,2-2-88,2-2-80,2-4-36,2-5-85,3-6-27,5-6 56,2-7 172,3-6 288,-1-5 416,0-6 492,-2-3 352,-4-1 208,-3 2 57,-3 1-61,-4 4-212,-2 3-276,-2 5-228,-1 4-152,-1 4-88,0 5-60,1 5-88,2 4-72,2 3-44,5 1-84,5 0-92,6-3-116,8-3-64,6-5 88,6-4 24,3-7 60,-1-5 71,-1-6 161,-6-6 244,-5-5 140,-7-3 153,-8-1 99,-7 1 80,-5 2 12,-5 3-92,-4 5-140,-2 3-132,-1 5-80,1 6-60,1 6-64,1 8-48,2 10-72,5 11-52,4 12-56,6 11-60,5 12-96,4 9-128,1 9-224,1 6-268,-2 5-281,-5 1-247,-6 0-120,-6-2 16,-7-6 204,-9-6 348,-7-8 408,-6-9 432,-6-9 404,-5-11 316,-4-9 204,-4-10 116,-3-10 48,-2-10 24,0-10-76,2-8-132,4-9-188,7-9-224,11-9-228,11-9-252,14-7-156,14-7-96,13-5 60,12-2 356,9 0 448,6 4 416,2 5 316,1 7 240,-2 7 165,-4 8-165,-7 8-256,-5 8-256,-8 7-228,-6 8-164,-5 9-144,-3 9-108,-4 8-92,-3 8-128,-3 8-176,-2 6-200,-1 4-208,-1 2-240,1 0-284,1-1-292,2-4-128,4-5-65,4-7-331,5-8-88,7-8 44,5-9 192,3-9 196,2-10 263,1-8 705,-2-7 680,-2-7 684,-3-2 645,-5-3 527,-5 1 288,-3 0-32,-5 4-268,-3 3-368,-2 3-455,-4 5-457,0 3-392,0 4-328,0 1-324,3 2-532,4 0-345,7 1-243,8-2-80,9-1 64,6 1 232,6 1 488,3 1 472,-1 1 460,-3 2 412,-6 1 416,-7 0 384,-8 2 296,-6-1 116,-6 1-40,-5 0-83,-6-1-241,-3 1-324,-3 0-272,-3 1-252,-2 2-216,-2 1-188,0 3-112,-1 3-64,-1 7-44,-2 8-12,0 10-4,-3 12-52,0 11-68,-1 12-56,1 9-32,-1 6-28,2 5-24,1 2 24,1-2 40,2-3 4,3-6-72,2-7-132,2-8-232,2-8-317,1-9-355,1-7-396,0-7-416,0-7-296,-1-5 36,-3-4 247,-2-6 333,-4-5 424,1-2 1280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28.93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48 308 736,'-3'-5'1612,"-3"-4"660,-2-5 405,-2-2 51,0-2-164,3 0-368,3 1-519,7 0-685,6-1-772,9 1-572,9-2-601,12 0-499,10 0-692,11 0-512,13 1-40,11 1 99,11 0 337,8 0 372,-12 3 1212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30.27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348 763 128,'3'-5'1312,"6"-7"196,4-10 188,5-7-99,1-8-213,0-3-212,-3-2-172,-4 1-104,-5 3-96,-6 4-100,-8 6-64,-7 6 8,-6 6 24,-8 7 12,-5 8-48,-6 8-56,-4 7-79,-3 8-157,1 7-112,0 8-108,4 5-68,5 4-100,6 2-104,9-1-88,8-1-88,9-5-113,9-6-139,10-7-96,7-8-168,9-8-68,7-9 32,5-10 152,5-9 256,3-9 384,-1-7 592,-1-6 428,-4-2 256,-5-1 96,-6 4-28,-7 3-175,-5 7-301,-7 5-272,-4 8-188,-6 8-120,-4 9-68,-3 10-64,-3 10-60,-1 9-44,-1 6-40,0 4-44,2-1-56,1-1-52,3-4-32,3-5-20,3-8-44,4-6-4,5-7 52,4-7 120,5-7 156,2-8 132,2-9 156,1-6 116,-1-8 84,0-6 28,-2-4-24,-1-1-28,-2 1-32,-1 2-44,-2 4-44,-2 5-20,1 4-104,1 6-64,1 5-44,4 5-40,3 6-60,4 7-52,2 6 28,3 8 12,-1 6-8,-1 9-8,-5 5-28,-6 6-68,-8 5-76,-8 2-60,-8 1-92,-8-1-100,-5-2-180,-2-4-280,-2-4-368,1-6-361,3-6-387,3-7-360,6-6-208,6-9 72,6-8 315,7-10 457,7-9 688,7-9 940,5-9 1024,3-4 980,1-1 729,-1 1 419,-4 4 112,-4 5-180,-5 7-403,-6 6-609,-4 7-524,-4 8-412,-3 8-320,-4 11-256,-3 10-208,-1 11-224,-3 8-204,0 5-212,0 3-256,0-1-276,2-3-352,2-6-244,1-8-436,4-7-241,3-10-55,2-10 176,2-11 396,0-13 452,0-11 784,-1-11 672,-3-9 596,-3-8 476,-1-3 348,-2-1 220,0 2 32,-2 5-115,2 6-249,1 6-392,3 7-388,2 5-340,3 5-304,4 4-328,6 3-248,5 2-240,5 2-316,4 2-120,2 1 39,1 3 269,-3 1 332,-2 3 416,-5 4 488,-5 4 264,-5 7 85,-5 9-29,-4 10-128,-4 12-160,-5 10-152,-2 10-140,-2 6-148,-1 4-192,-1 0-284,1-3-392,3-6-477,2-8-663,3-9-576,2-8-208,1-9 80,1-9 275,-3-8 417,0-6 988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30.43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75 151 356,'-3'-5'1496,"-5"-5"532,-2-5 465,-3-3 131,0 0-192,1 0-324,2 2-440,5 3-463,5 2-709,8 1-712,11 2-533,12 3-355,13 2-464,12 3-680,10 4-216,7 4 116,4 3 159,-1 3 141,-6 1 380,-16-1 1364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31.60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0 860,'3'1'2076,"1"2"461,3 0 347,0 1-88,0-1-476,-1 0-536,0 0-495,-1-1-441,0-1-332,0 1-208,0-1-108,2 0-84,2 2-28,5 0 12,4 1 20,5 0 16,4 0 12,3-1-16,4-1-52,2-1-64,3-2-48,2-2-40,3-2 4,2-1 36,3-1 44,3 2 20,4 1 0,1 4 16,4 4-40,1 6-44,3 6-68,3 5 0,3 3 48,2 1 44,4 0 36,2-2 8,3-5 24,2-6-16,4-6-40,5-7-28,3-8 56,2-5 72,3-5 108,-1-2 44,0 0 32,-5 2-68,-5 4-100,-6 7-84,-5 8-60,-5 7-16,-4 8 20,-5 5 68,-4 3 44,-3 2 0,-1-2-24,0-2-64,2-4-60,2-6-36,5-5-16,4-6 40,3-4 40,4-5 52,3-2 52,1 0-4,0 1-8,1 5 0,0 5-4,1 6 0,0 7-16,1 6 24,0 4-4,3 3 20,2 1 52,5-1 32,6-3 8,7-3-4,7-6 0,7-6-60,6-6-88,4-7-64,4-7-8,2-4 8,-1-3 44,-4 2 44,-4 4 28,-6 6 24,-6 6-32,-7 7 12,-7 6-36,-7 3 36,-6 3 20,-6-1-28,-3-2-56,-3-4-92,-2-4-92,-2-6-200,-2-6-384,-4-5-684,-6-5-916,-7-4-697,-10-4-299,-10 0-68,-12 0 239,-11 1 645,-8 4 1036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36.09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1 872,'1'0'1864,"0"1"300,1 0 253,2 1 11,0 2-324,1 4-336,2 4-216,0 4-195,0 5-173,1 6-264,0 6-240,-1 5-184,0 7-140,-2 3-104,1 2-88,-1 1-68,0-3-128,1-3-144,-1-5-236,-1-6-420,-1-7-504,0-9-849,0-9-635,-1-10-284,-1-11-4,-2-11 299,0-11 445,-2 0 868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40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1 601 644,'5'0'277,"1"1"0,-1-1 0,0 1 0,0 1 0,1-1-1,-1 1 1,0 0 0,0 0 0,0 0 0,-1 1 0,1 0 0,-1 0 0,1 0 0,-1 0-1,0 1 1,0 0 0,0-1 0,-1 1 0,0 1 0,1-1 0,-1 0 0,-1 1 0,1 0 0,-1 0-1,1 0 1,-1 0 0,-1 0 0,1 0 0,-1 0 0,0 0 0,0 1 0,0 4 0,-1-8-222,3 24 615,1 0 1,2 0-1,0-1 1,19 48-1,-22-67-662,0 0-1,1 0 1,-1 0 0,1 0-1,0-1 1,0 0-1,1 0 1,-1 0 0,1-1-1,1 1 1,-1-1-1,0 0 1,1 0 0,0-1-1,0 0 1,0 0-1,0 0 1,0-1 0,1 0-1,-1 0 1,1-1-1,-1 1 1,1-1 0,13 0-1,-13-1-11,0 0-1,0-1 0,0 1 1,0-1-1,0-1 1,0 1-1,0-1 1,-1 0-1,1-1 0,0 1 1,-1-1-1,0-1 1,0 1-1,0-1 1,0 0-1,0-1 0,-1 1 1,0-1-1,0 0 1,0-1-1,-1 1 1,1-1-1,-1 0 0,-1 0 1,1 0-1,-1 0 1,4-10-1,-3 5 110,-1 0 1,0 0-1,-1 0 0,0 0 0,-1 0 1,0 0-1,-1 0 0,0 0 0,-1 0 0,0 0 1,0-1-1,-1 1 0,-1 1 0,0-1 1,0 0-1,-1 1 0,-6-11 0,5 11-43,0 1 1,-1 0-1,0 1 0,-1-1 0,0 1 0,0 1 0,0-1 0,-1 1 0,0 1 0,-1-1 0,1 1 1,-1 1-1,-1 0 0,-10-5 0,12 7-236,-1 0-1,1 0 1,-1 1 0,0 1 0,0-1-1,0 2 1,0-1 0,0 1 0,0 0-1,0 1 1,0 0 0,0 0 0,0 1-1,1 0 1,-1 1 0,-14 6 0,11-3-737,0 0 0,0 1 1,1 0-1,-15 12 1,23-17 526,0 1 0,-1 0 0,1 0 0,0 0 1,0 0-1,1 1 0,-1-1 0,1 1 0,0 0 0,0-1 1,0 1-1,0 0 0,1 0 0,-1 0 0,1 1 0,0-1 1,-1 7-1,7 6-1209</inkml:trace>
  <inkml:trace contextRef="#ctx0" brushRef="#br0" timeOffset="1">259 61 16,'-14'-13'1772,"4"-5"5449,20 18-5157,10 0-548,7 0-528,7 1-644,7-1-752,0-1-940,3-1-624,-4-2-376,1-1-205,-7-3 141,-4-3 428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37.43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41 193 48,'-1'-8'1912,"-3"-9"508,-2-8 397,-1-3 251,1 0-440,0 1-620,0 4-580,3 5-507,2 6-401,2 6-400,4 7-472,5 7-520,3 8-473,5 6-467,4 6-372,3 4-168,2 3 176,3 2 399,0 0 553,-1 0 724,-1-1 664,-2-1 580,-3 0 428,-3 1 281,-4-1 99,-2 2-64,-3 0-136,0-1-144,-1-1-132,0-2-100,2-3-116,3-3-124,2-6-99,5-4-125,3-7-156,4-6-124,4-7-108,1-7-56,0-6-16,2-6 8,-4-5 20,-2-5 28,-4-3 8,-6-3 24,-6-2 24,-5 0-8,-5 2-4,-3 1-4,-2 3 0,-2 4-8,-1 5-16,1 4-12,1 5-28,0 4-36,1 5-24,3 6-16,1 8-4,2 9 8,4 11 16,2 11 32,3 11 8,2 11-4,2 8-4,2 8-4,2 6-32,-1 3-32,0 1-28,-2 0-24,-2-3-16,-3-5 4,-4-8 16,-4-7 40,-3-8 24,-5-8 48,-5-8 32,-4-7 8,-4-6 8,-6-8-12,-5-7-16,-5-7-56,-4-10-56,-3-8-72,-1-11-76,0-9-76,3-9-48,6-7-32,7-5-4,8-3 24,11-1 64,10 1 140,8 3 108,9 3 92,7 7 88,4 4 52,3 7 44,2 6-24,0 6-32,0 8-12,-2 6-4,0 7-8,-1 8-12,0 7-8,0 6 0,-2 4-12,1 4-12,-2 1 12,-2-2 40,-1-2 8,-2-4-60,-1-7-72,-1-6-24,1-8-20,-2-8-56,0-6-36,-3-8 52,-3-4 24,-5-5-8,-5-3-8,-7-2-28,-4 0-28,-5 1-12,-4 3 0,-3 4 4,-3 4 0,-3 6 8,-3 5-8,0 5 20,-1 5 0,2 6 28,1 6 8,3 5 8,4 5 12,4 6 8,6 4-8,4 2-16,7 2-24,5-1-40,5-2-8,6-3-60,6-4-52,3-5-24,7-5-24,3-5 12,3-5 52,1-2 60,-1-3 68,-5-2 32,-4 1 28,-6-1 0,-6 0-24,-8 0-16,-4 1-8,-6 0 20,-3 0 24,-5-2 24,-1-2 20,-4-2 20,0-4 20,-1-4-32,2-3-28,2-3-24,4-2 8,3-1 12,3 0 8,3 3 16,2 4 16,1 4 28,3 5-8,2 6-12,0 8 0,3 6-8,-1 8-28,1 7-100,0 5-192,-1 4-344,-1 3-488,0-1-560,-1-1-617,0-3-579,0-5-196,0-4 148,2-7 375,1-5 497,-3-6 900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37.70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1 172 1852,'1'-7'2836,"3"-9"401,0-6 239,-1-3-184,1-1-735,-2 1-837,0 4-604,0 5-364,0 6-204,1 7-148,0 8-128,0 11-108,1 9-52,0 11-32,0 8-28,1 8-92,0 6-140,0 3-172,1 1-220,-1-3-360,1-4-432,-1-5-412,2-9-833,2-8-431,1-8-100,4-9 188,1-8 351,3-9 441,-3-4 1412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39.97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1 188 420,'2'-6'1816,"1"-5"488,2-5 321,0-3 115,-1 0-352,0 2-460,-2 4-440,-1 5-355,-1 7-245,1 8-180,-1 7-176,2 7-188,2 6-156,3 3-132,4 1-112,3-1-60,5-2-128,5-4-104,5-6-28,6-6-8,5-8-12,4-6-24,0-8 92,-2-5 60,-3-4 36,-6-4 39,-7-3 73,-8 0 64,-7-1 56,-9 1 96,-6 1 104,-6 3 61,-6 1 51,-3 4 12,-4 3-16,-2 4-28,0 3-24,-1 4 12,-1 5 4,1 6-8,-1 7 8,2 6-16,2 8-56,2 5-72,5 4-68,5 1-60,4 1-68,6-3-76,5-3-68,6-5-68,5-6-68,4-6-36,4-7 0,2-7 52,1-8 80,1-6 124,-2-7 156,-1-5 152,-2-4 112,-3-2 80,-3 0 16,-2 2-16,-2 3-56,-2 3-40,-3 4-32,-1 5-56,-1 4 12,-2 5 12,-2 5 4,-1 6-16,-2 7-32,-1 5 0,-1 3-112,0 2-168,1 1-188,2-3-228,2-2-596,5-5-548,7-6-629,8-5-399,8-6-168,8-5 36,8-7 479,3-7 525,3-4 900,-1-5 832,-2-3 756,-4-2 724,-7 2 785,-7 1 555,-8 3 164,-6 4-56,-7 3-259,-6 3-437,-6 4-600,-6 3-500,-7 4-348,-6 3-232,-3 4-164,-4 4-100,1 5-44,2 2-44,2 3-64,4 2-80,4 1-80,6 2-84,5-2-172,7-1-148,8-1-68,9-2-20,9-3 36,8-1 60,7-2 128,3-2 156,1-1 96,-3-1 52,-4 0 12,-7-1 20,-9 1 40,-9 0 68,-9 2 52,-9 4 52,-9 2 76,-6 4 32,-5 5 0,-3 3-44,0 4-52,2 4-68,2 1-140,5 2-204,5-2-272,6-1-496,8-3-476,8-4-785,7-7-463,8-6-156,5-5 132,6-8 431,3-6 573,1-6 1020,-1-6 804,-1-5 720,-5-4 632,-6-3 633,-6-1 395,-7 1 84,-5 2-32,-5 2-284,-3 5-423,-2 3-545,-2 4-448,1 3-288,-1 4-208,2 3-104,1 4-84,0 4-44,1 5-36,1 5-40,0 7-16,0 4-60,1 4-52,1 2-40,0 0-40,-1-1-8,1-3-28,1-4-80,0-4-120,2-5-80,1-6-88,0-5-64,1-6-56,1-7 59,-1-7 145,1-7 108,0-7 224,0-5 248,1-2 224,0-1 144,2 0 120,1 3 81,0 4-53,0 4-128,0 6-104,0 8-60,1 8-68,0 10-12,0 11 8,1 11 24,-1 11 8,0 8-20,-2 6-20,-2 2-60,-1 1-40,-3-4-16,0-5 4,-1-6 44,-1-8 44,0-7 28,1-8 0,0-6-20,1-7-16,1-7-44,0-5-32,0-5-20,0-4-12,-1-5-8,0-4-20,1-2-56,0-3-52,2-2-32,2 0-16,2 1-12,2 1 36,2 3 68,0 3 92,1 4 56,-1 5 16,-2 5 12,-1 5-4,0 7-8,-1 9-20,0 8-12,0 8 8,-2 9-4,-1 7-24,-1 5-116,-1 2-132,-2 1-164,-1-3-184,1-3-276,0-6-280,0-5-220,0-6-112,1-6-13,-1-5 69,1-5 188,2-6 208,1-6 224,3-6 208,2-6 192,3-8 164,2-7 288,2-7 456,1-3 504,-1-2 292,-2 0 140,-2 5 40,-3 3-163,-4 7-349,-2 5-400,-3 8-252,-3 8-144,-1 9-72,-3 9-56,-1 9 8,1 8-24,1 6-28,2 4-40,4 0-52,6-1-84,7-5-104,8-5-60,6-8-56,7-8-40,5-7-24,0-7 20,0-8 44,-4-6 28,-4-5 76,-7-5 88,-8-3 92,-7-2 124,-8 0 84,-8 0 36,-8 2-4,-5 2-32,-7 4-24,-3 4-64,-3 5-16,0 6 32,-2 7 44,0 8 44,0 8 16,1 8 20,2 8-32,3 5-40,2 4-68,5 0-40,4-2-40,5-3-72,7-6-52,6-7-64,8-7-44,6-8-48,4-9-32,5-10 32,2-8 84,1-8 204,0-5 180,-1-2 104,-3 1 76,-4 4 16,-5 5-12,-4 8-108,-6 10-96,-3 12-56,-4 11-12,-1 10 8,0 8-48,1 6-120,5 0-244,7-1-516,8-3-872,10-6-961,9-6-483,7-7-168,2-6 63,-2-5 429,-8-7 816,-10-1 1616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41.61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18 28 1612,'-1'-2'2020,"-1"-1"341,0-3 339,-1 0-260,1 1-288,-1 1-216,1 3-183,1 4-185,0 8-256,1 9-284,1 9-204,0 10-208,1 10-180,0 10-152,0 7-96,1 6-72,0 3-56,1 0-68,1-2-100,2-5-124,2-7-128,0-7-112,2-9-84,1-9-292,1-10-148,3-8-16,3-10 92,3-9-8,2-9-61,1-9 257,3-9 192,0-7 284,1-7 276,0-4 388,-2-1 308,-3 1 189,-4 4 103,-3 5-120,-4 6-224,-4 7-224,-2 5-116,-4 8-36,-4 8 0,-4 8-20,-3 11-8,-3 10-20,-3 8-56,0 8-88,1 4-84,2 2-60,4 1-68,4-4-92,5-4-52,7-5-212,7-8-128,7-8-104,6-9-28,5-7 20,4-9 12,2-7 248,1-7 195,-3-6 273,-2-5 249,-6-1 179,-4-1 156,-5 1 40,-5 3 20,-5 5-100,-3 4-116,-2 5-64,-3 6-16,-3 4-16,-2 7-8,-1 6 0,0 5-36,0 5-44,2 4-88,3 3-76,4 2-100,3-1-132,6-1-108,4-4-124,5-3-92,2-5-36,3-5 32,1-4 88,-1-5 96,-2-5 112,-3-3 96,-5-5 72,-4-5 56,-5-5 36,-6-4 52,-4-3 24,-6-3 8,-5-1 0,-3 1-8,-4 2-32,-1 4-28,-3 4-12,-1 6 0,-1 6 40,0 6 36,-1 7 20,2 7 8,1 8-16,3 6-52,3 6-80,4 5-132,4 3-124,5 2-112,5 0-144,5-2-188,7-3-208,4-4-44,7-6-104,5-6-65,6-5 105,2-5 384,3-5 516,-1-2 336,-2-4 356,-5-1 297,-5 0 119,-6-1-100,-6 0-232,-4 0-184,-4 0-152,-4-2-84,-2-1-104,-2-2-36,-1-4-48,0-3-64,1-4-28,2-4-52,2-4 60,2-1 36,2-2 56,3-1 80,1 2 72,3 1 60,1 2 20,3 3 4,0 2 20,3 4-28,0 4-36,0 4-44,1 5-72,0 8-60,0 7-76,0 9-68,-1 7-88,-3 7-144,-3 6-168,-1 3-208,-4 2-292,-1-2-416,-2-3-548,-1-5-793,1-6-499,4-6-148,3-5 104,4-5 355,4-7 573,-3-3 1176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42.679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81 340 1584,'1'-10'2504,"2"-12"497,1-11 343,1-8-236,0-2-452,1 0-503,-1 4-525,1 5-316,-1 6-204,-1 7-160,1 5-152,0 7-156,0 8-156,1 9-148,-1 11-140,1 9-88,-2 12-108,-1 8-128,0 7-132,-1 5-140,-1 2-140,-1-2-160,0-2-132,0-5-104,0-7-172,0-6-236,1-8-196,0-7-124,0-4-29,-1-6 73,-1-4 228,-3-4 344,-3-3 432,-4-4 464,-3-4 440,-5-3 416,-2-3 360,-1-4 224,0-2 68,2-3-88,4-3-171,5-1-277,6-1-284,7-2-224,6 1-112,5 0-56,4 2-32,3 2 48,3 4 76,4 2 72,4 5 56,3 4 36,2 4 12,2 4-44,0 4-68,1 3-76,-1 4-96,-1 3-64,-2 3-64,-3 3-28,-3 2-20,-4 1-16,-5 0-4,-3 1 12,-4-2 40,-4-2 44,-2-2 40,-2-3 68,-2-4 44,-1-1 40,-1-4 12,0-2-12,-2-2-40,1-2-56,-1-2-56,-1-1-44,0-4-20,-1-3-12,0-6 8,0-6 4,2-5 0,1-6-12,2-3-12,4-2-24,3 0 4,3 2-8,2 2 28,1 5 20,1 3 0,0 5 4,1 4 4,1 5-8,0 5-12,2 6-12,2 6-8,1 7 12,2 5-8,0 5-32,0 4-64,-1 3-92,-1 0-68,-3 0-56,-2-1-24,-3-3 20,-2-4 72,0-3 96,-2-3 80,0-4 52,2-4 36,2-3 12,2-4 0,4-4-28,4-4-20,2-5-28,3-5-24,2-4-24,1-5 4,0-4 24,-3-2 36,-4-1 84,-6 1 112,-7 2 84,-7 1 32,-7 4 32,-8 2 4,-6 2-32,-4 3-92,-4 3-44,-1 3-32,-2 5-24,-2 4-8,1 5-36,-1 5-32,1 7-112,1 4-160,3 5-240,2 3-376,3 1-476,6 1-548,5-3-697,7-2-431,9-4-88,8-5 211,8-5 393,6-7 544,-2-3 1260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42.939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0 248 148,'4'-8'1940,"4"-10"700,4-9 553,0-4 347,0-1-60,0 1-399,-3 4-517,0 5-512,-4 3-416,0 5-368,-2 3-312,-1 5-220,0 5-167,0 5-153,-2 9-128,0 9-104,-1 10-76,-1 10-136,0 6-196,-1 7-256,1 2-305,0-1-371,1-2-444,1-6-612,3-6-668,3-7-661,7-8-219,4-6 96,6-7 307,4-6 609,1-7 796,-4-4 1540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43.43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0 276 1500,'2'-5'2340,"1"-6"533,2-5 315,1-4-208,-2-1-488,1 1-567,-1 2-589,1 3-424,-1 3-288,-1 4-180,1 5-152,1 5-124,1 6-108,0 6-72,2 6-72,2 4-84,2 2-84,2 2-96,3-2-132,3-2-140,3-5-96,3-4-4,5-6 52,3-6 92,1-4 191,1-6 265,0-4 292,-3-4 229,-3-3 191,-4-2 164,-4-3 120,-4-2 80,-4 1-56,-4 0-84,-4 1-116,-1 3-132,-3 2-144,-1 4-160,-1 2-88,0 4-68,-1 3-40,0 4-28,0 5-20,0 3 16,1 5 0,1 5 56,2 4 48,3 1 36,3 2 4,5-1-20,4-1-44,7-2-100,4-3-156,5-4-136,3-4-128,1-4-112,0-4-108,-2-4-88,-4-5-176,-5-6-368,-5-5-484,-6-5-621,-6-6-619,-7-4-236,-7-4 64,-8-2 355,-8-4 525,-1 6 832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43.70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90 67 420,'-6'-4'2220,"-4"-6"629,-5-2 479,-1-2 252,1 1-432,1 3-539,5 7-593,4 9-516,6 11-376,4 13-280,4 12-196,1 12-196,0 7-216,-3 5-256,-1 1-324,-2-4-304,-1-6-388,-1-8-432,2-8-780,3-11-781,4-11-387,4-10-68,4-11 180,4-10 335,2-10 797,-4-2 1336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43.84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0 140 1072,'2'-6'1924,"1"-7"741,2-6 491,-1-2 84,0-1-344,-1 2-447,-1 2-557,-1 5-548,-1 6-408,0 8-356,-2 9-448,0 10-596,-1 9-980,1 9-1292,-1 6-689,1 3-295,1 2 44,1 0 351,2-4 809,1-9 1536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46.05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47 349 516,'-3'-4'2076,"-1"-4"552,-2-4 429,0-1 199,0 0-380,0 0-447,1 3-465,0 1-468,2 4-376,0 3-284,3 5-248,2 5-212,1 8-132,2 6-92,3 6-72,2 5-92,3 3-100,2 0-80,1-2-60,2-4-72,2-5-124,3-7-52,2-8 32,4-10 44,1-11 40,0-9 84,0-11 144,-3-10 128,-4-9 56,-5-5 64,-4-4 48,-3 1 60,-4 5 52,-2 5 60,-2 7 60,0 8 64,0 7 16,0 7-28,1 8-24,2 8-88,2 10-104,4 11-112,2 11-148,4 13-168,0 11-160,1 10-144,0 9-152,-3 7-96,-3 5-40,-4 1 40,-5 0 64,-6-3 120,-3-5 152,-4-8 140,-4-8 168,-3-10 128,-2-10 116,-3-9 92,-2-10 52,-2-8 20,-2-9 0,-1-8-28,1-8-40,1-10-56,4-8-72,6-9-64,8-10-48,9-7-12,9-7-12,10-4 48,8-1 88,6 2 128,4 4 148,1 7 112,0 7 80,-2 8 12,-1 8-28,-3 9-80,-2 8-124,-2 8-156,-2 8-172,-1 8-180,0 6-212,-1 5-180,1 2-232,1 2-280,2-1-64,2-4-76,3-4 96,2-6 107,2-6 281,1-9 412,-2-7 292,-3-7 380,-3-6 268,-7-6 220,-7-4 69,-8-2 7,-9 0-68,-8 2-124,-7 4-152,-7 4-148,-4 6-124,-3 7-96,-2 7-96,0 7-76,2 7-104,3 6-84,5 4-104,5 4-112,7 1-96,6 1-164,7-2-36,9-3-16,8-4 104,7-4 188,8-3 292,5-2 320,5-2 212,3 1 132,0 2 8,-3 3-44,-2 6-164,-6 6-100,-7 9-76,-6 8-24,-8 8-20,-7 8-4,-6 6-12,-7 4-12,-3 1 4,-3 0-4,-2-4 4,1-5 0,1-6-28,2-8-28,1-7-32,2-8-36,2-7-24,1-7-16,2-7-16,1-7 0,2-8 12,1-8-8,2-9-20,1-10-8,0-10-4,-1-11 0,0-8 0,-2-9 4,-1-3 20,-1-2 20,-2 3 16,0 6 28,0 7 16,-1 9 28,2 7 24,1 7 4,2 6 8,2 5-4,3 4 0,4 5-12,2 3-20,5 3-8,2 5 0,4 4 8,3 6 12,2 5 0,1 5 4,0 6 0,-3 6-32,-3 4-36,-4 4-48,-6 3-40,-8 2-20,-8 1-12,-8 1 8,-7-2 40,-6-1 32,-3-3 8,-2-4-16,0-4-60,2-5-148,4-5-320,5-7-368,7-6-424,7-6-409,8-9-235,10-5 72,8-7 448,7-2 688,5-2 980,1 1 916,1 3 616,-3 4 312,-3 5 12,-4 5-195,-5 5-437,-3 7-436,-4 5-280,-3 6-216,-3 4-196,1 3-228,-1 2-232,2 0-216,3-2-176,4-3-140,4-3-60,4-6 44,2-5 112,2-5 148,-1-6 147,-4-5 165,-4-4 228,-6-5 197,-8-3 127,-7-2 92,-8 0 52,-7 1-12,-7 3-104,-6 4-128,-4 5-96,-4 8-60,-1 7-40,-1 7-52,1 8-40,4 6-36,3 5-68,5 3-68,6 2-100,5 1-108,9-3-140,7-2-100,9-5 8,8-5 83,9-5 109,6-3 260,7-4 364,3-3 268,1-2 121,-2 0 31,-4 1 12,-4 0-92,-8 3-180,-6 1-132,-6 2-72,-6 0-48,-6 0-48,-4 0-28,-3-2-20,-2-3 4,-2-3 40,-1-4 136,0-4 164,4-5 116,3-5 68,7-4 40,7-5-12,7-2-108,8-2-136,6-1-132,6 2-152,5 2-228,6 3-300,3 3-600,2 2-988,-1 2-977,-1 2-443,-3-1-104,-6-1 116,-5-2 495,-6-4 921,-8 3 1596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7:41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115 126 456,'2'-5'1098,"0"0"0,-1 1 0,1-1 0,1 1-1,-1-1 1,1 1 0,0 0 0,0 0 0,0 0 0,7-7 0,-3 6-275,0-1 0,0 1-1,0 0 1,1 0 0,13-5 0,-3 3-576,-1 1 0,1 0 0,0 2-1,1 0 1,21-1 0,-22 3-227,0 1 1,-1 1-1,1 1 0,-1 0 1,1 2-1,-1 0 0,1 1 1,-1 0-1,24 11 0,-31-11-23,0 1 0,0 1 1,-1-1-1,0 2 0,0-1 0,0 1 0,-1 0 0,0 1 1,0 0-1,-1 0 0,0 1 0,-1 0 0,0 0 0,0 1 0,-1 0 1,6 13-1,-1 6 26,-1 0 1,-2 0 0,-1 0-1,4 54 1,-6 124 225,-4-135-158,0-12-14,27 636 242,-22-659-312,5 40-11,-10-71-28,0 1 0,0 0 0,0 0 1,-1 0-1,0 0 0,0 0 1,-1-1-1,-3 9 0,3-12 10,1-1 0,-1 1-1,0-1 1,0 0 0,0 1-1,-1-1 1,1 0 0,0-1-1,-1 1 1,1 0 0,-1-1-1,0 1 1,1-1 0,-1 0-1,0 0 1,0 0 0,0 0-1,-6 1 1,-7 0-76,-1 1-1,-19-1 0,28-2 51,-161 6-1477,-37 2-4253,1 13-3608,163-13 7554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46.96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12 38 1592,'-1'0'2116,"0"-1"449,-1 1 351,-1-1-220,1 0-352,0 1-344,1-1-303,2 1-341,2 1-332,3 0-244,5 0-156,6 1-108,7 0-68,8 1-68,10 0-56,9 1-52,8-1-64,7 0-80,4-1-116,3-1-152,0-1-156,-3-2-220,-5-1-332,-8-1-588,-7-1-628,-11 0-753,-8-1-487,-12 0-132,-10 0 160,-11-1 495,-11-1 645,-3 1 1188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47.23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54 21 932,'-3'-2'2076,"-3"0"421,-3-3 399,-2 1 4,1-1-464,2 2-464,2 4-291,6 6-177,5 8-248,6 12-188,6 10-124,4 12-144,4 8-180,3 8-232,1 3-152,1 2-120,-1-2-180,-1-5-240,-3-5-284,-3-9-456,-3-7-668,-3-9-920,-2-8-705,-3-7-231,-1-6 48,-1-5 315,0-6 597,2-4 916,-1-2 1644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48.36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550 92 1084,'-1'-4'1740,"-2"-3"288,-2-5 125,0-1-305,0 0-420,-1 1-368,0 1-328,-1 2-268,-1 2-144,-4 4-32,-4 2 132,-7 5 176,-6 5 132,-8 7 104,-6 7 21,-5 10-37,-3 9-156,-1 11-168,1 10-120,6 9-100,6 8-72,9 3-68,11 3-96,10-3-112,12-4-120,10-6-104,10-9-136,7-11-172,8-12-36,3-12 32,3-11 71,-1-12 97,0-10 200,-4-10 240,-4-8 108,-5-8 64,-6-6 12,-7-6 4,-6-2-72,-8-2-48,-7 2-20,-7 2-16,-8 4 12,-6 5 9,-6 7 39,-5 7 76,-4 7 60,-1 8 0,1 9-4,2 7-40,4 7-112,7 6-172,7 5-232,9 2-260,10 0-297,10-1-307,11-4-496,10-6-388,9-6-112,8-8 112,6-7 231,4-7 349,0-6 740,0-7 716,-1-4 524,-4-4 440,-4-3 444,-4-2 357,-5 1 99,-6 1-56,-6 3-120,-5 5-200,-5 4-276,-5 4-232,-4 7-160,-4 6-91,-2 8-65,-3 8-56,-1 9-64,0 7-132,1 6-104,1 5-76,1 2-60,2 0-52,3-1-64,2-4-68,3-5-80,2-5-148,4-7-116,4-7-88,3-7-12,3-9 12,1-8 36,1-8 144,-3-8 107,-1-6 109,-4-6 108,-3-3 128,-4-2 121,-3 2 79,-4 3 44,-1 4 12,-2 5-44,-1 6-88,-1 5-92,0 5-36,-1 7-12,-1 7 16,-1 9 20,-1 7 4,1 8 28,0 6-64,1 5-92,2 3-196,3-1-312,4 0-492,4-5-665,6-5-731,6-5-472,7-6-176,7-7 111,5-5 377,3-7 600,-5-3 1140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48.74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214 175 356,'3'-7'1980,"4"-7"508,3-7 413,1-3 203,-1-2-504,-2 2-540,-6 3-507,-4 3-457,-8 6-368,-5 5-196,-6 6-112,-4 8-96,-3 7-44,-3 9 0,2 6-8,0 8-8,4 3-44,4 3-40,6 0-72,5-2-120,7-5-112,7-5-272,8-7-180,8-8-132,8-8-140,6-9-60,4-7-48,3-9 248,0-5 287,0-5 281,-4 0 252,-4 0 184,-6 3 177,-5 4 99,-7 7-64,-6 8-112,-5 10-68,-5 8-48,-4 9-92,-1 7-200,1 4-264,1 1-384,2-2-792,6-4-905,5-5-515,8-7-196,7-6 51,5-8 257,5-8 732,-3-3 1428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49.42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27 182 1028,'0'-8'2236,"0"-10"529,0-7 379,0-4-104,0 0-464,0 2-575,0 5-509,-1 6-432,-1 9-304,-2 11-192,0 12-108,-1 14-92,1 12-76,0 11-92,2 8-52,2 5-136,3 3-184,2 0-192,4-3-280,3-6-388,6-6-556,4-9-429,6-8-323,4-9-72,4-9-32,2-9 228,0-8 555,0-10 717,-3-8 720,-1-8 548,-4-6 688,-4-5 577,-2-4 375,-5 0 52,-3 3-92,-3 4-224,-3 5-348,-3 7-387,-1 7-353,-1 7-216,-2 10-108,-2 10-72,0 8-40,-1 9-44,0 5-64,2 4-84,1 0-136,3 0-220,3-4-148,5-4-280,6-5-273,7-7-151,5-7-60,4-6 128,3-6 80,-1-7 304,-1-5 380,-5-6 320,-4-5 372,-5-3 372,-5-3 412,-6 0 208,-2 1 64,-3 3-20,-2 3-123,-2 4-273,-1 4-336,0 4-200,0 5-128,-2 5-96,0 7-80,0 6-48,-1 6-36,2 5-56,1 2-100,2 0-164,4-1-116,5-3-596,4-5-473,6-4-663,3-7-560,1-6-184,0-7-45,-2-6 525,-6-9 444,-6 0 1040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49.66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66 20 1712,'-4'-2'2492,"-6"-4"401,-4 0 327,0 1-128,2 5-664,4 6-611,5 10-457,5 9-364,5 10-312,4 9-320,4 8-292,1 4-332,1 1-396,-1-2-488,0-3-516,-1-8-929,0-8-471,1-8-108,0-11 164,2-11 359,-1-11 457,-2-4 1432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49.83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130 135 272,'1'-6'1996,"3"-8"656,0-6 417,1-1 263,-1-2-420,0 3-679,-1 3-697,-1 7-572,-1 7-376,-2 9-276,-2 10-288,-3 12-384,-2 9-616,-3 6-896,-3 6-861,-1 1-415,-1-2-116,-3-2 179,-1-8 497,-4-7 836,3-10 1640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50.29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142 27 580,'-5'-2'1440,"-7"-3"272,-5-1 357,-3-1 19,-1 2 32,1 3-28,2 6-108,4 6-164,4 8-303,6 9-413,6 10-444,4 6-268,4 7-188,3 4-160,2 0-188,1-2-272,-1-3-344,-1-7-324,-1-8-549,-3-10-531,0-9-368,-2-11-108,-1-12 76,0-12 263,-1-12 853,-1-8 1128,0-5 1140,-1-3 1036,0 3 797,-2 3 439,0 7-36,-1 6-392,-1 6-579,1 7-641,-1 7-512,1 10-416,1 11-404,2 12-460,2 12-628,3 9-968,4 8-929,6 5-455,7 2-100,11-1 175,12-5 493,14-6 872,-4-12 1636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51.01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29 1 64,'1'0'1724,"1"2"560,1 2 505,-1 5 235,1 6-308,-1 9-336,0 10-351,-1 11-409,-1 13-408,-2 11-280,-1 10-200,-2 6-200,-1 4-176,0-1-148,0-2-108,1-8-80,0-8-60,2-10-20,1-11 0,1-9 8,0-10 20,1-7 16,2-9-124,1-6-84,1-8-56,2-7-48,2-8-40,1-7-4,0-6 104,2-7 80,1-3 44,2-3 24,1-2 12,2 2 32,1 1 52,1 3 52,-1 4 44,1 4 40,-2 5 40,-1 4 4,-1 5-8,0 5-24,-1 5-36,2 5-28,1 7 0,1 7-12,-1 5-4,-2 7-20,-2 5 8,-4 5-28,-5 2-32,-4 2-20,-5-1-28,-4-2-36,-5-2-24,-2-4-52,-2-3-92,-2-5-164,-1-5-308,1-4-428,0-4-565,3-6-699,2-5-436,4-4-104,5-5 167,6-4 381,9-4 564,1 1 1320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51.52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137 202 576,'5'-1'2036,"6"-1"560,6-1 453,2-1 183,2-1-544,-2-1-508,0-1-443,-2-1-485,-1-3-392,-1-1-292,-2-3-116,-1 0-124,-3-1-104,-1-1-108,-5 1-92,-3 0-76,-3 0-36,-5 3-28,-4 2 8,-3 5 32,-5 4 80,-4 7 68,-5 6 56,-2 9 36,-2 9-28,-1 8-64,1 7-132,2 5-156,4 3-144,7 1-180,6-2-132,7-4-112,9-6-356,10-7-132,9-8 7,6-8 97,6-9 140,5-9 208,1-8 576,0-8 412,-2-7 452,-3-5 360,-3-4 184,-4-1 93,-4 3-53,-5 2-132,-4 5-300,-3 4-320,-3 6-224,-3 5-112,-2 7-156,-5 8-168,-2 7-256,-2 9-384,-3 5-444,1 5-585,1 2-675,4 0-400,3-3-40,5-5 247,5-6 409,4-8 544,0-6 1372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8:00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50 480,'-4'4'8804,"19"5"-7618,12 16 31,-18-17-933,0 1 1,0-1-1,1 0 1,0-1-1,0 0 1,1-1-1,0 0 0,0 0 1,15 4-1,-1-4 52,0-1 0,0-1 1,1-1-1,0-2 0,-1 0 0,40-5 0,157-32 248,-174 27-530,-41 8-57,311-50 8,-270 46-176,1 3 1,-1 2 0,1 2-1,79 13 1,-120-13 87,0 0 0,0-1-1,1 0 1,-1 0-1,0-1 1,1 0 0,-1-1-1,0 0 1,1 0 0,-1 0-1,0-1 1,0-1 0,0 1-1,11-6 1,15-8-147,2 2 1,0 1-1,50-12 0,-64 21 209,0 1-1,0 0 0,0 2 0,1 0 1,-1 2-1,0 0 0,27 6 0,164 43-18,-117-24 158,123 15 0,-144-34 119,129-4 1,-156-6-803,-1-1 0,1-3-1,85-25 1,-75 10-2457,-53 20 2441,-1 0 1,0 0 0,0-1-1,0 1 1,-1-1 0,1 0-1,-1 0 1,1 0-1,-1 0 1,0-1 0,3-4-1,-2-2-1099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51.909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1 256 24,'3'-8'2040,"3"-9"772,3-8 617,1-5 451,1-3-228,0 2-339,-1 2-513,-1 4-576,0 5-480,-2 4-404,0 5-351,0 4-325,-1 4-296,-1 2-196,1 5-164,-1 4-92,1 4-120,-1 6-84,0 4-88,-1 4-100,-3 2-56,-2 2-61,-2 0-27,-2-1-44,-3-1-40,-1-2-28,-2-2 8,-2-3 4,0-2 56,0-4 64,0-2 84,2-3 96,3-2 56,2-3-160,5-3-120,4-2-52,7-3-160,5-3-32,8-4-9,8-3 197,8-3 0,9 0-420,9-1-620,8 1-412,4 2-208,1 2-89,-2 2 121,-6 3 496,-13 1 1540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53.16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1 728,'3'0'1560,"3"1"236,4 4 309,1 3-133,3 5-236,3 7-208,2 4-92,4 5-108,4 3-216,5 2-236,7-1-175,7-3-193,9-4-220,9-5-204,8-7-224,7-7-188,6-7-236,6-6-45,1-5-31,2-5 64,0-3 180,-1-2 248,-4 1 252,-3 2 196,-5 3 208,-5 7 128,-5 4 57,-5 7-41,-4 6-24,-3 5-76,-3 4-96,-3 2-88,2 0-88,1-1-44,5-2-108,6-3-92,6-5-76,7-4-64,6-5-36,6-5-60,3-5 44,3-4 60,1-4 40,0-1 28,-2 2 36,-3 1 48,-4 5 28,-5 4-8,-5 5 36,-5 5 40,-4 2 44,-5 3 24,-4 1 32,-2 0-16,-2-1-76,1-3-24,2-2-44,4-3-48,4-5-64,5-3-56,5-5 20,6-3-28,4-2-28,3 0 16,3 2 28,0 4 72,-1 5 40,-2 5 68,-4 6 44,-4 4 40,-4 3 20,-2 2-88,-2 1-192,-2-2-248,-2-2-448,-3-3-704,-4-3-1065,-3-3-607,-6-4-180,-8-4 12,-9-4 319,-11-4 601,-11 1 1356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54.399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33 2 280,'-1'-1'2292,"-3"0"492,-1 1 321,-1 1 243,0 1-408,1 4-719,1 3-681,2 6-428,3 7-284,0 7-232,2 8-216,3 7-188,0 7-192,1 5-208,0 2-240,-1 1-360,-1-3-488,-2-6-552,-2-8-653,-1-8-475,-2-12-132,-4-11 160,-2-14 395,-3-15 525,-1-4 1132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55.69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18 127 1080,'-1'-8'2620,"-2"-7"381,0-6 227,-1-2 144,0 0-892,2 3-923,3 7-637,3 9-364,5 10-260,4 11-256,6 11-376,3 8-472,3 7-432,3 5-409,1 3-243,1-1-32,-2 0 248,-2-4 528,-3-5 648,-3-4 756,-2-4 724,-4-4 484,-2-3 216,-3-1 8,-2-1-168,-1-1-343,-1 1-421,0-2-324,1 0-204,1-3-144,2-2-108,2-5-156,2-4-320,4-6-180,3-6-9,2-7 21,1-8-4,1-8 80,-2-9 248,0-9 252,-3-7 132,-4-4 144,-3-2 156,-3 2 168,-3 6 152,-1 5 32,-2 8-55,-1 8-89,-1 7-84,0 7-88,-1 9-88,-1 8-88,2 11-52,0 10-20,2 12-16,3 9-28,1 11-20,3 7-24,1 8-4,1 5-12,1 3-16,-1 2-8,0 0-20,-2-2-20,-2-4-28,-2-6-16,-2-8-4,-2-7 8,-2-8 24,-3-7 48,-2-8 52,-4-6 44,-4-6 36,-5-6 20,-4-7 0,-5-7-32,-5-7-56,-2-7-64,-2-8-100,2-7-116,2-6-216,7-5-140,7-5-68,9-2-88,10-2 11,9 0 133,9 1 292,6 4 344,7 4 260,2 5 264,2 5 149,-1 6 15,-1 6-48,-3 5-176,-2 6-156,-2 5-132,-2 6-76,-1 5-56,-1 4-24,1 3-28,2 3-24,2-1-64,3-2-60,2-2-36,3-6-36,2-5-24,1-7-16,-1-7 36,-2-6 28,-5-8 28,-5-6 32,-6-5 28,-8-4 8,-7 0 20,-10 1 12,-6 3 16,-8 4 16,-5 6 32,-6 8 20,-2 7 28,-3 10 28,-1 9 16,1 8-12,3 10-28,5 8-36,6 6-36,8 4-44,8 3-44,7 0-32,9-1-40,8-5-8,7-5 0,6-6 20,5-5 28,3-6 68,2-5 76,0-4 28,-2-3 12,-4-2-16,-4-2-8,-6 0-24,-5-2-12,-5-1 16,-6 0 60,-4-3 32,-3-2 24,-5-4 24,-1-4 8,-2-6-20,0-3-100,1-5-48,4-3 8,4-2-76,3-1-52,7 0-20,5 2 72,4 4 44,5 5-8,2 6 76,2 6 76,-1 8 56,0 9 12,-2 7-12,-4 9-24,-3 6-80,-4 4-156,-5 4-292,-2 1-456,-3-2-604,-1-2-945,1-5-543,2-5-204,3-5 80,6-7 335,2-6 557,-1-5 1420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55.93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0 220 1320,'2'-10'2944,"2"-10"533,0-8 371,2-5 316,-1 1-767,0 2-929,-1 4-708,-1 5-496,0 7-352,0 8-308,1 10-264,-1 11-292,2 13-224,0 12-208,0 10-224,-1 9-244,0 4-276,1 3-256,-1-1-384,3-3-524,1-7-665,4-7-323,5-7-20,4-10 203,5-7 425,4-9 648,-2-7 1400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56.47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1 244 856,'2'-4'2136,"2"-4"529,1-4 399,1-1 96,-1 0-540,0 2-563,-1 2-505,-2 5-476,0 7-388,0 6-292,2 6-216,2 6-188,4 4-120,4 2-72,4 0-44,6-4-68,6-4-36,4-5 52,3-8 12,0-7 4,0-8 40,-4-7 128,-5-7 104,-7-7 56,-6-4 68,-8-4 52,-8-1 20,-8 1-20,-7 3-20,-5 3-16,-5 5-20,-4 8-16,-2 6 4,-2 8 12,0 9-20,1 7 0,1 9-12,3 7-12,4 7-36,4 4-32,5 2-24,6 0-32,4-2-44,8-5-64,5-6-60,8-6-20,7-8 52,4-7 32,4-7 60,1-8 160,1-5 192,-2-5 140,-2-2 44,-5-1 36,-3 2-8,-4 4-48,-6 4-112,-4 7-104,-4 6-160,-3 8-148,-4 7-200,-1 6-284,0 3-420,2 1-568,3-2-681,5-3-635,7-4-228,7-6 44,10-5 295,7-5 497,-2-3 808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56.864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149 257 480,'2'-7'2128,"3"-7"600,0-7 405,-1-7 91,-2-2-484,-3-2-631,-3 2-693,-3 2-592,-3 4-408,-4 5-252,-2 5-128,-1 6-52,-3 6-40,1 6 0,1 4 0,2 5 8,3 3-4,5 3-4,5 0-8,6 1-28,6-1-36,7-2 0,7-1 0,5-3 12,3-1 28,1-3 32,-2-2 76,-3-2 24,-4-1 28,-5-2 44,-6 1 64,-5-1 40,-7 1-4,-7 2 4,-7 3 0,-5 4-16,-5 4-76,-5 6-64,-1 5-96,0 3-152,3 3-268,3 1-428,6-1-692,7-3-769,9-3-539,10-5-184,10-5 60,8-5 331,8-7 629,-1-3 1208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4:59.080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0 416 140,'2'-6'2312,"4"-7"656,0-5 453,1-4 299,-1 0-348,-1 0-695,0 4-813,-1 2-628,-1 5-420,-1 4-296,0 5-208,-1 6-152,0 7-116,0 8-56,-1 6-32,0 5-36,-1 5-36,0 0-44,-1 1-16,0-4-4,1-3-8,-1-5-4,2-6 20,0-4-68,1-6-32,1-5-12,1-6 20,1-6 20,0-7 16,0-7 116,1-7 60,1-6 40,0-3 44,2-4 4,0 1-12,3 1-8,1 3 20,0 4-8,0 5-12,0 6 16,0 7 36,1 6 48,1 7 64,2 8 20,0 9 12,0 9-8,-1 7-24,-2 6-52,-1 5-72,-3 1-44,-2 0-36,-1-4-4,-1-4 8,-1-5 40,-1-5 64,-1-6 60,0-5 32,-1-5 12,0-3-12,-1-6-60,1-6-96,1-6-64,1-8-32,2-8-8,1-7 8,3-5 44,3-2 64,3-2 36,1 3 48,1 3 36,0 5 24,1 6-4,-2 5-16,0 7-16,0 8-40,-1 8-44,0 9-44,-1 10-32,0 9-28,0 7-60,-2 5-108,-2 3-148,0 0-136,0-2-116,0-4-128,2-5-340,2-7-256,3-5-76,2-8-25,3-7 17,1-8 80,1-7 448,0-7 508,1-6 524,-3-4 528,-1-4 384,-2 1 240,-4 2 89,-1 2-73,-4 6-240,-1 4-336,-3 5-244,-1 7-164,-1 7-116,0 7-76,1 7-44,2 5-8,3 4-24,3 1-64,4-1-76,4-3-72,4-6-20,4-4-44,2-8-36,1-6 36,-1-6 56,-2-7 56,-5-6 16,-5-6 40,-5-5 44,-6-4 20,-6-2 16,-5 0 20,-5 1 32,-5 4 48,-3 3 32,-5 6 40,-2 6 48,-3 7 36,-3 9 8,-1 8-24,-1 9-32,1 9-52,2 6-56,3 6-64,4 3-52,5 1-32,6-1-48,7-4-80,6-5-40,8-6-44,7-6-4,5-8 4,4-6 36,2-8 80,2-6 76,0-7 128,-1-4 140,-2-4 116,-3 0 72,-3 1 44,-4 2 12,-3 5-64,-3 3-136,-4 6-100,-2 5-68,-4 7-88,-1 5-76,-3 5-76,1 4-68,0 2-144,1-1-196,5-3-272,3-3-232,6-4-200,5-6-88,3-4 55,2-6 181,2-6 336,-2-4 432,0-5 484,-3-3 376,-3-1 216,-3 1 140,-3 1 37,-2 4-125,-2 3-232,-3 6-224,-2 4-140,-2 6-100,-1 6-84,-1 6-40,0 5 16,0 4 48,3 2 40,3 0 80,6-2 36,4-3 104,7-4-28,4-7-44,5-5-40,2-7-84,2-8-4,-1-7-64,-2-8 52,-3-5 36,-4-5 28,-4-3 32,-3 1-24,-5 3-40,-3 3-8,-2 6-20,-2 4-72,-2 6-76,0 5-120,-2 5-72,0 6-44,-1 7-28,-1 8 28,-1 11 76,1 9 132,-1 11 88,3 11 100,0 9 68,2 9 32,1 7 24,3 4-32,0 4-24,-1-1-84,-1-2-60,-3-4-72,-3-7-52,-5-7-32,-4-8 4,-6-9 12,-5-9 20,-6-10 24,-4-9 32,-4-9 8,-5-11 8,-2-10-28,0-11 4,1-10-4,6-9-4,8-8-80,10-8-84,12-7-52,13-5-76,14-4 16,11 0 148,9 0 232,4 6 208,3 5 192,-2 9 208,-3 8 96,-3 9-56,-3 8-92,-4 8-88,-2 8-80,-3 9-128,-2 7-108,-1 7-72,0 5-120,0 3-168,0 0-208,2 0-172,3-4-112,3-4-60,2-5 44,3-7 152,-1-5 188,0-8 196,-2-6 144,-4-7 80,-4-7 56,-7-4 4,-8-5 0,-8-2-32,-10 1-32,-11 3-44,-10 4-24,-10 8 16,-9 9 0,-4 11 8,-2 12-4,0 11-8,5 9-44,7 7-72,7 6-80,10 1-84,11-1-40,11-3-20,10-6-32,10-8 36,7-6 76,6-10 8,3-9 4,2-9 32,0-10 104,-1-7 108,-2-4 48,-4-3 60,-3 3 32,-5 4 8,-6 7-32,-3 11-96,-5 10-96,-3 12-120,-2 11-312,-1 8-576,1 5-941,3 4-663,4-2-316,7-3-72,5-5 235,6-7 517,-3-7 1244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00.578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161 107 1816,'1'-2'2420,"0"-2"465,1-2 307,1-2-388,0-1-488,0 0-447,-1 0-413,1 1-324,0 0-164,1 2-68,0 0-64,2 1-108,3 1-128,2-1-92,3 1-104,2-1-124,1 1-96,-1 1-72,-1 1-68,-2 5-76,-1 4-68,-4 8-36,-2 9-48,-4 8-68,-5 10 8,-7 6 8,-7 6-20,-8 3 24,-5 0 36,-5-3 76,-2-4 44,-1-5 44,2-8 40,3-6-8,6-7-24,5-6-44,8-7-80,6-6-88,9-7-92,9-7 24,9-6-68,8-6 0,8-5 76,6-3 80,4-2 92,1 1 4,-1 2 92,-3 3 40,-4 4 8,-6 4-20,-4 6 0,-4 5 0,-4 6 24,-2 8-36,-1 5-16,-1 6-32,1 3-24,0 2-64,1 0-128,3-1-144,3-5-136,3-4-24,4-5 0,2-7 20,2-4 12,-1-6 176,-1-4 212,-4-4 131,-3-2 134,-5-2 135,-6-2 184,-4 0 76,-6-3-24,-4 0-52,-4-1-64,-2 1-84,-3 1-64,0 2-40,0 3-36,-1 4-28,1 4 28,-2 6 0,-2 7-24,-3 9-16,-1 7 8,-1 9-12,2 7-16,2 4-8,4 4-28,6 0-52,7-1-88,6-3-180,8-6-132,7-7-104,6-7-36,3-7 36,3-5 88,-1-5 196,-2-3 148,-4-2 120,-4-1 96,-5 0 60,-6 0 20,-3 0-20,-3-2-24,-4 0-24,-1-3-32,-3-3-36,0-3-28,0-3-8,-1-2-12,-1-2 0,-2-3-4,-1-1-4,-2-1-4,-2 0-12,-1 0-4,-3 0 4,-1 3 16,-4 2 32,-2 1 32,-2 4 20,-3 1 8,0 4-4,-1 3-32,-1 4-20,-2 5-48,-1 5-36,-3 8-12,1 7 20,0 8 16,2 7 8,2 5 16,4 5-44,5 1-32,4-1-88,6-1-132,5-4-212,5-4-316,3-6-420,5-6-677,5-6-679,4-5-272,4-4-8,4-4 195,3-1 417,-3-2 808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01.02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1 264 524,'1'-2'1924,"2"-4"636,2-2 521,0 0 75,0-1-236,0 1-351,-1 3-437,0 5-508,0 5-428,-1 6-320,-1 7-228,0 5-156,-1 4-160,1 4-120,1 0-92,0-1-40,2-2-60,0-4-108,1-3-60,2-6-56,1-4-56,0-5-32,-1-4-16,0-5 72,-2-4 56,0-5 40,-3-7 60,0-6 52,1-6 28,0-5-40,2-2-48,3-1-76,1 0-80,3 3-196,4 2-300,3 3-300,5 3-472,5 3-581,5 4-703,5 3-280,4 4 40,3 2 227,2 1 437,0-1 604,-9 2 1484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3:26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1 180,'3'164'11071,"7"0"-5608,42 327-2504,-51-480-2953,0-1-21,0-1-1,1 1 1,0-1 0,0 1-1,1-1 1,0 0 0,5 10-1,-8-18-3,1-1 0,-1 1 0,0-1 0,1 1-1,-1-1 1,1 1 0,-1-1 0,1 1 0,-1-1-1,1 0 1,-1 1 0,1-1 0,-1 0 0,1 0-1,-1 1 1,1-1 0,-1 0 0,1 0-1,-1 0 1,1 0 0,0 1 0,-1-1 0,1 0-1,-1 0 1,1 0 0,0 0 0,-1 0 0,1-1-1,-1 1 1,1 0 0,0 0 0,-1 0 0,1 0-1,-1-1 1,1 1 0,-1 0 0,1-1-1,-1 1 1,1 0 0,-1-1 0,1 1 0,-1 0-1,0-1 1,1 1 0,-1-1 0,1 1 0,-1-1-1,1 0 1,18-27-879,-18 27 869,72-156-3547,-51 106 2850,42-74-1,-61 119 813,0 1 0,1-1-1,0 1 1,1 0 0,-1 0-1,1 0 1,0 0 0,0 1-1,0 0 1,1 0 0,-1 1-1,1-1 1,0 1 0,0 0 0,0 1-1,9-3 1,-8 4 2,-1 0 1,0 0-1,1 1 1,-1 0 0,0 0-1,1 1 1,-1 0-1,0 0 1,1 1-1,-1-1 1,0 1-1,0 0 1,0 1-1,-1 0 1,1 0-1,-1 0 1,7 5-1,-5-3-4,0 1 0,0 0 0,0 0 0,-1 1 0,0 0 0,0 0 0,-1 0-1,0 1 1,0 0 0,-1 0 0,0 0 0,0 0 0,-1 1 0,0-1 0,-1 1 0,0 0-1,0 0 1,1 13 0,-3-15-87,0-1 1,0 1-1,0-1 0,-1 1 1,0-1-1,0 1 0,-1-1 1,0 0-1,0 0 0,0 0 0,-1 0 1,1 0-1,-2 0 0,1 0 1,0-1-1,-1 0 0,0 0 1,-1 0-1,1 0 0,-1 0 0,0-1 1,0 0-1,0 0 0,0 0 1,-1-1-1,-7 4 0,3-3-225,0-1-1,0 0 0,0-1 0,0 0 1,0 0-1,0-1 0,0 0 0,-1-1 1,1 0-1,0-1 0,-11-1 0,13 0-527,-1 1 0,1-1 0,0-1 0,0 0 0,0 0 0,0 0 0,0-1 0,-7-5 0,3-5-2686,12 14 3351,0-1-1,0 1 1,0-1-1,0 1 1,0-1-1,0 1 1,1-1-1,-1 0 1,0 1-1,0-1 1,0 1 0,1-1-1,-1 1 1,0-1-1,1 1 1,-1 0-1,0-1 1,1 1-1,-1-1 1,1 1-1,-1 0 1,1-1-1,-1 1 1,1 0-1,0-1 1,15-8-1394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01.832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94 1488,'2'-4'2292,"3"-6"593,1-3 435,1-3-116,-1 0-372,-1 1-379,-2 3-433,0 5-360,-3 6-292,-3 10-240,0 10-216,-2 12-196,0 11-200,2 11-192,1 6-192,1 6-160,3 3-200,2-2-192,2-2-192,2-5-212,0-6-172,2-7-200,1-7-140,2-8-228,3-7-140,1-6-16,3-6 143,0-5 233,0-7 324,-1-4 540,-1-5 620,-1-4 584,-3-2 392,-2-1 244,-1 1 117,-3 1-17,-3 3-212,-1 3-320,-2 6-260,-2 4-188,0 7-148,0 6-132,2 5-96,2 3-88,4 1-88,6-1-72,7-2-144,7-5-92,8-4-28,5-6-24,4-6 8,1-5 24,-3-7 128,-5-7 108,-5-7 76,-8-5 104,-8-6 100,-10-2 52,-8-2 48,-10 2 24,-9 4-8,-7 4-48,-7 8-68,-4 6-40,-2 10-60,-1 8-40,1 8-36,4 9-40,5 6-16,8 4-48,7 3-24,9 0-48,9-1-12,10-3 20,9-4-4,10-5 16,8-3 80,9-4 80,4-4 28,3-2 48,0-3 92,-3 0 108,-4-2 48,-7-1 68,-6-1 52,-7 0 0,-6-2-36,-6-1-80,-6-4-92,-4-4-92,-3-4-96,-2-5-48,1-3-28,3-4-100,6-2-56,7-2-68,10-1-60,8-1-60,10 0-48,8 1 20,7 0-108,5 4-328,2 3-589,2 4-843,-2 5-440,-3 3-188,-6 5 43,-9 3 317,-9 1 652,-11 1 1612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06.00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23 57 432,'1'-1'1828,"0"-3"52,0 0-263,-1-2-353,-2-1-1196,-1 0-1068,-3 0-593,0 0-171,1-1 132,1 2 532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16.394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12 162 48,'-1'1'1252,"-1"1"276,-1 2 356,0-1 161,1 1-17,1-1-40,2 0-84,1 0-144,2-2-244,3 1-367,4-2-373,4 0-216,6-2-152,8 0-108,8-1-92,10 0-24,11-1-16,11-1-24,10-1-32,10 0-8,7-1-8,7 0-24,2 0-24,2 0-16,0 0-16,-3-1-4,-3 1-8,-4 0-4,-6 0 0,-5-1-4,-6 0-8,-5-1 0,-6 1-8,-7-1-8,-7 0-12,-7 1-20,-8 0-72,-7 3-180,-6 0-352,-8 0-640,-4 2-945,-5 0-639,-5 2-276,-3 0-4,-3 0 259,-5 0 601,-1 1 1236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25.526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11 72 836,'0'1'1768,"-2"0"432,0 1 493,-1 0-25,1 0-244,0-1-264,4-1-303,2-1-381,5-3-456,5-3-368,6-2-276,5-2-160,6-2-100,4 1-56,4 0-36,0 4-8,1 5-12,-3 7 0,-4 10-4,-5 12 0,-9 14-8,-10 12-12,-12 14-8,-11 9-20,-10 9 12,-7 4-40,-4 2-12,1-2-12,1-4-12,6-7-12,7-9-64,10-9-56,9-12-36,11-11-24,9-13 32,10-12 8,6-11 52,4-11 84,3-11 92,1-8 100,-3-8 112,-2-2 104,-5-2 92,-4 3 60,-6 4 16,-4 5-40,-3 6-96,-5 7-76,-3 7-68,-1 8-52,0 7-56,0 9-16,1 6-28,3 5-44,2 3-40,3 2-40,2-2-16,3-2-8,1-6 12,3-6 44,2-7 64,0-9 68,2-7 40,-1-10 16,0-9 0,-3-8-12,-3-7-24,-3-6-36,-5-1-12,-5 1 20,-7 3 28,-6 7 20,-9 6 28,-6 8 40,-8 8 0,-4 9-20,-4 10-16,-2 10-24,0 11-36,2 10-24,3 9-20,5 6-16,7 3-16,6 1-52,8-2-12,8-5-120,6-6-64,9-8-32,5-8-28,6-10 8,4-9 4,4-9 116,0-8 108,-1-7 112,-1-5 128,-3-3 112,-3 0 84,-4 1 48,-3 3-12,-5 3-92,-3 6-96,-3 6-84,-4 5-64,-3 8-64,-1 7-52,-1 7-32,0 5-40,1 5-80,3 1-124,3-2-128,4-2-132,5-4-116,5-7-76,4-6-8,5-8 100,3-7 116,2-7 184,-1-6 232,-1-4 192,-4-2 156,-4 0 56,-4 2 76,-5 2 24,-5 6-40,-5 4-28,-4 6-40,-4 6-12,-1 6-52,-1 6-52,0 4-44,3 2-16,5 2-8,4-1 56,6-4 80,6-4 108,5-7 108,6-6 40,3-7 16,4-9-32,-1-8-52,-1-9-60,-3-8-80,-4-7-28,-5-3-36,-4 1-24,-5 2-48,-3 6-68,-4 7-64,-3 9-20,-2 8 4,-4 12 16,-2 11 12,-2 14 24,-1 13 28,0 13-12,2 12-12,2 11 20,4 9 4,3 7 12,2 6 0,2 2-12,0 1-56,-1-1-80,-2-3-104,-2-6-72,-3-7-64,-4-8-32,-3-9 48,-3-9 96,-3-10 180,-4-9 224,-3-11 168,-2-10 96,-2-13 76,0-13-16,3-13-92,3-13-144,7-13-112,7-10-80,10-9-136,9-6-88,10-2-24,8 1 24,6 4 68,3 7 148,1 8 196,-1 10 144,-2 10 56,-4 10 4,-2 10-56,-3 10-116,-4 10-124,-4 12-100,-3 12-96,-4 10-88,-3 10-100,-5 7-120,-3 3-92,-1 1-68,-2-2-56,1-5-84,1-6-56,3-7-12,2-8-44,3-8-60,4-9-72,3-9-32,3-8 8,2-9 83,2-8 157,1-7 224,0-5 272,0-5 332,0-3 240,0-3 212,2-2 121,3-1 35,3-2 24,3-2-40,5 1 40,1 0 32,2 1-60,0 2 0,-2 3 28,-3 3-24,-4 4-152,-6 6-148,-5 5-132,-6 5-184,-6 6-228,-4 5-132,-7 5-56,-5 6-32,-8 8 24,-6 8 56,-7 10 56,-5 12 40,-3 12-8,-3 12-36,2 9-100,1 9-64,3 7-32,6 3 8,6 2 20,5 0 64,5-4 48,6-5-16,4-5-92,3-8-292,4-8-492,4-8-604,0-8-725,1-7-531,-1-8-180,-3-7 136,-5-6 399,-5-8 561,-5-4 1156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25.697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47 458 728,'-3'-3'1896,"-5"-4"720,-2-5 509,-1-2-5,2-3-304,4-2-423,7-3-585,9-1-764,9-3-612,11-3-432,11-1-360,12-2-520,9-1-632,9 1-677,7 1-607,6 2-236,3 2-12,1 1 303,0 1 557,-16 5 944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27.106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95 164 1440,'2'-7'2456,"0"-10"521,0-6 351,0-4-172,-1 0-496,-1 1-547,-1 6-553,-3 7-424,-1 10-268,-3 13-192,-2 14-148,-1 16-116,-1 16-128,0 13-104,1 10-72,1 7-100,2 2-48,2-2-52,2-5-48,2-7-4,3-10-20,1-10-8,2-11-4,0-10 16,2-10 12,3-10 40,1-9 56,2-9 44,3-10 60,3-9 52,2-8 32,4-6-8,2-4-40,2-1-16,2 2-12,-1 3-16,-1 5-8,0 4 0,-2 7 20,-2 5 0,-1 5-16,-1 7-16,-2 6-8,-1 7-12,-2 8-24,-3 6-8,-3 8-64,-5 5-108,-6 4-88,-5 2-92,-6 1-52,-6-1-36,-3-4-4,-5-3-8,-2-5-16,-1-7-24,1-4-116,2-8-296,4-6-416,5-8-529,8-7-503,11-9-376,11-6-84,11-6 207,12-5 649,7-1 1200,8 1 1332,1 3 1232,1 3 845,-4 6 547,-5 4 208,-7 4-232,-7 5-391,-6 2-453,-6 2-336,-5 1-248,-2 1-256,-3 1-319,-1-1-361,2 0-388,1 0-336,3-3-268,3-2-228,1-4-108,2-5-17,0-4 37,-1-3 60,-2-2 60,-3 0 72,-5 2 56,-5 4 52,-6 5 44,-7 5 52,-7 7 56,-6 6 48,-7 9 48,-5 9 12,-4 9 8,-2 9-24,0 7-72,2 6-72,4 2-104,6 1-124,8-2-160,10-4-108,10-6-8,11-7 12,9-9 60,6-8 124,6-9 156,1-8 188,2-9 188,-3-6 176,-1-5 136,-4-2 64,-5 0 32,-4 3-56,-4 3-144,-4 6-140,-4 4-132,-5 7-120,-3 6-140,-3 8-144,-2 6-112,-2 6-140,0 3-220,2 0-372,2 0-452,5-5-389,6-4-411,5-6-236,6-8 28,6-6 367,4-8 613,2-5 720,2-6 820,-1-5 812,-1-4 760,-4-4 777,-2-1 535,-4-2 344,-3 0 132,-2 1-163,-1 2-421,-1 1-616,0 3-556,1 3-504,0 2-416,0 3-288,0 4-188,1 4-184,-1 5-120,1 3-92,0 6-36,1 4 4,-2 4 28,-1 4 60,-2 4 68,-3 3 64,-5 3 36,-3 4 48,-5 2 8,-3 1 0,-3 1-20,-2-1-24,0-1-44,2-2-32,2-4-60,3-3-100,5-3-56,6-4 16,8-2 44,8-3 56,10-1 64,11-3 116,11 0 16,10-3-196,9 0-392,6-1-604,2-1-929,-4-1-731,-7 1-316,-12 0 0,-18-2 279,-19 0 537,-13 0 1024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28.224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109 212 992,'-3'0'1248,"-6"-1"144,-3 0 148,-2 0 137,0 1 103,0 0 36,3 0-4,2-1-80,1 1-116,2 1-155,2-1-165,1 1-180,1-1-172,2 1-108,2 0-28,3 1-12,6 1 8,6 1-68,9-1-68,9-2-80,10-1-128,8-2-128,6-3-156,5-1-88,2-1-124,-1-1-180,-5 0-212,-5-1-276,-7 1-236,-8 0-272,-8 1-320,-9 0-344,-9 1-352,-9-1-341,-9 0-211,-7 0 32,-8-1 288,-5 0 503,-5 0 633,-2 0 732,-2-1 644,0-1 468,2 1 376,3-1 317,3 1 343,3 1 324,5 0 168,2 2 64,3 0-24,3 1-127,2 1-233,2 1-268,1 1-192,1 1-168,1 0-176,1 3-184,0 4-140,1 5-164,0 7-132,1 9-92,1 10-60,-1 8-36,1 7-52,1 7-36,-1 3-40,2 2-24,1 1-28,0-4-32,0-5-64,0-6-108,1-8-152,-1-7-220,0-6-280,-1-7-288,-1-5-416,0-4-476,-2-4-504,0-3-545,-1-2-147,0-3 124,0 0 355,-1-3 513,-1-1 652,1-1 1624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57.252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4 0 1032,'0'4'1948,"-2"7"300,1 8 325,1 9-41,1 11-508,2 9-476,1 8-324,3 3-276,1 2-303,2-2-281,0-6-208,0-6-292,0-8-296,-1-10-365,0-9-399,-2-11-376,-2-11-276,-1-11-28,-3-12 140,-3-9 324,-2-10 427,-2-8 593,1-3 668,-1-2 665,0 3 563,1 4 384,0 5 208,1 8-24,1 6-248,2 7-387,1 7-457,1 5-420,3 7-416,2 8-448,3 9-404,4 11-388,4 9-333,4 9-131,3 6 48,3 6 224,2 2 360,1 0 488,1-3 540,-2-4 392,-1-7 280,-2-7 216,-2-8 56,-2-9-72,-2-7-140,0-7-200,-3-7-192,0-6-192,-2-5-108,-3-6-100,0-5-60,-3-5 32,0-5 80,-2-2 100,-2-3 93,-1 1 83,0 1 60,-2 4 32,-1 5-12,0 5-40,-1 6-56,0 7-64,0 8-60,2 10-64,1 13-52,2 14-48,3 15-20,1 13-28,3 13-60,0 10-44,0 8-40,0 4-28,-3 0-24,-2-2 4,-3-5 44,-2-7 28,-1-10 24,-3-9 32,-1-10 8,-1-11 8,-1-8 28,-2-7 36,-1-8 32,-4-6 32,-3-7 36,-4-7 0,-4-9-40,-4-9-120,-2-12-124,0-12-128,3-11-128,5-11-88,7-6-92,10-4 36,8-1 95,7 4 137,7 6 248,5 6 240,4 9 213,2 9 99,1 9 28,1 9-8,-1 9-156,1 11-136,-2 8-88,-1 10-44,-1 7-20,-1 5-28,-2 2-8,1 1 32,0-2 24,2-3 8,2-6 4,1-6 0,2-7 24,1-8-32,-1-8-32,-2-9-12,-3-7-8,-4-9 0,-6-8-16,-4-5 0,-5-5 8,-6-1-4,-6 3-4,-7 4-36,-8 8-24,-6 10-20,-8 12-4,-5 13 12,-4 13 4,-1 13 44,1 11 20,4 8 12,7 7-36,9 3-68,10-1-112,12-2-112,12-5-76,11-6-96,10-8-84,9-7 24,5-8 75,3-7 125,-2-4 104,-2-3 108,-5-2 104,-6-1 80,-8 0 40,-6 0 116,-6 0 116,-7-1 109,-6-2 103,-5-3 100,-3-3 68,-2-5-56,0-5-84,2-5-92,5-6-96,6-4-80,5-3-56,8-1-64,4 1-20,6 4-28,2 6-16,3 9-20,0 8-24,-2 12-28,-3 11-16,-5 12-88,-4 10-124,-5 9-252,-6 5-440,-3 2-668,-1 0-1045,-1-4-591,1-5-212,4-8 52,3-9 347,4-9 601,-1-6 1368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5:59.553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1 295 840,'3'-12'2708,"3"-14"581,2-12 359,1-5 236,0-3-667,-2 4-921,-1 5-792,-2 9-552,0 10-332,-3 13-236,0 17-164,-1 18-156,-2 17-120,-2 17-144,-1 13-188,-1 8-220,0 5-228,1-1-288,2-5-448,3-9-500,5-11-381,6-12-171,6-12-16,5-11 212,3-11 447,2-11 549,1-9 588,-1-11 632,-1-9 616,-2-7 588,-2-5 556,-2-3 373,-3 1 183,-4 2-100,-2 5-292,-3 6-356,-1 7-380,-1 9-248,0 9-167,1 9-101,1 9-80,2 7-100,3 5-80,4 2-96,4-1-96,6-2-64,4-6-80,5-5-44,4-6-48,2-8-12,-1-7 28,-1-7 84,-5-6 152,-4-7 116,-6-6 144,-8-5 124,-6-5 96,-7-3 4,-6-1-60,-7 0-56,-5 5-76,-5 5-88,-6 7-56,-4 9-36,-3 10-24,-2 10-24,-1 10-8,1 11-16,1 8-16,2 9-16,4 6-44,3 4-52,5-1-96,5-2-152,7-5-172,5-7-120,8-9-32,7-8 44,5-9 132,4-10 248,4-10 264,1-9 236,2-10 172,0-8 160,-1-7 72,-1-4-8,-3 0-64,-3 3-84,-3 5-120,-4 8-140,-4 9-120,-3 11-88,-4 10-68,-4 12-112,-3 10-144,-3 8-168,0 4-208,0 0-468,4-2-660,4-5-685,6-7-527,8-8-184,8-8 8,7-8 363,9-7 925,4-6 1104,4-8 1016,0-6 764,-1-7 708,-4-5 653,-7-5 235,-8-1-32,-9 0-144,-9 3-300,-8 4-455,-8 5-509,-6 8-424,-6 8-300,-3 9-168,-3 11-68,-1 9-40,-1 9-24,3 9-24,3 6-56,6 4-28,7 1-136,10 1-104,9-3-64,11-4-40,11-4 20,10-5 4,8-4 68,6-4 60,0-3 32,-2-2-8,-6-2-12,-8-1 12,-11 0 0,-13 1 20,-12 2 8,-12 4 40,-9 3 16,-6 4-100,-5 4-192,1 3-256,2 3-348,6 0-361,6-2-339,9-3-224,9-5-24,7-5 132,7-7 352,5-6 448,3-7 499,0-7 513,0-7 485,-2-4 387,-2-6 304,-3-2 208,-3-2 120,-4 0 4,-4 3-104,-1 4-180,-3 4-256,-2 6-259,-2 9-241,-1 8-196,-2 10-136,-1 9-84,-2 8-48,-1 5-28,0 4-16,0 0-8,1-2 12,1-4 28,1-6 32,1-5-8,1-7 16,2-5-8,2-5 0,0-6-28,2-6-4,2-7 48,2-6 44,4-8 12,3-7 40,3-6 56,5-5 40,4-2 12,2 1 16,1 3 56,-1 7 4,-2 6-24,-2 8-48,-3 10-44,-1 11-52,-1 11-68,-3 12-48,-2 11-32,-2 11-28,-4 6-20,-2 5-24,-3 0-24,0-2-60,-1-6-76,1-8-96,0-7-64,2-9-4,2-7-4,2-8 48,2-7 76,1-7 124,2-8 92,0-5 96,1-7 96,0-4 92,0-3 100,-1-1 68,-1 0 68,-2 4 12,-1 4 4,-1 3-4,-2 6-40,-1 4-20,-1 5-64,-1 4-68,1 7-76,2 6-80,2 8-92,2 9-96,2 9-176,1 6-256,0 5-224,0 1-200,-1-2-212,0-3-172,-1-6-28,0-7 96,0-6 160,1-8 164,0-7 192,1-8 244,0-7 212,2-8 188,2-7 128,2-8 152,3-4 128,2-3 24,0 0 12,0 3-12,-3 6-40,-2 6-104,-3 8-76,-4 8-48,-2 9-44,-3 8-32,-1 8 8,2 4 28,1 5 16,6 0 0,5 0-24,6-4-24,6-4-52,5-5-88,3-8-64,1-5-32,0-9-16,-4-6 16,-4-7 40,-8-7 56,-9-5 60,-10-4 68,-12-2 40,-10 0 28,-12 4-8,-10 6-20,-10 10-44,-6 11-36,-3 13-68,0 12-128,4 11-88,6 9-112,9 8-100,9 2-96,11 1-64,9-4 92,11-4 108,9-7 148,9-9 192,7-8 188,6-9 124,4-9 108,2-8 96,2-7 64,0-6 16,-1-2-36,-4 0-52,-4 4-100,-6 7-168,-7 10-256,-7 12-244,-6 12-356,-6 11-604,-3 9-921,-2 4-659,0 1-260,2-2-44,2-5 215,6-6 553,1-8 1080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56:01.16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18 27 828,'-1'-3'2372,"-1"-3"433,0-1 275,-2 1 184,1 2-784,0 5-703,1 7-517,2 8-360,3 12-232,1 11-164,3 10-140,2 9-120,0 7-92,2 3-88,-1 1-56,0-4-68,-1-5-96,-1-8-124,0-9-200,0-10-224,2-8-128,1-10-76,2-9 20,2-10 79,2-8 221,1-8 368,0-6 348,-1-7 324,-1-2 256,-2-2 149,-2 2 47,-2 3-84,-3 5-176,-2 5-200,-3 7-160,-2 9-124,-4 10-100,-2 12-116,-2 11-140,-1 11-92,0 8-64,1 5-48,4 0-72,4-2-148,6-5-208,7-6-301,6-10-307,6-10-232,6-10-76,5-10 144,2-10 296,0-7 444,-1-8 584,-3-5 620,-5-6 592,-6-3 512,-5-1 312,-5 0 96,-5 3-120,-3 5-271,-2 5-421,-2 6-392,-2 6-272,0 7-168,0 8-88,0 7-76,2 9-108,2 8-100,2 6-80,3 4-116,4 3-228,2-2-268,5-3-157,3-4-87,5-7-12,3-7 40,4-7 220,3-8 336,1-7 316,1-7 296,-2-7 256,-3-5 256,-4-5 244,-6-5 104,-8-3 24,-7-1-56,-8 2-83,-10 2-153,-9 5-200,-8 7-128,-7 8-92,-5 10-84,-4 10-68,-1 11-52,2 9-64,4 9-108,5 7-152,9 3-224,7 3-284,10-1-309,9-4-151,9-3 40,10-7 148,8-6 216,10-8 364,7-6 424,6-7 388,3-4 260,0-3 188,-2-2 72,-4 0-28,-7 0-124,-8 1-164,-7 0-227,-9 0-133,-7-1-28,-6-2 16,-7-1 68,-3-3 80,-1-2 44,0-3-16,4-3-44,4-4-40,7-2-84,6-2-32,8-1 8,5 1 20,5 3 24,1 4 16,1 8 8,-1 8-48,-1 11-64,-3 11-64,-5 11-92,-5 9-132,-4 8-208,-6 4-240,-3 1-320,-2-2-532,1-4-653,1-7-639,4-8-208,4-8 12,6-8 211,6-9 485,-1-4 752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496D-00A2-4DD5-A454-C2AB808DF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99C28-30A4-417A-B040-6E5A2BF1F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C2DB4-CBBE-4816-820C-5AF7EFE5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60D5-EB0E-4562-B3DA-74BDFE5F2B54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9127D-5867-4D2C-8EFD-07EE8C1F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62363-43EC-4B06-B94C-2360C17A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5F26-0022-407B-820A-4E8E8AEF06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27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1B89-FDA3-41E4-9EFE-A8C39A80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C576E-7C52-4B1A-942C-9D129E2D0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CBB6D-C819-4167-A718-8027B37D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60D5-EB0E-4562-B3DA-74BDFE5F2B54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05025-EBE7-45DB-8696-AC942B37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0381B-EC0E-496A-99BA-8C2BF95D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5F26-0022-407B-820A-4E8E8AEF06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64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ADCCF-2D4F-440F-8772-DB5CCAB95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7C759-73A5-4CB4-BE59-3EB942293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B98B8-959A-4E8E-B8AF-539C6171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60D5-EB0E-4562-B3DA-74BDFE5F2B54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220A2-548C-4125-A6D6-3B0489CF6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68FB2-697F-466B-8883-2F1D4240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5F26-0022-407B-820A-4E8E8AEF06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79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B530-9B1B-4E9C-BA5B-F77468F3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F5DDD-9E5B-40A4-88A1-BFF27E554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D3A20-A22C-4B85-92E6-38A3CB16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60D5-EB0E-4562-B3DA-74BDFE5F2B54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1610C-DE6E-41AC-8C9E-9017F4D0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E31D9-84AD-46AE-A692-48FB0A8E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5F26-0022-407B-820A-4E8E8AEF06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496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A242-83F5-40B6-A54B-58B2FC99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E8447-FA21-44AC-A88E-3911D08DB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E1D0B-79EE-4BF4-93D2-3F499C95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60D5-EB0E-4562-B3DA-74BDFE5F2B54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FC269-BC21-49B3-B94F-8031CFF3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FF330-9977-49F4-8279-0AF66F5A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5F26-0022-407B-820A-4E8E8AEF06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959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A7CF-F1C3-44AA-ACE8-73FE9D76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16BE-A148-452C-8771-5735C3680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3FE0C-2740-496F-A04C-298534C09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EC975-149D-4EF1-9E62-10129067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60D5-EB0E-4562-B3DA-74BDFE5F2B54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05BE9-721F-4FB4-9824-40C20DD3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D51EA-E1AC-45BC-9DD0-DD06930D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5F26-0022-407B-820A-4E8E8AEF06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66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092D-2EE6-40A2-A9C3-0F5E63D0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0BEE8-A05E-42DF-B7FD-AEFEEF8E8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36492-420E-41DA-A2C5-9BAC740B3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2BE35-9B20-42DF-B9CA-2BB7E060E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45757-5C90-4353-B402-AADF91ECF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E2F2AD-90C8-485C-9413-FEE7821F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60D5-EB0E-4562-B3DA-74BDFE5F2B54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31384-B62B-4EF3-91F3-B2E650CA1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B56978-D594-42E9-97A9-E4A568AA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5F26-0022-407B-820A-4E8E8AEF06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931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648FB-2506-4AAC-A1F4-3B3CD88D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6CA0D-F4BD-47A1-AF61-32037F1A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60D5-EB0E-4562-B3DA-74BDFE5F2B54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51096-4DF9-45FB-BFC6-17809989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7B87A-FB36-4E96-8A61-8CEAAC35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5F26-0022-407B-820A-4E8E8AEF06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63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E4E8F0-6ECA-4E0D-9AF1-5F6BC054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60D5-EB0E-4562-B3DA-74BDFE5F2B54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AFECD-CAD4-4170-B838-BBF531E8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EF6FC-44C5-40B3-B809-3379F2C3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5F26-0022-407B-820A-4E8E8AEF06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601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CF7B-D985-493E-9BA5-EA17240C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C0485-3061-49BC-80AE-B75D84CED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75710-EE4A-4559-A5F9-0EB3AECB7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5E8F8-AA46-40B0-93E5-6C09D94C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60D5-EB0E-4562-B3DA-74BDFE5F2B54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4AAB3-7F1A-4526-BD8E-2625A990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8D3EE-B018-45F7-86EF-7B30F149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5F26-0022-407B-820A-4E8E8AEF06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28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46687-78A6-4637-BDE0-EA5F1346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BDA36-C2ED-4477-BC06-8F3CA09FE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24656-9714-460E-A489-1995C91EC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F8769-7096-44E3-BCA0-B95CE79F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60D5-EB0E-4562-B3DA-74BDFE5F2B54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52E03-72AE-4EA2-8971-A5FA5277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011FA-3AB5-44D3-8D2B-55B13097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5F26-0022-407B-820A-4E8E8AEF06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420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9C47C2-D6F5-4102-AE1A-0D296131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EA536-E836-4C78-8523-3C0B0B088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E2EF5-320C-4686-8A06-2E3F3916A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60D5-EB0E-4562-B3DA-74BDFE5F2B54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DFEF9-0B67-4649-B52B-9E6D7C519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523DF-B98A-4C2C-98EF-ED12E28ED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5F26-0022-407B-820A-4E8E8AEF06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16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36.png"/><Relationship Id="rId299" Type="http://schemas.openxmlformats.org/officeDocument/2006/relationships/image" Target="../media/image1727.png"/><Relationship Id="rId21" Type="http://schemas.openxmlformats.org/officeDocument/2006/relationships/image" Target="../media/image1588.png"/><Relationship Id="rId63" Type="http://schemas.openxmlformats.org/officeDocument/2006/relationships/image" Target="../media/image1609.png"/><Relationship Id="rId159" Type="http://schemas.openxmlformats.org/officeDocument/2006/relationships/image" Target="../media/image1657.png"/><Relationship Id="rId324" Type="http://schemas.openxmlformats.org/officeDocument/2006/relationships/customXml" Target="../ink/ink1740.xml"/><Relationship Id="rId170" Type="http://schemas.openxmlformats.org/officeDocument/2006/relationships/customXml" Target="../ink/ink1663.xml"/><Relationship Id="rId226" Type="http://schemas.openxmlformats.org/officeDocument/2006/relationships/customXml" Target="../ink/ink1691.xml"/><Relationship Id="rId268" Type="http://schemas.openxmlformats.org/officeDocument/2006/relationships/customXml" Target="../ink/ink1712.xml"/><Relationship Id="rId32" Type="http://schemas.openxmlformats.org/officeDocument/2006/relationships/customXml" Target="../ink/ink1594.xml"/><Relationship Id="rId74" Type="http://schemas.openxmlformats.org/officeDocument/2006/relationships/customXml" Target="../ink/ink1615.xml"/><Relationship Id="rId128" Type="http://schemas.openxmlformats.org/officeDocument/2006/relationships/customXml" Target="../ink/ink1642.xml"/><Relationship Id="rId335" Type="http://schemas.openxmlformats.org/officeDocument/2006/relationships/image" Target="../media/image1745.png"/><Relationship Id="rId5" Type="http://schemas.openxmlformats.org/officeDocument/2006/relationships/image" Target="../media/image1580.png"/><Relationship Id="rId181" Type="http://schemas.openxmlformats.org/officeDocument/2006/relationships/image" Target="../media/image1668.png"/><Relationship Id="rId237" Type="http://schemas.openxmlformats.org/officeDocument/2006/relationships/image" Target="../media/image1696.png"/><Relationship Id="rId279" Type="http://schemas.openxmlformats.org/officeDocument/2006/relationships/image" Target="../media/image1717.png"/><Relationship Id="rId43" Type="http://schemas.openxmlformats.org/officeDocument/2006/relationships/image" Target="../media/image1599.png"/><Relationship Id="rId139" Type="http://schemas.openxmlformats.org/officeDocument/2006/relationships/image" Target="../media/image1647.png"/><Relationship Id="rId290" Type="http://schemas.openxmlformats.org/officeDocument/2006/relationships/customXml" Target="../ink/ink1723.xml"/><Relationship Id="rId304" Type="http://schemas.openxmlformats.org/officeDocument/2006/relationships/customXml" Target="../ink/ink1730.xml"/><Relationship Id="rId346" Type="http://schemas.openxmlformats.org/officeDocument/2006/relationships/customXml" Target="../ink/ink1751.xml"/><Relationship Id="rId85" Type="http://schemas.openxmlformats.org/officeDocument/2006/relationships/image" Target="../media/image1620.png"/><Relationship Id="rId150" Type="http://schemas.openxmlformats.org/officeDocument/2006/relationships/customXml" Target="../ink/ink1653.xml"/><Relationship Id="rId192" Type="http://schemas.openxmlformats.org/officeDocument/2006/relationships/customXml" Target="../ink/ink1674.xml"/><Relationship Id="rId206" Type="http://schemas.openxmlformats.org/officeDocument/2006/relationships/customXml" Target="../ink/ink1681.xml"/><Relationship Id="rId248" Type="http://schemas.openxmlformats.org/officeDocument/2006/relationships/customXml" Target="../ink/ink1702.xml"/><Relationship Id="rId12" Type="http://schemas.openxmlformats.org/officeDocument/2006/relationships/customXml" Target="../ink/ink1584.xml"/><Relationship Id="rId108" Type="http://schemas.openxmlformats.org/officeDocument/2006/relationships/customXml" Target="../ink/ink1632.xml"/><Relationship Id="rId315" Type="http://schemas.openxmlformats.org/officeDocument/2006/relationships/image" Target="../media/image1735.png"/><Relationship Id="rId54" Type="http://schemas.openxmlformats.org/officeDocument/2006/relationships/customXml" Target="../ink/ink1605.xml"/><Relationship Id="rId96" Type="http://schemas.openxmlformats.org/officeDocument/2006/relationships/customXml" Target="../ink/ink1626.xml"/><Relationship Id="rId161" Type="http://schemas.openxmlformats.org/officeDocument/2006/relationships/image" Target="../media/image1658.png"/><Relationship Id="rId217" Type="http://schemas.openxmlformats.org/officeDocument/2006/relationships/image" Target="../media/image1686.png"/><Relationship Id="rId259" Type="http://schemas.openxmlformats.org/officeDocument/2006/relationships/image" Target="../media/image1707.png"/><Relationship Id="rId23" Type="http://schemas.openxmlformats.org/officeDocument/2006/relationships/image" Target="../media/image1589.png"/><Relationship Id="rId119" Type="http://schemas.openxmlformats.org/officeDocument/2006/relationships/image" Target="../media/image1637.png"/><Relationship Id="rId270" Type="http://schemas.openxmlformats.org/officeDocument/2006/relationships/customXml" Target="../ink/ink1713.xml"/><Relationship Id="rId326" Type="http://schemas.openxmlformats.org/officeDocument/2006/relationships/customXml" Target="../ink/ink1741.xml"/><Relationship Id="rId65" Type="http://schemas.openxmlformats.org/officeDocument/2006/relationships/image" Target="../media/image1610.png"/><Relationship Id="rId130" Type="http://schemas.openxmlformats.org/officeDocument/2006/relationships/customXml" Target="../ink/ink1643.xml"/><Relationship Id="rId172" Type="http://schemas.openxmlformats.org/officeDocument/2006/relationships/customXml" Target="../ink/ink1664.xml"/><Relationship Id="rId228" Type="http://schemas.openxmlformats.org/officeDocument/2006/relationships/customXml" Target="../ink/ink1692.xml"/><Relationship Id="rId281" Type="http://schemas.openxmlformats.org/officeDocument/2006/relationships/image" Target="../media/image1718.png"/><Relationship Id="rId337" Type="http://schemas.openxmlformats.org/officeDocument/2006/relationships/image" Target="../media/image1746.png"/><Relationship Id="rId34" Type="http://schemas.openxmlformats.org/officeDocument/2006/relationships/customXml" Target="../ink/ink1595.xml"/><Relationship Id="rId76" Type="http://schemas.openxmlformats.org/officeDocument/2006/relationships/customXml" Target="../ink/ink1616.xml"/><Relationship Id="rId141" Type="http://schemas.openxmlformats.org/officeDocument/2006/relationships/image" Target="../media/image1648.png"/><Relationship Id="rId7" Type="http://schemas.openxmlformats.org/officeDocument/2006/relationships/image" Target="../media/image1581.png"/><Relationship Id="rId183" Type="http://schemas.openxmlformats.org/officeDocument/2006/relationships/image" Target="../media/image1669.png"/><Relationship Id="rId239" Type="http://schemas.openxmlformats.org/officeDocument/2006/relationships/image" Target="../media/image1697.png"/><Relationship Id="rId250" Type="http://schemas.openxmlformats.org/officeDocument/2006/relationships/customXml" Target="../ink/ink1703.xml"/><Relationship Id="rId292" Type="http://schemas.openxmlformats.org/officeDocument/2006/relationships/customXml" Target="../ink/ink1724.xml"/><Relationship Id="rId306" Type="http://schemas.openxmlformats.org/officeDocument/2006/relationships/customXml" Target="../ink/ink1731.xml"/><Relationship Id="rId45" Type="http://schemas.openxmlformats.org/officeDocument/2006/relationships/image" Target="../media/image1600.png"/><Relationship Id="rId87" Type="http://schemas.openxmlformats.org/officeDocument/2006/relationships/image" Target="../media/image1621.png"/><Relationship Id="rId110" Type="http://schemas.openxmlformats.org/officeDocument/2006/relationships/customXml" Target="../ink/ink1633.xml"/><Relationship Id="rId348" Type="http://schemas.openxmlformats.org/officeDocument/2006/relationships/customXml" Target="../ink/ink1752.xml"/><Relationship Id="rId152" Type="http://schemas.openxmlformats.org/officeDocument/2006/relationships/customXml" Target="../ink/ink1654.xml"/><Relationship Id="rId194" Type="http://schemas.openxmlformats.org/officeDocument/2006/relationships/customXml" Target="../ink/ink1675.xml"/><Relationship Id="rId208" Type="http://schemas.openxmlformats.org/officeDocument/2006/relationships/customXml" Target="../ink/ink1682.xml"/><Relationship Id="rId261" Type="http://schemas.openxmlformats.org/officeDocument/2006/relationships/image" Target="../media/image1708.png"/><Relationship Id="rId14" Type="http://schemas.openxmlformats.org/officeDocument/2006/relationships/customXml" Target="../ink/ink1585.xml"/><Relationship Id="rId56" Type="http://schemas.openxmlformats.org/officeDocument/2006/relationships/customXml" Target="../ink/ink1606.xml"/><Relationship Id="rId317" Type="http://schemas.openxmlformats.org/officeDocument/2006/relationships/image" Target="../media/image1736.png"/><Relationship Id="rId8" Type="http://schemas.openxmlformats.org/officeDocument/2006/relationships/customXml" Target="../ink/ink1582.xml"/><Relationship Id="rId98" Type="http://schemas.openxmlformats.org/officeDocument/2006/relationships/customXml" Target="../ink/ink1627.xml"/><Relationship Id="rId121" Type="http://schemas.openxmlformats.org/officeDocument/2006/relationships/image" Target="../media/image1638.png"/><Relationship Id="rId142" Type="http://schemas.openxmlformats.org/officeDocument/2006/relationships/customXml" Target="../ink/ink1649.xml"/><Relationship Id="rId163" Type="http://schemas.openxmlformats.org/officeDocument/2006/relationships/image" Target="../media/image1659.png"/><Relationship Id="rId184" Type="http://schemas.openxmlformats.org/officeDocument/2006/relationships/customXml" Target="../ink/ink1670.xml"/><Relationship Id="rId219" Type="http://schemas.openxmlformats.org/officeDocument/2006/relationships/image" Target="../media/image1687.png"/><Relationship Id="rId230" Type="http://schemas.openxmlformats.org/officeDocument/2006/relationships/customXml" Target="../ink/ink1693.xml"/><Relationship Id="rId251" Type="http://schemas.openxmlformats.org/officeDocument/2006/relationships/image" Target="../media/image1703.png"/><Relationship Id="rId25" Type="http://schemas.openxmlformats.org/officeDocument/2006/relationships/image" Target="../media/image1590.png"/><Relationship Id="rId46" Type="http://schemas.openxmlformats.org/officeDocument/2006/relationships/customXml" Target="../ink/ink1601.xml"/><Relationship Id="rId67" Type="http://schemas.openxmlformats.org/officeDocument/2006/relationships/image" Target="../media/image1611.png"/><Relationship Id="rId272" Type="http://schemas.openxmlformats.org/officeDocument/2006/relationships/customXml" Target="../ink/ink1714.xml"/><Relationship Id="rId293" Type="http://schemas.openxmlformats.org/officeDocument/2006/relationships/image" Target="../media/image1724.png"/><Relationship Id="rId307" Type="http://schemas.openxmlformats.org/officeDocument/2006/relationships/image" Target="../media/image1731.png"/><Relationship Id="rId328" Type="http://schemas.openxmlformats.org/officeDocument/2006/relationships/customXml" Target="../ink/ink1742.xml"/><Relationship Id="rId349" Type="http://schemas.openxmlformats.org/officeDocument/2006/relationships/image" Target="../media/image1752.png"/><Relationship Id="rId88" Type="http://schemas.openxmlformats.org/officeDocument/2006/relationships/customXml" Target="../ink/ink1622.xml"/><Relationship Id="rId111" Type="http://schemas.openxmlformats.org/officeDocument/2006/relationships/image" Target="../media/image1633.png"/><Relationship Id="rId132" Type="http://schemas.openxmlformats.org/officeDocument/2006/relationships/customXml" Target="../ink/ink1644.xml"/><Relationship Id="rId153" Type="http://schemas.openxmlformats.org/officeDocument/2006/relationships/image" Target="../media/image1654.png"/><Relationship Id="rId174" Type="http://schemas.openxmlformats.org/officeDocument/2006/relationships/customXml" Target="../ink/ink1665.xml"/><Relationship Id="rId195" Type="http://schemas.openxmlformats.org/officeDocument/2006/relationships/image" Target="../media/image1675.png"/><Relationship Id="rId209" Type="http://schemas.openxmlformats.org/officeDocument/2006/relationships/image" Target="../media/image1682.png"/><Relationship Id="rId220" Type="http://schemas.openxmlformats.org/officeDocument/2006/relationships/customXml" Target="../ink/ink1688.xml"/><Relationship Id="rId241" Type="http://schemas.openxmlformats.org/officeDocument/2006/relationships/image" Target="../media/image1698.png"/><Relationship Id="rId15" Type="http://schemas.openxmlformats.org/officeDocument/2006/relationships/image" Target="../media/image1585.png"/><Relationship Id="rId36" Type="http://schemas.openxmlformats.org/officeDocument/2006/relationships/customXml" Target="../ink/ink1596.xml"/><Relationship Id="rId57" Type="http://schemas.openxmlformats.org/officeDocument/2006/relationships/image" Target="../media/image1606.png"/><Relationship Id="rId262" Type="http://schemas.openxmlformats.org/officeDocument/2006/relationships/customXml" Target="../ink/ink1709.xml"/><Relationship Id="rId283" Type="http://schemas.openxmlformats.org/officeDocument/2006/relationships/image" Target="../media/image1719.png"/><Relationship Id="rId318" Type="http://schemas.openxmlformats.org/officeDocument/2006/relationships/customXml" Target="../ink/ink1737.xml"/><Relationship Id="rId339" Type="http://schemas.openxmlformats.org/officeDocument/2006/relationships/image" Target="../media/image1747.png"/><Relationship Id="rId78" Type="http://schemas.openxmlformats.org/officeDocument/2006/relationships/customXml" Target="../ink/ink1617.xml"/><Relationship Id="rId99" Type="http://schemas.openxmlformats.org/officeDocument/2006/relationships/image" Target="../media/image1627.png"/><Relationship Id="rId101" Type="http://schemas.openxmlformats.org/officeDocument/2006/relationships/image" Target="../media/image1628.png"/><Relationship Id="rId122" Type="http://schemas.openxmlformats.org/officeDocument/2006/relationships/customXml" Target="../ink/ink1639.xml"/><Relationship Id="rId143" Type="http://schemas.openxmlformats.org/officeDocument/2006/relationships/image" Target="../media/image1649.png"/><Relationship Id="rId164" Type="http://schemas.openxmlformats.org/officeDocument/2006/relationships/customXml" Target="../ink/ink1660.xml"/><Relationship Id="rId185" Type="http://schemas.openxmlformats.org/officeDocument/2006/relationships/image" Target="../media/image1670.png"/><Relationship Id="rId350" Type="http://schemas.openxmlformats.org/officeDocument/2006/relationships/customXml" Target="../ink/ink1753.xml"/><Relationship Id="rId9" Type="http://schemas.openxmlformats.org/officeDocument/2006/relationships/image" Target="../media/image1582.png"/><Relationship Id="rId210" Type="http://schemas.openxmlformats.org/officeDocument/2006/relationships/customXml" Target="../ink/ink1683.xml"/><Relationship Id="rId26" Type="http://schemas.openxmlformats.org/officeDocument/2006/relationships/customXml" Target="../ink/ink1591.xml"/><Relationship Id="rId231" Type="http://schemas.openxmlformats.org/officeDocument/2006/relationships/image" Target="../media/image1693.png"/><Relationship Id="rId252" Type="http://schemas.openxmlformats.org/officeDocument/2006/relationships/customXml" Target="../ink/ink1704.xml"/><Relationship Id="rId273" Type="http://schemas.openxmlformats.org/officeDocument/2006/relationships/image" Target="../media/image1714.png"/><Relationship Id="rId294" Type="http://schemas.openxmlformats.org/officeDocument/2006/relationships/customXml" Target="../ink/ink1725.xml"/><Relationship Id="rId308" Type="http://schemas.openxmlformats.org/officeDocument/2006/relationships/customXml" Target="../ink/ink1732.xml"/><Relationship Id="rId329" Type="http://schemas.openxmlformats.org/officeDocument/2006/relationships/image" Target="../media/image1742.png"/><Relationship Id="rId47" Type="http://schemas.openxmlformats.org/officeDocument/2006/relationships/image" Target="../media/image1601.png"/><Relationship Id="rId68" Type="http://schemas.openxmlformats.org/officeDocument/2006/relationships/customXml" Target="../ink/ink1612.xml"/><Relationship Id="rId89" Type="http://schemas.openxmlformats.org/officeDocument/2006/relationships/image" Target="../media/image1622.png"/><Relationship Id="rId112" Type="http://schemas.openxmlformats.org/officeDocument/2006/relationships/customXml" Target="../ink/ink1634.xml"/><Relationship Id="rId133" Type="http://schemas.openxmlformats.org/officeDocument/2006/relationships/image" Target="../media/image1644.png"/><Relationship Id="rId154" Type="http://schemas.openxmlformats.org/officeDocument/2006/relationships/customXml" Target="../ink/ink1655.xml"/><Relationship Id="rId175" Type="http://schemas.openxmlformats.org/officeDocument/2006/relationships/image" Target="../media/image1665.png"/><Relationship Id="rId340" Type="http://schemas.openxmlformats.org/officeDocument/2006/relationships/customXml" Target="../ink/ink1748.xml"/><Relationship Id="rId196" Type="http://schemas.openxmlformats.org/officeDocument/2006/relationships/customXml" Target="../ink/ink1676.xml"/><Relationship Id="rId200" Type="http://schemas.openxmlformats.org/officeDocument/2006/relationships/customXml" Target="../ink/ink1678.xml"/><Relationship Id="rId16" Type="http://schemas.openxmlformats.org/officeDocument/2006/relationships/customXml" Target="../ink/ink1586.xml"/><Relationship Id="rId221" Type="http://schemas.openxmlformats.org/officeDocument/2006/relationships/image" Target="../media/image1688.png"/><Relationship Id="rId242" Type="http://schemas.openxmlformats.org/officeDocument/2006/relationships/customXml" Target="../ink/ink1699.xml"/><Relationship Id="rId263" Type="http://schemas.openxmlformats.org/officeDocument/2006/relationships/image" Target="../media/image1709.png"/><Relationship Id="rId284" Type="http://schemas.openxmlformats.org/officeDocument/2006/relationships/customXml" Target="../ink/ink1720.xml"/><Relationship Id="rId319" Type="http://schemas.openxmlformats.org/officeDocument/2006/relationships/image" Target="../media/image1737.png"/><Relationship Id="rId37" Type="http://schemas.openxmlformats.org/officeDocument/2006/relationships/image" Target="../media/image1596.png"/><Relationship Id="rId58" Type="http://schemas.openxmlformats.org/officeDocument/2006/relationships/customXml" Target="../ink/ink1607.xml"/><Relationship Id="rId79" Type="http://schemas.openxmlformats.org/officeDocument/2006/relationships/image" Target="../media/image1617.png"/><Relationship Id="rId102" Type="http://schemas.openxmlformats.org/officeDocument/2006/relationships/customXml" Target="../ink/ink1629.xml"/><Relationship Id="rId123" Type="http://schemas.openxmlformats.org/officeDocument/2006/relationships/image" Target="../media/image1639.png"/><Relationship Id="rId144" Type="http://schemas.openxmlformats.org/officeDocument/2006/relationships/customXml" Target="../ink/ink1650.xml"/><Relationship Id="rId330" Type="http://schemas.openxmlformats.org/officeDocument/2006/relationships/customXml" Target="../ink/ink1743.xml"/><Relationship Id="rId90" Type="http://schemas.openxmlformats.org/officeDocument/2006/relationships/customXml" Target="../ink/ink1623.xml"/><Relationship Id="rId165" Type="http://schemas.openxmlformats.org/officeDocument/2006/relationships/image" Target="../media/image1660.png"/><Relationship Id="rId186" Type="http://schemas.openxmlformats.org/officeDocument/2006/relationships/customXml" Target="../ink/ink1671.xml"/><Relationship Id="rId351" Type="http://schemas.openxmlformats.org/officeDocument/2006/relationships/image" Target="../media/image1753.png"/><Relationship Id="rId211" Type="http://schemas.openxmlformats.org/officeDocument/2006/relationships/image" Target="../media/image1683.png"/><Relationship Id="rId232" Type="http://schemas.openxmlformats.org/officeDocument/2006/relationships/customXml" Target="../ink/ink1694.xml"/><Relationship Id="rId253" Type="http://schemas.openxmlformats.org/officeDocument/2006/relationships/image" Target="../media/image1704.png"/><Relationship Id="rId274" Type="http://schemas.openxmlformats.org/officeDocument/2006/relationships/customXml" Target="../ink/ink1715.xml"/><Relationship Id="rId295" Type="http://schemas.openxmlformats.org/officeDocument/2006/relationships/image" Target="../media/image1725.png"/><Relationship Id="rId309" Type="http://schemas.openxmlformats.org/officeDocument/2006/relationships/image" Target="../media/image1732.png"/><Relationship Id="rId27" Type="http://schemas.openxmlformats.org/officeDocument/2006/relationships/image" Target="../media/image1591.png"/><Relationship Id="rId48" Type="http://schemas.openxmlformats.org/officeDocument/2006/relationships/customXml" Target="../ink/ink1602.xml"/><Relationship Id="rId69" Type="http://schemas.openxmlformats.org/officeDocument/2006/relationships/image" Target="../media/image1612.png"/><Relationship Id="rId113" Type="http://schemas.openxmlformats.org/officeDocument/2006/relationships/image" Target="../media/image1634.png"/><Relationship Id="rId134" Type="http://schemas.openxmlformats.org/officeDocument/2006/relationships/customXml" Target="../ink/ink1645.xml"/><Relationship Id="rId320" Type="http://schemas.openxmlformats.org/officeDocument/2006/relationships/customXml" Target="../ink/ink1738.xml"/><Relationship Id="rId80" Type="http://schemas.openxmlformats.org/officeDocument/2006/relationships/customXml" Target="../ink/ink1618.xml"/><Relationship Id="rId155" Type="http://schemas.openxmlformats.org/officeDocument/2006/relationships/image" Target="../media/image1655.png"/><Relationship Id="rId176" Type="http://schemas.openxmlformats.org/officeDocument/2006/relationships/customXml" Target="../ink/ink1666.xml"/><Relationship Id="rId197" Type="http://schemas.openxmlformats.org/officeDocument/2006/relationships/image" Target="../media/image1676.png"/><Relationship Id="rId341" Type="http://schemas.openxmlformats.org/officeDocument/2006/relationships/image" Target="../media/image1748.png"/><Relationship Id="rId201" Type="http://schemas.openxmlformats.org/officeDocument/2006/relationships/image" Target="../media/image1678.png"/><Relationship Id="rId222" Type="http://schemas.openxmlformats.org/officeDocument/2006/relationships/customXml" Target="../ink/ink1689.xml"/><Relationship Id="rId243" Type="http://schemas.openxmlformats.org/officeDocument/2006/relationships/image" Target="../media/image1699.png"/><Relationship Id="rId264" Type="http://schemas.openxmlformats.org/officeDocument/2006/relationships/customXml" Target="../ink/ink1710.xml"/><Relationship Id="rId285" Type="http://schemas.openxmlformats.org/officeDocument/2006/relationships/image" Target="../media/image1720.png"/><Relationship Id="rId17" Type="http://schemas.openxmlformats.org/officeDocument/2006/relationships/image" Target="../media/image1586.png"/><Relationship Id="rId38" Type="http://schemas.openxmlformats.org/officeDocument/2006/relationships/customXml" Target="../ink/ink1597.xml"/><Relationship Id="rId59" Type="http://schemas.openxmlformats.org/officeDocument/2006/relationships/image" Target="../media/image1607.png"/><Relationship Id="rId103" Type="http://schemas.openxmlformats.org/officeDocument/2006/relationships/image" Target="../media/image1629.png"/><Relationship Id="rId124" Type="http://schemas.openxmlformats.org/officeDocument/2006/relationships/customXml" Target="../ink/ink1640.xml"/><Relationship Id="rId310" Type="http://schemas.openxmlformats.org/officeDocument/2006/relationships/customXml" Target="../ink/ink1733.xml"/><Relationship Id="rId70" Type="http://schemas.openxmlformats.org/officeDocument/2006/relationships/customXml" Target="../ink/ink1613.xml"/><Relationship Id="rId91" Type="http://schemas.openxmlformats.org/officeDocument/2006/relationships/image" Target="../media/image1623.png"/><Relationship Id="rId145" Type="http://schemas.openxmlformats.org/officeDocument/2006/relationships/image" Target="../media/image1650.png"/><Relationship Id="rId166" Type="http://schemas.openxmlformats.org/officeDocument/2006/relationships/customXml" Target="../ink/ink1661.xml"/><Relationship Id="rId187" Type="http://schemas.openxmlformats.org/officeDocument/2006/relationships/image" Target="../media/image1671.png"/><Relationship Id="rId331" Type="http://schemas.openxmlformats.org/officeDocument/2006/relationships/image" Target="../media/image174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84.xml"/><Relationship Id="rId233" Type="http://schemas.openxmlformats.org/officeDocument/2006/relationships/image" Target="../media/image1694.png"/><Relationship Id="rId254" Type="http://schemas.openxmlformats.org/officeDocument/2006/relationships/customXml" Target="../ink/ink1705.xml"/><Relationship Id="rId28" Type="http://schemas.openxmlformats.org/officeDocument/2006/relationships/customXml" Target="../ink/ink1592.xml"/><Relationship Id="rId49" Type="http://schemas.openxmlformats.org/officeDocument/2006/relationships/image" Target="../media/image1602.png"/><Relationship Id="rId114" Type="http://schemas.openxmlformats.org/officeDocument/2006/relationships/customXml" Target="../ink/ink1635.xml"/><Relationship Id="rId275" Type="http://schemas.openxmlformats.org/officeDocument/2006/relationships/image" Target="../media/image1715.png"/><Relationship Id="rId296" Type="http://schemas.openxmlformats.org/officeDocument/2006/relationships/customXml" Target="../ink/ink1726.xml"/><Relationship Id="rId300" Type="http://schemas.openxmlformats.org/officeDocument/2006/relationships/customXml" Target="../ink/ink1728.xml"/><Relationship Id="rId60" Type="http://schemas.openxmlformats.org/officeDocument/2006/relationships/customXml" Target="../ink/ink1608.xml"/><Relationship Id="rId81" Type="http://schemas.openxmlformats.org/officeDocument/2006/relationships/image" Target="../media/image1618.png"/><Relationship Id="rId135" Type="http://schemas.openxmlformats.org/officeDocument/2006/relationships/image" Target="../media/image1645.png"/><Relationship Id="rId156" Type="http://schemas.openxmlformats.org/officeDocument/2006/relationships/customXml" Target="../ink/ink1656.xml"/><Relationship Id="rId177" Type="http://schemas.openxmlformats.org/officeDocument/2006/relationships/image" Target="../media/image1666.png"/><Relationship Id="rId198" Type="http://schemas.openxmlformats.org/officeDocument/2006/relationships/customXml" Target="../ink/ink1677.xml"/><Relationship Id="rId321" Type="http://schemas.openxmlformats.org/officeDocument/2006/relationships/image" Target="../media/image1738.png"/><Relationship Id="rId342" Type="http://schemas.openxmlformats.org/officeDocument/2006/relationships/customXml" Target="../ink/ink1749.xml"/><Relationship Id="rId202" Type="http://schemas.openxmlformats.org/officeDocument/2006/relationships/customXml" Target="../ink/ink1679.xml"/><Relationship Id="rId223" Type="http://schemas.openxmlformats.org/officeDocument/2006/relationships/image" Target="../media/image1689.png"/><Relationship Id="rId244" Type="http://schemas.openxmlformats.org/officeDocument/2006/relationships/customXml" Target="../ink/ink1700.xml"/><Relationship Id="rId18" Type="http://schemas.openxmlformats.org/officeDocument/2006/relationships/customXml" Target="../ink/ink1587.xml"/><Relationship Id="rId39" Type="http://schemas.openxmlformats.org/officeDocument/2006/relationships/image" Target="../media/image1597.png"/><Relationship Id="rId265" Type="http://schemas.openxmlformats.org/officeDocument/2006/relationships/image" Target="../media/image1710.png"/><Relationship Id="rId286" Type="http://schemas.openxmlformats.org/officeDocument/2006/relationships/customXml" Target="../ink/ink1721.xml"/><Relationship Id="rId50" Type="http://schemas.openxmlformats.org/officeDocument/2006/relationships/customXml" Target="../ink/ink1603.xml"/><Relationship Id="rId104" Type="http://schemas.openxmlformats.org/officeDocument/2006/relationships/customXml" Target="../ink/ink1630.xml"/><Relationship Id="rId125" Type="http://schemas.openxmlformats.org/officeDocument/2006/relationships/image" Target="../media/image1640.png"/><Relationship Id="rId146" Type="http://schemas.openxmlformats.org/officeDocument/2006/relationships/customXml" Target="../ink/ink1651.xml"/><Relationship Id="rId167" Type="http://schemas.openxmlformats.org/officeDocument/2006/relationships/image" Target="../media/image1661.png"/><Relationship Id="rId188" Type="http://schemas.openxmlformats.org/officeDocument/2006/relationships/customXml" Target="../ink/ink1672.xml"/><Relationship Id="rId311" Type="http://schemas.openxmlformats.org/officeDocument/2006/relationships/image" Target="../media/image1733.png"/><Relationship Id="rId332" Type="http://schemas.openxmlformats.org/officeDocument/2006/relationships/customXml" Target="../ink/ink1744.xml"/><Relationship Id="rId71" Type="http://schemas.openxmlformats.org/officeDocument/2006/relationships/image" Target="../media/image1613.png"/><Relationship Id="rId92" Type="http://schemas.openxmlformats.org/officeDocument/2006/relationships/customXml" Target="../ink/ink1624.xml"/><Relationship Id="rId213" Type="http://schemas.openxmlformats.org/officeDocument/2006/relationships/image" Target="../media/image1684.png"/><Relationship Id="rId234" Type="http://schemas.openxmlformats.org/officeDocument/2006/relationships/customXml" Target="../ink/ink1695.xml"/><Relationship Id="rId2" Type="http://schemas.openxmlformats.org/officeDocument/2006/relationships/customXml" Target="../ink/ink1579.xml"/><Relationship Id="rId29" Type="http://schemas.openxmlformats.org/officeDocument/2006/relationships/image" Target="../media/image1592.png"/><Relationship Id="rId255" Type="http://schemas.openxmlformats.org/officeDocument/2006/relationships/image" Target="../media/image1705.png"/><Relationship Id="rId276" Type="http://schemas.openxmlformats.org/officeDocument/2006/relationships/customXml" Target="../ink/ink1716.xml"/><Relationship Id="rId297" Type="http://schemas.openxmlformats.org/officeDocument/2006/relationships/image" Target="../media/image1726.png"/><Relationship Id="rId40" Type="http://schemas.openxmlformats.org/officeDocument/2006/relationships/customXml" Target="../ink/ink1598.xml"/><Relationship Id="rId115" Type="http://schemas.openxmlformats.org/officeDocument/2006/relationships/image" Target="../media/image1635.png"/><Relationship Id="rId136" Type="http://schemas.openxmlformats.org/officeDocument/2006/relationships/customXml" Target="../ink/ink1646.xml"/><Relationship Id="rId157" Type="http://schemas.openxmlformats.org/officeDocument/2006/relationships/image" Target="../media/image1656.png"/><Relationship Id="rId178" Type="http://schemas.openxmlformats.org/officeDocument/2006/relationships/customXml" Target="../ink/ink1667.xml"/><Relationship Id="rId301" Type="http://schemas.openxmlformats.org/officeDocument/2006/relationships/image" Target="../media/image1728.png"/><Relationship Id="rId322" Type="http://schemas.openxmlformats.org/officeDocument/2006/relationships/customXml" Target="../ink/ink1739.xml"/><Relationship Id="rId343" Type="http://schemas.openxmlformats.org/officeDocument/2006/relationships/image" Target="../media/image1749.png"/><Relationship Id="rId61" Type="http://schemas.openxmlformats.org/officeDocument/2006/relationships/image" Target="../media/image1608.png"/><Relationship Id="rId82" Type="http://schemas.openxmlformats.org/officeDocument/2006/relationships/customXml" Target="../ink/ink1619.xml"/><Relationship Id="rId199" Type="http://schemas.openxmlformats.org/officeDocument/2006/relationships/image" Target="../media/image1677.png"/><Relationship Id="rId203" Type="http://schemas.openxmlformats.org/officeDocument/2006/relationships/image" Target="../media/image1679.png"/><Relationship Id="rId19" Type="http://schemas.openxmlformats.org/officeDocument/2006/relationships/image" Target="../media/image1587.png"/><Relationship Id="rId224" Type="http://schemas.openxmlformats.org/officeDocument/2006/relationships/customXml" Target="../ink/ink1690.xml"/><Relationship Id="rId245" Type="http://schemas.openxmlformats.org/officeDocument/2006/relationships/image" Target="../media/image1700.png"/><Relationship Id="rId266" Type="http://schemas.openxmlformats.org/officeDocument/2006/relationships/customXml" Target="../ink/ink1711.xml"/><Relationship Id="rId287" Type="http://schemas.openxmlformats.org/officeDocument/2006/relationships/image" Target="../media/image1721.png"/><Relationship Id="rId30" Type="http://schemas.openxmlformats.org/officeDocument/2006/relationships/customXml" Target="../ink/ink1593.xml"/><Relationship Id="rId105" Type="http://schemas.openxmlformats.org/officeDocument/2006/relationships/image" Target="../media/image1630.png"/><Relationship Id="rId126" Type="http://schemas.openxmlformats.org/officeDocument/2006/relationships/customXml" Target="../ink/ink1641.xml"/><Relationship Id="rId147" Type="http://schemas.openxmlformats.org/officeDocument/2006/relationships/image" Target="../media/image1651.png"/><Relationship Id="rId168" Type="http://schemas.openxmlformats.org/officeDocument/2006/relationships/customXml" Target="../ink/ink1662.xml"/><Relationship Id="rId312" Type="http://schemas.openxmlformats.org/officeDocument/2006/relationships/customXml" Target="../ink/ink1734.xml"/><Relationship Id="rId333" Type="http://schemas.openxmlformats.org/officeDocument/2006/relationships/image" Target="../media/image1744.png"/><Relationship Id="rId51" Type="http://schemas.openxmlformats.org/officeDocument/2006/relationships/image" Target="../media/image1603.png"/><Relationship Id="rId72" Type="http://schemas.openxmlformats.org/officeDocument/2006/relationships/customXml" Target="../ink/ink1614.xml"/><Relationship Id="rId93" Type="http://schemas.openxmlformats.org/officeDocument/2006/relationships/image" Target="../media/image1624.png"/><Relationship Id="rId189" Type="http://schemas.openxmlformats.org/officeDocument/2006/relationships/image" Target="../media/image1672.png"/><Relationship Id="rId3" Type="http://schemas.openxmlformats.org/officeDocument/2006/relationships/image" Target="../media/image1579.png"/><Relationship Id="rId214" Type="http://schemas.openxmlformats.org/officeDocument/2006/relationships/customXml" Target="../ink/ink1685.xml"/><Relationship Id="rId235" Type="http://schemas.openxmlformats.org/officeDocument/2006/relationships/image" Target="../media/image1695.png"/><Relationship Id="rId256" Type="http://schemas.openxmlformats.org/officeDocument/2006/relationships/customXml" Target="../ink/ink1706.xml"/><Relationship Id="rId277" Type="http://schemas.openxmlformats.org/officeDocument/2006/relationships/image" Target="../media/image1716.png"/><Relationship Id="rId298" Type="http://schemas.openxmlformats.org/officeDocument/2006/relationships/customXml" Target="../ink/ink1727.xml"/><Relationship Id="rId116" Type="http://schemas.openxmlformats.org/officeDocument/2006/relationships/customXml" Target="../ink/ink1636.xml"/><Relationship Id="rId137" Type="http://schemas.openxmlformats.org/officeDocument/2006/relationships/image" Target="../media/image1646.png"/><Relationship Id="rId158" Type="http://schemas.openxmlformats.org/officeDocument/2006/relationships/customXml" Target="../ink/ink1657.xml"/><Relationship Id="rId302" Type="http://schemas.openxmlformats.org/officeDocument/2006/relationships/customXml" Target="../ink/ink1729.xml"/><Relationship Id="rId323" Type="http://schemas.openxmlformats.org/officeDocument/2006/relationships/image" Target="../media/image1739.png"/><Relationship Id="rId344" Type="http://schemas.openxmlformats.org/officeDocument/2006/relationships/customXml" Target="../ink/ink1750.xml"/><Relationship Id="rId20" Type="http://schemas.openxmlformats.org/officeDocument/2006/relationships/customXml" Target="../ink/ink1588.xml"/><Relationship Id="rId41" Type="http://schemas.openxmlformats.org/officeDocument/2006/relationships/image" Target="../media/image1598.png"/><Relationship Id="rId62" Type="http://schemas.openxmlformats.org/officeDocument/2006/relationships/customXml" Target="../ink/ink1609.xml"/><Relationship Id="rId83" Type="http://schemas.openxmlformats.org/officeDocument/2006/relationships/image" Target="../media/image1619.png"/><Relationship Id="rId179" Type="http://schemas.openxmlformats.org/officeDocument/2006/relationships/image" Target="../media/image1667.png"/><Relationship Id="rId190" Type="http://schemas.openxmlformats.org/officeDocument/2006/relationships/customXml" Target="../ink/ink1673.xml"/><Relationship Id="rId204" Type="http://schemas.openxmlformats.org/officeDocument/2006/relationships/customXml" Target="../ink/ink1680.xml"/><Relationship Id="rId225" Type="http://schemas.openxmlformats.org/officeDocument/2006/relationships/image" Target="../media/image1690.png"/><Relationship Id="rId246" Type="http://schemas.openxmlformats.org/officeDocument/2006/relationships/customXml" Target="../ink/ink1701.xml"/><Relationship Id="rId267" Type="http://schemas.openxmlformats.org/officeDocument/2006/relationships/image" Target="../media/image1711.png"/><Relationship Id="rId288" Type="http://schemas.openxmlformats.org/officeDocument/2006/relationships/customXml" Target="../ink/ink1722.xml"/><Relationship Id="rId106" Type="http://schemas.openxmlformats.org/officeDocument/2006/relationships/customXml" Target="../ink/ink1631.xml"/><Relationship Id="rId127" Type="http://schemas.openxmlformats.org/officeDocument/2006/relationships/image" Target="../media/image1641.png"/><Relationship Id="rId313" Type="http://schemas.openxmlformats.org/officeDocument/2006/relationships/image" Target="../media/image1734.png"/><Relationship Id="rId10" Type="http://schemas.openxmlformats.org/officeDocument/2006/relationships/customXml" Target="../ink/ink1583.xml"/><Relationship Id="rId31" Type="http://schemas.openxmlformats.org/officeDocument/2006/relationships/image" Target="../media/image1593.png"/><Relationship Id="rId52" Type="http://schemas.openxmlformats.org/officeDocument/2006/relationships/customXml" Target="../ink/ink1604.xml"/><Relationship Id="rId73" Type="http://schemas.openxmlformats.org/officeDocument/2006/relationships/image" Target="../media/image1614.png"/><Relationship Id="rId94" Type="http://schemas.openxmlformats.org/officeDocument/2006/relationships/customXml" Target="../ink/ink1625.xml"/><Relationship Id="rId148" Type="http://schemas.openxmlformats.org/officeDocument/2006/relationships/customXml" Target="../ink/ink1652.xml"/><Relationship Id="rId169" Type="http://schemas.openxmlformats.org/officeDocument/2006/relationships/image" Target="../media/image1662.png"/><Relationship Id="rId334" Type="http://schemas.openxmlformats.org/officeDocument/2006/relationships/customXml" Target="../ink/ink1745.xml"/><Relationship Id="rId4" Type="http://schemas.openxmlformats.org/officeDocument/2006/relationships/customXml" Target="../ink/ink1580.xml"/><Relationship Id="rId180" Type="http://schemas.openxmlformats.org/officeDocument/2006/relationships/customXml" Target="../ink/ink1668.xml"/><Relationship Id="rId215" Type="http://schemas.openxmlformats.org/officeDocument/2006/relationships/image" Target="../media/image1685.png"/><Relationship Id="rId236" Type="http://schemas.openxmlformats.org/officeDocument/2006/relationships/customXml" Target="../ink/ink1696.xml"/><Relationship Id="rId257" Type="http://schemas.openxmlformats.org/officeDocument/2006/relationships/image" Target="../media/image1706.png"/><Relationship Id="rId278" Type="http://schemas.openxmlformats.org/officeDocument/2006/relationships/customXml" Target="../ink/ink1717.xml"/><Relationship Id="rId303" Type="http://schemas.openxmlformats.org/officeDocument/2006/relationships/image" Target="../media/image1729.png"/><Relationship Id="rId42" Type="http://schemas.openxmlformats.org/officeDocument/2006/relationships/customXml" Target="../ink/ink1599.xml"/><Relationship Id="rId84" Type="http://schemas.openxmlformats.org/officeDocument/2006/relationships/customXml" Target="../ink/ink1620.xml"/><Relationship Id="rId138" Type="http://schemas.openxmlformats.org/officeDocument/2006/relationships/customXml" Target="../ink/ink1647.xml"/><Relationship Id="rId345" Type="http://schemas.openxmlformats.org/officeDocument/2006/relationships/image" Target="../media/image1750.png"/><Relationship Id="rId191" Type="http://schemas.openxmlformats.org/officeDocument/2006/relationships/image" Target="../media/image1673.png"/><Relationship Id="rId205" Type="http://schemas.openxmlformats.org/officeDocument/2006/relationships/image" Target="../media/image1680.png"/><Relationship Id="rId247" Type="http://schemas.openxmlformats.org/officeDocument/2006/relationships/image" Target="../media/image1701.png"/><Relationship Id="rId107" Type="http://schemas.openxmlformats.org/officeDocument/2006/relationships/image" Target="../media/image1631.png"/><Relationship Id="rId289" Type="http://schemas.openxmlformats.org/officeDocument/2006/relationships/image" Target="../media/image1722.png"/><Relationship Id="rId11" Type="http://schemas.openxmlformats.org/officeDocument/2006/relationships/image" Target="../media/image1583.png"/><Relationship Id="rId53" Type="http://schemas.openxmlformats.org/officeDocument/2006/relationships/image" Target="../media/image1604.png"/><Relationship Id="rId149" Type="http://schemas.openxmlformats.org/officeDocument/2006/relationships/image" Target="../media/image1652.png"/><Relationship Id="rId314" Type="http://schemas.openxmlformats.org/officeDocument/2006/relationships/customXml" Target="../ink/ink1735.xml"/><Relationship Id="rId95" Type="http://schemas.openxmlformats.org/officeDocument/2006/relationships/image" Target="../media/image1625.png"/><Relationship Id="rId160" Type="http://schemas.openxmlformats.org/officeDocument/2006/relationships/customXml" Target="../ink/ink1658.xml"/><Relationship Id="rId216" Type="http://schemas.openxmlformats.org/officeDocument/2006/relationships/customXml" Target="../ink/ink1686.xml"/><Relationship Id="rId258" Type="http://schemas.openxmlformats.org/officeDocument/2006/relationships/customXml" Target="../ink/ink1707.xml"/><Relationship Id="rId22" Type="http://schemas.openxmlformats.org/officeDocument/2006/relationships/customXml" Target="../ink/ink1589.xml"/><Relationship Id="rId64" Type="http://schemas.openxmlformats.org/officeDocument/2006/relationships/customXml" Target="../ink/ink1610.xml"/><Relationship Id="rId118" Type="http://schemas.openxmlformats.org/officeDocument/2006/relationships/customXml" Target="../ink/ink1637.xml"/><Relationship Id="rId325" Type="http://schemas.openxmlformats.org/officeDocument/2006/relationships/image" Target="../media/image1740.png"/><Relationship Id="rId171" Type="http://schemas.openxmlformats.org/officeDocument/2006/relationships/image" Target="../media/image1663.png"/><Relationship Id="rId227" Type="http://schemas.openxmlformats.org/officeDocument/2006/relationships/image" Target="../media/image1691.png"/><Relationship Id="rId269" Type="http://schemas.openxmlformats.org/officeDocument/2006/relationships/image" Target="../media/image1712.png"/><Relationship Id="rId33" Type="http://schemas.openxmlformats.org/officeDocument/2006/relationships/image" Target="../media/image1594.png"/><Relationship Id="rId129" Type="http://schemas.openxmlformats.org/officeDocument/2006/relationships/image" Target="../media/image1642.png"/><Relationship Id="rId280" Type="http://schemas.openxmlformats.org/officeDocument/2006/relationships/customXml" Target="../ink/ink1718.xml"/><Relationship Id="rId336" Type="http://schemas.openxmlformats.org/officeDocument/2006/relationships/customXml" Target="../ink/ink1746.xml"/><Relationship Id="rId75" Type="http://schemas.openxmlformats.org/officeDocument/2006/relationships/image" Target="../media/image1615.png"/><Relationship Id="rId140" Type="http://schemas.openxmlformats.org/officeDocument/2006/relationships/customXml" Target="../ink/ink1648.xml"/><Relationship Id="rId182" Type="http://schemas.openxmlformats.org/officeDocument/2006/relationships/customXml" Target="../ink/ink1669.xml"/><Relationship Id="rId6" Type="http://schemas.openxmlformats.org/officeDocument/2006/relationships/customXml" Target="../ink/ink1581.xml"/><Relationship Id="rId238" Type="http://schemas.openxmlformats.org/officeDocument/2006/relationships/customXml" Target="../ink/ink1697.xml"/><Relationship Id="rId291" Type="http://schemas.openxmlformats.org/officeDocument/2006/relationships/image" Target="../media/image1723.png"/><Relationship Id="rId305" Type="http://schemas.openxmlformats.org/officeDocument/2006/relationships/image" Target="../media/image1730.png"/><Relationship Id="rId347" Type="http://schemas.openxmlformats.org/officeDocument/2006/relationships/image" Target="../media/image1751.png"/><Relationship Id="rId44" Type="http://schemas.openxmlformats.org/officeDocument/2006/relationships/customXml" Target="../ink/ink1600.xml"/><Relationship Id="rId86" Type="http://schemas.openxmlformats.org/officeDocument/2006/relationships/customXml" Target="../ink/ink1621.xml"/><Relationship Id="rId151" Type="http://schemas.openxmlformats.org/officeDocument/2006/relationships/image" Target="../media/image1653.png"/><Relationship Id="rId193" Type="http://schemas.openxmlformats.org/officeDocument/2006/relationships/image" Target="../media/image1674.png"/><Relationship Id="rId207" Type="http://schemas.openxmlformats.org/officeDocument/2006/relationships/image" Target="../media/image1681.png"/><Relationship Id="rId249" Type="http://schemas.openxmlformats.org/officeDocument/2006/relationships/image" Target="../media/image1702.png"/><Relationship Id="rId13" Type="http://schemas.openxmlformats.org/officeDocument/2006/relationships/image" Target="../media/image1584.png"/><Relationship Id="rId109" Type="http://schemas.openxmlformats.org/officeDocument/2006/relationships/image" Target="../media/image1632.png"/><Relationship Id="rId260" Type="http://schemas.openxmlformats.org/officeDocument/2006/relationships/customXml" Target="../ink/ink1708.xml"/><Relationship Id="rId316" Type="http://schemas.openxmlformats.org/officeDocument/2006/relationships/customXml" Target="../ink/ink1736.xml"/><Relationship Id="rId55" Type="http://schemas.openxmlformats.org/officeDocument/2006/relationships/image" Target="../media/image1605.png"/><Relationship Id="rId97" Type="http://schemas.openxmlformats.org/officeDocument/2006/relationships/image" Target="../media/image1626.png"/><Relationship Id="rId120" Type="http://schemas.openxmlformats.org/officeDocument/2006/relationships/customXml" Target="../ink/ink1638.xml"/><Relationship Id="rId162" Type="http://schemas.openxmlformats.org/officeDocument/2006/relationships/customXml" Target="../ink/ink1659.xml"/><Relationship Id="rId218" Type="http://schemas.openxmlformats.org/officeDocument/2006/relationships/customXml" Target="../ink/ink1687.xml"/><Relationship Id="rId271" Type="http://schemas.openxmlformats.org/officeDocument/2006/relationships/image" Target="../media/image1713.png"/><Relationship Id="rId24" Type="http://schemas.openxmlformats.org/officeDocument/2006/relationships/customXml" Target="../ink/ink1590.xml"/><Relationship Id="rId66" Type="http://schemas.openxmlformats.org/officeDocument/2006/relationships/customXml" Target="../ink/ink1611.xml"/><Relationship Id="rId131" Type="http://schemas.openxmlformats.org/officeDocument/2006/relationships/image" Target="../media/image1643.png"/><Relationship Id="rId327" Type="http://schemas.openxmlformats.org/officeDocument/2006/relationships/image" Target="../media/image1741.png"/><Relationship Id="rId173" Type="http://schemas.openxmlformats.org/officeDocument/2006/relationships/image" Target="../media/image1664.png"/><Relationship Id="rId229" Type="http://schemas.openxmlformats.org/officeDocument/2006/relationships/image" Target="../media/image1692.png"/><Relationship Id="rId240" Type="http://schemas.openxmlformats.org/officeDocument/2006/relationships/customXml" Target="../ink/ink1698.xml"/><Relationship Id="rId35" Type="http://schemas.openxmlformats.org/officeDocument/2006/relationships/image" Target="../media/image1595.png"/><Relationship Id="rId77" Type="http://schemas.openxmlformats.org/officeDocument/2006/relationships/image" Target="../media/image1616.png"/><Relationship Id="rId100" Type="http://schemas.openxmlformats.org/officeDocument/2006/relationships/customXml" Target="../ink/ink1628.xml"/><Relationship Id="rId282" Type="http://schemas.openxmlformats.org/officeDocument/2006/relationships/customXml" Target="../ink/ink1719.xml"/><Relationship Id="rId338" Type="http://schemas.openxmlformats.org/officeDocument/2006/relationships/customXml" Target="../ink/ink174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11.png"/><Relationship Id="rId21" Type="http://schemas.openxmlformats.org/officeDocument/2006/relationships/image" Target="../media/image1763.png"/><Relationship Id="rId42" Type="http://schemas.openxmlformats.org/officeDocument/2006/relationships/customXml" Target="../ink/ink1774.xml"/><Relationship Id="rId63" Type="http://schemas.openxmlformats.org/officeDocument/2006/relationships/image" Target="../media/image1784.png"/><Relationship Id="rId84" Type="http://schemas.openxmlformats.org/officeDocument/2006/relationships/customXml" Target="../ink/ink1795.xml"/><Relationship Id="rId138" Type="http://schemas.openxmlformats.org/officeDocument/2006/relationships/customXml" Target="../ink/ink1822.xml"/><Relationship Id="rId159" Type="http://schemas.openxmlformats.org/officeDocument/2006/relationships/image" Target="../media/image1832.png"/><Relationship Id="rId170" Type="http://schemas.openxmlformats.org/officeDocument/2006/relationships/customXml" Target="../ink/ink1838.xml"/><Relationship Id="rId191" Type="http://schemas.openxmlformats.org/officeDocument/2006/relationships/image" Target="../media/image1848.png"/><Relationship Id="rId205" Type="http://schemas.openxmlformats.org/officeDocument/2006/relationships/image" Target="../media/image1855.png"/><Relationship Id="rId107" Type="http://schemas.openxmlformats.org/officeDocument/2006/relationships/image" Target="../media/image1806.png"/><Relationship Id="rId11" Type="http://schemas.openxmlformats.org/officeDocument/2006/relationships/image" Target="../media/image1758.png"/><Relationship Id="rId32" Type="http://schemas.openxmlformats.org/officeDocument/2006/relationships/customXml" Target="../ink/ink1769.xml"/><Relationship Id="rId53" Type="http://schemas.openxmlformats.org/officeDocument/2006/relationships/image" Target="../media/image1779.png"/><Relationship Id="rId74" Type="http://schemas.openxmlformats.org/officeDocument/2006/relationships/customXml" Target="../ink/ink1790.xml"/><Relationship Id="rId128" Type="http://schemas.openxmlformats.org/officeDocument/2006/relationships/customXml" Target="../ink/ink1817.xml"/><Relationship Id="rId149" Type="http://schemas.openxmlformats.org/officeDocument/2006/relationships/image" Target="../media/image1827.png"/><Relationship Id="rId5" Type="http://schemas.openxmlformats.org/officeDocument/2006/relationships/image" Target="../media/image1755.png"/><Relationship Id="rId95" Type="http://schemas.openxmlformats.org/officeDocument/2006/relationships/image" Target="../media/image1800.png"/><Relationship Id="rId160" Type="http://schemas.openxmlformats.org/officeDocument/2006/relationships/customXml" Target="../ink/ink1833.xml"/><Relationship Id="rId181" Type="http://schemas.openxmlformats.org/officeDocument/2006/relationships/image" Target="../media/image1843.png"/><Relationship Id="rId216" Type="http://schemas.openxmlformats.org/officeDocument/2006/relationships/customXml" Target="../ink/ink1861.xml"/><Relationship Id="rId22" Type="http://schemas.openxmlformats.org/officeDocument/2006/relationships/customXml" Target="../ink/ink1764.xml"/><Relationship Id="rId43" Type="http://schemas.openxmlformats.org/officeDocument/2006/relationships/image" Target="../media/image1774.png"/><Relationship Id="rId64" Type="http://schemas.openxmlformats.org/officeDocument/2006/relationships/customXml" Target="../ink/ink1785.xml"/><Relationship Id="rId118" Type="http://schemas.openxmlformats.org/officeDocument/2006/relationships/customXml" Target="../ink/ink1812.xml"/><Relationship Id="rId139" Type="http://schemas.openxmlformats.org/officeDocument/2006/relationships/image" Target="../media/image1822.png"/><Relationship Id="rId85" Type="http://schemas.openxmlformats.org/officeDocument/2006/relationships/image" Target="../media/image1795.png"/><Relationship Id="rId150" Type="http://schemas.openxmlformats.org/officeDocument/2006/relationships/customXml" Target="../ink/ink1828.xml"/><Relationship Id="rId171" Type="http://schemas.openxmlformats.org/officeDocument/2006/relationships/image" Target="../media/image1838.png"/><Relationship Id="rId192" Type="http://schemas.openxmlformats.org/officeDocument/2006/relationships/customXml" Target="../ink/ink1849.xml"/><Relationship Id="rId206" Type="http://schemas.openxmlformats.org/officeDocument/2006/relationships/customXml" Target="../ink/ink1856.xml"/><Relationship Id="rId12" Type="http://schemas.openxmlformats.org/officeDocument/2006/relationships/customXml" Target="../ink/ink1759.xml"/><Relationship Id="rId33" Type="http://schemas.openxmlformats.org/officeDocument/2006/relationships/image" Target="../media/image1769.png"/><Relationship Id="rId108" Type="http://schemas.openxmlformats.org/officeDocument/2006/relationships/customXml" Target="../ink/ink1807.xml"/><Relationship Id="rId129" Type="http://schemas.openxmlformats.org/officeDocument/2006/relationships/image" Target="../media/image1817.png"/><Relationship Id="rId54" Type="http://schemas.openxmlformats.org/officeDocument/2006/relationships/customXml" Target="../ink/ink1780.xml"/><Relationship Id="rId75" Type="http://schemas.openxmlformats.org/officeDocument/2006/relationships/image" Target="../media/image1790.png"/><Relationship Id="rId96" Type="http://schemas.openxmlformats.org/officeDocument/2006/relationships/customXml" Target="../ink/ink1801.xml"/><Relationship Id="rId140" Type="http://schemas.openxmlformats.org/officeDocument/2006/relationships/customXml" Target="../ink/ink1823.xml"/><Relationship Id="rId161" Type="http://schemas.openxmlformats.org/officeDocument/2006/relationships/image" Target="../media/image1833.png"/><Relationship Id="rId182" Type="http://schemas.openxmlformats.org/officeDocument/2006/relationships/customXml" Target="../ink/ink1844.xml"/><Relationship Id="rId217" Type="http://schemas.openxmlformats.org/officeDocument/2006/relationships/image" Target="../media/image1861.png"/><Relationship Id="rId6" Type="http://schemas.openxmlformats.org/officeDocument/2006/relationships/customXml" Target="../ink/ink1756.xml"/><Relationship Id="rId23" Type="http://schemas.openxmlformats.org/officeDocument/2006/relationships/image" Target="../media/image1764.png"/><Relationship Id="rId119" Type="http://schemas.openxmlformats.org/officeDocument/2006/relationships/image" Target="../media/image1812.png"/><Relationship Id="rId44" Type="http://schemas.openxmlformats.org/officeDocument/2006/relationships/customXml" Target="../ink/ink1775.xml"/><Relationship Id="rId65" Type="http://schemas.openxmlformats.org/officeDocument/2006/relationships/image" Target="../media/image1785.png"/><Relationship Id="rId86" Type="http://schemas.openxmlformats.org/officeDocument/2006/relationships/customXml" Target="../ink/ink1796.xml"/><Relationship Id="rId130" Type="http://schemas.openxmlformats.org/officeDocument/2006/relationships/customXml" Target="../ink/ink1818.xml"/><Relationship Id="rId151" Type="http://schemas.openxmlformats.org/officeDocument/2006/relationships/image" Target="../media/image1828.png"/><Relationship Id="rId172" Type="http://schemas.openxmlformats.org/officeDocument/2006/relationships/customXml" Target="../ink/ink1839.xml"/><Relationship Id="rId193" Type="http://schemas.openxmlformats.org/officeDocument/2006/relationships/image" Target="../media/image1849.png"/><Relationship Id="rId207" Type="http://schemas.openxmlformats.org/officeDocument/2006/relationships/image" Target="../media/image1856.png"/><Relationship Id="rId13" Type="http://schemas.openxmlformats.org/officeDocument/2006/relationships/image" Target="../media/image1759.png"/><Relationship Id="rId109" Type="http://schemas.openxmlformats.org/officeDocument/2006/relationships/image" Target="../media/image1807.png"/><Relationship Id="rId34" Type="http://schemas.openxmlformats.org/officeDocument/2006/relationships/customXml" Target="../ink/ink1770.xml"/><Relationship Id="rId55" Type="http://schemas.openxmlformats.org/officeDocument/2006/relationships/image" Target="../media/image1780.png"/><Relationship Id="rId76" Type="http://schemas.openxmlformats.org/officeDocument/2006/relationships/customXml" Target="../ink/ink1791.xml"/><Relationship Id="rId97" Type="http://schemas.openxmlformats.org/officeDocument/2006/relationships/image" Target="../media/image1801.png"/><Relationship Id="rId120" Type="http://schemas.openxmlformats.org/officeDocument/2006/relationships/customXml" Target="../ink/ink1813.xml"/><Relationship Id="rId141" Type="http://schemas.openxmlformats.org/officeDocument/2006/relationships/image" Target="../media/image1823.png"/><Relationship Id="rId7" Type="http://schemas.openxmlformats.org/officeDocument/2006/relationships/image" Target="../media/image1756.png"/><Relationship Id="rId162" Type="http://schemas.openxmlformats.org/officeDocument/2006/relationships/customXml" Target="../ink/ink1834.xml"/><Relationship Id="rId183" Type="http://schemas.openxmlformats.org/officeDocument/2006/relationships/image" Target="../media/image1844.png"/><Relationship Id="rId218" Type="http://schemas.openxmlformats.org/officeDocument/2006/relationships/customXml" Target="../ink/ink1862.xml"/><Relationship Id="rId24" Type="http://schemas.openxmlformats.org/officeDocument/2006/relationships/customXml" Target="../ink/ink1765.xml"/><Relationship Id="rId45" Type="http://schemas.openxmlformats.org/officeDocument/2006/relationships/image" Target="../media/image1775.png"/><Relationship Id="rId66" Type="http://schemas.openxmlformats.org/officeDocument/2006/relationships/customXml" Target="../ink/ink1786.xml"/><Relationship Id="rId87" Type="http://schemas.openxmlformats.org/officeDocument/2006/relationships/image" Target="../media/image1796.png"/><Relationship Id="rId110" Type="http://schemas.openxmlformats.org/officeDocument/2006/relationships/customXml" Target="../ink/ink1808.xml"/><Relationship Id="rId131" Type="http://schemas.openxmlformats.org/officeDocument/2006/relationships/image" Target="../media/image1818.png"/><Relationship Id="rId152" Type="http://schemas.openxmlformats.org/officeDocument/2006/relationships/customXml" Target="../ink/ink1829.xml"/><Relationship Id="rId173" Type="http://schemas.openxmlformats.org/officeDocument/2006/relationships/image" Target="../media/image1839.png"/><Relationship Id="rId194" Type="http://schemas.openxmlformats.org/officeDocument/2006/relationships/customXml" Target="../ink/ink1850.xml"/><Relationship Id="rId208" Type="http://schemas.openxmlformats.org/officeDocument/2006/relationships/customXml" Target="../ink/ink1857.xml"/><Relationship Id="rId14" Type="http://schemas.openxmlformats.org/officeDocument/2006/relationships/customXml" Target="../ink/ink1760.xml"/><Relationship Id="rId35" Type="http://schemas.openxmlformats.org/officeDocument/2006/relationships/image" Target="../media/image1770.png"/><Relationship Id="rId56" Type="http://schemas.openxmlformats.org/officeDocument/2006/relationships/customXml" Target="../ink/ink1781.xml"/><Relationship Id="rId77" Type="http://schemas.openxmlformats.org/officeDocument/2006/relationships/image" Target="../media/image1791.png"/><Relationship Id="rId100" Type="http://schemas.openxmlformats.org/officeDocument/2006/relationships/customXml" Target="../ink/ink1803.xml"/><Relationship Id="rId8" Type="http://schemas.openxmlformats.org/officeDocument/2006/relationships/customXml" Target="../ink/ink1757.xml"/><Relationship Id="rId51" Type="http://schemas.openxmlformats.org/officeDocument/2006/relationships/image" Target="../media/image1778.png"/><Relationship Id="rId72" Type="http://schemas.openxmlformats.org/officeDocument/2006/relationships/customXml" Target="../ink/ink1789.xml"/><Relationship Id="rId93" Type="http://schemas.openxmlformats.org/officeDocument/2006/relationships/image" Target="../media/image1799.png"/><Relationship Id="rId98" Type="http://schemas.openxmlformats.org/officeDocument/2006/relationships/customXml" Target="../ink/ink1802.xml"/><Relationship Id="rId121" Type="http://schemas.openxmlformats.org/officeDocument/2006/relationships/image" Target="../media/image1813.png"/><Relationship Id="rId142" Type="http://schemas.openxmlformats.org/officeDocument/2006/relationships/customXml" Target="../ink/ink1824.xml"/><Relationship Id="rId163" Type="http://schemas.openxmlformats.org/officeDocument/2006/relationships/image" Target="../media/image1834.png"/><Relationship Id="rId184" Type="http://schemas.openxmlformats.org/officeDocument/2006/relationships/customXml" Target="../ink/ink1845.xml"/><Relationship Id="rId189" Type="http://schemas.openxmlformats.org/officeDocument/2006/relationships/image" Target="../media/image1847.png"/><Relationship Id="rId219" Type="http://schemas.openxmlformats.org/officeDocument/2006/relationships/image" Target="../media/image1862.png"/><Relationship Id="rId3" Type="http://schemas.openxmlformats.org/officeDocument/2006/relationships/image" Target="../media/image1754.png"/><Relationship Id="rId214" Type="http://schemas.openxmlformats.org/officeDocument/2006/relationships/customXml" Target="../ink/ink1860.xml"/><Relationship Id="rId25" Type="http://schemas.openxmlformats.org/officeDocument/2006/relationships/image" Target="../media/image1765.png"/><Relationship Id="rId46" Type="http://schemas.openxmlformats.org/officeDocument/2006/relationships/customXml" Target="../ink/ink1776.xml"/><Relationship Id="rId67" Type="http://schemas.openxmlformats.org/officeDocument/2006/relationships/image" Target="../media/image1786.png"/><Relationship Id="rId116" Type="http://schemas.openxmlformats.org/officeDocument/2006/relationships/customXml" Target="../ink/ink1811.xml"/><Relationship Id="rId137" Type="http://schemas.openxmlformats.org/officeDocument/2006/relationships/image" Target="../media/image1821.png"/><Relationship Id="rId158" Type="http://schemas.openxmlformats.org/officeDocument/2006/relationships/customXml" Target="../ink/ink1832.xml"/><Relationship Id="rId20" Type="http://schemas.openxmlformats.org/officeDocument/2006/relationships/customXml" Target="../ink/ink1763.xml"/><Relationship Id="rId41" Type="http://schemas.openxmlformats.org/officeDocument/2006/relationships/image" Target="../media/image1773.png"/><Relationship Id="rId62" Type="http://schemas.openxmlformats.org/officeDocument/2006/relationships/customXml" Target="../ink/ink1784.xml"/><Relationship Id="rId83" Type="http://schemas.openxmlformats.org/officeDocument/2006/relationships/image" Target="../media/image1794.png"/><Relationship Id="rId88" Type="http://schemas.openxmlformats.org/officeDocument/2006/relationships/customXml" Target="../ink/ink1797.xml"/><Relationship Id="rId111" Type="http://schemas.openxmlformats.org/officeDocument/2006/relationships/image" Target="../media/image1808.png"/><Relationship Id="rId132" Type="http://schemas.openxmlformats.org/officeDocument/2006/relationships/customXml" Target="../ink/ink1819.xml"/><Relationship Id="rId153" Type="http://schemas.openxmlformats.org/officeDocument/2006/relationships/image" Target="../media/image1829.png"/><Relationship Id="rId174" Type="http://schemas.openxmlformats.org/officeDocument/2006/relationships/customXml" Target="../ink/ink1840.xml"/><Relationship Id="rId179" Type="http://schemas.openxmlformats.org/officeDocument/2006/relationships/image" Target="../media/image1842.png"/><Relationship Id="rId195" Type="http://schemas.openxmlformats.org/officeDocument/2006/relationships/image" Target="../media/image1850.png"/><Relationship Id="rId209" Type="http://schemas.openxmlformats.org/officeDocument/2006/relationships/image" Target="../media/image1857.png"/><Relationship Id="rId190" Type="http://schemas.openxmlformats.org/officeDocument/2006/relationships/customXml" Target="../ink/ink1848.xml"/><Relationship Id="rId204" Type="http://schemas.openxmlformats.org/officeDocument/2006/relationships/customXml" Target="../ink/ink1855.xml"/><Relationship Id="rId220" Type="http://schemas.openxmlformats.org/officeDocument/2006/relationships/customXml" Target="../ink/ink1863.xml"/><Relationship Id="rId15" Type="http://schemas.openxmlformats.org/officeDocument/2006/relationships/image" Target="../media/image1760.png"/><Relationship Id="rId36" Type="http://schemas.openxmlformats.org/officeDocument/2006/relationships/customXml" Target="../ink/ink1771.xml"/><Relationship Id="rId57" Type="http://schemas.openxmlformats.org/officeDocument/2006/relationships/image" Target="../media/image1781.png"/><Relationship Id="rId106" Type="http://schemas.openxmlformats.org/officeDocument/2006/relationships/customXml" Target="../ink/ink1806.xml"/><Relationship Id="rId127" Type="http://schemas.openxmlformats.org/officeDocument/2006/relationships/image" Target="../media/image1816.png"/><Relationship Id="rId10" Type="http://schemas.openxmlformats.org/officeDocument/2006/relationships/customXml" Target="../ink/ink1758.xml"/><Relationship Id="rId31" Type="http://schemas.openxmlformats.org/officeDocument/2006/relationships/image" Target="../media/image1768.png"/><Relationship Id="rId52" Type="http://schemas.openxmlformats.org/officeDocument/2006/relationships/customXml" Target="../ink/ink1779.xml"/><Relationship Id="rId73" Type="http://schemas.openxmlformats.org/officeDocument/2006/relationships/image" Target="../media/image1789.png"/><Relationship Id="rId78" Type="http://schemas.openxmlformats.org/officeDocument/2006/relationships/customXml" Target="../ink/ink1792.xml"/><Relationship Id="rId94" Type="http://schemas.openxmlformats.org/officeDocument/2006/relationships/customXml" Target="../ink/ink1800.xml"/><Relationship Id="rId99" Type="http://schemas.openxmlformats.org/officeDocument/2006/relationships/image" Target="../media/image1802.png"/><Relationship Id="rId101" Type="http://schemas.openxmlformats.org/officeDocument/2006/relationships/image" Target="../media/image1803.png"/><Relationship Id="rId122" Type="http://schemas.openxmlformats.org/officeDocument/2006/relationships/customXml" Target="../ink/ink1814.xml"/><Relationship Id="rId143" Type="http://schemas.openxmlformats.org/officeDocument/2006/relationships/image" Target="../media/image1824.png"/><Relationship Id="rId148" Type="http://schemas.openxmlformats.org/officeDocument/2006/relationships/customXml" Target="../ink/ink1827.xml"/><Relationship Id="rId164" Type="http://schemas.openxmlformats.org/officeDocument/2006/relationships/customXml" Target="../ink/ink1835.xml"/><Relationship Id="rId169" Type="http://schemas.openxmlformats.org/officeDocument/2006/relationships/image" Target="../media/image1837.png"/><Relationship Id="rId185" Type="http://schemas.openxmlformats.org/officeDocument/2006/relationships/image" Target="../media/image1845.png"/><Relationship Id="rId4" Type="http://schemas.openxmlformats.org/officeDocument/2006/relationships/customXml" Target="../ink/ink1755.xml"/><Relationship Id="rId9" Type="http://schemas.openxmlformats.org/officeDocument/2006/relationships/image" Target="../media/image1757.png"/><Relationship Id="rId180" Type="http://schemas.openxmlformats.org/officeDocument/2006/relationships/customXml" Target="../ink/ink1843.xml"/><Relationship Id="rId210" Type="http://schemas.openxmlformats.org/officeDocument/2006/relationships/customXml" Target="../ink/ink1858.xml"/><Relationship Id="rId215" Type="http://schemas.openxmlformats.org/officeDocument/2006/relationships/image" Target="../media/image1860.png"/><Relationship Id="rId26" Type="http://schemas.openxmlformats.org/officeDocument/2006/relationships/customXml" Target="../ink/ink1766.xml"/><Relationship Id="rId47" Type="http://schemas.openxmlformats.org/officeDocument/2006/relationships/image" Target="../media/image1776.png"/><Relationship Id="rId68" Type="http://schemas.openxmlformats.org/officeDocument/2006/relationships/customXml" Target="../ink/ink1787.xml"/><Relationship Id="rId89" Type="http://schemas.openxmlformats.org/officeDocument/2006/relationships/image" Target="../media/image1797.png"/><Relationship Id="rId112" Type="http://schemas.openxmlformats.org/officeDocument/2006/relationships/customXml" Target="../ink/ink1809.xml"/><Relationship Id="rId133" Type="http://schemas.openxmlformats.org/officeDocument/2006/relationships/image" Target="../media/image1819.png"/><Relationship Id="rId154" Type="http://schemas.openxmlformats.org/officeDocument/2006/relationships/customXml" Target="../ink/ink1830.xml"/><Relationship Id="rId175" Type="http://schemas.openxmlformats.org/officeDocument/2006/relationships/image" Target="../media/image1840.png"/><Relationship Id="rId196" Type="http://schemas.openxmlformats.org/officeDocument/2006/relationships/customXml" Target="../ink/ink1851.xml"/><Relationship Id="rId200" Type="http://schemas.openxmlformats.org/officeDocument/2006/relationships/customXml" Target="../ink/ink1853.xml"/><Relationship Id="rId16" Type="http://schemas.openxmlformats.org/officeDocument/2006/relationships/customXml" Target="../ink/ink1761.xml"/><Relationship Id="rId221" Type="http://schemas.openxmlformats.org/officeDocument/2006/relationships/image" Target="../media/image1863.png"/><Relationship Id="rId37" Type="http://schemas.openxmlformats.org/officeDocument/2006/relationships/image" Target="../media/image1771.png"/><Relationship Id="rId58" Type="http://schemas.openxmlformats.org/officeDocument/2006/relationships/customXml" Target="../ink/ink1782.xml"/><Relationship Id="rId79" Type="http://schemas.openxmlformats.org/officeDocument/2006/relationships/image" Target="../media/image1792.png"/><Relationship Id="rId102" Type="http://schemas.openxmlformats.org/officeDocument/2006/relationships/customXml" Target="../ink/ink1804.xml"/><Relationship Id="rId123" Type="http://schemas.openxmlformats.org/officeDocument/2006/relationships/image" Target="../media/image1814.png"/><Relationship Id="rId144" Type="http://schemas.openxmlformats.org/officeDocument/2006/relationships/customXml" Target="../ink/ink1825.xml"/><Relationship Id="rId90" Type="http://schemas.openxmlformats.org/officeDocument/2006/relationships/customXml" Target="../ink/ink1798.xml"/><Relationship Id="rId165" Type="http://schemas.openxmlformats.org/officeDocument/2006/relationships/image" Target="../media/image1835.png"/><Relationship Id="rId186" Type="http://schemas.openxmlformats.org/officeDocument/2006/relationships/customXml" Target="../ink/ink1846.xml"/><Relationship Id="rId211" Type="http://schemas.openxmlformats.org/officeDocument/2006/relationships/image" Target="../media/image1858.png"/><Relationship Id="rId27" Type="http://schemas.openxmlformats.org/officeDocument/2006/relationships/image" Target="../media/image1766.png"/><Relationship Id="rId48" Type="http://schemas.openxmlformats.org/officeDocument/2006/relationships/customXml" Target="../ink/ink1777.xml"/><Relationship Id="rId69" Type="http://schemas.openxmlformats.org/officeDocument/2006/relationships/image" Target="../media/image1787.png"/><Relationship Id="rId113" Type="http://schemas.openxmlformats.org/officeDocument/2006/relationships/image" Target="../media/image1809.png"/><Relationship Id="rId134" Type="http://schemas.openxmlformats.org/officeDocument/2006/relationships/customXml" Target="../ink/ink1820.xml"/><Relationship Id="rId80" Type="http://schemas.openxmlformats.org/officeDocument/2006/relationships/customXml" Target="../ink/ink1793.xml"/><Relationship Id="rId155" Type="http://schemas.openxmlformats.org/officeDocument/2006/relationships/image" Target="../media/image1830.png"/><Relationship Id="rId176" Type="http://schemas.openxmlformats.org/officeDocument/2006/relationships/customXml" Target="../ink/ink1841.xml"/><Relationship Id="rId197" Type="http://schemas.openxmlformats.org/officeDocument/2006/relationships/image" Target="../media/image1851.png"/><Relationship Id="rId201" Type="http://schemas.openxmlformats.org/officeDocument/2006/relationships/image" Target="../media/image1853.png"/><Relationship Id="rId17" Type="http://schemas.openxmlformats.org/officeDocument/2006/relationships/image" Target="../media/image1761.png"/><Relationship Id="rId38" Type="http://schemas.openxmlformats.org/officeDocument/2006/relationships/customXml" Target="../ink/ink1772.xml"/><Relationship Id="rId59" Type="http://schemas.openxmlformats.org/officeDocument/2006/relationships/image" Target="../media/image1782.png"/><Relationship Id="rId103" Type="http://schemas.openxmlformats.org/officeDocument/2006/relationships/image" Target="../media/image1804.png"/><Relationship Id="rId124" Type="http://schemas.openxmlformats.org/officeDocument/2006/relationships/customXml" Target="../ink/ink1815.xml"/><Relationship Id="rId70" Type="http://schemas.openxmlformats.org/officeDocument/2006/relationships/customXml" Target="../ink/ink1788.xml"/><Relationship Id="rId91" Type="http://schemas.openxmlformats.org/officeDocument/2006/relationships/image" Target="../media/image1798.png"/><Relationship Id="rId145" Type="http://schemas.openxmlformats.org/officeDocument/2006/relationships/image" Target="../media/image1825.png"/><Relationship Id="rId166" Type="http://schemas.openxmlformats.org/officeDocument/2006/relationships/customXml" Target="../ink/ink1836.xml"/><Relationship Id="rId187" Type="http://schemas.openxmlformats.org/officeDocument/2006/relationships/image" Target="../media/image184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59.xml"/><Relationship Id="rId28" Type="http://schemas.openxmlformats.org/officeDocument/2006/relationships/customXml" Target="../ink/ink1767.xml"/><Relationship Id="rId49" Type="http://schemas.openxmlformats.org/officeDocument/2006/relationships/image" Target="../media/image1777.png"/><Relationship Id="rId114" Type="http://schemas.openxmlformats.org/officeDocument/2006/relationships/customXml" Target="../ink/ink1810.xml"/><Relationship Id="rId60" Type="http://schemas.openxmlformats.org/officeDocument/2006/relationships/customXml" Target="../ink/ink1783.xml"/><Relationship Id="rId81" Type="http://schemas.openxmlformats.org/officeDocument/2006/relationships/image" Target="../media/image1793.png"/><Relationship Id="rId135" Type="http://schemas.openxmlformats.org/officeDocument/2006/relationships/image" Target="../media/image1820.png"/><Relationship Id="rId156" Type="http://schemas.openxmlformats.org/officeDocument/2006/relationships/customXml" Target="../ink/ink1831.xml"/><Relationship Id="rId177" Type="http://schemas.openxmlformats.org/officeDocument/2006/relationships/image" Target="../media/image1841.png"/><Relationship Id="rId198" Type="http://schemas.openxmlformats.org/officeDocument/2006/relationships/customXml" Target="../ink/ink1852.xml"/><Relationship Id="rId202" Type="http://schemas.openxmlformats.org/officeDocument/2006/relationships/customXml" Target="../ink/ink1854.xml"/><Relationship Id="rId18" Type="http://schemas.openxmlformats.org/officeDocument/2006/relationships/customXml" Target="../ink/ink1762.xml"/><Relationship Id="rId39" Type="http://schemas.openxmlformats.org/officeDocument/2006/relationships/image" Target="../media/image1772.png"/><Relationship Id="rId50" Type="http://schemas.openxmlformats.org/officeDocument/2006/relationships/customXml" Target="../ink/ink1778.xml"/><Relationship Id="rId104" Type="http://schemas.openxmlformats.org/officeDocument/2006/relationships/customXml" Target="../ink/ink1805.xml"/><Relationship Id="rId125" Type="http://schemas.openxmlformats.org/officeDocument/2006/relationships/image" Target="../media/image1815.png"/><Relationship Id="rId146" Type="http://schemas.openxmlformats.org/officeDocument/2006/relationships/customXml" Target="../ink/ink1826.xml"/><Relationship Id="rId167" Type="http://schemas.openxmlformats.org/officeDocument/2006/relationships/image" Target="../media/image1836.png"/><Relationship Id="rId188" Type="http://schemas.openxmlformats.org/officeDocument/2006/relationships/customXml" Target="../ink/ink1847.xml"/><Relationship Id="rId71" Type="http://schemas.openxmlformats.org/officeDocument/2006/relationships/image" Target="../media/image1788.png"/><Relationship Id="rId92" Type="http://schemas.openxmlformats.org/officeDocument/2006/relationships/customXml" Target="../ink/ink1799.xml"/><Relationship Id="rId213" Type="http://schemas.openxmlformats.org/officeDocument/2006/relationships/image" Target="../media/image1859.png"/><Relationship Id="rId2" Type="http://schemas.openxmlformats.org/officeDocument/2006/relationships/customXml" Target="../ink/ink1754.xml"/><Relationship Id="rId29" Type="http://schemas.openxmlformats.org/officeDocument/2006/relationships/image" Target="../media/image1767.png"/><Relationship Id="rId40" Type="http://schemas.openxmlformats.org/officeDocument/2006/relationships/customXml" Target="../ink/ink1773.xml"/><Relationship Id="rId115" Type="http://schemas.openxmlformats.org/officeDocument/2006/relationships/image" Target="../media/image1810.png"/><Relationship Id="rId136" Type="http://schemas.openxmlformats.org/officeDocument/2006/relationships/customXml" Target="../ink/ink1821.xml"/><Relationship Id="rId157" Type="http://schemas.openxmlformats.org/officeDocument/2006/relationships/image" Target="../media/image1831.png"/><Relationship Id="rId178" Type="http://schemas.openxmlformats.org/officeDocument/2006/relationships/customXml" Target="../ink/ink1842.xml"/><Relationship Id="rId61" Type="http://schemas.openxmlformats.org/officeDocument/2006/relationships/image" Target="../media/image1783.png"/><Relationship Id="rId82" Type="http://schemas.openxmlformats.org/officeDocument/2006/relationships/customXml" Target="../ink/ink1794.xml"/><Relationship Id="rId199" Type="http://schemas.openxmlformats.org/officeDocument/2006/relationships/image" Target="../media/image1852.png"/><Relationship Id="rId203" Type="http://schemas.openxmlformats.org/officeDocument/2006/relationships/image" Target="../media/image1854.png"/><Relationship Id="rId19" Type="http://schemas.openxmlformats.org/officeDocument/2006/relationships/image" Target="../media/image1762.png"/><Relationship Id="rId30" Type="http://schemas.openxmlformats.org/officeDocument/2006/relationships/customXml" Target="../ink/ink1768.xml"/><Relationship Id="rId105" Type="http://schemas.openxmlformats.org/officeDocument/2006/relationships/image" Target="../media/image1805.png"/><Relationship Id="rId126" Type="http://schemas.openxmlformats.org/officeDocument/2006/relationships/customXml" Target="../ink/ink1816.xml"/><Relationship Id="rId147" Type="http://schemas.openxmlformats.org/officeDocument/2006/relationships/image" Target="../media/image1826.png"/><Relationship Id="rId168" Type="http://schemas.openxmlformats.org/officeDocument/2006/relationships/customXml" Target="../ink/ink183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21.png"/><Relationship Id="rId299" Type="http://schemas.openxmlformats.org/officeDocument/2006/relationships/image" Target="../media/image2012.png"/><Relationship Id="rId21" Type="http://schemas.openxmlformats.org/officeDocument/2006/relationships/image" Target="../media/image1873.png"/><Relationship Id="rId63" Type="http://schemas.openxmlformats.org/officeDocument/2006/relationships/image" Target="../media/image1894.png"/><Relationship Id="rId159" Type="http://schemas.openxmlformats.org/officeDocument/2006/relationships/image" Target="../media/image1942.png"/><Relationship Id="rId324" Type="http://schemas.openxmlformats.org/officeDocument/2006/relationships/customXml" Target="../ink/ink2025.xml"/><Relationship Id="rId170" Type="http://schemas.openxmlformats.org/officeDocument/2006/relationships/customXml" Target="../ink/ink1948.xml"/><Relationship Id="rId226" Type="http://schemas.openxmlformats.org/officeDocument/2006/relationships/customXml" Target="../ink/ink1976.xml"/><Relationship Id="rId268" Type="http://schemas.openxmlformats.org/officeDocument/2006/relationships/customXml" Target="../ink/ink1997.xml"/><Relationship Id="rId32" Type="http://schemas.openxmlformats.org/officeDocument/2006/relationships/customXml" Target="../ink/ink1879.xml"/><Relationship Id="rId74" Type="http://schemas.openxmlformats.org/officeDocument/2006/relationships/customXml" Target="../ink/ink1900.xml"/><Relationship Id="rId128" Type="http://schemas.openxmlformats.org/officeDocument/2006/relationships/customXml" Target="../ink/ink1927.xml"/><Relationship Id="rId335" Type="http://schemas.openxmlformats.org/officeDocument/2006/relationships/image" Target="../media/image2030.png"/><Relationship Id="rId5" Type="http://schemas.openxmlformats.org/officeDocument/2006/relationships/image" Target="../media/image1865.png"/><Relationship Id="rId181" Type="http://schemas.openxmlformats.org/officeDocument/2006/relationships/image" Target="../media/image1953.png"/><Relationship Id="rId237" Type="http://schemas.openxmlformats.org/officeDocument/2006/relationships/image" Target="../media/image1981.png"/><Relationship Id="rId279" Type="http://schemas.openxmlformats.org/officeDocument/2006/relationships/image" Target="../media/image2002.png"/><Relationship Id="rId43" Type="http://schemas.openxmlformats.org/officeDocument/2006/relationships/image" Target="../media/image1884.png"/><Relationship Id="rId139" Type="http://schemas.openxmlformats.org/officeDocument/2006/relationships/image" Target="../media/image1932.png"/><Relationship Id="rId290" Type="http://schemas.openxmlformats.org/officeDocument/2006/relationships/customXml" Target="../ink/ink2008.xml"/><Relationship Id="rId304" Type="http://schemas.openxmlformats.org/officeDocument/2006/relationships/customXml" Target="../ink/ink2015.xml"/><Relationship Id="rId346" Type="http://schemas.openxmlformats.org/officeDocument/2006/relationships/customXml" Target="../ink/ink2036.xml"/><Relationship Id="rId85" Type="http://schemas.openxmlformats.org/officeDocument/2006/relationships/image" Target="../media/image1905.png"/><Relationship Id="rId150" Type="http://schemas.openxmlformats.org/officeDocument/2006/relationships/customXml" Target="../ink/ink1938.xml"/><Relationship Id="rId192" Type="http://schemas.openxmlformats.org/officeDocument/2006/relationships/customXml" Target="../ink/ink1959.xml"/><Relationship Id="rId206" Type="http://schemas.openxmlformats.org/officeDocument/2006/relationships/customXml" Target="../ink/ink1966.xml"/><Relationship Id="rId248" Type="http://schemas.openxmlformats.org/officeDocument/2006/relationships/customXml" Target="../ink/ink1987.xml"/><Relationship Id="rId12" Type="http://schemas.openxmlformats.org/officeDocument/2006/relationships/customXml" Target="../ink/ink1869.xml"/><Relationship Id="rId108" Type="http://schemas.openxmlformats.org/officeDocument/2006/relationships/customXml" Target="../ink/ink1917.xml"/><Relationship Id="rId315" Type="http://schemas.openxmlformats.org/officeDocument/2006/relationships/image" Target="../media/image2020.png"/><Relationship Id="rId357" Type="http://schemas.openxmlformats.org/officeDocument/2006/relationships/image" Target="../media/image2041.png"/><Relationship Id="rId54" Type="http://schemas.openxmlformats.org/officeDocument/2006/relationships/customXml" Target="../ink/ink1890.xml"/><Relationship Id="rId96" Type="http://schemas.openxmlformats.org/officeDocument/2006/relationships/customXml" Target="../ink/ink1911.xml"/><Relationship Id="rId161" Type="http://schemas.openxmlformats.org/officeDocument/2006/relationships/image" Target="../media/image1943.png"/><Relationship Id="rId217" Type="http://schemas.openxmlformats.org/officeDocument/2006/relationships/image" Target="../media/image1971.png"/><Relationship Id="rId259" Type="http://schemas.openxmlformats.org/officeDocument/2006/relationships/image" Target="../media/image1992.png"/><Relationship Id="rId23" Type="http://schemas.openxmlformats.org/officeDocument/2006/relationships/image" Target="../media/image1874.png"/><Relationship Id="rId119" Type="http://schemas.openxmlformats.org/officeDocument/2006/relationships/image" Target="../media/image1922.png"/><Relationship Id="rId270" Type="http://schemas.openxmlformats.org/officeDocument/2006/relationships/customXml" Target="../ink/ink1998.xml"/><Relationship Id="rId326" Type="http://schemas.openxmlformats.org/officeDocument/2006/relationships/customXml" Target="../ink/ink2026.xml"/><Relationship Id="rId65" Type="http://schemas.openxmlformats.org/officeDocument/2006/relationships/image" Target="../media/image1895.png"/><Relationship Id="rId130" Type="http://schemas.openxmlformats.org/officeDocument/2006/relationships/customXml" Target="../ink/ink1928.xml"/><Relationship Id="rId172" Type="http://schemas.openxmlformats.org/officeDocument/2006/relationships/customXml" Target="../ink/ink1949.xml"/><Relationship Id="rId228" Type="http://schemas.openxmlformats.org/officeDocument/2006/relationships/customXml" Target="../ink/ink1977.xml"/><Relationship Id="rId281" Type="http://schemas.openxmlformats.org/officeDocument/2006/relationships/image" Target="../media/image2003.png"/><Relationship Id="rId337" Type="http://schemas.openxmlformats.org/officeDocument/2006/relationships/image" Target="../media/image2031.png"/><Relationship Id="rId34" Type="http://schemas.openxmlformats.org/officeDocument/2006/relationships/customXml" Target="../ink/ink1880.xml"/><Relationship Id="rId76" Type="http://schemas.openxmlformats.org/officeDocument/2006/relationships/customXml" Target="../ink/ink1901.xml"/><Relationship Id="rId141" Type="http://schemas.openxmlformats.org/officeDocument/2006/relationships/image" Target="../media/image1933.png"/><Relationship Id="rId7" Type="http://schemas.openxmlformats.org/officeDocument/2006/relationships/image" Target="../media/image1866.png"/><Relationship Id="rId183" Type="http://schemas.openxmlformats.org/officeDocument/2006/relationships/image" Target="../media/image1954.png"/><Relationship Id="rId239" Type="http://schemas.openxmlformats.org/officeDocument/2006/relationships/image" Target="../media/image1982.png"/><Relationship Id="rId250" Type="http://schemas.openxmlformats.org/officeDocument/2006/relationships/customXml" Target="../ink/ink1988.xml"/><Relationship Id="rId292" Type="http://schemas.openxmlformats.org/officeDocument/2006/relationships/customXml" Target="../ink/ink2009.xml"/><Relationship Id="rId306" Type="http://schemas.openxmlformats.org/officeDocument/2006/relationships/customXml" Target="../ink/ink2016.xml"/><Relationship Id="rId45" Type="http://schemas.openxmlformats.org/officeDocument/2006/relationships/image" Target="../media/image1885.png"/><Relationship Id="rId87" Type="http://schemas.openxmlformats.org/officeDocument/2006/relationships/image" Target="../media/image1906.png"/><Relationship Id="rId110" Type="http://schemas.openxmlformats.org/officeDocument/2006/relationships/customXml" Target="../ink/ink1918.xml"/><Relationship Id="rId348" Type="http://schemas.openxmlformats.org/officeDocument/2006/relationships/customXml" Target="../ink/ink2037.xml"/><Relationship Id="rId152" Type="http://schemas.openxmlformats.org/officeDocument/2006/relationships/customXml" Target="../ink/ink1939.xml"/><Relationship Id="rId194" Type="http://schemas.openxmlformats.org/officeDocument/2006/relationships/customXml" Target="../ink/ink1960.xml"/><Relationship Id="rId208" Type="http://schemas.openxmlformats.org/officeDocument/2006/relationships/customXml" Target="../ink/ink1967.xml"/><Relationship Id="rId261" Type="http://schemas.openxmlformats.org/officeDocument/2006/relationships/image" Target="../media/image1993.png"/><Relationship Id="rId14" Type="http://schemas.openxmlformats.org/officeDocument/2006/relationships/customXml" Target="../ink/ink1870.xml"/><Relationship Id="rId56" Type="http://schemas.openxmlformats.org/officeDocument/2006/relationships/customXml" Target="../ink/ink1891.xml"/><Relationship Id="rId317" Type="http://schemas.openxmlformats.org/officeDocument/2006/relationships/image" Target="../media/image2021.png"/><Relationship Id="rId359" Type="http://schemas.openxmlformats.org/officeDocument/2006/relationships/image" Target="../media/image2042.png"/><Relationship Id="rId98" Type="http://schemas.openxmlformats.org/officeDocument/2006/relationships/customXml" Target="../ink/ink1912.xml"/><Relationship Id="rId121" Type="http://schemas.openxmlformats.org/officeDocument/2006/relationships/image" Target="../media/image1923.png"/><Relationship Id="rId163" Type="http://schemas.openxmlformats.org/officeDocument/2006/relationships/image" Target="../media/image1944.png"/><Relationship Id="rId219" Type="http://schemas.openxmlformats.org/officeDocument/2006/relationships/image" Target="../media/image1972.png"/><Relationship Id="rId230" Type="http://schemas.openxmlformats.org/officeDocument/2006/relationships/customXml" Target="../ink/ink1978.xml"/><Relationship Id="rId25" Type="http://schemas.openxmlformats.org/officeDocument/2006/relationships/image" Target="../media/image1875.png"/><Relationship Id="rId67" Type="http://schemas.openxmlformats.org/officeDocument/2006/relationships/image" Target="../media/image1896.png"/><Relationship Id="rId272" Type="http://schemas.openxmlformats.org/officeDocument/2006/relationships/customXml" Target="../ink/ink1999.xml"/><Relationship Id="rId328" Type="http://schemas.openxmlformats.org/officeDocument/2006/relationships/customXml" Target="../ink/ink2027.xml"/><Relationship Id="rId132" Type="http://schemas.openxmlformats.org/officeDocument/2006/relationships/customXml" Target="../ink/ink1929.xml"/><Relationship Id="rId174" Type="http://schemas.openxmlformats.org/officeDocument/2006/relationships/customXml" Target="../ink/ink1950.xml"/><Relationship Id="rId220" Type="http://schemas.openxmlformats.org/officeDocument/2006/relationships/customXml" Target="../ink/ink1973.xml"/><Relationship Id="rId241" Type="http://schemas.openxmlformats.org/officeDocument/2006/relationships/image" Target="../media/image1983.png"/><Relationship Id="rId15" Type="http://schemas.openxmlformats.org/officeDocument/2006/relationships/image" Target="../media/image1870.png"/><Relationship Id="rId36" Type="http://schemas.openxmlformats.org/officeDocument/2006/relationships/customXml" Target="../ink/ink1881.xml"/><Relationship Id="rId57" Type="http://schemas.openxmlformats.org/officeDocument/2006/relationships/image" Target="../media/image1891.png"/><Relationship Id="rId262" Type="http://schemas.openxmlformats.org/officeDocument/2006/relationships/customXml" Target="../ink/ink1994.xml"/><Relationship Id="rId283" Type="http://schemas.openxmlformats.org/officeDocument/2006/relationships/image" Target="../media/image2004.png"/><Relationship Id="rId318" Type="http://schemas.openxmlformats.org/officeDocument/2006/relationships/customXml" Target="../ink/ink2022.xml"/><Relationship Id="rId339" Type="http://schemas.openxmlformats.org/officeDocument/2006/relationships/image" Target="../media/image2032.png"/><Relationship Id="rId78" Type="http://schemas.openxmlformats.org/officeDocument/2006/relationships/customXml" Target="../ink/ink1902.xml"/><Relationship Id="rId99" Type="http://schemas.openxmlformats.org/officeDocument/2006/relationships/image" Target="../media/image1912.png"/><Relationship Id="rId101" Type="http://schemas.openxmlformats.org/officeDocument/2006/relationships/image" Target="../media/image1913.png"/><Relationship Id="rId122" Type="http://schemas.openxmlformats.org/officeDocument/2006/relationships/customXml" Target="../ink/ink1924.xml"/><Relationship Id="rId143" Type="http://schemas.openxmlformats.org/officeDocument/2006/relationships/image" Target="../media/image1934.png"/><Relationship Id="rId164" Type="http://schemas.openxmlformats.org/officeDocument/2006/relationships/customXml" Target="../ink/ink1945.xml"/><Relationship Id="rId185" Type="http://schemas.openxmlformats.org/officeDocument/2006/relationships/image" Target="../media/image1955.png"/><Relationship Id="rId350" Type="http://schemas.openxmlformats.org/officeDocument/2006/relationships/customXml" Target="../ink/ink2038.xml"/><Relationship Id="rId9" Type="http://schemas.openxmlformats.org/officeDocument/2006/relationships/image" Target="../media/image1867.png"/><Relationship Id="rId210" Type="http://schemas.openxmlformats.org/officeDocument/2006/relationships/customXml" Target="../ink/ink1968.xml"/><Relationship Id="rId26" Type="http://schemas.openxmlformats.org/officeDocument/2006/relationships/customXml" Target="../ink/ink1876.xml"/><Relationship Id="rId231" Type="http://schemas.openxmlformats.org/officeDocument/2006/relationships/image" Target="../media/image1978.png"/><Relationship Id="rId252" Type="http://schemas.openxmlformats.org/officeDocument/2006/relationships/customXml" Target="../ink/ink1989.xml"/><Relationship Id="rId273" Type="http://schemas.openxmlformats.org/officeDocument/2006/relationships/image" Target="../media/image1999.png"/><Relationship Id="rId294" Type="http://schemas.openxmlformats.org/officeDocument/2006/relationships/customXml" Target="../ink/ink2010.xml"/><Relationship Id="rId308" Type="http://schemas.openxmlformats.org/officeDocument/2006/relationships/customXml" Target="../ink/ink2017.xml"/><Relationship Id="rId329" Type="http://schemas.openxmlformats.org/officeDocument/2006/relationships/image" Target="../media/image2027.png"/><Relationship Id="rId47" Type="http://schemas.openxmlformats.org/officeDocument/2006/relationships/image" Target="../media/image1886.png"/><Relationship Id="rId68" Type="http://schemas.openxmlformats.org/officeDocument/2006/relationships/customXml" Target="../ink/ink1897.xml"/><Relationship Id="rId89" Type="http://schemas.openxmlformats.org/officeDocument/2006/relationships/image" Target="../media/image1907.png"/><Relationship Id="rId112" Type="http://schemas.openxmlformats.org/officeDocument/2006/relationships/customXml" Target="../ink/ink1919.xml"/><Relationship Id="rId133" Type="http://schemas.openxmlformats.org/officeDocument/2006/relationships/image" Target="../media/image1929.png"/><Relationship Id="rId154" Type="http://schemas.openxmlformats.org/officeDocument/2006/relationships/customXml" Target="../ink/ink1940.xml"/><Relationship Id="rId175" Type="http://schemas.openxmlformats.org/officeDocument/2006/relationships/image" Target="../media/image1950.png"/><Relationship Id="rId340" Type="http://schemas.openxmlformats.org/officeDocument/2006/relationships/customXml" Target="../ink/ink2033.xml"/><Relationship Id="rId361" Type="http://schemas.openxmlformats.org/officeDocument/2006/relationships/image" Target="../media/image2043.png"/><Relationship Id="rId196" Type="http://schemas.openxmlformats.org/officeDocument/2006/relationships/customXml" Target="../ink/ink1961.xml"/><Relationship Id="rId200" Type="http://schemas.openxmlformats.org/officeDocument/2006/relationships/customXml" Target="../ink/ink1963.xml"/><Relationship Id="rId16" Type="http://schemas.openxmlformats.org/officeDocument/2006/relationships/customXml" Target="../ink/ink1871.xml"/><Relationship Id="rId221" Type="http://schemas.openxmlformats.org/officeDocument/2006/relationships/image" Target="../media/image1973.png"/><Relationship Id="rId242" Type="http://schemas.openxmlformats.org/officeDocument/2006/relationships/customXml" Target="../ink/ink1984.xml"/><Relationship Id="rId263" Type="http://schemas.openxmlformats.org/officeDocument/2006/relationships/image" Target="../media/image1994.png"/><Relationship Id="rId284" Type="http://schemas.openxmlformats.org/officeDocument/2006/relationships/customXml" Target="../ink/ink2005.xml"/><Relationship Id="rId319" Type="http://schemas.openxmlformats.org/officeDocument/2006/relationships/image" Target="../media/image2022.png"/><Relationship Id="rId37" Type="http://schemas.openxmlformats.org/officeDocument/2006/relationships/image" Target="../media/image1881.png"/><Relationship Id="rId58" Type="http://schemas.openxmlformats.org/officeDocument/2006/relationships/customXml" Target="../ink/ink1892.xml"/><Relationship Id="rId79" Type="http://schemas.openxmlformats.org/officeDocument/2006/relationships/image" Target="../media/image1902.png"/><Relationship Id="rId102" Type="http://schemas.openxmlformats.org/officeDocument/2006/relationships/customXml" Target="../ink/ink1914.xml"/><Relationship Id="rId123" Type="http://schemas.openxmlformats.org/officeDocument/2006/relationships/image" Target="../media/image1924.png"/><Relationship Id="rId144" Type="http://schemas.openxmlformats.org/officeDocument/2006/relationships/customXml" Target="../ink/ink1935.xml"/><Relationship Id="rId330" Type="http://schemas.openxmlformats.org/officeDocument/2006/relationships/customXml" Target="../ink/ink2028.xml"/><Relationship Id="rId90" Type="http://schemas.openxmlformats.org/officeDocument/2006/relationships/customXml" Target="../ink/ink1908.xml"/><Relationship Id="rId165" Type="http://schemas.openxmlformats.org/officeDocument/2006/relationships/image" Target="../media/image1945.png"/><Relationship Id="rId186" Type="http://schemas.openxmlformats.org/officeDocument/2006/relationships/customXml" Target="../ink/ink1956.xml"/><Relationship Id="rId351" Type="http://schemas.openxmlformats.org/officeDocument/2006/relationships/image" Target="../media/image2038.png"/><Relationship Id="rId211" Type="http://schemas.openxmlformats.org/officeDocument/2006/relationships/image" Target="../media/image1968.png"/><Relationship Id="rId232" Type="http://schemas.openxmlformats.org/officeDocument/2006/relationships/customXml" Target="../ink/ink1979.xml"/><Relationship Id="rId253" Type="http://schemas.openxmlformats.org/officeDocument/2006/relationships/image" Target="../media/image1989.png"/><Relationship Id="rId274" Type="http://schemas.openxmlformats.org/officeDocument/2006/relationships/customXml" Target="../ink/ink2000.xml"/><Relationship Id="rId295" Type="http://schemas.openxmlformats.org/officeDocument/2006/relationships/image" Target="../media/image2010.png"/><Relationship Id="rId309" Type="http://schemas.openxmlformats.org/officeDocument/2006/relationships/image" Target="../media/image2017.png"/><Relationship Id="rId27" Type="http://schemas.openxmlformats.org/officeDocument/2006/relationships/image" Target="../media/image1876.png"/><Relationship Id="rId48" Type="http://schemas.openxmlformats.org/officeDocument/2006/relationships/customXml" Target="../ink/ink1887.xml"/><Relationship Id="rId69" Type="http://schemas.openxmlformats.org/officeDocument/2006/relationships/image" Target="../media/image1897.png"/><Relationship Id="rId113" Type="http://schemas.openxmlformats.org/officeDocument/2006/relationships/image" Target="../media/image1919.png"/><Relationship Id="rId134" Type="http://schemas.openxmlformats.org/officeDocument/2006/relationships/customXml" Target="../ink/ink1930.xml"/><Relationship Id="rId320" Type="http://schemas.openxmlformats.org/officeDocument/2006/relationships/customXml" Target="../ink/ink2023.xml"/><Relationship Id="rId80" Type="http://schemas.openxmlformats.org/officeDocument/2006/relationships/customXml" Target="../ink/ink1903.xml"/><Relationship Id="rId155" Type="http://schemas.openxmlformats.org/officeDocument/2006/relationships/image" Target="../media/image1940.png"/><Relationship Id="rId176" Type="http://schemas.openxmlformats.org/officeDocument/2006/relationships/customXml" Target="../ink/ink1951.xml"/><Relationship Id="rId197" Type="http://schemas.openxmlformats.org/officeDocument/2006/relationships/image" Target="../media/image1961.png"/><Relationship Id="rId341" Type="http://schemas.openxmlformats.org/officeDocument/2006/relationships/image" Target="../media/image2033.png"/><Relationship Id="rId362" Type="http://schemas.openxmlformats.org/officeDocument/2006/relationships/customXml" Target="../ink/ink2044.xml"/><Relationship Id="rId201" Type="http://schemas.openxmlformats.org/officeDocument/2006/relationships/image" Target="../media/image1963.png"/><Relationship Id="rId222" Type="http://schemas.openxmlformats.org/officeDocument/2006/relationships/customXml" Target="../ink/ink1974.xml"/><Relationship Id="rId243" Type="http://schemas.openxmlformats.org/officeDocument/2006/relationships/image" Target="../media/image1984.png"/><Relationship Id="rId264" Type="http://schemas.openxmlformats.org/officeDocument/2006/relationships/customXml" Target="../ink/ink1995.xml"/><Relationship Id="rId285" Type="http://schemas.openxmlformats.org/officeDocument/2006/relationships/image" Target="../media/image2005.png"/><Relationship Id="rId17" Type="http://schemas.openxmlformats.org/officeDocument/2006/relationships/image" Target="../media/image1871.png"/><Relationship Id="rId38" Type="http://schemas.openxmlformats.org/officeDocument/2006/relationships/customXml" Target="../ink/ink1882.xml"/><Relationship Id="rId59" Type="http://schemas.openxmlformats.org/officeDocument/2006/relationships/image" Target="../media/image1892.png"/><Relationship Id="rId103" Type="http://schemas.openxmlformats.org/officeDocument/2006/relationships/image" Target="../media/image1914.png"/><Relationship Id="rId124" Type="http://schemas.openxmlformats.org/officeDocument/2006/relationships/customXml" Target="../ink/ink1925.xml"/><Relationship Id="rId310" Type="http://schemas.openxmlformats.org/officeDocument/2006/relationships/customXml" Target="../ink/ink2018.xml"/><Relationship Id="rId70" Type="http://schemas.openxmlformats.org/officeDocument/2006/relationships/customXml" Target="../ink/ink1898.xml"/><Relationship Id="rId91" Type="http://schemas.openxmlformats.org/officeDocument/2006/relationships/image" Target="../media/image1908.png"/><Relationship Id="rId145" Type="http://schemas.openxmlformats.org/officeDocument/2006/relationships/image" Target="../media/image1935.png"/><Relationship Id="rId166" Type="http://schemas.openxmlformats.org/officeDocument/2006/relationships/customXml" Target="../ink/ink1946.xml"/><Relationship Id="rId187" Type="http://schemas.openxmlformats.org/officeDocument/2006/relationships/image" Target="../media/image1956.png"/><Relationship Id="rId331" Type="http://schemas.openxmlformats.org/officeDocument/2006/relationships/image" Target="../media/image2028.png"/><Relationship Id="rId352" Type="http://schemas.openxmlformats.org/officeDocument/2006/relationships/customXml" Target="../ink/ink203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69.xml"/><Relationship Id="rId233" Type="http://schemas.openxmlformats.org/officeDocument/2006/relationships/image" Target="../media/image1979.png"/><Relationship Id="rId254" Type="http://schemas.openxmlformats.org/officeDocument/2006/relationships/customXml" Target="../ink/ink1990.xml"/><Relationship Id="rId28" Type="http://schemas.openxmlformats.org/officeDocument/2006/relationships/customXml" Target="../ink/ink1877.xml"/><Relationship Id="rId49" Type="http://schemas.openxmlformats.org/officeDocument/2006/relationships/image" Target="../media/image1887.png"/><Relationship Id="rId114" Type="http://schemas.openxmlformats.org/officeDocument/2006/relationships/customXml" Target="../ink/ink1920.xml"/><Relationship Id="rId275" Type="http://schemas.openxmlformats.org/officeDocument/2006/relationships/image" Target="../media/image2000.png"/><Relationship Id="rId296" Type="http://schemas.openxmlformats.org/officeDocument/2006/relationships/customXml" Target="../ink/ink2011.xml"/><Relationship Id="rId300" Type="http://schemas.openxmlformats.org/officeDocument/2006/relationships/customXml" Target="../ink/ink2013.xml"/><Relationship Id="rId60" Type="http://schemas.openxmlformats.org/officeDocument/2006/relationships/customXml" Target="../ink/ink1893.xml"/><Relationship Id="rId81" Type="http://schemas.openxmlformats.org/officeDocument/2006/relationships/image" Target="../media/image1903.png"/><Relationship Id="rId135" Type="http://schemas.openxmlformats.org/officeDocument/2006/relationships/image" Target="../media/image1930.png"/><Relationship Id="rId156" Type="http://schemas.openxmlformats.org/officeDocument/2006/relationships/customXml" Target="../ink/ink1941.xml"/><Relationship Id="rId177" Type="http://schemas.openxmlformats.org/officeDocument/2006/relationships/image" Target="../media/image1951.png"/><Relationship Id="rId198" Type="http://schemas.openxmlformats.org/officeDocument/2006/relationships/customXml" Target="../ink/ink1962.xml"/><Relationship Id="rId321" Type="http://schemas.openxmlformats.org/officeDocument/2006/relationships/image" Target="../media/image2023.png"/><Relationship Id="rId342" Type="http://schemas.openxmlformats.org/officeDocument/2006/relationships/customXml" Target="../ink/ink2034.xml"/><Relationship Id="rId363" Type="http://schemas.openxmlformats.org/officeDocument/2006/relationships/image" Target="../media/image2044.png"/><Relationship Id="rId202" Type="http://schemas.openxmlformats.org/officeDocument/2006/relationships/customXml" Target="../ink/ink1964.xml"/><Relationship Id="rId223" Type="http://schemas.openxmlformats.org/officeDocument/2006/relationships/image" Target="../media/image1974.png"/><Relationship Id="rId244" Type="http://schemas.openxmlformats.org/officeDocument/2006/relationships/customXml" Target="../ink/ink1985.xml"/><Relationship Id="rId18" Type="http://schemas.openxmlformats.org/officeDocument/2006/relationships/customXml" Target="../ink/ink1872.xml"/><Relationship Id="rId39" Type="http://schemas.openxmlformats.org/officeDocument/2006/relationships/image" Target="../media/image1882.png"/><Relationship Id="rId265" Type="http://schemas.openxmlformats.org/officeDocument/2006/relationships/image" Target="../media/image1995.png"/><Relationship Id="rId286" Type="http://schemas.openxmlformats.org/officeDocument/2006/relationships/customXml" Target="../ink/ink2006.xml"/><Relationship Id="rId50" Type="http://schemas.openxmlformats.org/officeDocument/2006/relationships/customXml" Target="../ink/ink1888.xml"/><Relationship Id="rId104" Type="http://schemas.openxmlformats.org/officeDocument/2006/relationships/customXml" Target="../ink/ink1915.xml"/><Relationship Id="rId125" Type="http://schemas.openxmlformats.org/officeDocument/2006/relationships/image" Target="../media/image1925.png"/><Relationship Id="rId146" Type="http://schemas.openxmlformats.org/officeDocument/2006/relationships/customXml" Target="../ink/ink1936.xml"/><Relationship Id="rId167" Type="http://schemas.openxmlformats.org/officeDocument/2006/relationships/image" Target="../media/image1946.png"/><Relationship Id="rId188" Type="http://schemas.openxmlformats.org/officeDocument/2006/relationships/customXml" Target="../ink/ink1957.xml"/><Relationship Id="rId311" Type="http://schemas.openxmlformats.org/officeDocument/2006/relationships/image" Target="../media/image2018.png"/><Relationship Id="rId332" Type="http://schemas.openxmlformats.org/officeDocument/2006/relationships/customXml" Target="../ink/ink2029.xml"/><Relationship Id="rId353" Type="http://schemas.openxmlformats.org/officeDocument/2006/relationships/image" Target="../media/image2039.png"/><Relationship Id="rId71" Type="http://schemas.openxmlformats.org/officeDocument/2006/relationships/image" Target="../media/image1898.png"/><Relationship Id="rId92" Type="http://schemas.openxmlformats.org/officeDocument/2006/relationships/customXml" Target="../ink/ink1909.xml"/><Relationship Id="rId213" Type="http://schemas.openxmlformats.org/officeDocument/2006/relationships/image" Target="../media/image1969.png"/><Relationship Id="rId234" Type="http://schemas.openxmlformats.org/officeDocument/2006/relationships/customXml" Target="../ink/ink1980.xml"/><Relationship Id="rId2" Type="http://schemas.openxmlformats.org/officeDocument/2006/relationships/customXml" Target="../ink/ink1864.xml"/><Relationship Id="rId29" Type="http://schemas.openxmlformats.org/officeDocument/2006/relationships/image" Target="../media/image1877.png"/><Relationship Id="rId255" Type="http://schemas.openxmlformats.org/officeDocument/2006/relationships/image" Target="../media/image1990.png"/><Relationship Id="rId276" Type="http://schemas.openxmlformats.org/officeDocument/2006/relationships/customXml" Target="../ink/ink2001.xml"/><Relationship Id="rId297" Type="http://schemas.openxmlformats.org/officeDocument/2006/relationships/image" Target="../media/image2011.png"/><Relationship Id="rId40" Type="http://schemas.openxmlformats.org/officeDocument/2006/relationships/customXml" Target="../ink/ink1883.xml"/><Relationship Id="rId115" Type="http://schemas.openxmlformats.org/officeDocument/2006/relationships/image" Target="../media/image1920.png"/><Relationship Id="rId136" Type="http://schemas.openxmlformats.org/officeDocument/2006/relationships/customXml" Target="../ink/ink1931.xml"/><Relationship Id="rId157" Type="http://schemas.openxmlformats.org/officeDocument/2006/relationships/image" Target="../media/image1941.png"/><Relationship Id="rId178" Type="http://schemas.openxmlformats.org/officeDocument/2006/relationships/customXml" Target="../ink/ink1952.xml"/><Relationship Id="rId301" Type="http://schemas.openxmlformats.org/officeDocument/2006/relationships/image" Target="../media/image2013.png"/><Relationship Id="rId322" Type="http://schemas.openxmlformats.org/officeDocument/2006/relationships/customXml" Target="../ink/ink2024.xml"/><Relationship Id="rId343" Type="http://schemas.openxmlformats.org/officeDocument/2006/relationships/image" Target="../media/image2034.png"/><Relationship Id="rId364" Type="http://schemas.openxmlformats.org/officeDocument/2006/relationships/customXml" Target="../ink/ink2045.xml"/><Relationship Id="rId61" Type="http://schemas.openxmlformats.org/officeDocument/2006/relationships/image" Target="../media/image1893.png"/><Relationship Id="rId82" Type="http://schemas.openxmlformats.org/officeDocument/2006/relationships/customXml" Target="../ink/ink1904.xml"/><Relationship Id="rId199" Type="http://schemas.openxmlformats.org/officeDocument/2006/relationships/image" Target="../media/image1962.png"/><Relationship Id="rId203" Type="http://schemas.openxmlformats.org/officeDocument/2006/relationships/image" Target="../media/image1964.png"/><Relationship Id="rId19" Type="http://schemas.openxmlformats.org/officeDocument/2006/relationships/image" Target="../media/image1872.png"/><Relationship Id="rId224" Type="http://schemas.openxmlformats.org/officeDocument/2006/relationships/customXml" Target="../ink/ink1975.xml"/><Relationship Id="rId245" Type="http://schemas.openxmlformats.org/officeDocument/2006/relationships/image" Target="../media/image1985.png"/><Relationship Id="rId266" Type="http://schemas.openxmlformats.org/officeDocument/2006/relationships/customXml" Target="../ink/ink1996.xml"/><Relationship Id="rId287" Type="http://schemas.openxmlformats.org/officeDocument/2006/relationships/image" Target="../media/image2006.png"/><Relationship Id="rId30" Type="http://schemas.openxmlformats.org/officeDocument/2006/relationships/customXml" Target="../ink/ink1878.xml"/><Relationship Id="rId105" Type="http://schemas.openxmlformats.org/officeDocument/2006/relationships/image" Target="../media/image1915.png"/><Relationship Id="rId126" Type="http://schemas.openxmlformats.org/officeDocument/2006/relationships/customXml" Target="../ink/ink1926.xml"/><Relationship Id="rId147" Type="http://schemas.openxmlformats.org/officeDocument/2006/relationships/image" Target="../media/image1936.png"/><Relationship Id="rId168" Type="http://schemas.openxmlformats.org/officeDocument/2006/relationships/customXml" Target="../ink/ink1947.xml"/><Relationship Id="rId312" Type="http://schemas.openxmlformats.org/officeDocument/2006/relationships/customXml" Target="../ink/ink2019.xml"/><Relationship Id="rId333" Type="http://schemas.openxmlformats.org/officeDocument/2006/relationships/image" Target="../media/image2029.png"/><Relationship Id="rId354" Type="http://schemas.openxmlformats.org/officeDocument/2006/relationships/customXml" Target="../ink/ink2040.xml"/><Relationship Id="rId51" Type="http://schemas.openxmlformats.org/officeDocument/2006/relationships/image" Target="../media/image1888.png"/><Relationship Id="rId72" Type="http://schemas.openxmlformats.org/officeDocument/2006/relationships/customXml" Target="../ink/ink1899.xml"/><Relationship Id="rId93" Type="http://schemas.openxmlformats.org/officeDocument/2006/relationships/image" Target="../media/image1909.png"/><Relationship Id="rId189" Type="http://schemas.openxmlformats.org/officeDocument/2006/relationships/image" Target="../media/image1957.png"/><Relationship Id="rId3" Type="http://schemas.openxmlformats.org/officeDocument/2006/relationships/image" Target="../media/image1864.png"/><Relationship Id="rId214" Type="http://schemas.openxmlformats.org/officeDocument/2006/relationships/customXml" Target="../ink/ink1970.xml"/><Relationship Id="rId235" Type="http://schemas.openxmlformats.org/officeDocument/2006/relationships/image" Target="../media/image1980.png"/><Relationship Id="rId256" Type="http://schemas.openxmlformats.org/officeDocument/2006/relationships/customXml" Target="../ink/ink1991.xml"/><Relationship Id="rId277" Type="http://schemas.openxmlformats.org/officeDocument/2006/relationships/image" Target="../media/image2001.png"/><Relationship Id="rId298" Type="http://schemas.openxmlformats.org/officeDocument/2006/relationships/customXml" Target="../ink/ink2012.xml"/><Relationship Id="rId116" Type="http://schemas.openxmlformats.org/officeDocument/2006/relationships/customXml" Target="../ink/ink1921.xml"/><Relationship Id="rId137" Type="http://schemas.openxmlformats.org/officeDocument/2006/relationships/image" Target="../media/image1931.png"/><Relationship Id="rId158" Type="http://schemas.openxmlformats.org/officeDocument/2006/relationships/customXml" Target="../ink/ink1942.xml"/><Relationship Id="rId302" Type="http://schemas.openxmlformats.org/officeDocument/2006/relationships/customXml" Target="../ink/ink2014.xml"/><Relationship Id="rId323" Type="http://schemas.openxmlformats.org/officeDocument/2006/relationships/image" Target="../media/image2024.png"/><Relationship Id="rId344" Type="http://schemas.openxmlformats.org/officeDocument/2006/relationships/customXml" Target="../ink/ink2035.xml"/><Relationship Id="rId20" Type="http://schemas.openxmlformats.org/officeDocument/2006/relationships/customXml" Target="../ink/ink1873.xml"/><Relationship Id="rId41" Type="http://schemas.openxmlformats.org/officeDocument/2006/relationships/image" Target="../media/image1883.png"/><Relationship Id="rId62" Type="http://schemas.openxmlformats.org/officeDocument/2006/relationships/customXml" Target="../ink/ink1894.xml"/><Relationship Id="rId83" Type="http://schemas.openxmlformats.org/officeDocument/2006/relationships/image" Target="../media/image1904.png"/><Relationship Id="rId179" Type="http://schemas.openxmlformats.org/officeDocument/2006/relationships/image" Target="../media/image1952.png"/><Relationship Id="rId365" Type="http://schemas.openxmlformats.org/officeDocument/2006/relationships/image" Target="../media/image2045.png"/><Relationship Id="rId190" Type="http://schemas.openxmlformats.org/officeDocument/2006/relationships/customXml" Target="../ink/ink1958.xml"/><Relationship Id="rId204" Type="http://schemas.openxmlformats.org/officeDocument/2006/relationships/customXml" Target="../ink/ink1965.xml"/><Relationship Id="rId225" Type="http://schemas.openxmlformats.org/officeDocument/2006/relationships/image" Target="../media/image1975.png"/><Relationship Id="rId246" Type="http://schemas.openxmlformats.org/officeDocument/2006/relationships/customXml" Target="../ink/ink1986.xml"/><Relationship Id="rId267" Type="http://schemas.openxmlformats.org/officeDocument/2006/relationships/image" Target="../media/image1996.png"/><Relationship Id="rId288" Type="http://schemas.openxmlformats.org/officeDocument/2006/relationships/customXml" Target="../ink/ink2007.xml"/><Relationship Id="rId106" Type="http://schemas.openxmlformats.org/officeDocument/2006/relationships/customXml" Target="../ink/ink1916.xml"/><Relationship Id="rId127" Type="http://schemas.openxmlformats.org/officeDocument/2006/relationships/image" Target="../media/image1926.png"/><Relationship Id="rId313" Type="http://schemas.openxmlformats.org/officeDocument/2006/relationships/image" Target="../media/image2019.png"/><Relationship Id="rId10" Type="http://schemas.openxmlformats.org/officeDocument/2006/relationships/customXml" Target="../ink/ink1868.xml"/><Relationship Id="rId31" Type="http://schemas.openxmlformats.org/officeDocument/2006/relationships/image" Target="../media/image1878.png"/><Relationship Id="rId52" Type="http://schemas.openxmlformats.org/officeDocument/2006/relationships/customXml" Target="../ink/ink1889.xml"/><Relationship Id="rId73" Type="http://schemas.openxmlformats.org/officeDocument/2006/relationships/image" Target="../media/image1899.png"/><Relationship Id="rId94" Type="http://schemas.openxmlformats.org/officeDocument/2006/relationships/customXml" Target="../ink/ink1910.xml"/><Relationship Id="rId148" Type="http://schemas.openxmlformats.org/officeDocument/2006/relationships/customXml" Target="../ink/ink1937.xml"/><Relationship Id="rId169" Type="http://schemas.openxmlformats.org/officeDocument/2006/relationships/image" Target="../media/image1947.png"/><Relationship Id="rId334" Type="http://schemas.openxmlformats.org/officeDocument/2006/relationships/customXml" Target="../ink/ink2030.xml"/><Relationship Id="rId355" Type="http://schemas.openxmlformats.org/officeDocument/2006/relationships/image" Target="../media/image2040.png"/><Relationship Id="rId4" Type="http://schemas.openxmlformats.org/officeDocument/2006/relationships/customXml" Target="../ink/ink1865.xml"/><Relationship Id="rId180" Type="http://schemas.openxmlformats.org/officeDocument/2006/relationships/customXml" Target="../ink/ink1953.xml"/><Relationship Id="rId215" Type="http://schemas.openxmlformats.org/officeDocument/2006/relationships/image" Target="../media/image1970.png"/><Relationship Id="rId236" Type="http://schemas.openxmlformats.org/officeDocument/2006/relationships/customXml" Target="../ink/ink1981.xml"/><Relationship Id="rId257" Type="http://schemas.openxmlformats.org/officeDocument/2006/relationships/image" Target="../media/image1991.png"/><Relationship Id="rId278" Type="http://schemas.openxmlformats.org/officeDocument/2006/relationships/customXml" Target="../ink/ink2002.xml"/><Relationship Id="rId303" Type="http://schemas.openxmlformats.org/officeDocument/2006/relationships/image" Target="../media/image2014.png"/><Relationship Id="rId42" Type="http://schemas.openxmlformats.org/officeDocument/2006/relationships/customXml" Target="../ink/ink1884.xml"/><Relationship Id="rId84" Type="http://schemas.openxmlformats.org/officeDocument/2006/relationships/customXml" Target="../ink/ink1905.xml"/><Relationship Id="rId138" Type="http://schemas.openxmlformats.org/officeDocument/2006/relationships/customXml" Target="../ink/ink1932.xml"/><Relationship Id="rId345" Type="http://schemas.openxmlformats.org/officeDocument/2006/relationships/image" Target="../media/image2035.png"/><Relationship Id="rId191" Type="http://schemas.openxmlformats.org/officeDocument/2006/relationships/image" Target="../media/image1958.png"/><Relationship Id="rId205" Type="http://schemas.openxmlformats.org/officeDocument/2006/relationships/image" Target="../media/image1965.png"/><Relationship Id="rId247" Type="http://schemas.openxmlformats.org/officeDocument/2006/relationships/image" Target="../media/image1986.png"/><Relationship Id="rId107" Type="http://schemas.openxmlformats.org/officeDocument/2006/relationships/image" Target="../media/image1916.png"/><Relationship Id="rId289" Type="http://schemas.openxmlformats.org/officeDocument/2006/relationships/image" Target="../media/image2007.png"/><Relationship Id="rId11" Type="http://schemas.openxmlformats.org/officeDocument/2006/relationships/image" Target="../media/image1868.png"/><Relationship Id="rId53" Type="http://schemas.openxmlformats.org/officeDocument/2006/relationships/image" Target="../media/image1889.png"/><Relationship Id="rId149" Type="http://schemas.openxmlformats.org/officeDocument/2006/relationships/image" Target="../media/image1937.png"/><Relationship Id="rId314" Type="http://schemas.openxmlformats.org/officeDocument/2006/relationships/customXml" Target="../ink/ink2020.xml"/><Relationship Id="rId356" Type="http://schemas.openxmlformats.org/officeDocument/2006/relationships/customXml" Target="../ink/ink2041.xml"/><Relationship Id="rId95" Type="http://schemas.openxmlformats.org/officeDocument/2006/relationships/image" Target="../media/image1910.png"/><Relationship Id="rId160" Type="http://schemas.openxmlformats.org/officeDocument/2006/relationships/customXml" Target="../ink/ink1943.xml"/><Relationship Id="rId216" Type="http://schemas.openxmlformats.org/officeDocument/2006/relationships/customXml" Target="../ink/ink1971.xml"/><Relationship Id="rId258" Type="http://schemas.openxmlformats.org/officeDocument/2006/relationships/customXml" Target="../ink/ink1992.xml"/><Relationship Id="rId22" Type="http://schemas.openxmlformats.org/officeDocument/2006/relationships/customXml" Target="../ink/ink1874.xml"/><Relationship Id="rId64" Type="http://schemas.openxmlformats.org/officeDocument/2006/relationships/customXml" Target="../ink/ink1895.xml"/><Relationship Id="rId118" Type="http://schemas.openxmlformats.org/officeDocument/2006/relationships/customXml" Target="../ink/ink1922.xml"/><Relationship Id="rId325" Type="http://schemas.openxmlformats.org/officeDocument/2006/relationships/image" Target="../media/image2025.png"/><Relationship Id="rId171" Type="http://schemas.openxmlformats.org/officeDocument/2006/relationships/image" Target="../media/image1948.png"/><Relationship Id="rId227" Type="http://schemas.openxmlformats.org/officeDocument/2006/relationships/image" Target="../media/image1976.png"/><Relationship Id="rId269" Type="http://schemas.openxmlformats.org/officeDocument/2006/relationships/image" Target="../media/image1997.png"/><Relationship Id="rId33" Type="http://schemas.openxmlformats.org/officeDocument/2006/relationships/image" Target="../media/image1879.png"/><Relationship Id="rId129" Type="http://schemas.openxmlformats.org/officeDocument/2006/relationships/image" Target="../media/image1927.png"/><Relationship Id="rId280" Type="http://schemas.openxmlformats.org/officeDocument/2006/relationships/customXml" Target="../ink/ink2003.xml"/><Relationship Id="rId336" Type="http://schemas.openxmlformats.org/officeDocument/2006/relationships/customXml" Target="../ink/ink2031.xml"/><Relationship Id="rId75" Type="http://schemas.openxmlformats.org/officeDocument/2006/relationships/image" Target="../media/image1900.png"/><Relationship Id="rId140" Type="http://schemas.openxmlformats.org/officeDocument/2006/relationships/customXml" Target="../ink/ink1933.xml"/><Relationship Id="rId182" Type="http://schemas.openxmlformats.org/officeDocument/2006/relationships/customXml" Target="../ink/ink1954.xml"/><Relationship Id="rId6" Type="http://schemas.openxmlformats.org/officeDocument/2006/relationships/customXml" Target="../ink/ink1866.xml"/><Relationship Id="rId238" Type="http://schemas.openxmlformats.org/officeDocument/2006/relationships/customXml" Target="../ink/ink1982.xml"/><Relationship Id="rId291" Type="http://schemas.openxmlformats.org/officeDocument/2006/relationships/image" Target="../media/image2008.png"/><Relationship Id="rId305" Type="http://schemas.openxmlformats.org/officeDocument/2006/relationships/image" Target="../media/image2015.png"/><Relationship Id="rId347" Type="http://schemas.openxmlformats.org/officeDocument/2006/relationships/image" Target="../media/image2036.png"/><Relationship Id="rId44" Type="http://schemas.openxmlformats.org/officeDocument/2006/relationships/customXml" Target="../ink/ink1885.xml"/><Relationship Id="rId86" Type="http://schemas.openxmlformats.org/officeDocument/2006/relationships/customXml" Target="../ink/ink1906.xml"/><Relationship Id="rId151" Type="http://schemas.openxmlformats.org/officeDocument/2006/relationships/image" Target="../media/image1938.png"/><Relationship Id="rId193" Type="http://schemas.openxmlformats.org/officeDocument/2006/relationships/image" Target="../media/image1959.png"/><Relationship Id="rId207" Type="http://schemas.openxmlformats.org/officeDocument/2006/relationships/image" Target="../media/image1966.png"/><Relationship Id="rId249" Type="http://schemas.openxmlformats.org/officeDocument/2006/relationships/image" Target="../media/image1987.png"/><Relationship Id="rId13" Type="http://schemas.openxmlformats.org/officeDocument/2006/relationships/image" Target="../media/image1869.png"/><Relationship Id="rId109" Type="http://schemas.openxmlformats.org/officeDocument/2006/relationships/image" Target="../media/image1917.png"/><Relationship Id="rId260" Type="http://schemas.openxmlformats.org/officeDocument/2006/relationships/customXml" Target="../ink/ink1993.xml"/><Relationship Id="rId316" Type="http://schemas.openxmlformats.org/officeDocument/2006/relationships/customXml" Target="../ink/ink2021.xml"/><Relationship Id="rId55" Type="http://schemas.openxmlformats.org/officeDocument/2006/relationships/image" Target="../media/image1890.png"/><Relationship Id="rId97" Type="http://schemas.openxmlformats.org/officeDocument/2006/relationships/image" Target="../media/image1911.png"/><Relationship Id="rId120" Type="http://schemas.openxmlformats.org/officeDocument/2006/relationships/customXml" Target="../ink/ink1923.xml"/><Relationship Id="rId358" Type="http://schemas.openxmlformats.org/officeDocument/2006/relationships/customXml" Target="../ink/ink2042.xml"/><Relationship Id="rId162" Type="http://schemas.openxmlformats.org/officeDocument/2006/relationships/customXml" Target="../ink/ink1944.xml"/><Relationship Id="rId218" Type="http://schemas.openxmlformats.org/officeDocument/2006/relationships/customXml" Target="../ink/ink1972.xml"/><Relationship Id="rId271" Type="http://schemas.openxmlformats.org/officeDocument/2006/relationships/image" Target="../media/image1998.png"/><Relationship Id="rId24" Type="http://schemas.openxmlformats.org/officeDocument/2006/relationships/customXml" Target="../ink/ink1875.xml"/><Relationship Id="rId66" Type="http://schemas.openxmlformats.org/officeDocument/2006/relationships/customXml" Target="../ink/ink1896.xml"/><Relationship Id="rId131" Type="http://schemas.openxmlformats.org/officeDocument/2006/relationships/image" Target="../media/image1928.png"/><Relationship Id="rId327" Type="http://schemas.openxmlformats.org/officeDocument/2006/relationships/image" Target="../media/image2026.png"/><Relationship Id="rId173" Type="http://schemas.openxmlformats.org/officeDocument/2006/relationships/image" Target="../media/image1949.png"/><Relationship Id="rId229" Type="http://schemas.openxmlformats.org/officeDocument/2006/relationships/image" Target="../media/image1977.png"/><Relationship Id="rId240" Type="http://schemas.openxmlformats.org/officeDocument/2006/relationships/customXml" Target="../ink/ink1983.xml"/><Relationship Id="rId35" Type="http://schemas.openxmlformats.org/officeDocument/2006/relationships/image" Target="../media/image1880.png"/><Relationship Id="rId77" Type="http://schemas.openxmlformats.org/officeDocument/2006/relationships/image" Target="../media/image1901.png"/><Relationship Id="rId100" Type="http://schemas.openxmlformats.org/officeDocument/2006/relationships/customXml" Target="../ink/ink1913.xml"/><Relationship Id="rId282" Type="http://schemas.openxmlformats.org/officeDocument/2006/relationships/customXml" Target="../ink/ink2004.xml"/><Relationship Id="rId338" Type="http://schemas.openxmlformats.org/officeDocument/2006/relationships/customXml" Target="../ink/ink2032.xml"/><Relationship Id="rId8" Type="http://schemas.openxmlformats.org/officeDocument/2006/relationships/customXml" Target="../ink/ink1867.xml"/><Relationship Id="rId142" Type="http://schemas.openxmlformats.org/officeDocument/2006/relationships/customXml" Target="../ink/ink1934.xml"/><Relationship Id="rId184" Type="http://schemas.openxmlformats.org/officeDocument/2006/relationships/customXml" Target="../ink/ink1955.xml"/><Relationship Id="rId251" Type="http://schemas.openxmlformats.org/officeDocument/2006/relationships/image" Target="../media/image1988.png"/><Relationship Id="rId46" Type="http://schemas.openxmlformats.org/officeDocument/2006/relationships/customXml" Target="../ink/ink1886.xml"/><Relationship Id="rId293" Type="http://schemas.openxmlformats.org/officeDocument/2006/relationships/image" Target="../media/image2009.png"/><Relationship Id="rId307" Type="http://schemas.openxmlformats.org/officeDocument/2006/relationships/image" Target="../media/image2016.png"/><Relationship Id="rId349" Type="http://schemas.openxmlformats.org/officeDocument/2006/relationships/image" Target="../media/image2037.png"/><Relationship Id="rId88" Type="http://schemas.openxmlformats.org/officeDocument/2006/relationships/customXml" Target="../ink/ink1907.xml"/><Relationship Id="rId111" Type="http://schemas.openxmlformats.org/officeDocument/2006/relationships/image" Target="../media/image1918.png"/><Relationship Id="rId153" Type="http://schemas.openxmlformats.org/officeDocument/2006/relationships/image" Target="../media/image1939.png"/><Relationship Id="rId195" Type="http://schemas.openxmlformats.org/officeDocument/2006/relationships/image" Target="../media/image1960.png"/><Relationship Id="rId209" Type="http://schemas.openxmlformats.org/officeDocument/2006/relationships/image" Target="../media/image1967.png"/><Relationship Id="rId360" Type="http://schemas.openxmlformats.org/officeDocument/2006/relationships/customXml" Target="../ink/ink2043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03.png"/><Relationship Id="rId299" Type="http://schemas.openxmlformats.org/officeDocument/2006/relationships/image" Target="../media/image2194.png"/><Relationship Id="rId21" Type="http://schemas.openxmlformats.org/officeDocument/2006/relationships/image" Target="../media/image2055.png"/><Relationship Id="rId63" Type="http://schemas.openxmlformats.org/officeDocument/2006/relationships/image" Target="../media/image2076.png"/><Relationship Id="rId159" Type="http://schemas.openxmlformats.org/officeDocument/2006/relationships/image" Target="../media/image2124.png"/><Relationship Id="rId324" Type="http://schemas.openxmlformats.org/officeDocument/2006/relationships/customXml" Target="../ink/ink2207.xml"/><Relationship Id="rId366" Type="http://schemas.openxmlformats.org/officeDocument/2006/relationships/customXml" Target="../ink/ink2228.xml"/><Relationship Id="rId170" Type="http://schemas.openxmlformats.org/officeDocument/2006/relationships/customXml" Target="../ink/ink2130.xml"/><Relationship Id="rId226" Type="http://schemas.openxmlformats.org/officeDocument/2006/relationships/customXml" Target="../ink/ink2158.xml"/><Relationship Id="rId268" Type="http://schemas.openxmlformats.org/officeDocument/2006/relationships/customXml" Target="../ink/ink2179.xml"/><Relationship Id="rId32" Type="http://schemas.openxmlformats.org/officeDocument/2006/relationships/customXml" Target="../ink/ink2061.xml"/><Relationship Id="rId74" Type="http://schemas.openxmlformats.org/officeDocument/2006/relationships/customXml" Target="../ink/ink2082.xml"/><Relationship Id="rId128" Type="http://schemas.openxmlformats.org/officeDocument/2006/relationships/customXml" Target="../ink/ink2109.xml"/><Relationship Id="rId335" Type="http://schemas.openxmlformats.org/officeDocument/2006/relationships/image" Target="../media/image2212.png"/><Relationship Id="rId377" Type="http://schemas.openxmlformats.org/officeDocument/2006/relationships/image" Target="../media/image2233.png"/><Relationship Id="rId5" Type="http://schemas.openxmlformats.org/officeDocument/2006/relationships/image" Target="../media/image2047.png"/><Relationship Id="rId181" Type="http://schemas.openxmlformats.org/officeDocument/2006/relationships/image" Target="../media/image2135.png"/><Relationship Id="rId237" Type="http://schemas.openxmlformats.org/officeDocument/2006/relationships/image" Target="../media/image2163.png"/><Relationship Id="rId279" Type="http://schemas.openxmlformats.org/officeDocument/2006/relationships/image" Target="../media/image2184.png"/><Relationship Id="rId43" Type="http://schemas.openxmlformats.org/officeDocument/2006/relationships/image" Target="../media/image2066.png"/><Relationship Id="rId139" Type="http://schemas.openxmlformats.org/officeDocument/2006/relationships/image" Target="../media/image2114.png"/><Relationship Id="rId290" Type="http://schemas.openxmlformats.org/officeDocument/2006/relationships/customXml" Target="../ink/ink2190.xml"/><Relationship Id="rId304" Type="http://schemas.openxmlformats.org/officeDocument/2006/relationships/customXml" Target="../ink/ink2197.xml"/><Relationship Id="rId346" Type="http://schemas.openxmlformats.org/officeDocument/2006/relationships/customXml" Target="../ink/ink2218.xml"/><Relationship Id="rId85" Type="http://schemas.openxmlformats.org/officeDocument/2006/relationships/image" Target="../media/image2087.png"/><Relationship Id="rId150" Type="http://schemas.openxmlformats.org/officeDocument/2006/relationships/customXml" Target="../ink/ink2120.xml"/><Relationship Id="rId192" Type="http://schemas.openxmlformats.org/officeDocument/2006/relationships/customXml" Target="../ink/ink2141.xml"/><Relationship Id="rId206" Type="http://schemas.openxmlformats.org/officeDocument/2006/relationships/customXml" Target="../ink/ink2148.xml"/><Relationship Id="rId248" Type="http://schemas.openxmlformats.org/officeDocument/2006/relationships/customXml" Target="../ink/ink2169.xml"/><Relationship Id="rId12" Type="http://schemas.openxmlformats.org/officeDocument/2006/relationships/customXml" Target="../ink/ink2051.xml"/><Relationship Id="rId108" Type="http://schemas.openxmlformats.org/officeDocument/2006/relationships/customXml" Target="../ink/ink2099.xml"/><Relationship Id="rId315" Type="http://schemas.openxmlformats.org/officeDocument/2006/relationships/image" Target="../media/image2202.png"/><Relationship Id="rId357" Type="http://schemas.openxmlformats.org/officeDocument/2006/relationships/image" Target="../media/image2223.png"/><Relationship Id="rId54" Type="http://schemas.openxmlformats.org/officeDocument/2006/relationships/customXml" Target="../ink/ink2072.xml"/><Relationship Id="rId96" Type="http://schemas.openxmlformats.org/officeDocument/2006/relationships/customXml" Target="../ink/ink2093.xml"/><Relationship Id="rId161" Type="http://schemas.openxmlformats.org/officeDocument/2006/relationships/image" Target="../media/image2125.png"/><Relationship Id="rId217" Type="http://schemas.openxmlformats.org/officeDocument/2006/relationships/image" Target="../media/image2153.png"/><Relationship Id="rId259" Type="http://schemas.openxmlformats.org/officeDocument/2006/relationships/image" Target="../media/image2174.png"/><Relationship Id="rId23" Type="http://schemas.openxmlformats.org/officeDocument/2006/relationships/image" Target="../media/image2056.png"/><Relationship Id="rId119" Type="http://schemas.openxmlformats.org/officeDocument/2006/relationships/image" Target="../media/image2104.png"/><Relationship Id="rId270" Type="http://schemas.openxmlformats.org/officeDocument/2006/relationships/customXml" Target="../ink/ink2180.xml"/><Relationship Id="rId326" Type="http://schemas.openxmlformats.org/officeDocument/2006/relationships/customXml" Target="../ink/ink2208.xml"/><Relationship Id="rId65" Type="http://schemas.openxmlformats.org/officeDocument/2006/relationships/image" Target="../media/image2077.png"/><Relationship Id="rId130" Type="http://schemas.openxmlformats.org/officeDocument/2006/relationships/customXml" Target="../ink/ink2110.xml"/><Relationship Id="rId368" Type="http://schemas.openxmlformats.org/officeDocument/2006/relationships/customXml" Target="../ink/ink2229.xml"/><Relationship Id="rId172" Type="http://schemas.openxmlformats.org/officeDocument/2006/relationships/customXml" Target="../ink/ink2131.xml"/><Relationship Id="rId228" Type="http://schemas.openxmlformats.org/officeDocument/2006/relationships/customXml" Target="../ink/ink2159.xml"/><Relationship Id="rId281" Type="http://schemas.openxmlformats.org/officeDocument/2006/relationships/image" Target="../media/image2185.png"/><Relationship Id="rId337" Type="http://schemas.openxmlformats.org/officeDocument/2006/relationships/image" Target="../media/image2213.png"/><Relationship Id="rId34" Type="http://schemas.openxmlformats.org/officeDocument/2006/relationships/customXml" Target="../ink/ink2062.xml"/><Relationship Id="rId76" Type="http://schemas.openxmlformats.org/officeDocument/2006/relationships/customXml" Target="../ink/ink2083.xml"/><Relationship Id="rId141" Type="http://schemas.openxmlformats.org/officeDocument/2006/relationships/image" Target="../media/image2115.png"/><Relationship Id="rId379" Type="http://schemas.openxmlformats.org/officeDocument/2006/relationships/image" Target="../media/image2234.png"/><Relationship Id="rId7" Type="http://schemas.openxmlformats.org/officeDocument/2006/relationships/image" Target="../media/image2048.png"/><Relationship Id="rId183" Type="http://schemas.openxmlformats.org/officeDocument/2006/relationships/image" Target="../media/image2136.png"/><Relationship Id="rId239" Type="http://schemas.openxmlformats.org/officeDocument/2006/relationships/image" Target="../media/image2164.png"/><Relationship Id="rId250" Type="http://schemas.openxmlformats.org/officeDocument/2006/relationships/customXml" Target="../ink/ink2170.xml"/><Relationship Id="rId292" Type="http://schemas.openxmlformats.org/officeDocument/2006/relationships/customXml" Target="../ink/ink2191.xml"/><Relationship Id="rId306" Type="http://schemas.openxmlformats.org/officeDocument/2006/relationships/customXml" Target="../ink/ink2198.xml"/><Relationship Id="rId45" Type="http://schemas.openxmlformats.org/officeDocument/2006/relationships/image" Target="../media/image2067.png"/><Relationship Id="rId87" Type="http://schemas.openxmlformats.org/officeDocument/2006/relationships/image" Target="../media/image2088.png"/><Relationship Id="rId110" Type="http://schemas.openxmlformats.org/officeDocument/2006/relationships/customXml" Target="../ink/ink2100.xml"/><Relationship Id="rId348" Type="http://schemas.openxmlformats.org/officeDocument/2006/relationships/customXml" Target="../ink/ink2219.xml"/><Relationship Id="rId152" Type="http://schemas.openxmlformats.org/officeDocument/2006/relationships/customXml" Target="../ink/ink2121.xml"/><Relationship Id="rId194" Type="http://schemas.openxmlformats.org/officeDocument/2006/relationships/customXml" Target="../ink/ink2142.xml"/><Relationship Id="rId208" Type="http://schemas.openxmlformats.org/officeDocument/2006/relationships/customXml" Target="../ink/ink2149.xml"/><Relationship Id="rId261" Type="http://schemas.openxmlformats.org/officeDocument/2006/relationships/image" Target="../media/image2175.png"/><Relationship Id="rId14" Type="http://schemas.openxmlformats.org/officeDocument/2006/relationships/customXml" Target="../ink/ink2052.xml"/><Relationship Id="rId56" Type="http://schemas.openxmlformats.org/officeDocument/2006/relationships/customXml" Target="../ink/ink2073.xml"/><Relationship Id="rId317" Type="http://schemas.openxmlformats.org/officeDocument/2006/relationships/image" Target="../media/image2203.png"/><Relationship Id="rId359" Type="http://schemas.openxmlformats.org/officeDocument/2006/relationships/image" Target="../media/image2224.png"/><Relationship Id="rId98" Type="http://schemas.openxmlformats.org/officeDocument/2006/relationships/customXml" Target="../ink/ink2094.xml"/><Relationship Id="rId121" Type="http://schemas.openxmlformats.org/officeDocument/2006/relationships/image" Target="../media/image2105.png"/><Relationship Id="rId163" Type="http://schemas.openxmlformats.org/officeDocument/2006/relationships/image" Target="../media/image2126.png"/><Relationship Id="rId219" Type="http://schemas.openxmlformats.org/officeDocument/2006/relationships/image" Target="../media/image2154.png"/><Relationship Id="rId370" Type="http://schemas.openxmlformats.org/officeDocument/2006/relationships/customXml" Target="../ink/ink2230.xml"/><Relationship Id="rId230" Type="http://schemas.openxmlformats.org/officeDocument/2006/relationships/customXml" Target="../ink/ink2160.xml"/><Relationship Id="rId25" Type="http://schemas.openxmlformats.org/officeDocument/2006/relationships/image" Target="../media/image2057.png"/><Relationship Id="rId67" Type="http://schemas.openxmlformats.org/officeDocument/2006/relationships/image" Target="../media/image2078.png"/><Relationship Id="rId272" Type="http://schemas.openxmlformats.org/officeDocument/2006/relationships/customXml" Target="../ink/ink2181.xml"/><Relationship Id="rId328" Type="http://schemas.openxmlformats.org/officeDocument/2006/relationships/customXml" Target="../ink/ink2209.xml"/><Relationship Id="rId132" Type="http://schemas.openxmlformats.org/officeDocument/2006/relationships/customXml" Target="../ink/ink2111.xml"/><Relationship Id="rId174" Type="http://schemas.openxmlformats.org/officeDocument/2006/relationships/customXml" Target="../ink/ink2132.xml"/><Relationship Id="rId381" Type="http://schemas.openxmlformats.org/officeDocument/2006/relationships/image" Target="../media/image2235.png"/><Relationship Id="rId241" Type="http://schemas.openxmlformats.org/officeDocument/2006/relationships/image" Target="../media/image2165.png"/><Relationship Id="rId36" Type="http://schemas.openxmlformats.org/officeDocument/2006/relationships/customXml" Target="../ink/ink2063.xml"/><Relationship Id="rId283" Type="http://schemas.openxmlformats.org/officeDocument/2006/relationships/image" Target="../media/image2186.png"/><Relationship Id="rId339" Type="http://schemas.openxmlformats.org/officeDocument/2006/relationships/image" Target="../media/image2214.png"/><Relationship Id="rId78" Type="http://schemas.openxmlformats.org/officeDocument/2006/relationships/customXml" Target="../ink/ink2084.xml"/><Relationship Id="rId101" Type="http://schemas.openxmlformats.org/officeDocument/2006/relationships/image" Target="../media/image2095.png"/><Relationship Id="rId143" Type="http://schemas.openxmlformats.org/officeDocument/2006/relationships/image" Target="../media/image2116.png"/><Relationship Id="rId185" Type="http://schemas.openxmlformats.org/officeDocument/2006/relationships/image" Target="../media/image2137.png"/><Relationship Id="rId350" Type="http://schemas.openxmlformats.org/officeDocument/2006/relationships/customXml" Target="../ink/ink2220.xml"/><Relationship Id="rId9" Type="http://schemas.openxmlformats.org/officeDocument/2006/relationships/image" Target="../media/image2049.png"/><Relationship Id="rId210" Type="http://schemas.openxmlformats.org/officeDocument/2006/relationships/customXml" Target="../ink/ink2150.xml"/><Relationship Id="rId252" Type="http://schemas.openxmlformats.org/officeDocument/2006/relationships/customXml" Target="../ink/ink2171.xml"/><Relationship Id="rId294" Type="http://schemas.openxmlformats.org/officeDocument/2006/relationships/customXml" Target="../ink/ink2192.xml"/><Relationship Id="rId308" Type="http://schemas.openxmlformats.org/officeDocument/2006/relationships/customXml" Target="../ink/ink2199.xml"/><Relationship Id="rId47" Type="http://schemas.openxmlformats.org/officeDocument/2006/relationships/image" Target="../media/image2068.png"/><Relationship Id="rId68" Type="http://schemas.openxmlformats.org/officeDocument/2006/relationships/customXml" Target="../ink/ink2079.xml"/><Relationship Id="rId89" Type="http://schemas.openxmlformats.org/officeDocument/2006/relationships/image" Target="../media/image2089.png"/><Relationship Id="rId112" Type="http://schemas.openxmlformats.org/officeDocument/2006/relationships/customXml" Target="../ink/ink2101.xml"/><Relationship Id="rId133" Type="http://schemas.openxmlformats.org/officeDocument/2006/relationships/image" Target="../media/image2111.png"/><Relationship Id="rId154" Type="http://schemas.openxmlformats.org/officeDocument/2006/relationships/customXml" Target="../ink/ink2122.xml"/><Relationship Id="rId175" Type="http://schemas.openxmlformats.org/officeDocument/2006/relationships/image" Target="../media/image2132.png"/><Relationship Id="rId340" Type="http://schemas.openxmlformats.org/officeDocument/2006/relationships/customXml" Target="../ink/ink2215.xml"/><Relationship Id="rId361" Type="http://schemas.openxmlformats.org/officeDocument/2006/relationships/image" Target="../media/image2225.png"/><Relationship Id="rId196" Type="http://schemas.openxmlformats.org/officeDocument/2006/relationships/customXml" Target="../ink/ink2143.xml"/><Relationship Id="rId200" Type="http://schemas.openxmlformats.org/officeDocument/2006/relationships/customXml" Target="../ink/ink2145.xml"/><Relationship Id="rId382" Type="http://schemas.openxmlformats.org/officeDocument/2006/relationships/customXml" Target="../ink/ink2236.xml"/><Relationship Id="rId16" Type="http://schemas.openxmlformats.org/officeDocument/2006/relationships/customXml" Target="../ink/ink2053.xml"/><Relationship Id="rId221" Type="http://schemas.openxmlformats.org/officeDocument/2006/relationships/image" Target="../media/image2155.png"/><Relationship Id="rId242" Type="http://schemas.openxmlformats.org/officeDocument/2006/relationships/customXml" Target="../ink/ink2166.xml"/><Relationship Id="rId263" Type="http://schemas.openxmlformats.org/officeDocument/2006/relationships/image" Target="../media/image2176.png"/><Relationship Id="rId284" Type="http://schemas.openxmlformats.org/officeDocument/2006/relationships/customXml" Target="../ink/ink2187.xml"/><Relationship Id="rId319" Type="http://schemas.openxmlformats.org/officeDocument/2006/relationships/image" Target="../media/image2204.png"/><Relationship Id="rId37" Type="http://schemas.openxmlformats.org/officeDocument/2006/relationships/image" Target="../media/image2063.png"/><Relationship Id="rId58" Type="http://schemas.openxmlformats.org/officeDocument/2006/relationships/customXml" Target="../ink/ink2074.xml"/><Relationship Id="rId79" Type="http://schemas.openxmlformats.org/officeDocument/2006/relationships/image" Target="../media/image2084.png"/><Relationship Id="rId102" Type="http://schemas.openxmlformats.org/officeDocument/2006/relationships/customXml" Target="../ink/ink2096.xml"/><Relationship Id="rId123" Type="http://schemas.openxmlformats.org/officeDocument/2006/relationships/image" Target="../media/image2106.png"/><Relationship Id="rId144" Type="http://schemas.openxmlformats.org/officeDocument/2006/relationships/customXml" Target="../ink/ink2117.xml"/><Relationship Id="rId330" Type="http://schemas.openxmlformats.org/officeDocument/2006/relationships/customXml" Target="../ink/ink2210.xml"/><Relationship Id="rId90" Type="http://schemas.openxmlformats.org/officeDocument/2006/relationships/customXml" Target="../ink/ink2090.xml"/><Relationship Id="rId165" Type="http://schemas.openxmlformats.org/officeDocument/2006/relationships/image" Target="../media/image2127.png"/><Relationship Id="rId186" Type="http://schemas.openxmlformats.org/officeDocument/2006/relationships/customXml" Target="../ink/ink2138.xml"/><Relationship Id="rId351" Type="http://schemas.openxmlformats.org/officeDocument/2006/relationships/image" Target="../media/image2220.png"/><Relationship Id="rId372" Type="http://schemas.openxmlformats.org/officeDocument/2006/relationships/customXml" Target="../ink/ink2231.xml"/><Relationship Id="rId211" Type="http://schemas.openxmlformats.org/officeDocument/2006/relationships/image" Target="../media/image2150.png"/><Relationship Id="rId232" Type="http://schemas.openxmlformats.org/officeDocument/2006/relationships/customXml" Target="../ink/ink2161.xml"/><Relationship Id="rId253" Type="http://schemas.openxmlformats.org/officeDocument/2006/relationships/image" Target="../media/image2171.png"/><Relationship Id="rId274" Type="http://schemas.openxmlformats.org/officeDocument/2006/relationships/customXml" Target="../ink/ink2182.xml"/><Relationship Id="rId295" Type="http://schemas.openxmlformats.org/officeDocument/2006/relationships/image" Target="../media/image2192.png"/><Relationship Id="rId309" Type="http://schemas.openxmlformats.org/officeDocument/2006/relationships/image" Target="../media/image2199.png"/><Relationship Id="rId27" Type="http://schemas.openxmlformats.org/officeDocument/2006/relationships/image" Target="../media/image2058.png"/><Relationship Id="rId48" Type="http://schemas.openxmlformats.org/officeDocument/2006/relationships/customXml" Target="../ink/ink2069.xml"/><Relationship Id="rId69" Type="http://schemas.openxmlformats.org/officeDocument/2006/relationships/image" Target="../media/image2079.png"/><Relationship Id="rId113" Type="http://schemas.openxmlformats.org/officeDocument/2006/relationships/image" Target="../media/image2101.png"/><Relationship Id="rId134" Type="http://schemas.openxmlformats.org/officeDocument/2006/relationships/customXml" Target="../ink/ink2112.xml"/><Relationship Id="rId320" Type="http://schemas.openxmlformats.org/officeDocument/2006/relationships/customXml" Target="../ink/ink2205.xml"/><Relationship Id="rId80" Type="http://schemas.openxmlformats.org/officeDocument/2006/relationships/customXml" Target="../ink/ink2085.xml"/><Relationship Id="rId155" Type="http://schemas.openxmlformats.org/officeDocument/2006/relationships/image" Target="../media/image2122.png"/><Relationship Id="rId176" Type="http://schemas.openxmlformats.org/officeDocument/2006/relationships/customXml" Target="../ink/ink2133.xml"/><Relationship Id="rId197" Type="http://schemas.openxmlformats.org/officeDocument/2006/relationships/image" Target="../media/image2143.png"/><Relationship Id="rId341" Type="http://schemas.openxmlformats.org/officeDocument/2006/relationships/image" Target="../media/image2215.png"/><Relationship Id="rId362" Type="http://schemas.openxmlformats.org/officeDocument/2006/relationships/customXml" Target="../ink/ink2226.xml"/><Relationship Id="rId383" Type="http://schemas.openxmlformats.org/officeDocument/2006/relationships/image" Target="../media/image2236.png"/><Relationship Id="rId201" Type="http://schemas.openxmlformats.org/officeDocument/2006/relationships/image" Target="../media/image2145.png"/><Relationship Id="rId222" Type="http://schemas.openxmlformats.org/officeDocument/2006/relationships/customXml" Target="../ink/ink2156.xml"/><Relationship Id="rId243" Type="http://schemas.openxmlformats.org/officeDocument/2006/relationships/image" Target="../media/image2166.png"/><Relationship Id="rId264" Type="http://schemas.openxmlformats.org/officeDocument/2006/relationships/customXml" Target="../ink/ink2177.xml"/><Relationship Id="rId285" Type="http://schemas.openxmlformats.org/officeDocument/2006/relationships/image" Target="../media/image2187.png"/><Relationship Id="rId17" Type="http://schemas.openxmlformats.org/officeDocument/2006/relationships/image" Target="../media/image2053.png"/><Relationship Id="rId38" Type="http://schemas.openxmlformats.org/officeDocument/2006/relationships/customXml" Target="../ink/ink2064.xml"/><Relationship Id="rId59" Type="http://schemas.openxmlformats.org/officeDocument/2006/relationships/image" Target="../media/image2074.png"/><Relationship Id="rId103" Type="http://schemas.openxmlformats.org/officeDocument/2006/relationships/image" Target="../media/image2096.png"/><Relationship Id="rId124" Type="http://schemas.openxmlformats.org/officeDocument/2006/relationships/customXml" Target="../ink/ink2107.xml"/><Relationship Id="rId310" Type="http://schemas.openxmlformats.org/officeDocument/2006/relationships/customXml" Target="../ink/ink2200.xml"/><Relationship Id="rId70" Type="http://schemas.openxmlformats.org/officeDocument/2006/relationships/customXml" Target="../ink/ink2080.xml"/><Relationship Id="rId91" Type="http://schemas.openxmlformats.org/officeDocument/2006/relationships/image" Target="../media/image2090.png"/><Relationship Id="rId145" Type="http://schemas.openxmlformats.org/officeDocument/2006/relationships/image" Target="../media/image2117.png"/><Relationship Id="rId166" Type="http://schemas.openxmlformats.org/officeDocument/2006/relationships/customXml" Target="../ink/ink2128.xml"/><Relationship Id="rId187" Type="http://schemas.openxmlformats.org/officeDocument/2006/relationships/image" Target="../media/image2138.png"/><Relationship Id="rId331" Type="http://schemas.openxmlformats.org/officeDocument/2006/relationships/image" Target="../media/image2210.png"/><Relationship Id="rId352" Type="http://schemas.openxmlformats.org/officeDocument/2006/relationships/customXml" Target="../ink/ink2221.xml"/><Relationship Id="rId373" Type="http://schemas.openxmlformats.org/officeDocument/2006/relationships/image" Target="../media/image223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51.xml"/><Relationship Id="rId233" Type="http://schemas.openxmlformats.org/officeDocument/2006/relationships/image" Target="../media/image2161.png"/><Relationship Id="rId254" Type="http://schemas.openxmlformats.org/officeDocument/2006/relationships/customXml" Target="../ink/ink2172.xml"/><Relationship Id="rId28" Type="http://schemas.openxmlformats.org/officeDocument/2006/relationships/customXml" Target="../ink/ink2059.xml"/><Relationship Id="rId49" Type="http://schemas.openxmlformats.org/officeDocument/2006/relationships/image" Target="../media/image2069.png"/><Relationship Id="rId114" Type="http://schemas.openxmlformats.org/officeDocument/2006/relationships/customXml" Target="../ink/ink2102.xml"/><Relationship Id="rId275" Type="http://schemas.openxmlformats.org/officeDocument/2006/relationships/image" Target="../media/image2182.png"/><Relationship Id="rId296" Type="http://schemas.openxmlformats.org/officeDocument/2006/relationships/customXml" Target="../ink/ink2193.xml"/><Relationship Id="rId300" Type="http://schemas.openxmlformats.org/officeDocument/2006/relationships/customXml" Target="../ink/ink2195.xml"/><Relationship Id="rId60" Type="http://schemas.openxmlformats.org/officeDocument/2006/relationships/customXml" Target="../ink/ink2075.xml"/><Relationship Id="rId81" Type="http://schemas.openxmlformats.org/officeDocument/2006/relationships/image" Target="../media/image2085.png"/><Relationship Id="rId135" Type="http://schemas.openxmlformats.org/officeDocument/2006/relationships/image" Target="../media/image2112.png"/><Relationship Id="rId156" Type="http://schemas.openxmlformats.org/officeDocument/2006/relationships/customXml" Target="../ink/ink2123.xml"/><Relationship Id="rId177" Type="http://schemas.openxmlformats.org/officeDocument/2006/relationships/image" Target="../media/image2133.png"/><Relationship Id="rId198" Type="http://schemas.openxmlformats.org/officeDocument/2006/relationships/customXml" Target="../ink/ink2144.xml"/><Relationship Id="rId321" Type="http://schemas.openxmlformats.org/officeDocument/2006/relationships/image" Target="../media/image2205.png"/><Relationship Id="rId342" Type="http://schemas.openxmlformats.org/officeDocument/2006/relationships/customXml" Target="../ink/ink2216.xml"/><Relationship Id="rId363" Type="http://schemas.openxmlformats.org/officeDocument/2006/relationships/image" Target="../media/image2226.png"/><Relationship Id="rId384" Type="http://schemas.openxmlformats.org/officeDocument/2006/relationships/customXml" Target="../ink/ink2237.xml"/><Relationship Id="rId202" Type="http://schemas.openxmlformats.org/officeDocument/2006/relationships/customXml" Target="../ink/ink2146.xml"/><Relationship Id="rId223" Type="http://schemas.openxmlformats.org/officeDocument/2006/relationships/image" Target="../media/image2156.png"/><Relationship Id="rId244" Type="http://schemas.openxmlformats.org/officeDocument/2006/relationships/customXml" Target="../ink/ink2167.xml"/><Relationship Id="rId18" Type="http://schemas.openxmlformats.org/officeDocument/2006/relationships/customXml" Target="../ink/ink2054.xml"/><Relationship Id="rId39" Type="http://schemas.openxmlformats.org/officeDocument/2006/relationships/image" Target="../media/image2064.png"/><Relationship Id="rId265" Type="http://schemas.openxmlformats.org/officeDocument/2006/relationships/image" Target="../media/image2177.png"/><Relationship Id="rId286" Type="http://schemas.openxmlformats.org/officeDocument/2006/relationships/customXml" Target="../ink/ink2188.xml"/><Relationship Id="rId50" Type="http://schemas.openxmlformats.org/officeDocument/2006/relationships/customXml" Target="../ink/ink2070.xml"/><Relationship Id="rId104" Type="http://schemas.openxmlformats.org/officeDocument/2006/relationships/customXml" Target="../ink/ink2097.xml"/><Relationship Id="rId125" Type="http://schemas.openxmlformats.org/officeDocument/2006/relationships/image" Target="../media/image2107.png"/><Relationship Id="rId146" Type="http://schemas.openxmlformats.org/officeDocument/2006/relationships/customXml" Target="../ink/ink2118.xml"/><Relationship Id="rId167" Type="http://schemas.openxmlformats.org/officeDocument/2006/relationships/image" Target="../media/image2128.png"/><Relationship Id="rId188" Type="http://schemas.openxmlformats.org/officeDocument/2006/relationships/customXml" Target="../ink/ink2139.xml"/><Relationship Id="rId311" Type="http://schemas.openxmlformats.org/officeDocument/2006/relationships/image" Target="../media/image2200.png"/><Relationship Id="rId332" Type="http://schemas.openxmlformats.org/officeDocument/2006/relationships/customXml" Target="../ink/ink2211.xml"/><Relationship Id="rId353" Type="http://schemas.openxmlformats.org/officeDocument/2006/relationships/image" Target="../media/image2221.png"/><Relationship Id="rId374" Type="http://schemas.openxmlformats.org/officeDocument/2006/relationships/customXml" Target="../ink/ink2232.xml"/><Relationship Id="rId71" Type="http://schemas.openxmlformats.org/officeDocument/2006/relationships/image" Target="../media/image2080.png"/><Relationship Id="rId92" Type="http://schemas.openxmlformats.org/officeDocument/2006/relationships/customXml" Target="../ink/ink2091.xml"/><Relationship Id="rId213" Type="http://schemas.openxmlformats.org/officeDocument/2006/relationships/image" Target="../media/image2151.png"/><Relationship Id="rId234" Type="http://schemas.openxmlformats.org/officeDocument/2006/relationships/customXml" Target="../ink/ink2162.xml"/><Relationship Id="rId2" Type="http://schemas.openxmlformats.org/officeDocument/2006/relationships/customXml" Target="../ink/ink2046.xml"/><Relationship Id="rId29" Type="http://schemas.openxmlformats.org/officeDocument/2006/relationships/image" Target="../media/image2059.png"/><Relationship Id="rId255" Type="http://schemas.openxmlformats.org/officeDocument/2006/relationships/image" Target="../media/image2172.png"/><Relationship Id="rId276" Type="http://schemas.openxmlformats.org/officeDocument/2006/relationships/customXml" Target="../ink/ink2183.xml"/><Relationship Id="rId297" Type="http://schemas.openxmlformats.org/officeDocument/2006/relationships/image" Target="../media/image2193.png"/><Relationship Id="rId40" Type="http://schemas.openxmlformats.org/officeDocument/2006/relationships/customXml" Target="../ink/ink2065.xml"/><Relationship Id="rId115" Type="http://schemas.openxmlformats.org/officeDocument/2006/relationships/image" Target="../media/image2102.png"/><Relationship Id="rId136" Type="http://schemas.openxmlformats.org/officeDocument/2006/relationships/customXml" Target="../ink/ink2113.xml"/><Relationship Id="rId157" Type="http://schemas.openxmlformats.org/officeDocument/2006/relationships/image" Target="../media/image2123.png"/><Relationship Id="rId178" Type="http://schemas.openxmlformats.org/officeDocument/2006/relationships/customXml" Target="../ink/ink2134.xml"/><Relationship Id="rId301" Type="http://schemas.openxmlformats.org/officeDocument/2006/relationships/image" Target="../media/image2195.png"/><Relationship Id="rId322" Type="http://schemas.openxmlformats.org/officeDocument/2006/relationships/customXml" Target="../ink/ink2206.xml"/><Relationship Id="rId343" Type="http://schemas.openxmlformats.org/officeDocument/2006/relationships/image" Target="../media/image2216.png"/><Relationship Id="rId364" Type="http://schemas.openxmlformats.org/officeDocument/2006/relationships/customXml" Target="../ink/ink2227.xml"/><Relationship Id="rId61" Type="http://schemas.openxmlformats.org/officeDocument/2006/relationships/image" Target="../media/image2075.png"/><Relationship Id="rId82" Type="http://schemas.openxmlformats.org/officeDocument/2006/relationships/customXml" Target="../ink/ink2086.xml"/><Relationship Id="rId199" Type="http://schemas.openxmlformats.org/officeDocument/2006/relationships/image" Target="../media/image2144.png"/><Relationship Id="rId203" Type="http://schemas.openxmlformats.org/officeDocument/2006/relationships/image" Target="../media/image2146.png"/><Relationship Id="rId385" Type="http://schemas.openxmlformats.org/officeDocument/2006/relationships/image" Target="../media/image2237.png"/><Relationship Id="rId19" Type="http://schemas.openxmlformats.org/officeDocument/2006/relationships/image" Target="../media/image2054.png"/><Relationship Id="rId224" Type="http://schemas.openxmlformats.org/officeDocument/2006/relationships/customXml" Target="../ink/ink2157.xml"/><Relationship Id="rId245" Type="http://schemas.openxmlformats.org/officeDocument/2006/relationships/image" Target="../media/image2167.png"/><Relationship Id="rId266" Type="http://schemas.openxmlformats.org/officeDocument/2006/relationships/customXml" Target="../ink/ink2178.xml"/><Relationship Id="rId287" Type="http://schemas.openxmlformats.org/officeDocument/2006/relationships/image" Target="../media/image2188.png"/><Relationship Id="rId30" Type="http://schemas.openxmlformats.org/officeDocument/2006/relationships/customXml" Target="../ink/ink2060.xml"/><Relationship Id="rId105" Type="http://schemas.openxmlformats.org/officeDocument/2006/relationships/image" Target="../media/image2097.png"/><Relationship Id="rId126" Type="http://schemas.openxmlformats.org/officeDocument/2006/relationships/customXml" Target="../ink/ink2108.xml"/><Relationship Id="rId147" Type="http://schemas.openxmlformats.org/officeDocument/2006/relationships/image" Target="../media/image2118.png"/><Relationship Id="rId168" Type="http://schemas.openxmlformats.org/officeDocument/2006/relationships/customXml" Target="../ink/ink2129.xml"/><Relationship Id="rId312" Type="http://schemas.openxmlformats.org/officeDocument/2006/relationships/customXml" Target="../ink/ink2201.xml"/><Relationship Id="rId333" Type="http://schemas.openxmlformats.org/officeDocument/2006/relationships/image" Target="../media/image2211.png"/><Relationship Id="rId354" Type="http://schemas.openxmlformats.org/officeDocument/2006/relationships/customXml" Target="../ink/ink2222.xml"/><Relationship Id="rId51" Type="http://schemas.openxmlformats.org/officeDocument/2006/relationships/image" Target="../media/image2070.png"/><Relationship Id="rId72" Type="http://schemas.openxmlformats.org/officeDocument/2006/relationships/customXml" Target="../ink/ink2081.xml"/><Relationship Id="rId93" Type="http://schemas.openxmlformats.org/officeDocument/2006/relationships/image" Target="../media/image2091.png"/><Relationship Id="rId189" Type="http://schemas.openxmlformats.org/officeDocument/2006/relationships/image" Target="../media/image2139.png"/><Relationship Id="rId375" Type="http://schemas.openxmlformats.org/officeDocument/2006/relationships/image" Target="../media/image2232.png"/><Relationship Id="rId3" Type="http://schemas.openxmlformats.org/officeDocument/2006/relationships/image" Target="../media/image2046.png"/><Relationship Id="rId214" Type="http://schemas.openxmlformats.org/officeDocument/2006/relationships/customXml" Target="../ink/ink2152.xml"/><Relationship Id="rId235" Type="http://schemas.openxmlformats.org/officeDocument/2006/relationships/image" Target="../media/image2162.png"/><Relationship Id="rId256" Type="http://schemas.openxmlformats.org/officeDocument/2006/relationships/customXml" Target="../ink/ink2173.xml"/><Relationship Id="rId277" Type="http://schemas.openxmlformats.org/officeDocument/2006/relationships/image" Target="../media/image2183.png"/><Relationship Id="rId298" Type="http://schemas.openxmlformats.org/officeDocument/2006/relationships/customXml" Target="../ink/ink2194.xml"/><Relationship Id="rId116" Type="http://schemas.openxmlformats.org/officeDocument/2006/relationships/customXml" Target="../ink/ink2103.xml"/><Relationship Id="rId137" Type="http://schemas.openxmlformats.org/officeDocument/2006/relationships/image" Target="../media/image2113.png"/><Relationship Id="rId158" Type="http://schemas.openxmlformats.org/officeDocument/2006/relationships/customXml" Target="../ink/ink2124.xml"/><Relationship Id="rId302" Type="http://schemas.openxmlformats.org/officeDocument/2006/relationships/customXml" Target="../ink/ink2196.xml"/><Relationship Id="rId323" Type="http://schemas.openxmlformats.org/officeDocument/2006/relationships/image" Target="../media/image2206.png"/><Relationship Id="rId344" Type="http://schemas.openxmlformats.org/officeDocument/2006/relationships/customXml" Target="../ink/ink2217.xml"/><Relationship Id="rId20" Type="http://schemas.openxmlformats.org/officeDocument/2006/relationships/customXml" Target="../ink/ink2055.xml"/><Relationship Id="rId41" Type="http://schemas.openxmlformats.org/officeDocument/2006/relationships/image" Target="../media/image2065.png"/><Relationship Id="rId62" Type="http://schemas.openxmlformats.org/officeDocument/2006/relationships/customXml" Target="../ink/ink2076.xml"/><Relationship Id="rId83" Type="http://schemas.openxmlformats.org/officeDocument/2006/relationships/image" Target="../media/image2086.png"/><Relationship Id="rId179" Type="http://schemas.openxmlformats.org/officeDocument/2006/relationships/image" Target="../media/image2134.png"/><Relationship Id="rId365" Type="http://schemas.openxmlformats.org/officeDocument/2006/relationships/image" Target="../media/image2227.png"/><Relationship Id="rId190" Type="http://schemas.openxmlformats.org/officeDocument/2006/relationships/customXml" Target="../ink/ink2140.xml"/><Relationship Id="rId204" Type="http://schemas.openxmlformats.org/officeDocument/2006/relationships/customXml" Target="../ink/ink2147.xml"/><Relationship Id="rId225" Type="http://schemas.openxmlformats.org/officeDocument/2006/relationships/image" Target="../media/image2157.png"/><Relationship Id="rId246" Type="http://schemas.openxmlformats.org/officeDocument/2006/relationships/customXml" Target="../ink/ink2168.xml"/><Relationship Id="rId267" Type="http://schemas.openxmlformats.org/officeDocument/2006/relationships/image" Target="../media/image2178.png"/><Relationship Id="rId288" Type="http://schemas.openxmlformats.org/officeDocument/2006/relationships/customXml" Target="../ink/ink2189.xml"/><Relationship Id="rId106" Type="http://schemas.openxmlformats.org/officeDocument/2006/relationships/customXml" Target="../ink/ink2098.xml"/><Relationship Id="rId127" Type="http://schemas.openxmlformats.org/officeDocument/2006/relationships/image" Target="../media/image2108.png"/><Relationship Id="rId313" Type="http://schemas.openxmlformats.org/officeDocument/2006/relationships/image" Target="../media/image2201.png"/><Relationship Id="rId10" Type="http://schemas.openxmlformats.org/officeDocument/2006/relationships/customXml" Target="../ink/ink2050.xml"/><Relationship Id="rId31" Type="http://schemas.openxmlformats.org/officeDocument/2006/relationships/image" Target="../media/image2060.png"/><Relationship Id="rId52" Type="http://schemas.openxmlformats.org/officeDocument/2006/relationships/customXml" Target="../ink/ink2071.xml"/><Relationship Id="rId73" Type="http://schemas.openxmlformats.org/officeDocument/2006/relationships/image" Target="../media/image2081.png"/><Relationship Id="rId94" Type="http://schemas.openxmlformats.org/officeDocument/2006/relationships/customXml" Target="../ink/ink2092.xml"/><Relationship Id="rId148" Type="http://schemas.openxmlformats.org/officeDocument/2006/relationships/customXml" Target="../ink/ink2119.xml"/><Relationship Id="rId169" Type="http://schemas.openxmlformats.org/officeDocument/2006/relationships/image" Target="../media/image2129.png"/><Relationship Id="rId334" Type="http://schemas.openxmlformats.org/officeDocument/2006/relationships/customXml" Target="../ink/ink2212.xml"/><Relationship Id="rId355" Type="http://schemas.openxmlformats.org/officeDocument/2006/relationships/image" Target="../media/image2222.png"/><Relationship Id="rId376" Type="http://schemas.openxmlformats.org/officeDocument/2006/relationships/customXml" Target="../ink/ink2233.xml"/><Relationship Id="rId4" Type="http://schemas.openxmlformats.org/officeDocument/2006/relationships/customXml" Target="../ink/ink2047.xml"/><Relationship Id="rId180" Type="http://schemas.openxmlformats.org/officeDocument/2006/relationships/customXml" Target="../ink/ink2135.xml"/><Relationship Id="rId215" Type="http://schemas.openxmlformats.org/officeDocument/2006/relationships/image" Target="../media/image2152.png"/><Relationship Id="rId236" Type="http://schemas.openxmlformats.org/officeDocument/2006/relationships/customXml" Target="../ink/ink2163.xml"/><Relationship Id="rId257" Type="http://schemas.openxmlformats.org/officeDocument/2006/relationships/image" Target="../media/image2173.png"/><Relationship Id="rId278" Type="http://schemas.openxmlformats.org/officeDocument/2006/relationships/customXml" Target="../ink/ink2184.xml"/><Relationship Id="rId303" Type="http://schemas.openxmlformats.org/officeDocument/2006/relationships/image" Target="../media/image2196.png"/><Relationship Id="rId42" Type="http://schemas.openxmlformats.org/officeDocument/2006/relationships/customXml" Target="../ink/ink2066.xml"/><Relationship Id="rId84" Type="http://schemas.openxmlformats.org/officeDocument/2006/relationships/customXml" Target="../ink/ink2087.xml"/><Relationship Id="rId138" Type="http://schemas.openxmlformats.org/officeDocument/2006/relationships/customXml" Target="../ink/ink2114.xml"/><Relationship Id="rId345" Type="http://schemas.openxmlformats.org/officeDocument/2006/relationships/image" Target="../media/image2217.png"/><Relationship Id="rId191" Type="http://schemas.openxmlformats.org/officeDocument/2006/relationships/image" Target="../media/image2140.png"/><Relationship Id="rId205" Type="http://schemas.openxmlformats.org/officeDocument/2006/relationships/image" Target="../media/image2147.png"/><Relationship Id="rId247" Type="http://schemas.openxmlformats.org/officeDocument/2006/relationships/image" Target="../media/image2168.png"/><Relationship Id="rId107" Type="http://schemas.openxmlformats.org/officeDocument/2006/relationships/image" Target="../media/image2098.png"/><Relationship Id="rId289" Type="http://schemas.openxmlformats.org/officeDocument/2006/relationships/image" Target="../media/image2189.png"/><Relationship Id="rId11" Type="http://schemas.openxmlformats.org/officeDocument/2006/relationships/image" Target="../media/image2050.png"/><Relationship Id="rId53" Type="http://schemas.openxmlformats.org/officeDocument/2006/relationships/image" Target="../media/image2071.png"/><Relationship Id="rId149" Type="http://schemas.openxmlformats.org/officeDocument/2006/relationships/image" Target="../media/image2119.png"/><Relationship Id="rId314" Type="http://schemas.openxmlformats.org/officeDocument/2006/relationships/customXml" Target="../ink/ink2202.xml"/><Relationship Id="rId356" Type="http://schemas.openxmlformats.org/officeDocument/2006/relationships/customXml" Target="../ink/ink2223.xml"/><Relationship Id="rId95" Type="http://schemas.openxmlformats.org/officeDocument/2006/relationships/image" Target="../media/image2092.png"/><Relationship Id="rId160" Type="http://schemas.openxmlformats.org/officeDocument/2006/relationships/customXml" Target="../ink/ink2125.xml"/><Relationship Id="rId216" Type="http://schemas.openxmlformats.org/officeDocument/2006/relationships/customXml" Target="../ink/ink2153.xml"/><Relationship Id="rId258" Type="http://schemas.openxmlformats.org/officeDocument/2006/relationships/customXml" Target="../ink/ink2174.xml"/><Relationship Id="rId22" Type="http://schemas.openxmlformats.org/officeDocument/2006/relationships/customXml" Target="../ink/ink2056.xml"/><Relationship Id="rId64" Type="http://schemas.openxmlformats.org/officeDocument/2006/relationships/customXml" Target="../ink/ink2077.xml"/><Relationship Id="rId118" Type="http://schemas.openxmlformats.org/officeDocument/2006/relationships/customXml" Target="../ink/ink2104.xml"/><Relationship Id="rId325" Type="http://schemas.openxmlformats.org/officeDocument/2006/relationships/image" Target="../media/image2207.png"/><Relationship Id="rId367" Type="http://schemas.openxmlformats.org/officeDocument/2006/relationships/image" Target="../media/image2228.png"/><Relationship Id="rId171" Type="http://schemas.openxmlformats.org/officeDocument/2006/relationships/image" Target="../media/image2130.png"/><Relationship Id="rId227" Type="http://schemas.openxmlformats.org/officeDocument/2006/relationships/image" Target="../media/image2158.png"/><Relationship Id="rId269" Type="http://schemas.openxmlformats.org/officeDocument/2006/relationships/image" Target="../media/image2179.png"/><Relationship Id="rId33" Type="http://schemas.openxmlformats.org/officeDocument/2006/relationships/image" Target="../media/image2061.png"/><Relationship Id="rId129" Type="http://schemas.openxmlformats.org/officeDocument/2006/relationships/image" Target="../media/image2109.png"/><Relationship Id="rId280" Type="http://schemas.openxmlformats.org/officeDocument/2006/relationships/customXml" Target="../ink/ink2185.xml"/><Relationship Id="rId336" Type="http://schemas.openxmlformats.org/officeDocument/2006/relationships/customXml" Target="../ink/ink2213.xml"/><Relationship Id="rId75" Type="http://schemas.openxmlformats.org/officeDocument/2006/relationships/image" Target="../media/image2082.png"/><Relationship Id="rId140" Type="http://schemas.openxmlformats.org/officeDocument/2006/relationships/customXml" Target="../ink/ink2115.xml"/><Relationship Id="rId182" Type="http://schemas.openxmlformats.org/officeDocument/2006/relationships/customXml" Target="../ink/ink2136.xml"/><Relationship Id="rId378" Type="http://schemas.openxmlformats.org/officeDocument/2006/relationships/customXml" Target="../ink/ink2234.xml"/><Relationship Id="rId6" Type="http://schemas.openxmlformats.org/officeDocument/2006/relationships/customXml" Target="../ink/ink2048.xml"/><Relationship Id="rId238" Type="http://schemas.openxmlformats.org/officeDocument/2006/relationships/customXml" Target="../ink/ink2164.xml"/><Relationship Id="rId291" Type="http://schemas.openxmlformats.org/officeDocument/2006/relationships/image" Target="../media/image2190.png"/><Relationship Id="rId305" Type="http://schemas.openxmlformats.org/officeDocument/2006/relationships/image" Target="../media/image2197.png"/><Relationship Id="rId347" Type="http://schemas.openxmlformats.org/officeDocument/2006/relationships/image" Target="../media/image2218.png"/><Relationship Id="rId44" Type="http://schemas.openxmlformats.org/officeDocument/2006/relationships/customXml" Target="../ink/ink2067.xml"/><Relationship Id="rId86" Type="http://schemas.openxmlformats.org/officeDocument/2006/relationships/customXml" Target="../ink/ink2088.xml"/><Relationship Id="rId151" Type="http://schemas.openxmlformats.org/officeDocument/2006/relationships/image" Target="../media/image2120.png"/><Relationship Id="rId193" Type="http://schemas.openxmlformats.org/officeDocument/2006/relationships/image" Target="../media/image2141.png"/><Relationship Id="rId207" Type="http://schemas.openxmlformats.org/officeDocument/2006/relationships/image" Target="../media/image2148.png"/><Relationship Id="rId249" Type="http://schemas.openxmlformats.org/officeDocument/2006/relationships/image" Target="../media/image2169.png"/><Relationship Id="rId13" Type="http://schemas.openxmlformats.org/officeDocument/2006/relationships/image" Target="../media/image2051.png"/><Relationship Id="rId109" Type="http://schemas.openxmlformats.org/officeDocument/2006/relationships/image" Target="../media/image2099.png"/><Relationship Id="rId260" Type="http://schemas.openxmlformats.org/officeDocument/2006/relationships/customXml" Target="../ink/ink2175.xml"/><Relationship Id="rId316" Type="http://schemas.openxmlformats.org/officeDocument/2006/relationships/customXml" Target="../ink/ink2203.xml"/><Relationship Id="rId55" Type="http://schemas.openxmlformats.org/officeDocument/2006/relationships/image" Target="../media/image2072.png"/><Relationship Id="rId97" Type="http://schemas.openxmlformats.org/officeDocument/2006/relationships/image" Target="../media/image2093.png"/><Relationship Id="rId120" Type="http://schemas.openxmlformats.org/officeDocument/2006/relationships/customXml" Target="../ink/ink2105.xml"/><Relationship Id="rId358" Type="http://schemas.openxmlformats.org/officeDocument/2006/relationships/customXml" Target="../ink/ink2224.xml"/><Relationship Id="rId162" Type="http://schemas.openxmlformats.org/officeDocument/2006/relationships/customXml" Target="../ink/ink2126.xml"/><Relationship Id="rId218" Type="http://schemas.openxmlformats.org/officeDocument/2006/relationships/customXml" Target="../ink/ink2154.xml"/><Relationship Id="rId271" Type="http://schemas.openxmlformats.org/officeDocument/2006/relationships/image" Target="../media/image2180.png"/><Relationship Id="rId24" Type="http://schemas.openxmlformats.org/officeDocument/2006/relationships/customXml" Target="../ink/ink2057.xml"/><Relationship Id="rId66" Type="http://schemas.openxmlformats.org/officeDocument/2006/relationships/customXml" Target="../ink/ink2078.xml"/><Relationship Id="rId131" Type="http://schemas.openxmlformats.org/officeDocument/2006/relationships/image" Target="../media/image2110.png"/><Relationship Id="rId327" Type="http://schemas.openxmlformats.org/officeDocument/2006/relationships/image" Target="../media/image2208.png"/><Relationship Id="rId369" Type="http://schemas.openxmlformats.org/officeDocument/2006/relationships/image" Target="../media/image2229.png"/><Relationship Id="rId173" Type="http://schemas.openxmlformats.org/officeDocument/2006/relationships/image" Target="../media/image2131.png"/><Relationship Id="rId229" Type="http://schemas.openxmlformats.org/officeDocument/2006/relationships/image" Target="../media/image2159.png"/><Relationship Id="rId380" Type="http://schemas.openxmlformats.org/officeDocument/2006/relationships/customXml" Target="../ink/ink2235.xml"/><Relationship Id="rId240" Type="http://schemas.openxmlformats.org/officeDocument/2006/relationships/customXml" Target="../ink/ink2165.xml"/><Relationship Id="rId35" Type="http://schemas.openxmlformats.org/officeDocument/2006/relationships/image" Target="../media/image2062.png"/><Relationship Id="rId77" Type="http://schemas.openxmlformats.org/officeDocument/2006/relationships/image" Target="../media/image2083.png"/><Relationship Id="rId100" Type="http://schemas.openxmlformats.org/officeDocument/2006/relationships/customXml" Target="../ink/ink2095.xml"/><Relationship Id="rId282" Type="http://schemas.openxmlformats.org/officeDocument/2006/relationships/customXml" Target="../ink/ink2186.xml"/><Relationship Id="rId338" Type="http://schemas.openxmlformats.org/officeDocument/2006/relationships/customXml" Target="../ink/ink2214.xml"/><Relationship Id="rId8" Type="http://schemas.openxmlformats.org/officeDocument/2006/relationships/customXml" Target="../ink/ink2049.xml"/><Relationship Id="rId142" Type="http://schemas.openxmlformats.org/officeDocument/2006/relationships/customXml" Target="../ink/ink2116.xml"/><Relationship Id="rId184" Type="http://schemas.openxmlformats.org/officeDocument/2006/relationships/customXml" Target="../ink/ink2137.xml"/><Relationship Id="rId251" Type="http://schemas.openxmlformats.org/officeDocument/2006/relationships/image" Target="../media/image2170.png"/><Relationship Id="rId46" Type="http://schemas.openxmlformats.org/officeDocument/2006/relationships/customXml" Target="../ink/ink2068.xml"/><Relationship Id="rId293" Type="http://schemas.openxmlformats.org/officeDocument/2006/relationships/image" Target="../media/image2191.png"/><Relationship Id="rId307" Type="http://schemas.openxmlformats.org/officeDocument/2006/relationships/image" Target="../media/image2198.png"/><Relationship Id="rId349" Type="http://schemas.openxmlformats.org/officeDocument/2006/relationships/image" Target="../media/image2219.png"/><Relationship Id="rId88" Type="http://schemas.openxmlformats.org/officeDocument/2006/relationships/customXml" Target="../ink/ink2089.xml"/><Relationship Id="rId111" Type="http://schemas.openxmlformats.org/officeDocument/2006/relationships/image" Target="../media/image2100.png"/><Relationship Id="rId153" Type="http://schemas.openxmlformats.org/officeDocument/2006/relationships/image" Target="../media/image2121.png"/><Relationship Id="rId195" Type="http://schemas.openxmlformats.org/officeDocument/2006/relationships/image" Target="../media/image2142.png"/><Relationship Id="rId209" Type="http://schemas.openxmlformats.org/officeDocument/2006/relationships/image" Target="../media/image2149.png"/><Relationship Id="rId360" Type="http://schemas.openxmlformats.org/officeDocument/2006/relationships/customXml" Target="../ink/ink2225.xml"/><Relationship Id="rId220" Type="http://schemas.openxmlformats.org/officeDocument/2006/relationships/customXml" Target="../ink/ink2155.xml"/><Relationship Id="rId15" Type="http://schemas.openxmlformats.org/officeDocument/2006/relationships/image" Target="../media/image2052.png"/><Relationship Id="rId57" Type="http://schemas.openxmlformats.org/officeDocument/2006/relationships/image" Target="../media/image2073.png"/><Relationship Id="rId262" Type="http://schemas.openxmlformats.org/officeDocument/2006/relationships/customXml" Target="../ink/ink2176.xml"/><Relationship Id="rId318" Type="http://schemas.openxmlformats.org/officeDocument/2006/relationships/customXml" Target="../ink/ink2204.xml"/><Relationship Id="rId99" Type="http://schemas.openxmlformats.org/officeDocument/2006/relationships/image" Target="../media/image2094.png"/><Relationship Id="rId122" Type="http://schemas.openxmlformats.org/officeDocument/2006/relationships/customXml" Target="../ink/ink2106.xml"/><Relationship Id="rId164" Type="http://schemas.openxmlformats.org/officeDocument/2006/relationships/customXml" Target="../ink/ink2127.xml"/><Relationship Id="rId371" Type="http://schemas.openxmlformats.org/officeDocument/2006/relationships/image" Target="../media/image2230.png"/><Relationship Id="rId26" Type="http://schemas.openxmlformats.org/officeDocument/2006/relationships/customXml" Target="../ink/ink2058.xml"/><Relationship Id="rId231" Type="http://schemas.openxmlformats.org/officeDocument/2006/relationships/image" Target="../media/image2160.png"/><Relationship Id="rId273" Type="http://schemas.openxmlformats.org/officeDocument/2006/relationships/image" Target="../media/image2181.png"/><Relationship Id="rId329" Type="http://schemas.openxmlformats.org/officeDocument/2006/relationships/image" Target="../media/image2209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95.png"/><Relationship Id="rId21" Type="http://schemas.openxmlformats.org/officeDocument/2006/relationships/image" Target="../media/image2247.png"/><Relationship Id="rId42" Type="http://schemas.openxmlformats.org/officeDocument/2006/relationships/customXml" Target="../ink/ink2258.xml"/><Relationship Id="rId63" Type="http://schemas.openxmlformats.org/officeDocument/2006/relationships/image" Target="../media/image2268.png"/><Relationship Id="rId84" Type="http://schemas.openxmlformats.org/officeDocument/2006/relationships/customXml" Target="../ink/ink2279.xml"/><Relationship Id="rId138" Type="http://schemas.openxmlformats.org/officeDocument/2006/relationships/customXml" Target="../ink/ink2306.xml"/><Relationship Id="rId159" Type="http://schemas.openxmlformats.org/officeDocument/2006/relationships/image" Target="../media/image2316.png"/><Relationship Id="rId170" Type="http://schemas.openxmlformats.org/officeDocument/2006/relationships/customXml" Target="../ink/ink2322.xml"/><Relationship Id="rId191" Type="http://schemas.openxmlformats.org/officeDocument/2006/relationships/image" Target="../media/image2332.png"/><Relationship Id="rId107" Type="http://schemas.openxmlformats.org/officeDocument/2006/relationships/image" Target="../media/image2290.png"/><Relationship Id="rId11" Type="http://schemas.openxmlformats.org/officeDocument/2006/relationships/image" Target="../media/image2242.png"/><Relationship Id="rId32" Type="http://schemas.openxmlformats.org/officeDocument/2006/relationships/customXml" Target="../ink/ink2253.xml"/><Relationship Id="rId53" Type="http://schemas.openxmlformats.org/officeDocument/2006/relationships/image" Target="../media/image2263.png"/><Relationship Id="rId74" Type="http://schemas.openxmlformats.org/officeDocument/2006/relationships/customXml" Target="../ink/ink2274.xml"/><Relationship Id="rId128" Type="http://schemas.openxmlformats.org/officeDocument/2006/relationships/customXml" Target="../ink/ink2301.xml"/><Relationship Id="rId149" Type="http://schemas.openxmlformats.org/officeDocument/2006/relationships/image" Target="../media/image2311.png"/><Relationship Id="rId5" Type="http://schemas.openxmlformats.org/officeDocument/2006/relationships/image" Target="../media/image2239.png"/><Relationship Id="rId95" Type="http://schemas.openxmlformats.org/officeDocument/2006/relationships/image" Target="../media/image2284.png"/><Relationship Id="rId160" Type="http://schemas.openxmlformats.org/officeDocument/2006/relationships/customXml" Target="../ink/ink2317.xml"/><Relationship Id="rId181" Type="http://schemas.openxmlformats.org/officeDocument/2006/relationships/image" Target="../media/image2327.png"/><Relationship Id="rId22" Type="http://schemas.openxmlformats.org/officeDocument/2006/relationships/customXml" Target="../ink/ink2248.xml"/><Relationship Id="rId43" Type="http://schemas.openxmlformats.org/officeDocument/2006/relationships/image" Target="../media/image2258.png"/><Relationship Id="rId64" Type="http://schemas.openxmlformats.org/officeDocument/2006/relationships/customXml" Target="../ink/ink2269.xml"/><Relationship Id="rId118" Type="http://schemas.openxmlformats.org/officeDocument/2006/relationships/customXml" Target="../ink/ink2296.xml"/><Relationship Id="rId139" Type="http://schemas.openxmlformats.org/officeDocument/2006/relationships/image" Target="../media/image2306.png"/><Relationship Id="rId85" Type="http://schemas.openxmlformats.org/officeDocument/2006/relationships/image" Target="../media/image2279.png"/><Relationship Id="rId150" Type="http://schemas.openxmlformats.org/officeDocument/2006/relationships/customXml" Target="../ink/ink2312.xml"/><Relationship Id="rId171" Type="http://schemas.openxmlformats.org/officeDocument/2006/relationships/image" Target="../media/image2322.png"/><Relationship Id="rId192" Type="http://schemas.openxmlformats.org/officeDocument/2006/relationships/customXml" Target="../ink/ink2333.xml"/><Relationship Id="rId12" Type="http://schemas.openxmlformats.org/officeDocument/2006/relationships/customXml" Target="../ink/ink2243.xml"/><Relationship Id="rId33" Type="http://schemas.openxmlformats.org/officeDocument/2006/relationships/image" Target="../media/image2253.png"/><Relationship Id="rId108" Type="http://schemas.openxmlformats.org/officeDocument/2006/relationships/customXml" Target="../ink/ink2291.xml"/><Relationship Id="rId129" Type="http://schemas.openxmlformats.org/officeDocument/2006/relationships/image" Target="../media/image2301.png"/><Relationship Id="rId54" Type="http://schemas.openxmlformats.org/officeDocument/2006/relationships/customXml" Target="../ink/ink2264.xml"/><Relationship Id="rId75" Type="http://schemas.openxmlformats.org/officeDocument/2006/relationships/image" Target="../media/image2274.png"/><Relationship Id="rId96" Type="http://schemas.openxmlformats.org/officeDocument/2006/relationships/customXml" Target="../ink/ink2285.xml"/><Relationship Id="rId140" Type="http://schemas.openxmlformats.org/officeDocument/2006/relationships/customXml" Target="../ink/ink2307.xml"/><Relationship Id="rId161" Type="http://schemas.openxmlformats.org/officeDocument/2006/relationships/image" Target="../media/image2317.png"/><Relationship Id="rId182" Type="http://schemas.openxmlformats.org/officeDocument/2006/relationships/customXml" Target="../ink/ink2328.xml"/><Relationship Id="rId6" Type="http://schemas.openxmlformats.org/officeDocument/2006/relationships/customXml" Target="../ink/ink2240.xml"/><Relationship Id="rId23" Type="http://schemas.openxmlformats.org/officeDocument/2006/relationships/image" Target="../media/image2248.png"/><Relationship Id="rId119" Type="http://schemas.openxmlformats.org/officeDocument/2006/relationships/image" Target="../media/image2296.png"/><Relationship Id="rId44" Type="http://schemas.openxmlformats.org/officeDocument/2006/relationships/customXml" Target="../ink/ink2259.xml"/><Relationship Id="rId65" Type="http://schemas.openxmlformats.org/officeDocument/2006/relationships/image" Target="../media/image2269.png"/><Relationship Id="rId86" Type="http://schemas.openxmlformats.org/officeDocument/2006/relationships/customXml" Target="../ink/ink2280.xml"/><Relationship Id="rId130" Type="http://schemas.openxmlformats.org/officeDocument/2006/relationships/customXml" Target="../ink/ink2302.xml"/><Relationship Id="rId151" Type="http://schemas.openxmlformats.org/officeDocument/2006/relationships/image" Target="../media/image2312.png"/><Relationship Id="rId172" Type="http://schemas.openxmlformats.org/officeDocument/2006/relationships/customXml" Target="../ink/ink2323.xml"/><Relationship Id="rId193" Type="http://schemas.openxmlformats.org/officeDocument/2006/relationships/image" Target="../media/image2333.png"/><Relationship Id="rId13" Type="http://schemas.openxmlformats.org/officeDocument/2006/relationships/image" Target="../media/image2243.png"/><Relationship Id="rId109" Type="http://schemas.openxmlformats.org/officeDocument/2006/relationships/image" Target="../media/image2291.png"/><Relationship Id="rId34" Type="http://schemas.openxmlformats.org/officeDocument/2006/relationships/customXml" Target="../ink/ink2254.xml"/><Relationship Id="rId55" Type="http://schemas.openxmlformats.org/officeDocument/2006/relationships/image" Target="../media/image2264.png"/><Relationship Id="rId76" Type="http://schemas.openxmlformats.org/officeDocument/2006/relationships/customXml" Target="../ink/ink2275.xml"/><Relationship Id="rId97" Type="http://schemas.openxmlformats.org/officeDocument/2006/relationships/image" Target="../media/image2285.png"/><Relationship Id="rId120" Type="http://schemas.openxmlformats.org/officeDocument/2006/relationships/customXml" Target="../ink/ink2297.xml"/><Relationship Id="rId141" Type="http://schemas.openxmlformats.org/officeDocument/2006/relationships/image" Target="../media/image2307.png"/><Relationship Id="rId7" Type="http://schemas.openxmlformats.org/officeDocument/2006/relationships/image" Target="../media/image2240.png"/><Relationship Id="rId71" Type="http://schemas.openxmlformats.org/officeDocument/2006/relationships/image" Target="../media/image2272.png"/><Relationship Id="rId92" Type="http://schemas.openxmlformats.org/officeDocument/2006/relationships/customXml" Target="../ink/ink2283.xml"/><Relationship Id="rId162" Type="http://schemas.openxmlformats.org/officeDocument/2006/relationships/customXml" Target="../ink/ink2318.xml"/><Relationship Id="rId183" Type="http://schemas.openxmlformats.org/officeDocument/2006/relationships/image" Target="../media/image2328.png"/><Relationship Id="rId2" Type="http://schemas.openxmlformats.org/officeDocument/2006/relationships/customXml" Target="../ink/ink2238.xml"/><Relationship Id="rId29" Type="http://schemas.openxmlformats.org/officeDocument/2006/relationships/image" Target="../media/image2251.png"/><Relationship Id="rId24" Type="http://schemas.openxmlformats.org/officeDocument/2006/relationships/customXml" Target="../ink/ink2249.xml"/><Relationship Id="rId40" Type="http://schemas.openxmlformats.org/officeDocument/2006/relationships/customXml" Target="../ink/ink2257.xml"/><Relationship Id="rId45" Type="http://schemas.openxmlformats.org/officeDocument/2006/relationships/image" Target="../media/image2259.png"/><Relationship Id="rId66" Type="http://schemas.openxmlformats.org/officeDocument/2006/relationships/customXml" Target="../ink/ink2270.xml"/><Relationship Id="rId87" Type="http://schemas.openxmlformats.org/officeDocument/2006/relationships/image" Target="../media/image2280.png"/><Relationship Id="rId110" Type="http://schemas.openxmlformats.org/officeDocument/2006/relationships/customXml" Target="../ink/ink2292.xml"/><Relationship Id="rId115" Type="http://schemas.openxmlformats.org/officeDocument/2006/relationships/image" Target="../media/image2294.png"/><Relationship Id="rId131" Type="http://schemas.openxmlformats.org/officeDocument/2006/relationships/image" Target="../media/image2302.png"/><Relationship Id="rId136" Type="http://schemas.openxmlformats.org/officeDocument/2006/relationships/customXml" Target="../ink/ink2305.xml"/><Relationship Id="rId157" Type="http://schemas.openxmlformats.org/officeDocument/2006/relationships/image" Target="../media/image2315.png"/><Relationship Id="rId178" Type="http://schemas.openxmlformats.org/officeDocument/2006/relationships/customXml" Target="../ink/ink2326.xml"/><Relationship Id="rId61" Type="http://schemas.openxmlformats.org/officeDocument/2006/relationships/image" Target="../media/image2267.png"/><Relationship Id="rId82" Type="http://schemas.openxmlformats.org/officeDocument/2006/relationships/customXml" Target="../ink/ink2278.xml"/><Relationship Id="rId152" Type="http://schemas.openxmlformats.org/officeDocument/2006/relationships/customXml" Target="../ink/ink2313.xml"/><Relationship Id="rId173" Type="http://schemas.openxmlformats.org/officeDocument/2006/relationships/image" Target="../media/image2323.png"/><Relationship Id="rId194" Type="http://schemas.openxmlformats.org/officeDocument/2006/relationships/customXml" Target="../ink/ink2334.xml"/><Relationship Id="rId19" Type="http://schemas.openxmlformats.org/officeDocument/2006/relationships/image" Target="../media/image2246.png"/><Relationship Id="rId14" Type="http://schemas.openxmlformats.org/officeDocument/2006/relationships/customXml" Target="../ink/ink2244.xml"/><Relationship Id="rId30" Type="http://schemas.openxmlformats.org/officeDocument/2006/relationships/customXml" Target="../ink/ink2252.xml"/><Relationship Id="rId35" Type="http://schemas.openxmlformats.org/officeDocument/2006/relationships/image" Target="../media/image2254.png"/><Relationship Id="rId56" Type="http://schemas.openxmlformats.org/officeDocument/2006/relationships/customXml" Target="../ink/ink2265.xml"/><Relationship Id="rId77" Type="http://schemas.openxmlformats.org/officeDocument/2006/relationships/image" Target="../media/image2275.png"/><Relationship Id="rId100" Type="http://schemas.openxmlformats.org/officeDocument/2006/relationships/customXml" Target="../ink/ink2287.xml"/><Relationship Id="rId105" Type="http://schemas.openxmlformats.org/officeDocument/2006/relationships/image" Target="../media/image2289.png"/><Relationship Id="rId126" Type="http://schemas.openxmlformats.org/officeDocument/2006/relationships/customXml" Target="../ink/ink2300.xml"/><Relationship Id="rId147" Type="http://schemas.openxmlformats.org/officeDocument/2006/relationships/image" Target="../media/image2310.png"/><Relationship Id="rId168" Type="http://schemas.openxmlformats.org/officeDocument/2006/relationships/customXml" Target="../ink/ink2321.xml"/><Relationship Id="rId8" Type="http://schemas.openxmlformats.org/officeDocument/2006/relationships/customXml" Target="../ink/ink2241.xml"/><Relationship Id="rId51" Type="http://schemas.openxmlformats.org/officeDocument/2006/relationships/image" Target="../media/image2262.png"/><Relationship Id="rId72" Type="http://schemas.openxmlformats.org/officeDocument/2006/relationships/customXml" Target="../ink/ink2273.xml"/><Relationship Id="rId93" Type="http://schemas.openxmlformats.org/officeDocument/2006/relationships/image" Target="../media/image2283.png"/><Relationship Id="rId98" Type="http://schemas.openxmlformats.org/officeDocument/2006/relationships/customXml" Target="../ink/ink2286.xml"/><Relationship Id="rId121" Type="http://schemas.openxmlformats.org/officeDocument/2006/relationships/image" Target="../media/image2297.png"/><Relationship Id="rId142" Type="http://schemas.openxmlformats.org/officeDocument/2006/relationships/customXml" Target="../ink/ink2308.xml"/><Relationship Id="rId163" Type="http://schemas.openxmlformats.org/officeDocument/2006/relationships/image" Target="../media/image2318.png"/><Relationship Id="rId184" Type="http://schemas.openxmlformats.org/officeDocument/2006/relationships/customXml" Target="../ink/ink2329.xml"/><Relationship Id="rId189" Type="http://schemas.openxmlformats.org/officeDocument/2006/relationships/image" Target="../media/image2331.png"/><Relationship Id="rId3" Type="http://schemas.openxmlformats.org/officeDocument/2006/relationships/image" Target="../media/image2238.png"/><Relationship Id="rId25" Type="http://schemas.openxmlformats.org/officeDocument/2006/relationships/image" Target="../media/image2249.png"/><Relationship Id="rId46" Type="http://schemas.openxmlformats.org/officeDocument/2006/relationships/customXml" Target="../ink/ink2260.xml"/><Relationship Id="rId67" Type="http://schemas.openxmlformats.org/officeDocument/2006/relationships/image" Target="../media/image2270.png"/><Relationship Id="rId116" Type="http://schemas.openxmlformats.org/officeDocument/2006/relationships/customXml" Target="../ink/ink2295.xml"/><Relationship Id="rId137" Type="http://schemas.openxmlformats.org/officeDocument/2006/relationships/image" Target="../media/image2305.png"/><Relationship Id="rId158" Type="http://schemas.openxmlformats.org/officeDocument/2006/relationships/customXml" Target="../ink/ink2316.xml"/><Relationship Id="rId20" Type="http://schemas.openxmlformats.org/officeDocument/2006/relationships/customXml" Target="../ink/ink2247.xml"/><Relationship Id="rId41" Type="http://schemas.openxmlformats.org/officeDocument/2006/relationships/image" Target="../media/image2257.png"/><Relationship Id="rId62" Type="http://schemas.openxmlformats.org/officeDocument/2006/relationships/customXml" Target="../ink/ink2268.xml"/><Relationship Id="rId83" Type="http://schemas.openxmlformats.org/officeDocument/2006/relationships/image" Target="../media/image2278.png"/><Relationship Id="rId88" Type="http://schemas.openxmlformats.org/officeDocument/2006/relationships/customXml" Target="../ink/ink2281.xml"/><Relationship Id="rId111" Type="http://schemas.openxmlformats.org/officeDocument/2006/relationships/image" Target="../media/image2292.png"/><Relationship Id="rId132" Type="http://schemas.openxmlformats.org/officeDocument/2006/relationships/customXml" Target="../ink/ink2303.xml"/><Relationship Id="rId153" Type="http://schemas.openxmlformats.org/officeDocument/2006/relationships/image" Target="../media/image2313.png"/><Relationship Id="rId174" Type="http://schemas.openxmlformats.org/officeDocument/2006/relationships/customXml" Target="../ink/ink2324.xml"/><Relationship Id="rId179" Type="http://schemas.openxmlformats.org/officeDocument/2006/relationships/image" Target="../media/image2326.png"/><Relationship Id="rId195" Type="http://schemas.openxmlformats.org/officeDocument/2006/relationships/image" Target="../media/image2334.png"/><Relationship Id="rId190" Type="http://schemas.openxmlformats.org/officeDocument/2006/relationships/customXml" Target="../ink/ink2332.xml"/><Relationship Id="rId15" Type="http://schemas.openxmlformats.org/officeDocument/2006/relationships/image" Target="../media/image2244.png"/><Relationship Id="rId36" Type="http://schemas.openxmlformats.org/officeDocument/2006/relationships/customXml" Target="../ink/ink2255.xml"/><Relationship Id="rId57" Type="http://schemas.openxmlformats.org/officeDocument/2006/relationships/image" Target="../media/image2265.png"/><Relationship Id="rId106" Type="http://schemas.openxmlformats.org/officeDocument/2006/relationships/customXml" Target="../ink/ink2290.xml"/><Relationship Id="rId127" Type="http://schemas.openxmlformats.org/officeDocument/2006/relationships/image" Target="../media/image2300.png"/><Relationship Id="rId10" Type="http://schemas.openxmlformats.org/officeDocument/2006/relationships/customXml" Target="../ink/ink2242.xml"/><Relationship Id="rId31" Type="http://schemas.openxmlformats.org/officeDocument/2006/relationships/image" Target="../media/image2252.png"/><Relationship Id="rId52" Type="http://schemas.openxmlformats.org/officeDocument/2006/relationships/customXml" Target="../ink/ink2263.xml"/><Relationship Id="rId73" Type="http://schemas.openxmlformats.org/officeDocument/2006/relationships/image" Target="../media/image2273.png"/><Relationship Id="rId78" Type="http://schemas.openxmlformats.org/officeDocument/2006/relationships/customXml" Target="../ink/ink2276.xml"/><Relationship Id="rId94" Type="http://schemas.openxmlformats.org/officeDocument/2006/relationships/customXml" Target="../ink/ink2284.xml"/><Relationship Id="rId99" Type="http://schemas.openxmlformats.org/officeDocument/2006/relationships/image" Target="../media/image2286.png"/><Relationship Id="rId101" Type="http://schemas.openxmlformats.org/officeDocument/2006/relationships/image" Target="../media/image2287.png"/><Relationship Id="rId122" Type="http://schemas.openxmlformats.org/officeDocument/2006/relationships/customXml" Target="../ink/ink2298.xml"/><Relationship Id="rId143" Type="http://schemas.openxmlformats.org/officeDocument/2006/relationships/image" Target="../media/image2308.png"/><Relationship Id="rId148" Type="http://schemas.openxmlformats.org/officeDocument/2006/relationships/customXml" Target="../ink/ink2311.xml"/><Relationship Id="rId164" Type="http://schemas.openxmlformats.org/officeDocument/2006/relationships/customXml" Target="../ink/ink2319.xml"/><Relationship Id="rId169" Type="http://schemas.openxmlformats.org/officeDocument/2006/relationships/image" Target="../media/image2321.png"/><Relationship Id="rId185" Type="http://schemas.openxmlformats.org/officeDocument/2006/relationships/image" Target="../media/image2329.png"/><Relationship Id="rId4" Type="http://schemas.openxmlformats.org/officeDocument/2006/relationships/customXml" Target="../ink/ink2239.xml"/><Relationship Id="rId9" Type="http://schemas.openxmlformats.org/officeDocument/2006/relationships/image" Target="../media/image2241.png"/><Relationship Id="rId180" Type="http://schemas.openxmlformats.org/officeDocument/2006/relationships/customXml" Target="../ink/ink2327.xml"/><Relationship Id="rId26" Type="http://schemas.openxmlformats.org/officeDocument/2006/relationships/customXml" Target="../ink/ink2250.xml"/><Relationship Id="rId47" Type="http://schemas.openxmlformats.org/officeDocument/2006/relationships/image" Target="../media/image2260.png"/><Relationship Id="rId68" Type="http://schemas.openxmlformats.org/officeDocument/2006/relationships/customXml" Target="../ink/ink2271.xml"/><Relationship Id="rId89" Type="http://schemas.openxmlformats.org/officeDocument/2006/relationships/image" Target="../media/image2281.png"/><Relationship Id="rId112" Type="http://schemas.openxmlformats.org/officeDocument/2006/relationships/customXml" Target="../ink/ink2293.xml"/><Relationship Id="rId133" Type="http://schemas.openxmlformats.org/officeDocument/2006/relationships/image" Target="../media/image2303.png"/><Relationship Id="rId154" Type="http://schemas.openxmlformats.org/officeDocument/2006/relationships/customXml" Target="../ink/ink2314.xml"/><Relationship Id="rId175" Type="http://schemas.openxmlformats.org/officeDocument/2006/relationships/image" Target="../media/image2324.png"/><Relationship Id="rId196" Type="http://schemas.openxmlformats.org/officeDocument/2006/relationships/customXml" Target="../ink/ink2335.xml"/><Relationship Id="rId16" Type="http://schemas.openxmlformats.org/officeDocument/2006/relationships/customXml" Target="../ink/ink2245.xml"/><Relationship Id="rId37" Type="http://schemas.openxmlformats.org/officeDocument/2006/relationships/image" Target="../media/image2255.png"/><Relationship Id="rId58" Type="http://schemas.openxmlformats.org/officeDocument/2006/relationships/customXml" Target="../ink/ink2266.xml"/><Relationship Id="rId79" Type="http://schemas.openxmlformats.org/officeDocument/2006/relationships/image" Target="../media/image2276.png"/><Relationship Id="rId102" Type="http://schemas.openxmlformats.org/officeDocument/2006/relationships/customXml" Target="../ink/ink2288.xml"/><Relationship Id="rId123" Type="http://schemas.openxmlformats.org/officeDocument/2006/relationships/image" Target="../media/image2298.png"/><Relationship Id="rId144" Type="http://schemas.openxmlformats.org/officeDocument/2006/relationships/customXml" Target="../ink/ink2309.xml"/><Relationship Id="rId90" Type="http://schemas.openxmlformats.org/officeDocument/2006/relationships/customXml" Target="../ink/ink2282.xml"/><Relationship Id="rId165" Type="http://schemas.openxmlformats.org/officeDocument/2006/relationships/image" Target="../media/image2319.png"/><Relationship Id="rId186" Type="http://schemas.openxmlformats.org/officeDocument/2006/relationships/customXml" Target="../ink/ink2330.xml"/><Relationship Id="rId27" Type="http://schemas.openxmlformats.org/officeDocument/2006/relationships/image" Target="../media/image2250.png"/><Relationship Id="rId48" Type="http://schemas.openxmlformats.org/officeDocument/2006/relationships/customXml" Target="../ink/ink2261.xml"/><Relationship Id="rId69" Type="http://schemas.openxmlformats.org/officeDocument/2006/relationships/image" Target="../media/image2271.png"/><Relationship Id="rId113" Type="http://schemas.openxmlformats.org/officeDocument/2006/relationships/image" Target="../media/image2293.png"/><Relationship Id="rId134" Type="http://schemas.openxmlformats.org/officeDocument/2006/relationships/customXml" Target="../ink/ink2304.xml"/><Relationship Id="rId80" Type="http://schemas.openxmlformats.org/officeDocument/2006/relationships/customXml" Target="../ink/ink2277.xml"/><Relationship Id="rId155" Type="http://schemas.openxmlformats.org/officeDocument/2006/relationships/image" Target="../media/image2314.png"/><Relationship Id="rId176" Type="http://schemas.openxmlformats.org/officeDocument/2006/relationships/customXml" Target="../ink/ink2325.xml"/><Relationship Id="rId197" Type="http://schemas.openxmlformats.org/officeDocument/2006/relationships/image" Target="../media/image2335.png"/><Relationship Id="rId17" Type="http://schemas.openxmlformats.org/officeDocument/2006/relationships/image" Target="../media/image2245.png"/><Relationship Id="rId38" Type="http://schemas.openxmlformats.org/officeDocument/2006/relationships/customXml" Target="../ink/ink2256.xml"/><Relationship Id="rId59" Type="http://schemas.openxmlformats.org/officeDocument/2006/relationships/image" Target="../media/image2266.png"/><Relationship Id="rId103" Type="http://schemas.openxmlformats.org/officeDocument/2006/relationships/image" Target="../media/image2288.png"/><Relationship Id="rId124" Type="http://schemas.openxmlformats.org/officeDocument/2006/relationships/customXml" Target="../ink/ink2299.xml"/><Relationship Id="rId70" Type="http://schemas.openxmlformats.org/officeDocument/2006/relationships/customXml" Target="../ink/ink2272.xml"/><Relationship Id="rId91" Type="http://schemas.openxmlformats.org/officeDocument/2006/relationships/image" Target="../media/image2282.png"/><Relationship Id="rId145" Type="http://schemas.openxmlformats.org/officeDocument/2006/relationships/image" Target="../media/image2309.png"/><Relationship Id="rId166" Type="http://schemas.openxmlformats.org/officeDocument/2006/relationships/customXml" Target="../ink/ink2320.xml"/><Relationship Id="rId187" Type="http://schemas.openxmlformats.org/officeDocument/2006/relationships/image" Target="../media/image2330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251.xml"/><Relationship Id="rId49" Type="http://schemas.openxmlformats.org/officeDocument/2006/relationships/image" Target="../media/image2261.png"/><Relationship Id="rId114" Type="http://schemas.openxmlformats.org/officeDocument/2006/relationships/customXml" Target="../ink/ink2294.xml"/><Relationship Id="rId60" Type="http://schemas.openxmlformats.org/officeDocument/2006/relationships/customXml" Target="../ink/ink2267.xml"/><Relationship Id="rId81" Type="http://schemas.openxmlformats.org/officeDocument/2006/relationships/image" Target="../media/image2277.png"/><Relationship Id="rId135" Type="http://schemas.openxmlformats.org/officeDocument/2006/relationships/image" Target="../media/image2304.png"/><Relationship Id="rId156" Type="http://schemas.openxmlformats.org/officeDocument/2006/relationships/customXml" Target="../ink/ink2315.xml"/><Relationship Id="rId177" Type="http://schemas.openxmlformats.org/officeDocument/2006/relationships/image" Target="../media/image2325.png"/><Relationship Id="rId18" Type="http://schemas.openxmlformats.org/officeDocument/2006/relationships/customXml" Target="../ink/ink2246.xml"/><Relationship Id="rId39" Type="http://schemas.openxmlformats.org/officeDocument/2006/relationships/image" Target="../media/image2256.png"/><Relationship Id="rId50" Type="http://schemas.openxmlformats.org/officeDocument/2006/relationships/customXml" Target="../ink/ink2262.xml"/><Relationship Id="rId104" Type="http://schemas.openxmlformats.org/officeDocument/2006/relationships/customXml" Target="../ink/ink2289.xml"/><Relationship Id="rId125" Type="http://schemas.openxmlformats.org/officeDocument/2006/relationships/image" Target="../media/image2299.png"/><Relationship Id="rId146" Type="http://schemas.openxmlformats.org/officeDocument/2006/relationships/customXml" Target="../ink/ink2310.xml"/><Relationship Id="rId167" Type="http://schemas.openxmlformats.org/officeDocument/2006/relationships/image" Target="../media/image2320.png"/><Relationship Id="rId188" Type="http://schemas.openxmlformats.org/officeDocument/2006/relationships/customXml" Target="../ink/ink2331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93.png"/><Relationship Id="rId21" Type="http://schemas.openxmlformats.org/officeDocument/2006/relationships/image" Target="../media/image2345.png"/><Relationship Id="rId42" Type="http://schemas.openxmlformats.org/officeDocument/2006/relationships/customXml" Target="../ink/ink2356.xml"/><Relationship Id="rId63" Type="http://schemas.openxmlformats.org/officeDocument/2006/relationships/image" Target="../media/image2366.png"/><Relationship Id="rId84" Type="http://schemas.openxmlformats.org/officeDocument/2006/relationships/customXml" Target="../ink/ink2377.xml"/><Relationship Id="rId138" Type="http://schemas.openxmlformats.org/officeDocument/2006/relationships/customXml" Target="../ink/ink2404.xml"/><Relationship Id="rId107" Type="http://schemas.openxmlformats.org/officeDocument/2006/relationships/image" Target="../media/image2388.png"/><Relationship Id="rId11" Type="http://schemas.openxmlformats.org/officeDocument/2006/relationships/image" Target="../media/image2340.png"/><Relationship Id="rId32" Type="http://schemas.openxmlformats.org/officeDocument/2006/relationships/customXml" Target="../ink/ink2351.xml"/><Relationship Id="rId53" Type="http://schemas.openxmlformats.org/officeDocument/2006/relationships/image" Target="../media/image2361.png"/><Relationship Id="rId74" Type="http://schemas.openxmlformats.org/officeDocument/2006/relationships/customXml" Target="../ink/ink2372.xml"/><Relationship Id="rId128" Type="http://schemas.openxmlformats.org/officeDocument/2006/relationships/customXml" Target="../ink/ink2399.xml"/><Relationship Id="rId149" Type="http://schemas.openxmlformats.org/officeDocument/2006/relationships/image" Target="../media/image2409.png"/><Relationship Id="rId5" Type="http://schemas.openxmlformats.org/officeDocument/2006/relationships/image" Target="../media/image2337.png"/><Relationship Id="rId95" Type="http://schemas.openxmlformats.org/officeDocument/2006/relationships/image" Target="../media/image2382.png"/><Relationship Id="rId22" Type="http://schemas.openxmlformats.org/officeDocument/2006/relationships/customXml" Target="../ink/ink2346.xml"/><Relationship Id="rId27" Type="http://schemas.openxmlformats.org/officeDocument/2006/relationships/image" Target="../media/image2348.png"/><Relationship Id="rId43" Type="http://schemas.openxmlformats.org/officeDocument/2006/relationships/image" Target="../media/image2356.png"/><Relationship Id="rId48" Type="http://schemas.openxmlformats.org/officeDocument/2006/relationships/customXml" Target="../ink/ink2359.xml"/><Relationship Id="rId64" Type="http://schemas.openxmlformats.org/officeDocument/2006/relationships/customXml" Target="../ink/ink2367.xml"/><Relationship Id="rId69" Type="http://schemas.openxmlformats.org/officeDocument/2006/relationships/image" Target="../media/image2369.png"/><Relationship Id="rId113" Type="http://schemas.openxmlformats.org/officeDocument/2006/relationships/image" Target="../media/image2391.png"/><Relationship Id="rId118" Type="http://schemas.openxmlformats.org/officeDocument/2006/relationships/customXml" Target="../ink/ink2394.xml"/><Relationship Id="rId134" Type="http://schemas.openxmlformats.org/officeDocument/2006/relationships/customXml" Target="../ink/ink2402.xml"/><Relationship Id="rId139" Type="http://schemas.openxmlformats.org/officeDocument/2006/relationships/image" Target="../media/image2404.png"/><Relationship Id="rId80" Type="http://schemas.openxmlformats.org/officeDocument/2006/relationships/customXml" Target="../ink/ink2375.xml"/><Relationship Id="rId85" Type="http://schemas.openxmlformats.org/officeDocument/2006/relationships/image" Target="../media/image2377.png"/><Relationship Id="rId150" Type="http://schemas.openxmlformats.org/officeDocument/2006/relationships/customXml" Target="../ink/ink2410.xml"/><Relationship Id="rId155" Type="http://schemas.openxmlformats.org/officeDocument/2006/relationships/image" Target="../media/image2412.png"/><Relationship Id="rId12" Type="http://schemas.openxmlformats.org/officeDocument/2006/relationships/customXml" Target="../ink/ink2341.xml"/><Relationship Id="rId17" Type="http://schemas.openxmlformats.org/officeDocument/2006/relationships/image" Target="../media/image2343.png"/><Relationship Id="rId33" Type="http://schemas.openxmlformats.org/officeDocument/2006/relationships/image" Target="../media/image2351.png"/><Relationship Id="rId38" Type="http://schemas.openxmlformats.org/officeDocument/2006/relationships/customXml" Target="../ink/ink2354.xml"/><Relationship Id="rId59" Type="http://schemas.openxmlformats.org/officeDocument/2006/relationships/image" Target="../media/image2364.png"/><Relationship Id="rId103" Type="http://schemas.openxmlformats.org/officeDocument/2006/relationships/image" Target="../media/image2386.png"/><Relationship Id="rId108" Type="http://schemas.openxmlformats.org/officeDocument/2006/relationships/customXml" Target="../ink/ink2389.xml"/><Relationship Id="rId124" Type="http://schemas.openxmlformats.org/officeDocument/2006/relationships/customXml" Target="../ink/ink2397.xml"/><Relationship Id="rId129" Type="http://schemas.openxmlformats.org/officeDocument/2006/relationships/image" Target="../media/image2399.png"/><Relationship Id="rId54" Type="http://schemas.openxmlformats.org/officeDocument/2006/relationships/customXml" Target="../ink/ink2362.xml"/><Relationship Id="rId70" Type="http://schemas.openxmlformats.org/officeDocument/2006/relationships/customXml" Target="../ink/ink2370.xml"/><Relationship Id="rId75" Type="http://schemas.openxmlformats.org/officeDocument/2006/relationships/image" Target="../media/image2372.png"/><Relationship Id="rId91" Type="http://schemas.openxmlformats.org/officeDocument/2006/relationships/image" Target="../media/image2380.png"/><Relationship Id="rId96" Type="http://schemas.openxmlformats.org/officeDocument/2006/relationships/customXml" Target="../ink/ink2383.xml"/><Relationship Id="rId140" Type="http://schemas.openxmlformats.org/officeDocument/2006/relationships/customXml" Target="../ink/ink2405.xml"/><Relationship Id="rId145" Type="http://schemas.openxmlformats.org/officeDocument/2006/relationships/image" Target="../media/image240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38.xml"/><Relationship Id="rId23" Type="http://schemas.openxmlformats.org/officeDocument/2006/relationships/image" Target="../media/image2346.png"/><Relationship Id="rId28" Type="http://schemas.openxmlformats.org/officeDocument/2006/relationships/customXml" Target="../ink/ink2349.xml"/><Relationship Id="rId49" Type="http://schemas.openxmlformats.org/officeDocument/2006/relationships/image" Target="../media/image2359.png"/><Relationship Id="rId114" Type="http://schemas.openxmlformats.org/officeDocument/2006/relationships/customXml" Target="../ink/ink2392.xml"/><Relationship Id="rId119" Type="http://schemas.openxmlformats.org/officeDocument/2006/relationships/image" Target="../media/image2394.png"/><Relationship Id="rId44" Type="http://schemas.openxmlformats.org/officeDocument/2006/relationships/customXml" Target="../ink/ink2357.xml"/><Relationship Id="rId60" Type="http://schemas.openxmlformats.org/officeDocument/2006/relationships/customXml" Target="../ink/ink2365.xml"/><Relationship Id="rId65" Type="http://schemas.openxmlformats.org/officeDocument/2006/relationships/image" Target="../media/image2367.png"/><Relationship Id="rId81" Type="http://schemas.openxmlformats.org/officeDocument/2006/relationships/image" Target="../media/image2375.png"/><Relationship Id="rId86" Type="http://schemas.openxmlformats.org/officeDocument/2006/relationships/customXml" Target="../ink/ink2378.xml"/><Relationship Id="rId130" Type="http://schemas.openxmlformats.org/officeDocument/2006/relationships/customXml" Target="../ink/ink2400.xml"/><Relationship Id="rId135" Type="http://schemas.openxmlformats.org/officeDocument/2006/relationships/image" Target="../media/image2402.png"/><Relationship Id="rId151" Type="http://schemas.openxmlformats.org/officeDocument/2006/relationships/image" Target="../media/image2410.png"/><Relationship Id="rId13" Type="http://schemas.openxmlformats.org/officeDocument/2006/relationships/image" Target="../media/image2341.png"/><Relationship Id="rId18" Type="http://schemas.openxmlformats.org/officeDocument/2006/relationships/customXml" Target="../ink/ink2344.xml"/><Relationship Id="rId39" Type="http://schemas.openxmlformats.org/officeDocument/2006/relationships/image" Target="../media/image2354.png"/><Relationship Id="rId109" Type="http://schemas.openxmlformats.org/officeDocument/2006/relationships/image" Target="../media/image2389.png"/><Relationship Id="rId34" Type="http://schemas.openxmlformats.org/officeDocument/2006/relationships/customXml" Target="../ink/ink2352.xml"/><Relationship Id="rId50" Type="http://schemas.openxmlformats.org/officeDocument/2006/relationships/customXml" Target="../ink/ink2360.xml"/><Relationship Id="rId55" Type="http://schemas.openxmlformats.org/officeDocument/2006/relationships/image" Target="../media/image2362.png"/><Relationship Id="rId76" Type="http://schemas.openxmlformats.org/officeDocument/2006/relationships/customXml" Target="../ink/ink2373.xml"/><Relationship Id="rId97" Type="http://schemas.openxmlformats.org/officeDocument/2006/relationships/image" Target="../media/image2383.png"/><Relationship Id="rId104" Type="http://schemas.openxmlformats.org/officeDocument/2006/relationships/customXml" Target="../ink/ink2387.xml"/><Relationship Id="rId120" Type="http://schemas.openxmlformats.org/officeDocument/2006/relationships/customXml" Target="../ink/ink2395.xml"/><Relationship Id="rId125" Type="http://schemas.openxmlformats.org/officeDocument/2006/relationships/image" Target="../media/image2397.png"/><Relationship Id="rId141" Type="http://schemas.openxmlformats.org/officeDocument/2006/relationships/image" Target="../media/image2405.png"/><Relationship Id="rId146" Type="http://schemas.openxmlformats.org/officeDocument/2006/relationships/customXml" Target="../ink/ink2408.xml"/><Relationship Id="rId7" Type="http://schemas.openxmlformats.org/officeDocument/2006/relationships/image" Target="../media/image2338.png"/><Relationship Id="rId71" Type="http://schemas.openxmlformats.org/officeDocument/2006/relationships/image" Target="../media/image2370.png"/><Relationship Id="rId92" Type="http://schemas.openxmlformats.org/officeDocument/2006/relationships/customXml" Target="../ink/ink2381.xml"/><Relationship Id="rId2" Type="http://schemas.openxmlformats.org/officeDocument/2006/relationships/customXml" Target="../ink/ink2336.xml"/><Relationship Id="rId29" Type="http://schemas.openxmlformats.org/officeDocument/2006/relationships/image" Target="../media/image2349.png"/><Relationship Id="rId24" Type="http://schemas.openxmlformats.org/officeDocument/2006/relationships/customXml" Target="../ink/ink2347.xml"/><Relationship Id="rId40" Type="http://schemas.openxmlformats.org/officeDocument/2006/relationships/customXml" Target="../ink/ink2355.xml"/><Relationship Id="rId45" Type="http://schemas.openxmlformats.org/officeDocument/2006/relationships/image" Target="../media/image2357.png"/><Relationship Id="rId66" Type="http://schemas.openxmlformats.org/officeDocument/2006/relationships/customXml" Target="../ink/ink2368.xml"/><Relationship Id="rId87" Type="http://schemas.openxmlformats.org/officeDocument/2006/relationships/image" Target="../media/image2378.png"/><Relationship Id="rId110" Type="http://schemas.openxmlformats.org/officeDocument/2006/relationships/customXml" Target="../ink/ink2390.xml"/><Relationship Id="rId115" Type="http://schemas.openxmlformats.org/officeDocument/2006/relationships/image" Target="../media/image2392.png"/><Relationship Id="rId131" Type="http://schemas.openxmlformats.org/officeDocument/2006/relationships/image" Target="../media/image2400.png"/><Relationship Id="rId136" Type="http://schemas.openxmlformats.org/officeDocument/2006/relationships/customXml" Target="../ink/ink2403.xml"/><Relationship Id="rId61" Type="http://schemas.openxmlformats.org/officeDocument/2006/relationships/image" Target="../media/image2365.png"/><Relationship Id="rId82" Type="http://schemas.openxmlformats.org/officeDocument/2006/relationships/customXml" Target="../ink/ink2376.xml"/><Relationship Id="rId152" Type="http://schemas.openxmlformats.org/officeDocument/2006/relationships/customXml" Target="../ink/ink2411.xml"/><Relationship Id="rId19" Type="http://schemas.openxmlformats.org/officeDocument/2006/relationships/image" Target="../media/image2344.png"/><Relationship Id="rId14" Type="http://schemas.openxmlformats.org/officeDocument/2006/relationships/customXml" Target="../ink/ink2342.xml"/><Relationship Id="rId30" Type="http://schemas.openxmlformats.org/officeDocument/2006/relationships/customXml" Target="../ink/ink2350.xml"/><Relationship Id="rId35" Type="http://schemas.openxmlformats.org/officeDocument/2006/relationships/image" Target="../media/image2352.png"/><Relationship Id="rId56" Type="http://schemas.openxmlformats.org/officeDocument/2006/relationships/customXml" Target="../ink/ink2363.xml"/><Relationship Id="rId77" Type="http://schemas.openxmlformats.org/officeDocument/2006/relationships/image" Target="../media/image2373.png"/><Relationship Id="rId100" Type="http://schemas.openxmlformats.org/officeDocument/2006/relationships/customXml" Target="../ink/ink2385.xml"/><Relationship Id="rId105" Type="http://schemas.openxmlformats.org/officeDocument/2006/relationships/image" Target="../media/image2387.png"/><Relationship Id="rId126" Type="http://schemas.openxmlformats.org/officeDocument/2006/relationships/customXml" Target="../ink/ink2398.xml"/><Relationship Id="rId147" Type="http://schemas.openxmlformats.org/officeDocument/2006/relationships/image" Target="../media/image2408.png"/><Relationship Id="rId8" Type="http://schemas.openxmlformats.org/officeDocument/2006/relationships/customXml" Target="../ink/ink2339.xml"/><Relationship Id="rId51" Type="http://schemas.openxmlformats.org/officeDocument/2006/relationships/image" Target="../media/image2360.png"/><Relationship Id="rId72" Type="http://schemas.openxmlformats.org/officeDocument/2006/relationships/customXml" Target="../ink/ink2371.xml"/><Relationship Id="rId93" Type="http://schemas.openxmlformats.org/officeDocument/2006/relationships/image" Target="../media/image2381.png"/><Relationship Id="rId98" Type="http://schemas.openxmlformats.org/officeDocument/2006/relationships/customXml" Target="../ink/ink2384.xml"/><Relationship Id="rId121" Type="http://schemas.openxmlformats.org/officeDocument/2006/relationships/image" Target="../media/image2395.png"/><Relationship Id="rId142" Type="http://schemas.openxmlformats.org/officeDocument/2006/relationships/customXml" Target="../ink/ink2406.xml"/><Relationship Id="rId3" Type="http://schemas.openxmlformats.org/officeDocument/2006/relationships/image" Target="../media/image2336.png"/><Relationship Id="rId25" Type="http://schemas.openxmlformats.org/officeDocument/2006/relationships/image" Target="../media/image2347.png"/><Relationship Id="rId46" Type="http://schemas.openxmlformats.org/officeDocument/2006/relationships/customXml" Target="../ink/ink2358.xml"/><Relationship Id="rId67" Type="http://schemas.openxmlformats.org/officeDocument/2006/relationships/image" Target="../media/image2368.png"/><Relationship Id="rId116" Type="http://schemas.openxmlformats.org/officeDocument/2006/relationships/customXml" Target="../ink/ink2393.xml"/><Relationship Id="rId137" Type="http://schemas.openxmlformats.org/officeDocument/2006/relationships/image" Target="../media/image2403.png"/><Relationship Id="rId20" Type="http://schemas.openxmlformats.org/officeDocument/2006/relationships/customXml" Target="../ink/ink2345.xml"/><Relationship Id="rId41" Type="http://schemas.openxmlformats.org/officeDocument/2006/relationships/image" Target="../media/image2355.png"/><Relationship Id="rId62" Type="http://schemas.openxmlformats.org/officeDocument/2006/relationships/customXml" Target="../ink/ink2366.xml"/><Relationship Id="rId83" Type="http://schemas.openxmlformats.org/officeDocument/2006/relationships/image" Target="../media/image2376.png"/><Relationship Id="rId88" Type="http://schemas.openxmlformats.org/officeDocument/2006/relationships/customXml" Target="../ink/ink2379.xml"/><Relationship Id="rId111" Type="http://schemas.openxmlformats.org/officeDocument/2006/relationships/image" Target="../media/image2390.png"/><Relationship Id="rId132" Type="http://schemas.openxmlformats.org/officeDocument/2006/relationships/customXml" Target="../ink/ink2401.xml"/><Relationship Id="rId153" Type="http://schemas.openxmlformats.org/officeDocument/2006/relationships/image" Target="../media/image2411.png"/><Relationship Id="rId15" Type="http://schemas.openxmlformats.org/officeDocument/2006/relationships/image" Target="../media/image2342.png"/><Relationship Id="rId36" Type="http://schemas.openxmlformats.org/officeDocument/2006/relationships/customXml" Target="../ink/ink2353.xml"/><Relationship Id="rId57" Type="http://schemas.openxmlformats.org/officeDocument/2006/relationships/image" Target="../media/image2363.png"/><Relationship Id="rId106" Type="http://schemas.openxmlformats.org/officeDocument/2006/relationships/customXml" Target="../ink/ink2388.xml"/><Relationship Id="rId127" Type="http://schemas.openxmlformats.org/officeDocument/2006/relationships/image" Target="../media/image2398.png"/><Relationship Id="rId10" Type="http://schemas.openxmlformats.org/officeDocument/2006/relationships/customXml" Target="../ink/ink2340.xml"/><Relationship Id="rId31" Type="http://schemas.openxmlformats.org/officeDocument/2006/relationships/image" Target="../media/image2350.png"/><Relationship Id="rId52" Type="http://schemas.openxmlformats.org/officeDocument/2006/relationships/customXml" Target="../ink/ink2361.xml"/><Relationship Id="rId73" Type="http://schemas.openxmlformats.org/officeDocument/2006/relationships/image" Target="../media/image2371.png"/><Relationship Id="rId78" Type="http://schemas.openxmlformats.org/officeDocument/2006/relationships/customXml" Target="../ink/ink2374.xml"/><Relationship Id="rId94" Type="http://schemas.openxmlformats.org/officeDocument/2006/relationships/customXml" Target="../ink/ink2382.xml"/><Relationship Id="rId99" Type="http://schemas.openxmlformats.org/officeDocument/2006/relationships/image" Target="../media/image2384.png"/><Relationship Id="rId101" Type="http://schemas.openxmlformats.org/officeDocument/2006/relationships/image" Target="../media/image2385.png"/><Relationship Id="rId122" Type="http://schemas.openxmlformats.org/officeDocument/2006/relationships/customXml" Target="../ink/ink2396.xml"/><Relationship Id="rId143" Type="http://schemas.openxmlformats.org/officeDocument/2006/relationships/image" Target="../media/image2406.png"/><Relationship Id="rId148" Type="http://schemas.openxmlformats.org/officeDocument/2006/relationships/customXml" Target="../ink/ink2409.xml"/><Relationship Id="rId4" Type="http://schemas.openxmlformats.org/officeDocument/2006/relationships/customXml" Target="../ink/ink2337.xml"/><Relationship Id="rId9" Type="http://schemas.openxmlformats.org/officeDocument/2006/relationships/image" Target="../media/image2339.png"/><Relationship Id="rId26" Type="http://schemas.openxmlformats.org/officeDocument/2006/relationships/customXml" Target="../ink/ink2348.xml"/><Relationship Id="rId47" Type="http://schemas.openxmlformats.org/officeDocument/2006/relationships/image" Target="../media/image2358.png"/><Relationship Id="rId68" Type="http://schemas.openxmlformats.org/officeDocument/2006/relationships/customXml" Target="../ink/ink2369.xml"/><Relationship Id="rId89" Type="http://schemas.openxmlformats.org/officeDocument/2006/relationships/image" Target="../media/image2379.png"/><Relationship Id="rId112" Type="http://schemas.openxmlformats.org/officeDocument/2006/relationships/customXml" Target="../ink/ink2391.xml"/><Relationship Id="rId133" Type="http://schemas.openxmlformats.org/officeDocument/2006/relationships/image" Target="../media/image2401.png"/><Relationship Id="rId154" Type="http://schemas.openxmlformats.org/officeDocument/2006/relationships/customXml" Target="../ink/ink2412.xml"/><Relationship Id="rId16" Type="http://schemas.openxmlformats.org/officeDocument/2006/relationships/customXml" Target="../ink/ink2343.xml"/><Relationship Id="rId37" Type="http://schemas.openxmlformats.org/officeDocument/2006/relationships/image" Target="../media/image2353.png"/><Relationship Id="rId58" Type="http://schemas.openxmlformats.org/officeDocument/2006/relationships/customXml" Target="../ink/ink2364.xml"/><Relationship Id="rId79" Type="http://schemas.openxmlformats.org/officeDocument/2006/relationships/image" Target="../media/image2374.png"/><Relationship Id="rId102" Type="http://schemas.openxmlformats.org/officeDocument/2006/relationships/customXml" Target="../ink/ink2386.xml"/><Relationship Id="rId123" Type="http://schemas.openxmlformats.org/officeDocument/2006/relationships/image" Target="../media/image2396.png"/><Relationship Id="rId144" Type="http://schemas.openxmlformats.org/officeDocument/2006/relationships/customXml" Target="../ink/ink2407.xml"/><Relationship Id="rId90" Type="http://schemas.openxmlformats.org/officeDocument/2006/relationships/customXml" Target="../ink/ink2380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70.png"/><Relationship Id="rId21" Type="http://schemas.openxmlformats.org/officeDocument/2006/relationships/image" Target="../media/image2422.png"/><Relationship Id="rId42" Type="http://schemas.openxmlformats.org/officeDocument/2006/relationships/customXml" Target="../ink/ink2433.xml"/><Relationship Id="rId63" Type="http://schemas.openxmlformats.org/officeDocument/2006/relationships/image" Target="../media/image2443.png"/><Relationship Id="rId84" Type="http://schemas.openxmlformats.org/officeDocument/2006/relationships/customXml" Target="../ink/ink2454.xml"/><Relationship Id="rId138" Type="http://schemas.openxmlformats.org/officeDocument/2006/relationships/customXml" Target="../ink/ink2481.xml"/><Relationship Id="rId159" Type="http://schemas.openxmlformats.org/officeDocument/2006/relationships/image" Target="../media/image2491.png"/><Relationship Id="rId170" Type="http://schemas.openxmlformats.org/officeDocument/2006/relationships/customXml" Target="../ink/ink2497.xml"/><Relationship Id="rId107" Type="http://schemas.openxmlformats.org/officeDocument/2006/relationships/image" Target="../media/image2465.png"/><Relationship Id="rId11" Type="http://schemas.openxmlformats.org/officeDocument/2006/relationships/image" Target="../media/image2417.png"/><Relationship Id="rId32" Type="http://schemas.openxmlformats.org/officeDocument/2006/relationships/customXml" Target="../ink/ink2428.xml"/><Relationship Id="rId53" Type="http://schemas.openxmlformats.org/officeDocument/2006/relationships/image" Target="../media/image2438.png"/><Relationship Id="rId74" Type="http://schemas.openxmlformats.org/officeDocument/2006/relationships/customXml" Target="../ink/ink2449.xml"/><Relationship Id="rId128" Type="http://schemas.openxmlformats.org/officeDocument/2006/relationships/customXml" Target="../ink/ink2476.xml"/><Relationship Id="rId149" Type="http://schemas.openxmlformats.org/officeDocument/2006/relationships/image" Target="../media/image2486.png"/><Relationship Id="rId5" Type="http://schemas.openxmlformats.org/officeDocument/2006/relationships/image" Target="../media/image2414.png"/><Relationship Id="rId95" Type="http://schemas.openxmlformats.org/officeDocument/2006/relationships/image" Target="../media/image2459.png"/><Relationship Id="rId160" Type="http://schemas.openxmlformats.org/officeDocument/2006/relationships/customXml" Target="../ink/ink2492.xml"/><Relationship Id="rId181" Type="http://schemas.openxmlformats.org/officeDocument/2006/relationships/image" Target="../media/image2502.png"/><Relationship Id="rId22" Type="http://schemas.openxmlformats.org/officeDocument/2006/relationships/customXml" Target="../ink/ink2423.xml"/><Relationship Id="rId43" Type="http://schemas.openxmlformats.org/officeDocument/2006/relationships/image" Target="../media/image2433.png"/><Relationship Id="rId64" Type="http://schemas.openxmlformats.org/officeDocument/2006/relationships/customXml" Target="../ink/ink2444.xml"/><Relationship Id="rId118" Type="http://schemas.openxmlformats.org/officeDocument/2006/relationships/customXml" Target="../ink/ink2471.xml"/><Relationship Id="rId139" Type="http://schemas.openxmlformats.org/officeDocument/2006/relationships/image" Target="../media/image2481.png"/><Relationship Id="rId85" Type="http://schemas.openxmlformats.org/officeDocument/2006/relationships/image" Target="../media/image2454.png"/><Relationship Id="rId150" Type="http://schemas.openxmlformats.org/officeDocument/2006/relationships/customXml" Target="../ink/ink2487.xml"/><Relationship Id="rId171" Type="http://schemas.openxmlformats.org/officeDocument/2006/relationships/image" Target="../media/image2497.png"/><Relationship Id="rId12" Type="http://schemas.openxmlformats.org/officeDocument/2006/relationships/customXml" Target="../ink/ink2418.xml"/><Relationship Id="rId33" Type="http://schemas.openxmlformats.org/officeDocument/2006/relationships/image" Target="../media/image2428.png"/><Relationship Id="rId108" Type="http://schemas.openxmlformats.org/officeDocument/2006/relationships/customXml" Target="../ink/ink2466.xml"/><Relationship Id="rId129" Type="http://schemas.openxmlformats.org/officeDocument/2006/relationships/image" Target="../media/image2476.png"/><Relationship Id="rId54" Type="http://schemas.openxmlformats.org/officeDocument/2006/relationships/customXml" Target="../ink/ink2439.xml"/><Relationship Id="rId75" Type="http://schemas.openxmlformats.org/officeDocument/2006/relationships/image" Target="../media/image2449.png"/><Relationship Id="rId96" Type="http://schemas.openxmlformats.org/officeDocument/2006/relationships/customXml" Target="../ink/ink2460.xml"/><Relationship Id="rId140" Type="http://schemas.openxmlformats.org/officeDocument/2006/relationships/customXml" Target="../ink/ink2482.xml"/><Relationship Id="rId161" Type="http://schemas.openxmlformats.org/officeDocument/2006/relationships/image" Target="../media/image2492.png"/><Relationship Id="rId6" Type="http://schemas.openxmlformats.org/officeDocument/2006/relationships/customXml" Target="../ink/ink2415.xml"/><Relationship Id="rId23" Type="http://schemas.openxmlformats.org/officeDocument/2006/relationships/image" Target="../media/image2423.png"/><Relationship Id="rId119" Type="http://schemas.openxmlformats.org/officeDocument/2006/relationships/image" Target="../media/image2471.png"/><Relationship Id="rId44" Type="http://schemas.openxmlformats.org/officeDocument/2006/relationships/customXml" Target="../ink/ink2434.xml"/><Relationship Id="rId60" Type="http://schemas.openxmlformats.org/officeDocument/2006/relationships/customXml" Target="../ink/ink2442.xml"/><Relationship Id="rId65" Type="http://schemas.openxmlformats.org/officeDocument/2006/relationships/image" Target="../media/image2444.png"/><Relationship Id="rId81" Type="http://schemas.openxmlformats.org/officeDocument/2006/relationships/image" Target="../media/image2452.png"/><Relationship Id="rId86" Type="http://schemas.openxmlformats.org/officeDocument/2006/relationships/customXml" Target="../ink/ink2455.xml"/><Relationship Id="rId130" Type="http://schemas.openxmlformats.org/officeDocument/2006/relationships/customXml" Target="../ink/ink2477.xml"/><Relationship Id="rId135" Type="http://schemas.openxmlformats.org/officeDocument/2006/relationships/image" Target="../media/image2479.png"/><Relationship Id="rId151" Type="http://schemas.openxmlformats.org/officeDocument/2006/relationships/image" Target="../media/image2487.png"/><Relationship Id="rId156" Type="http://schemas.openxmlformats.org/officeDocument/2006/relationships/customXml" Target="../ink/ink2490.xml"/><Relationship Id="rId177" Type="http://schemas.openxmlformats.org/officeDocument/2006/relationships/image" Target="../media/image2500.png"/><Relationship Id="rId172" Type="http://schemas.openxmlformats.org/officeDocument/2006/relationships/customXml" Target="../ink/ink2498.xml"/><Relationship Id="rId13" Type="http://schemas.openxmlformats.org/officeDocument/2006/relationships/image" Target="../media/image2418.png"/><Relationship Id="rId18" Type="http://schemas.openxmlformats.org/officeDocument/2006/relationships/customXml" Target="../ink/ink2421.xml"/><Relationship Id="rId39" Type="http://schemas.openxmlformats.org/officeDocument/2006/relationships/image" Target="../media/image2431.png"/><Relationship Id="rId109" Type="http://schemas.openxmlformats.org/officeDocument/2006/relationships/image" Target="../media/image2466.png"/><Relationship Id="rId34" Type="http://schemas.openxmlformats.org/officeDocument/2006/relationships/customXml" Target="../ink/ink2429.xml"/><Relationship Id="rId50" Type="http://schemas.openxmlformats.org/officeDocument/2006/relationships/customXml" Target="../ink/ink2437.xml"/><Relationship Id="rId55" Type="http://schemas.openxmlformats.org/officeDocument/2006/relationships/image" Target="../media/image2439.png"/><Relationship Id="rId76" Type="http://schemas.openxmlformats.org/officeDocument/2006/relationships/customXml" Target="../ink/ink2450.xml"/><Relationship Id="rId97" Type="http://schemas.openxmlformats.org/officeDocument/2006/relationships/image" Target="../media/image2460.png"/><Relationship Id="rId104" Type="http://schemas.openxmlformats.org/officeDocument/2006/relationships/customXml" Target="../ink/ink2464.xml"/><Relationship Id="rId120" Type="http://schemas.openxmlformats.org/officeDocument/2006/relationships/customXml" Target="../ink/ink2472.xml"/><Relationship Id="rId125" Type="http://schemas.openxmlformats.org/officeDocument/2006/relationships/image" Target="../media/image2474.png"/><Relationship Id="rId141" Type="http://schemas.openxmlformats.org/officeDocument/2006/relationships/image" Target="../media/image2482.png"/><Relationship Id="rId146" Type="http://schemas.openxmlformats.org/officeDocument/2006/relationships/customXml" Target="../ink/ink2485.xml"/><Relationship Id="rId167" Type="http://schemas.openxmlformats.org/officeDocument/2006/relationships/image" Target="../media/image2495.png"/><Relationship Id="rId7" Type="http://schemas.openxmlformats.org/officeDocument/2006/relationships/image" Target="../media/image2415.png"/><Relationship Id="rId71" Type="http://schemas.openxmlformats.org/officeDocument/2006/relationships/image" Target="../media/image2447.png"/><Relationship Id="rId92" Type="http://schemas.openxmlformats.org/officeDocument/2006/relationships/customXml" Target="../ink/ink2458.xml"/><Relationship Id="rId162" Type="http://schemas.openxmlformats.org/officeDocument/2006/relationships/customXml" Target="../ink/ink2493.xml"/><Relationship Id="rId2" Type="http://schemas.openxmlformats.org/officeDocument/2006/relationships/customXml" Target="../ink/ink2413.xml"/><Relationship Id="rId29" Type="http://schemas.openxmlformats.org/officeDocument/2006/relationships/image" Target="../media/image2426.png"/><Relationship Id="rId24" Type="http://schemas.openxmlformats.org/officeDocument/2006/relationships/customXml" Target="../ink/ink2424.xml"/><Relationship Id="rId40" Type="http://schemas.openxmlformats.org/officeDocument/2006/relationships/customXml" Target="../ink/ink2432.xml"/><Relationship Id="rId45" Type="http://schemas.openxmlformats.org/officeDocument/2006/relationships/image" Target="../media/image2434.png"/><Relationship Id="rId66" Type="http://schemas.openxmlformats.org/officeDocument/2006/relationships/customXml" Target="../ink/ink2445.xml"/><Relationship Id="rId87" Type="http://schemas.openxmlformats.org/officeDocument/2006/relationships/image" Target="../media/image2455.png"/><Relationship Id="rId110" Type="http://schemas.openxmlformats.org/officeDocument/2006/relationships/customXml" Target="../ink/ink2467.xml"/><Relationship Id="rId115" Type="http://schemas.openxmlformats.org/officeDocument/2006/relationships/image" Target="../media/image2469.png"/><Relationship Id="rId131" Type="http://schemas.openxmlformats.org/officeDocument/2006/relationships/image" Target="../media/image2477.png"/><Relationship Id="rId136" Type="http://schemas.openxmlformats.org/officeDocument/2006/relationships/customXml" Target="../ink/ink2480.xml"/><Relationship Id="rId157" Type="http://schemas.openxmlformats.org/officeDocument/2006/relationships/image" Target="../media/image2490.png"/><Relationship Id="rId178" Type="http://schemas.openxmlformats.org/officeDocument/2006/relationships/customXml" Target="../ink/ink2501.xml"/><Relationship Id="rId61" Type="http://schemas.openxmlformats.org/officeDocument/2006/relationships/image" Target="../media/image2442.png"/><Relationship Id="rId82" Type="http://schemas.openxmlformats.org/officeDocument/2006/relationships/customXml" Target="../ink/ink2453.xml"/><Relationship Id="rId152" Type="http://schemas.openxmlformats.org/officeDocument/2006/relationships/customXml" Target="../ink/ink2488.xml"/><Relationship Id="rId173" Type="http://schemas.openxmlformats.org/officeDocument/2006/relationships/image" Target="../media/image2498.png"/><Relationship Id="rId19" Type="http://schemas.openxmlformats.org/officeDocument/2006/relationships/image" Target="../media/image2421.png"/><Relationship Id="rId14" Type="http://schemas.openxmlformats.org/officeDocument/2006/relationships/customXml" Target="../ink/ink2419.xml"/><Relationship Id="rId30" Type="http://schemas.openxmlformats.org/officeDocument/2006/relationships/customXml" Target="../ink/ink2427.xml"/><Relationship Id="rId35" Type="http://schemas.openxmlformats.org/officeDocument/2006/relationships/image" Target="../media/image2429.png"/><Relationship Id="rId56" Type="http://schemas.openxmlformats.org/officeDocument/2006/relationships/customXml" Target="../ink/ink2440.xml"/><Relationship Id="rId77" Type="http://schemas.openxmlformats.org/officeDocument/2006/relationships/image" Target="../media/image2450.png"/><Relationship Id="rId100" Type="http://schemas.openxmlformats.org/officeDocument/2006/relationships/customXml" Target="../ink/ink2462.xml"/><Relationship Id="rId105" Type="http://schemas.openxmlformats.org/officeDocument/2006/relationships/image" Target="../media/image2464.png"/><Relationship Id="rId126" Type="http://schemas.openxmlformats.org/officeDocument/2006/relationships/customXml" Target="../ink/ink2475.xml"/><Relationship Id="rId147" Type="http://schemas.openxmlformats.org/officeDocument/2006/relationships/image" Target="../media/image2485.png"/><Relationship Id="rId168" Type="http://schemas.openxmlformats.org/officeDocument/2006/relationships/customXml" Target="../ink/ink2496.xml"/><Relationship Id="rId8" Type="http://schemas.openxmlformats.org/officeDocument/2006/relationships/customXml" Target="../ink/ink2416.xml"/><Relationship Id="rId51" Type="http://schemas.openxmlformats.org/officeDocument/2006/relationships/image" Target="../media/image2437.png"/><Relationship Id="rId72" Type="http://schemas.openxmlformats.org/officeDocument/2006/relationships/customXml" Target="../ink/ink2448.xml"/><Relationship Id="rId93" Type="http://schemas.openxmlformats.org/officeDocument/2006/relationships/image" Target="../media/image2458.png"/><Relationship Id="rId98" Type="http://schemas.openxmlformats.org/officeDocument/2006/relationships/customXml" Target="../ink/ink2461.xml"/><Relationship Id="rId121" Type="http://schemas.openxmlformats.org/officeDocument/2006/relationships/image" Target="../media/image2472.png"/><Relationship Id="rId142" Type="http://schemas.openxmlformats.org/officeDocument/2006/relationships/customXml" Target="../ink/ink2483.xml"/><Relationship Id="rId163" Type="http://schemas.openxmlformats.org/officeDocument/2006/relationships/image" Target="../media/image2493.png"/><Relationship Id="rId3" Type="http://schemas.openxmlformats.org/officeDocument/2006/relationships/image" Target="../media/image2413.png"/><Relationship Id="rId25" Type="http://schemas.openxmlformats.org/officeDocument/2006/relationships/image" Target="../media/image2424.png"/><Relationship Id="rId46" Type="http://schemas.openxmlformats.org/officeDocument/2006/relationships/customXml" Target="../ink/ink2435.xml"/><Relationship Id="rId67" Type="http://schemas.openxmlformats.org/officeDocument/2006/relationships/image" Target="../media/image2445.png"/><Relationship Id="rId116" Type="http://schemas.openxmlformats.org/officeDocument/2006/relationships/customXml" Target="../ink/ink2470.xml"/><Relationship Id="rId137" Type="http://schemas.openxmlformats.org/officeDocument/2006/relationships/image" Target="../media/image2480.png"/><Relationship Id="rId158" Type="http://schemas.openxmlformats.org/officeDocument/2006/relationships/customXml" Target="../ink/ink2491.xml"/><Relationship Id="rId20" Type="http://schemas.openxmlformats.org/officeDocument/2006/relationships/customXml" Target="../ink/ink2422.xml"/><Relationship Id="rId41" Type="http://schemas.openxmlformats.org/officeDocument/2006/relationships/image" Target="../media/image2432.png"/><Relationship Id="rId62" Type="http://schemas.openxmlformats.org/officeDocument/2006/relationships/customXml" Target="../ink/ink2443.xml"/><Relationship Id="rId83" Type="http://schemas.openxmlformats.org/officeDocument/2006/relationships/image" Target="../media/image2453.png"/><Relationship Id="rId88" Type="http://schemas.openxmlformats.org/officeDocument/2006/relationships/customXml" Target="../ink/ink2456.xml"/><Relationship Id="rId111" Type="http://schemas.openxmlformats.org/officeDocument/2006/relationships/image" Target="../media/image2467.png"/><Relationship Id="rId132" Type="http://schemas.openxmlformats.org/officeDocument/2006/relationships/customXml" Target="../ink/ink2478.xml"/><Relationship Id="rId153" Type="http://schemas.openxmlformats.org/officeDocument/2006/relationships/image" Target="../media/image2488.png"/><Relationship Id="rId174" Type="http://schemas.openxmlformats.org/officeDocument/2006/relationships/customXml" Target="../ink/ink2499.xml"/><Relationship Id="rId179" Type="http://schemas.openxmlformats.org/officeDocument/2006/relationships/image" Target="../media/image2501.png"/><Relationship Id="rId15" Type="http://schemas.openxmlformats.org/officeDocument/2006/relationships/image" Target="../media/image2419.png"/><Relationship Id="rId36" Type="http://schemas.openxmlformats.org/officeDocument/2006/relationships/customXml" Target="../ink/ink2430.xml"/><Relationship Id="rId57" Type="http://schemas.openxmlformats.org/officeDocument/2006/relationships/image" Target="../media/image2440.png"/><Relationship Id="rId106" Type="http://schemas.openxmlformats.org/officeDocument/2006/relationships/customXml" Target="../ink/ink2465.xml"/><Relationship Id="rId127" Type="http://schemas.openxmlformats.org/officeDocument/2006/relationships/image" Target="../media/image2475.png"/><Relationship Id="rId10" Type="http://schemas.openxmlformats.org/officeDocument/2006/relationships/customXml" Target="../ink/ink2417.xml"/><Relationship Id="rId31" Type="http://schemas.openxmlformats.org/officeDocument/2006/relationships/image" Target="../media/image2427.png"/><Relationship Id="rId52" Type="http://schemas.openxmlformats.org/officeDocument/2006/relationships/customXml" Target="../ink/ink2438.xml"/><Relationship Id="rId73" Type="http://schemas.openxmlformats.org/officeDocument/2006/relationships/image" Target="../media/image2448.png"/><Relationship Id="rId78" Type="http://schemas.openxmlformats.org/officeDocument/2006/relationships/customXml" Target="../ink/ink2451.xml"/><Relationship Id="rId94" Type="http://schemas.openxmlformats.org/officeDocument/2006/relationships/customXml" Target="../ink/ink2459.xml"/><Relationship Id="rId99" Type="http://schemas.openxmlformats.org/officeDocument/2006/relationships/image" Target="../media/image2461.png"/><Relationship Id="rId101" Type="http://schemas.openxmlformats.org/officeDocument/2006/relationships/image" Target="../media/image2462.png"/><Relationship Id="rId122" Type="http://schemas.openxmlformats.org/officeDocument/2006/relationships/customXml" Target="../ink/ink2473.xml"/><Relationship Id="rId143" Type="http://schemas.openxmlformats.org/officeDocument/2006/relationships/image" Target="../media/image2483.png"/><Relationship Id="rId148" Type="http://schemas.openxmlformats.org/officeDocument/2006/relationships/customXml" Target="../ink/ink2486.xml"/><Relationship Id="rId164" Type="http://schemas.openxmlformats.org/officeDocument/2006/relationships/customXml" Target="../ink/ink2494.xml"/><Relationship Id="rId169" Type="http://schemas.openxmlformats.org/officeDocument/2006/relationships/image" Target="../media/image2496.png"/><Relationship Id="rId4" Type="http://schemas.openxmlformats.org/officeDocument/2006/relationships/customXml" Target="../ink/ink2414.xml"/><Relationship Id="rId9" Type="http://schemas.openxmlformats.org/officeDocument/2006/relationships/image" Target="../media/image2416.png"/><Relationship Id="rId180" Type="http://schemas.openxmlformats.org/officeDocument/2006/relationships/customXml" Target="../ink/ink2502.xml"/><Relationship Id="rId26" Type="http://schemas.openxmlformats.org/officeDocument/2006/relationships/customXml" Target="../ink/ink2425.xml"/><Relationship Id="rId47" Type="http://schemas.openxmlformats.org/officeDocument/2006/relationships/image" Target="../media/image2435.png"/><Relationship Id="rId68" Type="http://schemas.openxmlformats.org/officeDocument/2006/relationships/customXml" Target="../ink/ink2446.xml"/><Relationship Id="rId89" Type="http://schemas.openxmlformats.org/officeDocument/2006/relationships/image" Target="../media/image2456.png"/><Relationship Id="rId112" Type="http://schemas.openxmlformats.org/officeDocument/2006/relationships/customXml" Target="../ink/ink2468.xml"/><Relationship Id="rId133" Type="http://schemas.openxmlformats.org/officeDocument/2006/relationships/image" Target="../media/image2478.png"/><Relationship Id="rId154" Type="http://schemas.openxmlformats.org/officeDocument/2006/relationships/customXml" Target="../ink/ink2489.xml"/><Relationship Id="rId175" Type="http://schemas.openxmlformats.org/officeDocument/2006/relationships/image" Target="../media/image2499.png"/><Relationship Id="rId16" Type="http://schemas.openxmlformats.org/officeDocument/2006/relationships/customXml" Target="../ink/ink2420.xml"/><Relationship Id="rId37" Type="http://schemas.openxmlformats.org/officeDocument/2006/relationships/image" Target="../media/image2430.png"/><Relationship Id="rId58" Type="http://schemas.openxmlformats.org/officeDocument/2006/relationships/customXml" Target="../ink/ink2441.xml"/><Relationship Id="rId79" Type="http://schemas.openxmlformats.org/officeDocument/2006/relationships/image" Target="../media/image2451.png"/><Relationship Id="rId102" Type="http://schemas.openxmlformats.org/officeDocument/2006/relationships/customXml" Target="../ink/ink2463.xml"/><Relationship Id="rId123" Type="http://schemas.openxmlformats.org/officeDocument/2006/relationships/image" Target="../media/image2473.png"/><Relationship Id="rId144" Type="http://schemas.openxmlformats.org/officeDocument/2006/relationships/customXml" Target="../ink/ink2484.xml"/><Relationship Id="rId90" Type="http://schemas.openxmlformats.org/officeDocument/2006/relationships/customXml" Target="../ink/ink2457.xml"/><Relationship Id="rId165" Type="http://schemas.openxmlformats.org/officeDocument/2006/relationships/image" Target="../media/image2494.png"/><Relationship Id="rId27" Type="http://schemas.openxmlformats.org/officeDocument/2006/relationships/image" Target="../media/image2425.png"/><Relationship Id="rId48" Type="http://schemas.openxmlformats.org/officeDocument/2006/relationships/customXml" Target="../ink/ink2436.xml"/><Relationship Id="rId69" Type="http://schemas.openxmlformats.org/officeDocument/2006/relationships/image" Target="../media/image2446.png"/><Relationship Id="rId113" Type="http://schemas.openxmlformats.org/officeDocument/2006/relationships/image" Target="../media/image2468.png"/><Relationship Id="rId134" Type="http://schemas.openxmlformats.org/officeDocument/2006/relationships/customXml" Target="../ink/ink2479.xml"/><Relationship Id="rId80" Type="http://schemas.openxmlformats.org/officeDocument/2006/relationships/customXml" Target="../ink/ink2452.xml"/><Relationship Id="rId155" Type="http://schemas.openxmlformats.org/officeDocument/2006/relationships/image" Target="../media/image2489.png"/><Relationship Id="rId176" Type="http://schemas.openxmlformats.org/officeDocument/2006/relationships/customXml" Target="../ink/ink2500.xml"/><Relationship Id="rId17" Type="http://schemas.openxmlformats.org/officeDocument/2006/relationships/image" Target="../media/image2420.png"/><Relationship Id="rId38" Type="http://schemas.openxmlformats.org/officeDocument/2006/relationships/customXml" Target="../ink/ink2431.xml"/><Relationship Id="rId59" Type="http://schemas.openxmlformats.org/officeDocument/2006/relationships/image" Target="../media/image2441.png"/><Relationship Id="rId103" Type="http://schemas.openxmlformats.org/officeDocument/2006/relationships/image" Target="../media/image2463.png"/><Relationship Id="rId124" Type="http://schemas.openxmlformats.org/officeDocument/2006/relationships/customXml" Target="../ink/ink2474.xml"/><Relationship Id="rId70" Type="http://schemas.openxmlformats.org/officeDocument/2006/relationships/customXml" Target="../ink/ink2447.xml"/><Relationship Id="rId91" Type="http://schemas.openxmlformats.org/officeDocument/2006/relationships/image" Target="../media/image2457.png"/><Relationship Id="rId145" Type="http://schemas.openxmlformats.org/officeDocument/2006/relationships/image" Target="../media/image2484.png"/><Relationship Id="rId166" Type="http://schemas.openxmlformats.org/officeDocument/2006/relationships/customXml" Target="../ink/ink2495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426.xml"/><Relationship Id="rId49" Type="http://schemas.openxmlformats.org/officeDocument/2006/relationships/image" Target="../media/image2436.png"/><Relationship Id="rId114" Type="http://schemas.openxmlformats.org/officeDocument/2006/relationships/customXml" Target="../ink/ink2469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60.png"/><Relationship Id="rId21" Type="http://schemas.openxmlformats.org/officeDocument/2006/relationships/image" Target="../media/image2512.png"/><Relationship Id="rId324" Type="http://schemas.openxmlformats.org/officeDocument/2006/relationships/customXml" Target="../ink/ink2664.xml"/><Relationship Id="rId531" Type="http://schemas.openxmlformats.org/officeDocument/2006/relationships/image" Target="../media/image2761.png"/><Relationship Id="rId629" Type="http://schemas.openxmlformats.org/officeDocument/2006/relationships/image" Target="../media/image2810.png"/><Relationship Id="rId170" Type="http://schemas.openxmlformats.org/officeDocument/2006/relationships/customXml" Target="../ink/ink2587.xml"/><Relationship Id="rId268" Type="http://schemas.openxmlformats.org/officeDocument/2006/relationships/customXml" Target="../ink/ink2636.xml"/><Relationship Id="rId475" Type="http://schemas.openxmlformats.org/officeDocument/2006/relationships/image" Target="../media/image2733.png"/><Relationship Id="rId32" Type="http://schemas.openxmlformats.org/officeDocument/2006/relationships/customXml" Target="../ink/ink2518.xml"/><Relationship Id="rId128" Type="http://schemas.openxmlformats.org/officeDocument/2006/relationships/customXml" Target="../ink/ink2566.xml"/><Relationship Id="rId335" Type="http://schemas.openxmlformats.org/officeDocument/2006/relationships/image" Target="../media/image2669.png"/><Relationship Id="rId542" Type="http://schemas.openxmlformats.org/officeDocument/2006/relationships/customXml" Target="../ink/ink2779.xml"/><Relationship Id="rId181" Type="http://schemas.openxmlformats.org/officeDocument/2006/relationships/image" Target="../media/image2592.png"/><Relationship Id="rId402" Type="http://schemas.openxmlformats.org/officeDocument/2006/relationships/customXml" Target="../ink/ink2703.xml"/><Relationship Id="rId279" Type="http://schemas.openxmlformats.org/officeDocument/2006/relationships/image" Target="../media/image2641.png"/><Relationship Id="rId486" Type="http://schemas.openxmlformats.org/officeDocument/2006/relationships/customXml" Target="../ink/ink2751.xml"/><Relationship Id="rId43" Type="http://schemas.openxmlformats.org/officeDocument/2006/relationships/image" Target="../media/image2523.png"/><Relationship Id="rId139" Type="http://schemas.openxmlformats.org/officeDocument/2006/relationships/image" Target="../media/image2571.png"/><Relationship Id="rId346" Type="http://schemas.openxmlformats.org/officeDocument/2006/relationships/customXml" Target="../ink/ink2675.xml"/><Relationship Id="rId553" Type="http://schemas.openxmlformats.org/officeDocument/2006/relationships/image" Target="../media/image2772.png"/><Relationship Id="rId192" Type="http://schemas.openxmlformats.org/officeDocument/2006/relationships/customXml" Target="../ink/ink2598.xml"/><Relationship Id="rId206" Type="http://schemas.openxmlformats.org/officeDocument/2006/relationships/customXml" Target="../ink/ink2605.xml"/><Relationship Id="rId413" Type="http://schemas.openxmlformats.org/officeDocument/2006/relationships/image" Target="../media/image2708.png"/><Relationship Id="rId497" Type="http://schemas.openxmlformats.org/officeDocument/2006/relationships/image" Target="../media/image2744.png"/><Relationship Id="rId620" Type="http://schemas.openxmlformats.org/officeDocument/2006/relationships/customXml" Target="../ink/ink2818.xml"/><Relationship Id="rId357" Type="http://schemas.openxmlformats.org/officeDocument/2006/relationships/image" Target="../media/image2680.png"/><Relationship Id="rId54" Type="http://schemas.openxmlformats.org/officeDocument/2006/relationships/customXml" Target="../ink/ink2529.xml"/><Relationship Id="rId217" Type="http://schemas.openxmlformats.org/officeDocument/2006/relationships/image" Target="../media/image2610.png"/><Relationship Id="rId564" Type="http://schemas.openxmlformats.org/officeDocument/2006/relationships/customXml" Target="../ink/ink2790.xml"/><Relationship Id="rId424" Type="http://schemas.openxmlformats.org/officeDocument/2006/relationships/customXml" Target="../ink/ink2714.xml"/><Relationship Id="rId631" Type="http://schemas.openxmlformats.org/officeDocument/2006/relationships/image" Target="../media/image2811.png"/><Relationship Id="rId270" Type="http://schemas.openxmlformats.org/officeDocument/2006/relationships/customXml" Target="../ink/ink2637.xml"/><Relationship Id="rId65" Type="http://schemas.openxmlformats.org/officeDocument/2006/relationships/image" Target="../media/image2534.png"/><Relationship Id="rId130" Type="http://schemas.openxmlformats.org/officeDocument/2006/relationships/customXml" Target="../ink/ink2567.xml"/><Relationship Id="rId368" Type="http://schemas.openxmlformats.org/officeDocument/2006/relationships/customXml" Target="../ink/ink2686.xml"/><Relationship Id="rId575" Type="http://schemas.openxmlformats.org/officeDocument/2006/relationships/image" Target="../media/image2783.png"/><Relationship Id="rId228" Type="http://schemas.openxmlformats.org/officeDocument/2006/relationships/customXml" Target="../ink/ink2616.xml"/><Relationship Id="rId435" Type="http://schemas.openxmlformats.org/officeDocument/2006/relationships/image" Target="../media/image2719.png"/><Relationship Id="rId642" Type="http://schemas.openxmlformats.org/officeDocument/2006/relationships/customXml" Target="../ink/ink2829.xml"/><Relationship Id="rId281" Type="http://schemas.openxmlformats.org/officeDocument/2006/relationships/image" Target="../media/image2642.png"/><Relationship Id="rId502" Type="http://schemas.openxmlformats.org/officeDocument/2006/relationships/customXml" Target="../ink/ink2759.xml"/><Relationship Id="rId76" Type="http://schemas.openxmlformats.org/officeDocument/2006/relationships/customXml" Target="../ink/ink2540.xml"/><Relationship Id="rId141" Type="http://schemas.openxmlformats.org/officeDocument/2006/relationships/image" Target="../media/image2572.png"/><Relationship Id="rId379" Type="http://schemas.openxmlformats.org/officeDocument/2006/relationships/image" Target="../media/image2691.png"/><Relationship Id="rId586" Type="http://schemas.openxmlformats.org/officeDocument/2006/relationships/customXml" Target="../ink/ink2801.xml"/><Relationship Id="rId7" Type="http://schemas.openxmlformats.org/officeDocument/2006/relationships/image" Target="../media/image2505.png"/><Relationship Id="rId239" Type="http://schemas.openxmlformats.org/officeDocument/2006/relationships/image" Target="../media/image2621.png"/><Relationship Id="rId446" Type="http://schemas.openxmlformats.org/officeDocument/2006/relationships/customXml" Target="../ink/ink2725.xml"/><Relationship Id="rId292" Type="http://schemas.openxmlformats.org/officeDocument/2006/relationships/customXml" Target="../ink/ink2648.xml"/><Relationship Id="rId306" Type="http://schemas.openxmlformats.org/officeDocument/2006/relationships/customXml" Target="../ink/ink2655.xml"/><Relationship Id="rId87" Type="http://schemas.openxmlformats.org/officeDocument/2006/relationships/image" Target="../media/image2545.png"/><Relationship Id="rId513" Type="http://schemas.openxmlformats.org/officeDocument/2006/relationships/image" Target="../media/image2752.png"/><Relationship Id="rId597" Type="http://schemas.openxmlformats.org/officeDocument/2006/relationships/image" Target="../media/image2794.png"/><Relationship Id="rId152" Type="http://schemas.openxmlformats.org/officeDocument/2006/relationships/customXml" Target="../ink/ink2578.xml"/><Relationship Id="rId457" Type="http://schemas.openxmlformats.org/officeDocument/2006/relationships/customXml" Target="../ink/ink2732.xml"/><Relationship Id="rId14" Type="http://schemas.openxmlformats.org/officeDocument/2006/relationships/customXml" Target="../ink/ink2509.xml"/><Relationship Id="rId317" Type="http://schemas.openxmlformats.org/officeDocument/2006/relationships/image" Target="../media/image2660.png"/><Relationship Id="rId524" Type="http://schemas.openxmlformats.org/officeDocument/2006/relationships/customXml" Target="../ink/ink2770.xml"/><Relationship Id="rId98" Type="http://schemas.openxmlformats.org/officeDocument/2006/relationships/customXml" Target="../ink/ink2551.xml"/><Relationship Id="rId163" Type="http://schemas.openxmlformats.org/officeDocument/2006/relationships/image" Target="../media/image2583.png"/><Relationship Id="rId370" Type="http://schemas.openxmlformats.org/officeDocument/2006/relationships/customXml" Target="../ink/ink2687.xml"/><Relationship Id="rId230" Type="http://schemas.openxmlformats.org/officeDocument/2006/relationships/customXml" Target="../ink/ink2617.xml"/><Relationship Id="rId468" Type="http://schemas.openxmlformats.org/officeDocument/2006/relationships/customXml" Target="../ink/ink2742.xml"/><Relationship Id="rId25" Type="http://schemas.openxmlformats.org/officeDocument/2006/relationships/image" Target="../media/image2514.png"/><Relationship Id="rId328" Type="http://schemas.openxmlformats.org/officeDocument/2006/relationships/customXml" Target="../ink/ink2666.xml"/><Relationship Id="rId535" Type="http://schemas.openxmlformats.org/officeDocument/2006/relationships/image" Target="../media/image2763.png"/><Relationship Id="rId174" Type="http://schemas.openxmlformats.org/officeDocument/2006/relationships/customXml" Target="../ink/ink2589.xml"/><Relationship Id="rId381" Type="http://schemas.openxmlformats.org/officeDocument/2006/relationships/image" Target="../media/image2692.png"/><Relationship Id="rId602" Type="http://schemas.openxmlformats.org/officeDocument/2006/relationships/customXml" Target="../ink/ink2809.xml"/><Relationship Id="rId241" Type="http://schemas.openxmlformats.org/officeDocument/2006/relationships/image" Target="../media/image2622.png"/><Relationship Id="rId479" Type="http://schemas.openxmlformats.org/officeDocument/2006/relationships/image" Target="../media/image2735.png"/><Relationship Id="rId36" Type="http://schemas.openxmlformats.org/officeDocument/2006/relationships/customXml" Target="../ink/ink2520.xml"/><Relationship Id="rId339" Type="http://schemas.openxmlformats.org/officeDocument/2006/relationships/image" Target="../media/image2671.png"/><Relationship Id="rId546" Type="http://schemas.openxmlformats.org/officeDocument/2006/relationships/customXml" Target="../ink/ink2781.xml"/><Relationship Id="rId101" Type="http://schemas.openxmlformats.org/officeDocument/2006/relationships/image" Target="../media/image2552.png"/><Relationship Id="rId185" Type="http://schemas.openxmlformats.org/officeDocument/2006/relationships/image" Target="../media/image2594.png"/><Relationship Id="rId406" Type="http://schemas.openxmlformats.org/officeDocument/2006/relationships/customXml" Target="../ink/ink2705.xml"/><Relationship Id="rId392" Type="http://schemas.openxmlformats.org/officeDocument/2006/relationships/customXml" Target="../ink/ink2698.xml"/><Relationship Id="rId613" Type="http://schemas.openxmlformats.org/officeDocument/2006/relationships/image" Target="../media/image2802.png"/><Relationship Id="rId252" Type="http://schemas.openxmlformats.org/officeDocument/2006/relationships/customXml" Target="../ink/ink2628.xml"/><Relationship Id="rId47" Type="http://schemas.openxmlformats.org/officeDocument/2006/relationships/image" Target="../media/image2525.png"/><Relationship Id="rId112" Type="http://schemas.openxmlformats.org/officeDocument/2006/relationships/customXml" Target="../ink/ink2558.xml"/><Relationship Id="rId557" Type="http://schemas.openxmlformats.org/officeDocument/2006/relationships/image" Target="../media/image2774.png"/><Relationship Id="rId196" Type="http://schemas.openxmlformats.org/officeDocument/2006/relationships/customXml" Target="../ink/ink2600.xml"/><Relationship Id="rId417" Type="http://schemas.openxmlformats.org/officeDocument/2006/relationships/image" Target="../media/image2710.png"/><Relationship Id="rId459" Type="http://schemas.openxmlformats.org/officeDocument/2006/relationships/customXml" Target="../ink/ink2734.xml"/><Relationship Id="rId624" Type="http://schemas.openxmlformats.org/officeDocument/2006/relationships/customXml" Target="../ink/ink2820.xml"/><Relationship Id="rId16" Type="http://schemas.openxmlformats.org/officeDocument/2006/relationships/customXml" Target="../ink/ink2510.xml"/><Relationship Id="rId221" Type="http://schemas.openxmlformats.org/officeDocument/2006/relationships/image" Target="../media/image2612.png"/><Relationship Id="rId263" Type="http://schemas.openxmlformats.org/officeDocument/2006/relationships/image" Target="../media/image2633.png"/><Relationship Id="rId319" Type="http://schemas.openxmlformats.org/officeDocument/2006/relationships/image" Target="../media/image2661.png"/><Relationship Id="rId470" Type="http://schemas.openxmlformats.org/officeDocument/2006/relationships/customXml" Target="../ink/ink2743.xml"/><Relationship Id="rId526" Type="http://schemas.openxmlformats.org/officeDocument/2006/relationships/customXml" Target="../ink/ink2771.xml"/><Relationship Id="rId58" Type="http://schemas.openxmlformats.org/officeDocument/2006/relationships/customXml" Target="../ink/ink2531.xml"/><Relationship Id="rId123" Type="http://schemas.openxmlformats.org/officeDocument/2006/relationships/image" Target="../media/image2563.png"/><Relationship Id="rId330" Type="http://schemas.openxmlformats.org/officeDocument/2006/relationships/customXml" Target="../ink/ink2667.xml"/><Relationship Id="rId568" Type="http://schemas.openxmlformats.org/officeDocument/2006/relationships/customXml" Target="../ink/ink2792.xml"/><Relationship Id="rId165" Type="http://schemas.openxmlformats.org/officeDocument/2006/relationships/image" Target="../media/image2584.png"/><Relationship Id="rId372" Type="http://schemas.openxmlformats.org/officeDocument/2006/relationships/customXml" Target="../ink/ink2688.xml"/><Relationship Id="rId428" Type="http://schemas.openxmlformats.org/officeDocument/2006/relationships/customXml" Target="../ink/ink2716.xml"/><Relationship Id="rId635" Type="http://schemas.openxmlformats.org/officeDocument/2006/relationships/image" Target="../media/image2813.png"/><Relationship Id="rId232" Type="http://schemas.openxmlformats.org/officeDocument/2006/relationships/customXml" Target="../ink/ink2618.xml"/><Relationship Id="rId274" Type="http://schemas.openxmlformats.org/officeDocument/2006/relationships/customXml" Target="../ink/ink2639.xml"/><Relationship Id="rId481" Type="http://schemas.openxmlformats.org/officeDocument/2006/relationships/image" Target="../media/image2736.png"/><Relationship Id="rId27" Type="http://schemas.openxmlformats.org/officeDocument/2006/relationships/image" Target="../media/image2515.png"/><Relationship Id="rId69" Type="http://schemas.openxmlformats.org/officeDocument/2006/relationships/image" Target="../media/image2536.png"/><Relationship Id="rId134" Type="http://schemas.openxmlformats.org/officeDocument/2006/relationships/customXml" Target="../ink/ink2569.xml"/><Relationship Id="rId537" Type="http://schemas.openxmlformats.org/officeDocument/2006/relationships/image" Target="../media/image2764.png"/><Relationship Id="rId579" Type="http://schemas.openxmlformats.org/officeDocument/2006/relationships/image" Target="../media/image2785.png"/><Relationship Id="rId80" Type="http://schemas.openxmlformats.org/officeDocument/2006/relationships/customXml" Target="../ink/ink2542.xml"/><Relationship Id="rId176" Type="http://schemas.openxmlformats.org/officeDocument/2006/relationships/customXml" Target="../ink/ink2590.xml"/><Relationship Id="rId341" Type="http://schemas.openxmlformats.org/officeDocument/2006/relationships/image" Target="../media/image2672.png"/><Relationship Id="rId383" Type="http://schemas.openxmlformats.org/officeDocument/2006/relationships/image" Target="../media/image2693.png"/><Relationship Id="rId439" Type="http://schemas.openxmlformats.org/officeDocument/2006/relationships/image" Target="../media/image2721.png"/><Relationship Id="rId590" Type="http://schemas.openxmlformats.org/officeDocument/2006/relationships/customXml" Target="../ink/ink2803.xml"/><Relationship Id="rId604" Type="http://schemas.openxmlformats.org/officeDocument/2006/relationships/customXml" Target="../ink/ink2810.xml"/><Relationship Id="rId201" Type="http://schemas.openxmlformats.org/officeDocument/2006/relationships/image" Target="../media/image2602.png"/><Relationship Id="rId243" Type="http://schemas.openxmlformats.org/officeDocument/2006/relationships/image" Target="../media/image2623.png"/><Relationship Id="rId285" Type="http://schemas.openxmlformats.org/officeDocument/2006/relationships/image" Target="../media/image2644.png"/><Relationship Id="rId450" Type="http://schemas.openxmlformats.org/officeDocument/2006/relationships/customXml" Target="../ink/ink2727.xml"/><Relationship Id="rId506" Type="http://schemas.openxmlformats.org/officeDocument/2006/relationships/customXml" Target="../ink/ink2761.xml"/><Relationship Id="rId38" Type="http://schemas.openxmlformats.org/officeDocument/2006/relationships/customXml" Target="../ink/ink2521.xml"/><Relationship Id="rId103" Type="http://schemas.openxmlformats.org/officeDocument/2006/relationships/image" Target="../media/image2553.png"/><Relationship Id="rId310" Type="http://schemas.openxmlformats.org/officeDocument/2006/relationships/customXml" Target="../ink/ink2657.xml"/><Relationship Id="rId492" Type="http://schemas.openxmlformats.org/officeDocument/2006/relationships/customXml" Target="../ink/ink2754.xml"/><Relationship Id="rId548" Type="http://schemas.openxmlformats.org/officeDocument/2006/relationships/customXml" Target="../ink/ink2782.xml"/><Relationship Id="rId91" Type="http://schemas.openxmlformats.org/officeDocument/2006/relationships/image" Target="../media/image2547.png"/><Relationship Id="rId145" Type="http://schemas.openxmlformats.org/officeDocument/2006/relationships/image" Target="../media/image2574.png"/><Relationship Id="rId187" Type="http://schemas.openxmlformats.org/officeDocument/2006/relationships/image" Target="../media/image2595.png"/><Relationship Id="rId352" Type="http://schemas.openxmlformats.org/officeDocument/2006/relationships/customXml" Target="../ink/ink2678.xml"/><Relationship Id="rId394" Type="http://schemas.openxmlformats.org/officeDocument/2006/relationships/customXml" Target="../ink/ink2699.xml"/><Relationship Id="rId408" Type="http://schemas.openxmlformats.org/officeDocument/2006/relationships/customXml" Target="../ink/ink2706.xml"/><Relationship Id="rId615" Type="http://schemas.openxmlformats.org/officeDocument/2006/relationships/image" Target="../media/image2803.png"/><Relationship Id="rId212" Type="http://schemas.openxmlformats.org/officeDocument/2006/relationships/customXml" Target="../ink/ink2608.xml"/><Relationship Id="rId254" Type="http://schemas.openxmlformats.org/officeDocument/2006/relationships/customXml" Target="../ink/ink2629.xml"/><Relationship Id="rId49" Type="http://schemas.openxmlformats.org/officeDocument/2006/relationships/image" Target="../media/image2526.png"/><Relationship Id="rId114" Type="http://schemas.openxmlformats.org/officeDocument/2006/relationships/customXml" Target="../ink/ink2559.xml"/><Relationship Id="rId296" Type="http://schemas.openxmlformats.org/officeDocument/2006/relationships/customXml" Target="../ink/ink2650.xml"/><Relationship Id="rId461" Type="http://schemas.openxmlformats.org/officeDocument/2006/relationships/customXml" Target="../ink/ink2736.xml"/><Relationship Id="rId517" Type="http://schemas.openxmlformats.org/officeDocument/2006/relationships/image" Target="../media/image2754.png"/><Relationship Id="rId559" Type="http://schemas.openxmlformats.org/officeDocument/2006/relationships/image" Target="../media/image2775.png"/><Relationship Id="rId60" Type="http://schemas.openxmlformats.org/officeDocument/2006/relationships/customXml" Target="../ink/ink2532.xml"/><Relationship Id="rId156" Type="http://schemas.openxmlformats.org/officeDocument/2006/relationships/customXml" Target="../ink/ink2580.xml"/><Relationship Id="rId198" Type="http://schemas.openxmlformats.org/officeDocument/2006/relationships/customXml" Target="../ink/ink2601.xml"/><Relationship Id="rId321" Type="http://schemas.openxmlformats.org/officeDocument/2006/relationships/image" Target="../media/image2662.png"/><Relationship Id="rId363" Type="http://schemas.openxmlformats.org/officeDocument/2006/relationships/image" Target="../media/image2683.png"/><Relationship Id="rId419" Type="http://schemas.openxmlformats.org/officeDocument/2006/relationships/image" Target="../media/image2711.png"/><Relationship Id="rId570" Type="http://schemas.openxmlformats.org/officeDocument/2006/relationships/customXml" Target="../ink/ink2793.xml"/><Relationship Id="rId626" Type="http://schemas.openxmlformats.org/officeDocument/2006/relationships/customXml" Target="../ink/ink2821.xml"/><Relationship Id="rId223" Type="http://schemas.openxmlformats.org/officeDocument/2006/relationships/image" Target="../media/image2613.png"/><Relationship Id="rId430" Type="http://schemas.openxmlformats.org/officeDocument/2006/relationships/customXml" Target="../ink/ink2717.xml"/><Relationship Id="rId18" Type="http://schemas.openxmlformats.org/officeDocument/2006/relationships/customXml" Target="../ink/ink2511.xml"/><Relationship Id="rId265" Type="http://schemas.openxmlformats.org/officeDocument/2006/relationships/image" Target="../media/image2634.png"/><Relationship Id="rId472" Type="http://schemas.openxmlformats.org/officeDocument/2006/relationships/customXml" Target="../ink/ink2744.xml"/><Relationship Id="rId528" Type="http://schemas.openxmlformats.org/officeDocument/2006/relationships/customXml" Target="../ink/ink2772.xml"/><Relationship Id="rId125" Type="http://schemas.openxmlformats.org/officeDocument/2006/relationships/image" Target="../media/image2564.png"/><Relationship Id="rId167" Type="http://schemas.openxmlformats.org/officeDocument/2006/relationships/image" Target="../media/image2585.png"/><Relationship Id="rId332" Type="http://schemas.openxmlformats.org/officeDocument/2006/relationships/customXml" Target="../ink/ink2668.xml"/><Relationship Id="rId374" Type="http://schemas.openxmlformats.org/officeDocument/2006/relationships/customXml" Target="../ink/ink2689.xml"/><Relationship Id="rId581" Type="http://schemas.openxmlformats.org/officeDocument/2006/relationships/image" Target="../media/image2786.png"/><Relationship Id="rId71" Type="http://schemas.openxmlformats.org/officeDocument/2006/relationships/image" Target="../media/image2537.png"/><Relationship Id="rId234" Type="http://schemas.openxmlformats.org/officeDocument/2006/relationships/customXml" Target="../ink/ink2619.xml"/><Relationship Id="rId637" Type="http://schemas.openxmlformats.org/officeDocument/2006/relationships/image" Target="../media/image2814.png"/><Relationship Id="rId2" Type="http://schemas.openxmlformats.org/officeDocument/2006/relationships/customXml" Target="../ink/ink2503.xml"/><Relationship Id="rId29" Type="http://schemas.openxmlformats.org/officeDocument/2006/relationships/image" Target="../media/image2516.png"/><Relationship Id="rId276" Type="http://schemas.openxmlformats.org/officeDocument/2006/relationships/customXml" Target="../ink/ink2640.xml"/><Relationship Id="rId441" Type="http://schemas.openxmlformats.org/officeDocument/2006/relationships/image" Target="../media/image2722.png"/><Relationship Id="rId483" Type="http://schemas.openxmlformats.org/officeDocument/2006/relationships/image" Target="../media/image2737.png"/><Relationship Id="rId539" Type="http://schemas.openxmlformats.org/officeDocument/2006/relationships/image" Target="../media/image2765.png"/><Relationship Id="rId40" Type="http://schemas.openxmlformats.org/officeDocument/2006/relationships/customXml" Target="../ink/ink2522.xml"/><Relationship Id="rId136" Type="http://schemas.openxmlformats.org/officeDocument/2006/relationships/customXml" Target="../ink/ink2570.xml"/><Relationship Id="rId178" Type="http://schemas.openxmlformats.org/officeDocument/2006/relationships/customXml" Target="../ink/ink2591.xml"/><Relationship Id="rId301" Type="http://schemas.openxmlformats.org/officeDocument/2006/relationships/image" Target="../media/image2652.png"/><Relationship Id="rId343" Type="http://schemas.openxmlformats.org/officeDocument/2006/relationships/image" Target="../media/image2673.png"/><Relationship Id="rId550" Type="http://schemas.openxmlformats.org/officeDocument/2006/relationships/customXml" Target="../ink/ink2783.xml"/><Relationship Id="rId82" Type="http://schemas.openxmlformats.org/officeDocument/2006/relationships/customXml" Target="../ink/ink2543.xml"/><Relationship Id="rId203" Type="http://schemas.openxmlformats.org/officeDocument/2006/relationships/image" Target="../media/image2603.png"/><Relationship Id="rId385" Type="http://schemas.openxmlformats.org/officeDocument/2006/relationships/image" Target="../media/image2694.png"/><Relationship Id="rId592" Type="http://schemas.openxmlformats.org/officeDocument/2006/relationships/customXml" Target="../ink/ink2804.xml"/><Relationship Id="rId606" Type="http://schemas.openxmlformats.org/officeDocument/2006/relationships/customXml" Target="../ink/ink2811.xml"/><Relationship Id="rId245" Type="http://schemas.openxmlformats.org/officeDocument/2006/relationships/image" Target="../media/image2624.png"/><Relationship Id="rId287" Type="http://schemas.openxmlformats.org/officeDocument/2006/relationships/image" Target="../media/image2645.png"/><Relationship Id="rId410" Type="http://schemas.openxmlformats.org/officeDocument/2006/relationships/customXml" Target="../ink/ink2707.xml"/><Relationship Id="rId452" Type="http://schemas.openxmlformats.org/officeDocument/2006/relationships/customXml" Target="../ink/ink2728.xml"/><Relationship Id="rId494" Type="http://schemas.openxmlformats.org/officeDocument/2006/relationships/customXml" Target="../ink/ink2755.xml"/><Relationship Id="rId508" Type="http://schemas.openxmlformats.org/officeDocument/2006/relationships/customXml" Target="../ink/ink2762.xml"/><Relationship Id="rId105" Type="http://schemas.openxmlformats.org/officeDocument/2006/relationships/image" Target="../media/image2554.png"/><Relationship Id="rId147" Type="http://schemas.openxmlformats.org/officeDocument/2006/relationships/image" Target="../media/image2575.png"/><Relationship Id="rId312" Type="http://schemas.openxmlformats.org/officeDocument/2006/relationships/customXml" Target="../ink/ink2658.xml"/><Relationship Id="rId354" Type="http://schemas.openxmlformats.org/officeDocument/2006/relationships/customXml" Target="../ink/ink2679.xml"/><Relationship Id="rId51" Type="http://schemas.openxmlformats.org/officeDocument/2006/relationships/image" Target="../media/image2527.png"/><Relationship Id="rId93" Type="http://schemas.openxmlformats.org/officeDocument/2006/relationships/image" Target="../media/image2548.png"/><Relationship Id="rId189" Type="http://schemas.openxmlformats.org/officeDocument/2006/relationships/image" Target="../media/image2596.png"/><Relationship Id="rId396" Type="http://schemas.openxmlformats.org/officeDocument/2006/relationships/customXml" Target="../ink/ink2700.xml"/><Relationship Id="rId561" Type="http://schemas.openxmlformats.org/officeDocument/2006/relationships/image" Target="../media/image2776.png"/><Relationship Id="rId617" Type="http://schemas.openxmlformats.org/officeDocument/2006/relationships/image" Target="../media/image2804.png"/><Relationship Id="rId214" Type="http://schemas.openxmlformats.org/officeDocument/2006/relationships/customXml" Target="../ink/ink2609.xml"/><Relationship Id="rId256" Type="http://schemas.openxmlformats.org/officeDocument/2006/relationships/customXml" Target="../ink/ink2630.xml"/><Relationship Id="rId298" Type="http://schemas.openxmlformats.org/officeDocument/2006/relationships/customXml" Target="../ink/ink2651.xml"/><Relationship Id="rId421" Type="http://schemas.openxmlformats.org/officeDocument/2006/relationships/image" Target="../media/image2712.png"/><Relationship Id="rId463" Type="http://schemas.openxmlformats.org/officeDocument/2006/relationships/customXml" Target="../ink/ink2738.xml"/><Relationship Id="rId519" Type="http://schemas.openxmlformats.org/officeDocument/2006/relationships/image" Target="../media/image2755.png"/><Relationship Id="rId116" Type="http://schemas.openxmlformats.org/officeDocument/2006/relationships/customXml" Target="../ink/ink2560.xml"/><Relationship Id="rId158" Type="http://schemas.openxmlformats.org/officeDocument/2006/relationships/customXml" Target="../ink/ink2581.xml"/><Relationship Id="rId323" Type="http://schemas.openxmlformats.org/officeDocument/2006/relationships/image" Target="../media/image2663.png"/><Relationship Id="rId530" Type="http://schemas.openxmlformats.org/officeDocument/2006/relationships/customXml" Target="../ink/ink2773.xml"/><Relationship Id="rId20" Type="http://schemas.openxmlformats.org/officeDocument/2006/relationships/customXml" Target="../ink/ink2512.xml"/><Relationship Id="rId62" Type="http://schemas.openxmlformats.org/officeDocument/2006/relationships/customXml" Target="../ink/ink2533.xml"/><Relationship Id="rId365" Type="http://schemas.openxmlformats.org/officeDocument/2006/relationships/image" Target="../media/image2684.png"/><Relationship Id="rId572" Type="http://schemas.openxmlformats.org/officeDocument/2006/relationships/customXml" Target="../ink/ink2794.xml"/><Relationship Id="rId628" Type="http://schemas.openxmlformats.org/officeDocument/2006/relationships/customXml" Target="../ink/ink2822.xml"/><Relationship Id="rId225" Type="http://schemas.openxmlformats.org/officeDocument/2006/relationships/image" Target="../media/image2614.png"/><Relationship Id="rId267" Type="http://schemas.openxmlformats.org/officeDocument/2006/relationships/image" Target="../media/image2635.png"/><Relationship Id="rId432" Type="http://schemas.openxmlformats.org/officeDocument/2006/relationships/customXml" Target="../ink/ink2718.xml"/><Relationship Id="rId474" Type="http://schemas.openxmlformats.org/officeDocument/2006/relationships/customXml" Target="../ink/ink2745.xml"/><Relationship Id="rId127" Type="http://schemas.openxmlformats.org/officeDocument/2006/relationships/image" Target="../media/image2565.png"/><Relationship Id="rId31" Type="http://schemas.openxmlformats.org/officeDocument/2006/relationships/image" Target="../media/image2517.png"/><Relationship Id="rId73" Type="http://schemas.openxmlformats.org/officeDocument/2006/relationships/image" Target="../media/image2538.png"/><Relationship Id="rId169" Type="http://schemas.openxmlformats.org/officeDocument/2006/relationships/image" Target="../media/image2586.png"/><Relationship Id="rId334" Type="http://schemas.openxmlformats.org/officeDocument/2006/relationships/customXml" Target="../ink/ink2669.xml"/><Relationship Id="rId376" Type="http://schemas.openxmlformats.org/officeDocument/2006/relationships/customXml" Target="../ink/ink2690.xml"/><Relationship Id="rId541" Type="http://schemas.openxmlformats.org/officeDocument/2006/relationships/image" Target="../media/image2766.png"/><Relationship Id="rId583" Type="http://schemas.openxmlformats.org/officeDocument/2006/relationships/image" Target="../media/image2787.png"/><Relationship Id="rId639" Type="http://schemas.openxmlformats.org/officeDocument/2006/relationships/image" Target="../media/image2815.png"/><Relationship Id="rId4" Type="http://schemas.openxmlformats.org/officeDocument/2006/relationships/customXml" Target="../ink/ink2504.xml"/><Relationship Id="rId180" Type="http://schemas.openxmlformats.org/officeDocument/2006/relationships/customXml" Target="../ink/ink2592.xml"/><Relationship Id="rId236" Type="http://schemas.openxmlformats.org/officeDocument/2006/relationships/customXml" Target="../ink/ink2620.xml"/><Relationship Id="rId278" Type="http://schemas.openxmlformats.org/officeDocument/2006/relationships/customXml" Target="../ink/ink2641.xml"/><Relationship Id="rId401" Type="http://schemas.openxmlformats.org/officeDocument/2006/relationships/image" Target="../media/image2702.png"/><Relationship Id="rId443" Type="http://schemas.openxmlformats.org/officeDocument/2006/relationships/image" Target="../media/image2723.png"/><Relationship Id="rId303" Type="http://schemas.openxmlformats.org/officeDocument/2006/relationships/image" Target="../media/image2653.png"/><Relationship Id="rId485" Type="http://schemas.openxmlformats.org/officeDocument/2006/relationships/image" Target="../media/image2738.png"/><Relationship Id="rId42" Type="http://schemas.openxmlformats.org/officeDocument/2006/relationships/customXml" Target="../ink/ink2523.xml"/><Relationship Id="rId84" Type="http://schemas.openxmlformats.org/officeDocument/2006/relationships/customXml" Target="../ink/ink2544.xml"/><Relationship Id="rId138" Type="http://schemas.openxmlformats.org/officeDocument/2006/relationships/customXml" Target="../ink/ink2571.xml"/><Relationship Id="rId345" Type="http://schemas.openxmlformats.org/officeDocument/2006/relationships/image" Target="../media/image2674.png"/><Relationship Id="rId387" Type="http://schemas.openxmlformats.org/officeDocument/2006/relationships/image" Target="../media/image2695.png"/><Relationship Id="rId510" Type="http://schemas.openxmlformats.org/officeDocument/2006/relationships/customXml" Target="../ink/ink2763.xml"/><Relationship Id="rId552" Type="http://schemas.openxmlformats.org/officeDocument/2006/relationships/customXml" Target="../ink/ink2784.xml"/><Relationship Id="rId594" Type="http://schemas.openxmlformats.org/officeDocument/2006/relationships/customXml" Target="../ink/ink2805.xml"/><Relationship Id="rId608" Type="http://schemas.openxmlformats.org/officeDocument/2006/relationships/customXml" Target="../ink/ink2812.xml"/><Relationship Id="rId191" Type="http://schemas.openxmlformats.org/officeDocument/2006/relationships/image" Target="../media/image2597.png"/><Relationship Id="rId205" Type="http://schemas.openxmlformats.org/officeDocument/2006/relationships/image" Target="../media/image2604.png"/><Relationship Id="rId247" Type="http://schemas.openxmlformats.org/officeDocument/2006/relationships/image" Target="../media/image2625.png"/><Relationship Id="rId412" Type="http://schemas.openxmlformats.org/officeDocument/2006/relationships/customXml" Target="../ink/ink2708.xml"/><Relationship Id="rId107" Type="http://schemas.openxmlformats.org/officeDocument/2006/relationships/image" Target="../media/image2555.png"/><Relationship Id="rId289" Type="http://schemas.openxmlformats.org/officeDocument/2006/relationships/image" Target="../media/image2646.png"/><Relationship Id="rId454" Type="http://schemas.openxmlformats.org/officeDocument/2006/relationships/customXml" Target="../ink/ink2729.xml"/><Relationship Id="rId496" Type="http://schemas.openxmlformats.org/officeDocument/2006/relationships/customXml" Target="../ink/ink2756.xml"/><Relationship Id="rId11" Type="http://schemas.openxmlformats.org/officeDocument/2006/relationships/image" Target="../media/image2507.png"/><Relationship Id="rId53" Type="http://schemas.openxmlformats.org/officeDocument/2006/relationships/image" Target="../media/image2528.png"/><Relationship Id="rId149" Type="http://schemas.openxmlformats.org/officeDocument/2006/relationships/image" Target="../media/image2576.png"/><Relationship Id="rId314" Type="http://schemas.openxmlformats.org/officeDocument/2006/relationships/customXml" Target="../ink/ink2659.xml"/><Relationship Id="rId356" Type="http://schemas.openxmlformats.org/officeDocument/2006/relationships/customXml" Target="../ink/ink2680.xml"/><Relationship Id="rId398" Type="http://schemas.openxmlformats.org/officeDocument/2006/relationships/customXml" Target="../ink/ink2701.xml"/><Relationship Id="rId521" Type="http://schemas.openxmlformats.org/officeDocument/2006/relationships/image" Target="../media/image2756.png"/><Relationship Id="rId563" Type="http://schemas.openxmlformats.org/officeDocument/2006/relationships/image" Target="../media/image2777.png"/><Relationship Id="rId619" Type="http://schemas.openxmlformats.org/officeDocument/2006/relationships/image" Target="../media/image2805.png"/><Relationship Id="rId95" Type="http://schemas.openxmlformats.org/officeDocument/2006/relationships/image" Target="../media/image2549.png"/><Relationship Id="rId160" Type="http://schemas.openxmlformats.org/officeDocument/2006/relationships/customXml" Target="../ink/ink2582.xml"/><Relationship Id="rId216" Type="http://schemas.openxmlformats.org/officeDocument/2006/relationships/customXml" Target="../ink/ink2610.xml"/><Relationship Id="rId423" Type="http://schemas.openxmlformats.org/officeDocument/2006/relationships/image" Target="../media/image2713.png"/><Relationship Id="rId258" Type="http://schemas.openxmlformats.org/officeDocument/2006/relationships/customXml" Target="../ink/ink2631.xml"/><Relationship Id="rId465" Type="http://schemas.openxmlformats.org/officeDocument/2006/relationships/customXml" Target="../ink/ink2740.xml"/><Relationship Id="rId630" Type="http://schemas.openxmlformats.org/officeDocument/2006/relationships/customXml" Target="../ink/ink2823.xml"/><Relationship Id="rId22" Type="http://schemas.openxmlformats.org/officeDocument/2006/relationships/customXml" Target="../ink/ink2513.xml"/><Relationship Id="rId64" Type="http://schemas.openxmlformats.org/officeDocument/2006/relationships/customXml" Target="../ink/ink2534.xml"/><Relationship Id="rId118" Type="http://schemas.openxmlformats.org/officeDocument/2006/relationships/customXml" Target="../ink/ink2561.xml"/><Relationship Id="rId325" Type="http://schemas.openxmlformats.org/officeDocument/2006/relationships/image" Target="../media/image2664.png"/><Relationship Id="rId367" Type="http://schemas.openxmlformats.org/officeDocument/2006/relationships/image" Target="../media/image2685.png"/><Relationship Id="rId532" Type="http://schemas.openxmlformats.org/officeDocument/2006/relationships/customXml" Target="../ink/ink2774.xml"/><Relationship Id="rId574" Type="http://schemas.openxmlformats.org/officeDocument/2006/relationships/customXml" Target="../ink/ink2795.xml"/><Relationship Id="rId171" Type="http://schemas.openxmlformats.org/officeDocument/2006/relationships/image" Target="../media/image2587.png"/><Relationship Id="rId227" Type="http://schemas.openxmlformats.org/officeDocument/2006/relationships/image" Target="../media/image2615.png"/><Relationship Id="rId269" Type="http://schemas.openxmlformats.org/officeDocument/2006/relationships/image" Target="../media/image2636.png"/><Relationship Id="rId434" Type="http://schemas.openxmlformats.org/officeDocument/2006/relationships/customXml" Target="../ink/ink2719.xml"/><Relationship Id="rId476" Type="http://schemas.openxmlformats.org/officeDocument/2006/relationships/customXml" Target="../ink/ink2746.xml"/><Relationship Id="rId641" Type="http://schemas.openxmlformats.org/officeDocument/2006/relationships/image" Target="../media/image2816.png"/><Relationship Id="rId33" Type="http://schemas.openxmlformats.org/officeDocument/2006/relationships/image" Target="../media/image2518.png"/><Relationship Id="rId129" Type="http://schemas.openxmlformats.org/officeDocument/2006/relationships/image" Target="../media/image2566.png"/><Relationship Id="rId280" Type="http://schemas.openxmlformats.org/officeDocument/2006/relationships/customXml" Target="../ink/ink2642.xml"/><Relationship Id="rId336" Type="http://schemas.openxmlformats.org/officeDocument/2006/relationships/customXml" Target="../ink/ink2670.xml"/><Relationship Id="rId501" Type="http://schemas.openxmlformats.org/officeDocument/2006/relationships/image" Target="../media/image2746.png"/><Relationship Id="rId543" Type="http://schemas.openxmlformats.org/officeDocument/2006/relationships/image" Target="../media/image2767.png"/><Relationship Id="rId75" Type="http://schemas.openxmlformats.org/officeDocument/2006/relationships/image" Target="../media/image2539.png"/><Relationship Id="rId140" Type="http://schemas.openxmlformats.org/officeDocument/2006/relationships/customXml" Target="../ink/ink2572.xml"/><Relationship Id="rId182" Type="http://schemas.openxmlformats.org/officeDocument/2006/relationships/customXml" Target="../ink/ink2593.xml"/><Relationship Id="rId378" Type="http://schemas.openxmlformats.org/officeDocument/2006/relationships/customXml" Target="../ink/ink2691.xml"/><Relationship Id="rId403" Type="http://schemas.openxmlformats.org/officeDocument/2006/relationships/image" Target="../media/image2703.png"/><Relationship Id="rId585" Type="http://schemas.openxmlformats.org/officeDocument/2006/relationships/image" Target="../media/image2788.png"/><Relationship Id="rId6" Type="http://schemas.openxmlformats.org/officeDocument/2006/relationships/customXml" Target="../ink/ink2505.xml"/><Relationship Id="rId238" Type="http://schemas.openxmlformats.org/officeDocument/2006/relationships/customXml" Target="../ink/ink2621.xml"/><Relationship Id="rId445" Type="http://schemas.openxmlformats.org/officeDocument/2006/relationships/image" Target="../media/image2724.png"/><Relationship Id="rId487" Type="http://schemas.openxmlformats.org/officeDocument/2006/relationships/image" Target="../media/image2739.png"/><Relationship Id="rId610" Type="http://schemas.openxmlformats.org/officeDocument/2006/relationships/customXml" Target="../ink/ink2813.xml"/><Relationship Id="rId291" Type="http://schemas.openxmlformats.org/officeDocument/2006/relationships/image" Target="../media/image2647.png"/><Relationship Id="rId305" Type="http://schemas.openxmlformats.org/officeDocument/2006/relationships/image" Target="../media/image2654.png"/><Relationship Id="rId347" Type="http://schemas.openxmlformats.org/officeDocument/2006/relationships/image" Target="../media/image2675.png"/><Relationship Id="rId512" Type="http://schemas.openxmlformats.org/officeDocument/2006/relationships/customXml" Target="../ink/ink2764.xml"/><Relationship Id="rId44" Type="http://schemas.openxmlformats.org/officeDocument/2006/relationships/customXml" Target="../ink/ink2524.xml"/><Relationship Id="rId86" Type="http://schemas.openxmlformats.org/officeDocument/2006/relationships/customXml" Target="../ink/ink2545.xml"/><Relationship Id="rId151" Type="http://schemas.openxmlformats.org/officeDocument/2006/relationships/image" Target="../media/image2577.png"/><Relationship Id="rId389" Type="http://schemas.openxmlformats.org/officeDocument/2006/relationships/image" Target="../media/image2696.png"/><Relationship Id="rId554" Type="http://schemas.openxmlformats.org/officeDocument/2006/relationships/customXml" Target="../ink/ink2785.xml"/><Relationship Id="rId596" Type="http://schemas.openxmlformats.org/officeDocument/2006/relationships/customXml" Target="../ink/ink2806.xml"/><Relationship Id="rId193" Type="http://schemas.openxmlformats.org/officeDocument/2006/relationships/image" Target="../media/image2598.png"/><Relationship Id="rId207" Type="http://schemas.openxmlformats.org/officeDocument/2006/relationships/image" Target="../media/image2605.png"/><Relationship Id="rId249" Type="http://schemas.openxmlformats.org/officeDocument/2006/relationships/image" Target="../media/image2626.png"/><Relationship Id="rId414" Type="http://schemas.openxmlformats.org/officeDocument/2006/relationships/customXml" Target="../ink/ink2709.xml"/><Relationship Id="rId456" Type="http://schemas.openxmlformats.org/officeDocument/2006/relationships/customXml" Target="../ink/ink2731.xml"/><Relationship Id="rId498" Type="http://schemas.openxmlformats.org/officeDocument/2006/relationships/customXml" Target="../ink/ink2757.xml"/><Relationship Id="rId621" Type="http://schemas.openxmlformats.org/officeDocument/2006/relationships/image" Target="../media/image2806.png"/><Relationship Id="rId13" Type="http://schemas.openxmlformats.org/officeDocument/2006/relationships/image" Target="../media/image2508.png"/><Relationship Id="rId109" Type="http://schemas.openxmlformats.org/officeDocument/2006/relationships/image" Target="../media/image2556.png"/><Relationship Id="rId260" Type="http://schemas.openxmlformats.org/officeDocument/2006/relationships/customXml" Target="../ink/ink2632.xml"/><Relationship Id="rId316" Type="http://schemas.openxmlformats.org/officeDocument/2006/relationships/customXml" Target="../ink/ink2660.xml"/><Relationship Id="rId523" Type="http://schemas.openxmlformats.org/officeDocument/2006/relationships/image" Target="../media/image2757.png"/><Relationship Id="rId55" Type="http://schemas.openxmlformats.org/officeDocument/2006/relationships/image" Target="../media/image2529.png"/><Relationship Id="rId97" Type="http://schemas.openxmlformats.org/officeDocument/2006/relationships/image" Target="../media/image2550.png"/><Relationship Id="rId120" Type="http://schemas.openxmlformats.org/officeDocument/2006/relationships/customXml" Target="../ink/ink2562.xml"/><Relationship Id="rId358" Type="http://schemas.openxmlformats.org/officeDocument/2006/relationships/customXml" Target="../ink/ink2681.xml"/><Relationship Id="rId565" Type="http://schemas.openxmlformats.org/officeDocument/2006/relationships/image" Target="../media/image2778.png"/><Relationship Id="rId162" Type="http://schemas.openxmlformats.org/officeDocument/2006/relationships/customXml" Target="../ink/ink2583.xml"/><Relationship Id="rId218" Type="http://schemas.openxmlformats.org/officeDocument/2006/relationships/customXml" Target="../ink/ink2611.xml"/><Relationship Id="rId425" Type="http://schemas.openxmlformats.org/officeDocument/2006/relationships/image" Target="../media/image2714.png"/><Relationship Id="rId467" Type="http://schemas.openxmlformats.org/officeDocument/2006/relationships/image" Target="../media/image2729.png"/><Relationship Id="rId632" Type="http://schemas.openxmlformats.org/officeDocument/2006/relationships/customXml" Target="../ink/ink2824.xml"/><Relationship Id="rId271" Type="http://schemas.openxmlformats.org/officeDocument/2006/relationships/image" Target="../media/image2637.png"/><Relationship Id="rId24" Type="http://schemas.openxmlformats.org/officeDocument/2006/relationships/customXml" Target="../ink/ink2514.xml"/><Relationship Id="rId66" Type="http://schemas.openxmlformats.org/officeDocument/2006/relationships/customXml" Target="../ink/ink2535.xml"/><Relationship Id="rId131" Type="http://schemas.openxmlformats.org/officeDocument/2006/relationships/image" Target="../media/image2567.png"/><Relationship Id="rId327" Type="http://schemas.openxmlformats.org/officeDocument/2006/relationships/image" Target="../media/image2665.png"/><Relationship Id="rId369" Type="http://schemas.openxmlformats.org/officeDocument/2006/relationships/image" Target="../media/image2686.png"/><Relationship Id="rId534" Type="http://schemas.openxmlformats.org/officeDocument/2006/relationships/customXml" Target="../ink/ink2775.xml"/><Relationship Id="rId576" Type="http://schemas.openxmlformats.org/officeDocument/2006/relationships/customXml" Target="../ink/ink2796.xml"/><Relationship Id="rId173" Type="http://schemas.openxmlformats.org/officeDocument/2006/relationships/image" Target="../media/image2588.png"/><Relationship Id="rId229" Type="http://schemas.openxmlformats.org/officeDocument/2006/relationships/image" Target="../media/image2616.png"/><Relationship Id="rId380" Type="http://schemas.openxmlformats.org/officeDocument/2006/relationships/customXml" Target="../ink/ink2692.xml"/><Relationship Id="rId436" Type="http://schemas.openxmlformats.org/officeDocument/2006/relationships/customXml" Target="../ink/ink2720.xml"/><Relationship Id="rId601" Type="http://schemas.openxmlformats.org/officeDocument/2006/relationships/image" Target="../media/image2796.png"/><Relationship Id="rId643" Type="http://schemas.openxmlformats.org/officeDocument/2006/relationships/image" Target="../media/image2817.png"/><Relationship Id="rId240" Type="http://schemas.openxmlformats.org/officeDocument/2006/relationships/customXml" Target="../ink/ink2622.xml"/><Relationship Id="rId478" Type="http://schemas.openxmlformats.org/officeDocument/2006/relationships/customXml" Target="../ink/ink2747.xml"/><Relationship Id="rId35" Type="http://schemas.openxmlformats.org/officeDocument/2006/relationships/image" Target="../media/image2519.png"/><Relationship Id="rId77" Type="http://schemas.openxmlformats.org/officeDocument/2006/relationships/image" Target="../media/image2540.png"/><Relationship Id="rId100" Type="http://schemas.openxmlformats.org/officeDocument/2006/relationships/customXml" Target="../ink/ink2552.xml"/><Relationship Id="rId282" Type="http://schemas.openxmlformats.org/officeDocument/2006/relationships/customXml" Target="../ink/ink2643.xml"/><Relationship Id="rId338" Type="http://schemas.openxmlformats.org/officeDocument/2006/relationships/customXml" Target="../ink/ink2671.xml"/><Relationship Id="rId503" Type="http://schemas.openxmlformats.org/officeDocument/2006/relationships/image" Target="../media/image2747.png"/><Relationship Id="rId545" Type="http://schemas.openxmlformats.org/officeDocument/2006/relationships/image" Target="../media/image2768.png"/><Relationship Id="rId587" Type="http://schemas.openxmlformats.org/officeDocument/2006/relationships/image" Target="../media/image2789.png"/><Relationship Id="rId8" Type="http://schemas.openxmlformats.org/officeDocument/2006/relationships/customXml" Target="../ink/ink2506.xml"/><Relationship Id="rId142" Type="http://schemas.openxmlformats.org/officeDocument/2006/relationships/customXml" Target="../ink/ink2573.xml"/><Relationship Id="rId184" Type="http://schemas.openxmlformats.org/officeDocument/2006/relationships/customXml" Target="../ink/ink2594.xml"/><Relationship Id="rId391" Type="http://schemas.openxmlformats.org/officeDocument/2006/relationships/image" Target="../media/image2697.png"/><Relationship Id="rId405" Type="http://schemas.openxmlformats.org/officeDocument/2006/relationships/image" Target="../media/image2704.png"/><Relationship Id="rId447" Type="http://schemas.openxmlformats.org/officeDocument/2006/relationships/image" Target="../media/image2725.png"/><Relationship Id="rId612" Type="http://schemas.openxmlformats.org/officeDocument/2006/relationships/customXml" Target="../ink/ink2814.xml"/><Relationship Id="rId251" Type="http://schemas.openxmlformats.org/officeDocument/2006/relationships/image" Target="../media/image2627.png"/><Relationship Id="rId489" Type="http://schemas.openxmlformats.org/officeDocument/2006/relationships/image" Target="../media/image2740.png"/><Relationship Id="rId46" Type="http://schemas.openxmlformats.org/officeDocument/2006/relationships/customXml" Target="../ink/ink2525.xml"/><Relationship Id="rId293" Type="http://schemas.openxmlformats.org/officeDocument/2006/relationships/image" Target="../media/image2648.png"/><Relationship Id="rId307" Type="http://schemas.openxmlformats.org/officeDocument/2006/relationships/image" Target="../media/image2655.png"/><Relationship Id="rId349" Type="http://schemas.openxmlformats.org/officeDocument/2006/relationships/image" Target="../media/image2676.png"/><Relationship Id="rId514" Type="http://schemas.openxmlformats.org/officeDocument/2006/relationships/customXml" Target="../ink/ink2765.xml"/><Relationship Id="rId556" Type="http://schemas.openxmlformats.org/officeDocument/2006/relationships/customXml" Target="../ink/ink2786.xml"/><Relationship Id="rId88" Type="http://schemas.openxmlformats.org/officeDocument/2006/relationships/customXml" Target="../ink/ink2546.xml"/><Relationship Id="rId111" Type="http://schemas.openxmlformats.org/officeDocument/2006/relationships/image" Target="../media/image2557.png"/><Relationship Id="rId153" Type="http://schemas.openxmlformats.org/officeDocument/2006/relationships/image" Target="../media/image2578.png"/><Relationship Id="rId195" Type="http://schemas.openxmlformats.org/officeDocument/2006/relationships/image" Target="../media/image2599.png"/><Relationship Id="rId209" Type="http://schemas.openxmlformats.org/officeDocument/2006/relationships/image" Target="../media/image2606.png"/><Relationship Id="rId360" Type="http://schemas.openxmlformats.org/officeDocument/2006/relationships/customXml" Target="../ink/ink2682.xml"/><Relationship Id="rId416" Type="http://schemas.openxmlformats.org/officeDocument/2006/relationships/customXml" Target="../ink/ink2710.xml"/><Relationship Id="rId598" Type="http://schemas.openxmlformats.org/officeDocument/2006/relationships/customXml" Target="../ink/ink2807.xml"/><Relationship Id="rId220" Type="http://schemas.openxmlformats.org/officeDocument/2006/relationships/customXml" Target="../ink/ink2612.xml"/><Relationship Id="rId458" Type="http://schemas.openxmlformats.org/officeDocument/2006/relationships/customXml" Target="../ink/ink2733.xml"/><Relationship Id="rId623" Type="http://schemas.openxmlformats.org/officeDocument/2006/relationships/image" Target="../media/image2807.png"/><Relationship Id="rId15" Type="http://schemas.openxmlformats.org/officeDocument/2006/relationships/image" Target="../media/image2509.png"/><Relationship Id="rId57" Type="http://schemas.openxmlformats.org/officeDocument/2006/relationships/image" Target="../media/image2530.png"/><Relationship Id="rId262" Type="http://schemas.openxmlformats.org/officeDocument/2006/relationships/customXml" Target="../ink/ink2633.xml"/><Relationship Id="rId318" Type="http://schemas.openxmlformats.org/officeDocument/2006/relationships/customXml" Target="../ink/ink2661.xml"/><Relationship Id="rId525" Type="http://schemas.openxmlformats.org/officeDocument/2006/relationships/image" Target="../media/image2758.png"/><Relationship Id="rId567" Type="http://schemas.openxmlformats.org/officeDocument/2006/relationships/image" Target="../media/image2779.png"/><Relationship Id="rId99" Type="http://schemas.openxmlformats.org/officeDocument/2006/relationships/image" Target="../media/image2551.png"/><Relationship Id="rId122" Type="http://schemas.openxmlformats.org/officeDocument/2006/relationships/customXml" Target="../ink/ink2563.xml"/><Relationship Id="rId164" Type="http://schemas.openxmlformats.org/officeDocument/2006/relationships/customXml" Target="../ink/ink2584.xml"/><Relationship Id="rId371" Type="http://schemas.openxmlformats.org/officeDocument/2006/relationships/image" Target="../media/image2687.png"/><Relationship Id="rId427" Type="http://schemas.openxmlformats.org/officeDocument/2006/relationships/image" Target="../media/image2715.png"/><Relationship Id="rId469" Type="http://schemas.openxmlformats.org/officeDocument/2006/relationships/image" Target="../media/image2730.png"/><Relationship Id="rId634" Type="http://schemas.openxmlformats.org/officeDocument/2006/relationships/customXml" Target="../ink/ink2825.xml"/><Relationship Id="rId26" Type="http://schemas.openxmlformats.org/officeDocument/2006/relationships/customXml" Target="../ink/ink2515.xml"/><Relationship Id="rId231" Type="http://schemas.openxmlformats.org/officeDocument/2006/relationships/image" Target="../media/image2617.png"/><Relationship Id="rId273" Type="http://schemas.openxmlformats.org/officeDocument/2006/relationships/image" Target="../media/image2638.png"/><Relationship Id="rId329" Type="http://schemas.openxmlformats.org/officeDocument/2006/relationships/image" Target="../media/image2666.png"/><Relationship Id="rId480" Type="http://schemas.openxmlformats.org/officeDocument/2006/relationships/customXml" Target="../ink/ink2748.xml"/><Relationship Id="rId536" Type="http://schemas.openxmlformats.org/officeDocument/2006/relationships/customXml" Target="../ink/ink2776.xml"/><Relationship Id="rId68" Type="http://schemas.openxmlformats.org/officeDocument/2006/relationships/customXml" Target="../ink/ink2536.xml"/><Relationship Id="rId133" Type="http://schemas.openxmlformats.org/officeDocument/2006/relationships/image" Target="../media/image2568.png"/><Relationship Id="rId175" Type="http://schemas.openxmlformats.org/officeDocument/2006/relationships/image" Target="../media/image2589.png"/><Relationship Id="rId340" Type="http://schemas.openxmlformats.org/officeDocument/2006/relationships/customXml" Target="../ink/ink2672.xml"/><Relationship Id="rId578" Type="http://schemas.openxmlformats.org/officeDocument/2006/relationships/customXml" Target="../ink/ink2797.xml"/><Relationship Id="rId200" Type="http://schemas.openxmlformats.org/officeDocument/2006/relationships/customXml" Target="../ink/ink2602.xml"/><Relationship Id="rId382" Type="http://schemas.openxmlformats.org/officeDocument/2006/relationships/customXml" Target="../ink/ink2693.xml"/><Relationship Id="rId438" Type="http://schemas.openxmlformats.org/officeDocument/2006/relationships/customXml" Target="../ink/ink2721.xml"/><Relationship Id="rId603" Type="http://schemas.openxmlformats.org/officeDocument/2006/relationships/image" Target="../media/image2797.png"/><Relationship Id="rId645" Type="http://schemas.openxmlformats.org/officeDocument/2006/relationships/image" Target="../media/image2818.png"/><Relationship Id="rId242" Type="http://schemas.openxmlformats.org/officeDocument/2006/relationships/customXml" Target="../ink/ink2623.xml"/><Relationship Id="rId284" Type="http://schemas.openxmlformats.org/officeDocument/2006/relationships/customXml" Target="../ink/ink2644.xml"/><Relationship Id="rId491" Type="http://schemas.openxmlformats.org/officeDocument/2006/relationships/image" Target="../media/image2741.png"/><Relationship Id="rId505" Type="http://schemas.openxmlformats.org/officeDocument/2006/relationships/image" Target="../media/image2748.png"/><Relationship Id="rId37" Type="http://schemas.openxmlformats.org/officeDocument/2006/relationships/image" Target="../media/image2520.png"/><Relationship Id="rId79" Type="http://schemas.openxmlformats.org/officeDocument/2006/relationships/image" Target="../media/image2541.png"/><Relationship Id="rId102" Type="http://schemas.openxmlformats.org/officeDocument/2006/relationships/customXml" Target="../ink/ink2553.xml"/><Relationship Id="rId144" Type="http://schemas.openxmlformats.org/officeDocument/2006/relationships/customXml" Target="../ink/ink2574.xml"/><Relationship Id="rId547" Type="http://schemas.openxmlformats.org/officeDocument/2006/relationships/image" Target="../media/image2769.png"/><Relationship Id="rId589" Type="http://schemas.openxmlformats.org/officeDocument/2006/relationships/image" Target="../media/image2790.png"/><Relationship Id="rId90" Type="http://schemas.openxmlformats.org/officeDocument/2006/relationships/customXml" Target="../ink/ink2547.xml"/><Relationship Id="rId186" Type="http://schemas.openxmlformats.org/officeDocument/2006/relationships/customXml" Target="../ink/ink2595.xml"/><Relationship Id="rId351" Type="http://schemas.openxmlformats.org/officeDocument/2006/relationships/image" Target="../media/image2677.png"/><Relationship Id="rId393" Type="http://schemas.openxmlformats.org/officeDocument/2006/relationships/image" Target="../media/image2698.png"/><Relationship Id="rId407" Type="http://schemas.openxmlformats.org/officeDocument/2006/relationships/image" Target="../media/image2705.png"/><Relationship Id="rId449" Type="http://schemas.openxmlformats.org/officeDocument/2006/relationships/image" Target="../media/image2726.png"/><Relationship Id="rId614" Type="http://schemas.openxmlformats.org/officeDocument/2006/relationships/customXml" Target="../ink/ink2815.xml"/><Relationship Id="rId211" Type="http://schemas.openxmlformats.org/officeDocument/2006/relationships/image" Target="../media/image2607.png"/><Relationship Id="rId253" Type="http://schemas.openxmlformats.org/officeDocument/2006/relationships/image" Target="../media/image2628.png"/><Relationship Id="rId295" Type="http://schemas.openxmlformats.org/officeDocument/2006/relationships/image" Target="../media/image2649.png"/><Relationship Id="rId309" Type="http://schemas.openxmlformats.org/officeDocument/2006/relationships/image" Target="../media/image2656.png"/><Relationship Id="rId460" Type="http://schemas.openxmlformats.org/officeDocument/2006/relationships/customXml" Target="../ink/ink2735.xml"/><Relationship Id="rId516" Type="http://schemas.openxmlformats.org/officeDocument/2006/relationships/customXml" Target="../ink/ink2766.xml"/><Relationship Id="rId48" Type="http://schemas.openxmlformats.org/officeDocument/2006/relationships/customXml" Target="../ink/ink2526.xml"/><Relationship Id="rId113" Type="http://schemas.openxmlformats.org/officeDocument/2006/relationships/image" Target="../media/image2558.png"/><Relationship Id="rId320" Type="http://schemas.openxmlformats.org/officeDocument/2006/relationships/customXml" Target="../ink/ink2662.xml"/><Relationship Id="rId558" Type="http://schemas.openxmlformats.org/officeDocument/2006/relationships/customXml" Target="../ink/ink2787.xml"/><Relationship Id="rId155" Type="http://schemas.openxmlformats.org/officeDocument/2006/relationships/image" Target="../media/image2579.png"/><Relationship Id="rId197" Type="http://schemas.openxmlformats.org/officeDocument/2006/relationships/image" Target="../media/image2600.png"/><Relationship Id="rId362" Type="http://schemas.openxmlformats.org/officeDocument/2006/relationships/customXml" Target="../ink/ink2683.xml"/><Relationship Id="rId418" Type="http://schemas.openxmlformats.org/officeDocument/2006/relationships/customXml" Target="../ink/ink2711.xml"/><Relationship Id="rId625" Type="http://schemas.openxmlformats.org/officeDocument/2006/relationships/image" Target="../media/image2808.png"/><Relationship Id="rId222" Type="http://schemas.openxmlformats.org/officeDocument/2006/relationships/customXml" Target="../ink/ink2613.xml"/><Relationship Id="rId264" Type="http://schemas.openxmlformats.org/officeDocument/2006/relationships/customXml" Target="../ink/ink2634.xml"/><Relationship Id="rId471" Type="http://schemas.openxmlformats.org/officeDocument/2006/relationships/image" Target="../media/image2731.png"/><Relationship Id="rId17" Type="http://schemas.openxmlformats.org/officeDocument/2006/relationships/image" Target="../media/image2510.png"/><Relationship Id="rId59" Type="http://schemas.openxmlformats.org/officeDocument/2006/relationships/image" Target="../media/image2531.png"/><Relationship Id="rId124" Type="http://schemas.openxmlformats.org/officeDocument/2006/relationships/customXml" Target="../ink/ink2564.xml"/><Relationship Id="rId527" Type="http://schemas.openxmlformats.org/officeDocument/2006/relationships/image" Target="../media/image2759.png"/><Relationship Id="rId569" Type="http://schemas.openxmlformats.org/officeDocument/2006/relationships/image" Target="../media/image2780.png"/><Relationship Id="rId70" Type="http://schemas.openxmlformats.org/officeDocument/2006/relationships/customXml" Target="../ink/ink2537.xml"/><Relationship Id="rId166" Type="http://schemas.openxmlformats.org/officeDocument/2006/relationships/customXml" Target="../ink/ink2585.xml"/><Relationship Id="rId331" Type="http://schemas.openxmlformats.org/officeDocument/2006/relationships/image" Target="../media/image2667.png"/><Relationship Id="rId373" Type="http://schemas.openxmlformats.org/officeDocument/2006/relationships/image" Target="../media/image2688.png"/><Relationship Id="rId429" Type="http://schemas.openxmlformats.org/officeDocument/2006/relationships/image" Target="../media/image2716.png"/><Relationship Id="rId580" Type="http://schemas.openxmlformats.org/officeDocument/2006/relationships/customXml" Target="../ink/ink2798.xml"/><Relationship Id="rId636" Type="http://schemas.openxmlformats.org/officeDocument/2006/relationships/customXml" Target="../ink/ink2826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618.png"/><Relationship Id="rId440" Type="http://schemas.openxmlformats.org/officeDocument/2006/relationships/customXml" Target="../ink/ink2722.xml"/><Relationship Id="rId28" Type="http://schemas.openxmlformats.org/officeDocument/2006/relationships/customXml" Target="../ink/ink2516.xml"/><Relationship Id="rId275" Type="http://schemas.openxmlformats.org/officeDocument/2006/relationships/image" Target="../media/image2639.png"/><Relationship Id="rId300" Type="http://schemas.openxmlformats.org/officeDocument/2006/relationships/customXml" Target="../ink/ink2652.xml"/><Relationship Id="rId482" Type="http://schemas.openxmlformats.org/officeDocument/2006/relationships/customXml" Target="../ink/ink2749.xml"/><Relationship Id="rId538" Type="http://schemas.openxmlformats.org/officeDocument/2006/relationships/customXml" Target="../ink/ink2777.xml"/><Relationship Id="rId81" Type="http://schemas.openxmlformats.org/officeDocument/2006/relationships/image" Target="../media/image2542.png"/><Relationship Id="rId135" Type="http://schemas.openxmlformats.org/officeDocument/2006/relationships/image" Target="../media/image2569.png"/><Relationship Id="rId177" Type="http://schemas.openxmlformats.org/officeDocument/2006/relationships/image" Target="../media/image2590.png"/><Relationship Id="rId342" Type="http://schemas.openxmlformats.org/officeDocument/2006/relationships/customXml" Target="../ink/ink2673.xml"/><Relationship Id="rId384" Type="http://schemas.openxmlformats.org/officeDocument/2006/relationships/customXml" Target="../ink/ink2694.xml"/><Relationship Id="rId591" Type="http://schemas.openxmlformats.org/officeDocument/2006/relationships/image" Target="../media/image2791.png"/><Relationship Id="rId605" Type="http://schemas.openxmlformats.org/officeDocument/2006/relationships/image" Target="../media/image2798.png"/><Relationship Id="rId202" Type="http://schemas.openxmlformats.org/officeDocument/2006/relationships/customXml" Target="../ink/ink2603.xml"/><Relationship Id="rId244" Type="http://schemas.openxmlformats.org/officeDocument/2006/relationships/customXml" Target="../ink/ink2624.xml"/><Relationship Id="rId39" Type="http://schemas.openxmlformats.org/officeDocument/2006/relationships/image" Target="../media/image2521.png"/><Relationship Id="rId286" Type="http://schemas.openxmlformats.org/officeDocument/2006/relationships/customXml" Target="../ink/ink2645.xml"/><Relationship Id="rId451" Type="http://schemas.openxmlformats.org/officeDocument/2006/relationships/image" Target="../media/image2727.png"/><Relationship Id="rId493" Type="http://schemas.openxmlformats.org/officeDocument/2006/relationships/image" Target="../media/image2742.png"/><Relationship Id="rId507" Type="http://schemas.openxmlformats.org/officeDocument/2006/relationships/image" Target="../media/image2749.png"/><Relationship Id="rId549" Type="http://schemas.openxmlformats.org/officeDocument/2006/relationships/image" Target="../media/image2770.png"/><Relationship Id="rId50" Type="http://schemas.openxmlformats.org/officeDocument/2006/relationships/customXml" Target="../ink/ink2527.xml"/><Relationship Id="rId104" Type="http://schemas.openxmlformats.org/officeDocument/2006/relationships/customXml" Target="../ink/ink2554.xml"/><Relationship Id="rId146" Type="http://schemas.openxmlformats.org/officeDocument/2006/relationships/customXml" Target="../ink/ink2575.xml"/><Relationship Id="rId188" Type="http://schemas.openxmlformats.org/officeDocument/2006/relationships/customXml" Target="../ink/ink2596.xml"/><Relationship Id="rId311" Type="http://schemas.openxmlformats.org/officeDocument/2006/relationships/image" Target="../media/image2657.png"/><Relationship Id="rId353" Type="http://schemas.openxmlformats.org/officeDocument/2006/relationships/image" Target="../media/image2678.png"/><Relationship Id="rId395" Type="http://schemas.openxmlformats.org/officeDocument/2006/relationships/image" Target="../media/image2699.png"/><Relationship Id="rId409" Type="http://schemas.openxmlformats.org/officeDocument/2006/relationships/image" Target="../media/image2706.png"/><Relationship Id="rId560" Type="http://schemas.openxmlformats.org/officeDocument/2006/relationships/customXml" Target="../ink/ink2788.xml"/><Relationship Id="rId92" Type="http://schemas.openxmlformats.org/officeDocument/2006/relationships/customXml" Target="../ink/ink2548.xml"/><Relationship Id="rId213" Type="http://schemas.openxmlformats.org/officeDocument/2006/relationships/image" Target="../media/image2608.png"/><Relationship Id="rId420" Type="http://schemas.openxmlformats.org/officeDocument/2006/relationships/customXml" Target="../ink/ink2712.xml"/><Relationship Id="rId616" Type="http://schemas.openxmlformats.org/officeDocument/2006/relationships/customXml" Target="../ink/ink2816.xml"/><Relationship Id="rId255" Type="http://schemas.openxmlformats.org/officeDocument/2006/relationships/image" Target="../media/image2629.png"/><Relationship Id="rId297" Type="http://schemas.openxmlformats.org/officeDocument/2006/relationships/image" Target="../media/image2650.png"/><Relationship Id="rId462" Type="http://schemas.openxmlformats.org/officeDocument/2006/relationships/customXml" Target="../ink/ink2737.xml"/><Relationship Id="rId518" Type="http://schemas.openxmlformats.org/officeDocument/2006/relationships/customXml" Target="../ink/ink2767.xml"/><Relationship Id="rId115" Type="http://schemas.openxmlformats.org/officeDocument/2006/relationships/image" Target="../media/image2559.png"/><Relationship Id="rId157" Type="http://schemas.openxmlformats.org/officeDocument/2006/relationships/image" Target="../media/image2580.png"/><Relationship Id="rId322" Type="http://schemas.openxmlformats.org/officeDocument/2006/relationships/customXml" Target="../ink/ink2663.xml"/><Relationship Id="rId364" Type="http://schemas.openxmlformats.org/officeDocument/2006/relationships/customXml" Target="../ink/ink2684.xml"/><Relationship Id="rId61" Type="http://schemas.openxmlformats.org/officeDocument/2006/relationships/image" Target="../media/image2532.png"/><Relationship Id="rId199" Type="http://schemas.openxmlformats.org/officeDocument/2006/relationships/image" Target="../media/image2601.png"/><Relationship Id="rId571" Type="http://schemas.openxmlformats.org/officeDocument/2006/relationships/image" Target="../media/image2781.png"/><Relationship Id="rId627" Type="http://schemas.openxmlformats.org/officeDocument/2006/relationships/image" Target="../media/image2809.png"/><Relationship Id="rId19" Type="http://schemas.openxmlformats.org/officeDocument/2006/relationships/image" Target="../media/image2511.png"/><Relationship Id="rId224" Type="http://schemas.openxmlformats.org/officeDocument/2006/relationships/customXml" Target="../ink/ink2614.xml"/><Relationship Id="rId266" Type="http://schemas.openxmlformats.org/officeDocument/2006/relationships/customXml" Target="../ink/ink2635.xml"/><Relationship Id="rId431" Type="http://schemas.openxmlformats.org/officeDocument/2006/relationships/image" Target="../media/image2717.png"/><Relationship Id="rId473" Type="http://schemas.openxmlformats.org/officeDocument/2006/relationships/image" Target="../media/image2732.png"/><Relationship Id="rId529" Type="http://schemas.openxmlformats.org/officeDocument/2006/relationships/image" Target="../media/image2760.png"/><Relationship Id="rId30" Type="http://schemas.openxmlformats.org/officeDocument/2006/relationships/customXml" Target="../ink/ink2517.xml"/><Relationship Id="rId126" Type="http://schemas.openxmlformats.org/officeDocument/2006/relationships/customXml" Target="../ink/ink2565.xml"/><Relationship Id="rId168" Type="http://schemas.openxmlformats.org/officeDocument/2006/relationships/customXml" Target="../ink/ink2586.xml"/><Relationship Id="rId333" Type="http://schemas.openxmlformats.org/officeDocument/2006/relationships/image" Target="../media/image2668.png"/><Relationship Id="rId540" Type="http://schemas.openxmlformats.org/officeDocument/2006/relationships/customXml" Target="../ink/ink2778.xml"/><Relationship Id="rId72" Type="http://schemas.openxmlformats.org/officeDocument/2006/relationships/customXml" Target="../ink/ink2538.xml"/><Relationship Id="rId375" Type="http://schemas.openxmlformats.org/officeDocument/2006/relationships/image" Target="../media/image2689.png"/><Relationship Id="rId582" Type="http://schemas.openxmlformats.org/officeDocument/2006/relationships/customXml" Target="../ink/ink2799.xml"/><Relationship Id="rId638" Type="http://schemas.openxmlformats.org/officeDocument/2006/relationships/customXml" Target="../ink/ink2827.xml"/><Relationship Id="rId3" Type="http://schemas.openxmlformats.org/officeDocument/2006/relationships/image" Target="../media/image2503.png"/><Relationship Id="rId235" Type="http://schemas.openxmlformats.org/officeDocument/2006/relationships/image" Target="../media/image2619.png"/><Relationship Id="rId277" Type="http://schemas.openxmlformats.org/officeDocument/2006/relationships/image" Target="../media/image2640.png"/><Relationship Id="rId400" Type="http://schemas.openxmlformats.org/officeDocument/2006/relationships/customXml" Target="../ink/ink2702.xml"/><Relationship Id="rId442" Type="http://schemas.openxmlformats.org/officeDocument/2006/relationships/customXml" Target="../ink/ink2723.xml"/><Relationship Id="rId484" Type="http://schemas.openxmlformats.org/officeDocument/2006/relationships/customXml" Target="../ink/ink2750.xml"/><Relationship Id="rId137" Type="http://schemas.openxmlformats.org/officeDocument/2006/relationships/image" Target="../media/image2570.png"/><Relationship Id="rId302" Type="http://schemas.openxmlformats.org/officeDocument/2006/relationships/customXml" Target="../ink/ink2653.xml"/><Relationship Id="rId344" Type="http://schemas.openxmlformats.org/officeDocument/2006/relationships/customXml" Target="../ink/ink2674.xml"/><Relationship Id="rId41" Type="http://schemas.openxmlformats.org/officeDocument/2006/relationships/image" Target="../media/image2522.png"/><Relationship Id="rId83" Type="http://schemas.openxmlformats.org/officeDocument/2006/relationships/image" Target="../media/image2543.png"/><Relationship Id="rId179" Type="http://schemas.openxmlformats.org/officeDocument/2006/relationships/image" Target="../media/image2591.png"/><Relationship Id="rId386" Type="http://schemas.openxmlformats.org/officeDocument/2006/relationships/customXml" Target="../ink/ink2695.xml"/><Relationship Id="rId551" Type="http://schemas.openxmlformats.org/officeDocument/2006/relationships/image" Target="../media/image2771.png"/><Relationship Id="rId593" Type="http://schemas.openxmlformats.org/officeDocument/2006/relationships/image" Target="../media/image2792.png"/><Relationship Id="rId607" Type="http://schemas.openxmlformats.org/officeDocument/2006/relationships/image" Target="../media/image2799.png"/><Relationship Id="rId190" Type="http://schemas.openxmlformats.org/officeDocument/2006/relationships/customXml" Target="../ink/ink2597.xml"/><Relationship Id="rId204" Type="http://schemas.openxmlformats.org/officeDocument/2006/relationships/customXml" Target="../ink/ink2604.xml"/><Relationship Id="rId246" Type="http://schemas.openxmlformats.org/officeDocument/2006/relationships/customXml" Target="../ink/ink2625.xml"/><Relationship Id="rId288" Type="http://schemas.openxmlformats.org/officeDocument/2006/relationships/customXml" Target="../ink/ink2646.xml"/><Relationship Id="rId411" Type="http://schemas.openxmlformats.org/officeDocument/2006/relationships/image" Target="../media/image2707.png"/><Relationship Id="rId453" Type="http://schemas.openxmlformats.org/officeDocument/2006/relationships/image" Target="../media/image2728.png"/><Relationship Id="rId509" Type="http://schemas.openxmlformats.org/officeDocument/2006/relationships/image" Target="../media/image2750.png"/><Relationship Id="rId106" Type="http://schemas.openxmlformats.org/officeDocument/2006/relationships/customXml" Target="../ink/ink2555.xml"/><Relationship Id="rId313" Type="http://schemas.openxmlformats.org/officeDocument/2006/relationships/image" Target="../media/image2658.png"/><Relationship Id="rId495" Type="http://schemas.openxmlformats.org/officeDocument/2006/relationships/image" Target="../media/image2743.png"/><Relationship Id="rId10" Type="http://schemas.openxmlformats.org/officeDocument/2006/relationships/customXml" Target="../ink/ink2507.xml"/><Relationship Id="rId52" Type="http://schemas.openxmlformats.org/officeDocument/2006/relationships/customXml" Target="../ink/ink2528.xml"/><Relationship Id="rId94" Type="http://schemas.openxmlformats.org/officeDocument/2006/relationships/customXml" Target="../ink/ink2549.xml"/><Relationship Id="rId148" Type="http://schemas.openxmlformats.org/officeDocument/2006/relationships/customXml" Target="../ink/ink2576.xml"/><Relationship Id="rId355" Type="http://schemas.openxmlformats.org/officeDocument/2006/relationships/image" Target="../media/image2679.png"/><Relationship Id="rId397" Type="http://schemas.openxmlformats.org/officeDocument/2006/relationships/image" Target="../media/image2700.png"/><Relationship Id="rId520" Type="http://schemas.openxmlformats.org/officeDocument/2006/relationships/customXml" Target="../ink/ink2768.xml"/><Relationship Id="rId562" Type="http://schemas.openxmlformats.org/officeDocument/2006/relationships/customXml" Target="../ink/ink2789.xml"/><Relationship Id="rId618" Type="http://schemas.openxmlformats.org/officeDocument/2006/relationships/customXml" Target="../ink/ink2817.xml"/><Relationship Id="rId215" Type="http://schemas.openxmlformats.org/officeDocument/2006/relationships/image" Target="../media/image2609.png"/><Relationship Id="rId257" Type="http://schemas.openxmlformats.org/officeDocument/2006/relationships/image" Target="../media/image2630.png"/><Relationship Id="rId422" Type="http://schemas.openxmlformats.org/officeDocument/2006/relationships/customXml" Target="../ink/ink2713.xml"/><Relationship Id="rId464" Type="http://schemas.openxmlformats.org/officeDocument/2006/relationships/customXml" Target="../ink/ink2739.xml"/><Relationship Id="rId299" Type="http://schemas.openxmlformats.org/officeDocument/2006/relationships/image" Target="../media/image2651.png"/><Relationship Id="rId63" Type="http://schemas.openxmlformats.org/officeDocument/2006/relationships/image" Target="../media/image2533.png"/><Relationship Id="rId159" Type="http://schemas.openxmlformats.org/officeDocument/2006/relationships/image" Target="../media/image2581.png"/><Relationship Id="rId366" Type="http://schemas.openxmlformats.org/officeDocument/2006/relationships/customXml" Target="../ink/ink2685.xml"/><Relationship Id="rId573" Type="http://schemas.openxmlformats.org/officeDocument/2006/relationships/image" Target="../media/image2782.png"/><Relationship Id="rId226" Type="http://schemas.openxmlformats.org/officeDocument/2006/relationships/customXml" Target="../ink/ink2615.xml"/><Relationship Id="rId433" Type="http://schemas.openxmlformats.org/officeDocument/2006/relationships/image" Target="../media/image2718.png"/><Relationship Id="rId640" Type="http://schemas.openxmlformats.org/officeDocument/2006/relationships/customXml" Target="../ink/ink2828.xml"/><Relationship Id="rId74" Type="http://schemas.openxmlformats.org/officeDocument/2006/relationships/customXml" Target="../ink/ink2539.xml"/><Relationship Id="rId377" Type="http://schemas.openxmlformats.org/officeDocument/2006/relationships/image" Target="../media/image2690.png"/><Relationship Id="rId500" Type="http://schemas.openxmlformats.org/officeDocument/2006/relationships/customXml" Target="../ink/ink2758.xml"/><Relationship Id="rId584" Type="http://schemas.openxmlformats.org/officeDocument/2006/relationships/customXml" Target="../ink/ink2800.xml"/><Relationship Id="rId5" Type="http://schemas.openxmlformats.org/officeDocument/2006/relationships/image" Target="../media/image2504.png"/><Relationship Id="rId237" Type="http://schemas.openxmlformats.org/officeDocument/2006/relationships/image" Target="../media/image2620.png"/><Relationship Id="rId444" Type="http://schemas.openxmlformats.org/officeDocument/2006/relationships/customXml" Target="../ink/ink2724.xml"/><Relationship Id="rId290" Type="http://schemas.openxmlformats.org/officeDocument/2006/relationships/customXml" Target="../ink/ink2647.xml"/><Relationship Id="rId304" Type="http://schemas.openxmlformats.org/officeDocument/2006/relationships/customXml" Target="../ink/ink2654.xml"/><Relationship Id="rId388" Type="http://schemas.openxmlformats.org/officeDocument/2006/relationships/customXml" Target="../ink/ink2696.xml"/><Relationship Id="rId511" Type="http://schemas.openxmlformats.org/officeDocument/2006/relationships/image" Target="../media/image2751.png"/><Relationship Id="rId609" Type="http://schemas.openxmlformats.org/officeDocument/2006/relationships/image" Target="../media/image2800.png"/><Relationship Id="rId85" Type="http://schemas.openxmlformats.org/officeDocument/2006/relationships/image" Target="../media/image2544.png"/><Relationship Id="rId150" Type="http://schemas.openxmlformats.org/officeDocument/2006/relationships/customXml" Target="../ink/ink2577.xml"/><Relationship Id="rId595" Type="http://schemas.openxmlformats.org/officeDocument/2006/relationships/image" Target="../media/image2793.png"/><Relationship Id="rId248" Type="http://schemas.openxmlformats.org/officeDocument/2006/relationships/customXml" Target="../ink/ink2626.xml"/><Relationship Id="rId455" Type="http://schemas.openxmlformats.org/officeDocument/2006/relationships/customXml" Target="../ink/ink2730.xml"/><Relationship Id="rId12" Type="http://schemas.openxmlformats.org/officeDocument/2006/relationships/customXml" Target="../ink/ink2508.xml"/><Relationship Id="rId108" Type="http://schemas.openxmlformats.org/officeDocument/2006/relationships/customXml" Target="../ink/ink2556.xml"/><Relationship Id="rId315" Type="http://schemas.openxmlformats.org/officeDocument/2006/relationships/image" Target="../media/image2659.png"/><Relationship Id="rId522" Type="http://schemas.openxmlformats.org/officeDocument/2006/relationships/customXml" Target="../ink/ink2769.xml"/><Relationship Id="rId96" Type="http://schemas.openxmlformats.org/officeDocument/2006/relationships/customXml" Target="../ink/ink2550.xml"/><Relationship Id="rId161" Type="http://schemas.openxmlformats.org/officeDocument/2006/relationships/image" Target="../media/image2582.png"/><Relationship Id="rId399" Type="http://schemas.openxmlformats.org/officeDocument/2006/relationships/image" Target="../media/image2701.png"/><Relationship Id="rId259" Type="http://schemas.openxmlformats.org/officeDocument/2006/relationships/image" Target="../media/image2631.png"/><Relationship Id="rId466" Type="http://schemas.openxmlformats.org/officeDocument/2006/relationships/customXml" Target="../ink/ink2741.xml"/><Relationship Id="rId23" Type="http://schemas.openxmlformats.org/officeDocument/2006/relationships/image" Target="../media/image2513.png"/><Relationship Id="rId119" Type="http://schemas.openxmlformats.org/officeDocument/2006/relationships/image" Target="../media/image2561.png"/><Relationship Id="rId326" Type="http://schemas.openxmlformats.org/officeDocument/2006/relationships/customXml" Target="../ink/ink2665.xml"/><Relationship Id="rId533" Type="http://schemas.openxmlformats.org/officeDocument/2006/relationships/image" Target="../media/image2762.png"/><Relationship Id="rId172" Type="http://schemas.openxmlformats.org/officeDocument/2006/relationships/customXml" Target="../ink/ink2588.xml"/><Relationship Id="rId477" Type="http://schemas.openxmlformats.org/officeDocument/2006/relationships/image" Target="../media/image2734.png"/><Relationship Id="rId600" Type="http://schemas.openxmlformats.org/officeDocument/2006/relationships/customXml" Target="../ink/ink2808.xml"/><Relationship Id="rId337" Type="http://schemas.openxmlformats.org/officeDocument/2006/relationships/image" Target="../media/image2670.png"/><Relationship Id="rId34" Type="http://schemas.openxmlformats.org/officeDocument/2006/relationships/customXml" Target="../ink/ink2519.xml"/><Relationship Id="rId544" Type="http://schemas.openxmlformats.org/officeDocument/2006/relationships/customXml" Target="../ink/ink2780.xml"/><Relationship Id="rId183" Type="http://schemas.openxmlformats.org/officeDocument/2006/relationships/image" Target="../media/image2593.png"/><Relationship Id="rId390" Type="http://schemas.openxmlformats.org/officeDocument/2006/relationships/customXml" Target="../ink/ink2697.xml"/><Relationship Id="rId404" Type="http://schemas.openxmlformats.org/officeDocument/2006/relationships/customXml" Target="../ink/ink2704.xml"/><Relationship Id="rId611" Type="http://schemas.openxmlformats.org/officeDocument/2006/relationships/image" Target="../media/image2801.png"/><Relationship Id="rId250" Type="http://schemas.openxmlformats.org/officeDocument/2006/relationships/customXml" Target="../ink/ink2627.xml"/><Relationship Id="rId488" Type="http://schemas.openxmlformats.org/officeDocument/2006/relationships/customXml" Target="../ink/ink2752.xml"/><Relationship Id="rId45" Type="http://schemas.openxmlformats.org/officeDocument/2006/relationships/image" Target="../media/image2524.png"/><Relationship Id="rId110" Type="http://schemas.openxmlformats.org/officeDocument/2006/relationships/customXml" Target="../ink/ink2557.xml"/><Relationship Id="rId348" Type="http://schemas.openxmlformats.org/officeDocument/2006/relationships/customXml" Target="../ink/ink2676.xml"/><Relationship Id="rId555" Type="http://schemas.openxmlformats.org/officeDocument/2006/relationships/image" Target="../media/image2773.png"/><Relationship Id="rId194" Type="http://schemas.openxmlformats.org/officeDocument/2006/relationships/customXml" Target="../ink/ink2599.xml"/><Relationship Id="rId208" Type="http://schemas.openxmlformats.org/officeDocument/2006/relationships/customXml" Target="../ink/ink2606.xml"/><Relationship Id="rId415" Type="http://schemas.openxmlformats.org/officeDocument/2006/relationships/image" Target="../media/image2709.png"/><Relationship Id="rId622" Type="http://schemas.openxmlformats.org/officeDocument/2006/relationships/customXml" Target="../ink/ink2819.xml"/><Relationship Id="rId261" Type="http://schemas.openxmlformats.org/officeDocument/2006/relationships/image" Target="../media/image2632.png"/><Relationship Id="rId499" Type="http://schemas.openxmlformats.org/officeDocument/2006/relationships/image" Target="../media/image2745.png"/><Relationship Id="rId56" Type="http://schemas.openxmlformats.org/officeDocument/2006/relationships/customXml" Target="../ink/ink2530.xml"/><Relationship Id="rId359" Type="http://schemas.openxmlformats.org/officeDocument/2006/relationships/image" Target="../media/image2681.png"/><Relationship Id="rId566" Type="http://schemas.openxmlformats.org/officeDocument/2006/relationships/customXml" Target="../ink/ink2791.xml"/><Relationship Id="rId121" Type="http://schemas.openxmlformats.org/officeDocument/2006/relationships/image" Target="../media/image2562.png"/><Relationship Id="rId219" Type="http://schemas.openxmlformats.org/officeDocument/2006/relationships/image" Target="../media/image2611.png"/><Relationship Id="rId426" Type="http://schemas.openxmlformats.org/officeDocument/2006/relationships/customXml" Target="../ink/ink2715.xml"/><Relationship Id="rId633" Type="http://schemas.openxmlformats.org/officeDocument/2006/relationships/image" Target="../media/image2812.png"/><Relationship Id="rId67" Type="http://schemas.openxmlformats.org/officeDocument/2006/relationships/image" Target="../media/image2535.png"/><Relationship Id="rId272" Type="http://schemas.openxmlformats.org/officeDocument/2006/relationships/customXml" Target="../ink/ink2638.xml"/><Relationship Id="rId577" Type="http://schemas.openxmlformats.org/officeDocument/2006/relationships/image" Target="../media/image2784.png"/><Relationship Id="rId132" Type="http://schemas.openxmlformats.org/officeDocument/2006/relationships/customXml" Target="../ink/ink2568.xml"/><Relationship Id="rId437" Type="http://schemas.openxmlformats.org/officeDocument/2006/relationships/image" Target="../media/image2720.png"/><Relationship Id="rId644" Type="http://schemas.openxmlformats.org/officeDocument/2006/relationships/customXml" Target="../ink/ink2830.xml"/><Relationship Id="rId283" Type="http://schemas.openxmlformats.org/officeDocument/2006/relationships/image" Target="../media/image2643.png"/><Relationship Id="rId490" Type="http://schemas.openxmlformats.org/officeDocument/2006/relationships/customXml" Target="../ink/ink2753.xml"/><Relationship Id="rId504" Type="http://schemas.openxmlformats.org/officeDocument/2006/relationships/customXml" Target="../ink/ink2760.xml"/><Relationship Id="rId78" Type="http://schemas.openxmlformats.org/officeDocument/2006/relationships/customXml" Target="../ink/ink2541.xml"/><Relationship Id="rId143" Type="http://schemas.openxmlformats.org/officeDocument/2006/relationships/image" Target="../media/image2573.png"/><Relationship Id="rId350" Type="http://schemas.openxmlformats.org/officeDocument/2006/relationships/customXml" Target="../ink/ink2677.xml"/><Relationship Id="rId588" Type="http://schemas.openxmlformats.org/officeDocument/2006/relationships/customXml" Target="../ink/ink2802.xml"/><Relationship Id="rId9" Type="http://schemas.openxmlformats.org/officeDocument/2006/relationships/image" Target="../media/image2506.png"/><Relationship Id="rId210" Type="http://schemas.openxmlformats.org/officeDocument/2006/relationships/customXml" Target="../ink/ink2607.xml"/><Relationship Id="rId448" Type="http://schemas.openxmlformats.org/officeDocument/2006/relationships/customXml" Target="../ink/ink2726.xml"/><Relationship Id="rId294" Type="http://schemas.openxmlformats.org/officeDocument/2006/relationships/customXml" Target="../ink/ink2649.xml"/><Relationship Id="rId308" Type="http://schemas.openxmlformats.org/officeDocument/2006/relationships/customXml" Target="../ink/ink2656.xml"/><Relationship Id="rId515" Type="http://schemas.openxmlformats.org/officeDocument/2006/relationships/image" Target="../media/image2753.png"/><Relationship Id="rId89" Type="http://schemas.openxmlformats.org/officeDocument/2006/relationships/image" Target="../media/image2546.png"/><Relationship Id="rId154" Type="http://schemas.openxmlformats.org/officeDocument/2006/relationships/customXml" Target="../ink/ink2579.xml"/><Relationship Id="rId361" Type="http://schemas.openxmlformats.org/officeDocument/2006/relationships/image" Target="../media/image2682.png"/><Relationship Id="rId599" Type="http://schemas.openxmlformats.org/officeDocument/2006/relationships/image" Target="../media/image2795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89.xml"/><Relationship Id="rId21" Type="http://schemas.openxmlformats.org/officeDocument/2006/relationships/image" Target="../media/image2828.png"/><Relationship Id="rId324" Type="http://schemas.openxmlformats.org/officeDocument/2006/relationships/image" Target="../media/image2978.png"/><Relationship Id="rId531" Type="http://schemas.openxmlformats.org/officeDocument/2006/relationships/customXml" Target="../ink/ink3096.xml"/><Relationship Id="rId629" Type="http://schemas.openxmlformats.org/officeDocument/2006/relationships/customXml" Target="../ink/ink3145.xml"/><Relationship Id="rId170" Type="http://schemas.openxmlformats.org/officeDocument/2006/relationships/image" Target="../media/image2901.png"/><Relationship Id="rId268" Type="http://schemas.openxmlformats.org/officeDocument/2006/relationships/image" Target="../media/image2950.png"/><Relationship Id="rId475" Type="http://schemas.openxmlformats.org/officeDocument/2006/relationships/customXml" Target="../ink/ink3068.xml"/><Relationship Id="rId32" Type="http://schemas.openxmlformats.org/officeDocument/2006/relationships/customXml" Target="../ink/ink2846.xml"/><Relationship Id="rId128" Type="http://schemas.openxmlformats.org/officeDocument/2006/relationships/image" Target="../media/image2880.png"/><Relationship Id="rId335" Type="http://schemas.openxmlformats.org/officeDocument/2006/relationships/customXml" Target="../ink/ink2998.xml"/><Relationship Id="rId542" Type="http://schemas.openxmlformats.org/officeDocument/2006/relationships/image" Target="../media/image3087.png"/><Relationship Id="rId181" Type="http://schemas.openxmlformats.org/officeDocument/2006/relationships/customXml" Target="../ink/ink2921.xml"/><Relationship Id="rId402" Type="http://schemas.openxmlformats.org/officeDocument/2006/relationships/image" Target="../media/image3017.png"/><Relationship Id="rId279" Type="http://schemas.openxmlformats.org/officeDocument/2006/relationships/customXml" Target="../ink/ink2970.xml"/><Relationship Id="rId486" Type="http://schemas.openxmlformats.org/officeDocument/2006/relationships/image" Target="../media/image3059.png"/><Relationship Id="rId43" Type="http://schemas.openxmlformats.org/officeDocument/2006/relationships/image" Target="../media/image2839.png"/><Relationship Id="rId139" Type="http://schemas.openxmlformats.org/officeDocument/2006/relationships/customXml" Target="../ink/ink2900.xml"/><Relationship Id="rId346" Type="http://schemas.openxmlformats.org/officeDocument/2006/relationships/image" Target="../media/image2989.png"/><Relationship Id="rId553" Type="http://schemas.openxmlformats.org/officeDocument/2006/relationships/customXml" Target="../ink/ink3107.xml"/><Relationship Id="rId192" Type="http://schemas.openxmlformats.org/officeDocument/2006/relationships/image" Target="../media/image2912.png"/><Relationship Id="rId206" Type="http://schemas.openxmlformats.org/officeDocument/2006/relationships/image" Target="../media/image2919.png"/><Relationship Id="rId413" Type="http://schemas.openxmlformats.org/officeDocument/2006/relationships/customXml" Target="../ink/ink3037.xml"/><Relationship Id="rId497" Type="http://schemas.openxmlformats.org/officeDocument/2006/relationships/customXml" Target="../ink/ink3079.xml"/><Relationship Id="rId620" Type="http://schemas.openxmlformats.org/officeDocument/2006/relationships/image" Target="../media/image3126.png"/><Relationship Id="rId357" Type="http://schemas.openxmlformats.org/officeDocument/2006/relationships/customXml" Target="../ink/ink3009.xml"/><Relationship Id="rId54" Type="http://schemas.openxmlformats.org/officeDocument/2006/relationships/customXml" Target="../ink/ink2857.xml"/><Relationship Id="rId217" Type="http://schemas.openxmlformats.org/officeDocument/2006/relationships/customXml" Target="../ink/ink2939.xml"/><Relationship Id="rId564" Type="http://schemas.openxmlformats.org/officeDocument/2006/relationships/image" Target="../media/image3098.png"/><Relationship Id="rId424" Type="http://schemas.openxmlformats.org/officeDocument/2006/relationships/image" Target="../media/image3028.png"/><Relationship Id="rId631" Type="http://schemas.openxmlformats.org/officeDocument/2006/relationships/customXml" Target="../ink/ink3146.xml"/><Relationship Id="rId270" Type="http://schemas.openxmlformats.org/officeDocument/2006/relationships/image" Target="../media/image2951.png"/><Relationship Id="rId65" Type="http://schemas.openxmlformats.org/officeDocument/2006/relationships/image" Target="../media/image2849.png"/><Relationship Id="rId130" Type="http://schemas.openxmlformats.org/officeDocument/2006/relationships/image" Target="../media/image2881.png"/><Relationship Id="rId368" Type="http://schemas.openxmlformats.org/officeDocument/2006/relationships/image" Target="../media/image3000.png"/><Relationship Id="rId575" Type="http://schemas.openxmlformats.org/officeDocument/2006/relationships/customXml" Target="../ink/ink3118.xml"/><Relationship Id="rId228" Type="http://schemas.openxmlformats.org/officeDocument/2006/relationships/image" Target="../media/image2930.png"/><Relationship Id="rId435" Type="http://schemas.openxmlformats.org/officeDocument/2006/relationships/customXml" Target="../ink/ink3048.xml"/><Relationship Id="rId642" Type="http://schemas.openxmlformats.org/officeDocument/2006/relationships/image" Target="../media/image3137.png"/><Relationship Id="rId281" Type="http://schemas.openxmlformats.org/officeDocument/2006/relationships/customXml" Target="../ink/ink2971.xml"/><Relationship Id="rId502" Type="http://schemas.openxmlformats.org/officeDocument/2006/relationships/image" Target="../media/image3067.png"/><Relationship Id="rId76" Type="http://schemas.openxmlformats.org/officeDocument/2006/relationships/customXml" Target="../ink/ink2868.xml"/><Relationship Id="rId141" Type="http://schemas.openxmlformats.org/officeDocument/2006/relationships/customXml" Target="../ink/ink2901.xml"/><Relationship Id="rId379" Type="http://schemas.openxmlformats.org/officeDocument/2006/relationships/customXml" Target="../ink/ink3020.xml"/><Relationship Id="rId586" Type="http://schemas.openxmlformats.org/officeDocument/2006/relationships/image" Target="../media/image3109.png"/><Relationship Id="rId7" Type="http://schemas.openxmlformats.org/officeDocument/2006/relationships/image" Target="../media/image2821.png"/><Relationship Id="rId239" Type="http://schemas.openxmlformats.org/officeDocument/2006/relationships/customXml" Target="../ink/ink2950.xml"/><Relationship Id="rId446" Type="http://schemas.openxmlformats.org/officeDocument/2006/relationships/image" Target="../media/image3039.png"/><Relationship Id="rId653" Type="http://schemas.openxmlformats.org/officeDocument/2006/relationships/customXml" Target="../ink/ink3157.xml"/><Relationship Id="rId292" Type="http://schemas.openxmlformats.org/officeDocument/2006/relationships/image" Target="../media/image2962.png"/><Relationship Id="rId306" Type="http://schemas.openxmlformats.org/officeDocument/2006/relationships/image" Target="../media/image2969.png"/><Relationship Id="rId87" Type="http://schemas.openxmlformats.org/officeDocument/2006/relationships/image" Target="../media/image2860.png"/><Relationship Id="rId513" Type="http://schemas.openxmlformats.org/officeDocument/2006/relationships/customXml" Target="../ink/ink3087.xml"/><Relationship Id="rId597" Type="http://schemas.openxmlformats.org/officeDocument/2006/relationships/customXml" Target="../ink/ink3129.xml"/><Relationship Id="rId152" Type="http://schemas.openxmlformats.org/officeDocument/2006/relationships/image" Target="../media/image2892.png"/><Relationship Id="rId457" Type="http://schemas.openxmlformats.org/officeDocument/2006/relationships/customXml" Target="../ink/ink3059.xml"/><Relationship Id="rId664" Type="http://schemas.openxmlformats.org/officeDocument/2006/relationships/image" Target="../media/image3148.png"/><Relationship Id="rId14" Type="http://schemas.openxmlformats.org/officeDocument/2006/relationships/customXml" Target="../ink/ink2837.xml"/><Relationship Id="rId317" Type="http://schemas.openxmlformats.org/officeDocument/2006/relationships/customXml" Target="../ink/ink2989.xml"/><Relationship Id="rId524" Type="http://schemas.openxmlformats.org/officeDocument/2006/relationships/image" Target="../media/image3078.png"/><Relationship Id="rId98" Type="http://schemas.openxmlformats.org/officeDocument/2006/relationships/customXml" Target="../ink/ink2879.xml"/><Relationship Id="rId163" Type="http://schemas.openxmlformats.org/officeDocument/2006/relationships/customXml" Target="../ink/ink2912.xml"/><Relationship Id="rId370" Type="http://schemas.openxmlformats.org/officeDocument/2006/relationships/image" Target="../media/image3001.png"/><Relationship Id="rId230" Type="http://schemas.openxmlformats.org/officeDocument/2006/relationships/image" Target="../media/image2931.png"/><Relationship Id="rId468" Type="http://schemas.openxmlformats.org/officeDocument/2006/relationships/image" Target="../media/image3050.png"/><Relationship Id="rId25" Type="http://schemas.openxmlformats.org/officeDocument/2006/relationships/image" Target="../media/image2830.png"/><Relationship Id="rId328" Type="http://schemas.openxmlformats.org/officeDocument/2006/relationships/image" Target="../media/image2980.png"/><Relationship Id="rId535" Type="http://schemas.openxmlformats.org/officeDocument/2006/relationships/customXml" Target="../ink/ink3098.xml"/><Relationship Id="rId174" Type="http://schemas.openxmlformats.org/officeDocument/2006/relationships/image" Target="../media/image2903.png"/><Relationship Id="rId381" Type="http://schemas.openxmlformats.org/officeDocument/2006/relationships/customXml" Target="../ink/ink3021.xml"/><Relationship Id="rId602" Type="http://schemas.openxmlformats.org/officeDocument/2006/relationships/image" Target="../media/image3117.png"/><Relationship Id="rId241" Type="http://schemas.openxmlformats.org/officeDocument/2006/relationships/customXml" Target="../ink/ink2951.xml"/><Relationship Id="rId479" Type="http://schemas.openxmlformats.org/officeDocument/2006/relationships/customXml" Target="../ink/ink3070.xml"/><Relationship Id="rId36" Type="http://schemas.openxmlformats.org/officeDocument/2006/relationships/customXml" Target="../ink/ink2848.xml"/><Relationship Id="rId339" Type="http://schemas.openxmlformats.org/officeDocument/2006/relationships/customXml" Target="../ink/ink3000.xml"/><Relationship Id="rId546" Type="http://schemas.openxmlformats.org/officeDocument/2006/relationships/image" Target="../media/image3089.png"/><Relationship Id="rId101" Type="http://schemas.openxmlformats.org/officeDocument/2006/relationships/image" Target="../media/image2867.png"/><Relationship Id="rId185" Type="http://schemas.openxmlformats.org/officeDocument/2006/relationships/customXml" Target="../ink/ink2923.xml"/><Relationship Id="rId406" Type="http://schemas.openxmlformats.org/officeDocument/2006/relationships/image" Target="../media/image3019.png"/><Relationship Id="rId392" Type="http://schemas.openxmlformats.org/officeDocument/2006/relationships/image" Target="../media/image3012.png"/><Relationship Id="rId613" Type="http://schemas.openxmlformats.org/officeDocument/2006/relationships/customXml" Target="../ink/ink3137.xml"/><Relationship Id="rId252" Type="http://schemas.openxmlformats.org/officeDocument/2006/relationships/image" Target="../media/image2942.png"/><Relationship Id="rId47" Type="http://schemas.openxmlformats.org/officeDocument/2006/relationships/image" Target="../media/image2841.png"/><Relationship Id="rId112" Type="http://schemas.openxmlformats.org/officeDocument/2006/relationships/image" Target="../media/image2872.png"/><Relationship Id="rId557" Type="http://schemas.openxmlformats.org/officeDocument/2006/relationships/customXml" Target="../ink/ink3109.xml"/><Relationship Id="rId196" Type="http://schemas.openxmlformats.org/officeDocument/2006/relationships/image" Target="../media/image2914.png"/><Relationship Id="rId417" Type="http://schemas.openxmlformats.org/officeDocument/2006/relationships/customXml" Target="../ink/ink3039.xml"/><Relationship Id="rId624" Type="http://schemas.openxmlformats.org/officeDocument/2006/relationships/image" Target="../media/image3128.png"/><Relationship Id="rId263" Type="http://schemas.openxmlformats.org/officeDocument/2006/relationships/customXml" Target="../ink/ink2962.xml"/><Relationship Id="rId470" Type="http://schemas.openxmlformats.org/officeDocument/2006/relationships/image" Target="../media/image3051.png"/><Relationship Id="rId58" Type="http://schemas.openxmlformats.org/officeDocument/2006/relationships/customXml" Target="../ink/ink2859.xml"/><Relationship Id="rId123" Type="http://schemas.openxmlformats.org/officeDocument/2006/relationships/customXml" Target="../ink/ink2892.xml"/><Relationship Id="rId330" Type="http://schemas.openxmlformats.org/officeDocument/2006/relationships/image" Target="../media/image2981.png"/><Relationship Id="rId568" Type="http://schemas.openxmlformats.org/officeDocument/2006/relationships/image" Target="../media/image3100.png"/><Relationship Id="rId428" Type="http://schemas.openxmlformats.org/officeDocument/2006/relationships/image" Target="../media/image3030.png"/><Relationship Id="rId635" Type="http://schemas.openxmlformats.org/officeDocument/2006/relationships/customXml" Target="../ink/ink3148.xml"/><Relationship Id="rId274" Type="http://schemas.openxmlformats.org/officeDocument/2006/relationships/image" Target="../media/image2953.png"/><Relationship Id="rId481" Type="http://schemas.openxmlformats.org/officeDocument/2006/relationships/customXml" Target="../ink/ink3071.xml"/><Relationship Id="rId69" Type="http://schemas.openxmlformats.org/officeDocument/2006/relationships/image" Target="../media/image2851.png"/><Relationship Id="rId134" Type="http://schemas.openxmlformats.org/officeDocument/2006/relationships/image" Target="../media/image2883.png"/><Relationship Id="rId579" Type="http://schemas.openxmlformats.org/officeDocument/2006/relationships/customXml" Target="../ink/ink3120.xml"/><Relationship Id="rId80" Type="http://schemas.openxmlformats.org/officeDocument/2006/relationships/customXml" Target="../ink/ink2870.xml"/><Relationship Id="rId176" Type="http://schemas.openxmlformats.org/officeDocument/2006/relationships/image" Target="../media/image2904.png"/><Relationship Id="rId341" Type="http://schemas.openxmlformats.org/officeDocument/2006/relationships/customXml" Target="../ink/ink3001.xml"/><Relationship Id="rId383" Type="http://schemas.openxmlformats.org/officeDocument/2006/relationships/customXml" Target="../ink/ink3022.xml"/><Relationship Id="rId439" Type="http://schemas.openxmlformats.org/officeDocument/2006/relationships/customXml" Target="../ink/ink3050.xml"/><Relationship Id="rId590" Type="http://schemas.openxmlformats.org/officeDocument/2006/relationships/image" Target="../media/image3111.png"/><Relationship Id="rId604" Type="http://schemas.openxmlformats.org/officeDocument/2006/relationships/image" Target="../media/image3118.png"/><Relationship Id="rId646" Type="http://schemas.openxmlformats.org/officeDocument/2006/relationships/image" Target="../media/image3139.png"/><Relationship Id="rId201" Type="http://schemas.openxmlformats.org/officeDocument/2006/relationships/customXml" Target="../ink/ink2931.xml"/><Relationship Id="rId243" Type="http://schemas.openxmlformats.org/officeDocument/2006/relationships/customXml" Target="../ink/ink2952.xml"/><Relationship Id="rId285" Type="http://schemas.openxmlformats.org/officeDocument/2006/relationships/customXml" Target="../ink/ink2973.xml"/><Relationship Id="rId450" Type="http://schemas.openxmlformats.org/officeDocument/2006/relationships/image" Target="../media/image3041.png"/><Relationship Id="rId506" Type="http://schemas.openxmlformats.org/officeDocument/2006/relationships/image" Target="../media/image3069.png"/><Relationship Id="rId38" Type="http://schemas.openxmlformats.org/officeDocument/2006/relationships/customXml" Target="../ink/ink2849.xml"/><Relationship Id="rId103" Type="http://schemas.openxmlformats.org/officeDocument/2006/relationships/image" Target="../media/image2868.png"/><Relationship Id="rId310" Type="http://schemas.openxmlformats.org/officeDocument/2006/relationships/image" Target="../media/image2971.png"/><Relationship Id="rId492" Type="http://schemas.openxmlformats.org/officeDocument/2006/relationships/image" Target="../media/image3062.png"/><Relationship Id="rId548" Type="http://schemas.openxmlformats.org/officeDocument/2006/relationships/image" Target="../media/image3090.png"/><Relationship Id="rId91" Type="http://schemas.openxmlformats.org/officeDocument/2006/relationships/image" Target="../media/image2862.png"/><Relationship Id="rId145" Type="http://schemas.openxmlformats.org/officeDocument/2006/relationships/customXml" Target="../ink/ink2903.xml"/><Relationship Id="rId187" Type="http://schemas.openxmlformats.org/officeDocument/2006/relationships/customXml" Target="../ink/ink2924.xml"/><Relationship Id="rId352" Type="http://schemas.openxmlformats.org/officeDocument/2006/relationships/image" Target="../media/image2992.png"/><Relationship Id="rId394" Type="http://schemas.openxmlformats.org/officeDocument/2006/relationships/image" Target="../media/image3013.png"/><Relationship Id="rId408" Type="http://schemas.openxmlformats.org/officeDocument/2006/relationships/image" Target="../media/image3020.png"/><Relationship Id="rId615" Type="http://schemas.openxmlformats.org/officeDocument/2006/relationships/customXml" Target="../ink/ink3138.xml"/><Relationship Id="rId212" Type="http://schemas.openxmlformats.org/officeDocument/2006/relationships/image" Target="../media/image2922.png"/><Relationship Id="rId254" Type="http://schemas.openxmlformats.org/officeDocument/2006/relationships/image" Target="../media/image2943.png"/><Relationship Id="rId657" Type="http://schemas.openxmlformats.org/officeDocument/2006/relationships/customXml" Target="../ink/ink3159.xml"/><Relationship Id="rId49" Type="http://schemas.openxmlformats.org/officeDocument/2006/relationships/image" Target="../media/image2842.png"/><Relationship Id="rId114" Type="http://schemas.openxmlformats.org/officeDocument/2006/relationships/image" Target="../media/image2873.png"/><Relationship Id="rId296" Type="http://schemas.openxmlformats.org/officeDocument/2006/relationships/image" Target="../media/image2964.png"/><Relationship Id="rId461" Type="http://schemas.openxmlformats.org/officeDocument/2006/relationships/customXml" Target="../ink/ink3061.xml"/><Relationship Id="rId517" Type="http://schemas.openxmlformats.org/officeDocument/2006/relationships/customXml" Target="../ink/ink3089.xml"/><Relationship Id="rId559" Type="http://schemas.openxmlformats.org/officeDocument/2006/relationships/customXml" Target="../ink/ink3110.xml"/><Relationship Id="rId60" Type="http://schemas.openxmlformats.org/officeDocument/2006/relationships/customXml" Target="../ink/ink2860.xml"/><Relationship Id="rId156" Type="http://schemas.openxmlformats.org/officeDocument/2006/relationships/image" Target="../media/image2894.png"/><Relationship Id="rId198" Type="http://schemas.openxmlformats.org/officeDocument/2006/relationships/image" Target="../media/image2915.png"/><Relationship Id="rId321" Type="http://schemas.openxmlformats.org/officeDocument/2006/relationships/customXml" Target="../ink/ink2991.xml"/><Relationship Id="rId363" Type="http://schemas.openxmlformats.org/officeDocument/2006/relationships/customXml" Target="../ink/ink3012.xml"/><Relationship Id="rId419" Type="http://schemas.openxmlformats.org/officeDocument/2006/relationships/customXml" Target="../ink/ink3040.xml"/><Relationship Id="rId570" Type="http://schemas.openxmlformats.org/officeDocument/2006/relationships/image" Target="../media/image3101.png"/><Relationship Id="rId626" Type="http://schemas.openxmlformats.org/officeDocument/2006/relationships/image" Target="../media/image3129.png"/><Relationship Id="rId223" Type="http://schemas.openxmlformats.org/officeDocument/2006/relationships/customXml" Target="../ink/ink2942.xml"/><Relationship Id="rId430" Type="http://schemas.openxmlformats.org/officeDocument/2006/relationships/image" Target="../media/image3031.png"/><Relationship Id="rId668" Type="http://schemas.openxmlformats.org/officeDocument/2006/relationships/image" Target="../media/image3150.png"/><Relationship Id="rId18" Type="http://schemas.openxmlformats.org/officeDocument/2006/relationships/customXml" Target="../ink/ink2839.xml"/><Relationship Id="rId265" Type="http://schemas.openxmlformats.org/officeDocument/2006/relationships/customXml" Target="../ink/ink2963.xml"/><Relationship Id="rId472" Type="http://schemas.openxmlformats.org/officeDocument/2006/relationships/image" Target="../media/image3052.png"/><Relationship Id="rId528" Type="http://schemas.openxmlformats.org/officeDocument/2006/relationships/image" Target="../media/image3080.png"/><Relationship Id="rId125" Type="http://schemas.openxmlformats.org/officeDocument/2006/relationships/customXml" Target="../ink/ink2893.xml"/><Relationship Id="rId167" Type="http://schemas.openxmlformats.org/officeDocument/2006/relationships/customXml" Target="../ink/ink2914.xml"/><Relationship Id="rId332" Type="http://schemas.openxmlformats.org/officeDocument/2006/relationships/image" Target="../media/image2982.png"/><Relationship Id="rId374" Type="http://schemas.openxmlformats.org/officeDocument/2006/relationships/image" Target="../media/image3003.png"/><Relationship Id="rId581" Type="http://schemas.openxmlformats.org/officeDocument/2006/relationships/customXml" Target="../ink/ink3121.xml"/><Relationship Id="rId71" Type="http://schemas.openxmlformats.org/officeDocument/2006/relationships/image" Target="../media/image2852.png"/><Relationship Id="rId234" Type="http://schemas.openxmlformats.org/officeDocument/2006/relationships/image" Target="../media/image2933.png"/><Relationship Id="rId637" Type="http://schemas.openxmlformats.org/officeDocument/2006/relationships/customXml" Target="../ink/ink3149.xml"/><Relationship Id="rId2" Type="http://schemas.openxmlformats.org/officeDocument/2006/relationships/customXml" Target="../ink/ink2831.xml"/><Relationship Id="rId29" Type="http://schemas.openxmlformats.org/officeDocument/2006/relationships/image" Target="../media/image2832.png"/><Relationship Id="rId276" Type="http://schemas.openxmlformats.org/officeDocument/2006/relationships/image" Target="../media/image2954.png"/><Relationship Id="rId441" Type="http://schemas.openxmlformats.org/officeDocument/2006/relationships/customXml" Target="../ink/ink3051.xml"/><Relationship Id="rId483" Type="http://schemas.openxmlformats.org/officeDocument/2006/relationships/customXml" Target="../ink/ink3072.xml"/><Relationship Id="rId539" Type="http://schemas.openxmlformats.org/officeDocument/2006/relationships/customXml" Target="../ink/ink3100.xml"/><Relationship Id="rId40" Type="http://schemas.openxmlformats.org/officeDocument/2006/relationships/customXml" Target="../ink/ink2850.xml"/><Relationship Id="rId136" Type="http://schemas.openxmlformats.org/officeDocument/2006/relationships/image" Target="../media/image2884.png"/><Relationship Id="rId178" Type="http://schemas.openxmlformats.org/officeDocument/2006/relationships/image" Target="../media/image2905.png"/><Relationship Id="rId301" Type="http://schemas.openxmlformats.org/officeDocument/2006/relationships/customXml" Target="../ink/ink2981.xml"/><Relationship Id="rId343" Type="http://schemas.openxmlformats.org/officeDocument/2006/relationships/customXml" Target="../ink/ink3002.xml"/><Relationship Id="rId550" Type="http://schemas.openxmlformats.org/officeDocument/2006/relationships/image" Target="../media/image3091.png"/><Relationship Id="rId82" Type="http://schemas.openxmlformats.org/officeDocument/2006/relationships/customXml" Target="../ink/ink2871.xml"/><Relationship Id="rId203" Type="http://schemas.openxmlformats.org/officeDocument/2006/relationships/customXml" Target="../ink/ink2932.xml"/><Relationship Id="rId385" Type="http://schemas.openxmlformats.org/officeDocument/2006/relationships/customXml" Target="../ink/ink3023.xml"/><Relationship Id="rId592" Type="http://schemas.openxmlformats.org/officeDocument/2006/relationships/image" Target="../media/image3112.png"/><Relationship Id="rId606" Type="http://schemas.openxmlformats.org/officeDocument/2006/relationships/image" Target="../media/image3119.png"/><Relationship Id="rId648" Type="http://schemas.openxmlformats.org/officeDocument/2006/relationships/image" Target="../media/image3140.png"/><Relationship Id="rId245" Type="http://schemas.openxmlformats.org/officeDocument/2006/relationships/customXml" Target="../ink/ink2953.xml"/><Relationship Id="rId287" Type="http://schemas.openxmlformats.org/officeDocument/2006/relationships/customXml" Target="../ink/ink2974.xml"/><Relationship Id="rId410" Type="http://schemas.openxmlformats.org/officeDocument/2006/relationships/image" Target="../media/image3021.png"/><Relationship Id="rId452" Type="http://schemas.openxmlformats.org/officeDocument/2006/relationships/image" Target="../media/image3042.png"/><Relationship Id="rId494" Type="http://schemas.openxmlformats.org/officeDocument/2006/relationships/image" Target="../media/image3063.png"/><Relationship Id="rId508" Type="http://schemas.openxmlformats.org/officeDocument/2006/relationships/image" Target="../media/image3070.png"/><Relationship Id="rId105" Type="http://schemas.openxmlformats.org/officeDocument/2006/relationships/image" Target="../media/image2869.png"/><Relationship Id="rId147" Type="http://schemas.openxmlformats.org/officeDocument/2006/relationships/customXml" Target="../ink/ink2904.xml"/><Relationship Id="rId312" Type="http://schemas.openxmlformats.org/officeDocument/2006/relationships/image" Target="../media/image2972.png"/><Relationship Id="rId354" Type="http://schemas.openxmlformats.org/officeDocument/2006/relationships/image" Target="../media/image2993.png"/><Relationship Id="rId51" Type="http://schemas.openxmlformats.org/officeDocument/2006/relationships/image" Target="../media/image2843.png"/><Relationship Id="rId93" Type="http://schemas.openxmlformats.org/officeDocument/2006/relationships/image" Target="../media/image2863.png"/><Relationship Id="rId189" Type="http://schemas.openxmlformats.org/officeDocument/2006/relationships/customXml" Target="../ink/ink2925.xml"/><Relationship Id="rId396" Type="http://schemas.openxmlformats.org/officeDocument/2006/relationships/image" Target="../media/image3014.png"/><Relationship Id="rId561" Type="http://schemas.openxmlformats.org/officeDocument/2006/relationships/customXml" Target="../ink/ink3111.xml"/><Relationship Id="rId617" Type="http://schemas.openxmlformats.org/officeDocument/2006/relationships/customXml" Target="../ink/ink3139.xml"/><Relationship Id="rId659" Type="http://schemas.openxmlformats.org/officeDocument/2006/relationships/customXml" Target="../ink/ink3160.xml"/><Relationship Id="rId214" Type="http://schemas.openxmlformats.org/officeDocument/2006/relationships/image" Target="../media/image2923.png"/><Relationship Id="rId256" Type="http://schemas.openxmlformats.org/officeDocument/2006/relationships/image" Target="../media/image2944.png"/><Relationship Id="rId298" Type="http://schemas.openxmlformats.org/officeDocument/2006/relationships/image" Target="../media/image2965.png"/><Relationship Id="rId421" Type="http://schemas.openxmlformats.org/officeDocument/2006/relationships/customXml" Target="../ink/ink3041.xml"/><Relationship Id="rId463" Type="http://schemas.openxmlformats.org/officeDocument/2006/relationships/customXml" Target="../ink/ink3062.xml"/><Relationship Id="rId519" Type="http://schemas.openxmlformats.org/officeDocument/2006/relationships/customXml" Target="../ink/ink3090.xml"/><Relationship Id="rId670" Type="http://schemas.openxmlformats.org/officeDocument/2006/relationships/image" Target="../media/image3151.png"/><Relationship Id="rId116" Type="http://schemas.openxmlformats.org/officeDocument/2006/relationships/image" Target="../media/image2874.png"/><Relationship Id="rId158" Type="http://schemas.openxmlformats.org/officeDocument/2006/relationships/image" Target="../media/image2895.png"/><Relationship Id="rId323" Type="http://schemas.openxmlformats.org/officeDocument/2006/relationships/customXml" Target="../ink/ink2992.xml"/><Relationship Id="rId530" Type="http://schemas.openxmlformats.org/officeDocument/2006/relationships/image" Target="../media/image3081.png"/><Relationship Id="rId20" Type="http://schemas.openxmlformats.org/officeDocument/2006/relationships/customXml" Target="../ink/ink2840.xml"/><Relationship Id="rId62" Type="http://schemas.openxmlformats.org/officeDocument/2006/relationships/customXml" Target="../ink/ink2861.xml"/><Relationship Id="rId365" Type="http://schemas.openxmlformats.org/officeDocument/2006/relationships/customXml" Target="../ink/ink3013.xml"/><Relationship Id="rId572" Type="http://schemas.openxmlformats.org/officeDocument/2006/relationships/image" Target="../media/image3102.png"/><Relationship Id="rId628" Type="http://schemas.openxmlformats.org/officeDocument/2006/relationships/image" Target="../media/image3130.png"/><Relationship Id="rId225" Type="http://schemas.openxmlformats.org/officeDocument/2006/relationships/customXml" Target="../ink/ink2943.xml"/><Relationship Id="rId267" Type="http://schemas.openxmlformats.org/officeDocument/2006/relationships/customXml" Target="../ink/ink2964.xml"/><Relationship Id="rId432" Type="http://schemas.openxmlformats.org/officeDocument/2006/relationships/image" Target="../media/image3032.png"/><Relationship Id="rId474" Type="http://schemas.openxmlformats.org/officeDocument/2006/relationships/image" Target="../media/image3053.png"/><Relationship Id="rId127" Type="http://schemas.openxmlformats.org/officeDocument/2006/relationships/customXml" Target="../ink/ink2894.xml"/><Relationship Id="rId31" Type="http://schemas.openxmlformats.org/officeDocument/2006/relationships/image" Target="../media/image2833.png"/><Relationship Id="rId73" Type="http://schemas.openxmlformats.org/officeDocument/2006/relationships/image" Target="../media/image2853.png"/><Relationship Id="rId169" Type="http://schemas.openxmlformats.org/officeDocument/2006/relationships/customXml" Target="../ink/ink2915.xml"/><Relationship Id="rId334" Type="http://schemas.openxmlformats.org/officeDocument/2006/relationships/image" Target="../media/image2983.png"/><Relationship Id="rId376" Type="http://schemas.openxmlformats.org/officeDocument/2006/relationships/image" Target="../media/image3004.png"/><Relationship Id="rId541" Type="http://schemas.openxmlformats.org/officeDocument/2006/relationships/customXml" Target="../ink/ink3101.xml"/><Relationship Id="rId583" Type="http://schemas.openxmlformats.org/officeDocument/2006/relationships/customXml" Target="../ink/ink3122.xml"/><Relationship Id="rId639" Type="http://schemas.openxmlformats.org/officeDocument/2006/relationships/customXml" Target="../ink/ink3150.xml"/><Relationship Id="rId4" Type="http://schemas.openxmlformats.org/officeDocument/2006/relationships/customXml" Target="../ink/ink2832.xml"/><Relationship Id="rId180" Type="http://schemas.openxmlformats.org/officeDocument/2006/relationships/image" Target="../media/image2906.png"/><Relationship Id="rId236" Type="http://schemas.openxmlformats.org/officeDocument/2006/relationships/image" Target="../media/image2934.png"/><Relationship Id="rId278" Type="http://schemas.openxmlformats.org/officeDocument/2006/relationships/image" Target="../media/image2955.png"/><Relationship Id="rId401" Type="http://schemas.openxmlformats.org/officeDocument/2006/relationships/customXml" Target="../ink/ink3031.xml"/><Relationship Id="rId443" Type="http://schemas.openxmlformats.org/officeDocument/2006/relationships/customXml" Target="../ink/ink3052.xml"/><Relationship Id="rId650" Type="http://schemas.openxmlformats.org/officeDocument/2006/relationships/image" Target="../media/image3141.png"/><Relationship Id="rId303" Type="http://schemas.openxmlformats.org/officeDocument/2006/relationships/customXml" Target="../ink/ink2982.xml"/><Relationship Id="rId485" Type="http://schemas.openxmlformats.org/officeDocument/2006/relationships/customXml" Target="../ink/ink3073.xml"/><Relationship Id="rId42" Type="http://schemas.openxmlformats.org/officeDocument/2006/relationships/customXml" Target="../ink/ink2851.xml"/><Relationship Id="rId84" Type="http://schemas.openxmlformats.org/officeDocument/2006/relationships/customXml" Target="../ink/ink2872.xml"/><Relationship Id="rId138" Type="http://schemas.openxmlformats.org/officeDocument/2006/relationships/image" Target="../media/image2885.png"/><Relationship Id="rId345" Type="http://schemas.openxmlformats.org/officeDocument/2006/relationships/customXml" Target="../ink/ink3003.xml"/><Relationship Id="rId387" Type="http://schemas.openxmlformats.org/officeDocument/2006/relationships/customXml" Target="../ink/ink3024.xml"/><Relationship Id="rId510" Type="http://schemas.openxmlformats.org/officeDocument/2006/relationships/image" Target="../media/image3071.png"/><Relationship Id="rId552" Type="http://schemas.openxmlformats.org/officeDocument/2006/relationships/image" Target="../media/image3092.png"/><Relationship Id="rId594" Type="http://schemas.openxmlformats.org/officeDocument/2006/relationships/image" Target="../media/image3113.png"/><Relationship Id="rId608" Type="http://schemas.openxmlformats.org/officeDocument/2006/relationships/image" Target="../media/image3120.png"/><Relationship Id="rId191" Type="http://schemas.openxmlformats.org/officeDocument/2006/relationships/customXml" Target="../ink/ink2926.xml"/><Relationship Id="rId205" Type="http://schemas.openxmlformats.org/officeDocument/2006/relationships/customXml" Target="../ink/ink2933.xml"/><Relationship Id="rId247" Type="http://schemas.openxmlformats.org/officeDocument/2006/relationships/customXml" Target="../ink/ink2954.xml"/><Relationship Id="rId412" Type="http://schemas.openxmlformats.org/officeDocument/2006/relationships/image" Target="../media/image3022.png"/><Relationship Id="rId107" Type="http://schemas.openxmlformats.org/officeDocument/2006/relationships/customXml" Target="../ink/ink2884.xml"/><Relationship Id="rId289" Type="http://schemas.openxmlformats.org/officeDocument/2006/relationships/customXml" Target="../ink/ink2975.xml"/><Relationship Id="rId454" Type="http://schemas.openxmlformats.org/officeDocument/2006/relationships/image" Target="../media/image3043.png"/><Relationship Id="rId496" Type="http://schemas.openxmlformats.org/officeDocument/2006/relationships/image" Target="../media/image3064.png"/><Relationship Id="rId661" Type="http://schemas.openxmlformats.org/officeDocument/2006/relationships/customXml" Target="../ink/ink3161.xml"/><Relationship Id="rId11" Type="http://schemas.openxmlformats.org/officeDocument/2006/relationships/image" Target="../media/image2823.png"/><Relationship Id="rId53" Type="http://schemas.openxmlformats.org/officeDocument/2006/relationships/image" Target="../media/image2844.png"/><Relationship Id="rId149" Type="http://schemas.openxmlformats.org/officeDocument/2006/relationships/customXml" Target="../ink/ink2905.xml"/><Relationship Id="rId314" Type="http://schemas.openxmlformats.org/officeDocument/2006/relationships/image" Target="../media/image2973.png"/><Relationship Id="rId356" Type="http://schemas.openxmlformats.org/officeDocument/2006/relationships/image" Target="../media/image2994.png"/><Relationship Id="rId398" Type="http://schemas.openxmlformats.org/officeDocument/2006/relationships/image" Target="../media/image3015.png"/><Relationship Id="rId521" Type="http://schemas.openxmlformats.org/officeDocument/2006/relationships/customXml" Target="../ink/ink3091.xml"/><Relationship Id="rId563" Type="http://schemas.openxmlformats.org/officeDocument/2006/relationships/customXml" Target="../ink/ink3112.xml"/><Relationship Id="rId619" Type="http://schemas.openxmlformats.org/officeDocument/2006/relationships/customXml" Target="../ink/ink3140.xml"/><Relationship Id="rId95" Type="http://schemas.openxmlformats.org/officeDocument/2006/relationships/image" Target="../media/image2864.png"/><Relationship Id="rId160" Type="http://schemas.openxmlformats.org/officeDocument/2006/relationships/image" Target="../media/image2896.png"/><Relationship Id="rId216" Type="http://schemas.openxmlformats.org/officeDocument/2006/relationships/image" Target="../media/image2924.png"/><Relationship Id="rId423" Type="http://schemas.openxmlformats.org/officeDocument/2006/relationships/customXml" Target="../ink/ink3042.xml"/><Relationship Id="rId258" Type="http://schemas.openxmlformats.org/officeDocument/2006/relationships/image" Target="../media/image2945.png"/><Relationship Id="rId465" Type="http://schemas.openxmlformats.org/officeDocument/2006/relationships/customXml" Target="../ink/ink3063.xml"/><Relationship Id="rId630" Type="http://schemas.openxmlformats.org/officeDocument/2006/relationships/image" Target="../media/image3131.png"/><Relationship Id="rId22" Type="http://schemas.openxmlformats.org/officeDocument/2006/relationships/customXml" Target="../ink/ink2841.xml"/><Relationship Id="rId64" Type="http://schemas.openxmlformats.org/officeDocument/2006/relationships/customXml" Target="../ink/ink2862.xml"/><Relationship Id="rId118" Type="http://schemas.openxmlformats.org/officeDocument/2006/relationships/image" Target="../media/image2875.png"/><Relationship Id="rId325" Type="http://schemas.openxmlformats.org/officeDocument/2006/relationships/customXml" Target="../ink/ink2993.xml"/><Relationship Id="rId367" Type="http://schemas.openxmlformats.org/officeDocument/2006/relationships/customXml" Target="../ink/ink3014.xml"/><Relationship Id="rId532" Type="http://schemas.openxmlformats.org/officeDocument/2006/relationships/image" Target="../media/image3082.png"/><Relationship Id="rId574" Type="http://schemas.openxmlformats.org/officeDocument/2006/relationships/image" Target="../media/image3103.png"/><Relationship Id="rId171" Type="http://schemas.openxmlformats.org/officeDocument/2006/relationships/customXml" Target="../ink/ink2916.xml"/><Relationship Id="rId227" Type="http://schemas.openxmlformats.org/officeDocument/2006/relationships/customXml" Target="../ink/ink2944.xml"/><Relationship Id="rId269" Type="http://schemas.openxmlformats.org/officeDocument/2006/relationships/customXml" Target="../ink/ink2965.xml"/><Relationship Id="rId434" Type="http://schemas.openxmlformats.org/officeDocument/2006/relationships/image" Target="../media/image3033.png"/><Relationship Id="rId476" Type="http://schemas.openxmlformats.org/officeDocument/2006/relationships/image" Target="../media/image3054.png"/><Relationship Id="rId641" Type="http://schemas.openxmlformats.org/officeDocument/2006/relationships/customXml" Target="../ink/ink3151.xml"/><Relationship Id="rId33" Type="http://schemas.openxmlformats.org/officeDocument/2006/relationships/image" Target="../media/image2834.png"/><Relationship Id="rId129" Type="http://schemas.openxmlformats.org/officeDocument/2006/relationships/customXml" Target="../ink/ink2895.xml"/><Relationship Id="rId280" Type="http://schemas.openxmlformats.org/officeDocument/2006/relationships/image" Target="../media/image2956.png"/><Relationship Id="rId336" Type="http://schemas.openxmlformats.org/officeDocument/2006/relationships/image" Target="../media/image2984.png"/><Relationship Id="rId501" Type="http://schemas.openxmlformats.org/officeDocument/2006/relationships/customXml" Target="../ink/ink3081.xml"/><Relationship Id="rId543" Type="http://schemas.openxmlformats.org/officeDocument/2006/relationships/customXml" Target="../ink/ink3102.xml"/><Relationship Id="rId75" Type="http://schemas.openxmlformats.org/officeDocument/2006/relationships/image" Target="../media/image2854.png"/><Relationship Id="rId140" Type="http://schemas.openxmlformats.org/officeDocument/2006/relationships/image" Target="../media/image2886.png"/><Relationship Id="rId182" Type="http://schemas.openxmlformats.org/officeDocument/2006/relationships/image" Target="../media/image2907.png"/><Relationship Id="rId378" Type="http://schemas.openxmlformats.org/officeDocument/2006/relationships/image" Target="../media/image3005.png"/><Relationship Id="rId403" Type="http://schemas.openxmlformats.org/officeDocument/2006/relationships/customXml" Target="../ink/ink3032.xml"/><Relationship Id="rId585" Type="http://schemas.openxmlformats.org/officeDocument/2006/relationships/customXml" Target="../ink/ink3123.xml"/><Relationship Id="rId6" Type="http://schemas.openxmlformats.org/officeDocument/2006/relationships/customXml" Target="../ink/ink2833.xml"/><Relationship Id="rId238" Type="http://schemas.openxmlformats.org/officeDocument/2006/relationships/image" Target="../media/image2935.png"/><Relationship Id="rId445" Type="http://schemas.openxmlformats.org/officeDocument/2006/relationships/customXml" Target="../ink/ink3053.xml"/><Relationship Id="rId487" Type="http://schemas.openxmlformats.org/officeDocument/2006/relationships/customXml" Target="../ink/ink3074.xml"/><Relationship Id="rId610" Type="http://schemas.openxmlformats.org/officeDocument/2006/relationships/image" Target="../media/image3121.png"/><Relationship Id="rId652" Type="http://schemas.openxmlformats.org/officeDocument/2006/relationships/image" Target="../media/image3142.png"/><Relationship Id="rId291" Type="http://schemas.openxmlformats.org/officeDocument/2006/relationships/customXml" Target="../ink/ink2976.xml"/><Relationship Id="rId305" Type="http://schemas.openxmlformats.org/officeDocument/2006/relationships/customXml" Target="../ink/ink2983.xml"/><Relationship Id="rId347" Type="http://schemas.openxmlformats.org/officeDocument/2006/relationships/customXml" Target="../ink/ink3004.xml"/><Relationship Id="rId512" Type="http://schemas.openxmlformats.org/officeDocument/2006/relationships/image" Target="../media/image3072.png"/><Relationship Id="rId44" Type="http://schemas.openxmlformats.org/officeDocument/2006/relationships/customXml" Target="../ink/ink2852.xml"/><Relationship Id="rId86" Type="http://schemas.openxmlformats.org/officeDocument/2006/relationships/customXml" Target="../ink/ink2873.xml"/><Relationship Id="rId151" Type="http://schemas.openxmlformats.org/officeDocument/2006/relationships/customXml" Target="../ink/ink2906.xml"/><Relationship Id="rId389" Type="http://schemas.openxmlformats.org/officeDocument/2006/relationships/customXml" Target="../ink/ink3025.xml"/><Relationship Id="rId554" Type="http://schemas.openxmlformats.org/officeDocument/2006/relationships/image" Target="../media/image3093.png"/><Relationship Id="rId596" Type="http://schemas.openxmlformats.org/officeDocument/2006/relationships/image" Target="../media/image3114.png"/><Relationship Id="rId193" Type="http://schemas.openxmlformats.org/officeDocument/2006/relationships/customXml" Target="../ink/ink2927.xml"/><Relationship Id="rId207" Type="http://schemas.openxmlformats.org/officeDocument/2006/relationships/customXml" Target="../ink/ink2934.xml"/><Relationship Id="rId249" Type="http://schemas.openxmlformats.org/officeDocument/2006/relationships/customXml" Target="../ink/ink2955.xml"/><Relationship Id="rId414" Type="http://schemas.openxmlformats.org/officeDocument/2006/relationships/image" Target="../media/image3023.png"/><Relationship Id="rId456" Type="http://schemas.openxmlformats.org/officeDocument/2006/relationships/image" Target="../media/image3044.png"/><Relationship Id="rId498" Type="http://schemas.openxmlformats.org/officeDocument/2006/relationships/image" Target="../media/image3065.png"/><Relationship Id="rId621" Type="http://schemas.openxmlformats.org/officeDocument/2006/relationships/customXml" Target="../ink/ink3141.xml"/><Relationship Id="rId663" Type="http://schemas.openxmlformats.org/officeDocument/2006/relationships/customXml" Target="../ink/ink3162.xml"/><Relationship Id="rId13" Type="http://schemas.openxmlformats.org/officeDocument/2006/relationships/image" Target="../media/image2824.png"/><Relationship Id="rId109" Type="http://schemas.openxmlformats.org/officeDocument/2006/relationships/customXml" Target="../ink/ink2885.xml"/><Relationship Id="rId260" Type="http://schemas.openxmlformats.org/officeDocument/2006/relationships/image" Target="../media/image2946.png"/><Relationship Id="rId316" Type="http://schemas.openxmlformats.org/officeDocument/2006/relationships/image" Target="../media/image2974.png"/><Relationship Id="rId523" Type="http://schemas.openxmlformats.org/officeDocument/2006/relationships/customXml" Target="../ink/ink3092.xml"/><Relationship Id="rId55" Type="http://schemas.openxmlformats.org/officeDocument/2006/relationships/image" Target="../media/image2845.png"/><Relationship Id="rId97" Type="http://schemas.openxmlformats.org/officeDocument/2006/relationships/image" Target="../media/image2865.png"/><Relationship Id="rId120" Type="http://schemas.openxmlformats.org/officeDocument/2006/relationships/image" Target="../media/image2876.png"/><Relationship Id="rId358" Type="http://schemas.openxmlformats.org/officeDocument/2006/relationships/image" Target="../media/image2995.png"/><Relationship Id="rId565" Type="http://schemas.openxmlformats.org/officeDocument/2006/relationships/customXml" Target="../ink/ink3113.xml"/><Relationship Id="rId162" Type="http://schemas.openxmlformats.org/officeDocument/2006/relationships/image" Target="../media/image2897.png"/><Relationship Id="rId218" Type="http://schemas.openxmlformats.org/officeDocument/2006/relationships/image" Target="../media/image2925.png"/><Relationship Id="rId425" Type="http://schemas.openxmlformats.org/officeDocument/2006/relationships/customXml" Target="../ink/ink3043.xml"/><Relationship Id="rId467" Type="http://schemas.openxmlformats.org/officeDocument/2006/relationships/customXml" Target="../ink/ink3064.xml"/><Relationship Id="rId632" Type="http://schemas.openxmlformats.org/officeDocument/2006/relationships/image" Target="../media/image3132.png"/><Relationship Id="rId271" Type="http://schemas.openxmlformats.org/officeDocument/2006/relationships/customXml" Target="../ink/ink2966.xml"/><Relationship Id="rId24" Type="http://schemas.openxmlformats.org/officeDocument/2006/relationships/customXml" Target="../ink/ink2842.xml"/><Relationship Id="rId66" Type="http://schemas.openxmlformats.org/officeDocument/2006/relationships/customXml" Target="../ink/ink2863.xml"/><Relationship Id="rId131" Type="http://schemas.openxmlformats.org/officeDocument/2006/relationships/customXml" Target="../ink/ink2896.xml"/><Relationship Id="rId327" Type="http://schemas.openxmlformats.org/officeDocument/2006/relationships/customXml" Target="../ink/ink2994.xml"/><Relationship Id="rId369" Type="http://schemas.openxmlformats.org/officeDocument/2006/relationships/customXml" Target="../ink/ink3015.xml"/><Relationship Id="rId534" Type="http://schemas.openxmlformats.org/officeDocument/2006/relationships/image" Target="../media/image3083.png"/><Relationship Id="rId576" Type="http://schemas.openxmlformats.org/officeDocument/2006/relationships/image" Target="../media/image3104.png"/><Relationship Id="rId173" Type="http://schemas.openxmlformats.org/officeDocument/2006/relationships/customXml" Target="../ink/ink2917.xml"/><Relationship Id="rId229" Type="http://schemas.openxmlformats.org/officeDocument/2006/relationships/customXml" Target="../ink/ink2945.xml"/><Relationship Id="rId380" Type="http://schemas.openxmlformats.org/officeDocument/2006/relationships/image" Target="../media/image3006.png"/><Relationship Id="rId436" Type="http://schemas.openxmlformats.org/officeDocument/2006/relationships/image" Target="../media/image3034.png"/><Relationship Id="rId601" Type="http://schemas.openxmlformats.org/officeDocument/2006/relationships/customXml" Target="../ink/ink3131.xml"/><Relationship Id="rId643" Type="http://schemas.openxmlformats.org/officeDocument/2006/relationships/customXml" Target="../ink/ink3152.xml"/><Relationship Id="rId240" Type="http://schemas.openxmlformats.org/officeDocument/2006/relationships/image" Target="../media/image2936.png"/><Relationship Id="rId478" Type="http://schemas.openxmlformats.org/officeDocument/2006/relationships/image" Target="../media/image3055.png"/><Relationship Id="rId35" Type="http://schemas.openxmlformats.org/officeDocument/2006/relationships/image" Target="../media/image2835.png"/><Relationship Id="rId77" Type="http://schemas.openxmlformats.org/officeDocument/2006/relationships/image" Target="../media/image2855.png"/><Relationship Id="rId100" Type="http://schemas.openxmlformats.org/officeDocument/2006/relationships/customXml" Target="../ink/ink2880.xml"/><Relationship Id="rId282" Type="http://schemas.openxmlformats.org/officeDocument/2006/relationships/image" Target="../media/image2957.png"/><Relationship Id="rId338" Type="http://schemas.openxmlformats.org/officeDocument/2006/relationships/image" Target="../media/image2985.png"/><Relationship Id="rId503" Type="http://schemas.openxmlformats.org/officeDocument/2006/relationships/customXml" Target="../ink/ink3082.xml"/><Relationship Id="rId545" Type="http://schemas.openxmlformats.org/officeDocument/2006/relationships/customXml" Target="../ink/ink3103.xml"/><Relationship Id="rId587" Type="http://schemas.openxmlformats.org/officeDocument/2006/relationships/customXml" Target="../ink/ink3124.xml"/><Relationship Id="rId8" Type="http://schemas.openxmlformats.org/officeDocument/2006/relationships/customXml" Target="../ink/ink2834.xml"/><Relationship Id="rId142" Type="http://schemas.openxmlformats.org/officeDocument/2006/relationships/image" Target="../media/image2887.png"/><Relationship Id="rId184" Type="http://schemas.openxmlformats.org/officeDocument/2006/relationships/image" Target="../media/image2908.png"/><Relationship Id="rId391" Type="http://schemas.openxmlformats.org/officeDocument/2006/relationships/customXml" Target="../ink/ink3026.xml"/><Relationship Id="rId405" Type="http://schemas.openxmlformats.org/officeDocument/2006/relationships/customXml" Target="../ink/ink3033.xml"/><Relationship Id="rId447" Type="http://schemas.openxmlformats.org/officeDocument/2006/relationships/customXml" Target="../ink/ink3054.xml"/><Relationship Id="rId612" Type="http://schemas.openxmlformats.org/officeDocument/2006/relationships/image" Target="../media/image3122.png"/><Relationship Id="rId251" Type="http://schemas.openxmlformats.org/officeDocument/2006/relationships/customXml" Target="../ink/ink2956.xml"/><Relationship Id="rId489" Type="http://schemas.openxmlformats.org/officeDocument/2006/relationships/customXml" Target="../ink/ink3075.xml"/><Relationship Id="rId654" Type="http://schemas.openxmlformats.org/officeDocument/2006/relationships/image" Target="../media/image3143.png"/><Relationship Id="rId46" Type="http://schemas.openxmlformats.org/officeDocument/2006/relationships/customXml" Target="../ink/ink2853.xml"/><Relationship Id="rId293" Type="http://schemas.openxmlformats.org/officeDocument/2006/relationships/customXml" Target="../ink/ink2977.xml"/><Relationship Id="rId307" Type="http://schemas.openxmlformats.org/officeDocument/2006/relationships/customXml" Target="../ink/ink2984.xml"/><Relationship Id="rId349" Type="http://schemas.openxmlformats.org/officeDocument/2006/relationships/customXml" Target="../ink/ink3005.xml"/><Relationship Id="rId514" Type="http://schemas.openxmlformats.org/officeDocument/2006/relationships/image" Target="../media/image3073.png"/><Relationship Id="rId556" Type="http://schemas.openxmlformats.org/officeDocument/2006/relationships/image" Target="../media/image3094.png"/><Relationship Id="rId88" Type="http://schemas.openxmlformats.org/officeDocument/2006/relationships/customXml" Target="../ink/ink2874.xml"/><Relationship Id="rId111" Type="http://schemas.openxmlformats.org/officeDocument/2006/relationships/customXml" Target="../ink/ink2886.xml"/><Relationship Id="rId153" Type="http://schemas.openxmlformats.org/officeDocument/2006/relationships/customXml" Target="../ink/ink2907.xml"/><Relationship Id="rId195" Type="http://schemas.openxmlformats.org/officeDocument/2006/relationships/customXml" Target="../ink/ink2928.xml"/><Relationship Id="rId209" Type="http://schemas.openxmlformats.org/officeDocument/2006/relationships/customXml" Target="../ink/ink2935.xml"/><Relationship Id="rId360" Type="http://schemas.openxmlformats.org/officeDocument/2006/relationships/image" Target="../media/image2996.png"/><Relationship Id="rId416" Type="http://schemas.openxmlformats.org/officeDocument/2006/relationships/image" Target="../media/image3024.png"/><Relationship Id="rId598" Type="http://schemas.openxmlformats.org/officeDocument/2006/relationships/image" Target="../media/image3115.png"/><Relationship Id="rId220" Type="http://schemas.openxmlformats.org/officeDocument/2006/relationships/image" Target="../media/image2926.png"/><Relationship Id="rId458" Type="http://schemas.openxmlformats.org/officeDocument/2006/relationships/image" Target="../media/image3045.png"/><Relationship Id="rId623" Type="http://schemas.openxmlformats.org/officeDocument/2006/relationships/customXml" Target="../ink/ink3142.xml"/><Relationship Id="rId665" Type="http://schemas.openxmlformats.org/officeDocument/2006/relationships/customXml" Target="../ink/ink3163.xml"/><Relationship Id="rId15" Type="http://schemas.openxmlformats.org/officeDocument/2006/relationships/image" Target="../media/image2825.png"/><Relationship Id="rId57" Type="http://schemas.openxmlformats.org/officeDocument/2006/relationships/image" Target="../media/image2846.png"/><Relationship Id="rId262" Type="http://schemas.openxmlformats.org/officeDocument/2006/relationships/image" Target="../media/image2947.png"/><Relationship Id="rId318" Type="http://schemas.openxmlformats.org/officeDocument/2006/relationships/image" Target="../media/image2975.png"/><Relationship Id="rId525" Type="http://schemas.openxmlformats.org/officeDocument/2006/relationships/customXml" Target="../ink/ink3093.xml"/><Relationship Id="rId567" Type="http://schemas.openxmlformats.org/officeDocument/2006/relationships/customXml" Target="../ink/ink3114.xml"/><Relationship Id="rId99" Type="http://schemas.openxmlformats.org/officeDocument/2006/relationships/image" Target="../media/image2866.png"/><Relationship Id="rId122" Type="http://schemas.openxmlformats.org/officeDocument/2006/relationships/image" Target="../media/image2877.png"/><Relationship Id="rId164" Type="http://schemas.openxmlformats.org/officeDocument/2006/relationships/image" Target="../media/image2898.png"/><Relationship Id="rId371" Type="http://schemas.openxmlformats.org/officeDocument/2006/relationships/customXml" Target="../ink/ink3016.xml"/><Relationship Id="rId427" Type="http://schemas.openxmlformats.org/officeDocument/2006/relationships/customXml" Target="../ink/ink3044.xml"/><Relationship Id="rId469" Type="http://schemas.openxmlformats.org/officeDocument/2006/relationships/customXml" Target="../ink/ink3065.xml"/><Relationship Id="rId634" Type="http://schemas.openxmlformats.org/officeDocument/2006/relationships/image" Target="../media/image3133.png"/><Relationship Id="rId26" Type="http://schemas.openxmlformats.org/officeDocument/2006/relationships/customXml" Target="../ink/ink2843.xml"/><Relationship Id="rId231" Type="http://schemas.openxmlformats.org/officeDocument/2006/relationships/customXml" Target="../ink/ink2946.xml"/><Relationship Id="rId273" Type="http://schemas.openxmlformats.org/officeDocument/2006/relationships/customXml" Target="../ink/ink2967.xml"/><Relationship Id="rId329" Type="http://schemas.openxmlformats.org/officeDocument/2006/relationships/customXml" Target="../ink/ink2995.xml"/><Relationship Id="rId480" Type="http://schemas.openxmlformats.org/officeDocument/2006/relationships/image" Target="../media/image3056.png"/><Relationship Id="rId536" Type="http://schemas.openxmlformats.org/officeDocument/2006/relationships/image" Target="../media/image3084.png"/><Relationship Id="rId68" Type="http://schemas.openxmlformats.org/officeDocument/2006/relationships/customXml" Target="../ink/ink2864.xml"/><Relationship Id="rId133" Type="http://schemas.openxmlformats.org/officeDocument/2006/relationships/customXml" Target="../ink/ink2897.xml"/><Relationship Id="rId175" Type="http://schemas.openxmlformats.org/officeDocument/2006/relationships/customXml" Target="../ink/ink2918.xml"/><Relationship Id="rId340" Type="http://schemas.openxmlformats.org/officeDocument/2006/relationships/image" Target="../media/image2986.png"/><Relationship Id="rId578" Type="http://schemas.openxmlformats.org/officeDocument/2006/relationships/image" Target="../media/image3105.png"/><Relationship Id="rId200" Type="http://schemas.openxmlformats.org/officeDocument/2006/relationships/image" Target="../media/image2916.png"/><Relationship Id="rId382" Type="http://schemas.openxmlformats.org/officeDocument/2006/relationships/image" Target="../media/image3007.png"/><Relationship Id="rId438" Type="http://schemas.openxmlformats.org/officeDocument/2006/relationships/image" Target="../media/image3035.png"/><Relationship Id="rId603" Type="http://schemas.openxmlformats.org/officeDocument/2006/relationships/customXml" Target="../ink/ink3132.xml"/><Relationship Id="rId645" Type="http://schemas.openxmlformats.org/officeDocument/2006/relationships/customXml" Target="../ink/ink3153.xml"/><Relationship Id="rId242" Type="http://schemas.openxmlformats.org/officeDocument/2006/relationships/image" Target="../media/image2937.png"/><Relationship Id="rId284" Type="http://schemas.openxmlformats.org/officeDocument/2006/relationships/image" Target="../media/image2958.png"/><Relationship Id="rId491" Type="http://schemas.openxmlformats.org/officeDocument/2006/relationships/customXml" Target="../ink/ink3076.xml"/><Relationship Id="rId505" Type="http://schemas.openxmlformats.org/officeDocument/2006/relationships/customXml" Target="../ink/ink3083.xml"/><Relationship Id="rId37" Type="http://schemas.openxmlformats.org/officeDocument/2006/relationships/image" Target="../media/image2836.png"/><Relationship Id="rId79" Type="http://schemas.openxmlformats.org/officeDocument/2006/relationships/image" Target="../media/image2856.png"/><Relationship Id="rId102" Type="http://schemas.openxmlformats.org/officeDocument/2006/relationships/customXml" Target="../ink/ink2881.xml"/><Relationship Id="rId144" Type="http://schemas.openxmlformats.org/officeDocument/2006/relationships/image" Target="../media/image2888.png"/><Relationship Id="rId547" Type="http://schemas.openxmlformats.org/officeDocument/2006/relationships/customXml" Target="../ink/ink3104.xml"/><Relationship Id="rId589" Type="http://schemas.openxmlformats.org/officeDocument/2006/relationships/customXml" Target="../ink/ink3125.xml"/><Relationship Id="rId90" Type="http://schemas.openxmlformats.org/officeDocument/2006/relationships/customXml" Target="../ink/ink2875.xml"/><Relationship Id="rId186" Type="http://schemas.openxmlformats.org/officeDocument/2006/relationships/image" Target="../media/image2909.png"/><Relationship Id="rId351" Type="http://schemas.openxmlformats.org/officeDocument/2006/relationships/customXml" Target="../ink/ink3006.xml"/><Relationship Id="rId393" Type="http://schemas.openxmlformats.org/officeDocument/2006/relationships/customXml" Target="../ink/ink3027.xml"/><Relationship Id="rId407" Type="http://schemas.openxmlformats.org/officeDocument/2006/relationships/customXml" Target="../ink/ink3034.xml"/><Relationship Id="rId449" Type="http://schemas.openxmlformats.org/officeDocument/2006/relationships/customXml" Target="../ink/ink3055.xml"/><Relationship Id="rId614" Type="http://schemas.openxmlformats.org/officeDocument/2006/relationships/image" Target="../media/image3123.png"/><Relationship Id="rId656" Type="http://schemas.openxmlformats.org/officeDocument/2006/relationships/image" Target="../media/image3144.png"/><Relationship Id="rId211" Type="http://schemas.openxmlformats.org/officeDocument/2006/relationships/customXml" Target="../ink/ink2936.xml"/><Relationship Id="rId253" Type="http://schemas.openxmlformats.org/officeDocument/2006/relationships/customXml" Target="../ink/ink2957.xml"/><Relationship Id="rId295" Type="http://schemas.openxmlformats.org/officeDocument/2006/relationships/customXml" Target="../ink/ink2978.xml"/><Relationship Id="rId309" Type="http://schemas.openxmlformats.org/officeDocument/2006/relationships/customXml" Target="../ink/ink2985.xml"/><Relationship Id="rId460" Type="http://schemas.openxmlformats.org/officeDocument/2006/relationships/image" Target="../media/image3046.png"/><Relationship Id="rId516" Type="http://schemas.openxmlformats.org/officeDocument/2006/relationships/image" Target="../media/image3074.png"/><Relationship Id="rId48" Type="http://schemas.openxmlformats.org/officeDocument/2006/relationships/customXml" Target="../ink/ink2854.xml"/><Relationship Id="rId113" Type="http://schemas.openxmlformats.org/officeDocument/2006/relationships/customXml" Target="../ink/ink2887.xml"/><Relationship Id="rId320" Type="http://schemas.openxmlformats.org/officeDocument/2006/relationships/image" Target="../media/image2976.png"/><Relationship Id="rId558" Type="http://schemas.openxmlformats.org/officeDocument/2006/relationships/image" Target="../media/image3095.png"/><Relationship Id="rId155" Type="http://schemas.openxmlformats.org/officeDocument/2006/relationships/customXml" Target="../ink/ink2908.xml"/><Relationship Id="rId197" Type="http://schemas.openxmlformats.org/officeDocument/2006/relationships/customXml" Target="../ink/ink2929.xml"/><Relationship Id="rId362" Type="http://schemas.openxmlformats.org/officeDocument/2006/relationships/image" Target="../media/image2997.png"/><Relationship Id="rId418" Type="http://schemas.openxmlformats.org/officeDocument/2006/relationships/image" Target="../media/image3025.png"/><Relationship Id="rId625" Type="http://schemas.openxmlformats.org/officeDocument/2006/relationships/customXml" Target="../ink/ink3143.xml"/><Relationship Id="rId222" Type="http://schemas.openxmlformats.org/officeDocument/2006/relationships/image" Target="../media/image2927.png"/><Relationship Id="rId264" Type="http://schemas.openxmlformats.org/officeDocument/2006/relationships/image" Target="../media/image2948.png"/><Relationship Id="rId471" Type="http://schemas.openxmlformats.org/officeDocument/2006/relationships/customXml" Target="../ink/ink3066.xml"/><Relationship Id="rId667" Type="http://schemas.openxmlformats.org/officeDocument/2006/relationships/customXml" Target="../ink/ink3164.xml"/><Relationship Id="rId17" Type="http://schemas.openxmlformats.org/officeDocument/2006/relationships/image" Target="../media/image2826.png"/><Relationship Id="rId59" Type="http://schemas.openxmlformats.org/officeDocument/2006/relationships/image" Target="../media/image240.png"/><Relationship Id="rId124" Type="http://schemas.openxmlformats.org/officeDocument/2006/relationships/image" Target="../media/image2878.png"/><Relationship Id="rId527" Type="http://schemas.openxmlformats.org/officeDocument/2006/relationships/customXml" Target="../ink/ink3094.xml"/><Relationship Id="rId569" Type="http://schemas.openxmlformats.org/officeDocument/2006/relationships/customXml" Target="../ink/ink3115.xml"/><Relationship Id="rId70" Type="http://schemas.openxmlformats.org/officeDocument/2006/relationships/customXml" Target="../ink/ink2865.xml"/><Relationship Id="rId166" Type="http://schemas.openxmlformats.org/officeDocument/2006/relationships/image" Target="../media/image2899.png"/><Relationship Id="rId331" Type="http://schemas.openxmlformats.org/officeDocument/2006/relationships/customXml" Target="../ink/ink2996.xml"/><Relationship Id="rId373" Type="http://schemas.openxmlformats.org/officeDocument/2006/relationships/customXml" Target="../ink/ink3017.xml"/><Relationship Id="rId429" Type="http://schemas.openxmlformats.org/officeDocument/2006/relationships/customXml" Target="../ink/ink3045.xml"/><Relationship Id="rId580" Type="http://schemas.openxmlformats.org/officeDocument/2006/relationships/image" Target="../media/image3106.png"/><Relationship Id="rId636" Type="http://schemas.openxmlformats.org/officeDocument/2006/relationships/image" Target="../media/image3134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947.xml"/><Relationship Id="rId440" Type="http://schemas.openxmlformats.org/officeDocument/2006/relationships/image" Target="../media/image3036.png"/><Relationship Id="rId28" Type="http://schemas.openxmlformats.org/officeDocument/2006/relationships/customXml" Target="../ink/ink2844.xml"/><Relationship Id="rId275" Type="http://schemas.openxmlformats.org/officeDocument/2006/relationships/customXml" Target="../ink/ink2968.xml"/><Relationship Id="rId300" Type="http://schemas.openxmlformats.org/officeDocument/2006/relationships/image" Target="../media/image2966.png"/><Relationship Id="rId482" Type="http://schemas.openxmlformats.org/officeDocument/2006/relationships/image" Target="../media/image3057.png"/><Relationship Id="rId538" Type="http://schemas.openxmlformats.org/officeDocument/2006/relationships/image" Target="../media/image3085.png"/><Relationship Id="rId81" Type="http://schemas.openxmlformats.org/officeDocument/2006/relationships/image" Target="../media/image2857.png"/><Relationship Id="rId135" Type="http://schemas.openxmlformats.org/officeDocument/2006/relationships/customXml" Target="../ink/ink2898.xml"/><Relationship Id="rId177" Type="http://schemas.openxmlformats.org/officeDocument/2006/relationships/customXml" Target="../ink/ink2919.xml"/><Relationship Id="rId342" Type="http://schemas.openxmlformats.org/officeDocument/2006/relationships/image" Target="../media/image2987.png"/><Relationship Id="rId384" Type="http://schemas.openxmlformats.org/officeDocument/2006/relationships/image" Target="../media/image3008.png"/><Relationship Id="rId591" Type="http://schemas.openxmlformats.org/officeDocument/2006/relationships/customXml" Target="../ink/ink3126.xml"/><Relationship Id="rId605" Type="http://schemas.openxmlformats.org/officeDocument/2006/relationships/customXml" Target="../ink/ink3133.xml"/><Relationship Id="rId202" Type="http://schemas.openxmlformats.org/officeDocument/2006/relationships/image" Target="../media/image2917.png"/><Relationship Id="rId244" Type="http://schemas.openxmlformats.org/officeDocument/2006/relationships/image" Target="../media/image2938.png"/><Relationship Id="rId647" Type="http://schemas.openxmlformats.org/officeDocument/2006/relationships/customXml" Target="../ink/ink3154.xml"/><Relationship Id="rId39" Type="http://schemas.openxmlformats.org/officeDocument/2006/relationships/image" Target="../media/image2837.png"/><Relationship Id="rId286" Type="http://schemas.openxmlformats.org/officeDocument/2006/relationships/image" Target="../media/image2959.png"/><Relationship Id="rId451" Type="http://schemas.openxmlformats.org/officeDocument/2006/relationships/customXml" Target="../ink/ink3056.xml"/><Relationship Id="rId493" Type="http://schemas.openxmlformats.org/officeDocument/2006/relationships/customXml" Target="../ink/ink3077.xml"/><Relationship Id="rId507" Type="http://schemas.openxmlformats.org/officeDocument/2006/relationships/customXml" Target="../ink/ink3084.xml"/><Relationship Id="rId549" Type="http://schemas.openxmlformats.org/officeDocument/2006/relationships/customXml" Target="../ink/ink3105.xml"/><Relationship Id="rId50" Type="http://schemas.openxmlformats.org/officeDocument/2006/relationships/customXml" Target="../ink/ink2855.xml"/><Relationship Id="rId104" Type="http://schemas.openxmlformats.org/officeDocument/2006/relationships/customXml" Target="../ink/ink2882.xml"/><Relationship Id="rId146" Type="http://schemas.openxmlformats.org/officeDocument/2006/relationships/image" Target="../media/image2889.png"/><Relationship Id="rId188" Type="http://schemas.openxmlformats.org/officeDocument/2006/relationships/image" Target="../media/image2910.png"/><Relationship Id="rId311" Type="http://schemas.openxmlformats.org/officeDocument/2006/relationships/customXml" Target="../ink/ink2986.xml"/><Relationship Id="rId353" Type="http://schemas.openxmlformats.org/officeDocument/2006/relationships/customXml" Target="../ink/ink3007.xml"/><Relationship Id="rId395" Type="http://schemas.openxmlformats.org/officeDocument/2006/relationships/customXml" Target="../ink/ink3028.xml"/><Relationship Id="rId409" Type="http://schemas.openxmlformats.org/officeDocument/2006/relationships/customXml" Target="../ink/ink3035.xml"/><Relationship Id="rId560" Type="http://schemas.openxmlformats.org/officeDocument/2006/relationships/image" Target="../media/image3096.png"/><Relationship Id="rId92" Type="http://schemas.openxmlformats.org/officeDocument/2006/relationships/customXml" Target="../ink/ink2876.xml"/><Relationship Id="rId213" Type="http://schemas.openxmlformats.org/officeDocument/2006/relationships/customXml" Target="../ink/ink2937.xml"/><Relationship Id="rId420" Type="http://schemas.openxmlformats.org/officeDocument/2006/relationships/image" Target="../media/image3026.png"/><Relationship Id="rId616" Type="http://schemas.openxmlformats.org/officeDocument/2006/relationships/image" Target="../media/image3124.png"/><Relationship Id="rId658" Type="http://schemas.openxmlformats.org/officeDocument/2006/relationships/image" Target="../media/image3145.png"/><Relationship Id="rId255" Type="http://schemas.openxmlformats.org/officeDocument/2006/relationships/customXml" Target="../ink/ink2958.xml"/><Relationship Id="rId297" Type="http://schemas.openxmlformats.org/officeDocument/2006/relationships/customXml" Target="../ink/ink2979.xml"/><Relationship Id="rId462" Type="http://schemas.openxmlformats.org/officeDocument/2006/relationships/image" Target="../media/image3047.png"/><Relationship Id="rId518" Type="http://schemas.openxmlformats.org/officeDocument/2006/relationships/image" Target="../media/image3075.png"/><Relationship Id="rId115" Type="http://schemas.openxmlformats.org/officeDocument/2006/relationships/customXml" Target="../ink/ink2888.xml"/><Relationship Id="rId157" Type="http://schemas.openxmlformats.org/officeDocument/2006/relationships/customXml" Target="../ink/ink2909.xml"/><Relationship Id="rId322" Type="http://schemas.openxmlformats.org/officeDocument/2006/relationships/image" Target="../media/image2977.png"/><Relationship Id="rId364" Type="http://schemas.openxmlformats.org/officeDocument/2006/relationships/image" Target="../media/image2998.png"/><Relationship Id="rId61" Type="http://schemas.openxmlformats.org/officeDocument/2006/relationships/image" Target="../media/image2847.png"/><Relationship Id="rId199" Type="http://schemas.openxmlformats.org/officeDocument/2006/relationships/customXml" Target="../ink/ink2930.xml"/><Relationship Id="rId571" Type="http://schemas.openxmlformats.org/officeDocument/2006/relationships/customXml" Target="../ink/ink3116.xml"/><Relationship Id="rId627" Type="http://schemas.openxmlformats.org/officeDocument/2006/relationships/customXml" Target="../ink/ink3144.xml"/><Relationship Id="rId669" Type="http://schemas.openxmlformats.org/officeDocument/2006/relationships/customXml" Target="../ink/ink3165.xml"/><Relationship Id="rId19" Type="http://schemas.openxmlformats.org/officeDocument/2006/relationships/image" Target="../media/image2827.png"/><Relationship Id="rId224" Type="http://schemas.openxmlformats.org/officeDocument/2006/relationships/image" Target="../media/image2928.png"/><Relationship Id="rId266" Type="http://schemas.openxmlformats.org/officeDocument/2006/relationships/image" Target="../media/image2949.png"/><Relationship Id="rId431" Type="http://schemas.openxmlformats.org/officeDocument/2006/relationships/customXml" Target="../ink/ink3046.xml"/><Relationship Id="rId473" Type="http://schemas.openxmlformats.org/officeDocument/2006/relationships/customXml" Target="../ink/ink3067.xml"/><Relationship Id="rId529" Type="http://schemas.openxmlformats.org/officeDocument/2006/relationships/customXml" Target="../ink/ink3095.xml"/><Relationship Id="rId30" Type="http://schemas.openxmlformats.org/officeDocument/2006/relationships/customXml" Target="../ink/ink2845.xml"/><Relationship Id="rId126" Type="http://schemas.openxmlformats.org/officeDocument/2006/relationships/image" Target="../media/image2879.png"/><Relationship Id="rId168" Type="http://schemas.openxmlformats.org/officeDocument/2006/relationships/image" Target="../media/image2900.png"/><Relationship Id="rId333" Type="http://schemas.openxmlformats.org/officeDocument/2006/relationships/customXml" Target="../ink/ink2997.xml"/><Relationship Id="rId540" Type="http://schemas.openxmlformats.org/officeDocument/2006/relationships/image" Target="../media/image3086.png"/><Relationship Id="rId72" Type="http://schemas.openxmlformats.org/officeDocument/2006/relationships/customXml" Target="../ink/ink2866.xml"/><Relationship Id="rId375" Type="http://schemas.openxmlformats.org/officeDocument/2006/relationships/customXml" Target="../ink/ink3018.xml"/><Relationship Id="rId582" Type="http://schemas.openxmlformats.org/officeDocument/2006/relationships/image" Target="../media/image3107.png"/><Relationship Id="rId638" Type="http://schemas.openxmlformats.org/officeDocument/2006/relationships/image" Target="../media/image3135.png"/><Relationship Id="rId3" Type="http://schemas.openxmlformats.org/officeDocument/2006/relationships/image" Target="../media/image2819.png"/><Relationship Id="rId235" Type="http://schemas.openxmlformats.org/officeDocument/2006/relationships/customXml" Target="../ink/ink2948.xml"/><Relationship Id="rId277" Type="http://schemas.openxmlformats.org/officeDocument/2006/relationships/customXml" Target="../ink/ink2969.xml"/><Relationship Id="rId400" Type="http://schemas.openxmlformats.org/officeDocument/2006/relationships/image" Target="../media/image3016.png"/><Relationship Id="rId442" Type="http://schemas.openxmlformats.org/officeDocument/2006/relationships/image" Target="../media/image3037.png"/><Relationship Id="rId484" Type="http://schemas.openxmlformats.org/officeDocument/2006/relationships/image" Target="../media/image3058.png"/><Relationship Id="rId137" Type="http://schemas.openxmlformats.org/officeDocument/2006/relationships/customXml" Target="../ink/ink2899.xml"/><Relationship Id="rId302" Type="http://schemas.openxmlformats.org/officeDocument/2006/relationships/image" Target="../media/image2967.png"/><Relationship Id="rId344" Type="http://schemas.openxmlformats.org/officeDocument/2006/relationships/image" Target="../media/image2988.png"/><Relationship Id="rId41" Type="http://schemas.openxmlformats.org/officeDocument/2006/relationships/image" Target="../media/image2838.png"/><Relationship Id="rId83" Type="http://schemas.openxmlformats.org/officeDocument/2006/relationships/image" Target="../media/image2858.png"/><Relationship Id="rId179" Type="http://schemas.openxmlformats.org/officeDocument/2006/relationships/customXml" Target="../ink/ink2920.xml"/><Relationship Id="rId386" Type="http://schemas.openxmlformats.org/officeDocument/2006/relationships/image" Target="../media/image3009.png"/><Relationship Id="rId551" Type="http://schemas.openxmlformats.org/officeDocument/2006/relationships/customXml" Target="../ink/ink3106.xml"/><Relationship Id="rId593" Type="http://schemas.openxmlformats.org/officeDocument/2006/relationships/customXml" Target="../ink/ink3127.xml"/><Relationship Id="rId607" Type="http://schemas.openxmlformats.org/officeDocument/2006/relationships/customXml" Target="../ink/ink3134.xml"/><Relationship Id="rId649" Type="http://schemas.openxmlformats.org/officeDocument/2006/relationships/customXml" Target="../ink/ink3155.xml"/><Relationship Id="rId190" Type="http://schemas.openxmlformats.org/officeDocument/2006/relationships/image" Target="../media/image2911.png"/><Relationship Id="rId204" Type="http://schemas.openxmlformats.org/officeDocument/2006/relationships/image" Target="../media/image2918.png"/><Relationship Id="rId246" Type="http://schemas.openxmlformats.org/officeDocument/2006/relationships/image" Target="../media/image2939.png"/><Relationship Id="rId288" Type="http://schemas.openxmlformats.org/officeDocument/2006/relationships/image" Target="../media/image2960.png"/><Relationship Id="rId411" Type="http://schemas.openxmlformats.org/officeDocument/2006/relationships/customXml" Target="../ink/ink3036.xml"/><Relationship Id="rId453" Type="http://schemas.openxmlformats.org/officeDocument/2006/relationships/customXml" Target="../ink/ink3057.xml"/><Relationship Id="rId509" Type="http://schemas.openxmlformats.org/officeDocument/2006/relationships/customXml" Target="../ink/ink3085.xml"/><Relationship Id="rId660" Type="http://schemas.openxmlformats.org/officeDocument/2006/relationships/image" Target="../media/image3146.png"/><Relationship Id="rId106" Type="http://schemas.openxmlformats.org/officeDocument/2006/relationships/customXml" Target="../ink/ink2883.xml"/><Relationship Id="rId313" Type="http://schemas.openxmlformats.org/officeDocument/2006/relationships/customXml" Target="../ink/ink2987.xml"/><Relationship Id="rId495" Type="http://schemas.openxmlformats.org/officeDocument/2006/relationships/customXml" Target="../ink/ink3078.xml"/><Relationship Id="rId10" Type="http://schemas.openxmlformats.org/officeDocument/2006/relationships/customXml" Target="../ink/ink2835.xml"/><Relationship Id="rId52" Type="http://schemas.openxmlformats.org/officeDocument/2006/relationships/customXml" Target="../ink/ink2856.xml"/><Relationship Id="rId94" Type="http://schemas.openxmlformats.org/officeDocument/2006/relationships/customXml" Target="../ink/ink2877.xml"/><Relationship Id="rId148" Type="http://schemas.openxmlformats.org/officeDocument/2006/relationships/image" Target="../media/image2890.png"/><Relationship Id="rId355" Type="http://schemas.openxmlformats.org/officeDocument/2006/relationships/customXml" Target="../ink/ink3008.xml"/><Relationship Id="rId397" Type="http://schemas.openxmlformats.org/officeDocument/2006/relationships/customXml" Target="../ink/ink3029.xml"/><Relationship Id="rId520" Type="http://schemas.openxmlformats.org/officeDocument/2006/relationships/image" Target="../media/image3076.png"/><Relationship Id="rId562" Type="http://schemas.openxmlformats.org/officeDocument/2006/relationships/image" Target="../media/image3097.png"/><Relationship Id="rId618" Type="http://schemas.openxmlformats.org/officeDocument/2006/relationships/image" Target="../media/image3125.png"/><Relationship Id="rId215" Type="http://schemas.openxmlformats.org/officeDocument/2006/relationships/customXml" Target="../ink/ink2938.xml"/><Relationship Id="rId257" Type="http://schemas.openxmlformats.org/officeDocument/2006/relationships/customXml" Target="../ink/ink2959.xml"/><Relationship Id="rId422" Type="http://schemas.openxmlformats.org/officeDocument/2006/relationships/image" Target="../media/image3027.png"/><Relationship Id="rId464" Type="http://schemas.openxmlformats.org/officeDocument/2006/relationships/image" Target="../media/image3048.png"/><Relationship Id="rId299" Type="http://schemas.openxmlformats.org/officeDocument/2006/relationships/customXml" Target="../ink/ink2980.xml"/><Relationship Id="rId63" Type="http://schemas.openxmlformats.org/officeDocument/2006/relationships/image" Target="../media/image2848.png"/><Relationship Id="rId159" Type="http://schemas.openxmlformats.org/officeDocument/2006/relationships/customXml" Target="../ink/ink2910.xml"/><Relationship Id="rId366" Type="http://schemas.openxmlformats.org/officeDocument/2006/relationships/image" Target="../media/image2999.png"/><Relationship Id="rId573" Type="http://schemas.openxmlformats.org/officeDocument/2006/relationships/customXml" Target="../ink/ink3117.xml"/><Relationship Id="rId226" Type="http://schemas.openxmlformats.org/officeDocument/2006/relationships/image" Target="../media/image2929.png"/><Relationship Id="rId433" Type="http://schemas.openxmlformats.org/officeDocument/2006/relationships/customXml" Target="../ink/ink3047.xml"/><Relationship Id="rId640" Type="http://schemas.openxmlformats.org/officeDocument/2006/relationships/image" Target="../media/image3136.png"/><Relationship Id="rId74" Type="http://schemas.openxmlformats.org/officeDocument/2006/relationships/customXml" Target="../ink/ink2867.xml"/><Relationship Id="rId377" Type="http://schemas.openxmlformats.org/officeDocument/2006/relationships/customXml" Target="../ink/ink3019.xml"/><Relationship Id="rId500" Type="http://schemas.openxmlformats.org/officeDocument/2006/relationships/image" Target="../media/image3066.png"/><Relationship Id="rId584" Type="http://schemas.openxmlformats.org/officeDocument/2006/relationships/image" Target="../media/image3108.png"/><Relationship Id="rId5" Type="http://schemas.openxmlformats.org/officeDocument/2006/relationships/image" Target="../media/image2820.png"/><Relationship Id="rId237" Type="http://schemas.openxmlformats.org/officeDocument/2006/relationships/customXml" Target="../ink/ink2949.xml"/><Relationship Id="rId444" Type="http://schemas.openxmlformats.org/officeDocument/2006/relationships/image" Target="../media/image3038.png"/><Relationship Id="rId651" Type="http://schemas.openxmlformats.org/officeDocument/2006/relationships/customXml" Target="../ink/ink3156.xml"/><Relationship Id="rId290" Type="http://schemas.openxmlformats.org/officeDocument/2006/relationships/image" Target="../media/image2961.png"/><Relationship Id="rId304" Type="http://schemas.openxmlformats.org/officeDocument/2006/relationships/image" Target="../media/image2968.png"/><Relationship Id="rId388" Type="http://schemas.openxmlformats.org/officeDocument/2006/relationships/image" Target="../media/image3010.png"/><Relationship Id="rId511" Type="http://schemas.openxmlformats.org/officeDocument/2006/relationships/customXml" Target="../ink/ink3086.xml"/><Relationship Id="rId609" Type="http://schemas.openxmlformats.org/officeDocument/2006/relationships/customXml" Target="../ink/ink3135.xml"/><Relationship Id="rId85" Type="http://schemas.openxmlformats.org/officeDocument/2006/relationships/image" Target="../media/image2859.png"/><Relationship Id="rId150" Type="http://schemas.openxmlformats.org/officeDocument/2006/relationships/image" Target="../media/image2891.png"/><Relationship Id="rId595" Type="http://schemas.openxmlformats.org/officeDocument/2006/relationships/customXml" Target="../ink/ink3128.xml"/><Relationship Id="rId248" Type="http://schemas.openxmlformats.org/officeDocument/2006/relationships/image" Target="../media/image2940.png"/><Relationship Id="rId455" Type="http://schemas.openxmlformats.org/officeDocument/2006/relationships/customXml" Target="../ink/ink3058.xml"/><Relationship Id="rId662" Type="http://schemas.openxmlformats.org/officeDocument/2006/relationships/image" Target="../media/image3147.png"/><Relationship Id="rId12" Type="http://schemas.openxmlformats.org/officeDocument/2006/relationships/customXml" Target="../ink/ink2836.xml"/><Relationship Id="rId108" Type="http://schemas.openxmlformats.org/officeDocument/2006/relationships/image" Target="../media/image2870.png"/><Relationship Id="rId315" Type="http://schemas.openxmlformats.org/officeDocument/2006/relationships/customXml" Target="../ink/ink2988.xml"/><Relationship Id="rId522" Type="http://schemas.openxmlformats.org/officeDocument/2006/relationships/image" Target="../media/image3077.png"/><Relationship Id="rId96" Type="http://schemas.openxmlformats.org/officeDocument/2006/relationships/customXml" Target="../ink/ink2878.xml"/><Relationship Id="rId161" Type="http://schemas.openxmlformats.org/officeDocument/2006/relationships/customXml" Target="../ink/ink2911.xml"/><Relationship Id="rId399" Type="http://schemas.openxmlformats.org/officeDocument/2006/relationships/customXml" Target="../ink/ink3030.xml"/><Relationship Id="rId259" Type="http://schemas.openxmlformats.org/officeDocument/2006/relationships/customXml" Target="../ink/ink2960.xml"/><Relationship Id="rId466" Type="http://schemas.openxmlformats.org/officeDocument/2006/relationships/image" Target="../media/image3049.png"/><Relationship Id="rId23" Type="http://schemas.openxmlformats.org/officeDocument/2006/relationships/image" Target="../media/image2829.png"/><Relationship Id="rId119" Type="http://schemas.openxmlformats.org/officeDocument/2006/relationships/customXml" Target="../ink/ink2890.xml"/><Relationship Id="rId326" Type="http://schemas.openxmlformats.org/officeDocument/2006/relationships/image" Target="../media/image2979.png"/><Relationship Id="rId533" Type="http://schemas.openxmlformats.org/officeDocument/2006/relationships/customXml" Target="../ink/ink3097.xml"/><Relationship Id="rId172" Type="http://schemas.openxmlformats.org/officeDocument/2006/relationships/image" Target="../media/image2902.png"/><Relationship Id="rId477" Type="http://schemas.openxmlformats.org/officeDocument/2006/relationships/customXml" Target="../ink/ink3069.xml"/><Relationship Id="rId600" Type="http://schemas.openxmlformats.org/officeDocument/2006/relationships/image" Target="../media/image3116.png"/><Relationship Id="rId337" Type="http://schemas.openxmlformats.org/officeDocument/2006/relationships/customXml" Target="../ink/ink2999.xml"/><Relationship Id="rId34" Type="http://schemas.openxmlformats.org/officeDocument/2006/relationships/customXml" Target="../ink/ink2847.xml"/><Relationship Id="rId544" Type="http://schemas.openxmlformats.org/officeDocument/2006/relationships/image" Target="../media/image3088.png"/><Relationship Id="rId183" Type="http://schemas.openxmlformats.org/officeDocument/2006/relationships/customXml" Target="../ink/ink2922.xml"/><Relationship Id="rId390" Type="http://schemas.openxmlformats.org/officeDocument/2006/relationships/image" Target="../media/image3011.png"/><Relationship Id="rId404" Type="http://schemas.openxmlformats.org/officeDocument/2006/relationships/image" Target="../media/image3018.png"/><Relationship Id="rId611" Type="http://schemas.openxmlformats.org/officeDocument/2006/relationships/customXml" Target="../ink/ink3136.xml"/><Relationship Id="rId250" Type="http://schemas.openxmlformats.org/officeDocument/2006/relationships/image" Target="../media/image2941.png"/><Relationship Id="rId488" Type="http://schemas.openxmlformats.org/officeDocument/2006/relationships/image" Target="../media/image3060.png"/><Relationship Id="rId45" Type="http://schemas.openxmlformats.org/officeDocument/2006/relationships/image" Target="../media/image2840.png"/><Relationship Id="rId110" Type="http://schemas.openxmlformats.org/officeDocument/2006/relationships/image" Target="../media/image2871.png"/><Relationship Id="rId348" Type="http://schemas.openxmlformats.org/officeDocument/2006/relationships/image" Target="../media/image2990.png"/><Relationship Id="rId555" Type="http://schemas.openxmlformats.org/officeDocument/2006/relationships/customXml" Target="../ink/ink3108.xml"/><Relationship Id="rId194" Type="http://schemas.openxmlformats.org/officeDocument/2006/relationships/image" Target="../media/image2913.png"/><Relationship Id="rId208" Type="http://schemas.openxmlformats.org/officeDocument/2006/relationships/image" Target="../media/image2920.png"/><Relationship Id="rId415" Type="http://schemas.openxmlformats.org/officeDocument/2006/relationships/customXml" Target="../ink/ink3038.xml"/><Relationship Id="rId622" Type="http://schemas.openxmlformats.org/officeDocument/2006/relationships/image" Target="../media/image3127.png"/><Relationship Id="rId261" Type="http://schemas.openxmlformats.org/officeDocument/2006/relationships/customXml" Target="../ink/ink2961.xml"/><Relationship Id="rId499" Type="http://schemas.openxmlformats.org/officeDocument/2006/relationships/customXml" Target="../ink/ink3080.xml"/><Relationship Id="rId56" Type="http://schemas.openxmlformats.org/officeDocument/2006/relationships/customXml" Target="../ink/ink2858.xml"/><Relationship Id="rId359" Type="http://schemas.openxmlformats.org/officeDocument/2006/relationships/customXml" Target="../ink/ink3010.xml"/><Relationship Id="rId566" Type="http://schemas.openxmlformats.org/officeDocument/2006/relationships/image" Target="../media/image3099.png"/><Relationship Id="rId121" Type="http://schemas.openxmlformats.org/officeDocument/2006/relationships/customXml" Target="../ink/ink2891.xml"/><Relationship Id="rId219" Type="http://schemas.openxmlformats.org/officeDocument/2006/relationships/customXml" Target="../ink/ink2940.xml"/><Relationship Id="rId426" Type="http://schemas.openxmlformats.org/officeDocument/2006/relationships/image" Target="../media/image3029.png"/><Relationship Id="rId633" Type="http://schemas.openxmlformats.org/officeDocument/2006/relationships/customXml" Target="../ink/ink3147.xml"/><Relationship Id="rId67" Type="http://schemas.openxmlformats.org/officeDocument/2006/relationships/image" Target="../media/image2850.png"/><Relationship Id="rId272" Type="http://schemas.openxmlformats.org/officeDocument/2006/relationships/image" Target="../media/image2952.png"/><Relationship Id="rId577" Type="http://schemas.openxmlformats.org/officeDocument/2006/relationships/customXml" Target="../ink/ink3119.xml"/><Relationship Id="rId132" Type="http://schemas.openxmlformats.org/officeDocument/2006/relationships/image" Target="../media/image2882.png"/><Relationship Id="rId437" Type="http://schemas.openxmlformats.org/officeDocument/2006/relationships/customXml" Target="../ink/ink3049.xml"/><Relationship Id="rId644" Type="http://schemas.openxmlformats.org/officeDocument/2006/relationships/image" Target="../media/image3138.png"/><Relationship Id="rId283" Type="http://schemas.openxmlformats.org/officeDocument/2006/relationships/customXml" Target="../ink/ink2972.xml"/><Relationship Id="rId490" Type="http://schemas.openxmlformats.org/officeDocument/2006/relationships/image" Target="../media/image3061.png"/><Relationship Id="rId504" Type="http://schemas.openxmlformats.org/officeDocument/2006/relationships/image" Target="../media/image3068.png"/><Relationship Id="rId78" Type="http://schemas.openxmlformats.org/officeDocument/2006/relationships/customXml" Target="../ink/ink2869.xml"/><Relationship Id="rId143" Type="http://schemas.openxmlformats.org/officeDocument/2006/relationships/customXml" Target="../ink/ink2902.xml"/><Relationship Id="rId350" Type="http://schemas.openxmlformats.org/officeDocument/2006/relationships/image" Target="../media/image2991.png"/><Relationship Id="rId588" Type="http://schemas.openxmlformats.org/officeDocument/2006/relationships/image" Target="../media/image3110.png"/><Relationship Id="rId9" Type="http://schemas.openxmlformats.org/officeDocument/2006/relationships/image" Target="../media/image2822.png"/><Relationship Id="rId210" Type="http://schemas.openxmlformats.org/officeDocument/2006/relationships/image" Target="../media/image2921.png"/><Relationship Id="rId448" Type="http://schemas.openxmlformats.org/officeDocument/2006/relationships/image" Target="../media/image3040.png"/><Relationship Id="rId655" Type="http://schemas.openxmlformats.org/officeDocument/2006/relationships/customXml" Target="../ink/ink3158.xml"/><Relationship Id="rId294" Type="http://schemas.openxmlformats.org/officeDocument/2006/relationships/image" Target="../media/image2963.png"/><Relationship Id="rId308" Type="http://schemas.openxmlformats.org/officeDocument/2006/relationships/image" Target="../media/image2970.png"/><Relationship Id="rId515" Type="http://schemas.openxmlformats.org/officeDocument/2006/relationships/customXml" Target="../ink/ink3088.xml"/><Relationship Id="rId89" Type="http://schemas.openxmlformats.org/officeDocument/2006/relationships/image" Target="../media/image2861.png"/><Relationship Id="rId154" Type="http://schemas.openxmlformats.org/officeDocument/2006/relationships/image" Target="../media/image2893.png"/><Relationship Id="rId361" Type="http://schemas.openxmlformats.org/officeDocument/2006/relationships/customXml" Target="../ink/ink3011.xml"/><Relationship Id="rId599" Type="http://schemas.openxmlformats.org/officeDocument/2006/relationships/customXml" Target="../ink/ink3130.xml"/><Relationship Id="rId459" Type="http://schemas.openxmlformats.org/officeDocument/2006/relationships/customXml" Target="../ink/ink3060.xml"/><Relationship Id="rId666" Type="http://schemas.openxmlformats.org/officeDocument/2006/relationships/image" Target="../media/image3149.png"/><Relationship Id="rId16" Type="http://schemas.openxmlformats.org/officeDocument/2006/relationships/customXml" Target="../ink/ink2838.xml"/><Relationship Id="rId221" Type="http://schemas.openxmlformats.org/officeDocument/2006/relationships/customXml" Target="../ink/ink2941.xml"/><Relationship Id="rId319" Type="http://schemas.openxmlformats.org/officeDocument/2006/relationships/customXml" Target="../ink/ink2990.xml"/><Relationship Id="rId526" Type="http://schemas.openxmlformats.org/officeDocument/2006/relationships/image" Target="../media/image3079.png"/><Relationship Id="rId165" Type="http://schemas.openxmlformats.org/officeDocument/2006/relationships/customXml" Target="../ink/ink2913.xml"/><Relationship Id="rId372" Type="http://schemas.openxmlformats.org/officeDocument/2006/relationships/image" Target="../media/image3002.png"/><Relationship Id="rId232" Type="http://schemas.openxmlformats.org/officeDocument/2006/relationships/image" Target="../media/image2932.png"/><Relationship Id="rId27" Type="http://schemas.openxmlformats.org/officeDocument/2006/relationships/image" Target="../media/image2831.png"/><Relationship Id="rId537" Type="http://schemas.openxmlformats.org/officeDocument/2006/relationships/customXml" Target="../ink/ink3099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433" Type="http://schemas.openxmlformats.org/officeDocument/2006/relationships/image" Target="../media/image216.png"/><Relationship Id="rId268" Type="http://schemas.openxmlformats.org/officeDocument/2006/relationships/customXml" Target="../ink/ink134.xml"/><Relationship Id="rId475" Type="http://schemas.openxmlformats.org/officeDocument/2006/relationships/image" Target="../media/image237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402" Type="http://schemas.openxmlformats.org/officeDocument/2006/relationships/customXml" Target="../ink/ink201.xml"/><Relationship Id="rId279" Type="http://schemas.openxmlformats.org/officeDocument/2006/relationships/image" Target="../media/image139.png"/><Relationship Id="rId444" Type="http://schemas.openxmlformats.org/officeDocument/2006/relationships/customXml" Target="../ink/ink222.xml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6.png"/><Relationship Id="rId248" Type="http://schemas.openxmlformats.org/officeDocument/2006/relationships/customXml" Target="../ink/ink124.xml"/><Relationship Id="rId455" Type="http://schemas.openxmlformats.org/officeDocument/2006/relationships/image" Target="../media/image227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399" Type="http://schemas.openxmlformats.org/officeDocument/2006/relationships/image" Target="../media/image199.png"/><Relationship Id="rId259" Type="http://schemas.openxmlformats.org/officeDocument/2006/relationships/image" Target="../media/image129.png"/><Relationship Id="rId424" Type="http://schemas.openxmlformats.org/officeDocument/2006/relationships/customXml" Target="../ink/ink212.xml"/><Relationship Id="rId466" Type="http://schemas.openxmlformats.org/officeDocument/2006/relationships/customXml" Target="../ink/ink233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435" Type="http://schemas.openxmlformats.org/officeDocument/2006/relationships/image" Target="../media/image217.png"/><Relationship Id="rId477" Type="http://schemas.openxmlformats.org/officeDocument/2006/relationships/image" Target="../media/image238.png"/><Relationship Id="rId281" Type="http://schemas.openxmlformats.org/officeDocument/2006/relationships/image" Target="../media/image140.png"/><Relationship Id="rId337" Type="http://schemas.openxmlformats.org/officeDocument/2006/relationships/image" Target="../media/image168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379" Type="http://schemas.openxmlformats.org/officeDocument/2006/relationships/image" Target="../media/image189.png"/><Relationship Id="rId7" Type="http://schemas.openxmlformats.org/officeDocument/2006/relationships/image" Target="../media/image3.png"/><Relationship Id="rId183" Type="http://schemas.openxmlformats.org/officeDocument/2006/relationships/image" Target="../media/image91.png"/><Relationship Id="rId239" Type="http://schemas.openxmlformats.org/officeDocument/2006/relationships/image" Target="../media/image119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46" Type="http://schemas.openxmlformats.org/officeDocument/2006/relationships/customXml" Target="../ink/ink223.xml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07.png"/><Relationship Id="rId457" Type="http://schemas.openxmlformats.org/officeDocument/2006/relationships/image" Target="../media/image228.png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63" Type="http://schemas.openxmlformats.org/officeDocument/2006/relationships/image" Target="../media/image81.png"/><Relationship Id="rId219" Type="http://schemas.openxmlformats.org/officeDocument/2006/relationships/image" Target="../media/image109.png"/><Relationship Id="rId370" Type="http://schemas.openxmlformats.org/officeDocument/2006/relationships/customXml" Target="../ink/ink185.xml"/><Relationship Id="rId426" Type="http://schemas.openxmlformats.org/officeDocument/2006/relationships/customXml" Target="../ink/ink213.xml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25" Type="http://schemas.openxmlformats.org/officeDocument/2006/relationships/image" Target="../media/image12.png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image" Target="../media/image190.png"/><Relationship Id="rId241" Type="http://schemas.openxmlformats.org/officeDocument/2006/relationships/image" Target="../media/image120.png"/><Relationship Id="rId437" Type="http://schemas.openxmlformats.org/officeDocument/2006/relationships/image" Target="../media/image218.png"/><Relationship Id="rId479" Type="http://schemas.openxmlformats.org/officeDocument/2006/relationships/image" Target="../media/image239.png"/><Relationship Id="rId36" Type="http://schemas.openxmlformats.org/officeDocument/2006/relationships/customXml" Target="../ink/ink18.xml"/><Relationship Id="rId283" Type="http://schemas.openxmlformats.org/officeDocument/2006/relationships/image" Target="../media/image141.png"/><Relationship Id="rId339" Type="http://schemas.openxmlformats.org/officeDocument/2006/relationships/image" Target="../media/image169.png"/><Relationship Id="rId78" Type="http://schemas.openxmlformats.org/officeDocument/2006/relationships/customXml" Target="../ink/ink39.xml"/><Relationship Id="rId101" Type="http://schemas.openxmlformats.org/officeDocument/2006/relationships/image" Target="../media/image50.png"/><Relationship Id="rId143" Type="http://schemas.openxmlformats.org/officeDocument/2006/relationships/image" Target="../media/image71.png"/><Relationship Id="rId185" Type="http://schemas.openxmlformats.org/officeDocument/2006/relationships/image" Target="../media/image92.png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48" Type="http://schemas.openxmlformats.org/officeDocument/2006/relationships/customXml" Target="../ink/ink224.xml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47" Type="http://schemas.openxmlformats.org/officeDocument/2006/relationships/image" Target="../media/image23.png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image" Target="../media/image180.png"/><Relationship Id="rId196" Type="http://schemas.openxmlformats.org/officeDocument/2006/relationships/customXml" Target="../ink/ink98.xml"/><Relationship Id="rId417" Type="http://schemas.openxmlformats.org/officeDocument/2006/relationships/image" Target="../media/image208.png"/><Relationship Id="rId459" Type="http://schemas.openxmlformats.org/officeDocument/2006/relationships/image" Target="../media/image229.png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63" Type="http://schemas.openxmlformats.org/officeDocument/2006/relationships/image" Target="../media/image131.png"/><Relationship Id="rId319" Type="http://schemas.openxmlformats.org/officeDocument/2006/relationships/image" Target="../media/image159.png"/><Relationship Id="rId470" Type="http://schemas.openxmlformats.org/officeDocument/2006/relationships/customXml" Target="../ink/ink235.xml"/><Relationship Id="rId58" Type="http://schemas.openxmlformats.org/officeDocument/2006/relationships/customXml" Target="../ink/ink29.xml"/><Relationship Id="rId123" Type="http://schemas.openxmlformats.org/officeDocument/2006/relationships/image" Target="../media/image61.png"/><Relationship Id="rId330" Type="http://schemas.openxmlformats.org/officeDocument/2006/relationships/customXml" Target="../ink/ink165.xml"/><Relationship Id="rId165" Type="http://schemas.openxmlformats.org/officeDocument/2006/relationships/image" Target="../media/image82.png"/><Relationship Id="rId372" Type="http://schemas.openxmlformats.org/officeDocument/2006/relationships/customXml" Target="../ink/ink186.xml"/><Relationship Id="rId428" Type="http://schemas.openxmlformats.org/officeDocument/2006/relationships/customXml" Target="../ink/ink214.xml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481" Type="http://schemas.openxmlformats.org/officeDocument/2006/relationships/image" Target="../media/image240.png"/><Relationship Id="rId27" Type="http://schemas.openxmlformats.org/officeDocument/2006/relationships/image" Target="../media/image13.png"/><Relationship Id="rId69" Type="http://schemas.openxmlformats.org/officeDocument/2006/relationships/image" Target="../media/image34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170.png"/><Relationship Id="rId383" Type="http://schemas.openxmlformats.org/officeDocument/2006/relationships/image" Target="../media/image191.png"/><Relationship Id="rId439" Type="http://schemas.openxmlformats.org/officeDocument/2006/relationships/image" Target="../media/image219.png"/><Relationship Id="rId201" Type="http://schemas.openxmlformats.org/officeDocument/2006/relationships/image" Target="../media/image100.png"/><Relationship Id="rId243" Type="http://schemas.openxmlformats.org/officeDocument/2006/relationships/image" Target="../media/image121.png"/><Relationship Id="rId285" Type="http://schemas.openxmlformats.org/officeDocument/2006/relationships/image" Target="../media/image142.png"/><Relationship Id="rId450" Type="http://schemas.openxmlformats.org/officeDocument/2006/relationships/customXml" Target="../ink/ink225.xml"/><Relationship Id="rId38" Type="http://schemas.openxmlformats.org/officeDocument/2006/relationships/customXml" Target="../ink/ink19.xml"/><Relationship Id="rId103" Type="http://schemas.openxmlformats.org/officeDocument/2006/relationships/image" Target="../media/image51.png"/><Relationship Id="rId310" Type="http://schemas.openxmlformats.org/officeDocument/2006/relationships/customXml" Target="../ink/ink15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87" Type="http://schemas.openxmlformats.org/officeDocument/2006/relationships/image" Target="../media/image93.png"/><Relationship Id="rId352" Type="http://schemas.openxmlformats.org/officeDocument/2006/relationships/customXml" Target="../ink/ink176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212" Type="http://schemas.openxmlformats.org/officeDocument/2006/relationships/customXml" Target="../ink/ink106.xml"/><Relationship Id="rId254" Type="http://schemas.openxmlformats.org/officeDocument/2006/relationships/customXml" Target="../ink/ink127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96" Type="http://schemas.openxmlformats.org/officeDocument/2006/relationships/customXml" Target="../ink/ink148.xml"/><Relationship Id="rId461" Type="http://schemas.openxmlformats.org/officeDocument/2006/relationships/image" Target="../media/image230.png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63" Type="http://schemas.openxmlformats.org/officeDocument/2006/relationships/image" Target="../media/image181.png"/><Relationship Id="rId419" Type="http://schemas.openxmlformats.org/officeDocument/2006/relationships/image" Target="../media/image209.png"/><Relationship Id="rId223" Type="http://schemas.openxmlformats.org/officeDocument/2006/relationships/image" Target="../media/image111.png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265" Type="http://schemas.openxmlformats.org/officeDocument/2006/relationships/image" Target="../media/image132.png"/><Relationship Id="rId472" Type="http://schemas.openxmlformats.org/officeDocument/2006/relationships/customXml" Target="../ink/ink236.xml"/><Relationship Id="rId125" Type="http://schemas.openxmlformats.org/officeDocument/2006/relationships/image" Target="../media/image62.png"/><Relationship Id="rId167" Type="http://schemas.openxmlformats.org/officeDocument/2006/relationships/image" Target="../media/image83.png"/><Relationship Id="rId332" Type="http://schemas.openxmlformats.org/officeDocument/2006/relationships/customXml" Target="../ink/ink166.xml"/><Relationship Id="rId374" Type="http://schemas.openxmlformats.org/officeDocument/2006/relationships/customXml" Target="../ink/ink187.xml"/><Relationship Id="rId71" Type="http://schemas.openxmlformats.org/officeDocument/2006/relationships/image" Target="../media/image35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76" Type="http://schemas.openxmlformats.org/officeDocument/2006/relationships/customXml" Target="../ink/ink138.xml"/><Relationship Id="rId441" Type="http://schemas.openxmlformats.org/officeDocument/2006/relationships/image" Target="../media/image220.png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43" Type="http://schemas.openxmlformats.org/officeDocument/2006/relationships/image" Target="../media/image171.png"/><Relationship Id="rId82" Type="http://schemas.openxmlformats.org/officeDocument/2006/relationships/customXml" Target="../ink/ink41.xml"/><Relationship Id="rId203" Type="http://schemas.openxmlformats.org/officeDocument/2006/relationships/image" Target="../media/image101.png"/><Relationship Id="rId385" Type="http://schemas.openxmlformats.org/officeDocument/2006/relationships/image" Target="../media/image192.png"/><Relationship Id="rId245" Type="http://schemas.openxmlformats.org/officeDocument/2006/relationships/image" Target="../media/image122.png"/><Relationship Id="rId287" Type="http://schemas.openxmlformats.org/officeDocument/2006/relationships/image" Target="../media/image143.png"/><Relationship Id="rId410" Type="http://schemas.openxmlformats.org/officeDocument/2006/relationships/customXml" Target="../ink/ink205.xml"/><Relationship Id="rId452" Type="http://schemas.openxmlformats.org/officeDocument/2006/relationships/customXml" Target="../ink/ink226.xml"/><Relationship Id="rId105" Type="http://schemas.openxmlformats.org/officeDocument/2006/relationships/image" Target="../media/image52.png"/><Relationship Id="rId147" Type="http://schemas.openxmlformats.org/officeDocument/2006/relationships/image" Target="../media/image73.png"/><Relationship Id="rId312" Type="http://schemas.openxmlformats.org/officeDocument/2006/relationships/customXml" Target="../ink/ink156.xml"/><Relationship Id="rId354" Type="http://schemas.openxmlformats.org/officeDocument/2006/relationships/customXml" Target="../ink/ink177.xml"/><Relationship Id="rId51" Type="http://schemas.openxmlformats.org/officeDocument/2006/relationships/image" Target="../media/image25.png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96" Type="http://schemas.openxmlformats.org/officeDocument/2006/relationships/customXml" Target="../ink/ink198.xml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21" Type="http://schemas.openxmlformats.org/officeDocument/2006/relationships/image" Target="../media/image210.png"/><Relationship Id="rId442" Type="http://schemas.openxmlformats.org/officeDocument/2006/relationships/customXml" Target="../ink/ink221.xml"/><Relationship Id="rId463" Type="http://schemas.openxmlformats.org/officeDocument/2006/relationships/image" Target="../media/image231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61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65" Type="http://schemas.openxmlformats.org/officeDocument/2006/relationships/image" Target="../media/image182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411" Type="http://schemas.openxmlformats.org/officeDocument/2006/relationships/image" Target="../media/image205.png"/><Relationship Id="rId432" Type="http://schemas.openxmlformats.org/officeDocument/2006/relationships/customXml" Target="../ink/ink216.xml"/><Relationship Id="rId453" Type="http://schemas.openxmlformats.org/officeDocument/2006/relationships/image" Target="../media/image226.png"/><Relationship Id="rId474" Type="http://schemas.openxmlformats.org/officeDocument/2006/relationships/customXml" Target="../ink/ink237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334" Type="http://schemas.openxmlformats.org/officeDocument/2006/relationships/customXml" Target="../ink/ink167.xml"/><Relationship Id="rId355" Type="http://schemas.openxmlformats.org/officeDocument/2006/relationships/image" Target="../media/image177.png"/><Relationship Id="rId376" Type="http://schemas.openxmlformats.org/officeDocument/2006/relationships/customXml" Target="../ink/ink188.xml"/><Relationship Id="rId397" Type="http://schemas.openxmlformats.org/officeDocument/2006/relationships/image" Target="../media/image198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401" Type="http://schemas.openxmlformats.org/officeDocument/2006/relationships/image" Target="../media/image200.png"/><Relationship Id="rId422" Type="http://schemas.openxmlformats.org/officeDocument/2006/relationships/customXml" Target="../ink/ink211.xml"/><Relationship Id="rId443" Type="http://schemas.openxmlformats.org/officeDocument/2006/relationships/image" Target="../media/image221.png"/><Relationship Id="rId464" Type="http://schemas.openxmlformats.org/officeDocument/2006/relationships/customXml" Target="../ink/ink232.xml"/><Relationship Id="rId303" Type="http://schemas.openxmlformats.org/officeDocument/2006/relationships/image" Target="../media/image151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customXml" Target="../ink/ink206.xml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454" Type="http://schemas.openxmlformats.org/officeDocument/2006/relationships/customXml" Target="../ink/ink227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1.png"/><Relationship Id="rId258" Type="http://schemas.openxmlformats.org/officeDocument/2006/relationships/customXml" Target="../ink/ink129.xml"/><Relationship Id="rId465" Type="http://schemas.openxmlformats.org/officeDocument/2006/relationships/image" Target="../media/image232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434" Type="http://schemas.openxmlformats.org/officeDocument/2006/relationships/customXml" Target="../ink/ink217.xml"/><Relationship Id="rId476" Type="http://schemas.openxmlformats.org/officeDocument/2006/relationships/customXml" Target="../ink/ink238.xml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01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2.png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389" Type="http://schemas.openxmlformats.org/officeDocument/2006/relationships/image" Target="../media/image194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12.png"/><Relationship Id="rId467" Type="http://schemas.openxmlformats.org/officeDocument/2006/relationships/image" Target="../media/image233.png"/><Relationship Id="rId271" Type="http://schemas.openxmlformats.org/officeDocument/2006/relationships/image" Target="../media/image135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240" Type="http://schemas.openxmlformats.org/officeDocument/2006/relationships/customXml" Target="../ink/ink120.xml"/><Relationship Id="rId478" Type="http://schemas.openxmlformats.org/officeDocument/2006/relationships/customXml" Target="../ink/ink239.xml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47" Type="http://schemas.openxmlformats.org/officeDocument/2006/relationships/image" Target="../media/image223.png"/><Relationship Id="rId251" Type="http://schemas.openxmlformats.org/officeDocument/2006/relationships/image" Target="../media/image125.png"/><Relationship Id="rId46" Type="http://schemas.openxmlformats.org/officeDocument/2006/relationships/customXml" Target="../ink/ink23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53" Type="http://schemas.openxmlformats.org/officeDocument/2006/relationships/image" Target="../media/image76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99" Type="http://schemas.openxmlformats.org/officeDocument/2006/relationships/image" Target="../media/image49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5.png"/><Relationship Id="rId427" Type="http://schemas.openxmlformats.org/officeDocument/2006/relationships/image" Target="../media/image213.png"/><Relationship Id="rId469" Type="http://schemas.openxmlformats.org/officeDocument/2006/relationships/image" Target="../media/image234.png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73" Type="http://schemas.openxmlformats.org/officeDocument/2006/relationships/image" Target="../media/image136.png"/><Relationship Id="rId329" Type="http://schemas.openxmlformats.org/officeDocument/2006/relationships/image" Target="../media/image164.png"/><Relationship Id="rId480" Type="http://schemas.openxmlformats.org/officeDocument/2006/relationships/customXml" Target="../ink/ink240.xml"/><Relationship Id="rId68" Type="http://schemas.openxmlformats.org/officeDocument/2006/relationships/customXml" Target="../ink/ink34.xml"/><Relationship Id="rId133" Type="http://schemas.openxmlformats.org/officeDocument/2006/relationships/image" Target="../media/image66.png"/><Relationship Id="rId175" Type="http://schemas.openxmlformats.org/officeDocument/2006/relationships/image" Target="../media/image87.png"/><Relationship Id="rId340" Type="http://schemas.openxmlformats.org/officeDocument/2006/relationships/customXml" Target="../ink/ink170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37" Type="http://schemas.openxmlformats.org/officeDocument/2006/relationships/image" Target="../media/image18.png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449" Type="http://schemas.openxmlformats.org/officeDocument/2006/relationships/image" Target="../media/image224.png"/><Relationship Id="rId211" Type="http://schemas.openxmlformats.org/officeDocument/2006/relationships/image" Target="../media/image105.png"/><Relationship Id="rId253" Type="http://schemas.openxmlformats.org/officeDocument/2006/relationships/image" Target="../media/image126.png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customXml" Target="../ink/ink230.xml"/><Relationship Id="rId48" Type="http://schemas.openxmlformats.org/officeDocument/2006/relationships/customXml" Target="../ink/ink24.xml"/><Relationship Id="rId113" Type="http://schemas.openxmlformats.org/officeDocument/2006/relationships/image" Target="../media/image56.png"/><Relationship Id="rId320" Type="http://schemas.openxmlformats.org/officeDocument/2006/relationships/customXml" Target="../ink/ink160.xml"/><Relationship Id="rId155" Type="http://schemas.openxmlformats.org/officeDocument/2006/relationships/image" Target="../media/image77.png"/><Relationship Id="rId197" Type="http://schemas.openxmlformats.org/officeDocument/2006/relationships/image" Target="../media/image98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35.png"/><Relationship Id="rId17" Type="http://schemas.openxmlformats.org/officeDocument/2006/relationships/image" Target="../media/image8.png"/><Relationship Id="rId59" Type="http://schemas.openxmlformats.org/officeDocument/2006/relationships/image" Target="../media/image29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65.png"/><Relationship Id="rId373" Type="http://schemas.openxmlformats.org/officeDocument/2006/relationships/image" Target="../media/image186.png"/><Relationship Id="rId429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6.png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275" Type="http://schemas.openxmlformats.org/officeDocument/2006/relationships/image" Target="../media/image137.png"/><Relationship Id="rId300" Type="http://schemas.openxmlformats.org/officeDocument/2006/relationships/customXml" Target="../ink/ink15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77" Type="http://schemas.openxmlformats.org/officeDocument/2006/relationships/image" Target="../media/image88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39" Type="http://schemas.openxmlformats.org/officeDocument/2006/relationships/image" Target="../media/image19.png"/><Relationship Id="rId286" Type="http://schemas.openxmlformats.org/officeDocument/2006/relationships/customXml" Target="../ink/ink143.xml"/><Relationship Id="rId451" Type="http://schemas.openxmlformats.org/officeDocument/2006/relationships/image" Target="../media/image225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53" Type="http://schemas.openxmlformats.org/officeDocument/2006/relationships/image" Target="../media/image176.png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420" Type="http://schemas.openxmlformats.org/officeDocument/2006/relationships/customXml" Target="../ink/ink210.xml"/><Relationship Id="rId255" Type="http://schemas.openxmlformats.org/officeDocument/2006/relationships/image" Target="../media/image127.png"/><Relationship Id="rId297" Type="http://schemas.openxmlformats.org/officeDocument/2006/relationships/image" Target="../media/image148.png"/><Relationship Id="rId462" Type="http://schemas.openxmlformats.org/officeDocument/2006/relationships/customXml" Target="../ink/ink231.xml"/><Relationship Id="rId115" Type="http://schemas.openxmlformats.org/officeDocument/2006/relationships/image" Target="../media/image57.png"/><Relationship Id="rId157" Type="http://schemas.openxmlformats.org/officeDocument/2006/relationships/image" Target="../media/image78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61" Type="http://schemas.openxmlformats.org/officeDocument/2006/relationships/image" Target="../media/image30.png"/><Relationship Id="rId199" Type="http://schemas.openxmlformats.org/officeDocument/2006/relationships/image" Target="../media/image99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image" Target="../media/image215.png"/><Relationship Id="rId473" Type="http://schemas.openxmlformats.org/officeDocument/2006/relationships/image" Target="../media/image236.png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image" Target="../media/image166.png"/><Relationship Id="rId72" Type="http://schemas.openxmlformats.org/officeDocument/2006/relationships/customXml" Target="../ink/ink36.xml"/><Relationship Id="rId375" Type="http://schemas.openxmlformats.org/officeDocument/2006/relationships/image" Target="../media/image187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8.png"/><Relationship Id="rId21" Type="http://schemas.openxmlformats.org/officeDocument/2006/relationships/image" Target="../media/image250.png"/><Relationship Id="rId324" Type="http://schemas.openxmlformats.org/officeDocument/2006/relationships/customXml" Target="../ink/ink402.xml"/><Relationship Id="rId531" Type="http://schemas.openxmlformats.org/officeDocument/2006/relationships/image" Target="../media/image505.png"/><Relationship Id="rId629" Type="http://schemas.openxmlformats.org/officeDocument/2006/relationships/image" Target="../media/image554.png"/><Relationship Id="rId170" Type="http://schemas.openxmlformats.org/officeDocument/2006/relationships/customXml" Target="../ink/ink325.xml"/><Relationship Id="rId268" Type="http://schemas.openxmlformats.org/officeDocument/2006/relationships/customXml" Target="../ink/ink374.xml"/><Relationship Id="rId475" Type="http://schemas.openxmlformats.org/officeDocument/2006/relationships/image" Target="../media/image477.png"/><Relationship Id="rId32" Type="http://schemas.openxmlformats.org/officeDocument/2006/relationships/customXml" Target="../ink/ink256.xml"/><Relationship Id="rId128" Type="http://schemas.openxmlformats.org/officeDocument/2006/relationships/customXml" Target="../ink/ink304.xml"/><Relationship Id="rId335" Type="http://schemas.openxmlformats.org/officeDocument/2006/relationships/image" Target="../media/image407.png"/><Relationship Id="rId542" Type="http://schemas.openxmlformats.org/officeDocument/2006/relationships/customXml" Target="../ink/ink511.xml"/><Relationship Id="rId181" Type="http://schemas.openxmlformats.org/officeDocument/2006/relationships/image" Target="../media/image330.png"/><Relationship Id="rId402" Type="http://schemas.openxmlformats.org/officeDocument/2006/relationships/customXml" Target="../ink/ink441.xml"/><Relationship Id="rId279" Type="http://schemas.openxmlformats.org/officeDocument/2006/relationships/image" Target="../media/image379.png"/><Relationship Id="rId486" Type="http://schemas.openxmlformats.org/officeDocument/2006/relationships/customXml" Target="../ink/ink483.xml"/><Relationship Id="rId43" Type="http://schemas.openxmlformats.org/officeDocument/2006/relationships/image" Target="../media/image261.png"/><Relationship Id="rId139" Type="http://schemas.openxmlformats.org/officeDocument/2006/relationships/image" Target="../media/image309.png"/><Relationship Id="rId346" Type="http://schemas.openxmlformats.org/officeDocument/2006/relationships/customXml" Target="../ink/ink413.xml"/><Relationship Id="rId553" Type="http://schemas.openxmlformats.org/officeDocument/2006/relationships/image" Target="../media/image516.png"/><Relationship Id="rId192" Type="http://schemas.openxmlformats.org/officeDocument/2006/relationships/customXml" Target="../ink/ink336.xml"/><Relationship Id="rId206" Type="http://schemas.openxmlformats.org/officeDocument/2006/relationships/customXml" Target="../ink/ink343.xml"/><Relationship Id="rId413" Type="http://schemas.openxmlformats.org/officeDocument/2006/relationships/image" Target="../media/image446.png"/><Relationship Id="rId497" Type="http://schemas.openxmlformats.org/officeDocument/2006/relationships/image" Target="../media/image488.png"/><Relationship Id="rId620" Type="http://schemas.openxmlformats.org/officeDocument/2006/relationships/customXml" Target="../ink/ink550.xml"/><Relationship Id="rId357" Type="http://schemas.openxmlformats.org/officeDocument/2006/relationships/image" Target="../media/image418.png"/><Relationship Id="rId54" Type="http://schemas.openxmlformats.org/officeDocument/2006/relationships/customXml" Target="../ink/ink267.xml"/><Relationship Id="rId217" Type="http://schemas.openxmlformats.org/officeDocument/2006/relationships/image" Target="../media/image348.png"/><Relationship Id="rId564" Type="http://schemas.openxmlformats.org/officeDocument/2006/relationships/customXml" Target="../ink/ink522.xml"/><Relationship Id="rId424" Type="http://schemas.openxmlformats.org/officeDocument/2006/relationships/customXml" Target="../ink/ink452.xml"/><Relationship Id="rId631" Type="http://schemas.openxmlformats.org/officeDocument/2006/relationships/image" Target="../media/image555.png"/><Relationship Id="rId270" Type="http://schemas.openxmlformats.org/officeDocument/2006/relationships/customXml" Target="../ink/ink375.xml"/><Relationship Id="rId65" Type="http://schemas.openxmlformats.org/officeDocument/2006/relationships/image" Target="../media/image272.png"/><Relationship Id="rId130" Type="http://schemas.openxmlformats.org/officeDocument/2006/relationships/customXml" Target="../ink/ink305.xml"/><Relationship Id="rId368" Type="http://schemas.openxmlformats.org/officeDocument/2006/relationships/customXml" Target="../ink/ink424.xml"/><Relationship Id="rId575" Type="http://schemas.openxmlformats.org/officeDocument/2006/relationships/image" Target="../media/image527.png"/><Relationship Id="rId228" Type="http://schemas.openxmlformats.org/officeDocument/2006/relationships/customXml" Target="../ink/ink354.xml"/><Relationship Id="rId435" Type="http://schemas.openxmlformats.org/officeDocument/2006/relationships/image" Target="../media/image457.png"/><Relationship Id="rId642" Type="http://schemas.openxmlformats.org/officeDocument/2006/relationships/customXml" Target="../ink/ink561.xml"/><Relationship Id="rId281" Type="http://schemas.openxmlformats.org/officeDocument/2006/relationships/image" Target="../media/image380.png"/><Relationship Id="rId502" Type="http://schemas.openxmlformats.org/officeDocument/2006/relationships/customXml" Target="../ink/ink491.xml"/><Relationship Id="rId76" Type="http://schemas.openxmlformats.org/officeDocument/2006/relationships/customXml" Target="../ink/ink278.xml"/><Relationship Id="rId141" Type="http://schemas.openxmlformats.org/officeDocument/2006/relationships/image" Target="../media/image310.png"/><Relationship Id="rId379" Type="http://schemas.openxmlformats.org/officeDocument/2006/relationships/image" Target="../media/image429.png"/><Relationship Id="rId586" Type="http://schemas.openxmlformats.org/officeDocument/2006/relationships/customXml" Target="../ink/ink533.xml"/><Relationship Id="rId7" Type="http://schemas.openxmlformats.org/officeDocument/2006/relationships/image" Target="../media/image243.png"/><Relationship Id="rId239" Type="http://schemas.openxmlformats.org/officeDocument/2006/relationships/image" Target="../media/image359.png"/><Relationship Id="rId446" Type="http://schemas.openxmlformats.org/officeDocument/2006/relationships/customXml" Target="../ink/ink463.xml"/><Relationship Id="rId653" Type="http://schemas.openxmlformats.org/officeDocument/2006/relationships/image" Target="../media/image566.png"/><Relationship Id="rId292" Type="http://schemas.openxmlformats.org/officeDocument/2006/relationships/customXml" Target="../ink/ink386.xml"/><Relationship Id="rId306" Type="http://schemas.openxmlformats.org/officeDocument/2006/relationships/customXml" Target="../ink/ink393.xml"/><Relationship Id="rId87" Type="http://schemas.openxmlformats.org/officeDocument/2006/relationships/image" Target="../media/image283.png"/><Relationship Id="rId513" Type="http://schemas.openxmlformats.org/officeDocument/2006/relationships/image" Target="../media/image496.png"/><Relationship Id="rId597" Type="http://schemas.openxmlformats.org/officeDocument/2006/relationships/image" Target="../media/image538.png"/><Relationship Id="rId152" Type="http://schemas.openxmlformats.org/officeDocument/2006/relationships/customXml" Target="../ink/ink316.xml"/><Relationship Id="rId457" Type="http://schemas.openxmlformats.org/officeDocument/2006/relationships/image" Target="../media/image468.png"/><Relationship Id="rId664" Type="http://schemas.openxmlformats.org/officeDocument/2006/relationships/customXml" Target="../ink/ink572.xml"/><Relationship Id="rId14" Type="http://schemas.openxmlformats.org/officeDocument/2006/relationships/customXml" Target="../ink/ink247.xml"/><Relationship Id="rId317" Type="http://schemas.openxmlformats.org/officeDocument/2006/relationships/image" Target="../media/image398.png"/><Relationship Id="rId524" Type="http://schemas.openxmlformats.org/officeDocument/2006/relationships/customXml" Target="../ink/ink502.xml"/><Relationship Id="rId98" Type="http://schemas.openxmlformats.org/officeDocument/2006/relationships/customXml" Target="../ink/ink289.xml"/><Relationship Id="rId163" Type="http://schemas.openxmlformats.org/officeDocument/2006/relationships/image" Target="../media/image321.png"/><Relationship Id="rId370" Type="http://schemas.openxmlformats.org/officeDocument/2006/relationships/customXml" Target="../ink/ink425.xml"/><Relationship Id="rId230" Type="http://schemas.openxmlformats.org/officeDocument/2006/relationships/customXml" Target="../ink/ink355.xml"/><Relationship Id="rId468" Type="http://schemas.openxmlformats.org/officeDocument/2006/relationships/customXml" Target="../ink/ink474.xml"/><Relationship Id="rId25" Type="http://schemas.openxmlformats.org/officeDocument/2006/relationships/image" Target="../media/image252.png"/><Relationship Id="rId328" Type="http://schemas.openxmlformats.org/officeDocument/2006/relationships/customXml" Target="../ink/ink404.xml"/><Relationship Id="rId535" Type="http://schemas.openxmlformats.org/officeDocument/2006/relationships/image" Target="../media/image507.png"/><Relationship Id="rId174" Type="http://schemas.openxmlformats.org/officeDocument/2006/relationships/customXml" Target="../ink/ink327.xml"/><Relationship Id="rId381" Type="http://schemas.openxmlformats.org/officeDocument/2006/relationships/image" Target="../media/image430.png"/><Relationship Id="rId602" Type="http://schemas.openxmlformats.org/officeDocument/2006/relationships/customXml" Target="../ink/ink541.xml"/><Relationship Id="rId241" Type="http://schemas.openxmlformats.org/officeDocument/2006/relationships/image" Target="../media/image360.png"/><Relationship Id="rId479" Type="http://schemas.openxmlformats.org/officeDocument/2006/relationships/image" Target="../media/image479.png"/><Relationship Id="rId36" Type="http://schemas.openxmlformats.org/officeDocument/2006/relationships/customXml" Target="../ink/ink258.xml"/><Relationship Id="rId339" Type="http://schemas.openxmlformats.org/officeDocument/2006/relationships/image" Target="../media/image409.png"/><Relationship Id="rId546" Type="http://schemas.openxmlformats.org/officeDocument/2006/relationships/customXml" Target="../ink/ink513.xml"/><Relationship Id="rId101" Type="http://schemas.openxmlformats.org/officeDocument/2006/relationships/image" Target="../media/image290.png"/><Relationship Id="rId185" Type="http://schemas.openxmlformats.org/officeDocument/2006/relationships/image" Target="../media/image332.png"/><Relationship Id="rId406" Type="http://schemas.openxmlformats.org/officeDocument/2006/relationships/customXml" Target="../ink/ink443.xml"/><Relationship Id="rId392" Type="http://schemas.openxmlformats.org/officeDocument/2006/relationships/customXml" Target="../ink/ink436.xml"/><Relationship Id="rId613" Type="http://schemas.openxmlformats.org/officeDocument/2006/relationships/image" Target="../media/image546.png"/><Relationship Id="rId252" Type="http://schemas.openxmlformats.org/officeDocument/2006/relationships/customXml" Target="../ink/ink366.xml"/><Relationship Id="rId47" Type="http://schemas.openxmlformats.org/officeDocument/2006/relationships/image" Target="../media/image263.png"/><Relationship Id="rId112" Type="http://schemas.openxmlformats.org/officeDocument/2006/relationships/customXml" Target="../ink/ink296.xml"/><Relationship Id="rId557" Type="http://schemas.openxmlformats.org/officeDocument/2006/relationships/image" Target="../media/image518.png"/><Relationship Id="rId196" Type="http://schemas.openxmlformats.org/officeDocument/2006/relationships/customXml" Target="../ink/ink338.xml"/><Relationship Id="rId417" Type="http://schemas.openxmlformats.org/officeDocument/2006/relationships/image" Target="../media/image448.png"/><Relationship Id="rId624" Type="http://schemas.openxmlformats.org/officeDocument/2006/relationships/customXml" Target="../ink/ink552.xml"/><Relationship Id="rId263" Type="http://schemas.openxmlformats.org/officeDocument/2006/relationships/image" Target="../media/image371.png"/><Relationship Id="rId470" Type="http://schemas.openxmlformats.org/officeDocument/2006/relationships/customXml" Target="../ink/ink475.xml"/><Relationship Id="rId58" Type="http://schemas.openxmlformats.org/officeDocument/2006/relationships/customXml" Target="../ink/ink269.xml"/><Relationship Id="rId123" Type="http://schemas.openxmlformats.org/officeDocument/2006/relationships/image" Target="../media/image301.png"/><Relationship Id="rId330" Type="http://schemas.openxmlformats.org/officeDocument/2006/relationships/customXml" Target="../ink/ink405.xml"/><Relationship Id="rId568" Type="http://schemas.openxmlformats.org/officeDocument/2006/relationships/customXml" Target="../ink/ink524.xml"/><Relationship Id="rId428" Type="http://schemas.openxmlformats.org/officeDocument/2006/relationships/customXml" Target="../ink/ink454.xml"/><Relationship Id="rId635" Type="http://schemas.openxmlformats.org/officeDocument/2006/relationships/image" Target="../media/image557.png"/><Relationship Id="rId274" Type="http://schemas.openxmlformats.org/officeDocument/2006/relationships/customXml" Target="../ink/ink377.xml"/><Relationship Id="rId481" Type="http://schemas.openxmlformats.org/officeDocument/2006/relationships/image" Target="../media/image480.png"/><Relationship Id="rId69" Type="http://schemas.openxmlformats.org/officeDocument/2006/relationships/image" Target="../media/image274.png"/><Relationship Id="rId134" Type="http://schemas.openxmlformats.org/officeDocument/2006/relationships/customXml" Target="../ink/ink307.xml"/><Relationship Id="rId579" Type="http://schemas.openxmlformats.org/officeDocument/2006/relationships/image" Target="../media/image529.png"/><Relationship Id="rId80" Type="http://schemas.openxmlformats.org/officeDocument/2006/relationships/customXml" Target="../ink/ink280.xml"/><Relationship Id="rId176" Type="http://schemas.openxmlformats.org/officeDocument/2006/relationships/customXml" Target="../ink/ink328.xml"/><Relationship Id="rId341" Type="http://schemas.openxmlformats.org/officeDocument/2006/relationships/image" Target="../media/image410.png"/><Relationship Id="rId383" Type="http://schemas.openxmlformats.org/officeDocument/2006/relationships/image" Target="../media/image431.png"/><Relationship Id="rId439" Type="http://schemas.openxmlformats.org/officeDocument/2006/relationships/image" Target="../media/image459.png"/><Relationship Id="rId590" Type="http://schemas.openxmlformats.org/officeDocument/2006/relationships/customXml" Target="../ink/ink535.xml"/><Relationship Id="rId604" Type="http://schemas.openxmlformats.org/officeDocument/2006/relationships/customXml" Target="../ink/ink542.xml"/><Relationship Id="rId646" Type="http://schemas.openxmlformats.org/officeDocument/2006/relationships/customXml" Target="../ink/ink563.xml"/><Relationship Id="rId201" Type="http://schemas.openxmlformats.org/officeDocument/2006/relationships/image" Target="../media/image340.png"/><Relationship Id="rId243" Type="http://schemas.openxmlformats.org/officeDocument/2006/relationships/image" Target="../media/image361.png"/><Relationship Id="rId285" Type="http://schemas.openxmlformats.org/officeDocument/2006/relationships/image" Target="../media/image382.png"/><Relationship Id="rId450" Type="http://schemas.openxmlformats.org/officeDocument/2006/relationships/customXml" Target="../ink/ink465.xml"/><Relationship Id="rId506" Type="http://schemas.openxmlformats.org/officeDocument/2006/relationships/customXml" Target="../ink/ink493.xml"/><Relationship Id="rId38" Type="http://schemas.openxmlformats.org/officeDocument/2006/relationships/customXml" Target="../ink/ink259.xml"/><Relationship Id="rId103" Type="http://schemas.openxmlformats.org/officeDocument/2006/relationships/image" Target="../media/image291.png"/><Relationship Id="rId310" Type="http://schemas.openxmlformats.org/officeDocument/2006/relationships/customXml" Target="../ink/ink395.xml"/><Relationship Id="rId492" Type="http://schemas.openxmlformats.org/officeDocument/2006/relationships/customXml" Target="../ink/ink486.xml"/><Relationship Id="rId548" Type="http://schemas.openxmlformats.org/officeDocument/2006/relationships/customXml" Target="../ink/ink514.xml"/><Relationship Id="rId91" Type="http://schemas.openxmlformats.org/officeDocument/2006/relationships/image" Target="../media/image285.png"/><Relationship Id="rId145" Type="http://schemas.openxmlformats.org/officeDocument/2006/relationships/image" Target="../media/image312.png"/><Relationship Id="rId187" Type="http://schemas.openxmlformats.org/officeDocument/2006/relationships/image" Target="../media/image333.png"/><Relationship Id="rId352" Type="http://schemas.openxmlformats.org/officeDocument/2006/relationships/customXml" Target="../ink/ink416.xml"/><Relationship Id="rId394" Type="http://schemas.openxmlformats.org/officeDocument/2006/relationships/customXml" Target="../ink/ink437.xml"/><Relationship Id="rId408" Type="http://schemas.openxmlformats.org/officeDocument/2006/relationships/customXml" Target="../ink/ink444.xml"/><Relationship Id="rId615" Type="http://schemas.openxmlformats.org/officeDocument/2006/relationships/image" Target="../media/image547.png"/><Relationship Id="rId212" Type="http://schemas.openxmlformats.org/officeDocument/2006/relationships/customXml" Target="../ink/ink346.xml"/><Relationship Id="rId254" Type="http://schemas.openxmlformats.org/officeDocument/2006/relationships/customXml" Target="../ink/ink367.xml"/><Relationship Id="rId657" Type="http://schemas.openxmlformats.org/officeDocument/2006/relationships/image" Target="../media/image568.png"/><Relationship Id="rId49" Type="http://schemas.openxmlformats.org/officeDocument/2006/relationships/image" Target="../media/image264.png"/><Relationship Id="rId114" Type="http://schemas.openxmlformats.org/officeDocument/2006/relationships/customXml" Target="../ink/ink297.xml"/><Relationship Id="rId296" Type="http://schemas.openxmlformats.org/officeDocument/2006/relationships/customXml" Target="../ink/ink388.xml"/><Relationship Id="rId461" Type="http://schemas.openxmlformats.org/officeDocument/2006/relationships/image" Target="../media/image470.png"/><Relationship Id="rId517" Type="http://schemas.openxmlformats.org/officeDocument/2006/relationships/image" Target="../media/image498.png"/><Relationship Id="rId559" Type="http://schemas.openxmlformats.org/officeDocument/2006/relationships/image" Target="../media/image519.png"/><Relationship Id="rId60" Type="http://schemas.openxmlformats.org/officeDocument/2006/relationships/customXml" Target="../ink/ink270.xml"/><Relationship Id="rId156" Type="http://schemas.openxmlformats.org/officeDocument/2006/relationships/customXml" Target="../ink/ink318.xml"/><Relationship Id="rId198" Type="http://schemas.openxmlformats.org/officeDocument/2006/relationships/customXml" Target="../ink/ink339.xml"/><Relationship Id="rId321" Type="http://schemas.openxmlformats.org/officeDocument/2006/relationships/image" Target="../media/image400.png"/><Relationship Id="rId363" Type="http://schemas.openxmlformats.org/officeDocument/2006/relationships/image" Target="../media/image421.png"/><Relationship Id="rId419" Type="http://schemas.openxmlformats.org/officeDocument/2006/relationships/image" Target="../media/image449.png"/><Relationship Id="rId570" Type="http://schemas.openxmlformats.org/officeDocument/2006/relationships/customXml" Target="../ink/ink525.xml"/><Relationship Id="rId626" Type="http://schemas.openxmlformats.org/officeDocument/2006/relationships/customXml" Target="../ink/ink553.xml"/><Relationship Id="rId223" Type="http://schemas.openxmlformats.org/officeDocument/2006/relationships/image" Target="../media/image351.png"/><Relationship Id="rId430" Type="http://schemas.openxmlformats.org/officeDocument/2006/relationships/customXml" Target="../ink/ink455.xml"/><Relationship Id="rId668" Type="http://schemas.openxmlformats.org/officeDocument/2006/relationships/customXml" Target="../ink/ink574.xml"/><Relationship Id="rId18" Type="http://schemas.openxmlformats.org/officeDocument/2006/relationships/customXml" Target="../ink/ink249.xml"/><Relationship Id="rId265" Type="http://schemas.openxmlformats.org/officeDocument/2006/relationships/image" Target="../media/image372.png"/><Relationship Id="rId472" Type="http://schemas.openxmlformats.org/officeDocument/2006/relationships/customXml" Target="../ink/ink476.xml"/><Relationship Id="rId528" Type="http://schemas.openxmlformats.org/officeDocument/2006/relationships/customXml" Target="../ink/ink504.xml"/><Relationship Id="rId125" Type="http://schemas.openxmlformats.org/officeDocument/2006/relationships/image" Target="../media/image302.png"/><Relationship Id="rId167" Type="http://schemas.openxmlformats.org/officeDocument/2006/relationships/image" Target="../media/image323.png"/><Relationship Id="rId332" Type="http://schemas.openxmlformats.org/officeDocument/2006/relationships/customXml" Target="../ink/ink406.xml"/><Relationship Id="rId374" Type="http://schemas.openxmlformats.org/officeDocument/2006/relationships/customXml" Target="../ink/ink427.xml"/><Relationship Id="rId581" Type="http://schemas.openxmlformats.org/officeDocument/2006/relationships/image" Target="../media/image530.png"/><Relationship Id="rId71" Type="http://schemas.openxmlformats.org/officeDocument/2006/relationships/image" Target="../media/image275.png"/><Relationship Id="rId234" Type="http://schemas.openxmlformats.org/officeDocument/2006/relationships/customXml" Target="../ink/ink357.xml"/><Relationship Id="rId637" Type="http://schemas.openxmlformats.org/officeDocument/2006/relationships/image" Target="../media/image558.png"/><Relationship Id="rId2" Type="http://schemas.openxmlformats.org/officeDocument/2006/relationships/customXml" Target="../ink/ink241.xml"/><Relationship Id="rId29" Type="http://schemas.openxmlformats.org/officeDocument/2006/relationships/image" Target="../media/image254.png"/><Relationship Id="rId276" Type="http://schemas.openxmlformats.org/officeDocument/2006/relationships/customXml" Target="../ink/ink378.xml"/><Relationship Id="rId441" Type="http://schemas.openxmlformats.org/officeDocument/2006/relationships/image" Target="../media/image460.png"/><Relationship Id="rId483" Type="http://schemas.openxmlformats.org/officeDocument/2006/relationships/image" Target="../media/image481.png"/><Relationship Id="rId539" Type="http://schemas.openxmlformats.org/officeDocument/2006/relationships/image" Target="../media/image509.png"/><Relationship Id="rId40" Type="http://schemas.openxmlformats.org/officeDocument/2006/relationships/customXml" Target="../ink/ink260.xml"/><Relationship Id="rId136" Type="http://schemas.openxmlformats.org/officeDocument/2006/relationships/customXml" Target="../ink/ink308.xml"/><Relationship Id="rId178" Type="http://schemas.openxmlformats.org/officeDocument/2006/relationships/customXml" Target="../ink/ink329.xml"/><Relationship Id="rId301" Type="http://schemas.openxmlformats.org/officeDocument/2006/relationships/image" Target="../media/image390.png"/><Relationship Id="rId343" Type="http://schemas.openxmlformats.org/officeDocument/2006/relationships/image" Target="../media/image411.png"/><Relationship Id="rId550" Type="http://schemas.openxmlformats.org/officeDocument/2006/relationships/customXml" Target="../ink/ink515.xml"/><Relationship Id="rId82" Type="http://schemas.openxmlformats.org/officeDocument/2006/relationships/customXml" Target="../ink/ink281.xml"/><Relationship Id="rId203" Type="http://schemas.openxmlformats.org/officeDocument/2006/relationships/image" Target="../media/image341.png"/><Relationship Id="rId385" Type="http://schemas.openxmlformats.org/officeDocument/2006/relationships/image" Target="../media/image432.png"/><Relationship Id="rId592" Type="http://schemas.openxmlformats.org/officeDocument/2006/relationships/customXml" Target="../ink/ink536.xml"/><Relationship Id="rId606" Type="http://schemas.openxmlformats.org/officeDocument/2006/relationships/customXml" Target="../ink/ink543.xml"/><Relationship Id="rId648" Type="http://schemas.openxmlformats.org/officeDocument/2006/relationships/customXml" Target="../ink/ink564.xml"/><Relationship Id="rId245" Type="http://schemas.openxmlformats.org/officeDocument/2006/relationships/image" Target="../media/image362.png"/><Relationship Id="rId287" Type="http://schemas.openxmlformats.org/officeDocument/2006/relationships/image" Target="../media/image383.png"/><Relationship Id="rId410" Type="http://schemas.openxmlformats.org/officeDocument/2006/relationships/customXml" Target="../ink/ink445.xml"/><Relationship Id="rId452" Type="http://schemas.openxmlformats.org/officeDocument/2006/relationships/customXml" Target="../ink/ink466.xml"/><Relationship Id="rId494" Type="http://schemas.openxmlformats.org/officeDocument/2006/relationships/customXml" Target="../ink/ink487.xml"/><Relationship Id="rId508" Type="http://schemas.openxmlformats.org/officeDocument/2006/relationships/customXml" Target="../ink/ink494.xml"/><Relationship Id="rId105" Type="http://schemas.openxmlformats.org/officeDocument/2006/relationships/image" Target="../media/image292.png"/><Relationship Id="rId147" Type="http://schemas.openxmlformats.org/officeDocument/2006/relationships/image" Target="../media/image313.png"/><Relationship Id="rId312" Type="http://schemas.openxmlformats.org/officeDocument/2006/relationships/customXml" Target="../ink/ink396.xml"/><Relationship Id="rId354" Type="http://schemas.openxmlformats.org/officeDocument/2006/relationships/customXml" Target="../ink/ink417.xml"/><Relationship Id="rId51" Type="http://schemas.openxmlformats.org/officeDocument/2006/relationships/image" Target="../media/image265.png"/><Relationship Id="rId93" Type="http://schemas.openxmlformats.org/officeDocument/2006/relationships/image" Target="../media/image286.png"/><Relationship Id="rId189" Type="http://schemas.openxmlformats.org/officeDocument/2006/relationships/image" Target="../media/image334.png"/><Relationship Id="rId396" Type="http://schemas.openxmlformats.org/officeDocument/2006/relationships/customXml" Target="../ink/ink438.xml"/><Relationship Id="rId561" Type="http://schemas.openxmlformats.org/officeDocument/2006/relationships/image" Target="../media/image520.png"/><Relationship Id="rId617" Type="http://schemas.openxmlformats.org/officeDocument/2006/relationships/image" Target="../media/image548.png"/><Relationship Id="rId659" Type="http://schemas.openxmlformats.org/officeDocument/2006/relationships/image" Target="../media/image569.png"/><Relationship Id="rId214" Type="http://schemas.openxmlformats.org/officeDocument/2006/relationships/customXml" Target="../ink/ink347.xml"/><Relationship Id="rId256" Type="http://schemas.openxmlformats.org/officeDocument/2006/relationships/customXml" Target="../ink/ink368.xml"/><Relationship Id="rId298" Type="http://schemas.openxmlformats.org/officeDocument/2006/relationships/customXml" Target="../ink/ink389.xml"/><Relationship Id="rId421" Type="http://schemas.openxmlformats.org/officeDocument/2006/relationships/image" Target="../media/image450.png"/><Relationship Id="rId463" Type="http://schemas.openxmlformats.org/officeDocument/2006/relationships/image" Target="../media/image471.png"/><Relationship Id="rId519" Type="http://schemas.openxmlformats.org/officeDocument/2006/relationships/image" Target="../media/image499.png"/><Relationship Id="rId116" Type="http://schemas.openxmlformats.org/officeDocument/2006/relationships/customXml" Target="../ink/ink298.xml"/><Relationship Id="rId158" Type="http://schemas.openxmlformats.org/officeDocument/2006/relationships/customXml" Target="../ink/ink319.xml"/><Relationship Id="rId323" Type="http://schemas.openxmlformats.org/officeDocument/2006/relationships/image" Target="../media/image401.png"/><Relationship Id="rId530" Type="http://schemas.openxmlformats.org/officeDocument/2006/relationships/customXml" Target="../ink/ink505.xml"/><Relationship Id="rId20" Type="http://schemas.openxmlformats.org/officeDocument/2006/relationships/customXml" Target="../ink/ink250.xml"/><Relationship Id="rId62" Type="http://schemas.openxmlformats.org/officeDocument/2006/relationships/customXml" Target="../ink/ink271.xml"/><Relationship Id="rId365" Type="http://schemas.openxmlformats.org/officeDocument/2006/relationships/image" Target="../media/image422.png"/><Relationship Id="rId572" Type="http://schemas.openxmlformats.org/officeDocument/2006/relationships/customXml" Target="../ink/ink526.xml"/><Relationship Id="rId628" Type="http://schemas.openxmlformats.org/officeDocument/2006/relationships/customXml" Target="../ink/ink554.xml"/><Relationship Id="rId225" Type="http://schemas.openxmlformats.org/officeDocument/2006/relationships/image" Target="../media/image352.png"/><Relationship Id="rId267" Type="http://schemas.openxmlformats.org/officeDocument/2006/relationships/image" Target="../media/image373.png"/><Relationship Id="rId432" Type="http://schemas.openxmlformats.org/officeDocument/2006/relationships/customXml" Target="../ink/ink456.xml"/><Relationship Id="rId474" Type="http://schemas.openxmlformats.org/officeDocument/2006/relationships/customXml" Target="../ink/ink477.xml"/><Relationship Id="rId127" Type="http://schemas.openxmlformats.org/officeDocument/2006/relationships/image" Target="../media/image303.png"/><Relationship Id="rId31" Type="http://schemas.openxmlformats.org/officeDocument/2006/relationships/image" Target="../media/image255.png"/><Relationship Id="rId73" Type="http://schemas.openxmlformats.org/officeDocument/2006/relationships/image" Target="../media/image276.png"/><Relationship Id="rId169" Type="http://schemas.openxmlformats.org/officeDocument/2006/relationships/image" Target="../media/image324.png"/><Relationship Id="rId334" Type="http://schemas.openxmlformats.org/officeDocument/2006/relationships/customXml" Target="../ink/ink407.xml"/><Relationship Id="rId376" Type="http://schemas.openxmlformats.org/officeDocument/2006/relationships/customXml" Target="../ink/ink428.xml"/><Relationship Id="rId541" Type="http://schemas.openxmlformats.org/officeDocument/2006/relationships/image" Target="../media/image510.png"/><Relationship Id="rId583" Type="http://schemas.openxmlformats.org/officeDocument/2006/relationships/image" Target="../media/image531.png"/><Relationship Id="rId639" Type="http://schemas.openxmlformats.org/officeDocument/2006/relationships/image" Target="../media/image559.png"/><Relationship Id="rId4" Type="http://schemas.openxmlformats.org/officeDocument/2006/relationships/customXml" Target="../ink/ink242.xml"/><Relationship Id="rId180" Type="http://schemas.openxmlformats.org/officeDocument/2006/relationships/customXml" Target="../ink/ink330.xml"/><Relationship Id="rId236" Type="http://schemas.openxmlformats.org/officeDocument/2006/relationships/customXml" Target="../ink/ink358.xml"/><Relationship Id="rId278" Type="http://schemas.openxmlformats.org/officeDocument/2006/relationships/customXml" Target="../ink/ink379.xml"/><Relationship Id="rId401" Type="http://schemas.openxmlformats.org/officeDocument/2006/relationships/image" Target="../media/image440.png"/><Relationship Id="rId443" Type="http://schemas.openxmlformats.org/officeDocument/2006/relationships/image" Target="../media/image461.png"/><Relationship Id="rId650" Type="http://schemas.openxmlformats.org/officeDocument/2006/relationships/customXml" Target="../ink/ink565.xml"/><Relationship Id="rId303" Type="http://schemas.openxmlformats.org/officeDocument/2006/relationships/image" Target="../media/image391.png"/><Relationship Id="rId485" Type="http://schemas.openxmlformats.org/officeDocument/2006/relationships/image" Target="../media/image482.png"/><Relationship Id="rId42" Type="http://schemas.openxmlformats.org/officeDocument/2006/relationships/customXml" Target="../ink/ink261.xml"/><Relationship Id="rId84" Type="http://schemas.openxmlformats.org/officeDocument/2006/relationships/customXml" Target="../ink/ink282.xml"/><Relationship Id="rId138" Type="http://schemas.openxmlformats.org/officeDocument/2006/relationships/customXml" Target="../ink/ink309.xml"/><Relationship Id="rId345" Type="http://schemas.openxmlformats.org/officeDocument/2006/relationships/image" Target="../media/image412.png"/><Relationship Id="rId387" Type="http://schemas.openxmlformats.org/officeDocument/2006/relationships/image" Target="../media/image433.png"/><Relationship Id="rId510" Type="http://schemas.openxmlformats.org/officeDocument/2006/relationships/customXml" Target="../ink/ink495.xml"/><Relationship Id="rId552" Type="http://schemas.openxmlformats.org/officeDocument/2006/relationships/customXml" Target="../ink/ink516.xml"/><Relationship Id="rId594" Type="http://schemas.openxmlformats.org/officeDocument/2006/relationships/customXml" Target="../ink/ink537.xml"/><Relationship Id="rId608" Type="http://schemas.openxmlformats.org/officeDocument/2006/relationships/customXml" Target="../ink/ink544.xml"/><Relationship Id="rId191" Type="http://schemas.openxmlformats.org/officeDocument/2006/relationships/image" Target="../media/image335.png"/><Relationship Id="rId205" Type="http://schemas.openxmlformats.org/officeDocument/2006/relationships/image" Target="../media/image342.png"/><Relationship Id="rId247" Type="http://schemas.openxmlformats.org/officeDocument/2006/relationships/image" Target="../media/image363.png"/><Relationship Id="rId412" Type="http://schemas.openxmlformats.org/officeDocument/2006/relationships/customXml" Target="../ink/ink446.xml"/><Relationship Id="rId107" Type="http://schemas.openxmlformats.org/officeDocument/2006/relationships/image" Target="../media/image293.png"/><Relationship Id="rId289" Type="http://schemas.openxmlformats.org/officeDocument/2006/relationships/image" Target="../media/image384.png"/><Relationship Id="rId454" Type="http://schemas.openxmlformats.org/officeDocument/2006/relationships/customXml" Target="../ink/ink467.xml"/><Relationship Id="rId496" Type="http://schemas.openxmlformats.org/officeDocument/2006/relationships/customXml" Target="../ink/ink488.xml"/><Relationship Id="rId661" Type="http://schemas.openxmlformats.org/officeDocument/2006/relationships/image" Target="../media/image570.png"/><Relationship Id="rId11" Type="http://schemas.openxmlformats.org/officeDocument/2006/relationships/image" Target="../media/image245.png"/><Relationship Id="rId53" Type="http://schemas.openxmlformats.org/officeDocument/2006/relationships/image" Target="../media/image266.png"/><Relationship Id="rId149" Type="http://schemas.openxmlformats.org/officeDocument/2006/relationships/image" Target="../media/image314.png"/><Relationship Id="rId314" Type="http://schemas.openxmlformats.org/officeDocument/2006/relationships/customXml" Target="../ink/ink397.xml"/><Relationship Id="rId356" Type="http://schemas.openxmlformats.org/officeDocument/2006/relationships/customXml" Target="../ink/ink418.xml"/><Relationship Id="rId398" Type="http://schemas.openxmlformats.org/officeDocument/2006/relationships/customXml" Target="../ink/ink439.xml"/><Relationship Id="rId521" Type="http://schemas.openxmlformats.org/officeDocument/2006/relationships/image" Target="../media/image500.png"/><Relationship Id="rId563" Type="http://schemas.openxmlformats.org/officeDocument/2006/relationships/image" Target="../media/image521.png"/><Relationship Id="rId619" Type="http://schemas.openxmlformats.org/officeDocument/2006/relationships/image" Target="../media/image549.png"/><Relationship Id="rId95" Type="http://schemas.openxmlformats.org/officeDocument/2006/relationships/image" Target="../media/image287.png"/><Relationship Id="rId160" Type="http://schemas.openxmlformats.org/officeDocument/2006/relationships/customXml" Target="../ink/ink320.xml"/><Relationship Id="rId216" Type="http://schemas.openxmlformats.org/officeDocument/2006/relationships/customXml" Target="../ink/ink348.xml"/><Relationship Id="rId423" Type="http://schemas.openxmlformats.org/officeDocument/2006/relationships/image" Target="../media/image451.png"/><Relationship Id="rId258" Type="http://schemas.openxmlformats.org/officeDocument/2006/relationships/customXml" Target="../ink/ink369.xml"/><Relationship Id="rId465" Type="http://schemas.openxmlformats.org/officeDocument/2006/relationships/image" Target="../media/image472.png"/><Relationship Id="rId630" Type="http://schemas.openxmlformats.org/officeDocument/2006/relationships/customXml" Target="../ink/ink555.xml"/><Relationship Id="rId22" Type="http://schemas.openxmlformats.org/officeDocument/2006/relationships/customXml" Target="../ink/ink251.xml"/><Relationship Id="rId64" Type="http://schemas.openxmlformats.org/officeDocument/2006/relationships/customXml" Target="../ink/ink272.xml"/><Relationship Id="rId118" Type="http://schemas.openxmlformats.org/officeDocument/2006/relationships/customXml" Target="../ink/ink299.xml"/><Relationship Id="rId325" Type="http://schemas.openxmlformats.org/officeDocument/2006/relationships/image" Target="../media/image402.png"/><Relationship Id="rId367" Type="http://schemas.openxmlformats.org/officeDocument/2006/relationships/image" Target="../media/image423.png"/><Relationship Id="rId532" Type="http://schemas.openxmlformats.org/officeDocument/2006/relationships/customXml" Target="../ink/ink506.xml"/><Relationship Id="rId574" Type="http://schemas.openxmlformats.org/officeDocument/2006/relationships/customXml" Target="../ink/ink527.xml"/><Relationship Id="rId171" Type="http://schemas.openxmlformats.org/officeDocument/2006/relationships/image" Target="../media/image325.png"/><Relationship Id="rId227" Type="http://schemas.openxmlformats.org/officeDocument/2006/relationships/image" Target="../media/image353.png"/><Relationship Id="rId269" Type="http://schemas.openxmlformats.org/officeDocument/2006/relationships/image" Target="../media/image374.png"/><Relationship Id="rId434" Type="http://schemas.openxmlformats.org/officeDocument/2006/relationships/customXml" Target="../ink/ink457.xml"/><Relationship Id="rId476" Type="http://schemas.openxmlformats.org/officeDocument/2006/relationships/customXml" Target="../ink/ink478.xml"/><Relationship Id="rId641" Type="http://schemas.openxmlformats.org/officeDocument/2006/relationships/image" Target="../media/image560.png"/><Relationship Id="rId33" Type="http://schemas.openxmlformats.org/officeDocument/2006/relationships/image" Target="../media/image256.png"/><Relationship Id="rId129" Type="http://schemas.openxmlformats.org/officeDocument/2006/relationships/image" Target="../media/image304.png"/><Relationship Id="rId280" Type="http://schemas.openxmlformats.org/officeDocument/2006/relationships/customXml" Target="../ink/ink380.xml"/><Relationship Id="rId336" Type="http://schemas.openxmlformats.org/officeDocument/2006/relationships/customXml" Target="../ink/ink408.xml"/><Relationship Id="rId501" Type="http://schemas.openxmlformats.org/officeDocument/2006/relationships/image" Target="../media/image490.png"/><Relationship Id="rId543" Type="http://schemas.openxmlformats.org/officeDocument/2006/relationships/image" Target="../media/image511.png"/><Relationship Id="rId75" Type="http://schemas.openxmlformats.org/officeDocument/2006/relationships/image" Target="../media/image277.png"/><Relationship Id="rId140" Type="http://schemas.openxmlformats.org/officeDocument/2006/relationships/customXml" Target="../ink/ink310.xml"/><Relationship Id="rId182" Type="http://schemas.openxmlformats.org/officeDocument/2006/relationships/customXml" Target="../ink/ink331.xml"/><Relationship Id="rId378" Type="http://schemas.openxmlformats.org/officeDocument/2006/relationships/customXml" Target="../ink/ink429.xml"/><Relationship Id="rId403" Type="http://schemas.openxmlformats.org/officeDocument/2006/relationships/image" Target="../media/image441.png"/><Relationship Id="rId585" Type="http://schemas.openxmlformats.org/officeDocument/2006/relationships/image" Target="../media/image532.png"/><Relationship Id="rId6" Type="http://schemas.openxmlformats.org/officeDocument/2006/relationships/customXml" Target="../ink/ink243.xml"/><Relationship Id="rId238" Type="http://schemas.openxmlformats.org/officeDocument/2006/relationships/customXml" Target="../ink/ink359.xml"/><Relationship Id="rId445" Type="http://schemas.openxmlformats.org/officeDocument/2006/relationships/image" Target="../media/image462.png"/><Relationship Id="rId487" Type="http://schemas.openxmlformats.org/officeDocument/2006/relationships/image" Target="../media/image483.png"/><Relationship Id="rId610" Type="http://schemas.openxmlformats.org/officeDocument/2006/relationships/customXml" Target="../ink/ink545.xml"/><Relationship Id="rId652" Type="http://schemas.openxmlformats.org/officeDocument/2006/relationships/customXml" Target="../ink/ink566.xml"/><Relationship Id="rId291" Type="http://schemas.openxmlformats.org/officeDocument/2006/relationships/image" Target="../media/image385.png"/><Relationship Id="rId305" Type="http://schemas.openxmlformats.org/officeDocument/2006/relationships/image" Target="../media/image392.png"/><Relationship Id="rId347" Type="http://schemas.openxmlformats.org/officeDocument/2006/relationships/image" Target="../media/image413.png"/><Relationship Id="rId512" Type="http://schemas.openxmlformats.org/officeDocument/2006/relationships/customXml" Target="../ink/ink496.xml"/><Relationship Id="rId44" Type="http://schemas.openxmlformats.org/officeDocument/2006/relationships/customXml" Target="../ink/ink262.xml"/><Relationship Id="rId86" Type="http://schemas.openxmlformats.org/officeDocument/2006/relationships/customXml" Target="../ink/ink283.xml"/><Relationship Id="rId151" Type="http://schemas.openxmlformats.org/officeDocument/2006/relationships/image" Target="../media/image315.png"/><Relationship Id="rId389" Type="http://schemas.openxmlformats.org/officeDocument/2006/relationships/image" Target="../media/image434.png"/><Relationship Id="rId554" Type="http://schemas.openxmlformats.org/officeDocument/2006/relationships/customXml" Target="../ink/ink517.xml"/><Relationship Id="rId596" Type="http://schemas.openxmlformats.org/officeDocument/2006/relationships/customXml" Target="../ink/ink538.xml"/><Relationship Id="rId193" Type="http://schemas.openxmlformats.org/officeDocument/2006/relationships/image" Target="../media/image336.png"/><Relationship Id="rId207" Type="http://schemas.openxmlformats.org/officeDocument/2006/relationships/image" Target="../media/image343.png"/><Relationship Id="rId249" Type="http://schemas.openxmlformats.org/officeDocument/2006/relationships/image" Target="../media/image364.png"/><Relationship Id="rId414" Type="http://schemas.openxmlformats.org/officeDocument/2006/relationships/customXml" Target="../ink/ink447.xml"/><Relationship Id="rId456" Type="http://schemas.openxmlformats.org/officeDocument/2006/relationships/customXml" Target="../ink/ink468.xml"/><Relationship Id="rId498" Type="http://schemas.openxmlformats.org/officeDocument/2006/relationships/customXml" Target="../ink/ink489.xml"/><Relationship Id="rId621" Type="http://schemas.openxmlformats.org/officeDocument/2006/relationships/image" Target="../media/image550.png"/><Relationship Id="rId663" Type="http://schemas.openxmlformats.org/officeDocument/2006/relationships/image" Target="../media/image571.png"/><Relationship Id="rId13" Type="http://schemas.openxmlformats.org/officeDocument/2006/relationships/image" Target="../media/image246.png"/><Relationship Id="rId109" Type="http://schemas.openxmlformats.org/officeDocument/2006/relationships/image" Target="../media/image294.png"/><Relationship Id="rId260" Type="http://schemas.openxmlformats.org/officeDocument/2006/relationships/customXml" Target="../ink/ink370.xml"/><Relationship Id="rId316" Type="http://schemas.openxmlformats.org/officeDocument/2006/relationships/customXml" Target="../ink/ink398.xml"/><Relationship Id="rId523" Type="http://schemas.openxmlformats.org/officeDocument/2006/relationships/image" Target="../media/image501.png"/><Relationship Id="rId55" Type="http://schemas.openxmlformats.org/officeDocument/2006/relationships/image" Target="../media/image267.png"/><Relationship Id="rId97" Type="http://schemas.openxmlformats.org/officeDocument/2006/relationships/image" Target="../media/image288.png"/><Relationship Id="rId120" Type="http://schemas.openxmlformats.org/officeDocument/2006/relationships/customXml" Target="../ink/ink300.xml"/><Relationship Id="rId358" Type="http://schemas.openxmlformats.org/officeDocument/2006/relationships/customXml" Target="../ink/ink419.xml"/><Relationship Id="rId565" Type="http://schemas.openxmlformats.org/officeDocument/2006/relationships/image" Target="../media/image522.png"/><Relationship Id="rId162" Type="http://schemas.openxmlformats.org/officeDocument/2006/relationships/customXml" Target="../ink/ink321.xml"/><Relationship Id="rId218" Type="http://schemas.openxmlformats.org/officeDocument/2006/relationships/customXml" Target="../ink/ink349.xml"/><Relationship Id="rId425" Type="http://schemas.openxmlformats.org/officeDocument/2006/relationships/image" Target="../media/image452.png"/><Relationship Id="rId467" Type="http://schemas.openxmlformats.org/officeDocument/2006/relationships/image" Target="../media/image473.png"/><Relationship Id="rId632" Type="http://schemas.openxmlformats.org/officeDocument/2006/relationships/customXml" Target="../ink/ink556.xml"/><Relationship Id="rId271" Type="http://schemas.openxmlformats.org/officeDocument/2006/relationships/image" Target="../media/image375.png"/><Relationship Id="rId24" Type="http://schemas.openxmlformats.org/officeDocument/2006/relationships/customXml" Target="../ink/ink252.xml"/><Relationship Id="rId66" Type="http://schemas.openxmlformats.org/officeDocument/2006/relationships/customXml" Target="../ink/ink273.xml"/><Relationship Id="rId131" Type="http://schemas.openxmlformats.org/officeDocument/2006/relationships/image" Target="../media/image305.png"/><Relationship Id="rId327" Type="http://schemas.openxmlformats.org/officeDocument/2006/relationships/image" Target="../media/image403.png"/><Relationship Id="rId369" Type="http://schemas.openxmlformats.org/officeDocument/2006/relationships/image" Target="../media/image424.png"/><Relationship Id="rId534" Type="http://schemas.openxmlformats.org/officeDocument/2006/relationships/customXml" Target="../ink/ink507.xml"/><Relationship Id="rId576" Type="http://schemas.openxmlformats.org/officeDocument/2006/relationships/customXml" Target="../ink/ink528.xml"/><Relationship Id="rId173" Type="http://schemas.openxmlformats.org/officeDocument/2006/relationships/image" Target="../media/image326.png"/><Relationship Id="rId229" Type="http://schemas.openxmlformats.org/officeDocument/2006/relationships/image" Target="../media/image354.png"/><Relationship Id="rId380" Type="http://schemas.openxmlformats.org/officeDocument/2006/relationships/customXml" Target="../ink/ink430.xml"/><Relationship Id="rId436" Type="http://schemas.openxmlformats.org/officeDocument/2006/relationships/customXml" Target="../ink/ink458.xml"/><Relationship Id="rId601" Type="http://schemas.openxmlformats.org/officeDocument/2006/relationships/image" Target="../media/image540.png"/><Relationship Id="rId643" Type="http://schemas.openxmlformats.org/officeDocument/2006/relationships/image" Target="../media/image561.png"/><Relationship Id="rId240" Type="http://schemas.openxmlformats.org/officeDocument/2006/relationships/customXml" Target="../ink/ink360.xml"/><Relationship Id="rId478" Type="http://schemas.openxmlformats.org/officeDocument/2006/relationships/customXml" Target="../ink/ink479.xml"/><Relationship Id="rId35" Type="http://schemas.openxmlformats.org/officeDocument/2006/relationships/image" Target="../media/image257.png"/><Relationship Id="rId77" Type="http://schemas.openxmlformats.org/officeDocument/2006/relationships/image" Target="../media/image278.png"/><Relationship Id="rId100" Type="http://schemas.openxmlformats.org/officeDocument/2006/relationships/customXml" Target="../ink/ink290.xml"/><Relationship Id="rId282" Type="http://schemas.openxmlformats.org/officeDocument/2006/relationships/customXml" Target="../ink/ink381.xml"/><Relationship Id="rId338" Type="http://schemas.openxmlformats.org/officeDocument/2006/relationships/customXml" Target="../ink/ink409.xml"/><Relationship Id="rId503" Type="http://schemas.openxmlformats.org/officeDocument/2006/relationships/image" Target="../media/image491.png"/><Relationship Id="rId545" Type="http://schemas.openxmlformats.org/officeDocument/2006/relationships/image" Target="../media/image512.png"/><Relationship Id="rId587" Type="http://schemas.openxmlformats.org/officeDocument/2006/relationships/image" Target="../media/image533.png"/><Relationship Id="rId8" Type="http://schemas.openxmlformats.org/officeDocument/2006/relationships/customXml" Target="../ink/ink244.xml"/><Relationship Id="rId142" Type="http://schemas.openxmlformats.org/officeDocument/2006/relationships/customXml" Target="../ink/ink311.xml"/><Relationship Id="rId184" Type="http://schemas.openxmlformats.org/officeDocument/2006/relationships/customXml" Target="../ink/ink332.xml"/><Relationship Id="rId391" Type="http://schemas.openxmlformats.org/officeDocument/2006/relationships/image" Target="../media/image435.png"/><Relationship Id="rId405" Type="http://schemas.openxmlformats.org/officeDocument/2006/relationships/image" Target="../media/image442.png"/><Relationship Id="rId447" Type="http://schemas.openxmlformats.org/officeDocument/2006/relationships/image" Target="../media/image463.png"/><Relationship Id="rId612" Type="http://schemas.openxmlformats.org/officeDocument/2006/relationships/customXml" Target="../ink/ink546.xml"/><Relationship Id="rId251" Type="http://schemas.openxmlformats.org/officeDocument/2006/relationships/image" Target="../media/image365.png"/><Relationship Id="rId489" Type="http://schemas.openxmlformats.org/officeDocument/2006/relationships/image" Target="../media/image484.png"/><Relationship Id="rId654" Type="http://schemas.openxmlformats.org/officeDocument/2006/relationships/customXml" Target="../ink/ink567.xml"/><Relationship Id="rId46" Type="http://schemas.openxmlformats.org/officeDocument/2006/relationships/customXml" Target="../ink/ink263.xml"/><Relationship Id="rId293" Type="http://schemas.openxmlformats.org/officeDocument/2006/relationships/image" Target="../media/image386.png"/><Relationship Id="rId307" Type="http://schemas.openxmlformats.org/officeDocument/2006/relationships/image" Target="../media/image393.png"/><Relationship Id="rId349" Type="http://schemas.openxmlformats.org/officeDocument/2006/relationships/image" Target="../media/image414.png"/><Relationship Id="rId514" Type="http://schemas.openxmlformats.org/officeDocument/2006/relationships/customXml" Target="../ink/ink497.xml"/><Relationship Id="rId556" Type="http://schemas.openxmlformats.org/officeDocument/2006/relationships/customXml" Target="../ink/ink518.xml"/><Relationship Id="rId88" Type="http://schemas.openxmlformats.org/officeDocument/2006/relationships/customXml" Target="../ink/ink284.xml"/><Relationship Id="rId111" Type="http://schemas.openxmlformats.org/officeDocument/2006/relationships/image" Target="../media/image295.png"/><Relationship Id="rId153" Type="http://schemas.openxmlformats.org/officeDocument/2006/relationships/image" Target="../media/image316.png"/><Relationship Id="rId195" Type="http://schemas.openxmlformats.org/officeDocument/2006/relationships/image" Target="../media/image337.png"/><Relationship Id="rId209" Type="http://schemas.openxmlformats.org/officeDocument/2006/relationships/image" Target="../media/image344.png"/><Relationship Id="rId360" Type="http://schemas.openxmlformats.org/officeDocument/2006/relationships/customXml" Target="../ink/ink420.xml"/><Relationship Id="rId416" Type="http://schemas.openxmlformats.org/officeDocument/2006/relationships/customXml" Target="../ink/ink448.xml"/><Relationship Id="rId598" Type="http://schemas.openxmlformats.org/officeDocument/2006/relationships/customXml" Target="../ink/ink539.xml"/><Relationship Id="rId220" Type="http://schemas.openxmlformats.org/officeDocument/2006/relationships/customXml" Target="../ink/ink350.xml"/><Relationship Id="rId458" Type="http://schemas.openxmlformats.org/officeDocument/2006/relationships/customXml" Target="../ink/ink469.xml"/><Relationship Id="rId623" Type="http://schemas.openxmlformats.org/officeDocument/2006/relationships/image" Target="../media/image551.png"/><Relationship Id="rId665" Type="http://schemas.openxmlformats.org/officeDocument/2006/relationships/image" Target="../media/image572.png"/><Relationship Id="rId15" Type="http://schemas.openxmlformats.org/officeDocument/2006/relationships/image" Target="../media/image247.png"/><Relationship Id="rId57" Type="http://schemas.openxmlformats.org/officeDocument/2006/relationships/image" Target="../media/image268.png"/><Relationship Id="rId262" Type="http://schemas.openxmlformats.org/officeDocument/2006/relationships/customXml" Target="../ink/ink371.xml"/><Relationship Id="rId318" Type="http://schemas.openxmlformats.org/officeDocument/2006/relationships/customXml" Target="../ink/ink399.xml"/><Relationship Id="rId525" Type="http://schemas.openxmlformats.org/officeDocument/2006/relationships/image" Target="../media/image502.png"/><Relationship Id="rId567" Type="http://schemas.openxmlformats.org/officeDocument/2006/relationships/image" Target="../media/image523.png"/><Relationship Id="rId99" Type="http://schemas.openxmlformats.org/officeDocument/2006/relationships/image" Target="../media/image289.png"/><Relationship Id="rId122" Type="http://schemas.openxmlformats.org/officeDocument/2006/relationships/customXml" Target="../ink/ink301.xml"/><Relationship Id="rId164" Type="http://schemas.openxmlformats.org/officeDocument/2006/relationships/customXml" Target="../ink/ink322.xml"/><Relationship Id="rId371" Type="http://schemas.openxmlformats.org/officeDocument/2006/relationships/image" Target="../media/image425.png"/><Relationship Id="rId427" Type="http://schemas.openxmlformats.org/officeDocument/2006/relationships/image" Target="../media/image453.png"/><Relationship Id="rId469" Type="http://schemas.openxmlformats.org/officeDocument/2006/relationships/image" Target="../media/image474.png"/><Relationship Id="rId634" Type="http://schemas.openxmlformats.org/officeDocument/2006/relationships/customXml" Target="../ink/ink557.xml"/><Relationship Id="rId26" Type="http://schemas.openxmlformats.org/officeDocument/2006/relationships/customXml" Target="../ink/ink253.xml"/><Relationship Id="rId231" Type="http://schemas.openxmlformats.org/officeDocument/2006/relationships/image" Target="../media/image355.png"/><Relationship Id="rId273" Type="http://schemas.openxmlformats.org/officeDocument/2006/relationships/image" Target="../media/image376.png"/><Relationship Id="rId329" Type="http://schemas.openxmlformats.org/officeDocument/2006/relationships/image" Target="../media/image404.png"/><Relationship Id="rId480" Type="http://schemas.openxmlformats.org/officeDocument/2006/relationships/customXml" Target="../ink/ink480.xml"/><Relationship Id="rId536" Type="http://schemas.openxmlformats.org/officeDocument/2006/relationships/customXml" Target="../ink/ink508.xml"/><Relationship Id="rId68" Type="http://schemas.openxmlformats.org/officeDocument/2006/relationships/customXml" Target="../ink/ink274.xml"/><Relationship Id="rId133" Type="http://schemas.openxmlformats.org/officeDocument/2006/relationships/image" Target="../media/image306.png"/><Relationship Id="rId175" Type="http://schemas.openxmlformats.org/officeDocument/2006/relationships/image" Target="../media/image327.png"/><Relationship Id="rId340" Type="http://schemas.openxmlformats.org/officeDocument/2006/relationships/customXml" Target="../ink/ink410.xml"/><Relationship Id="rId578" Type="http://schemas.openxmlformats.org/officeDocument/2006/relationships/customXml" Target="../ink/ink529.xml"/><Relationship Id="rId200" Type="http://schemas.openxmlformats.org/officeDocument/2006/relationships/customXml" Target="../ink/ink340.xml"/><Relationship Id="rId382" Type="http://schemas.openxmlformats.org/officeDocument/2006/relationships/customXml" Target="../ink/ink431.xml"/><Relationship Id="rId438" Type="http://schemas.openxmlformats.org/officeDocument/2006/relationships/customXml" Target="../ink/ink459.xml"/><Relationship Id="rId603" Type="http://schemas.openxmlformats.org/officeDocument/2006/relationships/image" Target="../media/image541.png"/><Relationship Id="rId645" Type="http://schemas.openxmlformats.org/officeDocument/2006/relationships/image" Target="../media/image562.png"/><Relationship Id="rId242" Type="http://schemas.openxmlformats.org/officeDocument/2006/relationships/customXml" Target="../ink/ink361.xml"/><Relationship Id="rId284" Type="http://schemas.openxmlformats.org/officeDocument/2006/relationships/customXml" Target="../ink/ink382.xml"/><Relationship Id="rId491" Type="http://schemas.openxmlformats.org/officeDocument/2006/relationships/image" Target="../media/image485.png"/><Relationship Id="rId505" Type="http://schemas.openxmlformats.org/officeDocument/2006/relationships/image" Target="../media/image492.png"/><Relationship Id="rId37" Type="http://schemas.openxmlformats.org/officeDocument/2006/relationships/image" Target="../media/image258.png"/><Relationship Id="rId79" Type="http://schemas.openxmlformats.org/officeDocument/2006/relationships/image" Target="../media/image279.png"/><Relationship Id="rId102" Type="http://schemas.openxmlformats.org/officeDocument/2006/relationships/customXml" Target="../ink/ink291.xml"/><Relationship Id="rId144" Type="http://schemas.openxmlformats.org/officeDocument/2006/relationships/customXml" Target="../ink/ink312.xml"/><Relationship Id="rId547" Type="http://schemas.openxmlformats.org/officeDocument/2006/relationships/image" Target="../media/image513.png"/><Relationship Id="rId589" Type="http://schemas.openxmlformats.org/officeDocument/2006/relationships/image" Target="../media/image534.png"/><Relationship Id="rId90" Type="http://schemas.openxmlformats.org/officeDocument/2006/relationships/customXml" Target="../ink/ink285.xml"/><Relationship Id="rId186" Type="http://schemas.openxmlformats.org/officeDocument/2006/relationships/customXml" Target="../ink/ink333.xml"/><Relationship Id="rId351" Type="http://schemas.openxmlformats.org/officeDocument/2006/relationships/image" Target="../media/image415.png"/><Relationship Id="rId393" Type="http://schemas.openxmlformats.org/officeDocument/2006/relationships/image" Target="../media/image436.png"/><Relationship Id="rId407" Type="http://schemas.openxmlformats.org/officeDocument/2006/relationships/image" Target="../media/image443.png"/><Relationship Id="rId449" Type="http://schemas.openxmlformats.org/officeDocument/2006/relationships/image" Target="../media/image464.png"/><Relationship Id="rId614" Type="http://schemas.openxmlformats.org/officeDocument/2006/relationships/customXml" Target="../ink/ink547.xml"/><Relationship Id="rId656" Type="http://schemas.openxmlformats.org/officeDocument/2006/relationships/customXml" Target="../ink/ink568.xml"/><Relationship Id="rId211" Type="http://schemas.openxmlformats.org/officeDocument/2006/relationships/image" Target="../media/image345.png"/><Relationship Id="rId253" Type="http://schemas.openxmlformats.org/officeDocument/2006/relationships/image" Target="../media/image366.png"/><Relationship Id="rId295" Type="http://schemas.openxmlformats.org/officeDocument/2006/relationships/image" Target="../media/image387.png"/><Relationship Id="rId309" Type="http://schemas.openxmlformats.org/officeDocument/2006/relationships/image" Target="../media/image394.png"/><Relationship Id="rId460" Type="http://schemas.openxmlformats.org/officeDocument/2006/relationships/customXml" Target="../ink/ink470.xml"/><Relationship Id="rId516" Type="http://schemas.openxmlformats.org/officeDocument/2006/relationships/customXml" Target="../ink/ink498.xml"/><Relationship Id="rId48" Type="http://schemas.openxmlformats.org/officeDocument/2006/relationships/customXml" Target="../ink/ink264.xml"/><Relationship Id="rId113" Type="http://schemas.openxmlformats.org/officeDocument/2006/relationships/image" Target="../media/image296.png"/><Relationship Id="rId320" Type="http://schemas.openxmlformats.org/officeDocument/2006/relationships/customXml" Target="../ink/ink400.xml"/><Relationship Id="rId558" Type="http://schemas.openxmlformats.org/officeDocument/2006/relationships/customXml" Target="../ink/ink519.xml"/><Relationship Id="rId155" Type="http://schemas.openxmlformats.org/officeDocument/2006/relationships/image" Target="../media/image317.png"/><Relationship Id="rId197" Type="http://schemas.openxmlformats.org/officeDocument/2006/relationships/image" Target="../media/image338.png"/><Relationship Id="rId362" Type="http://schemas.openxmlformats.org/officeDocument/2006/relationships/customXml" Target="../ink/ink421.xml"/><Relationship Id="rId418" Type="http://schemas.openxmlformats.org/officeDocument/2006/relationships/customXml" Target="../ink/ink449.xml"/><Relationship Id="rId625" Type="http://schemas.openxmlformats.org/officeDocument/2006/relationships/image" Target="../media/image552.png"/><Relationship Id="rId222" Type="http://schemas.openxmlformats.org/officeDocument/2006/relationships/customXml" Target="../ink/ink351.xml"/><Relationship Id="rId264" Type="http://schemas.openxmlformats.org/officeDocument/2006/relationships/customXml" Target="../ink/ink372.xml"/><Relationship Id="rId471" Type="http://schemas.openxmlformats.org/officeDocument/2006/relationships/image" Target="../media/image475.png"/><Relationship Id="rId667" Type="http://schemas.openxmlformats.org/officeDocument/2006/relationships/image" Target="../media/image573.png"/><Relationship Id="rId17" Type="http://schemas.openxmlformats.org/officeDocument/2006/relationships/image" Target="../media/image248.png"/><Relationship Id="rId59" Type="http://schemas.openxmlformats.org/officeDocument/2006/relationships/image" Target="../media/image269.png"/><Relationship Id="rId124" Type="http://schemas.openxmlformats.org/officeDocument/2006/relationships/customXml" Target="../ink/ink302.xml"/><Relationship Id="rId527" Type="http://schemas.openxmlformats.org/officeDocument/2006/relationships/image" Target="../media/image503.png"/><Relationship Id="rId569" Type="http://schemas.openxmlformats.org/officeDocument/2006/relationships/image" Target="../media/image524.png"/><Relationship Id="rId70" Type="http://schemas.openxmlformats.org/officeDocument/2006/relationships/customXml" Target="../ink/ink275.xml"/><Relationship Id="rId166" Type="http://schemas.openxmlformats.org/officeDocument/2006/relationships/customXml" Target="../ink/ink323.xml"/><Relationship Id="rId331" Type="http://schemas.openxmlformats.org/officeDocument/2006/relationships/image" Target="../media/image405.png"/><Relationship Id="rId373" Type="http://schemas.openxmlformats.org/officeDocument/2006/relationships/image" Target="../media/image426.png"/><Relationship Id="rId429" Type="http://schemas.openxmlformats.org/officeDocument/2006/relationships/image" Target="../media/image454.png"/><Relationship Id="rId580" Type="http://schemas.openxmlformats.org/officeDocument/2006/relationships/customXml" Target="../ink/ink530.xml"/><Relationship Id="rId636" Type="http://schemas.openxmlformats.org/officeDocument/2006/relationships/customXml" Target="../ink/ink558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56.png"/><Relationship Id="rId440" Type="http://schemas.openxmlformats.org/officeDocument/2006/relationships/customXml" Target="../ink/ink460.xml"/><Relationship Id="rId28" Type="http://schemas.openxmlformats.org/officeDocument/2006/relationships/customXml" Target="../ink/ink254.xml"/><Relationship Id="rId275" Type="http://schemas.openxmlformats.org/officeDocument/2006/relationships/image" Target="../media/image377.png"/><Relationship Id="rId300" Type="http://schemas.openxmlformats.org/officeDocument/2006/relationships/customXml" Target="../ink/ink390.xml"/><Relationship Id="rId482" Type="http://schemas.openxmlformats.org/officeDocument/2006/relationships/customXml" Target="../ink/ink481.xml"/><Relationship Id="rId538" Type="http://schemas.openxmlformats.org/officeDocument/2006/relationships/customXml" Target="../ink/ink509.xml"/><Relationship Id="rId81" Type="http://schemas.openxmlformats.org/officeDocument/2006/relationships/image" Target="../media/image280.png"/><Relationship Id="rId135" Type="http://schemas.openxmlformats.org/officeDocument/2006/relationships/image" Target="../media/image307.png"/><Relationship Id="rId177" Type="http://schemas.openxmlformats.org/officeDocument/2006/relationships/image" Target="../media/image328.png"/><Relationship Id="rId342" Type="http://schemas.openxmlformats.org/officeDocument/2006/relationships/customXml" Target="../ink/ink411.xml"/><Relationship Id="rId384" Type="http://schemas.openxmlformats.org/officeDocument/2006/relationships/customXml" Target="../ink/ink432.xml"/><Relationship Id="rId591" Type="http://schemas.openxmlformats.org/officeDocument/2006/relationships/image" Target="../media/image535.png"/><Relationship Id="rId605" Type="http://schemas.openxmlformats.org/officeDocument/2006/relationships/image" Target="../media/image542.png"/><Relationship Id="rId202" Type="http://schemas.openxmlformats.org/officeDocument/2006/relationships/customXml" Target="../ink/ink341.xml"/><Relationship Id="rId244" Type="http://schemas.openxmlformats.org/officeDocument/2006/relationships/customXml" Target="../ink/ink362.xml"/><Relationship Id="rId647" Type="http://schemas.openxmlformats.org/officeDocument/2006/relationships/image" Target="../media/image563.png"/><Relationship Id="rId39" Type="http://schemas.openxmlformats.org/officeDocument/2006/relationships/image" Target="../media/image259.png"/><Relationship Id="rId286" Type="http://schemas.openxmlformats.org/officeDocument/2006/relationships/customXml" Target="../ink/ink383.xml"/><Relationship Id="rId451" Type="http://schemas.openxmlformats.org/officeDocument/2006/relationships/image" Target="../media/image465.png"/><Relationship Id="rId493" Type="http://schemas.openxmlformats.org/officeDocument/2006/relationships/image" Target="../media/image486.png"/><Relationship Id="rId507" Type="http://schemas.openxmlformats.org/officeDocument/2006/relationships/image" Target="../media/image493.png"/><Relationship Id="rId549" Type="http://schemas.openxmlformats.org/officeDocument/2006/relationships/image" Target="../media/image514.png"/><Relationship Id="rId50" Type="http://schemas.openxmlformats.org/officeDocument/2006/relationships/customXml" Target="../ink/ink265.xml"/><Relationship Id="rId104" Type="http://schemas.openxmlformats.org/officeDocument/2006/relationships/customXml" Target="../ink/ink292.xml"/><Relationship Id="rId146" Type="http://schemas.openxmlformats.org/officeDocument/2006/relationships/customXml" Target="../ink/ink313.xml"/><Relationship Id="rId188" Type="http://schemas.openxmlformats.org/officeDocument/2006/relationships/customXml" Target="../ink/ink334.xml"/><Relationship Id="rId311" Type="http://schemas.openxmlformats.org/officeDocument/2006/relationships/image" Target="../media/image395.png"/><Relationship Id="rId353" Type="http://schemas.openxmlformats.org/officeDocument/2006/relationships/image" Target="../media/image416.png"/><Relationship Id="rId395" Type="http://schemas.openxmlformats.org/officeDocument/2006/relationships/image" Target="../media/image437.png"/><Relationship Id="rId409" Type="http://schemas.openxmlformats.org/officeDocument/2006/relationships/image" Target="../media/image444.png"/><Relationship Id="rId560" Type="http://schemas.openxmlformats.org/officeDocument/2006/relationships/customXml" Target="../ink/ink520.xml"/><Relationship Id="rId92" Type="http://schemas.openxmlformats.org/officeDocument/2006/relationships/customXml" Target="../ink/ink286.xml"/><Relationship Id="rId213" Type="http://schemas.openxmlformats.org/officeDocument/2006/relationships/image" Target="../media/image346.png"/><Relationship Id="rId420" Type="http://schemas.openxmlformats.org/officeDocument/2006/relationships/customXml" Target="../ink/ink450.xml"/><Relationship Id="rId616" Type="http://schemas.openxmlformats.org/officeDocument/2006/relationships/customXml" Target="../ink/ink548.xml"/><Relationship Id="rId658" Type="http://schemas.openxmlformats.org/officeDocument/2006/relationships/customXml" Target="../ink/ink569.xml"/><Relationship Id="rId255" Type="http://schemas.openxmlformats.org/officeDocument/2006/relationships/image" Target="../media/image367.png"/><Relationship Id="rId297" Type="http://schemas.openxmlformats.org/officeDocument/2006/relationships/image" Target="../media/image388.png"/><Relationship Id="rId462" Type="http://schemas.openxmlformats.org/officeDocument/2006/relationships/customXml" Target="../ink/ink471.xml"/><Relationship Id="rId518" Type="http://schemas.openxmlformats.org/officeDocument/2006/relationships/customXml" Target="../ink/ink499.xml"/><Relationship Id="rId115" Type="http://schemas.openxmlformats.org/officeDocument/2006/relationships/image" Target="../media/image297.png"/><Relationship Id="rId157" Type="http://schemas.openxmlformats.org/officeDocument/2006/relationships/image" Target="../media/image318.png"/><Relationship Id="rId322" Type="http://schemas.openxmlformats.org/officeDocument/2006/relationships/customXml" Target="../ink/ink401.xml"/><Relationship Id="rId364" Type="http://schemas.openxmlformats.org/officeDocument/2006/relationships/customXml" Target="../ink/ink422.xml"/><Relationship Id="rId61" Type="http://schemas.openxmlformats.org/officeDocument/2006/relationships/image" Target="../media/image270.png"/><Relationship Id="rId199" Type="http://schemas.openxmlformats.org/officeDocument/2006/relationships/image" Target="../media/image339.png"/><Relationship Id="rId571" Type="http://schemas.openxmlformats.org/officeDocument/2006/relationships/image" Target="../media/image525.png"/><Relationship Id="rId627" Type="http://schemas.openxmlformats.org/officeDocument/2006/relationships/image" Target="../media/image553.png"/><Relationship Id="rId669" Type="http://schemas.openxmlformats.org/officeDocument/2006/relationships/image" Target="../media/image574.png"/><Relationship Id="rId19" Type="http://schemas.openxmlformats.org/officeDocument/2006/relationships/image" Target="../media/image249.png"/><Relationship Id="rId224" Type="http://schemas.openxmlformats.org/officeDocument/2006/relationships/customXml" Target="../ink/ink352.xml"/><Relationship Id="rId266" Type="http://schemas.openxmlformats.org/officeDocument/2006/relationships/customXml" Target="../ink/ink373.xml"/><Relationship Id="rId431" Type="http://schemas.openxmlformats.org/officeDocument/2006/relationships/image" Target="../media/image455.png"/><Relationship Id="rId473" Type="http://schemas.openxmlformats.org/officeDocument/2006/relationships/image" Target="../media/image476.png"/><Relationship Id="rId529" Type="http://schemas.openxmlformats.org/officeDocument/2006/relationships/image" Target="../media/image504.png"/><Relationship Id="rId30" Type="http://schemas.openxmlformats.org/officeDocument/2006/relationships/customXml" Target="../ink/ink255.xml"/><Relationship Id="rId126" Type="http://schemas.openxmlformats.org/officeDocument/2006/relationships/customXml" Target="../ink/ink303.xml"/><Relationship Id="rId168" Type="http://schemas.openxmlformats.org/officeDocument/2006/relationships/customXml" Target="../ink/ink324.xml"/><Relationship Id="rId333" Type="http://schemas.openxmlformats.org/officeDocument/2006/relationships/image" Target="../media/image406.png"/><Relationship Id="rId540" Type="http://schemas.openxmlformats.org/officeDocument/2006/relationships/customXml" Target="../ink/ink510.xml"/><Relationship Id="rId72" Type="http://schemas.openxmlformats.org/officeDocument/2006/relationships/customXml" Target="../ink/ink276.xml"/><Relationship Id="rId375" Type="http://schemas.openxmlformats.org/officeDocument/2006/relationships/image" Target="../media/image427.png"/><Relationship Id="rId582" Type="http://schemas.openxmlformats.org/officeDocument/2006/relationships/customXml" Target="../ink/ink531.xml"/><Relationship Id="rId638" Type="http://schemas.openxmlformats.org/officeDocument/2006/relationships/customXml" Target="../ink/ink559.xml"/><Relationship Id="rId3" Type="http://schemas.openxmlformats.org/officeDocument/2006/relationships/image" Target="../media/image241.png"/><Relationship Id="rId235" Type="http://schemas.openxmlformats.org/officeDocument/2006/relationships/image" Target="../media/image357.png"/><Relationship Id="rId277" Type="http://schemas.openxmlformats.org/officeDocument/2006/relationships/image" Target="../media/image378.png"/><Relationship Id="rId400" Type="http://schemas.openxmlformats.org/officeDocument/2006/relationships/customXml" Target="../ink/ink440.xml"/><Relationship Id="rId442" Type="http://schemas.openxmlformats.org/officeDocument/2006/relationships/customXml" Target="../ink/ink461.xml"/><Relationship Id="rId484" Type="http://schemas.openxmlformats.org/officeDocument/2006/relationships/customXml" Target="../ink/ink482.xml"/><Relationship Id="rId137" Type="http://schemas.openxmlformats.org/officeDocument/2006/relationships/image" Target="../media/image308.png"/><Relationship Id="rId302" Type="http://schemas.openxmlformats.org/officeDocument/2006/relationships/customXml" Target="../ink/ink391.xml"/><Relationship Id="rId344" Type="http://schemas.openxmlformats.org/officeDocument/2006/relationships/customXml" Target="../ink/ink412.xml"/><Relationship Id="rId41" Type="http://schemas.openxmlformats.org/officeDocument/2006/relationships/image" Target="../media/image260.png"/><Relationship Id="rId83" Type="http://schemas.openxmlformats.org/officeDocument/2006/relationships/image" Target="../media/image281.png"/><Relationship Id="rId179" Type="http://schemas.openxmlformats.org/officeDocument/2006/relationships/image" Target="../media/image329.png"/><Relationship Id="rId386" Type="http://schemas.openxmlformats.org/officeDocument/2006/relationships/customXml" Target="../ink/ink433.xml"/><Relationship Id="rId551" Type="http://schemas.openxmlformats.org/officeDocument/2006/relationships/image" Target="../media/image515.png"/><Relationship Id="rId593" Type="http://schemas.openxmlformats.org/officeDocument/2006/relationships/image" Target="../media/image536.png"/><Relationship Id="rId607" Type="http://schemas.openxmlformats.org/officeDocument/2006/relationships/image" Target="../media/image543.png"/><Relationship Id="rId649" Type="http://schemas.openxmlformats.org/officeDocument/2006/relationships/image" Target="../media/image564.png"/><Relationship Id="rId190" Type="http://schemas.openxmlformats.org/officeDocument/2006/relationships/customXml" Target="../ink/ink335.xml"/><Relationship Id="rId204" Type="http://schemas.openxmlformats.org/officeDocument/2006/relationships/customXml" Target="../ink/ink342.xml"/><Relationship Id="rId246" Type="http://schemas.openxmlformats.org/officeDocument/2006/relationships/customXml" Target="../ink/ink363.xml"/><Relationship Id="rId288" Type="http://schemas.openxmlformats.org/officeDocument/2006/relationships/customXml" Target="../ink/ink384.xml"/><Relationship Id="rId411" Type="http://schemas.openxmlformats.org/officeDocument/2006/relationships/image" Target="../media/image445.png"/><Relationship Id="rId453" Type="http://schemas.openxmlformats.org/officeDocument/2006/relationships/image" Target="../media/image466.png"/><Relationship Id="rId509" Type="http://schemas.openxmlformats.org/officeDocument/2006/relationships/image" Target="../media/image494.png"/><Relationship Id="rId660" Type="http://schemas.openxmlformats.org/officeDocument/2006/relationships/customXml" Target="../ink/ink570.xml"/><Relationship Id="rId106" Type="http://schemas.openxmlformats.org/officeDocument/2006/relationships/customXml" Target="../ink/ink293.xml"/><Relationship Id="rId313" Type="http://schemas.openxmlformats.org/officeDocument/2006/relationships/image" Target="../media/image396.png"/><Relationship Id="rId495" Type="http://schemas.openxmlformats.org/officeDocument/2006/relationships/image" Target="../media/image487.png"/><Relationship Id="rId10" Type="http://schemas.openxmlformats.org/officeDocument/2006/relationships/customXml" Target="../ink/ink245.xml"/><Relationship Id="rId52" Type="http://schemas.openxmlformats.org/officeDocument/2006/relationships/customXml" Target="../ink/ink266.xml"/><Relationship Id="rId94" Type="http://schemas.openxmlformats.org/officeDocument/2006/relationships/customXml" Target="../ink/ink287.xml"/><Relationship Id="rId148" Type="http://schemas.openxmlformats.org/officeDocument/2006/relationships/customXml" Target="../ink/ink314.xml"/><Relationship Id="rId355" Type="http://schemas.openxmlformats.org/officeDocument/2006/relationships/image" Target="../media/image417.png"/><Relationship Id="rId397" Type="http://schemas.openxmlformats.org/officeDocument/2006/relationships/image" Target="../media/image438.png"/><Relationship Id="rId520" Type="http://schemas.openxmlformats.org/officeDocument/2006/relationships/customXml" Target="../ink/ink500.xml"/><Relationship Id="rId562" Type="http://schemas.openxmlformats.org/officeDocument/2006/relationships/customXml" Target="../ink/ink521.xml"/><Relationship Id="rId618" Type="http://schemas.openxmlformats.org/officeDocument/2006/relationships/customXml" Target="../ink/ink549.xml"/><Relationship Id="rId215" Type="http://schemas.openxmlformats.org/officeDocument/2006/relationships/image" Target="../media/image347.png"/><Relationship Id="rId257" Type="http://schemas.openxmlformats.org/officeDocument/2006/relationships/image" Target="../media/image368.png"/><Relationship Id="rId422" Type="http://schemas.openxmlformats.org/officeDocument/2006/relationships/customXml" Target="../ink/ink451.xml"/><Relationship Id="rId464" Type="http://schemas.openxmlformats.org/officeDocument/2006/relationships/customXml" Target="../ink/ink472.xml"/><Relationship Id="rId299" Type="http://schemas.openxmlformats.org/officeDocument/2006/relationships/image" Target="../media/image389.png"/><Relationship Id="rId63" Type="http://schemas.openxmlformats.org/officeDocument/2006/relationships/image" Target="../media/image271.png"/><Relationship Id="rId159" Type="http://schemas.openxmlformats.org/officeDocument/2006/relationships/image" Target="../media/image319.png"/><Relationship Id="rId366" Type="http://schemas.openxmlformats.org/officeDocument/2006/relationships/customXml" Target="../ink/ink423.xml"/><Relationship Id="rId573" Type="http://schemas.openxmlformats.org/officeDocument/2006/relationships/image" Target="../media/image526.png"/><Relationship Id="rId226" Type="http://schemas.openxmlformats.org/officeDocument/2006/relationships/customXml" Target="../ink/ink353.xml"/><Relationship Id="rId433" Type="http://schemas.openxmlformats.org/officeDocument/2006/relationships/image" Target="../media/image456.png"/><Relationship Id="rId640" Type="http://schemas.openxmlformats.org/officeDocument/2006/relationships/customXml" Target="../ink/ink560.xml"/><Relationship Id="rId74" Type="http://schemas.openxmlformats.org/officeDocument/2006/relationships/customXml" Target="../ink/ink277.xml"/><Relationship Id="rId377" Type="http://schemas.openxmlformats.org/officeDocument/2006/relationships/image" Target="../media/image428.png"/><Relationship Id="rId500" Type="http://schemas.openxmlformats.org/officeDocument/2006/relationships/customXml" Target="../ink/ink490.xml"/><Relationship Id="rId584" Type="http://schemas.openxmlformats.org/officeDocument/2006/relationships/customXml" Target="../ink/ink532.xml"/><Relationship Id="rId5" Type="http://schemas.openxmlformats.org/officeDocument/2006/relationships/image" Target="../media/image242.png"/><Relationship Id="rId237" Type="http://schemas.openxmlformats.org/officeDocument/2006/relationships/image" Target="../media/image358.png"/><Relationship Id="rId444" Type="http://schemas.openxmlformats.org/officeDocument/2006/relationships/customXml" Target="../ink/ink462.xml"/><Relationship Id="rId651" Type="http://schemas.openxmlformats.org/officeDocument/2006/relationships/image" Target="../media/image565.png"/><Relationship Id="rId290" Type="http://schemas.openxmlformats.org/officeDocument/2006/relationships/customXml" Target="../ink/ink385.xml"/><Relationship Id="rId304" Type="http://schemas.openxmlformats.org/officeDocument/2006/relationships/customXml" Target="../ink/ink392.xml"/><Relationship Id="rId388" Type="http://schemas.openxmlformats.org/officeDocument/2006/relationships/customXml" Target="../ink/ink434.xml"/><Relationship Id="rId511" Type="http://schemas.openxmlformats.org/officeDocument/2006/relationships/image" Target="../media/image495.png"/><Relationship Id="rId609" Type="http://schemas.openxmlformats.org/officeDocument/2006/relationships/image" Target="../media/image544.png"/><Relationship Id="rId85" Type="http://schemas.openxmlformats.org/officeDocument/2006/relationships/image" Target="../media/image282.png"/><Relationship Id="rId150" Type="http://schemas.openxmlformats.org/officeDocument/2006/relationships/customXml" Target="../ink/ink315.xml"/><Relationship Id="rId595" Type="http://schemas.openxmlformats.org/officeDocument/2006/relationships/image" Target="../media/image537.png"/><Relationship Id="rId248" Type="http://schemas.openxmlformats.org/officeDocument/2006/relationships/customXml" Target="../ink/ink364.xml"/><Relationship Id="rId455" Type="http://schemas.openxmlformats.org/officeDocument/2006/relationships/image" Target="../media/image467.png"/><Relationship Id="rId662" Type="http://schemas.openxmlformats.org/officeDocument/2006/relationships/customXml" Target="../ink/ink571.xml"/><Relationship Id="rId12" Type="http://schemas.openxmlformats.org/officeDocument/2006/relationships/customXml" Target="../ink/ink246.xml"/><Relationship Id="rId108" Type="http://schemas.openxmlformats.org/officeDocument/2006/relationships/customXml" Target="../ink/ink294.xml"/><Relationship Id="rId315" Type="http://schemas.openxmlformats.org/officeDocument/2006/relationships/image" Target="../media/image397.png"/><Relationship Id="rId522" Type="http://schemas.openxmlformats.org/officeDocument/2006/relationships/customXml" Target="../ink/ink501.xml"/><Relationship Id="rId96" Type="http://schemas.openxmlformats.org/officeDocument/2006/relationships/customXml" Target="../ink/ink288.xml"/><Relationship Id="rId161" Type="http://schemas.openxmlformats.org/officeDocument/2006/relationships/image" Target="../media/image320.png"/><Relationship Id="rId399" Type="http://schemas.openxmlformats.org/officeDocument/2006/relationships/image" Target="../media/image439.png"/><Relationship Id="rId259" Type="http://schemas.openxmlformats.org/officeDocument/2006/relationships/image" Target="../media/image369.png"/><Relationship Id="rId466" Type="http://schemas.openxmlformats.org/officeDocument/2006/relationships/customXml" Target="../ink/ink473.xml"/><Relationship Id="rId23" Type="http://schemas.openxmlformats.org/officeDocument/2006/relationships/image" Target="../media/image251.png"/><Relationship Id="rId119" Type="http://schemas.openxmlformats.org/officeDocument/2006/relationships/image" Target="../media/image299.png"/><Relationship Id="rId326" Type="http://schemas.openxmlformats.org/officeDocument/2006/relationships/customXml" Target="../ink/ink403.xml"/><Relationship Id="rId533" Type="http://schemas.openxmlformats.org/officeDocument/2006/relationships/image" Target="../media/image506.png"/><Relationship Id="rId172" Type="http://schemas.openxmlformats.org/officeDocument/2006/relationships/customXml" Target="../ink/ink326.xml"/><Relationship Id="rId477" Type="http://schemas.openxmlformats.org/officeDocument/2006/relationships/image" Target="../media/image478.png"/><Relationship Id="rId600" Type="http://schemas.openxmlformats.org/officeDocument/2006/relationships/customXml" Target="../ink/ink540.xml"/><Relationship Id="rId337" Type="http://schemas.openxmlformats.org/officeDocument/2006/relationships/image" Target="../media/image408.png"/><Relationship Id="rId34" Type="http://schemas.openxmlformats.org/officeDocument/2006/relationships/customXml" Target="../ink/ink257.xml"/><Relationship Id="rId544" Type="http://schemas.openxmlformats.org/officeDocument/2006/relationships/customXml" Target="../ink/ink512.xml"/><Relationship Id="rId183" Type="http://schemas.openxmlformats.org/officeDocument/2006/relationships/image" Target="../media/image331.png"/><Relationship Id="rId390" Type="http://schemas.openxmlformats.org/officeDocument/2006/relationships/customXml" Target="../ink/ink435.xml"/><Relationship Id="rId404" Type="http://schemas.openxmlformats.org/officeDocument/2006/relationships/customXml" Target="../ink/ink442.xml"/><Relationship Id="rId611" Type="http://schemas.openxmlformats.org/officeDocument/2006/relationships/image" Target="../media/image545.png"/><Relationship Id="rId250" Type="http://schemas.openxmlformats.org/officeDocument/2006/relationships/customXml" Target="../ink/ink365.xml"/><Relationship Id="rId488" Type="http://schemas.openxmlformats.org/officeDocument/2006/relationships/customXml" Target="../ink/ink484.xml"/><Relationship Id="rId45" Type="http://schemas.openxmlformats.org/officeDocument/2006/relationships/image" Target="../media/image262.png"/><Relationship Id="rId110" Type="http://schemas.openxmlformats.org/officeDocument/2006/relationships/customXml" Target="../ink/ink295.xml"/><Relationship Id="rId348" Type="http://schemas.openxmlformats.org/officeDocument/2006/relationships/customXml" Target="../ink/ink414.xml"/><Relationship Id="rId555" Type="http://schemas.openxmlformats.org/officeDocument/2006/relationships/image" Target="../media/image517.png"/><Relationship Id="rId194" Type="http://schemas.openxmlformats.org/officeDocument/2006/relationships/customXml" Target="../ink/ink337.xml"/><Relationship Id="rId208" Type="http://schemas.openxmlformats.org/officeDocument/2006/relationships/customXml" Target="../ink/ink344.xml"/><Relationship Id="rId415" Type="http://schemas.openxmlformats.org/officeDocument/2006/relationships/image" Target="../media/image447.png"/><Relationship Id="rId622" Type="http://schemas.openxmlformats.org/officeDocument/2006/relationships/customXml" Target="../ink/ink551.xml"/><Relationship Id="rId261" Type="http://schemas.openxmlformats.org/officeDocument/2006/relationships/image" Target="../media/image370.png"/><Relationship Id="rId499" Type="http://schemas.openxmlformats.org/officeDocument/2006/relationships/image" Target="../media/image489.png"/><Relationship Id="rId56" Type="http://schemas.openxmlformats.org/officeDocument/2006/relationships/customXml" Target="../ink/ink268.xml"/><Relationship Id="rId359" Type="http://schemas.openxmlformats.org/officeDocument/2006/relationships/image" Target="../media/image419.png"/><Relationship Id="rId566" Type="http://schemas.openxmlformats.org/officeDocument/2006/relationships/customXml" Target="../ink/ink523.xml"/><Relationship Id="rId121" Type="http://schemas.openxmlformats.org/officeDocument/2006/relationships/image" Target="../media/image300.png"/><Relationship Id="rId219" Type="http://schemas.openxmlformats.org/officeDocument/2006/relationships/image" Target="../media/image349.png"/><Relationship Id="rId426" Type="http://schemas.openxmlformats.org/officeDocument/2006/relationships/customXml" Target="../ink/ink453.xml"/><Relationship Id="rId633" Type="http://schemas.openxmlformats.org/officeDocument/2006/relationships/image" Target="../media/image556.png"/><Relationship Id="rId67" Type="http://schemas.openxmlformats.org/officeDocument/2006/relationships/image" Target="../media/image273.png"/><Relationship Id="rId272" Type="http://schemas.openxmlformats.org/officeDocument/2006/relationships/customXml" Target="../ink/ink376.xml"/><Relationship Id="rId577" Type="http://schemas.openxmlformats.org/officeDocument/2006/relationships/image" Target="../media/image528.png"/><Relationship Id="rId132" Type="http://schemas.openxmlformats.org/officeDocument/2006/relationships/customXml" Target="../ink/ink306.xml"/><Relationship Id="rId437" Type="http://schemas.openxmlformats.org/officeDocument/2006/relationships/image" Target="../media/image458.png"/><Relationship Id="rId644" Type="http://schemas.openxmlformats.org/officeDocument/2006/relationships/customXml" Target="../ink/ink562.xml"/><Relationship Id="rId283" Type="http://schemas.openxmlformats.org/officeDocument/2006/relationships/image" Target="../media/image381.png"/><Relationship Id="rId490" Type="http://schemas.openxmlformats.org/officeDocument/2006/relationships/customXml" Target="../ink/ink485.xml"/><Relationship Id="rId504" Type="http://schemas.openxmlformats.org/officeDocument/2006/relationships/customXml" Target="../ink/ink492.xml"/><Relationship Id="rId78" Type="http://schemas.openxmlformats.org/officeDocument/2006/relationships/customXml" Target="../ink/ink279.xml"/><Relationship Id="rId143" Type="http://schemas.openxmlformats.org/officeDocument/2006/relationships/image" Target="../media/image311.png"/><Relationship Id="rId350" Type="http://schemas.openxmlformats.org/officeDocument/2006/relationships/customXml" Target="../ink/ink415.xml"/><Relationship Id="rId588" Type="http://schemas.openxmlformats.org/officeDocument/2006/relationships/customXml" Target="../ink/ink534.xml"/><Relationship Id="rId9" Type="http://schemas.openxmlformats.org/officeDocument/2006/relationships/image" Target="../media/image244.png"/><Relationship Id="rId210" Type="http://schemas.openxmlformats.org/officeDocument/2006/relationships/customXml" Target="../ink/ink345.xml"/><Relationship Id="rId448" Type="http://schemas.openxmlformats.org/officeDocument/2006/relationships/customXml" Target="../ink/ink464.xml"/><Relationship Id="rId655" Type="http://schemas.openxmlformats.org/officeDocument/2006/relationships/image" Target="../media/image567.png"/><Relationship Id="rId294" Type="http://schemas.openxmlformats.org/officeDocument/2006/relationships/customXml" Target="../ink/ink387.xml"/><Relationship Id="rId308" Type="http://schemas.openxmlformats.org/officeDocument/2006/relationships/customXml" Target="../ink/ink394.xml"/><Relationship Id="rId515" Type="http://schemas.openxmlformats.org/officeDocument/2006/relationships/image" Target="../media/image497.png"/><Relationship Id="rId89" Type="http://schemas.openxmlformats.org/officeDocument/2006/relationships/image" Target="../media/image284.png"/><Relationship Id="rId154" Type="http://schemas.openxmlformats.org/officeDocument/2006/relationships/customXml" Target="../ink/ink317.xml"/><Relationship Id="rId361" Type="http://schemas.openxmlformats.org/officeDocument/2006/relationships/image" Target="../media/image420.png"/><Relationship Id="rId599" Type="http://schemas.openxmlformats.org/officeDocument/2006/relationships/image" Target="../media/image539.png"/><Relationship Id="rId459" Type="http://schemas.openxmlformats.org/officeDocument/2006/relationships/image" Target="../media/image469.png"/><Relationship Id="rId666" Type="http://schemas.openxmlformats.org/officeDocument/2006/relationships/customXml" Target="../ink/ink573.xml"/><Relationship Id="rId16" Type="http://schemas.openxmlformats.org/officeDocument/2006/relationships/customXml" Target="../ink/ink248.xml"/><Relationship Id="rId221" Type="http://schemas.openxmlformats.org/officeDocument/2006/relationships/image" Target="../media/image350.png"/><Relationship Id="rId319" Type="http://schemas.openxmlformats.org/officeDocument/2006/relationships/image" Target="../media/image399.png"/><Relationship Id="rId526" Type="http://schemas.openxmlformats.org/officeDocument/2006/relationships/customXml" Target="../ink/ink503.xml"/><Relationship Id="rId165" Type="http://schemas.openxmlformats.org/officeDocument/2006/relationships/image" Target="../media/image322.png"/><Relationship Id="rId372" Type="http://schemas.openxmlformats.org/officeDocument/2006/relationships/customXml" Target="../ink/ink426.xml"/><Relationship Id="rId232" Type="http://schemas.openxmlformats.org/officeDocument/2006/relationships/customXml" Target="../ink/ink356.xml"/><Relationship Id="rId27" Type="http://schemas.openxmlformats.org/officeDocument/2006/relationships/image" Target="../media/image253.png"/><Relationship Id="rId537" Type="http://schemas.openxmlformats.org/officeDocument/2006/relationships/image" Target="../media/image50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2.png"/><Relationship Id="rId299" Type="http://schemas.openxmlformats.org/officeDocument/2006/relationships/image" Target="../media/image723.png"/><Relationship Id="rId21" Type="http://schemas.openxmlformats.org/officeDocument/2006/relationships/image" Target="../media/image584.png"/><Relationship Id="rId63" Type="http://schemas.openxmlformats.org/officeDocument/2006/relationships/image" Target="../media/image605.png"/><Relationship Id="rId159" Type="http://schemas.openxmlformats.org/officeDocument/2006/relationships/image" Target="../media/image653.png"/><Relationship Id="rId324" Type="http://schemas.openxmlformats.org/officeDocument/2006/relationships/customXml" Target="../ink/ink736.xml"/><Relationship Id="rId366" Type="http://schemas.openxmlformats.org/officeDocument/2006/relationships/customXml" Target="../ink/ink757.xml"/><Relationship Id="rId170" Type="http://schemas.openxmlformats.org/officeDocument/2006/relationships/customXml" Target="../ink/ink659.xml"/><Relationship Id="rId226" Type="http://schemas.openxmlformats.org/officeDocument/2006/relationships/customXml" Target="../ink/ink687.xml"/><Relationship Id="rId433" Type="http://schemas.openxmlformats.org/officeDocument/2006/relationships/image" Target="../media/image790.png"/><Relationship Id="rId268" Type="http://schemas.openxmlformats.org/officeDocument/2006/relationships/customXml" Target="../ink/ink708.xml"/><Relationship Id="rId475" Type="http://schemas.openxmlformats.org/officeDocument/2006/relationships/image" Target="../media/image811.png"/><Relationship Id="rId32" Type="http://schemas.openxmlformats.org/officeDocument/2006/relationships/customXml" Target="../ink/ink590.xml"/><Relationship Id="rId74" Type="http://schemas.openxmlformats.org/officeDocument/2006/relationships/customXml" Target="../ink/ink611.xml"/><Relationship Id="rId128" Type="http://schemas.openxmlformats.org/officeDocument/2006/relationships/customXml" Target="../ink/ink638.xml"/><Relationship Id="rId335" Type="http://schemas.openxmlformats.org/officeDocument/2006/relationships/image" Target="../media/image741.png"/><Relationship Id="rId377" Type="http://schemas.openxmlformats.org/officeDocument/2006/relationships/image" Target="../media/image762.png"/><Relationship Id="rId5" Type="http://schemas.openxmlformats.org/officeDocument/2006/relationships/image" Target="../media/image576.png"/><Relationship Id="rId181" Type="http://schemas.openxmlformats.org/officeDocument/2006/relationships/image" Target="../media/image664.png"/><Relationship Id="rId237" Type="http://schemas.openxmlformats.org/officeDocument/2006/relationships/image" Target="../media/image692.png"/><Relationship Id="rId402" Type="http://schemas.openxmlformats.org/officeDocument/2006/relationships/customXml" Target="../ink/ink775.xml"/><Relationship Id="rId279" Type="http://schemas.openxmlformats.org/officeDocument/2006/relationships/image" Target="../media/image713.png"/><Relationship Id="rId444" Type="http://schemas.openxmlformats.org/officeDocument/2006/relationships/customXml" Target="../ink/ink796.xml"/><Relationship Id="rId486" Type="http://schemas.openxmlformats.org/officeDocument/2006/relationships/customXml" Target="../ink/ink817.xml"/><Relationship Id="rId43" Type="http://schemas.openxmlformats.org/officeDocument/2006/relationships/image" Target="../media/image595.png"/><Relationship Id="rId139" Type="http://schemas.openxmlformats.org/officeDocument/2006/relationships/image" Target="../media/image643.png"/><Relationship Id="rId290" Type="http://schemas.openxmlformats.org/officeDocument/2006/relationships/customXml" Target="../ink/ink719.xml"/><Relationship Id="rId304" Type="http://schemas.openxmlformats.org/officeDocument/2006/relationships/customXml" Target="../ink/ink726.xml"/><Relationship Id="rId346" Type="http://schemas.openxmlformats.org/officeDocument/2006/relationships/customXml" Target="../ink/ink747.xml"/><Relationship Id="rId388" Type="http://schemas.openxmlformats.org/officeDocument/2006/relationships/customXml" Target="../ink/ink768.xml"/><Relationship Id="rId85" Type="http://schemas.openxmlformats.org/officeDocument/2006/relationships/image" Target="../media/image616.png"/><Relationship Id="rId150" Type="http://schemas.openxmlformats.org/officeDocument/2006/relationships/customXml" Target="../ink/ink649.xml"/><Relationship Id="rId192" Type="http://schemas.openxmlformats.org/officeDocument/2006/relationships/customXml" Target="../ink/ink670.xml"/><Relationship Id="rId206" Type="http://schemas.openxmlformats.org/officeDocument/2006/relationships/customXml" Target="../ink/ink677.xml"/><Relationship Id="rId413" Type="http://schemas.openxmlformats.org/officeDocument/2006/relationships/image" Target="../media/image780.png"/><Relationship Id="rId248" Type="http://schemas.openxmlformats.org/officeDocument/2006/relationships/customXml" Target="../ink/ink698.xml"/><Relationship Id="rId455" Type="http://schemas.openxmlformats.org/officeDocument/2006/relationships/image" Target="../media/image801.png"/><Relationship Id="rId12" Type="http://schemas.openxmlformats.org/officeDocument/2006/relationships/customXml" Target="../ink/ink580.xml"/><Relationship Id="rId108" Type="http://schemas.openxmlformats.org/officeDocument/2006/relationships/customXml" Target="../ink/ink628.xml"/><Relationship Id="rId315" Type="http://schemas.openxmlformats.org/officeDocument/2006/relationships/image" Target="../media/image731.png"/><Relationship Id="rId357" Type="http://schemas.openxmlformats.org/officeDocument/2006/relationships/image" Target="../media/image752.png"/><Relationship Id="rId54" Type="http://schemas.openxmlformats.org/officeDocument/2006/relationships/customXml" Target="../ink/ink601.xml"/><Relationship Id="rId96" Type="http://schemas.openxmlformats.org/officeDocument/2006/relationships/customXml" Target="../ink/ink622.xml"/><Relationship Id="rId161" Type="http://schemas.openxmlformats.org/officeDocument/2006/relationships/image" Target="../media/image654.png"/><Relationship Id="rId217" Type="http://schemas.openxmlformats.org/officeDocument/2006/relationships/image" Target="../media/image682.png"/><Relationship Id="rId399" Type="http://schemas.openxmlformats.org/officeDocument/2006/relationships/image" Target="../media/image773.png"/><Relationship Id="rId259" Type="http://schemas.openxmlformats.org/officeDocument/2006/relationships/image" Target="../media/image703.png"/><Relationship Id="rId424" Type="http://schemas.openxmlformats.org/officeDocument/2006/relationships/customXml" Target="../ink/ink786.xml"/><Relationship Id="rId466" Type="http://schemas.openxmlformats.org/officeDocument/2006/relationships/customXml" Target="../ink/ink807.xml"/><Relationship Id="rId23" Type="http://schemas.openxmlformats.org/officeDocument/2006/relationships/image" Target="../media/image585.png"/><Relationship Id="rId119" Type="http://schemas.openxmlformats.org/officeDocument/2006/relationships/image" Target="../media/image633.png"/><Relationship Id="rId270" Type="http://schemas.openxmlformats.org/officeDocument/2006/relationships/customXml" Target="../ink/ink709.xml"/><Relationship Id="rId326" Type="http://schemas.openxmlformats.org/officeDocument/2006/relationships/customXml" Target="../ink/ink737.xml"/><Relationship Id="rId65" Type="http://schemas.openxmlformats.org/officeDocument/2006/relationships/image" Target="../media/image606.png"/><Relationship Id="rId130" Type="http://schemas.openxmlformats.org/officeDocument/2006/relationships/customXml" Target="../ink/ink639.xml"/><Relationship Id="rId368" Type="http://schemas.openxmlformats.org/officeDocument/2006/relationships/customXml" Target="../ink/ink758.xml"/><Relationship Id="rId172" Type="http://schemas.openxmlformats.org/officeDocument/2006/relationships/customXml" Target="../ink/ink660.xml"/><Relationship Id="rId228" Type="http://schemas.openxmlformats.org/officeDocument/2006/relationships/customXml" Target="../ink/ink688.xml"/><Relationship Id="rId435" Type="http://schemas.openxmlformats.org/officeDocument/2006/relationships/image" Target="../media/image791.png"/><Relationship Id="rId477" Type="http://schemas.openxmlformats.org/officeDocument/2006/relationships/image" Target="../media/image812.png"/><Relationship Id="rId281" Type="http://schemas.openxmlformats.org/officeDocument/2006/relationships/image" Target="../media/image714.png"/><Relationship Id="rId337" Type="http://schemas.openxmlformats.org/officeDocument/2006/relationships/image" Target="../media/image742.png"/><Relationship Id="rId34" Type="http://schemas.openxmlformats.org/officeDocument/2006/relationships/customXml" Target="../ink/ink591.xml"/><Relationship Id="rId76" Type="http://schemas.openxmlformats.org/officeDocument/2006/relationships/customXml" Target="../ink/ink612.xml"/><Relationship Id="rId141" Type="http://schemas.openxmlformats.org/officeDocument/2006/relationships/image" Target="../media/image644.png"/><Relationship Id="rId379" Type="http://schemas.openxmlformats.org/officeDocument/2006/relationships/image" Target="../media/image763.png"/><Relationship Id="rId7" Type="http://schemas.openxmlformats.org/officeDocument/2006/relationships/image" Target="../media/image577.png"/><Relationship Id="rId183" Type="http://schemas.openxmlformats.org/officeDocument/2006/relationships/image" Target="../media/image665.png"/><Relationship Id="rId239" Type="http://schemas.openxmlformats.org/officeDocument/2006/relationships/image" Target="../media/image693.png"/><Relationship Id="rId390" Type="http://schemas.openxmlformats.org/officeDocument/2006/relationships/customXml" Target="../ink/ink769.xml"/><Relationship Id="rId404" Type="http://schemas.openxmlformats.org/officeDocument/2006/relationships/customXml" Target="../ink/ink776.xml"/><Relationship Id="rId446" Type="http://schemas.openxmlformats.org/officeDocument/2006/relationships/customXml" Target="../ink/ink797.xml"/><Relationship Id="rId250" Type="http://schemas.openxmlformats.org/officeDocument/2006/relationships/customXml" Target="../ink/ink699.xml"/><Relationship Id="rId292" Type="http://schemas.openxmlformats.org/officeDocument/2006/relationships/customXml" Target="../ink/ink720.xml"/><Relationship Id="rId306" Type="http://schemas.openxmlformats.org/officeDocument/2006/relationships/customXml" Target="../ink/ink727.xml"/><Relationship Id="rId488" Type="http://schemas.openxmlformats.org/officeDocument/2006/relationships/customXml" Target="../ink/ink818.xml"/><Relationship Id="rId45" Type="http://schemas.openxmlformats.org/officeDocument/2006/relationships/image" Target="../media/image596.png"/><Relationship Id="rId87" Type="http://schemas.openxmlformats.org/officeDocument/2006/relationships/image" Target="../media/image617.png"/><Relationship Id="rId110" Type="http://schemas.openxmlformats.org/officeDocument/2006/relationships/customXml" Target="../ink/ink629.xml"/><Relationship Id="rId348" Type="http://schemas.openxmlformats.org/officeDocument/2006/relationships/customXml" Target="../ink/ink748.xml"/><Relationship Id="rId152" Type="http://schemas.openxmlformats.org/officeDocument/2006/relationships/customXml" Target="../ink/ink650.xml"/><Relationship Id="rId194" Type="http://schemas.openxmlformats.org/officeDocument/2006/relationships/customXml" Target="../ink/ink671.xml"/><Relationship Id="rId208" Type="http://schemas.openxmlformats.org/officeDocument/2006/relationships/customXml" Target="../ink/ink678.xml"/><Relationship Id="rId415" Type="http://schemas.openxmlformats.org/officeDocument/2006/relationships/image" Target="../media/image781.png"/><Relationship Id="rId457" Type="http://schemas.openxmlformats.org/officeDocument/2006/relationships/image" Target="../media/image802.png"/><Relationship Id="rId261" Type="http://schemas.openxmlformats.org/officeDocument/2006/relationships/image" Target="../media/image704.png"/><Relationship Id="rId14" Type="http://schemas.openxmlformats.org/officeDocument/2006/relationships/customXml" Target="../ink/ink581.xml"/><Relationship Id="rId56" Type="http://schemas.openxmlformats.org/officeDocument/2006/relationships/customXml" Target="../ink/ink602.xml"/><Relationship Id="rId317" Type="http://schemas.openxmlformats.org/officeDocument/2006/relationships/image" Target="../media/image732.png"/><Relationship Id="rId359" Type="http://schemas.openxmlformats.org/officeDocument/2006/relationships/image" Target="../media/image753.png"/><Relationship Id="rId98" Type="http://schemas.openxmlformats.org/officeDocument/2006/relationships/customXml" Target="../ink/ink623.xml"/><Relationship Id="rId121" Type="http://schemas.openxmlformats.org/officeDocument/2006/relationships/image" Target="../media/image634.png"/><Relationship Id="rId163" Type="http://schemas.openxmlformats.org/officeDocument/2006/relationships/image" Target="../media/image655.png"/><Relationship Id="rId219" Type="http://schemas.openxmlformats.org/officeDocument/2006/relationships/image" Target="../media/image683.png"/><Relationship Id="rId370" Type="http://schemas.openxmlformats.org/officeDocument/2006/relationships/customXml" Target="../ink/ink759.xml"/><Relationship Id="rId426" Type="http://schemas.openxmlformats.org/officeDocument/2006/relationships/customXml" Target="../ink/ink787.xml"/><Relationship Id="rId230" Type="http://schemas.openxmlformats.org/officeDocument/2006/relationships/customXml" Target="../ink/ink689.xml"/><Relationship Id="rId468" Type="http://schemas.openxmlformats.org/officeDocument/2006/relationships/customXml" Target="../ink/ink808.xml"/><Relationship Id="rId25" Type="http://schemas.openxmlformats.org/officeDocument/2006/relationships/image" Target="../media/image586.png"/><Relationship Id="rId67" Type="http://schemas.openxmlformats.org/officeDocument/2006/relationships/image" Target="../media/image607.png"/><Relationship Id="rId272" Type="http://schemas.openxmlformats.org/officeDocument/2006/relationships/customXml" Target="../ink/ink710.xml"/><Relationship Id="rId328" Type="http://schemas.openxmlformats.org/officeDocument/2006/relationships/customXml" Target="../ink/ink738.xml"/><Relationship Id="rId132" Type="http://schemas.openxmlformats.org/officeDocument/2006/relationships/customXml" Target="../ink/ink640.xml"/><Relationship Id="rId174" Type="http://schemas.openxmlformats.org/officeDocument/2006/relationships/customXml" Target="../ink/ink661.xml"/><Relationship Id="rId381" Type="http://schemas.openxmlformats.org/officeDocument/2006/relationships/image" Target="../media/image764.png"/><Relationship Id="rId241" Type="http://schemas.openxmlformats.org/officeDocument/2006/relationships/image" Target="../media/image694.png"/><Relationship Id="rId437" Type="http://schemas.openxmlformats.org/officeDocument/2006/relationships/image" Target="../media/image792.png"/><Relationship Id="rId479" Type="http://schemas.openxmlformats.org/officeDocument/2006/relationships/image" Target="../media/image813.png"/><Relationship Id="rId36" Type="http://schemas.openxmlformats.org/officeDocument/2006/relationships/customXml" Target="../ink/ink592.xml"/><Relationship Id="rId283" Type="http://schemas.openxmlformats.org/officeDocument/2006/relationships/image" Target="../media/image715.png"/><Relationship Id="rId339" Type="http://schemas.openxmlformats.org/officeDocument/2006/relationships/image" Target="../media/image743.png"/><Relationship Id="rId78" Type="http://schemas.openxmlformats.org/officeDocument/2006/relationships/customXml" Target="../ink/ink613.xml"/><Relationship Id="rId101" Type="http://schemas.openxmlformats.org/officeDocument/2006/relationships/image" Target="../media/image624.png"/><Relationship Id="rId143" Type="http://schemas.openxmlformats.org/officeDocument/2006/relationships/image" Target="../media/image645.png"/><Relationship Id="rId185" Type="http://schemas.openxmlformats.org/officeDocument/2006/relationships/image" Target="../media/image666.png"/><Relationship Id="rId350" Type="http://schemas.openxmlformats.org/officeDocument/2006/relationships/customXml" Target="../ink/ink749.xml"/><Relationship Id="rId406" Type="http://schemas.openxmlformats.org/officeDocument/2006/relationships/customXml" Target="../ink/ink777.xml"/><Relationship Id="rId9" Type="http://schemas.openxmlformats.org/officeDocument/2006/relationships/image" Target="../media/image578.png"/><Relationship Id="rId210" Type="http://schemas.openxmlformats.org/officeDocument/2006/relationships/customXml" Target="../ink/ink679.xml"/><Relationship Id="rId392" Type="http://schemas.openxmlformats.org/officeDocument/2006/relationships/customXml" Target="../ink/ink770.xml"/><Relationship Id="rId448" Type="http://schemas.openxmlformats.org/officeDocument/2006/relationships/customXml" Target="../ink/ink798.xml"/><Relationship Id="rId252" Type="http://schemas.openxmlformats.org/officeDocument/2006/relationships/customXml" Target="../ink/ink700.xml"/><Relationship Id="rId294" Type="http://schemas.openxmlformats.org/officeDocument/2006/relationships/customXml" Target="../ink/ink721.xml"/><Relationship Id="rId308" Type="http://schemas.openxmlformats.org/officeDocument/2006/relationships/customXml" Target="../ink/ink728.xml"/><Relationship Id="rId47" Type="http://schemas.openxmlformats.org/officeDocument/2006/relationships/image" Target="../media/image597.png"/><Relationship Id="rId89" Type="http://schemas.openxmlformats.org/officeDocument/2006/relationships/image" Target="../media/image618.png"/><Relationship Id="rId112" Type="http://schemas.openxmlformats.org/officeDocument/2006/relationships/customXml" Target="../ink/ink630.xml"/><Relationship Id="rId154" Type="http://schemas.openxmlformats.org/officeDocument/2006/relationships/customXml" Target="../ink/ink651.xml"/><Relationship Id="rId361" Type="http://schemas.openxmlformats.org/officeDocument/2006/relationships/image" Target="../media/image754.png"/><Relationship Id="rId196" Type="http://schemas.openxmlformats.org/officeDocument/2006/relationships/customXml" Target="../ink/ink672.xml"/><Relationship Id="rId417" Type="http://schemas.openxmlformats.org/officeDocument/2006/relationships/image" Target="../media/image782.png"/><Relationship Id="rId459" Type="http://schemas.openxmlformats.org/officeDocument/2006/relationships/image" Target="../media/image803.png"/><Relationship Id="rId16" Type="http://schemas.openxmlformats.org/officeDocument/2006/relationships/customXml" Target="../ink/ink582.xml"/><Relationship Id="rId221" Type="http://schemas.openxmlformats.org/officeDocument/2006/relationships/image" Target="../media/image684.png"/><Relationship Id="rId263" Type="http://schemas.openxmlformats.org/officeDocument/2006/relationships/image" Target="../media/image705.png"/><Relationship Id="rId319" Type="http://schemas.openxmlformats.org/officeDocument/2006/relationships/image" Target="../media/image733.png"/><Relationship Id="rId470" Type="http://schemas.openxmlformats.org/officeDocument/2006/relationships/customXml" Target="../ink/ink809.xml"/><Relationship Id="rId58" Type="http://schemas.openxmlformats.org/officeDocument/2006/relationships/customXml" Target="../ink/ink603.xml"/><Relationship Id="rId123" Type="http://schemas.openxmlformats.org/officeDocument/2006/relationships/image" Target="../media/image635.png"/><Relationship Id="rId330" Type="http://schemas.openxmlformats.org/officeDocument/2006/relationships/customXml" Target="../ink/ink739.xml"/><Relationship Id="rId165" Type="http://schemas.openxmlformats.org/officeDocument/2006/relationships/image" Target="../media/image656.png"/><Relationship Id="rId372" Type="http://schemas.openxmlformats.org/officeDocument/2006/relationships/customXml" Target="../ink/ink760.xml"/><Relationship Id="rId428" Type="http://schemas.openxmlformats.org/officeDocument/2006/relationships/customXml" Target="../ink/ink788.xml"/><Relationship Id="rId232" Type="http://schemas.openxmlformats.org/officeDocument/2006/relationships/customXml" Target="../ink/ink690.xml"/><Relationship Id="rId274" Type="http://schemas.openxmlformats.org/officeDocument/2006/relationships/customXml" Target="../ink/ink711.xml"/><Relationship Id="rId481" Type="http://schemas.openxmlformats.org/officeDocument/2006/relationships/image" Target="../media/image814.png"/><Relationship Id="rId27" Type="http://schemas.openxmlformats.org/officeDocument/2006/relationships/image" Target="../media/image587.png"/><Relationship Id="rId69" Type="http://schemas.openxmlformats.org/officeDocument/2006/relationships/image" Target="../media/image608.png"/><Relationship Id="rId134" Type="http://schemas.openxmlformats.org/officeDocument/2006/relationships/customXml" Target="../ink/ink641.xml"/><Relationship Id="rId80" Type="http://schemas.openxmlformats.org/officeDocument/2006/relationships/customXml" Target="../ink/ink614.xml"/><Relationship Id="rId176" Type="http://schemas.openxmlformats.org/officeDocument/2006/relationships/customXml" Target="../ink/ink662.xml"/><Relationship Id="rId341" Type="http://schemas.openxmlformats.org/officeDocument/2006/relationships/image" Target="../media/image744.png"/><Relationship Id="rId383" Type="http://schemas.openxmlformats.org/officeDocument/2006/relationships/image" Target="../media/image765.png"/><Relationship Id="rId439" Type="http://schemas.openxmlformats.org/officeDocument/2006/relationships/image" Target="../media/image793.png"/><Relationship Id="rId201" Type="http://schemas.openxmlformats.org/officeDocument/2006/relationships/image" Target="../media/image674.png"/><Relationship Id="rId243" Type="http://schemas.openxmlformats.org/officeDocument/2006/relationships/image" Target="../media/image695.png"/><Relationship Id="rId285" Type="http://schemas.openxmlformats.org/officeDocument/2006/relationships/image" Target="../media/image716.png"/><Relationship Id="rId450" Type="http://schemas.openxmlformats.org/officeDocument/2006/relationships/customXml" Target="../ink/ink799.xml"/><Relationship Id="rId38" Type="http://schemas.openxmlformats.org/officeDocument/2006/relationships/customXml" Target="../ink/ink593.xml"/><Relationship Id="rId103" Type="http://schemas.openxmlformats.org/officeDocument/2006/relationships/image" Target="../media/image625.png"/><Relationship Id="rId310" Type="http://schemas.openxmlformats.org/officeDocument/2006/relationships/customXml" Target="../ink/ink729.xml"/><Relationship Id="rId91" Type="http://schemas.openxmlformats.org/officeDocument/2006/relationships/image" Target="../media/image619.png"/><Relationship Id="rId145" Type="http://schemas.openxmlformats.org/officeDocument/2006/relationships/image" Target="../media/image646.png"/><Relationship Id="rId187" Type="http://schemas.openxmlformats.org/officeDocument/2006/relationships/image" Target="../media/image667.png"/><Relationship Id="rId352" Type="http://schemas.openxmlformats.org/officeDocument/2006/relationships/customXml" Target="../ink/ink750.xml"/><Relationship Id="rId394" Type="http://schemas.openxmlformats.org/officeDocument/2006/relationships/customXml" Target="../ink/ink771.xml"/><Relationship Id="rId408" Type="http://schemas.openxmlformats.org/officeDocument/2006/relationships/customXml" Target="../ink/ink778.xml"/><Relationship Id="rId212" Type="http://schemas.openxmlformats.org/officeDocument/2006/relationships/customXml" Target="../ink/ink680.xml"/><Relationship Id="rId254" Type="http://schemas.openxmlformats.org/officeDocument/2006/relationships/customXml" Target="../ink/ink701.xml"/><Relationship Id="rId49" Type="http://schemas.openxmlformats.org/officeDocument/2006/relationships/image" Target="../media/image598.png"/><Relationship Id="rId114" Type="http://schemas.openxmlformats.org/officeDocument/2006/relationships/customXml" Target="../ink/ink631.xml"/><Relationship Id="rId296" Type="http://schemas.openxmlformats.org/officeDocument/2006/relationships/customXml" Target="../ink/ink722.xml"/><Relationship Id="rId461" Type="http://schemas.openxmlformats.org/officeDocument/2006/relationships/image" Target="../media/image804.png"/><Relationship Id="rId60" Type="http://schemas.openxmlformats.org/officeDocument/2006/relationships/customXml" Target="../ink/ink604.xml"/><Relationship Id="rId156" Type="http://schemas.openxmlformats.org/officeDocument/2006/relationships/customXml" Target="../ink/ink652.xml"/><Relationship Id="rId198" Type="http://schemas.openxmlformats.org/officeDocument/2006/relationships/customXml" Target="../ink/ink673.xml"/><Relationship Id="rId321" Type="http://schemas.openxmlformats.org/officeDocument/2006/relationships/image" Target="../media/image734.png"/><Relationship Id="rId363" Type="http://schemas.openxmlformats.org/officeDocument/2006/relationships/image" Target="../media/image755.png"/><Relationship Id="rId419" Type="http://schemas.openxmlformats.org/officeDocument/2006/relationships/image" Target="../media/image783.png"/><Relationship Id="rId223" Type="http://schemas.openxmlformats.org/officeDocument/2006/relationships/image" Target="../media/image685.png"/><Relationship Id="rId430" Type="http://schemas.openxmlformats.org/officeDocument/2006/relationships/customXml" Target="../ink/ink789.xml"/><Relationship Id="rId18" Type="http://schemas.openxmlformats.org/officeDocument/2006/relationships/customXml" Target="../ink/ink583.xml"/><Relationship Id="rId265" Type="http://schemas.openxmlformats.org/officeDocument/2006/relationships/image" Target="../media/image706.png"/><Relationship Id="rId472" Type="http://schemas.openxmlformats.org/officeDocument/2006/relationships/customXml" Target="../ink/ink810.xml"/><Relationship Id="rId125" Type="http://schemas.openxmlformats.org/officeDocument/2006/relationships/image" Target="../media/image636.png"/><Relationship Id="rId167" Type="http://schemas.openxmlformats.org/officeDocument/2006/relationships/image" Target="../media/image657.png"/><Relationship Id="rId332" Type="http://schemas.openxmlformats.org/officeDocument/2006/relationships/customXml" Target="../ink/ink740.xml"/><Relationship Id="rId374" Type="http://schemas.openxmlformats.org/officeDocument/2006/relationships/customXml" Target="../ink/ink761.xml"/><Relationship Id="rId71" Type="http://schemas.openxmlformats.org/officeDocument/2006/relationships/image" Target="../media/image609.png"/><Relationship Id="rId234" Type="http://schemas.openxmlformats.org/officeDocument/2006/relationships/customXml" Target="../ink/ink691.xml"/><Relationship Id="rId2" Type="http://schemas.openxmlformats.org/officeDocument/2006/relationships/customXml" Target="../ink/ink575.xml"/><Relationship Id="rId29" Type="http://schemas.openxmlformats.org/officeDocument/2006/relationships/image" Target="../media/image588.png"/><Relationship Id="rId276" Type="http://schemas.openxmlformats.org/officeDocument/2006/relationships/customXml" Target="../ink/ink712.xml"/><Relationship Id="rId441" Type="http://schemas.openxmlformats.org/officeDocument/2006/relationships/image" Target="../media/image794.png"/><Relationship Id="rId483" Type="http://schemas.openxmlformats.org/officeDocument/2006/relationships/image" Target="../media/image815.png"/><Relationship Id="rId40" Type="http://schemas.openxmlformats.org/officeDocument/2006/relationships/customXml" Target="../ink/ink594.xml"/><Relationship Id="rId136" Type="http://schemas.openxmlformats.org/officeDocument/2006/relationships/customXml" Target="../ink/ink642.xml"/><Relationship Id="rId178" Type="http://schemas.openxmlformats.org/officeDocument/2006/relationships/customXml" Target="../ink/ink663.xml"/><Relationship Id="rId301" Type="http://schemas.openxmlformats.org/officeDocument/2006/relationships/image" Target="../media/image724.png"/><Relationship Id="rId343" Type="http://schemas.openxmlformats.org/officeDocument/2006/relationships/image" Target="../media/image745.png"/><Relationship Id="rId82" Type="http://schemas.openxmlformats.org/officeDocument/2006/relationships/customXml" Target="../ink/ink615.xml"/><Relationship Id="rId203" Type="http://schemas.openxmlformats.org/officeDocument/2006/relationships/image" Target="../media/image675.png"/><Relationship Id="rId385" Type="http://schemas.openxmlformats.org/officeDocument/2006/relationships/image" Target="../media/image766.png"/><Relationship Id="rId245" Type="http://schemas.openxmlformats.org/officeDocument/2006/relationships/image" Target="../media/image696.png"/><Relationship Id="rId287" Type="http://schemas.openxmlformats.org/officeDocument/2006/relationships/image" Target="../media/image717.png"/><Relationship Id="rId410" Type="http://schemas.openxmlformats.org/officeDocument/2006/relationships/customXml" Target="../ink/ink779.xml"/><Relationship Id="rId452" Type="http://schemas.openxmlformats.org/officeDocument/2006/relationships/customXml" Target="../ink/ink800.xml"/><Relationship Id="rId105" Type="http://schemas.openxmlformats.org/officeDocument/2006/relationships/image" Target="../media/image626.png"/><Relationship Id="rId147" Type="http://schemas.openxmlformats.org/officeDocument/2006/relationships/image" Target="../media/image647.png"/><Relationship Id="rId312" Type="http://schemas.openxmlformats.org/officeDocument/2006/relationships/customXml" Target="../ink/ink730.xml"/><Relationship Id="rId354" Type="http://schemas.openxmlformats.org/officeDocument/2006/relationships/customXml" Target="../ink/ink751.xml"/><Relationship Id="rId51" Type="http://schemas.openxmlformats.org/officeDocument/2006/relationships/image" Target="../media/image599.png"/><Relationship Id="rId93" Type="http://schemas.openxmlformats.org/officeDocument/2006/relationships/image" Target="../media/image620.png"/><Relationship Id="rId189" Type="http://schemas.openxmlformats.org/officeDocument/2006/relationships/image" Target="../media/image668.png"/><Relationship Id="rId396" Type="http://schemas.openxmlformats.org/officeDocument/2006/relationships/customXml" Target="../ink/ink772.xml"/><Relationship Id="rId214" Type="http://schemas.openxmlformats.org/officeDocument/2006/relationships/customXml" Target="../ink/ink681.xml"/><Relationship Id="rId256" Type="http://schemas.openxmlformats.org/officeDocument/2006/relationships/customXml" Target="../ink/ink702.xml"/><Relationship Id="rId298" Type="http://schemas.openxmlformats.org/officeDocument/2006/relationships/customXml" Target="../ink/ink723.xml"/><Relationship Id="rId421" Type="http://schemas.openxmlformats.org/officeDocument/2006/relationships/image" Target="../media/image784.png"/><Relationship Id="rId463" Type="http://schemas.openxmlformats.org/officeDocument/2006/relationships/image" Target="../media/image805.png"/><Relationship Id="rId116" Type="http://schemas.openxmlformats.org/officeDocument/2006/relationships/customXml" Target="../ink/ink632.xml"/><Relationship Id="rId158" Type="http://schemas.openxmlformats.org/officeDocument/2006/relationships/customXml" Target="../ink/ink653.xml"/><Relationship Id="rId323" Type="http://schemas.openxmlformats.org/officeDocument/2006/relationships/image" Target="../media/image735.png"/><Relationship Id="rId20" Type="http://schemas.openxmlformats.org/officeDocument/2006/relationships/customXml" Target="../ink/ink584.xml"/><Relationship Id="rId41" Type="http://schemas.openxmlformats.org/officeDocument/2006/relationships/image" Target="../media/image594.png"/><Relationship Id="rId62" Type="http://schemas.openxmlformats.org/officeDocument/2006/relationships/customXml" Target="../ink/ink605.xml"/><Relationship Id="rId83" Type="http://schemas.openxmlformats.org/officeDocument/2006/relationships/image" Target="../media/image615.png"/><Relationship Id="rId179" Type="http://schemas.openxmlformats.org/officeDocument/2006/relationships/image" Target="../media/image663.png"/><Relationship Id="rId365" Type="http://schemas.openxmlformats.org/officeDocument/2006/relationships/image" Target="../media/image756.png"/><Relationship Id="rId386" Type="http://schemas.openxmlformats.org/officeDocument/2006/relationships/customXml" Target="../ink/ink767.xml"/><Relationship Id="rId190" Type="http://schemas.openxmlformats.org/officeDocument/2006/relationships/customXml" Target="../ink/ink669.xml"/><Relationship Id="rId204" Type="http://schemas.openxmlformats.org/officeDocument/2006/relationships/customXml" Target="../ink/ink676.xml"/><Relationship Id="rId225" Type="http://schemas.openxmlformats.org/officeDocument/2006/relationships/image" Target="../media/image686.png"/><Relationship Id="rId246" Type="http://schemas.openxmlformats.org/officeDocument/2006/relationships/customXml" Target="../ink/ink697.xml"/><Relationship Id="rId267" Type="http://schemas.openxmlformats.org/officeDocument/2006/relationships/image" Target="../media/image707.png"/><Relationship Id="rId288" Type="http://schemas.openxmlformats.org/officeDocument/2006/relationships/customXml" Target="../ink/ink718.xml"/><Relationship Id="rId411" Type="http://schemas.openxmlformats.org/officeDocument/2006/relationships/image" Target="../media/image779.png"/><Relationship Id="rId432" Type="http://schemas.openxmlformats.org/officeDocument/2006/relationships/customXml" Target="../ink/ink790.xml"/><Relationship Id="rId453" Type="http://schemas.openxmlformats.org/officeDocument/2006/relationships/image" Target="../media/image800.png"/><Relationship Id="rId474" Type="http://schemas.openxmlformats.org/officeDocument/2006/relationships/customXml" Target="../ink/ink811.xml"/><Relationship Id="rId106" Type="http://schemas.openxmlformats.org/officeDocument/2006/relationships/customXml" Target="../ink/ink627.xml"/><Relationship Id="rId127" Type="http://schemas.openxmlformats.org/officeDocument/2006/relationships/image" Target="../media/image637.png"/><Relationship Id="rId313" Type="http://schemas.openxmlformats.org/officeDocument/2006/relationships/image" Target="../media/image730.png"/><Relationship Id="rId10" Type="http://schemas.openxmlformats.org/officeDocument/2006/relationships/customXml" Target="../ink/ink579.xml"/><Relationship Id="rId31" Type="http://schemas.openxmlformats.org/officeDocument/2006/relationships/image" Target="../media/image589.png"/><Relationship Id="rId52" Type="http://schemas.openxmlformats.org/officeDocument/2006/relationships/customXml" Target="../ink/ink600.xml"/><Relationship Id="rId73" Type="http://schemas.openxmlformats.org/officeDocument/2006/relationships/image" Target="../media/image610.png"/><Relationship Id="rId94" Type="http://schemas.openxmlformats.org/officeDocument/2006/relationships/customXml" Target="../ink/ink621.xml"/><Relationship Id="rId148" Type="http://schemas.openxmlformats.org/officeDocument/2006/relationships/customXml" Target="../ink/ink648.xml"/><Relationship Id="rId169" Type="http://schemas.openxmlformats.org/officeDocument/2006/relationships/image" Target="../media/image658.png"/><Relationship Id="rId334" Type="http://schemas.openxmlformats.org/officeDocument/2006/relationships/customXml" Target="../ink/ink741.xml"/><Relationship Id="rId355" Type="http://schemas.openxmlformats.org/officeDocument/2006/relationships/image" Target="../media/image751.png"/><Relationship Id="rId376" Type="http://schemas.openxmlformats.org/officeDocument/2006/relationships/customXml" Target="../ink/ink762.xml"/><Relationship Id="rId397" Type="http://schemas.openxmlformats.org/officeDocument/2006/relationships/image" Target="../media/image772.png"/><Relationship Id="rId4" Type="http://schemas.openxmlformats.org/officeDocument/2006/relationships/customXml" Target="../ink/ink576.xml"/><Relationship Id="rId180" Type="http://schemas.openxmlformats.org/officeDocument/2006/relationships/customXml" Target="../ink/ink664.xml"/><Relationship Id="rId215" Type="http://schemas.openxmlformats.org/officeDocument/2006/relationships/image" Target="../media/image681.png"/><Relationship Id="rId236" Type="http://schemas.openxmlformats.org/officeDocument/2006/relationships/customXml" Target="../ink/ink692.xml"/><Relationship Id="rId257" Type="http://schemas.openxmlformats.org/officeDocument/2006/relationships/image" Target="../media/image702.png"/><Relationship Id="rId278" Type="http://schemas.openxmlformats.org/officeDocument/2006/relationships/customXml" Target="../ink/ink713.xml"/><Relationship Id="rId401" Type="http://schemas.openxmlformats.org/officeDocument/2006/relationships/image" Target="../media/image774.png"/><Relationship Id="rId422" Type="http://schemas.openxmlformats.org/officeDocument/2006/relationships/customXml" Target="../ink/ink785.xml"/><Relationship Id="rId443" Type="http://schemas.openxmlformats.org/officeDocument/2006/relationships/image" Target="../media/image795.png"/><Relationship Id="rId464" Type="http://schemas.openxmlformats.org/officeDocument/2006/relationships/customXml" Target="../ink/ink806.xml"/><Relationship Id="rId303" Type="http://schemas.openxmlformats.org/officeDocument/2006/relationships/image" Target="../media/image725.png"/><Relationship Id="rId485" Type="http://schemas.openxmlformats.org/officeDocument/2006/relationships/image" Target="../media/image816.png"/><Relationship Id="rId42" Type="http://schemas.openxmlformats.org/officeDocument/2006/relationships/customXml" Target="../ink/ink595.xml"/><Relationship Id="rId84" Type="http://schemas.openxmlformats.org/officeDocument/2006/relationships/customXml" Target="../ink/ink616.xml"/><Relationship Id="rId138" Type="http://schemas.openxmlformats.org/officeDocument/2006/relationships/customXml" Target="../ink/ink643.xml"/><Relationship Id="rId345" Type="http://schemas.openxmlformats.org/officeDocument/2006/relationships/image" Target="../media/image746.png"/><Relationship Id="rId387" Type="http://schemas.openxmlformats.org/officeDocument/2006/relationships/image" Target="../media/image767.png"/><Relationship Id="rId191" Type="http://schemas.openxmlformats.org/officeDocument/2006/relationships/image" Target="../media/image669.png"/><Relationship Id="rId205" Type="http://schemas.openxmlformats.org/officeDocument/2006/relationships/image" Target="../media/image676.png"/><Relationship Id="rId247" Type="http://schemas.openxmlformats.org/officeDocument/2006/relationships/image" Target="../media/image697.png"/><Relationship Id="rId412" Type="http://schemas.openxmlformats.org/officeDocument/2006/relationships/customXml" Target="../ink/ink780.xml"/><Relationship Id="rId107" Type="http://schemas.openxmlformats.org/officeDocument/2006/relationships/image" Target="../media/image627.png"/><Relationship Id="rId289" Type="http://schemas.openxmlformats.org/officeDocument/2006/relationships/image" Target="../media/image718.png"/><Relationship Id="rId454" Type="http://schemas.openxmlformats.org/officeDocument/2006/relationships/customXml" Target="../ink/ink801.xml"/><Relationship Id="rId11" Type="http://schemas.openxmlformats.org/officeDocument/2006/relationships/image" Target="../media/image579.png"/><Relationship Id="rId53" Type="http://schemas.openxmlformats.org/officeDocument/2006/relationships/image" Target="../media/image600.png"/><Relationship Id="rId149" Type="http://schemas.openxmlformats.org/officeDocument/2006/relationships/image" Target="../media/image648.png"/><Relationship Id="rId314" Type="http://schemas.openxmlformats.org/officeDocument/2006/relationships/customXml" Target="../ink/ink731.xml"/><Relationship Id="rId356" Type="http://schemas.openxmlformats.org/officeDocument/2006/relationships/customXml" Target="../ink/ink752.xml"/><Relationship Id="rId398" Type="http://schemas.openxmlformats.org/officeDocument/2006/relationships/customXml" Target="../ink/ink773.xml"/><Relationship Id="rId95" Type="http://schemas.openxmlformats.org/officeDocument/2006/relationships/image" Target="../media/image621.png"/><Relationship Id="rId160" Type="http://schemas.openxmlformats.org/officeDocument/2006/relationships/customXml" Target="../ink/ink654.xml"/><Relationship Id="rId216" Type="http://schemas.openxmlformats.org/officeDocument/2006/relationships/customXml" Target="../ink/ink682.xml"/><Relationship Id="rId423" Type="http://schemas.openxmlformats.org/officeDocument/2006/relationships/image" Target="../media/image785.png"/><Relationship Id="rId258" Type="http://schemas.openxmlformats.org/officeDocument/2006/relationships/customXml" Target="../ink/ink703.xml"/><Relationship Id="rId465" Type="http://schemas.openxmlformats.org/officeDocument/2006/relationships/image" Target="../media/image806.png"/><Relationship Id="rId22" Type="http://schemas.openxmlformats.org/officeDocument/2006/relationships/customXml" Target="../ink/ink585.xml"/><Relationship Id="rId64" Type="http://schemas.openxmlformats.org/officeDocument/2006/relationships/customXml" Target="../ink/ink606.xml"/><Relationship Id="rId118" Type="http://schemas.openxmlformats.org/officeDocument/2006/relationships/customXml" Target="../ink/ink633.xml"/><Relationship Id="rId325" Type="http://schemas.openxmlformats.org/officeDocument/2006/relationships/image" Target="../media/image736.png"/><Relationship Id="rId367" Type="http://schemas.openxmlformats.org/officeDocument/2006/relationships/image" Target="../media/image757.png"/><Relationship Id="rId171" Type="http://schemas.openxmlformats.org/officeDocument/2006/relationships/image" Target="../media/image659.png"/><Relationship Id="rId227" Type="http://schemas.openxmlformats.org/officeDocument/2006/relationships/image" Target="../media/image687.png"/><Relationship Id="rId269" Type="http://schemas.openxmlformats.org/officeDocument/2006/relationships/image" Target="../media/image708.png"/><Relationship Id="rId434" Type="http://schemas.openxmlformats.org/officeDocument/2006/relationships/customXml" Target="../ink/ink791.xml"/><Relationship Id="rId476" Type="http://schemas.openxmlformats.org/officeDocument/2006/relationships/customXml" Target="../ink/ink812.xml"/><Relationship Id="rId33" Type="http://schemas.openxmlformats.org/officeDocument/2006/relationships/image" Target="../media/image590.png"/><Relationship Id="rId129" Type="http://schemas.openxmlformats.org/officeDocument/2006/relationships/image" Target="../media/image638.png"/><Relationship Id="rId280" Type="http://schemas.openxmlformats.org/officeDocument/2006/relationships/customXml" Target="../ink/ink714.xml"/><Relationship Id="rId336" Type="http://schemas.openxmlformats.org/officeDocument/2006/relationships/customXml" Target="../ink/ink742.xml"/><Relationship Id="rId75" Type="http://schemas.openxmlformats.org/officeDocument/2006/relationships/image" Target="../media/image611.png"/><Relationship Id="rId140" Type="http://schemas.openxmlformats.org/officeDocument/2006/relationships/customXml" Target="../ink/ink644.xml"/><Relationship Id="rId182" Type="http://schemas.openxmlformats.org/officeDocument/2006/relationships/customXml" Target="../ink/ink665.xml"/><Relationship Id="rId378" Type="http://schemas.openxmlformats.org/officeDocument/2006/relationships/customXml" Target="../ink/ink763.xml"/><Relationship Id="rId403" Type="http://schemas.openxmlformats.org/officeDocument/2006/relationships/image" Target="../media/image775.png"/><Relationship Id="rId6" Type="http://schemas.openxmlformats.org/officeDocument/2006/relationships/customXml" Target="../ink/ink577.xml"/><Relationship Id="rId238" Type="http://schemas.openxmlformats.org/officeDocument/2006/relationships/customXml" Target="../ink/ink693.xml"/><Relationship Id="rId445" Type="http://schemas.openxmlformats.org/officeDocument/2006/relationships/image" Target="../media/image796.png"/><Relationship Id="rId487" Type="http://schemas.openxmlformats.org/officeDocument/2006/relationships/image" Target="../media/image817.png"/><Relationship Id="rId291" Type="http://schemas.openxmlformats.org/officeDocument/2006/relationships/image" Target="../media/image719.png"/><Relationship Id="rId305" Type="http://schemas.openxmlformats.org/officeDocument/2006/relationships/image" Target="../media/image726.png"/><Relationship Id="rId347" Type="http://schemas.openxmlformats.org/officeDocument/2006/relationships/image" Target="../media/image747.png"/><Relationship Id="rId44" Type="http://schemas.openxmlformats.org/officeDocument/2006/relationships/customXml" Target="../ink/ink596.xml"/><Relationship Id="rId86" Type="http://schemas.openxmlformats.org/officeDocument/2006/relationships/customXml" Target="../ink/ink617.xml"/><Relationship Id="rId151" Type="http://schemas.openxmlformats.org/officeDocument/2006/relationships/image" Target="../media/image649.png"/><Relationship Id="rId389" Type="http://schemas.openxmlformats.org/officeDocument/2006/relationships/image" Target="../media/image768.png"/><Relationship Id="rId193" Type="http://schemas.openxmlformats.org/officeDocument/2006/relationships/image" Target="../media/image670.png"/><Relationship Id="rId207" Type="http://schemas.openxmlformats.org/officeDocument/2006/relationships/image" Target="../media/image677.png"/><Relationship Id="rId249" Type="http://schemas.openxmlformats.org/officeDocument/2006/relationships/image" Target="../media/image698.png"/><Relationship Id="rId414" Type="http://schemas.openxmlformats.org/officeDocument/2006/relationships/customXml" Target="../ink/ink781.xml"/><Relationship Id="rId456" Type="http://schemas.openxmlformats.org/officeDocument/2006/relationships/customXml" Target="../ink/ink802.xml"/><Relationship Id="rId13" Type="http://schemas.openxmlformats.org/officeDocument/2006/relationships/image" Target="../media/image580.png"/><Relationship Id="rId109" Type="http://schemas.openxmlformats.org/officeDocument/2006/relationships/image" Target="../media/image628.png"/><Relationship Id="rId260" Type="http://schemas.openxmlformats.org/officeDocument/2006/relationships/customXml" Target="../ink/ink704.xml"/><Relationship Id="rId316" Type="http://schemas.openxmlformats.org/officeDocument/2006/relationships/customXml" Target="../ink/ink732.xml"/><Relationship Id="rId55" Type="http://schemas.openxmlformats.org/officeDocument/2006/relationships/image" Target="../media/image601.png"/><Relationship Id="rId97" Type="http://schemas.openxmlformats.org/officeDocument/2006/relationships/image" Target="../media/image622.png"/><Relationship Id="rId120" Type="http://schemas.openxmlformats.org/officeDocument/2006/relationships/customXml" Target="../ink/ink634.xml"/><Relationship Id="rId358" Type="http://schemas.openxmlformats.org/officeDocument/2006/relationships/customXml" Target="../ink/ink753.xml"/><Relationship Id="rId162" Type="http://schemas.openxmlformats.org/officeDocument/2006/relationships/customXml" Target="../ink/ink655.xml"/><Relationship Id="rId218" Type="http://schemas.openxmlformats.org/officeDocument/2006/relationships/customXml" Target="../ink/ink683.xml"/><Relationship Id="rId425" Type="http://schemas.openxmlformats.org/officeDocument/2006/relationships/image" Target="../media/image786.png"/><Relationship Id="rId467" Type="http://schemas.openxmlformats.org/officeDocument/2006/relationships/image" Target="../media/image807.png"/><Relationship Id="rId271" Type="http://schemas.openxmlformats.org/officeDocument/2006/relationships/image" Target="../media/image709.png"/><Relationship Id="rId24" Type="http://schemas.openxmlformats.org/officeDocument/2006/relationships/customXml" Target="../ink/ink586.xml"/><Relationship Id="rId66" Type="http://schemas.openxmlformats.org/officeDocument/2006/relationships/customXml" Target="../ink/ink607.xml"/><Relationship Id="rId131" Type="http://schemas.openxmlformats.org/officeDocument/2006/relationships/image" Target="../media/image639.png"/><Relationship Id="rId327" Type="http://schemas.openxmlformats.org/officeDocument/2006/relationships/image" Target="../media/image737.png"/><Relationship Id="rId369" Type="http://schemas.openxmlformats.org/officeDocument/2006/relationships/image" Target="../media/image758.png"/><Relationship Id="rId173" Type="http://schemas.openxmlformats.org/officeDocument/2006/relationships/image" Target="../media/image660.png"/><Relationship Id="rId229" Type="http://schemas.openxmlformats.org/officeDocument/2006/relationships/image" Target="../media/image688.png"/><Relationship Id="rId380" Type="http://schemas.openxmlformats.org/officeDocument/2006/relationships/customXml" Target="../ink/ink764.xml"/><Relationship Id="rId436" Type="http://schemas.openxmlformats.org/officeDocument/2006/relationships/customXml" Target="../ink/ink792.xml"/><Relationship Id="rId240" Type="http://schemas.openxmlformats.org/officeDocument/2006/relationships/customXml" Target="../ink/ink694.xml"/><Relationship Id="rId478" Type="http://schemas.openxmlformats.org/officeDocument/2006/relationships/customXml" Target="../ink/ink813.xml"/><Relationship Id="rId35" Type="http://schemas.openxmlformats.org/officeDocument/2006/relationships/image" Target="../media/image591.png"/><Relationship Id="rId77" Type="http://schemas.openxmlformats.org/officeDocument/2006/relationships/image" Target="../media/image612.png"/><Relationship Id="rId100" Type="http://schemas.openxmlformats.org/officeDocument/2006/relationships/customXml" Target="../ink/ink624.xml"/><Relationship Id="rId282" Type="http://schemas.openxmlformats.org/officeDocument/2006/relationships/customXml" Target="../ink/ink715.xml"/><Relationship Id="rId338" Type="http://schemas.openxmlformats.org/officeDocument/2006/relationships/customXml" Target="../ink/ink743.xml"/><Relationship Id="rId8" Type="http://schemas.openxmlformats.org/officeDocument/2006/relationships/customXml" Target="../ink/ink578.xml"/><Relationship Id="rId142" Type="http://schemas.openxmlformats.org/officeDocument/2006/relationships/customXml" Target="../ink/ink645.xml"/><Relationship Id="rId184" Type="http://schemas.openxmlformats.org/officeDocument/2006/relationships/customXml" Target="../ink/ink666.xml"/><Relationship Id="rId391" Type="http://schemas.openxmlformats.org/officeDocument/2006/relationships/image" Target="../media/image769.png"/><Relationship Id="rId405" Type="http://schemas.openxmlformats.org/officeDocument/2006/relationships/image" Target="../media/image776.png"/><Relationship Id="rId447" Type="http://schemas.openxmlformats.org/officeDocument/2006/relationships/image" Target="../media/image797.png"/><Relationship Id="rId251" Type="http://schemas.openxmlformats.org/officeDocument/2006/relationships/image" Target="../media/image699.png"/><Relationship Id="rId489" Type="http://schemas.openxmlformats.org/officeDocument/2006/relationships/image" Target="../media/image818.png"/><Relationship Id="rId46" Type="http://schemas.openxmlformats.org/officeDocument/2006/relationships/customXml" Target="../ink/ink597.xml"/><Relationship Id="rId293" Type="http://schemas.openxmlformats.org/officeDocument/2006/relationships/image" Target="../media/image720.png"/><Relationship Id="rId307" Type="http://schemas.openxmlformats.org/officeDocument/2006/relationships/image" Target="../media/image727.png"/><Relationship Id="rId349" Type="http://schemas.openxmlformats.org/officeDocument/2006/relationships/image" Target="../media/image748.png"/><Relationship Id="rId88" Type="http://schemas.openxmlformats.org/officeDocument/2006/relationships/customXml" Target="../ink/ink618.xml"/><Relationship Id="rId111" Type="http://schemas.openxmlformats.org/officeDocument/2006/relationships/image" Target="../media/image629.png"/><Relationship Id="rId153" Type="http://schemas.openxmlformats.org/officeDocument/2006/relationships/image" Target="../media/image650.png"/><Relationship Id="rId195" Type="http://schemas.openxmlformats.org/officeDocument/2006/relationships/image" Target="../media/image671.png"/><Relationship Id="rId209" Type="http://schemas.openxmlformats.org/officeDocument/2006/relationships/image" Target="../media/image678.png"/><Relationship Id="rId360" Type="http://schemas.openxmlformats.org/officeDocument/2006/relationships/customXml" Target="../ink/ink754.xml"/><Relationship Id="rId416" Type="http://schemas.openxmlformats.org/officeDocument/2006/relationships/customXml" Target="../ink/ink782.xml"/><Relationship Id="rId220" Type="http://schemas.openxmlformats.org/officeDocument/2006/relationships/customXml" Target="../ink/ink684.xml"/><Relationship Id="rId458" Type="http://schemas.openxmlformats.org/officeDocument/2006/relationships/customXml" Target="../ink/ink803.xml"/><Relationship Id="rId15" Type="http://schemas.openxmlformats.org/officeDocument/2006/relationships/image" Target="../media/image581.png"/><Relationship Id="rId57" Type="http://schemas.openxmlformats.org/officeDocument/2006/relationships/image" Target="../media/image602.png"/><Relationship Id="rId262" Type="http://schemas.openxmlformats.org/officeDocument/2006/relationships/customXml" Target="../ink/ink705.xml"/><Relationship Id="rId318" Type="http://schemas.openxmlformats.org/officeDocument/2006/relationships/customXml" Target="../ink/ink733.xml"/><Relationship Id="rId99" Type="http://schemas.openxmlformats.org/officeDocument/2006/relationships/image" Target="../media/image623.png"/><Relationship Id="rId122" Type="http://schemas.openxmlformats.org/officeDocument/2006/relationships/customXml" Target="../ink/ink635.xml"/><Relationship Id="rId164" Type="http://schemas.openxmlformats.org/officeDocument/2006/relationships/customXml" Target="../ink/ink656.xml"/><Relationship Id="rId371" Type="http://schemas.openxmlformats.org/officeDocument/2006/relationships/image" Target="../media/image759.png"/><Relationship Id="rId427" Type="http://schemas.openxmlformats.org/officeDocument/2006/relationships/image" Target="../media/image787.png"/><Relationship Id="rId469" Type="http://schemas.openxmlformats.org/officeDocument/2006/relationships/image" Target="../media/image808.png"/><Relationship Id="rId26" Type="http://schemas.openxmlformats.org/officeDocument/2006/relationships/customXml" Target="../ink/ink587.xml"/><Relationship Id="rId231" Type="http://schemas.openxmlformats.org/officeDocument/2006/relationships/image" Target="../media/image689.png"/><Relationship Id="rId273" Type="http://schemas.openxmlformats.org/officeDocument/2006/relationships/image" Target="../media/image710.png"/><Relationship Id="rId329" Type="http://schemas.openxmlformats.org/officeDocument/2006/relationships/image" Target="../media/image738.png"/><Relationship Id="rId480" Type="http://schemas.openxmlformats.org/officeDocument/2006/relationships/customXml" Target="../ink/ink814.xml"/><Relationship Id="rId68" Type="http://schemas.openxmlformats.org/officeDocument/2006/relationships/customXml" Target="../ink/ink608.xml"/><Relationship Id="rId133" Type="http://schemas.openxmlformats.org/officeDocument/2006/relationships/image" Target="../media/image640.png"/><Relationship Id="rId175" Type="http://schemas.openxmlformats.org/officeDocument/2006/relationships/image" Target="../media/image661.png"/><Relationship Id="rId340" Type="http://schemas.openxmlformats.org/officeDocument/2006/relationships/customXml" Target="../ink/ink744.xml"/><Relationship Id="rId200" Type="http://schemas.openxmlformats.org/officeDocument/2006/relationships/customXml" Target="../ink/ink674.xml"/><Relationship Id="rId382" Type="http://schemas.openxmlformats.org/officeDocument/2006/relationships/customXml" Target="../ink/ink765.xml"/><Relationship Id="rId438" Type="http://schemas.openxmlformats.org/officeDocument/2006/relationships/customXml" Target="../ink/ink793.xml"/><Relationship Id="rId242" Type="http://schemas.openxmlformats.org/officeDocument/2006/relationships/customXml" Target="../ink/ink695.xml"/><Relationship Id="rId284" Type="http://schemas.openxmlformats.org/officeDocument/2006/relationships/customXml" Target="../ink/ink716.xml"/><Relationship Id="rId37" Type="http://schemas.openxmlformats.org/officeDocument/2006/relationships/image" Target="../media/image592.png"/><Relationship Id="rId79" Type="http://schemas.openxmlformats.org/officeDocument/2006/relationships/image" Target="../media/image613.png"/><Relationship Id="rId102" Type="http://schemas.openxmlformats.org/officeDocument/2006/relationships/customXml" Target="../ink/ink625.xml"/><Relationship Id="rId144" Type="http://schemas.openxmlformats.org/officeDocument/2006/relationships/customXml" Target="../ink/ink646.xml"/><Relationship Id="rId90" Type="http://schemas.openxmlformats.org/officeDocument/2006/relationships/customXml" Target="../ink/ink619.xml"/><Relationship Id="rId186" Type="http://schemas.openxmlformats.org/officeDocument/2006/relationships/customXml" Target="../ink/ink667.xml"/><Relationship Id="rId351" Type="http://schemas.openxmlformats.org/officeDocument/2006/relationships/image" Target="../media/image749.png"/><Relationship Id="rId393" Type="http://schemas.openxmlformats.org/officeDocument/2006/relationships/image" Target="../media/image770.png"/><Relationship Id="rId407" Type="http://schemas.openxmlformats.org/officeDocument/2006/relationships/image" Target="../media/image777.png"/><Relationship Id="rId449" Type="http://schemas.openxmlformats.org/officeDocument/2006/relationships/image" Target="../media/image798.png"/><Relationship Id="rId211" Type="http://schemas.openxmlformats.org/officeDocument/2006/relationships/image" Target="../media/image679.png"/><Relationship Id="rId253" Type="http://schemas.openxmlformats.org/officeDocument/2006/relationships/image" Target="../media/image700.png"/><Relationship Id="rId295" Type="http://schemas.openxmlformats.org/officeDocument/2006/relationships/image" Target="../media/image721.png"/><Relationship Id="rId309" Type="http://schemas.openxmlformats.org/officeDocument/2006/relationships/image" Target="../media/image728.png"/><Relationship Id="rId460" Type="http://schemas.openxmlformats.org/officeDocument/2006/relationships/customXml" Target="../ink/ink804.xml"/><Relationship Id="rId48" Type="http://schemas.openxmlformats.org/officeDocument/2006/relationships/customXml" Target="../ink/ink598.xml"/><Relationship Id="rId113" Type="http://schemas.openxmlformats.org/officeDocument/2006/relationships/image" Target="../media/image630.png"/><Relationship Id="rId320" Type="http://schemas.openxmlformats.org/officeDocument/2006/relationships/customXml" Target="../ink/ink734.xml"/><Relationship Id="rId155" Type="http://schemas.openxmlformats.org/officeDocument/2006/relationships/image" Target="../media/image651.png"/><Relationship Id="rId197" Type="http://schemas.openxmlformats.org/officeDocument/2006/relationships/image" Target="../media/image672.png"/><Relationship Id="rId362" Type="http://schemas.openxmlformats.org/officeDocument/2006/relationships/customXml" Target="../ink/ink755.xml"/><Relationship Id="rId418" Type="http://schemas.openxmlformats.org/officeDocument/2006/relationships/customXml" Target="../ink/ink783.xml"/><Relationship Id="rId222" Type="http://schemas.openxmlformats.org/officeDocument/2006/relationships/customXml" Target="../ink/ink685.xml"/><Relationship Id="rId264" Type="http://schemas.openxmlformats.org/officeDocument/2006/relationships/customXml" Target="../ink/ink706.xml"/><Relationship Id="rId471" Type="http://schemas.openxmlformats.org/officeDocument/2006/relationships/image" Target="../media/image809.png"/><Relationship Id="rId17" Type="http://schemas.openxmlformats.org/officeDocument/2006/relationships/image" Target="../media/image582.png"/><Relationship Id="rId59" Type="http://schemas.openxmlformats.org/officeDocument/2006/relationships/image" Target="../media/image603.png"/><Relationship Id="rId124" Type="http://schemas.openxmlformats.org/officeDocument/2006/relationships/customXml" Target="../ink/ink636.xml"/><Relationship Id="rId70" Type="http://schemas.openxmlformats.org/officeDocument/2006/relationships/customXml" Target="../ink/ink609.xml"/><Relationship Id="rId166" Type="http://schemas.openxmlformats.org/officeDocument/2006/relationships/customXml" Target="../ink/ink657.xml"/><Relationship Id="rId331" Type="http://schemas.openxmlformats.org/officeDocument/2006/relationships/image" Target="../media/image739.png"/><Relationship Id="rId373" Type="http://schemas.openxmlformats.org/officeDocument/2006/relationships/image" Target="../media/image760.png"/><Relationship Id="rId429" Type="http://schemas.openxmlformats.org/officeDocument/2006/relationships/image" Target="../media/image78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690.png"/><Relationship Id="rId440" Type="http://schemas.openxmlformats.org/officeDocument/2006/relationships/customXml" Target="../ink/ink794.xml"/><Relationship Id="rId28" Type="http://schemas.openxmlformats.org/officeDocument/2006/relationships/customXml" Target="../ink/ink588.xml"/><Relationship Id="rId275" Type="http://schemas.openxmlformats.org/officeDocument/2006/relationships/image" Target="../media/image711.png"/><Relationship Id="rId300" Type="http://schemas.openxmlformats.org/officeDocument/2006/relationships/customXml" Target="../ink/ink724.xml"/><Relationship Id="rId482" Type="http://schemas.openxmlformats.org/officeDocument/2006/relationships/customXml" Target="../ink/ink815.xml"/><Relationship Id="rId81" Type="http://schemas.openxmlformats.org/officeDocument/2006/relationships/image" Target="../media/image614.png"/><Relationship Id="rId135" Type="http://schemas.openxmlformats.org/officeDocument/2006/relationships/image" Target="../media/image641.png"/><Relationship Id="rId177" Type="http://schemas.openxmlformats.org/officeDocument/2006/relationships/image" Target="../media/image662.png"/><Relationship Id="rId342" Type="http://schemas.openxmlformats.org/officeDocument/2006/relationships/customXml" Target="../ink/ink745.xml"/><Relationship Id="rId384" Type="http://schemas.openxmlformats.org/officeDocument/2006/relationships/customXml" Target="../ink/ink766.xml"/><Relationship Id="rId202" Type="http://schemas.openxmlformats.org/officeDocument/2006/relationships/customXml" Target="../ink/ink675.xml"/><Relationship Id="rId244" Type="http://schemas.openxmlformats.org/officeDocument/2006/relationships/customXml" Target="../ink/ink696.xml"/><Relationship Id="rId39" Type="http://schemas.openxmlformats.org/officeDocument/2006/relationships/image" Target="../media/image593.png"/><Relationship Id="rId286" Type="http://schemas.openxmlformats.org/officeDocument/2006/relationships/customXml" Target="../ink/ink717.xml"/><Relationship Id="rId451" Type="http://schemas.openxmlformats.org/officeDocument/2006/relationships/image" Target="../media/image799.png"/><Relationship Id="rId50" Type="http://schemas.openxmlformats.org/officeDocument/2006/relationships/customXml" Target="../ink/ink599.xml"/><Relationship Id="rId104" Type="http://schemas.openxmlformats.org/officeDocument/2006/relationships/customXml" Target="../ink/ink626.xml"/><Relationship Id="rId146" Type="http://schemas.openxmlformats.org/officeDocument/2006/relationships/customXml" Target="../ink/ink647.xml"/><Relationship Id="rId188" Type="http://schemas.openxmlformats.org/officeDocument/2006/relationships/customXml" Target="../ink/ink668.xml"/><Relationship Id="rId311" Type="http://schemas.openxmlformats.org/officeDocument/2006/relationships/image" Target="../media/image729.png"/><Relationship Id="rId353" Type="http://schemas.openxmlformats.org/officeDocument/2006/relationships/image" Target="../media/image750.png"/><Relationship Id="rId395" Type="http://schemas.openxmlformats.org/officeDocument/2006/relationships/image" Target="../media/image771.png"/><Relationship Id="rId409" Type="http://schemas.openxmlformats.org/officeDocument/2006/relationships/image" Target="../media/image778.png"/><Relationship Id="rId92" Type="http://schemas.openxmlformats.org/officeDocument/2006/relationships/customXml" Target="../ink/ink620.xml"/><Relationship Id="rId213" Type="http://schemas.openxmlformats.org/officeDocument/2006/relationships/image" Target="../media/image680.png"/><Relationship Id="rId420" Type="http://schemas.openxmlformats.org/officeDocument/2006/relationships/customXml" Target="../ink/ink784.xml"/><Relationship Id="rId255" Type="http://schemas.openxmlformats.org/officeDocument/2006/relationships/image" Target="../media/image701.png"/><Relationship Id="rId297" Type="http://schemas.openxmlformats.org/officeDocument/2006/relationships/image" Target="../media/image722.png"/><Relationship Id="rId462" Type="http://schemas.openxmlformats.org/officeDocument/2006/relationships/customXml" Target="../ink/ink805.xml"/><Relationship Id="rId115" Type="http://schemas.openxmlformats.org/officeDocument/2006/relationships/image" Target="../media/image631.png"/><Relationship Id="rId157" Type="http://schemas.openxmlformats.org/officeDocument/2006/relationships/image" Target="../media/image652.png"/><Relationship Id="rId322" Type="http://schemas.openxmlformats.org/officeDocument/2006/relationships/customXml" Target="../ink/ink735.xml"/><Relationship Id="rId364" Type="http://schemas.openxmlformats.org/officeDocument/2006/relationships/customXml" Target="../ink/ink756.xml"/><Relationship Id="rId61" Type="http://schemas.openxmlformats.org/officeDocument/2006/relationships/image" Target="../media/image604.png"/><Relationship Id="rId199" Type="http://schemas.openxmlformats.org/officeDocument/2006/relationships/image" Target="../media/image673.png"/><Relationship Id="rId19" Type="http://schemas.openxmlformats.org/officeDocument/2006/relationships/image" Target="../media/image583.png"/><Relationship Id="rId224" Type="http://schemas.openxmlformats.org/officeDocument/2006/relationships/customXml" Target="../ink/ink686.xml"/><Relationship Id="rId266" Type="http://schemas.openxmlformats.org/officeDocument/2006/relationships/customXml" Target="../ink/ink707.xml"/><Relationship Id="rId431" Type="http://schemas.openxmlformats.org/officeDocument/2006/relationships/image" Target="../media/image789.png"/><Relationship Id="rId473" Type="http://schemas.openxmlformats.org/officeDocument/2006/relationships/image" Target="../media/image810.png"/><Relationship Id="rId30" Type="http://schemas.openxmlformats.org/officeDocument/2006/relationships/customXml" Target="../ink/ink589.xml"/><Relationship Id="rId126" Type="http://schemas.openxmlformats.org/officeDocument/2006/relationships/customXml" Target="../ink/ink637.xml"/><Relationship Id="rId168" Type="http://schemas.openxmlformats.org/officeDocument/2006/relationships/customXml" Target="../ink/ink658.xml"/><Relationship Id="rId333" Type="http://schemas.openxmlformats.org/officeDocument/2006/relationships/image" Target="../media/image740.png"/><Relationship Id="rId72" Type="http://schemas.openxmlformats.org/officeDocument/2006/relationships/customXml" Target="../ink/ink610.xml"/><Relationship Id="rId375" Type="http://schemas.openxmlformats.org/officeDocument/2006/relationships/image" Target="../media/image761.png"/><Relationship Id="rId3" Type="http://schemas.openxmlformats.org/officeDocument/2006/relationships/image" Target="../media/image575.png"/><Relationship Id="rId235" Type="http://schemas.openxmlformats.org/officeDocument/2006/relationships/image" Target="../media/image691.png"/><Relationship Id="rId277" Type="http://schemas.openxmlformats.org/officeDocument/2006/relationships/image" Target="../media/image712.png"/><Relationship Id="rId400" Type="http://schemas.openxmlformats.org/officeDocument/2006/relationships/customXml" Target="../ink/ink774.xml"/><Relationship Id="rId442" Type="http://schemas.openxmlformats.org/officeDocument/2006/relationships/customXml" Target="../ink/ink795.xml"/><Relationship Id="rId484" Type="http://schemas.openxmlformats.org/officeDocument/2006/relationships/customXml" Target="../ink/ink816.xml"/><Relationship Id="rId137" Type="http://schemas.openxmlformats.org/officeDocument/2006/relationships/image" Target="../media/image642.png"/><Relationship Id="rId302" Type="http://schemas.openxmlformats.org/officeDocument/2006/relationships/customXml" Target="../ink/ink725.xml"/><Relationship Id="rId344" Type="http://schemas.openxmlformats.org/officeDocument/2006/relationships/customXml" Target="../ink/ink74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6.png"/><Relationship Id="rId21" Type="http://schemas.openxmlformats.org/officeDocument/2006/relationships/image" Target="../media/image828.png"/><Relationship Id="rId42" Type="http://schemas.openxmlformats.org/officeDocument/2006/relationships/customXml" Target="../ink/ink839.xml"/><Relationship Id="rId63" Type="http://schemas.openxmlformats.org/officeDocument/2006/relationships/image" Target="../media/image849.png"/><Relationship Id="rId84" Type="http://schemas.openxmlformats.org/officeDocument/2006/relationships/customXml" Target="../ink/ink860.xml"/><Relationship Id="rId138" Type="http://schemas.openxmlformats.org/officeDocument/2006/relationships/customXml" Target="../ink/ink887.xml"/><Relationship Id="rId159" Type="http://schemas.openxmlformats.org/officeDocument/2006/relationships/image" Target="../media/image897.png"/><Relationship Id="rId170" Type="http://schemas.openxmlformats.org/officeDocument/2006/relationships/customXml" Target="../ink/ink903.xml"/><Relationship Id="rId191" Type="http://schemas.openxmlformats.org/officeDocument/2006/relationships/image" Target="../media/image913.png"/><Relationship Id="rId205" Type="http://schemas.openxmlformats.org/officeDocument/2006/relationships/image" Target="../media/image920.png"/><Relationship Id="rId226" Type="http://schemas.openxmlformats.org/officeDocument/2006/relationships/customXml" Target="../ink/ink931.xml"/><Relationship Id="rId247" Type="http://schemas.openxmlformats.org/officeDocument/2006/relationships/image" Target="../media/image941.png"/><Relationship Id="rId107" Type="http://schemas.openxmlformats.org/officeDocument/2006/relationships/image" Target="../media/image871.png"/><Relationship Id="rId11" Type="http://schemas.openxmlformats.org/officeDocument/2006/relationships/image" Target="../media/image823.png"/><Relationship Id="rId32" Type="http://schemas.openxmlformats.org/officeDocument/2006/relationships/customXml" Target="../ink/ink834.xml"/><Relationship Id="rId53" Type="http://schemas.openxmlformats.org/officeDocument/2006/relationships/image" Target="../media/image844.png"/><Relationship Id="rId74" Type="http://schemas.openxmlformats.org/officeDocument/2006/relationships/customXml" Target="../ink/ink855.xml"/><Relationship Id="rId128" Type="http://schemas.openxmlformats.org/officeDocument/2006/relationships/customXml" Target="../ink/ink882.xml"/><Relationship Id="rId149" Type="http://schemas.openxmlformats.org/officeDocument/2006/relationships/image" Target="../media/image892.png"/><Relationship Id="rId5" Type="http://schemas.openxmlformats.org/officeDocument/2006/relationships/image" Target="../media/image820.png"/><Relationship Id="rId95" Type="http://schemas.openxmlformats.org/officeDocument/2006/relationships/image" Target="../media/image865.png"/><Relationship Id="rId160" Type="http://schemas.openxmlformats.org/officeDocument/2006/relationships/customXml" Target="../ink/ink898.xml"/><Relationship Id="rId181" Type="http://schemas.openxmlformats.org/officeDocument/2006/relationships/image" Target="../media/image908.png"/><Relationship Id="rId216" Type="http://schemas.openxmlformats.org/officeDocument/2006/relationships/customXml" Target="../ink/ink926.xml"/><Relationship Id="rId237" Type="http://schemas.openxmlformats.org/officeDocument/2006/relationships/image" Target="../media/image936.png"/><Relationship Id="rId22" Type="http://schemas.openxmlformats.org/officeDocument/2006/relationships/customXml" Target="../ink/ink829.xml"/><Relationship Id="rId43" Type="http://schemas.openxmlformats.org/officeDocument/2006/relationships/image" Target="../media/image839.png"/><Relationship Id="rId64" Type="http://schemas.openxmlformats.org/officeDocument/2006/relationships/customXml" Target="../ink/ink850.xml"/><Relationship Id="rId118" Type="http://schemas.openxmlformats.org/officeDocument/2006/relationships/customXml" Target="../ink/ink877.xml"/><Relationship Id="rId139" Type="http://schemas.openxmlformats.org/officeDocument/2006/relationships/image" Target="../media/image887.png"/><Relationship Id="rId85" Type="http://schemas.openxmlformats.org/officeDocument/2006/relationships/image" Target="../media/image860.png"/><Relationship Id="rId150" Type="http://schemas.openxmlformats.org/officeDocument/2006/relationships/customXml" Target="../ink/ink893.xml"/><Relationship Id="rId171" Type="http://schemas.openxmlformats.org/officeDocument/2006/relationships/image" Target="../media/image903.png"/><Relationship Id="rId192" Type="http://schemas.openxmlformats.org/officeDocument/2006/relationships/customXml" Target="../ink/ink914.xml"/><Relationship Id="rId206" Type="http://schemas.openxmlformats.org/officeDocument/2006/relationships/customXml" Target="../ink/ink921.xml"/><Relationship Id="rId227" Type="http://schemas.openxmlformats.org/officeDocument/2006/relationships/image" Target="../media/image931.png"/><Relationship Id="rId248" Type="http://schemas.openxmlformats.org/officeDocument/2006/relationships/customXml" Target="../ink/ink942.xml"/><Relationship Id="rId12" Type="http://schemas.openxmlformats.org/officeDocument/2006/relationships/customXml" Target="../ink/ink824.xml"/><Relationship Id="rId33" Type="http://schemas.openxmlformats.org/officeDocument/2006/relationships/image" Target="../media/image834.png"/><Relationship Id="rId108" Type="http://schemas.openxmlformats.org/officeDocument/2006/relationships/customXml" Target="../ink/ink872.xml"/><Relationship Id="rId129" Type="http://schemas.openxmlformats.org/officeDocument/2006/relationships/image" Target="../media/image882.png"/><Relationship Id="rId54" Type="http://schemas.openxmlformats.org/officeDocument/2006/relationships/customXml" Target="../ink/ink845.xml"/><Relationship Id="rId75" Type="http://schemas.openxmlformats.org/officeDocument/2006/relationships/image" Target="../media/image855.png"/><Relationship Id="rId96" Type="http://schemas.openxmlformats.org/officeDocument/2006/relationships/customXml" Target="../ink/ink866.xml"/><Relationship Id="rId140" Type="http://schemas.openxmlformats.org/officeDocument/2006/relationships/customXml" Target="../ink/ink888.xml"/><Relationship Id="rId161" Type="http://schemas.openxmlformats.org/officeDocument/2006/relationships/image" Target="../media/image898.png"/><Relationship Id="rId182" Type="http://schemas.openxmlformats.org/officeDocument/2006/relationships/customXml" Target="../ink/ink909.xml"/><Relationship Id="rId217" Type="http://schemas.openxmlformats.org/officeDocument/2006/relationships/image" Target="../media/image926.png"/><Relationship Id="rId6" Type="http://schemas.openxmlformats.org/officeDocument/2006/relationships/customXml" Target="../ink/ink821.xml"/><Relationship Id="rId238" Type="http://schemas.openxmlformats.org/officeDocument/2006/relationships/customXml" Target="../ink/ink937.xml"/><Relationship Id="rId23" Type="http://schemas.openxmlformats.org/officeDocument/2006/relationships/image" Target="../media/image829.png"/><Relationship Id="rId119" Type="http://schemas.openxmlformats.org/officeDocument/2006/relationships/image" Target="../media/image877.png"/><Relationship Id="rId44" Type="http://schemas.openxmlformats.org/officeDocument/2006/relationships/customXml" Target="../ink/ink840.xml"/><Relationship Id="rId65" Type="http://schemas.openxmlformats.org/officeDocument/2006/relationships/image" Target="../media/image850.png"/><Relationship Id="rId86" Type="http://schemas.openxmlformats.org/officeDocument/2006/relationships/customXml" Target="../ink/ink861.xml"/><Relationship Id="rId130" Type="http://schemas.openxmlformats.org/officeDocument/2006/relationships/customXml" Target="../ink/ink883.xml"/><Relationship Id="rId151" Type="http://schemas.openxmlformats.org/officeDocument/2006/relationships/image" Target="../media/image893.png"/><Relationship Id="rId172" Type="http://schemas.openxmlformats.org/officeDocument/2006/relationships/customXml" Target="../ink/ink904.xml"/><Relationship Id="rId193" Type="http://schemas.openxmlformats.org/officeDocument/2006/relationships/image" Target="../media/image914.png"/><Relationship Id="rId207" Type="http://schemas.openxmlformats.org/officeDocument/2006/relationships/image" Target="../media/image921.png"/><Relationship Id="rId228" Type="http://schemas.openxmlformats.org/officeDocument/2006/relationships/customXml" Target="../ink/ink932.xml"/><Relationship Id="rId249" Type="http://schemas.openxmlformats.org/officeDocument/2006/relationships/image" Target="../media/image942.png"/><Relationship Id="rId13" Type="http://schemas.openxmlformats.org/officeDocument/2006/relationships/image" Target="../media/image824.png"/><Relationship Id="rId109" Type="http://schemas.openxmlformats.org/officeDocument/2006/relationships/image" Target="../media/image872.png"/><Relationship Id="rId34" Type="http://schemas.openxmlformats.org/officeDocument/2006/relationships/customXml" Target="../ink/ink835.xml"/><Relationship Id="rId55" Type="http://schemas.openxmlformats.org/officeDocument/2006/relationships/image" Target="../media/image845.png"/><Relationship Id="rId76" Type="http://schemas.openxmlformats.org/officeDocument/2006/relationships/customXml" Target="../ink/ink856.xml"/><Relationship Id="rId97" Type="http://schemas.openxmlformats.org/officeDocument/2006/relationships/image" Target="../media/image866.png"/><Relationship Id="rId120" Type="http://schemas.openxmlformats.org/officeDocument/2006/relationships/customXml" Target="../ink/ink878.xml"/><Relationship Id="rId141" Type="http://schemas.openxmlformats.org/officeDocument/2006/relationships/image" Target="../media/image888.png"/><Relationship Id="rId7" Type="http://schemas.openxmlformats.org/officeDocument/2006/relationships/image" Target="../media/image821.png"/><Relationship Id="rId162" Type="http://schemas.openxmlformats.org/officeDocument/2006/relationships/customXml" Target="../ink/ink899.xml"/><Relationship Id="rId183" Type="http://schemas.openxmlformats.org/officeDocument/2006/relationships/image" Target="../media/image909.png"/><Relationship Id="rId218" Type="http://schemas.openxmlformats.org/officeDocument/2006/relationships/customXml" Target="../ink/ink927.xml"/><Relationship Id="rId239" Type="http://schemas.openxmlformats.org/officeDocument/2006/relationships/image" Target="../media/image937.png"/><Relationship Id="rId24" Type="http://schemas.openxmlformats.org/officeDocument/2006/relationships/customXml" Target="../ink/ink830.xml"/><Relationship Id="rId45" Type="http://schemas.openxmlformats.org/officeDocument/2006/relationships/image" Target="../media/image840.png"/><Relationship Id="rId66" Type="http://schemas.openxmlformats.org/officeDocument/2006/relationships/customXml" Target="../ink/ink851.xml"/><Relationship Id="rId87" Type="http://schemas.openxmlformats.org/officeDocument/2006/relationships/image" Target="../media/image861.png"/><Relationship Id="rId110" Type="http://schemas.openxmlformats.org/officeDocument/2006/relationships/customXml" Target="../ink/ink873.xml"/><Relationship Id="rId131" Type="http://schemas.openxmlformats.org/officeDocument/2006/relationships/image" Target="../media/image883.png"/><Relationship Id="rId152" Type="http://schemas.openxmlformats.org/officeDocument/2006/relationships/customXml" Target="../ink/ink894.xml"/><Relationship Id="rId173" Type="http://schemas.openxmlformats.org/officeDocument/2006/relationships/image" Target="../media/image904.png"/><Relationship Id="rId194" Type="http://schemas.openxmlformats.org/officeDocument/2006/relationships/customXml" Target="../ink/ink915.xml"/><Relationship Id="rId208" Type="http://schemas.openxmlformats.org/officeDocument/2006/relationships/customXml" Target="../ink/ink922.xml"/><Relationship Id="rId229" Type="http://schemas.openxmlformats.org/officeDocument/2006/relationships/image" Target="../media/image932.png"/><Relationship Id="rId240" Type="http://schemas.openxmlformats.org/officeDocument/2006/relationships/customXml" Target="../ink/ink938.xml"/><Relationship Id="rId14" Type="http://schemas.openxmlformats.org/officeDocument/2006/relationships/customXml" Target="../ink/ink825.xml"/><Relationship Id="rId35" Type="http://schemas.openxmlformats.org/officeDocument/2006/relationships/image" Target="../media/image835.png"/><Relationship Id="rId56" Type="http://schemas.openxmlformats.org/officeDocument/2006/relationships/customXml" Target="../ink/ink846.xml"/><Relationship Id="rId77" Type="http://schemas.openxmlformats.org/officeDocument/2006/relationships/image" Target="../media/image856.png"/><Relationship Id="rId100" Type="http://schemas.openxmlformats.org/officeDocument/2006/relationships/customXml" Target="../ink/ink868.xml"/><Relationship Id="rId8" Type="http://schemas.openxmlformats.org/officeDocument/2006/relationships/customXml" Target="../ink/ink822.xml"/><Relationship Id="rId98" Type="http://schemas.openxmlformats.org/officeDocument/2006/relationships/customXml" Target="../ink/ink867.xml"/><Relationship Id="rId121" Type="http://schemas.openxmlformats.org/officeDocument/2006/relationships/image" Target="../media/image878.png"/><Relationship Id="rId142" Type="http://schemas.openxmlformats.org/officeDocument/2006/relationships/customXml" Target="../ink/ink889.xml"/><Relationship Id="rId163" Type="http://schemas.openxmlformats.org/officeDocument/2006/relationships/image" Target="../media/image899.png"/><Relationship Id="rId184" Type="http://schemas.openxmlformats.org/officeDocument/2006/relationships/customXml" Target="../ink/ink910.xml"/><Relationship Id="rId219" Type="http://schemas.openxmlformats.org/officeDocument/2006/relationships/image" Target="../media/image927.png"/><Relationship Id="rId230" Type="http://schemas.openxmlformats.org/officeDocument/2006/relationships/customXml" Target="../ink/ink933.xml"/><Relationship Id="rId25" Type="http://schemas.openxmlformats.org/officeDocument/2006/relationships/image" Target="../media/image830.png"/><Relationship Id="rId46" Type="http://schemas.openxmlformats.org/officeDocument/2006/relationships/customXml" Target="../ink/ink841.xml"/><Relationship Id="rId67" Type="http://schemas.openxmlformats.org/officeDocument/2006/relationships/image" Target="../media/image851.png"/><Relationship Id="rId88" Type="http://schemas.openxmlformats.org/officeDocument/2006/relationships/customXml" Target="../ink/ink862.xml"/><Relationship Id="rId111" Type="http://schemas.openxmlformats.org/officeDocument/2006/relationships/image" Target="../media/image873.png"/><Relationship Id="rId132" Type="http://schemas.openxmlformats.org/officeDocument/2006/relationships/customXml" Target="../ink/ink884.xml"/><Relationship Id="rId153" Type="http://schemas.openxmlformats.org/officeDocument/2006/relationships/image" Target="../media/image894.png"/><Relationship Id="rId174" Type="http://schemas.openxmlformats.org/officeDocument/2006/relationships/customXml" Target="../ink/ink905.xml"/><Relationship Id="rId195" Type="http://schemas.openxmlformats.org/officeDocument/2006/relationships/image" Target="../media/image915.png"/><Relationship Id="rId209" Type="http://schemas.openxmlformats.org/officeDocument/2006/relationships/image" Target="../media/image922.png"/><Relationship Id="rId220" Type="http://schemas.openxmlformats.org/officeDocument/2006/relationships/customXml" Target="../ink/ink928.xml"/><Relationship Id="rId241" Type="http://schemas.openxmlformats.org/officeDocument/2006/relationships/image" Target="../media/image938.png"/><Relationship Id="rId15" Type="http://schemas.openxmlformats.org/officeDocument/2006/relationships/image" Target="../media/image825.png"/><Relationship Id="rId36" Type="http://schemas.openxmlformats.org/officeDocument/2006/relationships/customXml" Target="../ink/ink836.xml"/><Relationship Id="rId57" Type="http://schemas.openxmlformats.org/officeDocument/2006/relationships/image" Target="../media/image846.png"/><Relationship Id="rId78" Type="http://schemas.openxmlformats.org/officeDocument/2006/relationships/customXml" Target="../ink/ink857.xml"/><Relationship Id="rId99" Type="http://schemas.openxmlformats.org/officeDocument/2006/relationships/image" Target="../media/image867.png"/><Relationship Id="rId101" Type="http://schemas.openxmlformats.org/officeDocument/2006/relationships/image" Target="../media/image868.png"/><Relationship Id="rId122" Type="http://schemas.openxmlformats.org/officeDocument/2006/relationships/customXml" Target="../ink/ink879.xml"/><Relationship Id="rId143" Type="http://schemas.openxmlformats.org/officeDocument/2006/relationships/image" Target="../media/image889.png"/><Relationship Id="rId164" Type="http://schemas.openxmlformats.org/officeDocument/2006/relationships/customXml" Target="../ink/ink900.xml"/><Relationship Id="rId185" Type="http://schemas.openxmlformats.org/officeDocument/2006/relationships/image" Target="../media/image910.png"/><Relationship Id="rId4" Type="http://schemas.openxmlformats.org/officeDocument/2006/relationships/customXml" Target="../ink/ink820.xml"/><Relationship Id="rId9" Type="http://schemas.openxmlformats.org/officeDocument/2006/relationships/image" Target="../media/image822.png"/><Relationship Id="rId180" Type="http://schemas.openxmlformats.org/officeDocument/2006/relationships/customXml" Target="../ink/ink908.xml"/><Relationship Id="rId210" Type="http://schemas.openxmlformats.org/officeDocument/2006/relationships/customXml" Target="../ink/ink923.xml"/><Relationship Id="rId215" Type="http://schemas.openxmlformats.org/officeDocument/2006/relationships/image" Target="../media/image925.png"/><Relationship Id="rId236" Type="http://schemas.openxmlformats.org/officeDocument/2006/relationships/customXml" Target="../ink/ink936.xml"/><Relationship Id="rId26" Type="http://schemas.openxmlformats.org/officeDocument/2006/relationships/customXml" Target="../ink/ink831.xml"/><Relationship Id="rId231" Type="http://schemas.openxmlformats.org/officeDocument/2006/relationships/image" Target="../media/image933.png"/><Relationship Id="rId47" Type="http://schemas.openxmlformats.org/officeDocument/2006/relationships/image" Target="../media/image841.png"/><Relationship Id="rId68" Type="http://schemas.openxmlformats.org/officeDocument/2006/relationships/customXml" Target="../ink/ink852.xml"/><Relationship Id="rId89" Type="http://schemas.openxmlformats.org/officeDocument/2006/relationships/image" Target="../media/image862.png"/><Relationship Id="rId112" Type="http://schemas.openxmlformats.org/officeDocument/2006/relationships/customXml" Target="../ink/ink874.xml"/><Relationship Id="rId133" Type="http://schemas.openxmlformats.org/officeDocument/2006/relationships/image" Target="../media/image884.png"/><Relationship Id="rId154" Type="http://schemas.openxmlformats.org/officeDocument/2006/relationships/customXml" Target="../ink/ink895.xml"/><Relationship Id="rId175" Type="http://schemas.openxmlformats.org/officeDocument/2006/relationships/image" Target="../media/image905.png"/><Relationship Id="rId196" Type="http://schemas.openxmlformats.org/officeDocument/2006/relationships/customXml" Target="../ink/ink916.xml"/><Relationship Id="rId200" Type="http://schemas.openxmlformats.org/officeDocument/2006/relationships/customXml" Target="../ink/ink918.xml"/><Relationship Id="rId16" Type="http://schemas.openxmlformats.org/officeDocument/2006/relationships/customXml" Target="../ink/ink826.xml"/><Relationship Id="rId221" Type="http://schemas.openxmlformats.org/officeDocument/2006/relationships/image" Target="../media/image928.png"/><Relationship Id="rId242" Type="http://schemas.openxmlformats.org/officeDocument/2006/relationships/customXml" Target="../ink/ink939.xml"/><Relationship Id="rId37" Type="http://schemas.openxmlformats.org/officeDocument/2006/relationships/image" Target="../media/image836.png"/><Relationship Id="rId58" Type="http://schemas.openxmlformats.org/officeDocument/2006/relationships/customXml" Target="../ink/ink847.xml"/><Relationship Id="rId79" Type="http://schemas.openxmlformats.org/officeDocument/2006/relationships/image" Target="../media/image857.png"/><Relationship Id="rId102" Type="http://schemas.openxmlformats.org/officeDocument/2006/relationships/customXml" Target="../ink/ink869.xml"/><Relationship Id="rId123" Type="http://schemas.openxmlformats.org/officeDocument/2006/relationships/image" Target="../media/image879.png"/><Relationship Id="rId144" Type="http://schemas.openxmlformats.org/officeDocument/2006/relationships/customXml" Target="../ink/ink890.xml"/><Relationship Id="rId90" Type="http://schemas.openxmlformats.org/officeDocument/2006/relationships/customXml" Target="../ink/ink863.xml"/><Relationship Id="rId165" Type="http://schemas.openxmlformats.org/officeDocument/2006/relationships/image" Target="../media/image900.png"/><Relationship Id="rId186" Type="http://schemas.openxmlformats.org/officeDocument/2006/relationships/customXml" Target="../ink/ink911.xml"/><Relationship Id="rId211" Type="http://schemas.openxmlformats.org/officeDocument/2006/relationships/image" Target="../media/image923.png"/><Relationship Id="rId232" Type="http://schemas.openxmlformats.org/officeDocument/2006/relationships/customXml" Target="../ink/ink934.xml"/><Relationship Id="rId27" Type="http://schemas.openxmlformats.org/officeDocument/2006/relationships/image" Target="../media/image831.png"/><Relationship Id="rId48" Type="http://schemas.openxmlformats.org/officeDocument/2006/relationships/customXml" Target="../ink/ink842.xml"/><Relationship Id="rId69" Type="http://schemas.openxmlformats.org/officeDocument/2006/relationships/image" Target="../media/image852.png"/><Relationship Id="rId113" Type="http://schemas.openxmlformats.org/officeDocument/2006/relationships/image" Target="../media/image874.png"/><Relationship Id="rId134" Type="http://schemas.openxmlformats.org/officeDocument/2006/relationships/customXml" Target="../ink/ink885.xml"/><Relationship Id="rId80" Type="http://schemas.openxmlformats.org/officeDocument/2006/relationships/customXml" Target="../ink/ink858.xml"/><Relationship Id="rId155" Type="http://schemas.openxmlformats.org/officeDocument/2006/relationships/image" Target="../media/image895.png"/><Relationship Id="rId176" Type="http://schemas.openxmlformats.org/officeDocument/2006/relationships/customXml" Target="../ink/ink906.xml"/><Relationship Id="rId197" Type="http://schemas.openxmlformats.org/officeDocument/2006/relationships/image" Target="../media/image916.png"/><Relationship Id="rId201" Type="http://schemas.openxmlformats.org/officeDocument/2006/relationships/image" Target="../media/image918.png"/><Relationship Id="rId222" Type="http://schemas.openxmlformats.org/officeDocument/2006/relationships/customXml" Target="../ink/ink929.xml"/><Relationship Id="rId243" Type="http://schemas.openxmlformats.org/officeDocument/2006/relationships/image" Target="../media/image939.png"/><Relationship Id="rId17" Type="http://schemas.openxmlformats.org/officeDocument/2006/relationships/image" Target="../media/image826.png"/><Relationship Id="rId38" Type="http://schemas.openxmlformats.org/officeDocument/2006/relationships/customXml" Target="../ink/ink837.xml"/><Relationship Id="rId59" Type="http://schemas.openxmlformats.org/officeDocument/2006/relationships/image" Target="../media/image847.png"/><Relationship Id="rId103" Type="http://schemas.openxmlformats.org/officeDocument/2006/relationships/image" Target="../media/image869.png"/><Relationship Id="rId124" Type="http://schemas.openxmlformats.org/officeDocument/2006/relationships/customXml" Target="../ink/ink880.xml"/><Relationship Id="rId70" Type="http://schemas.openxmlformats.org/officeDocument/2006/relationships/customXml" Target="../ink/ink853.xml"/><Relationship Id="rId91" Type="http://schemas.openxmlformats.org/officeDocument/2006/relationships/image" Target="../media/image863.png"/><Relationship Id="rId145" Type="http://schemas.openxmlformats.org/officeDocument/2006/relationships/image" Target="../media/image890.png"/><Relationship Id="rId166" Type="http://schemas.openxmlformats.org/officeDocument/2006/relationships/customXml" Target="../ink/ink901.xml"/><Relationship Id="rId187" Type="http://schemas.openxmlformats.org/officeDocument/2006/relationships/image" Target="../media/image91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24.xml"/><Relationship Id="rId233" Type="http://schemas.openxmlformats.org/officeDocument/2006/relationships/image" Target="../media/image934.png"/><Relationship Id="rId28" Type="http://schemas.openxmlformats.org/officeDocument/2006/relationships/customXml" Target="../ink/ink832.xml"/><Relationship Id="rId49" Type="http://schemas.openxmlformats.org/officeDocument/2006/relationships/image" Target="../media/image842.png"/><Relationship Id="rId114" Type="http://schemas.openxmlformats.org/officeDocument/2006/relationships/customXml" Target="../ink/ink875.xml"/><Relationship Id="rId60" Type="http://schemas.openxmlformats.org/officeDocument/2006/relationships/customXml" Target="../ink/ink848.xml"/><Relationship Id="rId81" Type="http://schemas.openxmlformats.org/officeDocument/2006/relationships/image" Target="../media/image858.png"/><Relationship Id="rId135" Type="http://schemas.openxmlformats.org/officeDocument/2006/relationships/image" Target="../media/image885.png"/><Relationship Id="rId156" Type="http://schemas.openxmlformats.org/officeDocument/2006/relationships/customXml" Target="../ink/ink896.xml"/><Relationship Id="rId177" Type="http://schemas.openxmlformats.org/officeDocument/2006/relationships/image" Target="../media/image906.png"/><Relationship Id="rId198" Type="http://schemas.openxmlformats.org/officeDocument/2006/relationships/customXml" Target="../ink/ink917.xml"/><Relationship Id="rId202" Type="http://schemas.openxmlformats.org/officeDocument/2006/relationships/customXml" Target="../ink/ink919.xml"/><Relationship Id="rId223" Type="http://schemas.openxmlformats.org/officeDocument/2006/relationships/image" Target="../media/image929.png"/><Relationship Id="rId244" Type="http://schemas.openxmlformats.org/officeDocument/2006/relationships/customXml" Target="../ink/ink940.xml"/><Relationship Id="rId18" Type="http://schemas.openxmlformats.org/officeDocument/2006/relationships/customXml" Target="../ink/ink827.xml"/><Relationship Id="rId39" Type="http://schemas.openxmlformats.org/officeDocument/2006/relationships/image" Target="../media/image837.png"/><Relationship Id="rId50" Type="http://schemas.openxmlformats.org/officeDocument/2006/relationships/customXml" Target="../ink/ink843.xml"/><Relationship Id="rId104" Type="http://schemas.openxmlformats.org/officeDocument/2006/relationships/customXml" Target="../ink/ink870.xml"/><Relationship Id="rId125" Type="http://schemas.openxmlformats.org/officeDocument/2006/relationships/image" Target="../media/image880.png"/><Relationship Id="rId146" Type="http://schemas.openxmlformats.org/officeDocument/2006/relationships/customXml" Target="../ink/ink891.xml"/><Relationship Id="rId167" Type="http://schemas.openxmlformats.org/officeDocument/2006/relationships/image" Target="../media/image901.png"/><Relationship Id="rId188" Type="http://schemas.openxmlformats.org/officeDocument/2006/relationships/customXml" Target="../ink/ink912.xml"/><Relationship Id="rId71" Type="http://schemas.openxmlformats.org/officeDocument/2006/relationships/image" Target="../media/image853.png"/><Relationship Id="rId92" Type="http://schemas.openxmlformats.org/officeDocument/2006/relationships/customXml" Target="../ink/ink864.xml"/><Relationship Id="rId213" Type="http://schemas.openxmlformats.org/officeDocument/2006/relationships/image" Target="../media/image924.png"/><Relationship Id="rId234" Type="http://schemas.openxmlformats.org/officeDocument/2006/relationships/customXml" Target="../ink/ink935.xml"/><Relationship Id="rId2" Type="http://schemas.openxmlformats.org/officeDocument/2006/relationships/customXml" Target="../ink/ink819.xml"/><Relationship Id="rId29" Type="http://schemas.openxmlformats.org/officeDocument/2006/relationships/image" Target="../media/image832.png"/><Relationship Id="rId40" Type="http://schemas.openxmlformats.org/officeDocument/2006/relationships/customXml" Target="../ink/ink838.xml"/><Relationship Id="rId115" Type="http://schemas.openxmlformats.org/officeDocument/2006/relationships/image" Target="../media/image875.png"/><Relationship Id="rId136" Type="http://schemas.openxmlformats.org/officeDocument/2006/relationships/customXml" Target="../ink/ink886.xml"/><Relationship Id="rId157" Type="http://schemas.openxmlformats.org/officeDocument/2006/relationships/image" Target="../media/image896.png"/><Relationship Id="rId178" Type="http://schemas.openxmlformats.org/officeDocument/2006/relationships/customXml" Target="../ink/ink907.xml"/><Relationship Id="rId61" Type="http://schemas.openxmlformats.org/officeDocument/2006/relationships/image" Target="../media/image848.png"/><Relationship Id="rId82" Type="http://schemas.openxmlformats.org/officeDocument/2006/relationships/customXml" Target="../ink/ink859.xml"/><Relationship Id="rId199" Type="http://schemas.openxmlformats.org/officeDocument/2006/relationships/image" Target="../media/image917.png"/><Relationship Id="rId203" Type="http://schemas.openxmlformats.org/officeDocument/2006/relationships/image" Target="../media/image919.png"/><Relationship Id="rId19" Type="http://schemas.openxmlformats.org/officeDocument/2006/relationships/image" Target="../media/image827.png"/><Relationship Id="rId224" Type="http://schemas.openxmlformats.org/officeDocument/2006/relationships/customXml" Target="../ink/ink930.xml"/><Relationship Id="rId245" Type="http://schemas.openxmlformats.org/officeDocument/2006/relationships/image" Target="../media/image940.png"/><Relationship Id="rId30" Type="http://schemas.openxmlformats.org/officeDocument/2006/relationships/customXml" Target="../ink/ink833.xml"/><Relationship Id="rId105" Type="http://schemas.openxmlformats.org/officeDocument/2006/relationships/image" Target="../media/image870.png"/><Relationship Id="rId126" Type="http://schemas.openxmlformats.org/officeDocument/2006/relationships/customXml" Target="../ink/ink881.xml"/><Relationship Id="rId147" Type="http://schemas.openxmlformats.org/officeDocument/2006/relationships/image" Target="../media/image891.png"/><Relationship Id="rId168" Type="http://schemas.openxmlformats.org/officeDocument/2006/relationships/customXml" Target="../ink/ink902.xml"/><Relationship Id="rId51" Type="http://schemas.openxmlformats.org/officeDocument/2006/relationships/image" Target="../media/image843.png"/><Relationship Id="rId72" Type="http://schemas.openxmlformats.org/officeDocument/2006/relationships/customXml" Target="../ink/ink854.xml"/><Relationship Id="rId93" Type="http://schemas.openxmlformats.org/officeDocument/2006/relationships/image" Target="../media/image864.png"/><Relationship Id="rId189" Type="http://schemas.openxmlformats.org/officeDocument/2006/relationships/image" Target="../media/image912.png"/><Relationship Id="rId3" Type="http://schemas.openxmlformats.org/officeDocument/2006/relationships/image" Target="../media/image819.png"/><Relationship Id="rId214" Type="http://schemas.openxmlformats.org/officeDocument/2006/relationships/customXml" Target="../ink/ink925.xml"/><Relationship Id="rId235" Type="http://schemas.openxmlformats.org/officeDocument/2006/relationships/image" Target="../media/image935.png"/><Relationship Id="rId116" Type="http://schemas.openxmlformats.org/officeDocument/2006/relationships/customXml" Target="../ink/ink876.xml"/><Relationship Id="rId137" Type="http://schemas.openxmlformats.org/officeDocument/2006/relationships/image" Target="../media/image886.png"/><Relationship Id="rId158" Type="http://schemas.openxmlformats.org/officeDocument/2006/relationships/customXml" Target="../ink/ink897.xml"/><Relationship Id="rId20" Type="http://schemas.openxmlformats.org/officeDocument/2006/relationships/customXml" Target="../ink/ink828.xml"/><Relationship Id="rId41" Type="http://schemas.openxmlformats.org/officeDocument/2006/relationships/image" Target="../media/image838.png"/><Relationship Id="rId62" Type="http://schemas.openxmlformats.org/officeDocument/2006/relationships/customXml" Target="../ink/ink849.xml"/><Relationship Id="rId83" Type="http://schemas.openxmlformats.org/officeDocument/2006/relationships/image" Target="../media/image859.png"/><Relationship Id="rId179" Type="http://schemas.openxmlformats.org/officeDocument/2006/relationships/image" Target="../media/image907.png"/><Relationship Id="rId190" Type="http://schemas.openxmlformats.org/officeDocument/2006/relationships/customXml" Target="../ink/ink913.xml"/><Relationship Id="rId204" Type="http://schemas.openxmlformats.org/officeDocument/2006/relationships/customXml" Target="../ink/ink920.xml"/><Relationship Id="rId225" Type="http://schemas.openxmlformats.org/officeDocument/2006/relationships/image" Target="../media/image930.png"/><Relationship Id="rId246" Type="http://schemas.openxmlformats.org/officeDocument/2006/relationships/customXml" Target="../ink/ink941.xml"/><Relationship Id="rId106" Type="http://schemas.openxmlformats.org/officeDocument/2006/relationships/customXml" Target="../ink/ink871.xml"/><Relationship Id="rId127" Type="http://schemas.openxmlformats.org/officeDocument/2006/relationships/image" Target="../media/image881.png"/><Relationship Id="rId10" Type="http://schemas.openxmlformats.org/officeDocument/2006/relationships/customXml" Target="../ink/ink823.xml"/><Relationship Id="rId31" Type="http://schemas.openxmlformats.org/officeDocument/2006/relationships/image" Target="../media/image833.png"/><Relationship Id="rId52" Type="http://schemas.openxmlformats.org/officeDocument/2006/relationships/customXml" Target="../ink/ink844.xml"/><Relationship Id="rId73" Type="http://schemas.openxmlformats.org/officeDocument/2006/relationships/image" Target="../media/image854.png"/><Relationship Id="rId94" Type="http://schemas.openxmlformats.org/officeDocument/2006/relationships/customXml" Target="../ink/ink865.xml"/><Relationship Id="rId148" Type="http://schemas.openxmlformats.org/officeDocument/2006/relationships/customXml" Target="../ink/ink892.xml"/><Relationship Id="rId169" Type="http://schemas.openxmlformats.org/officeDocument/2006/relationships/image" Target="../media/image902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00.png"/><Relationship Id="rId21" Type="http://schemas.openxmlformats.org/officeDocument/2006/relationships/image" Target="../media/image952.png"/><Relationship Id="rId63" Type="http://schemas.openxmlformats.org/officeDocument/2006/relationships/image" Target="../media/image973.png"/><Relationship Id="rId159" Type="http://schemas.openxmlformats.org/officeDocument/2006/relationships/image" Target="../media/image1021.png"/><Relationship Id="rId170" Type="http://schemas.openxmlformats.org/officeDocument/2006/relationships/customXml" Target="../ink/ink1027.xml"/><Relationship Id="rId191" Type="http://schemas.openxmlformats.org/officeDocument/2006/relationships/image" Target="../media/image1037.png"/><Relationship Id="rId205" Type="http://schemas.openxmlformats.org/officeDocument/2006/relationships/image" Target="../media/image1044.png"/><Relationship Id="rId226" Type="http://schemas.openxmlformats.org/officeDocument/2006/relationships/customXml" Target="../ink/ink1055.xml"/><Relationship Id="rId247" Type="http://schemas.openxmlformats.org/officeDocument/2006/relationships/image" Target="../media/image1065.png"/><Relationship Id="rId107" Type="http://schemas.openxmlformats.org/officeDocument/2006/relationships/image" Target="../media/image995.png"/><Relationship Id="rId11" Type="http://schemas.openxmlformats.org/officeDocument/2006/relationships/image" Target="../media/image947.png"/><Relationship Id="rId32" Type="http://schemas.openxmlformats.org/officeDocument/2006/relationships/customXml" Target="../ink/ink958.xml"/><Relationship Id="rId53" Type="http://schemas.openxmlformats.org/officeDocument/2006/relationships/image" Target="../media/image968.png"/><Relationship Id="rId74" Type="http://schemas.openxmlformats.org/officeDocument/2006/relationships/customXml" Target="../ink/ink979.xml"/><Relationship Id="rId128" Type="http://schemas.openxmlformats.org/officeDocument/2006/relationships/customXml" Target="../ink/ink1006.xml"/><Relationship Id="rId149" Type="http://schemas.openxmlformats.org/officeDocument/2006/relationships/image" Target="../media/image1016.png"/><Relationship Id="rId5" Type="http://schemas.openxmlformats.org/officeDocument/2006/relationships/image" Target="../media/image944.png"/><Relationship Id="rId95" Type="http://schemas.openxmlformats.org/officeDocument/2006/relationships/image" Target="../media/image989.png"/><Relationship Id="rId160" Type="http://schemas.openxmlformats.org/officeDocument/2006/relationships/customXml" Target="../ink/ink1022.xml"/><Relationship Id="rId181" Type="http://schemas.openxmlformats.org/officeDocument/2006/relationships/image" Target="../media/image1032.png"/><Relationship Id="rId216" Type="http://schemas.openxmlformats.org/officeDocument/2006/relationships/customXml" Target="../ink/ink1050.xml"/><Relationship Id="rId237" Type="http://schemas.openxmlformats.org/officeDocument/2006/relationships/image" Target="../media/image1060.png"/><Relationship Id="rId258" Type="http://schemas.openxmlformats.org/officeDocument/2006/relationships/customXml" Target="../ink/ink1071.xml"/><Relationship Id="rId22" Type="http://schemas.openxmlformats.org/officeDocument/2006/relationships/customXml" Target="../ink/ink953.xml"/><Relationship Id="rId43" Type="http://schemas.openxmlformats.org/officeDocument/2006/relationships/image" Target="../media/image963.png"/><Relationship Id="rId64" Type="http://schemas.openxmlformats.org/officeDocument/2006/relationships/customXml" Target="../ink/ink974.xml"/><Relationship Id="rId118" Type="http://schemas.openxmlformats.org/officeDocument/2006/relationships/customXml" Target="../ink/ink1001.xml"/><Relationship Id="rId139" Type="http://schemas.openxmlformats.org/officeDocument/2006/relationships/image" Target="../media/image1011.png"/><Relationship Id="rId85" Type="http://schemas.openxmlformats.org/officeDocument/2006/relationships/image" Target="../media/image984.png"/><Relationship Id="rId150" Type="http://schemas.openxmlformats.org/officeDocument/2006/relationships/customXml" Target="../ink/ink1017.xml"/><Relationship Id="rId171" Type="http://schemas.openxmlformats.org/officeDocument/2006/relationships/image" Target="../media/image1027.png"/><Relationship Id="rId192" Type="http://schemas.openxmlformats.org/officeDocument/2006/relationships/customXml" Target="../ink/ink1038.xml"/><Relationship Id="rId206" Type="http://schemas.openxmlformats.org/officeDocument/2006/relationships/customXml" Target="../ink/ink1045.xml"/><Relationship Id="rId227" Type="http://schemas.openxmlformats.org/officeDocument/2006/relationships/image" Target="../media/image1055.png"/><Relationship Id="rId248" Type="http://schemas.openxmlformats.org/officeDocument/2006/relationships/customXml" Target="../ink/ink1066.xml"/><Relationship Id="rId12" Type="http://schemas.openxmlformats.org/officeDocument/2006/relationships/customXml" Target="../ink/ink948.xml"/><Relationship Id="rId33" Type="http://schemas.openxmlformats.org/officeDocument/2006/relationships/image" Target="../media/image958.png"/><Relationship Id="rId108" Type="http://schemas.openxmlformats.org/officeDocument/2006/relationships/customXml" Target="../ink/ink996.xml"/><Relationship Id="rId129" Type="http://schemas.openxmlformats.org/officeDocument/2006/relationships/image" Target="../media/image1006.png"/><Relationship Id="rId54" Type="http://schemas.openxmlformats.org/officeDocument/2006/relationships/customXml" Target="../ink/ink969.xml"/><Relationship Id="rId75" Type="http://schemas.openxmlformats.org/officeDocument/2006/relationships/image" Target="../media/image979.png"/><Relationship Id="rId96" Type="http://schemas.openxmlformats.org/officeDocument/2006/relationships/customXml" Target="../ink/ink990.xml"/><Relationship Id="rId140" Type="http://schemas.openxmlformats.org/officeDocument/2006/relationships/customXml" Target="../ink/ink1012.xml"/><Relationship Id="rId161" Type="http://schemas.openxmlformats.org/officeDocument/2006/relationships/image" Target="../media/image1022.png"/><Relationship Id="rId182" Type="http://schemas.openxmlformats.org/officeDocument/2006/relationships/customXml" Target="../ink/ink1033.xml"/><Relationship Id="rId217" Type="http://schemas.openxmlformats.org/officeDocument/2006/relationships/image" Target="../media/image1050.png"/><Relationship Id="rId6" Type="http://schemas.openxmlformats.org/officeDocument/2006/relationships/customXml" Target="../ink/ink945.xml"/><Relationship Id="rId238" Type="http://schemas.openxmlformats.org/officeDocument/2006/relationships/customXml" Target="../ink/ink1061.xml"/><Relationship Id="rId259" Type="http://schemas.openxmlformats.org/officeDocument/2006/relationships/image" Target="../media/image1071.png"/><Relationship Id="rId23" Type="http://schemas.openxmlformats.org/officeDocument/2006/relationships/image" Target="../media/image953.png"/><Relationship Id="rId119" Type="http://schemas.openxmlformats.org/officeDocument/2006/relationships/image" Target="../media/image1001.png"/><Relationship Id="rId44" Type="http://schemas.openxmlformats.org/officeDocument/2006/relationships/customXml" Target="../ink/ink964.xml"/><Relationship Id="rId65" Type="http://schemas.openxmlformats.org/officeDocument/2006/relationships/image" Target="../media/image974.png"/><Relationship Id="rId86" Type="http://schemas.openxmlformats.org/officeDocument/2006/relationships/customXml" Target="../ink/ink985.xml"/><Relationship Id="rId130" Type="http://schemas.openxmlformats.org/officeDocument/2006/relationships/customXml" Target="../ink/ink1007.xml"/><Relationship Id="rId151" Type="http://schemas.openxmlformats.org/officeDocument/2006/relationships/image" Target="../media/image1017.png"/><Relationship Id="rId172" Type="http://schemas.openxmlformats.org/officeDocument/2006/relationships/customXml" Target="../ink/ink1028.xml"/><Relationship Id="rId193" Type="http://schemas.openxmlformats.org/officeDocument/2006/relationships/image" Target="../media/image1038.png"/><Relationship Id="rId207" Type="http://schemas.openxmlformats.org/officeDocument/2006/relationships/image" Target="../media/image1045.png"/><Relationship Id="rId228" Type="http://schemas.openxmlformats.org/officeDocument/2006/relationships/customXml" Target="../ink/ink1056.xml"/><Relationship Id="rId249" Type="http://schemas.openxmlformats.org/officeDocument/2006/relationships/image" Target="../media/image1066.png"/><Relationship Id="rId13" Type="http://schemas.openxmlformats.org/officeDocument/2006/relationships/image" Target="../media/image948.png"/><Relationship Id="rId109" Type="http://schemas.openxmlformats.org/officeDocument/2006/relationships/image" Target="../media/image996.png"/><Relationship Id="rId260" Type="http://schemas.openxmlformats.org/officeDocument/2006/relationships/customXml" Target="../ink/ink1072.xml"/><Relationship Id="rId34" Type="http://schemas.openxmlformats.org/officeDocument/2006/relationships/customXml" Target="../ink/ink959.xml"/><Relationship Id="rId55" Type="http://schemas.openxmlformats.org/officeDocument/2006/relationships/image" Target="../media/image969.png"/><Relationship Id="rId76" Type="http://schemas.openxmlformats.org/officeDocument/2006/relationships/customXml" Target="../ink/ink980.xml"/><Relationship Id="rId97" Type="http://schemas.openxmlformats.org/officeDocument/2006/relationships/image" Target="../media/image990.png"/><Relationship Id="rId120" Type="http://schemas.openxmlformats.org/officeDocument/2006/relationships/customXml" Target="../ink/ink1002.xml"/><Relationship Id="rId141" Type="http://schemas.openxmlformats.org/officeDocument/2006/relationships/image" Target="../media/image1012.png"/><Relationship Id="rId7" Type="http://schemas.openxmlformats.org/officeDocument/2006/relationships/image" Target="../media/image945.png"/><Relationship Id="rId162" Type="http://schemas.openxmlformats.org/officeDocument/2006/relationships/customXml" Target="../ink/ink1023.xml"/><Relationship Id="rId183" Type="http://schemas.openxmlformats.org/officeDocument/2006/relationships/image" Target="../media/image1033.png"/><Relationship Id="rId218" Type="http://schemas.openxmlformats.org/officeDocument/2006/relationships/customXml" Target="../ink/ink1051.xml"/><Relationship Id="rId239" Type="http://schemas.openxmlformats.org/officeDocument/2006/relationships/image" Target="../media/image1061.png"/><Relationship Id="rId250" Type="http://schemas.openxmlformats.org/officeDocument/2006/relationships/customXml" Target="../ink/ink1067.xml"/><Relationship Id="rId24" Type="http://schemas.openxmlformats.org/officeDocument/2006/relationships/customXml" Target="../ink/ink954.xml"/><Relationship Id="rId45" Type="http://schemas.openxmlformats.org/officeDocument/2006/relationships/image" Target="../media/image964.png"/><Relationship Id="rId66" Type="http://schemas.openxmlformats.org/officeDocument/2006/relationships/customXml" Target="../ink/ink975.xml"/><Relationship Id="rId87" Type="http://schemas.openxmlformats.org/officeDocument/2006/relationships/image" Target="../media/image985.png"/><Relationship Id="rId110" Type="http://schemas.openxmlformats.org/officeDocument/2006/relationships/customXml" Target="../ink/ink997.xml"/><Relationship Id="rId131" Type="http://schemas.openxmlformats.org/officeDocument/2006/relationships/image" Target="../media/image1007.png"/><Relationship Id="rId152" Type="http://schemas.openxmlformats.org/officeDocument/2006/relationships/customXml" Target="../ink/ink1018.xml"/><Relationship Id="rId173" Type="http://schemas.openxmlformats.org/officeDocument/2006/relationships/image" Target="../media/image1028.png"/><Relationship Id="rId194" Type="http://schemas.openxmlformats.org/officeDocument/2006/relationships/customXml" Target="../ink/ink1039.xml"/><Relationship Id="rId208" Type="http://schemas.openxmlformats.org/officeDocument/2006/relationships/customXml" Target="../ink/ink1046.xml"/><Relationship Id="rId229" Type="http://schemas.openxmlformats.org/officeDocument/2006/relationships/image" Target="../media/image1056.png"/><Relationship Id="rId240" Type="http://schemas.openxmlformats.org/officeDocument/2006/relationships/customXml" Target="../ink/ink1062.xml"/><Relationship Id="rId261" Type="http://schemas.openxmlformats.org/officeDocument/2006/relationships/image" Target="../media/image1072.png"/><Relationship Id="rId14" Type="http://schemas.openxmlformats.org/officeDocument/2006/relationships/customXml" Target="../ink/ink949.xml"/><Relationship Id="rId35" Type="http://schemas.openxmlformats.org/officeDocument/2006/relationships/image" Target="../media/image959.png"/><Relationship Id="rId56" Type="http://schemas.openxmlformats.org/officeDocument/2006/relationships/customXml" Target="../ink/ink970.xml"/><Relationship Id="rId77" Type="http://schemas.openxmlformats.org/officeDocument/2006/relationships/image" Target="../media/image980.png"/><Relationship Id="rId100" Type="http://schemas.openxmlformats.org/officeDocument/2006/relationships/customXml" Target="../ink/ink992.xml"/><Relationship Id="rId8" Type="http://schemas.openxmlformats.org/officeDocument/2006/relationships/customXml" Target="../ink/ink946.xml"/><Relationship Id="rId98" Type="http://schemas.openxmlformats.org/officeDocument/2006/relationships/customXml" Target="../ink/ink991.xml"/><Relationship Id="rId121" Type="http://schemas.openxmlformats.org/officeDocument/2006/relationships/image" Target="../media/image1002.png"/><Relationship Id="rId142" Type="http://schemas.openxmlformats.org/officeDocument/2006/relationships/customXml" Target="../ink/ink1013.xml"/><Relationship Id="rId163" Type="http://schemas.openxmlformats.org/officeDocument/2006/relationships/image" Target="../media/image1023.png"/><Relationship Id="rId184" Type="http://schemas.openxmlformats.org/officeDocument/2006/relationships/customXml" Target="../ink/ink1034.xml"/><Relationship Id="rId219" Type="http://schemas.openxmlformats.org/officeDocument/2006/relationships/image" Target="../media/image1051.png"/><Relationship Id="rId230" Type="http://schemas.openxmlformats.org/officeDocument/2006/relationships/customXml" Target="../ink/ink1057.xml"/><Relationship Id="rId251" Type="http://schemas.openxmlformats.org/officeDocument/2006/relationships/image" Target="../media/image1067.png"/><Relationship Id="rId25" Type="http://schemas.openxmlformats.org/officeDocument/2006/relationships/image" Target="../media/image954.png"/><Relationship Id="rId46" Type="http://schemas.openxmlformats.org/officeDocument/2006/relationships/customXml" Target="../ink/ink965.xml"/><Relationship Id="rId67" Type="http://schemas.openxmlformats.org/officeDocument/2006/relationships/image" Target="../media/image975.png"/><Relationship Id="rId88" Type="http://schemas.openxmlformats.org/officeDocument/2006/relationships/customXml" Target="../ink/ink986.xml"/><Relationship Id="rId111" Type="http://schemas.openxmlformats.org/officeDocument/2006/relationships/image" Target="../media/image997.png"/><Relationship Id="rId132" Type="http://schemas.openxmlformats.org/officeDocument/2006/relationships/customXml" Target="../ink/ink1008.xml"/><Relationship Id="rId153" Type="http://schemas.openxmlformats.org/officeDocument/2006/relationships/image" Target="../media/image1018.png"/><Relationship Id="rId174" Type="http://schemas.openxmlformats.org/officeDocument/2006/relationships/customXml" Target="../ink/ink1029.xml"/><Relationship Id="rId195" Type="http://schemas.openxmlformats.org/officeDocument/2006/relationships/image" Target="../media/image1039.png"/><Relationship Id="rId209" Type="http://schemas.openxmlformats.org/officeDocument/2006/relationships/image" Target="../media/image1046.png"/><Relationship Id="rId220" Type="http://schemas.openxmlformats.org/officeDocument/2006/relationships/customXml" Target="../ink/ink1052.xml"/><Relationship Id="rId241" Type="http://schemas.openxmlformats.org/officeDocument/2006/relationships/image" Target="../media/image1062.png"/><Relationship Id="rId15" Type="http://schemas.openxmlformats.org/officeDocument/2006/relationships/image" Target="../media/image949.png"/><Relationship Id="rId36" Type="http://schemas.openxmlformats.org/officeDocument/2006/relationships/customXml" Target="../ink/ink960.xml"/><Relationship Id="rId57" Type="http://schemas.openxmlformats.org/officeDocument/2006/relationships/image" Target="../media/image970.png"/><Relationship Id="rId262" Type="http://schemas.openxmlformats.org/officeDocument/2006/relationships/customXml" Target="../ink/ink1073.xml"/><Relationship Id="rId78" Type="http://schemas.openxmlformats.org/officeDocument/2006/relationships/customXml" Target="../ink/ink981.xml"/><Relationship Id="rId99" Type="http://schemas.openxmlformats.org/officeDocument/2006/relationships/image" Target="../media/image991.png"/><Relationship Id="rId101" Type="http://schemas.openxmlformats.org/officeDocument/2006/relationships/image" Target="../media/image992.png"/><Relationship Id="rId122" Type="http://schemas.openxmlformats.org/officeDocument/2006/relationships/customXml" Target="../ink/ink1003.xml"/><Relationship Id="rId143" Type="http://schemas.openxmlformats.org/officeDocument/2006/relationships/image" Target="../media/image1013.png"/><Relationship Id="rId164" Type="http://schemas.openxmlformats.org/officeDocument/2006/relationships/customXml" Target="../ink/ink1024.xml"/><Relationship Id="rId185" Type="http://schemas.openxmlformats.org/officeDocument/2006/relationships/image" Target="../media/image1034.png"/><Relationship Id="rId9" Type="http://schemas.openxmlformats.org/officeDocument/2006/relationships/image" Target="../media/image946.png"/><Relationship Id="rId210" Type="http://schemas.openxmlformats.org/officeDocument/2006/relationships/customXml" Target="../ink/ink1047.xml"/><Relationship Id="rId26" Type="http://schemas.openxmlformats.org/officeDocument/2006/relationships/customXml" Target="../ink/ink955.xml"/><Relationship Id="rId231" Type="http://schemas.openxmlformats.org/officeDocument/2006/relationships/image" Target="../media/image1057.png"/><Relationship Id="rId252" Type="http://schemas.openxmlformats.org/officeDocument/2006/relationships/customXml" Target="../ink/ink1068.xml"/><Relationship Id="rId47" Type="http://schemas.openxmlformats.org/officeDocument/2006/relationships/image" Target="../media/image965.png"/><Relationship Id="rId68" Type="http://schemas.openxmlformats.org/officeDocument/2006/relationships/customXml" Target="../ink/ink976.xml"/><Relationship Id="rId89" Type="http://schemas.openxmlformats.org/officeDocument/2006/relationships/image" Target="../media/image986.png"/><Relationship Id="rId112" Type="http://schemas.openxmlformats.org/officeDocument/2006/relationships/customXml" Target="../ink/ink998.xml"/><Relationship Id="rId133" Type="http://schemas.openxmlformats.org/officeDocument/2006/relationships/image" Target="../media/image1008.png"/><Relationship Id="rId154" Type="http://schemas.openxmlformats.org/officeDocument/2006/relationships/customXml" Target="../ink/ink1019.xml"/><Relationship Id="rId175" Type="http://schemas.openxmlformats.org/officeDocument/2006/relationships/image" Target="../media/image1029.png"/><Relationship Id="rId196" Type="http://schemas.openxmlformats.org/officeDocument/2006/relationships/customXml" Target="../ink/ink1040.xml"/><Relationship Id="rId200" Type="http://schemas.openxmlformats.org/officeDocument/2006/relationships/customXml" Target="../ink/ink1042.xml"/><Relationship Id="rId16" Type="http://schemas.openxmlformats.org/officeDocument/2006/relationships/customXml" Target="../ink/ink950.xml"/><Relationship Id="rId221" Type="http://schemas.openxmlformats.org/officeDocument/2006/relationships/image" Target="../media/image1052.png"/><Relationship Id="rId242" Type="http://schemas.openxmlformats.org/officeDocument/2006/relationships/customXml" Target="../ink/ink1063.xml"/><Relationship Id="rId263" Type="http://schemas.openxmlformats.org/officeDocument/2006/relationships/image" Target="../media/image1073.png"/><Relationship Id="rId37" Type="http://schemas.openxmlformats.org/officeDocument/2006/relationships/image" Target="../media/image960.png"/><Relationship Id="rId58" Type="http://schemas.openxmlformats.org/officeDocument/2006/relationships/customXml" Target="../ink/ink971.xml"/><Relationship Id="rId79" Type="http://schemas.openxmlformats.org/officeDocument/2006/relationships/image" Target="../media/image981.png"/><Relationship Id="rId102" Type="http://schemas.openxmlformats.org/officeDocument/2006/relationships/customXml" Target="../ink/ink993.xml"/><Relationship Id="rId123" Type="http://schemas.openxmlformats.org/officeDocument/2006/relationships/image" Target="../media/image1003.png"/><Relationship Id="rId144" Type="http://schemas.openxmlformats.org/officeDocument/2006/relationships/customXml" Target="../ink/ink1014.xml"/><Relationship Id="rId90" Type="http://schemas.openxmlformats.org/officeDocument/2006/relationships/customXml" Target="../ink/ink987.xml"/><Relationship Id="rId165" Type="http://schemas.openxmlformats.org/officeDocument/2006/relationships/image" Target="../media/image1024.png"/><Relationship Id="rId186" Type="http://schemas.openxmlformats.org/officeDocument/2006/relationships/customXml" Target="../ink/ink1035.xml"/><Relationship Id="rId211" Type="http://schemas.openxmlformats.org/officeDocument/2006/relationships/image" Target="../media/image1047.png"/><Relationship Id="rId232" Type="http://schemas.openxmlformats.org/officeDocument/2006/relationships/customXml" Target="../ink/ink1058.xml"/><Relationship Id="rId253" Type="http://schemas.openxmlformats.org/officeDocument/2006/relationships/image" Target="../media/image1068.png"/><Relationship Id="rId27" Type="http://schemas.openxmlformats.org/officeDocument/2006/relationships/image" Target="../media/image955.png"/><Relationship Id="rId48" Type="http://schemas.openxmlformats.org/officeDocument/2006/relationships/customXml" Target="../ink/ink966.xml"/><Relationship Id="rId69" Type="http://schemas.openxmlformats.org/officeDocument/2006/relationships/image" Target="../media/image976.png"/><Relationship Id="rId113" Type="http://schemas.openxmlformats.org/officeDocument/2006/relationships/image" Target="../media/image998.png"/><Relationship Id="rId134" Type="http://schemas.openxmlformats.org/officeDocument/2006/relationships/customXml" Target="../ink/ink1009.xml"/><Relationship Id="rId80" Type="http://schemas.openxmlformats.org/officeDocument/2006/relationships/customXml" Target="../ink/ink982.xml"/><Relationship Id="rId155" Type="http://schemas.openxmlformats.org/officeDocument/2006/relationships/image" Target="../media/image1019.png"/><Relationship Id="rId176" Type="http://schemas.openxmlformats.org/officeDocument/2006/relationships/customXml" Target="../ink/ink1030.xml"/><Relationship Id="rId197" Type="http://schemas.openxmlformats.org/officeDocument/2006/relationships/image" Target="../media/image1040.png"/><Relationship Id="rId201" Type="http://schemas.openxmlformats.org/officeDocument/2006/relationships/image" Target="../media/image1042.png"/><Relationship Id="rId222" Type="http://schemas.openxmlformats.org/officeDocument/2006/relationships/customXml" Target="../ink/ink1053.xml"/><Relationship Id="rId243" Type="http://schemas.openxmlformats.org/officeDocument/2006/relationships/image" Target="../media/image1063.png"/><Relationship Id="rId17" Type="http://schemas.openxmlformats.org/officeDocument/2006/relationships/image" Target="../media/image950.png"/><Relationship Id="rId38" Type="http://schemas.openxmlformats.org/officeDocument/2006/relationships/customXml" Target="../ink/ink961.xml"/><Relationship Id="rId59" Type="http://schemas.openxmlformats.org/officeDocument/2006/relationships/image" Target="../media/image971.png"/><Relationship Id="rId103" Type="http://schemas.openxmlformats.org/officeDocument/2006/relationships/image" Target="../media/image993.png"/><Relationship Id="rId124" Type="http://schemas.openxmlformats.org/officeDocument/2006/relationships/customXml" Target="../ink/ink1004.xml"/><Relationship Id="rId70" Type="http://schemas.openxmlformats.org/officeDocument/2006/relationships/customXml" Target="../ink/ink977.xml"/><Relationship Id="rId91" Type="http://schemas.openxmlformats.org/officeDocument/2006/relationships/image" Target="../media/image987.png"/><Relationship Id="rId145" Type="http://schemas.openxmlformats.org/officeDocument/2006/relationships/image" Target="../media/image1014.png"/><Relationship Id="rId166" Type="http://schemas.openxmlformats.org/officeDocument/2006/relationships/customXml" Target="../ink/ink1025.xml"/><Relationship Id="rId187" Type="http://schemas.openxmlformats.org/officeDocument/2006/relationships/image" Target="../media/image103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48.xml"/><Relationship Id="rId233" Type="http://schemas.openxmlformats.org/officeDocument/2006/relationships/image" Target="../media/image1058.png"/><Relationship Id="rId254" Type="http://schemas.openxmlformats.org/officeDocument/2006/relationships/customXml" Target="../ink/ink1069.xml"/><Relationship Id="rId28" Type="http://schemas.openxmlformats.org/officeDocument/2006/relationships/customXml" Target="../ink/ink956.xml"/><Relationship Id="rId49" Type="http://schemas.openxmlformats.org/officeDocument/2006/relationships/image" Target="../media/image966.png"/><Relationship Id="rId114" Type="http://schemas.openxmlformats.org/officeDocument/2006/relationships/customXml" Target="../ink/ink999.xml"/><Relationship Id="rId60" Type="http://schemas.openxmlformats.org/officeDocument/2006/relationships/customXml" Target="../ink/ink972.xml"/><Relationship Id="rId81" Type="http://schemas.openxmlformats.org/officeDocument/2006/relationships/image" Target="../media/image982.png"/><Relationship Id="rId135" Type="http://schemas.openxmlformats.org/officeDocument/2006/relationships/image" Target="../media/image1009.png"/><Relationship Id="rId156" Type="http://schemas.openxmlformats.org/officeDocument/2006/relationships/customXml" Target="../ink/ink1020.xml"/><Relationship Id="rId177" Type="http://schemas.openxmlformats.org/officeDocument/2006/relationships/image" Target="../media/image1030.png"/><Relationship Id="rId198" Type="http://schemas.openxmlformats.org/officeDocument/2006/relationships/customXml" Target="../ink/ink1041.xml"/><Relationship Id="rId202" Type="http://schemas.openxmlformats.org/officeDocument/2006/relationships/customXml" Target="../ink/ink1043.xml"/><Relationship Id="rId223" Type="http://schemas.openxmlformats.org/officeDocument/2006/relationships/image" Target="../media/image1053.png"/><Relationship Id="rId244" Type="http://schemas.openxmlformats.org/officeDocument/2006/relationships/customXml" Target="../ink/ink1064.xml"/><Relationship Id="rId18" Type="http://schemas.openxmlformats.org/officeDocument/2006/relationships/customXml" Target="../ink/ink951.xml"/><Relationship Id="rId39" Type="http://schemas.openxmlformats.org/officeDocument/2006/relationships/image" Target="../media/image961.png"/><Relationship Id="rId50" Type="http://schemas.openxmlformats.org/officeDocument/2006/relationships/customXml" Target="../ink/ink967.xml"/><Relationship Id="rId104" Type="http://schemas.openxmlformats.org/officeDocument/2006/relationships/customXml" Target="../ink/ink994.xml"/><Relationship Id="rId125" Type="http://schemas.openxmlformats.org/officeDocument/2006/relationships/image" Target="../media/image1004.png"/><Relationship Id="rId146" Type="http://schemas.openxmlformats.org/officeDocument/2006/relationships/customXml" Target="../ink/ink1015.xml"/><Relationship Id="rId167" Type="http://schemas.openxmlformats.org/officeDocument/2006/relationships/image" Target="../media/image1025.png"/><Relationship Id="rId188" Type="http://schemas.openxmlformats.org/officeDocument/2006/relationships/customXml" Target="../ink/ink1036.xml"/><Relationship Id="rId71" Type="http://schemas.openxmlformats.org/officeDocument/2006/relationships/image" Target="../media/image977.png"/><Relationship Id="rId92" Type="http://schemas.openxmlformats.org/officeDocument/2006/relationships/customXml" Target="../ink/ink988.xml"/><Relationship Id="rId213" Type="http://schemas.openxmlformats.org/officeDocument/2006/relationships/image" Target="../media/image1048.png"/><Relationship Id="rId234" Type="http://schemas.openxmlformats.org/officeDocument/2006/relationships/customXml" Target="../ink/ink1059.xml"/><Relationship Id="rId2" Type="http://schemas.openxmlformats.org/officeDocument/2006/relationships/customXml" Target="../ink/ink943.xml"/><Relationship Id="rId29" Type="http://schemas.openxmlformats.org/officeDocument/2006/relationships/image" Target="../media/image956.png"/><Relationship Id="rId255" Type="http://schemas.openxmlformats.org/officeDocument/2006/relationships/image" Target="../media/image1069.png"/><Relationship Id="rId40" Type="http://schemas.openxmlformats.org/officeDocument/2006/relationships/customXml" Target="../ink/ink962.xml"/><Relationship Id="rId115" Type="http://schemas.openxmlformats.org/officeDocument/2006/relationships/image" Target="../media/image999.png"/><Relationship Id="rId136" Type="http://schemas.openxmlformats.org/officeDocument/2006/relationships/customXml" Target="../ink/ink1010.xml"/><Relationship Id="rId157" Type="http://schemas.openxmlformats.org/officeDocument/2006/relationships/image" Target="../media/image1020.png"/><Relationship Id="rId178" Type="http://schemas.openxmlformats.org/officeDocument/2006/relationships/customXml" Target="../ink/ink1031.xml"/><Relationship Id="rId61" Type="http://schemas.openxmlformats.org/officeDocument/2006/relationships/image" Target="../media/image972.png"/><Relationship Id="rId82" Type="http://schemas.openxmlformats.org/officeDocument/2006/relationships/customXml" Target="../ink/ink983.xml"/><Relationship Id="rId199" Type="http://schemas.openxmlformats.org/officeDocument/2006/relationships/image" Target="../media/image1041.png"/><Relationship Id="rId203" Type="http://schemas.openxmlformats.org/officeDocument/2006/relationships/image" Target="../media/image1043.png"/><Relationship Id="rId19" Type="http://schemas.openxmlformats.org/officeDocument/2006/relationships/image" Target="../media/image951.png"/><Relationship Id="rId224" Type="http://schemas.openxmlformats.org/officeDocument/2006/relationships/customXml" Target="../ink/ink1054.xml"/><Relationship Id="rId245" Type="http://schemas.openxmlformats.org/officeDocument/2006/relationships/image" Target="../media/image1064.png"/><Relationship Id="rId30" Type="http://schemas.openxmlformats.org/officeDocument/2006/relationships/customXml" Target="../ink/ink957.xml"/><Relationship Id="rId105" Type="http://schemas.openxmlformats.org/officeDocument/2006/relationships/image" Target="../media/image994.png"/><Relationship Id="rId126" Type="http://schemas.openxmlformats.org/officeDocument/2006/relationships/customXml" Target="../ink/ink1005.xml"/><Relationship Id="rId147" Type="http://schemas.openxmlformats.org/officeDocument/2006/relationships/image" Target="../media/image1015.png"/><Relationship Id="rId168" Type="http://schemas.openxmlformats.org/officeDocument/2006/relationships/customXml" Target="../ink/ink1026.xml"/><Relationship Id="rId51" Type="http://schemas.openxmlformats.org/officeDocument/2006/relationships/image" Target="../media/image967.png"/><Relationship Id="rId72" Type="http://schemas.openxmlformats.org/officeDocument/2006/relationships/customXml" Target="../ink/ink978.xml"/><Relationship Id="rId93" Type="http://schemas.openxmlformats.org/officeDocument/2006/relationships/image" Target="../media/image988.png"/><Relationship Id="rId189" Type="http://schemas.openxmlformats.org/officeDocument/2006/relationships/image" Target="../media/image1036.png"/><Relationship Id="rId3" Type="http://schemas.openxmlformats.org/officeDocument/2006/relationships/image" Target="../media/image943.png"/><Relationship Id="rId214" Type="http://schemas.openxmlformats.org/officeDocument/2006/relationships/customXml" Target="../ink/ink1049.xml"/><Relationship Id="rId235" Type="http://schemas.openxmlformats.org/officeDocument/2006/relationships/image" Target="../media/image1059.png"/><Relationship Id="rId256" Type="http://schemas.openxmlformats.org/officeDocument/2006/relationships/customXml" Target="../ink/ink1070.xml"/><Relationship Id="rId116" Type="http://schemas.openxmlformats.org/officeDocument/2006/relationships/customXml" Target="../ink/ink1000.xml"/><Relationship Id="rId137" Type="http://schemas.openxmlformats.org/officeDocument/2006/relationships/image" Target="../media/image1010.png"/><Relationship Id="rId158" Type="http://schemas.openxmlformats.org/officeDocument/2006/relationships/customXml" Target="../ink/ink1021.xml"/><Relationship Id="rId20" Type="http://schemas.openxmlformats.org/officeDocument/2006/relationships/customXml" Target="../ink/ink952.xml"/><Relationship Id="rId41" Type="http://schemas.openxmlformats.org/officeDocument/2006/relationships/image" Target="../media/image962.png"/><Relationship Id="rId62" Type="http://schemas.openxmlformats.org/officeDocument/2006/relationships/customXml" Target="../ink/ink973.xml"/><Relationship Id="rId83" Type="http://schemas.openxmlformats.org/officeDocument/2006/relationships/image" Target="../media/image983.png"/><Relationship Id="rId179" Type="http://schemas.openxmlformats.org/officeDocument/2006/relationships/image" Target="../media/image1031.png"/><Relationship Id="rId190" Type="http://schemas.openxmlformats.org/officeDocument/2006/relationships/customXml" Target="../ink/ink1037.xml"/><Relationship Id="rId204" Type="http://schemas.openxmlformats.org/officeDocument/2006/relationships/customXml" Target="../ink/ink1044.xml"/><Relationship Id="rId225" Type="http://schemas.openxmlformats.org/officeDocument/2006/relationships/image" Target="../media/image1054.png"/><Relationship Id="rId246" Type="http://schemas.openxmlformats.org/officeDocument/2006/relationships/customXml" Target="../ink/ink1065.xml"/><Relationship Id="rId106" Type="http://schemas.openxmlformats.org/officeDocument/2006/relationships/customXml" Target="../ink/ink995.xml"/><Relationship Id="rId127" Type="http://schemas.openxmlformats.org/officeDocument/2006/relationships/image" Target="../media/image1005.png"/><Relationship Id="rId10" Type="http://schemas.openxmlformats.org/officeDocument/2006/relationships/customXml" Target="../ink/ink947.xml"/><Relationship Id="rId31" Type="http://schemas.openxmlformats.org/officeDocument/2006/relationships/image" Target="../media/image957.png"/><Relationship Id="rId52" Type="http://schemas.openxmlformats.org/officeDocument/2006/relationships/customXml" Target="../ink/ink968.xml"/><Relationship Id="rId73" Type="http://schemas.openxmlformats.org/officeDocument/2006/relationships/image" Target="../media/image978.png"/><Relationship Id="rId94" Type="http://schemas.openxmlformats.org/officeDocument/2006/relationships/customXml" Target="../ink/ink989.xml"/><Relationship Id="rId148" Type="http://schemas.openxmlformats.org/officeDocument/2006/relationships/customXml" Target="../ink/ink1016.xml"/><Relationship Id="rId169" Type="http://schemas.openxmlformats.org/officeDocument/2006/relationships/image" Target="../media/image1026.png"/><Relationship Id="rId4" Type="http://schemas.openxmlformats.org/officeDocument/2006/relationships/customXml" Target="../ink/ink944.xml"/><Relationship Id="rId180" Type="http://schemas.openxmlformats.org/officeDocument/2006/relationships/customXml" Target="../ink/ink1032.xml"/><Relationship Id="rId215" Type="http://schemas.openxmlformats.org/officeDocument/2006/relationships/image" Target="../media/image1049.png"/><Relationship Id="rId236" Type="http://schemas.openxmlformats.org/officeDocument/2006/relationships/customXml" Target="../ink/ink1060.xml"/><Relationship Id="rId257" Type="http://schemas.openxmlformats.org/officeDocument/2006/relationships/image" Target="../media/image1070.png"/><Relationship Id="rId42" Type="http://schemas.openxmlformats.org/officeDocument/2006/relationships/customXml" Target="../ink/ink963.xml"/><Relationship Id="rId84" Type="http://schemas.openxmlformats.org/officeDocument/2006/relationships/customXml" Target="../ink/ink984.xml"/><Relationship Id="rId138" Type="http://schemas.openxmlformats.org/officeDocument/2006/relationships/customXml" Target="../ink/ink101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31.png"/><Relationship Id="rId299" Type="http://schemas.openxmlformats.org/officeDocument/2006/relationships/image" Target="../media/image1222.png"/><Relationship Id="rId21" Type="http://schemas.openxmlformats.org/officeDocument/2006/relationships/image" Target="../media/image1083.png"/><Relationship Id="rId63" Type="http://schemas.openxmlformats.org/officeDocument/2006/relationships/image" Target="../media/image1104.png"/><Relationship Id="rId159" Type="http://schemas.openxmlformats.org/officeDocument/2006/relationships/image" Target="../media/image1152.png"/><Relationship Id="rId324" Type="http://schemas.openxmlformats.org/officeDocument/2006/relationships/customXml" Target="../ink/ink1235.xml"/><Relationship Id="rId366" Type="http://schemas.openxmlformats.org/officeDocument/2006/relationships/customXml" Target="../ink/ink1256.xml"/><Relationship Id="rId170" Type="http://schemas.openxmlformats.org/officeDocument/2006/relationships/customXml" Target="../ink/ink1158.xml"/><Relationship Id="rId226" Type="http://schemas.openxmlformats.org/officeDocument/2006/relationships/customXml" Target="../ink/ink1186.xml"/><Relationship Id="rId433" Type="http://schemas.openxmlformats.org/officeDocument/2006/relationships/image" Target="../media/image1289.png"/><Relationship Id="rId268" Type="http://schemas.openxmlformats.org/officeDocument/2006/relationships/customXml" Target="../ink/ink1207.xml"/><Relationship Id="rId475" Type="http://schemas.openxmlformats.org/officeDocument/2006/relationships/image" Target="../media/image1310.png"/><Relationship Id="rId32" Type="http://schemas.openxmlformats.org/officeDocument/2006/relationships/customXml" Target="../ink/ink1089.xml"/><Relationship Id="rId74" Type="http://schemas.openxmlformats.org/officeDocument/2006/relationships/customXml" Target="../ink/ink1110.xml"/><Relationship Id="rId128" Type="http://schemas.openxmlformats.org/officeDocument/2006/relationships/customXml" Target="../ink/ink1137.xml"/><Relationship Id="rId335" Type="http://schemas.openxmlformats.org/officeDocument/2006/relationships/image" Target="../media/image1240.png"/><Relationship Id="rId377" Type="http://schemas.openxmlformats.org/officeDocument/2006/relationships/image" Target="../media/image1261.png"/><Relationship Id="rId500" Type="http://schemas.openxmlformats.org/officeDocument/2006/relationships/customXml" Target="../ink/ink1323.xml"/><Relationship Id="rId5" Type="http://schemas.openxmlformats.org/officeDocument/2006/relationships/image" Target="../media/image1075.png"/><Relationship Id="rId181" Type="http://schemas.openxmlformats.org/officeDocument/2006/relationships/image" Target="../media/image1163.png"/><Relationship Id="rId237" Type="http://schemas.openxmlformats.org/officeDocument/2006/relationships/image" Target="../media/image1191.png"/><Relationship Id="rId402" Type="http://schemas.openxmlformats.org/officeDocument/2006/relationships/customXml" Target="../ink/ink1274.xml"/><Relationship Id="rId279" Type="http://schemas.openxmlformats.org/officeDocument/2006/relationships/image" Target="../media/image1212.png"/><Relationship Id="rId444" Type="http://schemas.openxmlformats.org/officeDocument/2006/relationships/customXml" Target="../ink/ink1295.xml"/><Relationship Id="rId486" Type="http://schemas.openxmlformats.org/officeDocument/2006/relationships/customXml" Target="../ink/ink1316.xml"/><Relationship Id="rId43" Type="http://schemas.openxmlformats.org/officeDocument/2006/relationships/image" Target="../media/image1094.png"/><Relationship Id="rId139" Type="http://schemas.openxmlformats.org/officeDocument/2006/relationships/image" Target="../media/image1142.png"/><Relationship Id="rId290" Type="http://schemas.openxmlformats.org/officeDocument/2006/relationships/customXml" Target="../ink/ink1218.xml"/><Relationship Id="rId304" Type="http://schemas.openxmlformats.org/officeDocument/2006/relationships/customXml" Target="../ink/ink1225.xml"/><Relationship Id="rId346" Type="http://schemas.openxmlformats.org/officeDocument/2006/relationships/customXml" Target="../ink/ink1246.xml"/><Relationship Id="rId388" Type="http://schemas.openxmlformats.org/officeDocument/2006/relationships/customXml" Target="../ink/ink1267.xml"/><Relationship Id="rId85" Type="http://schemas.openxmlformats.org/officeDocument/2006/relationships/image" Target="../media/image1115.png"/><Relationship Id="rId150" Type="http://schemas.openxmlformats.org/officeDocument/2006/relationships/customXml" Target="../ink/ink1148.xml"/><Relationship Id="rId192" Type="http://schemas.openxmlformats.org/officeDocument/2006/relationships/customXml" Target="../ink/ink1169.xml"/><Relationship Id="rId206" Type="http://schemas.openxmlformats.org/officeDocument/2006/relationships/customXml" Target="../ink/ink1176.xml"/><Relationship Id="rId413" Type="http://schemas.openxmlformats.org/officeDocument/2006/relationships/image" Target="../media/image1279.png"/><Relationship Id="rId248" Type="http://schemas.openxmlformats.org/officeDocument/2006/relationships/customXml" Target="../ink/ink1197.xml"/><Relationship Id="rId455" Type="http://schemas.openxmlformats.org/officeDocument/2006/relationships/image" Target="../media/image1300.png"/><Relationship Id="rId497" Type="http://schemas.openxmlformats.org/officeDocument/2006/relationships/image" Target="../media/image1321.png"/><Relationship Id="rId12" Type="http://schemas.openxmlformats.org/officeDocument/2006/relationships/customXml" Target="../ink/ink1079.xml"/><Relationship Id="rId108" Type="http://schemas.openxmlformats.org/officeDocument/2006/relationships/customXml" Target="../ink/ink1127.xml"/><Relationship Id="rId315" Type="http://schemas.openxmlformats.org/officeDocument/2006/relationships/image" Target="../media/image1230.png"/><Relationship Id="rId357" Type="http://schemas.openxmlformats.org/officeDocument/2006/relationships/image" Target="../media/image1251.png"/><Relationship Id="rId54" Type="http://schemas.openxmlformats.org/officeDocument/2006/relationships/customXml" Target="../ink/ink1100.xml"/><Relationship Id="rId96" Type="http://schemas.openxmlformats.org/officeDocument/2006/relationships/customXml" Target="../ink/ink1121.xml"/><Relationship Id="rId161" Type="http://schemas.openxmlformats.org/officeDocument/2006/relationships/image" Target="../media/image1153.png"/><Relationship Id="rId217" Type="http://schemas.openxmlformats.org/officeDocument/2006/relationships/image" Target="../media/image1181.png"/><Relationship Id="rId399" Type="http://schemas.openxmlformats.org/officeDocument/2006/relationships/image" Target="../media/image1272.png"/><Relationship Id="rId259" Type="http://schemas.openxmlformats.org/officeDocument/2006/relationships/image" Target="../media/image1202.png"/><Relationship Id="rId424" Type="http://schemas.openxmlformats.org/officeDocument/2006/relationships/customXml" Target="../ink/ink1285.xml"/><Relationship Id="rId466" Type="http://schemas.openxmlformats.org/officeDocument/2006/relationships/customXml" Target="../ink/ink1306.xml"/><Relationship Id="rId23" Type="http://schemas.openxmlformats.org/officeDocument/2006/relationships/image" Target="../media/image1084.png"/><Relationship Id="rId119" Type="http://schemas.openxmlformats.org/officeDocument/2006/relationships/image" Target="../media/image1132.png"/><Relationship Id="rId270" Type="http://schemas.openxmlformats.org/officeDocument/2006/relationships/customXml" Target="../ink/ink1208.xml"/><Relationship Id="rId326" Type="http://schemas.openxmlformats.org/officeDocument/2006/relationships/customXml" Target="../ink/ink1236.xml"/><Relationship Id="rId65" Type="http://schemas.openxmlformats.org/officeDocument/2006/relationships/image" Target="../media/image1105.png"/><Relationship Id="rId130" Type="http://schemas.openxmlformats.org/officeDocument/2006/relationships/customXml" Target="../ink/ink1138.xml"/><Relationship Id="rId368" Type="http://schemas.openxmlformats.org/officeDocument/2006/relationships/customXml" Target="../ink/ink1257.xml"/><Relationship Id="rId172" Type="http://schemas.openxmlformats.org/officeDocument/2006/relationships/customXml" Target="../ink/ink1159.xml"/><Relationship Id="rId228" Type="http://schemas.openxmlformats.org/officeDocument/2006/relationships/customXml" Target="../ink/ink1187.xml"/><Relationship Id="rId435" Type="http://schemas.openxmlformats.org/officeDocument/2006/relationships/image" Target="../media/image1290.png"/><Relationship Id="rId477" Type="http://schemas.openxmlformats.org/officeDocument/2006/relationships/image" Target="../media/image1311.png"/><Relationship Id="rId281" Type="http://schemas.openxmlformats.org/officeDocument/2006/relationships/image" Target="../media/image1213.png"/><Relationship Id="rId337" Type="http://schemas.openxmlformats.org/officeDocument/2006/relationships/image" Target="../media/image1241.png"/><Relationship Id="rId502" Type="http://schemas.openxmlformats.org/officeDocument/2006/relationships/customXml" Target="../ink/ink1324.xml"/><Relationship Id="rId34" Type="http://schemas.openxmlformats.org/officeDocument/2006/relationships/customXml" Target="../ink/ink1090.xml"/><Relationship Id="rId76" Type="http://schemas.openxmlformats.org/officeDocument/2006/relationships/customXml" Target="../ink/ink1111.xml"/><Relationship Id="rId141" Type="http://schemas.openxmlformats.org/officeDocument/2006/relationships/image" Target="../media/image1143.png"/><Relationship Id="rId379" Type="http://schemas.openxmlformats.org/officeDocument/2006/relationships/image" Target="../media/image1262.png"/><Relationship Id="rId7" Type="http://schemas.openxmlformats.org/officeDocument/2006/relationships/image" Target="../media/image1076.png"/><Relationship Id="rId183" Type="http://schemas.openxmlformats.org/officeDocument/2006/relationships/image" Target="../media/image1164.png"/><Relationship Id="rId239" Type="http://schemas.openxmlformats.org/officeDocument/2006/relationships/image" Target="../media/image1192.png"/><Relationship Id="rId390" Type="http://schemas.openxmlformats.org/officeDocument/2006/relationships/customXml" Target="../ink/ink1268.xml"/><Relationship Id="rId404" Type="http://schemas.openxmlformats.org/officeDocument/2006/relationships/customXml" Target="../ink/ink1275.xml"/><Relationship Id="rId446" Type="http://schemas.openxmlformats.org/officeDocument/2006/relationships/customXml" Target="../ink/ink1296.xml"/><Relationship Id="rId250" Type="http://schemas.openxmlformats.org/officeDocument/2006/relationships/customXml" Target="../ink/ink1198.xml"/><Relationship Id="rId292" Type="http://schemas.openxmlformats.org/officeDocument/2006/relationships/customXml" Target="../ink/ink1219.xml"/><Relationship Id="rId306" Type="http://schemas.openxmlformats.org/officeDocument/2006/relationships/customXml" Target="../ink/ink1226.xml"/><Relationship Id="rId488" Type="http://schemas.openxmlformats.org/officeDocument/2006/relationships/customXml" Target="../ink/ink1317.xml"/><Relationship Id="rId45" Type="http://schemas.openxmlformats.org/officeDocument/2006/relationships/image" Target="../media/image1095.png"/><Relationship Id="rId87" Type="http://schemas.openxmlformats.org/officeDocument/2006/relationships/image" Target="../media/image1116.png"/><Relationship Id="rId110" Type="http://schemas.openxmlformats.org/officeDocument/2006/relationships/customXml" Target="../ink/ink1128.xml"/><Relationship Id="rId348" Type="http://schemas.openxmlformats.org/officeDocument/2006/relationships/customXml" Target="../ink/ink1247.xml"/><Relationship Id="rId152" Type="http://schemas.openxmlformats.org/officeDocument/2006/relationships/customXml" Target="../ink/ink1149.xml"/><Relationship Id="rId194" Type="http://schemas.openxmlformats.org/officeDocument/2006/relationships/customXml" Target="../ink/ink1170.xml"/><Relationship Id="rId208" Type="http://schemas.openxmlformats.org/officeDocument/2006/relationships/customXml" Target="../ink/ink1177.xml"/><Relationship Id="rId415" Type="http://schemas.openxmlformats.org/officeDocument/2006/relationships/image" Target="../media/image1280.png"/><Relationship Id="rId457" Type="http://schemas.openxmlformats.org/officeDocument/2006/relationships/image" Target="../media/image1301.png"/><Relationship Id="rId261" Type="http://schemas.openxmlformats.org/officeDocument/2006/relationships/image" Target="../media/image1203.png"/><Relationship Id="rId499" Type="http://schemas.openxmlformats.org/officeDocument/2006/relationships/image" Target="../media/image1322.png"/><Relationship Id="rId14" Type="http://schemas.openxmlformats.org/officeDocument/2006/relationships/customXml" Target="../ink/ink1080.xml"/><Relationship Id="rId56" Type="http://schemas.openxmlformats.org/officeDocument/2006/relationships/customXml" Target="../ink/ink1101.xml"/><Relationship Id="rId317" Type="http://schemas.openxmlformats.org/officeDocument/2006/relationships/image" Target="../media/image1231.png"/><Relationship Id="rId359" Type="http://schemas.openxmlformats.org/officeDocument/2006/relationships/image" Target="../media/image1252.png"/><Relationship Id="rId98" Type="http://schemas.openxmlformats.org/officeDocument/2006/relationships/customXml" Target="../ink/ink1122.xml"/><Relationship Id="rId121" Type="http://schemas.openxmlformats.org/officeDocument/2006/relationships/image" Target="../media/image1133.png"/><Relationship Id="rId163" Type="http://schemas.openxmlformats.org/officeDocument/2006/relationships/image" Target="../media/image1154.png"/><Relationship Id="rId219" Type="http://schemas.openxmlformats.org/officeDocument/2006/relationships/image" Target="../media/image1182.png"/><Relationship Id="rId370" Type="http://schemas.openxmlformats.org/officeDocument/2006/relationships/customXml" Target="../ink/ink1258.xml"/><Relationship Id="rId426" Type="http://schemas.openxmlformats.org/officeDocument/2006/relationships/customXml" Target="../ink/ink1286.xml"/><Relationship Id="rId230" Type="http://schemas.openxmlformats.org/officeDocument/2006/relationships/customXml" Target="../ink/ink1188.xml"/><Relationship Id="rId468" Type="http://schemas.openxmlformats.org/officeDocument/2006/relationships/customXml" Target="../ink/ink1307.xml"/><Relationship Id="rId25" Type="http://schemas.openxmlformats.org/officeDocument/2006/relationships/image" Target="../media/image1085.png"/><Relationship Id="rId67" Type="http://schemas.openxmlformats.org/officeDocument/2006/relationships/image" Target="../media/image1106.png"/><Relationship Id="rId272" Type="http://schemas.openxmlformats.org/officeDocument/2006/relationships/customXml" Target="../ink/ink1209.xml"/><Relationship Id="rId328" Type="http://schemas.openxmlformats.org/officeDocument/2006/relationships/customXml" Target="../ink/ink1237.xml"/><Relationship Id="rId132" Type="http://schemas.openxmlformats.org/officeDocument/2006/relationships/customXml" Target="../ink/ink1139.xml"/><Relationship Id="rId174" Type="http://schemas.openxmlformats.org/officeDocument/2006/relationships/customXml" Target="../ink/ink1160.xml"/><Relationship Id="rId381" Type="http://schemas.openxmlformats.org/officeDocument/2006/relationships/image" Target="../media/image1263.png"/><Relationship Id="rId241" Type="http://schemas.openxmlformats.org/officeDocument/2006/relationships/image" Target="../media/image1193.png"/><Relationship Id="rId437" Type="http://schemas.openxmlformats.org/officeDocument/2006/relationships/image" Target="../media/image1291.png"/><Relationship Id="rId479" Type="http://schemas.openxmlformats.org/officeDocument/2006/relationships/image" Target="../media/image1312.png"/><Relationship Id="rId36" Type="http://schemas.openxmlformats.org/officeDocument/2006/relationships/customXml" Target="../ink/ink1091.xml"/><Relationship Id="rId283" Type="http://schemas.openxmlformats.org/officeDocument/2006/relationships/image" Target="../media/image1214.png"/><Relationship Id="rId339" Type="http://schemas.openxmlformats.org/officeDocument/2006/relationships/image" Target="../media/image1242.png"/><Relationship Id="rId490" Type="http://schemas.openxmlformats.org/officeDocument/2006/relationships/customXml" Target="../ink/ink1318.xml"/><Relationship Id="rId78" Type="http://schemas.openxmlformats.org/officeDocument/2006/relationships/customXml" Target="../ink/ink1112.xml"/><Relationship Id="rId101" Type="http://schemas.openxmlformats.org/officeDocument/2006/relationships/image" Target="../media/image1123.png"/><Relationship Id="rId143" Type="http://schemas.openxmlformats.org/officeDocument/2006/relationships/image" Target="../media/image1144.png"/><Relationship Id="rId185" Type="http://schemas.openxmlformats.org/officeDocument/2006/relationships/image" Target="../media/image1165.png"/><Relationship Id="rId350" Type="http://schemas.openxmlformats.org/officeDocument/2006/relationships/customXml" Target="../ink/ink1248.xml"/><Relationship Id="rId406" Type="http://schemas.openxmlformats.org/officeDocument/2006/relationships/customXml" Target="../ink/ink1276.xml"/><Relationship Id="rId9" Type="http://schemas.openxmlformats.org/officeDocument/2006/relationships/image" Target="../media/image1077.png"/><Relationship Id="rId210" Type="http://schemas.openxmlformats.org/officeDocument/2006/relationships/customXml" Target="../ink/ink1178.xml"/><Relationship Id="rId392" Type="http://schemas.openxmlformats.org/officeDocument/2006/relationships/customXml" Target="../ink/ink1269.xml"/><Relationship Id="rId448" Type="http://schemas.openxmlformats.org/officeDocument/2006/relationships/customXml" Target="../ink/ink1297.xml"/><Relationship Id="rId252" Type="http://schemas.openxmlformats.org/officeDocument/2006/relationships/customXml" Target="../ink/ink1199.xml"/><Relationship Id="rId294" Type="http://schemas.openxmlformats.org/officeDocument/2006/relationships/customXml" Target="../ink/ink1220.xml"/><Relationship Id="rId308" Type="http://schemas.openxmlformats.org/officeDocument/2006/relationships/customXml" Target="../ink/ink1227.xml"/><Relationship Id="rId47" Type="http://schemas.openxmlformats.org/officeDocument/2006/relationships/image" Target="../media/image1096.png"/><Relationship Id="rId89" Type="http://schemas.openxmlformats.org/officeDocument/2006/relationships/image" Target="../media/image1117.png"/><Relationship Id="rId112" Type="http://schemas.openxmlformats.org/officeDocument/2006/relationships/customXml" Target="../ink/ink1129.xml"/><Relationship Id="rId154" Type="http://schemas.openxmlformats.org/officeDocument/2006/relationships/customXml" Target="../ink/ink1150.xml"/><Relationship Id="rId361" Type="http://schemas.openxmlformats.org/officeDocument/2006/relationships/image" Target="../media/image1253.png"/><Relationship Id="rId196" Type="http://schemas.openxmlformats.org/officeDocument/2006/relationships/customXml" Target="../ink/ink1171.xml"/><Relationship Id="rId417" Type="http://schemas.openxmlformats.org/officeDocument/2006/relationships/image" Target="../media/image1281.png"/><Relationship Id="rId459" Type="http://schemas.openxmlformats.org/officeDocument/2006/relationships/image" Target="../media/image1302.png"/><Relationship Id="rId16" Type="http://schemas.openxmlformats.org/officeDocument/2006/relationships/customXml" Target="../ink/ink1081.xml"/><Relationship Id="rId221" Type="http://schemas.openxmlformats.org/officeDocument/2006/relationships/image" Target="../media/image1183.png"/><Relationship Id="rId263" Type="http://schemas.openxmlformats.org/officeDocument/2006/relationships/image" Target="../media/image1204.png"/><Relationship Id="rId319" Type="http://schemas.openxmlformats.org/officeDocument/2006/relationships/image" Target="../media/image1232.png"/><Relationship Id="rId470" Type="http://schemas.openxmlformats.org/officeDocument/2006/relationships/customXml" Target="../ink/ink1308.xml"/><Relationship Id="rId58" Type="http://schemas.openxmlformats.org/officeDocument/2006/relationships/customXml" Target="../ink/ink1102.xml"/><Relationship Id="rId123" Type="http://schemas.openxmlformats.org/officeDocument/2006/relationships/image" Target="../media/image1134.png"/><Relationship Id="rId330" Type="http://schemas.openxmlformats.org/officeDocument/2006/relationships/customXml" Target="../ink/ink1238.xml"/><Relationship Id="rId165" Type="http://schemas.openxmlformats.org/officeDocument/2006/relationships/image" Target="../media/image1155.png"/><Relationship Id="rId372" Type="http://schemas.openxmlformats.org/officeDocument/2006/relationships/customXml" Target="../ink/ink1259.xml"/><Relationship Id="rId428" Type="http://schemas.openxmlformats.org/officeDocument/2006/relationships/customXml" Target="../ink/ink1287.xml"/><Relationship Id="rId232" Type="http://schemas.openxmlformats.org/officeDocument/2006/relationships/customXml" Target="../ink/ink1189.xml"/><Relationship Id="rId274" Type="http://schemas.openxmlformats.org/officeDocument/2006/relationships/customXml" Target="../ink/ink1210.xml"/><Relationship Id="rId481" Type="http://schemas.openxmlformats.org/officeDocument/2006/relationships/image" Target="../media/image1313.png"/><Relationship Id="rId27" Type="http://schemas.openxmlformats.org/officeDocument/2006/relationships/image" Target="../media/image1086.png"/><Relationship Id="rId69" Type="http://schemas.openxmlformats.org/officeDocument/2006/relationships/image" Target="../media/image1107.png"/><Relationship Id="rId134" Type="http://schemas.openxmlformats.org/officeDocument/2006/relationships/customXml" Target="../ink/ink1140.xml"/><Relationship Id="rId80" Type="http://schemas.openxmlformats.org/officeDocument/2006/relationships/customXml" Target="../ink/ink1113.xml"/><Relationship Id="rId176" Type="http://schemas.openxmlformats.org/officeDocument/2006/relationships/customXml" Target="../ink/ink1161.xml"/><Relationship Id="rId341" Type="http://schemas.openxmlformats.org/officeDocument/2006/relationships/image" Target="../media/image1243.png"/><Relationship Id="rId383" Type="http://schemas.openxmlformats.org/officeDocument/2006/relationships/image" Target="../media/image1264.png"/><Relationship Id="rId439" Type="http://schemas.openxmlformats.org/officeDocument/2006/relationships/image" Target="../media/image1292.png"/><Relationship Id="rId201" Type="http://schemas.openxmlformats.org/officeDocument/2006/relationships/image" Target="../media/image1173.png"/><Relationship Id="rId243" Type="http://schemas.openxmlformats.org/officeDocument/2006/relationships/image" Target="../media/image1194.png"/><Relationship Id="rId285" Type="http://schemas.openxmlformats.org/officeDocument/2006/relationships/image" Target="../media/image1215.png"/><Relationship Id="rId450" Type="http://schemas.openxmlformats.org/officeDocument/2006/relationships/customXml" Target="../ink/ink1298.xml"/><Relationship Id="rId38" Type="http://schemas.openxmlformats.org/officeDocument/2006/relationships/customXml" Target="../ink/ink1092.xml"/><Relationship Id="rId103" Type="http://schemas.openxmlformats.org/officeDocument/2006/relationships/image" Target="../media/image1124.png"/><Relationship Id="rId310" Type="http://schemas.openxmlformats.org/officeDocument/2006/relationships/customXml" Target="../ink/ink1228.xml"/><Relationship Id="rId492" Type="http://schemas.openxmlformats.org/officeDocument/2006/relationships/customXml" Target="../ink/ink1319.xml"/><Relationship Id="rId91" Type="http://schemas.openxmlformats.org/officeDocument/2006/relationships/image" Target="../media/image1118.png"/><Relationship Id="rId145" Type="http://schemas.openxmlformats.org/officeDocument/2006/relationships/image" Target="../media/image1145.png"/><Relationship Id="rId187" Type="http://schemas.openxmlformats.org/officeDocument/2006/relationships/image" Target="../media/image1166.png"/><Relationship Id="rId352" Type="http://schemas.openxmlformats.org/officeDocument/2006/relationships/customXml" Target="../ink/ink1249.xml"/><Relationship Id="rId394" Type="http://schemas.openxmlformats.org/officeDocument/2006/relationships/customXml" Target="../ink/ink1270.xml"/><Relationship Id="rId408" Type="http://schemas.openxmlformats.org/officeDocument/2006/relationships/customXml" Target="../ink/ink1277.xml"/><Relationship Id="rId212" Type="http://schemas.openxmlformats.org/officeDocument/2006/relationships/customXml" Target="../ink/ink1179.xml"/><Relationship Id="rId254" Type="http://schemas.openxmlformats.org/officeDocument/2006/relationships/customXml" Target="../ink/ink1200.xml"/><Relationship Id="rId49" Type="http://schemas.openxmlformats.org/officeDocument/2006/relationships/image" Target="../media/image1097.png"/><Relationship Id="rId114" Type="http://schemas.openxmlformats.org/officeDocument/2006/relationships/customXml" Target="../ink/ink1130.xml"/><Relationship Id="rId296" Type="http://schemas.openxmlformats.org/officeDocument/2006/relationships/customXml" Target="../ink/ink1221.xml"/><Relationship Id="rId461" Type="http://schemas.openxmlformats.org/officeDocument/2006/relationships/image" Target="../media/image1303.png"/><Relationship Id="rId60" Type="http://schemas.openxmlformats.org/officeDocument/2006/relationships/customXml" Target="../ink/ink1103.xml"/><Relationship Id="rId156" Type="http://schemas.openxmlformats.org/officeDocument/2006/relationships/customXml" Target="../ink/ink1151.xml"/><Relationship Id="rId198" Type="http://schemas.openxmlformats.org/officeDocument/2006/relationships/customXml" Target="../ink/ink1172.xml"/><Relationship Id="rId321" Type="http://schemas.openxmlformats.org/officeDocument/2006/relationships/image" Target="../media/image1233.png"/><Relationship Id="rId363" Type="http://schemas.openxmlformats.org/officeDocument/2006/relationships/image" Target="../media/image1254.png"/><Relationship Id="rId419" Type="http://schemas.openxmlformats.org/officeDocument/2006/relationships/image" Target="../media/image1282.png"/><Relationship Id="rId223" Type="http://schemas.openxmlformats.org/officeDocument/2006/relationships/image" Target="../media/image1184.png"/><Relationship Id="rId430" Type="http://schemas.openxmlformats.org/officeDocument/2006/relationships/customXml" Target="../ink/ink1288.xml"/><Relationship Id="rId18" Type="http://schemas.openxmlformats.org/officeDocument/2006/relationships/customXml" Target="../ink/ink1082.xml"/><Relationship Id="rId265" Type="http://schemas.openxmlformats.org/officeDocument/2006/relationships/image" Target="../media/image1205.png"/><Relationship Id="rId472" Type="http://schemas.openxmlformats.org/officeDocument/2006/relationships/customXml" Target="../ink/ink1309.xml"/><Relationship Id="rId125" Type="http://schemas.openxmlformats.org/officeDocument/2006/relationships/image" Target="../media/image1135.png"/><Relationship Id="rId167" Type="http://schemas.openxmlformats.org/officeDocument/2006/relationships/image" Target="../media/image1156.png"/><Relationship Id="rId332" Type="http://schemas.openxmlformats.org/officeDocument/2006/relationships/customXml" Target="../ink/ink1239.xml"/><Relationship Id="rId374" Type="http://schemas.openxmlformats.org/officeDocument/2006/relationships/customXml" Target="../ink/ink1260.xml"/><Relationship Id="rId71" Type="http://schemas.openxmlformats.org/officeDocument/2006/relationships/image" Target="../media/image1108.png"/><Relationship Id="rId234" Type="http://schemas.openxmlformats.org/officeDocument/2006/relationships/customXml" Target="../ink/ink1190.xml"/><Relationship Id="rId2" Type="http://schemas.openxmlformats.org/officeDocument/2006/relationships/customXml" Target="../ink/ink1074.xml"/><Relationship Id="rId29" Type="http://schemas.openxmlformats.org/officeDocument/2006/relationships/image" Target="../media/image1087.png"/><Relationship Id="rId276" Type="http://schemas.openxmlformats.org/officeDocument/2006/relationships/customXml" Target="../ink/ink1211.xml"/><Relationship Id="rId441" Type="http://schemas.openxmlformats.org/officeDocument/2006/relationships/image" Target="../media/image1293.png"/><Relationship Id="rId483" Type="http://schemas.openxmlformats.org/officeDocument/2006/relationships/image" Target="../media/image1314.png"/><Relationship Id="rId40" Type="http://schemas.openxmlformats.org/officeDocument/2006/relationships/customXml" Target="../ink/ink1093.xml"/><Relationship Id="rId136" Type="http://schemas.openxmlformats.org/officeDocument/2006/relationships/customXml" Target="../ink/ink1141.xml"/><Relationship Id="rId178" Type="http://schemas.openxmlformats.org/officeDocument/2006/relationships/customXml" Target="../ink/ink1162.xml"/><Relationship Id="rId301" Type="http://schemas.openxmlformats.org/officeDocument/2006/relationships/image" Target="../media/image1223.png"/><Relationship Id="rId343" Type="http://schemas.openxmlformats.org/officeDocument/2006/relationships/image" Target="../media/image1244.png"/><Relationship Id="rId82" Type="http://schemas.openxmlformats.org/officeDocument/2006/relationships/customXml" Target="../ink/ink1114.xml"/><Relationship Id="rId203" Type="http://schemas.openxmlformats.org/officeDocument/2006/relationships/image" Target="../media/image1174.png"/><Relationship Id="rId385" Type="http://schemas.openxmlformats.org/officeDocument/2006/relationships/image" Target="../media/image1265.png"/><Relationship Id="rId245" Type="http://schemas.openxmlformats.org/officeDocument/2006/relationships/image" Target="../media/image1195.png"/><Relationship Id="rId287" Type="http://schemas.openxmlformats.org/officeDocument/2006/relationships/image" Target="../media/image1216.png"/><Relationship Id="rId410" Type="http://schemas.openxmlformats.org/officeDocument/2006/relationships/customXml" Target="../ink/ink1278.xml"/><Relationship Id="rId452" Type="http://schemas.openxmlformats.org/officeDocument/2006/relationships/customXml" Target="../ink/ink1299.xml"/><Relationship Id="rId494" Type="http://schemas.openxmlformats.org/officeDocument/2006/relationships/customXml" Target="../ink/ink1320.xml"/><Relationship Id="rId105" Type="http://schemas.openxmlformats.org/officeDocument/2006/relationships/image" Target="../media/image1125.png"/><Relationship Id="rId147" Type="http://schemas.openxmlformats.org/officeDocument/2006/relationships/image" Target="../media/image1146.png"/><Relationship Id="rId312" Type="http://schemas.openxmlformats.org/officeDocument/2006/relationships/customXml" Target="../ink/ink1229.xml"/><Relationship Id="rId354" Type="http://schemas.openxmlformats.org/officeDocument/2006/relationships/customXml" Target="../ink/ink1250.xml"/><Relationship Id="rId51" Type="http://schemas.openxmlformats.org/officeDocument/2006/relationships/image" Target="../media/image1098.png"/><Relationship Id="rId93" Type="http://schemas.openxmlformats.org/officeDocument/2006/relationships/image" Target="../media/image1119.png"/><Relationship Id="rId189" Type="http://schemas.openxmlformats.org/officeDocument/2006/relationships/image" Target="../media/image1167.png"/><Relationship Id="rId396" Type="http://schemas.openxmlformats.org/officeDocument/2006/relationships/customXml" Target="../ink/ink1271.xml"/><Relationship Id="rId214" Type="http://schemas.openxmlformats.org/officeDocument/2006/relationships/customXml" Target="../ink/ink1180.xml"/><Relationship Id="rId256" Type="http://schemas.openxmlformats.org/officeDocument/2006/relationships/customXml" Target="../ink/ink1201.xml"/><Relationship Id="rId298" Type="http://schemas.openxmlformats.org/officeDocument/2006/relationships/customXml" Target="../ink/ink1222.xml"/><Relationship Id="rId421" Type="http://schemas.openxmlformats.org/officeDocument/2006/relationships/image" Target="../media/image1283.png"/><Relationship Id="rId463" Type="http://schemas.openxmlformats.org/officeDocument/2006/relationships/image" Target="../media/image1304.png"/><Relationship Id="rId116" Type="http://schemas.openxmlformats.org/officeDocument/2006/relationships/customXml" Target="../ink/ink1131.xml"/><Relationship Id="rId158" Type="http://schemas.openxmlformats.org/officeDocument/2006/relationships/customXml" Target="../ink/ink1152.xml"/><Relationship Id="rId323" Type="http://schemas.openxmlformats.org/officeDocument/2006/relationships/image" Target="../media/image1234.png"/><Relationship Id="rId20" Type="http://schemas.openxmlformats.org/officeDocument/2006/relationships/customXml" Target="../ink/ink1083.xml"/><Relationship Id="rId62" Type="http://schemas.openxmlformats.org/officeDocument/2006/relationships/customXml" Target="../ink/ink1104.xml"/><Relationship Id="rId365" Type="http://schemas.openxmlformats.org/officeDocument/2006/relationships/image" Target="../media/image1255.png"/><Relationship Id="rId225" Type="http://schemas.openxmlformats.org/officeDocument/2006/relationships/image" Target="../media/image1185.png"/><Relationship Id="rId267" Type="http://schemas.openxmlformats.org/officeDocument/2006/relationships/image" Target="../media/image1206.png"/><Relationship Id="rId432" Type="http://schemas.openxmlformats.org/officeDocument/2006/relationships/customXml" Target="../ink/ink1289.xml"/><Relationship Id="rId474" Type="http://schemas.openxmlformats.org/officeDocument/2006/relationships/customXml" Target="../ink/ink1310.xml"/><Relationship Id="rId127" Type="http://schemas.openxmlformats.org/officeDocument/2006/relationships/image" Target="../media/image1136.png"/><Relationship Id="rId10" Type="http://schemas.openxmlformats.org/officeDocument/2006/relationships/customXml" Target="../ink/ink1078.xml"/><Relationship Id="rId31" Type="http://schemas.openxmlformats.org/officeDocument/2006/relationships/image" Target="../media/image1088.png"/><Relationship Id="rId52" Type="http://schemas.openxmlformats.org/officeDocument/2006/relationships/customXml" Target="../ink/ink1099.xml"/><Relationship Id="rId73" Type="http://schemas.openxmlformats.org/officeDocument/2006/relationships/image" Target="../media/image1109.png"/><Relationship Id="rId94" Type="http://schemas.openxmlformats.org/officeDocument/2006/relationships/customXml" Target="../ink/ink1120.xml"/><Relationship Id="rId148" Type="http://schemas.openxmlformats.org/officeDocument/2006/relationships/customXml" Target="../ink/ink1147.xml"/><Relationship Id="rId169" Type="http://schemas.openxmlformats.org/officeDocument/2006/relationships/image" Target="../media/image1157.png"/><Relationship Id="rId334" Type="http://schemas.openxmlformats.org/officeDocument/2006/relationships/customXml" Target="../ink/ink1240.xml"/><Relationship Id="rId355" Type="http://schemas.openxmlformats.org/officeDocument/2006/relationships/image" Target="../media/image1250.png"/><Relationship Id="rId376" Type="http://schemas.openxmlformats.org/officeDocument/2006/relationships/customXml" Target="../ink/ink1261.xml"/><Relationship Id="rId397" Type="http://schemas.openxmlformats.org/officeDocument/2006/relationships/image" Target="../media/image1271.png"/><Relationship Id="rId4" Type="http://schemas.openxmlformats.org/officeDocument/2006/relationships/customXml" Target="../ink/ink1075.xml"/><Relationship Id="rId180" Type="http://schemas.openxmlformats.org/officeDocument/2006/relationships/customXml" Target="../ink/ink1163.xml"/><Relationship Id="rId215" Type="http://schemas.openxmlformats.org/officeDocument/2006/relationships/image" Target="../media/image1180.png"/><Relationship Id="rId236" Type="http://schemas.openxmlformats.org/officeDocument/2006/relationships/customXml" Target="../ink/ink1191.xml"/><Relationship Id="rId257" Type="http://schemas.openxmlformats.org/officeDocument/2006/relationships/image" Target="../media/image1201.png"/><Relationship Id="rId278" Type="http://schemas.openxmlformats.org/officeDocument/2006/relationships/customXml" Target="../ink/ink1212.xml"/><Relationship Id="rId401" Type="http://schemas.openxmlformats.org/officeDocument/2006/relationships/image" Target="../media/image1273.png"/><Relationship Id="rId422" Type="http://schemas.openxmlformats.org/officeDocument/2006/relationships/customXml" Target="../ink/ink1284.xml"/><Relationship Id="rId443" Type="http://schemas.openxmlformats.org/officeDocument/2006/relationships/image" Target="../media/image1294.png"/><Relationship Id="rId464" Type="http://schemas.openxmlformats.org/officeDocument/2006/relationships/customXml" Target="../ink/ink1305.xml"/><Relationship Id="rId303" Type="http://schemas.openxmlformats.org/officeDocument/2006/relationships/image" Target="../media/image1224.png"/><Relationship Id="rId485" Type="http://schemas.openxmlformats.org/officeDocument/2006/relationships/image" Target="../media/image1315.png"/><Relationship Id="rId42" Type="http://schemas.openxmlformats.org/officeDocument/2006/relationships/customXml" Target="../ink/ink1094.xml"/><Relationship Id="rId84" Type="http://schemas.openxmlformats.org/officeDocument/2006/relationships/customXml" Target="../ink/ink1115.xml"/><Relationship Id="rId138" Type="http://schemas.openxmlformats.org/officeDocument/2006/relationships/customXml" Target="../ink/ink1142.xml"/><Relationship Id="rId345" Type="http://schemas.openxmlformats.org/officeDocument/2006/relationships/image" Target="../media/image1245.png"/><Relationship Id="rId387" Type="http://schemas.openxmlformats.org/officeDocument/2006/relationships/image" Target="../media/image1266.png"/><Relationship Id="rId191" Type="http://schemas.openxmlformats.org/officeDocument/2006/relationships/image" Target="../media/image1168.png"/><Relationship Id="rId205" Type="http://schemas.openxmlformats.org/officeDocument/2006/relationships/image" Target="../media/image1175.png"/><Relationship Id="rId247" Type="http://schemas.openxmlformats.org/officeDocument/2006/relationships/image" Target="../media/image1196.png"/><Relationship Id="rId412" Type="http://schemas.openxmlformats.org/officeDocument/2006/relationships/customXml" Target="../ink/ink1279.xml"/><Relationship Id="rId107" Type="http://schemas.openxmlformats.org/officeDocument/2006/relationships/image" Target="../media/image1126.png"/><Relationship Id="rId289" Type="http://schemas.openxmlformats.org/officeDocument/2006/relationships/image" Target="../media/image1217.png"/><Relationship Id="rId454" Type="http://schemas.openxmlformats.org/officeDocument/2006/relationships/customXml" Target="../ink/ink1300.xml"/><Relationship Id="rId496" Type="http://schemas.openxmlformats.org/officeDocument/2006/relationships/customXml" Target="../ink/ink1321.xml"/><Relationship Id="rId11" Type="http://schemas.openxmlformats.org/officeDocument/2006/relationships/image" Target="../media/image1078.png"/><Relationship Id="rId53" Type="http://schemas.openxmlformats.org/officeDocument/2006/relationships/image" Target="../media/image1099.png"/><Relationship Id="rId149" Type="http://schemas.openxmlformats.org/officeDocument/2006/relationships/image" Target="../media/image1147.png"/><Relationship Id="rId314" Type="http://schemas.openxmlformats.org/officeDocument/2006/relationships/customXml" Target="../ink/ink1230.xml"/><Relationship Id="rId356" Type="http://schemas.openxmlformats.org/officeDocument/2006/relationships/customXml" Target="../ink/ink1251.xml"/><Relationship Id="rId398" Type="http://schemas.openxmlformats.org/officeDocument/2006/relationships/customXml" Target="../ink/ink1272.xml"/><Relationship Id="rId95" Type="http://schemas.openxmlformats.org/officeDocument/2006/relationships/image" Target="../media/image1120.png"/><Relationship Id="rId160" Type="http://schemas.openxmlformats.org/officeDocument/2006/relationships/customXml" Target="../ink/ink1153.xml"/><Relationship Id="rId216" Type="http://schemas.openxmlformats.org/officeDocument/2006/relationships/customXml" Target="../ink/ink1181.xml"/><Relationship Id="rId423" Type="http://schemas.openxmlformats.org/officeDocument/2006/relationships/image" Target="../media/image1284.png"/><Relationship Id="rId258" Type="http://schemas.openxmlformats.org/officeDocument/2006/relationships/customXml" Target="../ink/ink1202.xml"/><Relationship Id="rId465" Type="http://schemas.openxmlformats.org/officeDocument/2006/relationships/image" Target="../media/image1305.png"/><Relationship Id="rId22" Type="http://schemas.openxmlformats.org/officeDocument/2006/relationships/customXml" Target="../ink/ink1084.xml"/><Relationship Id="rId64" Type="http://schemas.openxmlformats.org/officeDocument/2006/relationships/customXml" Target="../ink/ink1105.xml"/><Relationship Id="rId118" Type="http://schemas.openxmlformats.org/officeDocument/2006/relationships/customXml" Target="../ink/ink1132.xml"/><Relationship Id="rId325" Type="http://schemas.openxmlformats.org/officeDocument/2006/relationships/image" Target="../media/image1235.png"/><Relationship Id="rId367" Type="http://schemas.openxmlformats.org/officeDocument/2006/relationships/image" Target="../media/image1256.png"/><Relationship Id="rId171" Type="http://schemas.openxmlformats.org/officeDocument/2006/relationships/image" Target="../media/image1158.png"/><Relationship Id="rId227" Type="http://schemas.openxmlformats.org/officeDocument/2006/relationships/image" Target="../media/image1186.png"/><Relationship Id="rId269" Type="http://schemas.openxmlformats.org/officeDocument/2006/relationships/image" Target="../media/image1207.png"/><Relationship Id="rId434" Type="http://schemas.openxmlformats.org/officeDocument/2006/relationships/customXml" Target="../ink/ink1290.xml"/><Relationship Id="rId476" Type="http://schemas.openxmlformats.org/officeDocument/2006/relationships/customXml" Target="../ink/ink1311.xml"/><Relationship Id="rId33" Type="http://schemas.openxmlformats.org/officeDocument/2006/relationships/image" Target="../media/image1089.png"/><Relationship Id="rId129" Type="http://schemas.openxmlformats.org/officeDocument/2006/relationships/image" Target="../media/image1137.png"/><Relationship Id="rId280" Type="http://schemas.openxmlformats.org/officeDocument/2006/relationships/customXml" Target="../ink/ink1213.xml"/><Relationship Id="rId336" Type="http://schemas.openxmlformats.org/officeDocument/2006/relationships/customXml" Target="../ink/ink1241.xml"/><Relationship Id="rId501" Type="http://schemas.openxmlformats.org/officeDocument/2006/relationships/image" Target="../media/image1323.png"/><Relationship Id="rId75" Type="http://schemas.openxmlformats.org/officeDocument/2006/relationships/image" Target="../media/image1110.png"/><Relationship Id="rId140" Type="http://schemas.openxmlformats.org/officeDocument/2006/relationships/customXml" Target="../ink/ink1143.xml"/><Relationship Id="rId182" Type="http://schemas.openxmlformats.org/officeDocument/2006/relationships/customXml" Target="../ink/ink1164.xml"/><Relationship Id="rId378" Type="http://schemas.openxmlformats.org/officeDocument/2006/relationships/customXml" Target="../ink/ink1262.xml"/><Relationship Id="rId403" Type="http://schemas.openxmlformats.org/officeDocument/2006/relationships/image" Target="../media/image1274.png"/><Relationship Id="rId6" Type="http://schemas.openxmlformats.org/officeDocument/2006/relationships/customXml" Target="../ink/ink1076.xml"/><Relationship Id="rId238" Type="http://schemas.openxmlformats.org/officeDocument/2006/relationships/customXml" Target="../ink/ink1192.xml"/><Relationship Id="rId445" Type="http://schemas.openxmlformats.org/officeDocument/2006/relationships/image" Target="../media/image1295.png"/><Relationship Id="rId487" Type="http://schemas.openxmlformats.org/officeDocument/2006/relationships/image" Target="../media/image1316.png"/><Relationship Id="rId291" Type="http://schemas.openxmlformats.org/officeDocument/2006/relationships/image" Target="../media/image1218.png"/><Relationship Id="rId305" Type="http://schemas.openxmlformats.org/officeDocument/2006/relationships/image" Target="../media/image1225.png"/><Relationship Id="rId347" Type="http://schemas.openxmlformats.org/officeDocument/2006/relationships/image" Target="../media/image1246.png"/><Relationship Id="rId44" Type="http://schemas.openxmlformats.org/officeDocument/2006/relationships/customXml" Target="../ink/ink1095.xml"/><Relationship Id="rId86" Type="http://schemas.openxmlformats.org/officeDocument/2006/relationships/customXml" Target="../ink/ink1116.xml"/><Relationship Id="rId151" Type="http://schemas.openxmlformats.org/officeDocument/2006/relationships/image" Target="../media/image1148.png"/><Relationship Id="rId389" Type="http://schemas.openxmlformats.org/officeDocument/2006/relationships/image" Target="../media/image1267.png"/><Relationship Id="rId193" Type="http://schemas.openxmlformats.org/officeDocument/2006/relationships/image" Target="../media/image1169.png"/><Relationship Id="rId207" Type="http://schemas.openxmlformats.org/officeDocument/2006/relationships/image" Target="../media/image1176.png"/><Relationship Id="rId249" Type="http://schemas.openxmlformats.org/officeDocument/2006/relationships/image" Target="../media/image1197.png"/><Relationship Id="rId414" Type="http://schemas.openxmlformats.org/officeDocument/2006/relationships/customXml" Target="../ink/ink1280.xml"/><Relationship Id="rId456" Type="http://schemas.openxmlformats.org/officeDocument/2006/relationships/customXml" Target="../ink/ink1301.xml"/><Relationship Id="rId498" Type="http://schemas.openxmlformats.org/officeDocument/2006/relationships/customXml" Target="../ink/ink1322.xml"/><Relationship Id="rId13" Type="http://schemas.openxmlformats.org/officeDocument/2006/relationships/image" Target="../media/image1079.png"/><Relationship Id="rId109" Type="http://schemas.openxmlformats.org/officeDocument/2006/relationships/image" Target="../media/image1127.png"/><Relationship Id="rId260" Type="http://schemas.openxmlformats.org/officeDocument/2006/relationships/customXml" Target="../ink/ink1203.xml"/><Relationship Id="rId316" Type="http://schemas.openxmlformats.org/officeDocument/2006/relationships/customXml" Target="../ink/ink1231.xml"/><Relationship Id="rId55" Type="http://schemas.openxmlformats.org/officeDocument/2006/relationships/image" Target="../media/image1100.png"/><Relationship Id="rId97" Type="http://schemas.openxmlformats.org/officeDocument/2006/relationships/image" Target="../media/image1121.png"/><Relationship Id="rId120" Type="http://schemas.openxmlformats.org/officeDocument/2006/relationships/customXml" Target="../ink/ink1133.xml"/><Relationship Id="rId358" Type="http://schemas.openxmlformats.org/officeDocument/2006/relationships/customXml" Target="../ink/ink1252.xml"/><Relationship Id="rId162" Type="http://schemas.openxmlformats.org/officeDocument/2006/relationships/customXml" Target="../ink/ink1154.xml"/><Relationship Id="rId218" Type="http://schemas.openxmlformats.org/officeDocument/2006/relationships/customXml" Target="../ink/ink1182.xml"/><Relationship Id="rId425" Type="http://schemas.openxmlformats.org/officeDocument/2006/relationships/image" Target="../media/image1285.png"/><Relationship Id="rId467" Type="http://schemas.openxmlformats.org/officeDocument/2006/relationships/image" Target="../media/image1306.png"/><Relationship Id="rId271" Type="http://schemas.openxmlformats.org/officeDocument/2006/relationships/image" Target="../media/image1208.png"/><Relationship Id="rId24" Type="http://schemas.openxmlformats.org/officeDocument/2006/relationships/customXml" Target="../ink/ink1085.xml"/><Relationship Id="rId66" Type="http://schemas.openxmlformats.org/officeDocument/2006/relationships/customXml" Target="../ink/ink1106.xml"/><Relationship Id="rId131" Type="http://schemas.openxmlformats.org/officeDocument/2006/relationships/image" Target="../media/image1138.png"/><Relationship Id="rId327" Type="http://schemas.openxmlformats.org/officeDocument/2006/relationships/image" Target="../media/image1236.png"/><Relationship Id="rId369" Type="http://schemas.openxmlformats.org/officeDocument/2006/relationships/image" Target="../media/image1257.png"/><Relationship Id="rId173" Type="http://schemas.openxmlformats.org/officeDocument/2006/relationships/image" Target="../media/image1159.png"/><Relationship Id="rId229" Type="http://schemas.openxmlformats.org/officeDocument/2006/relationships/image" Target="../media/image1187.png"/><Relationship Id="rId380" Type="http://schemas.openxmlformats.org/officeDocument/2006/relationships/customXml" Target="../ink/ink1263.xml"/><Relationship Id="rId436" Type="http://schemas.openxmlformats.org/officeDocument/2006/relationships/customXml" Target="../ink/ink1291.xml"/><Relationship Id="rId240" Type="http://schemas.openxmlformats.org/officeDocument/2006/relationships/customXml" Target="../ink/ink1193.xml"/><Relationship Id="rId478" Type="http://schemas.openxmlformats.org/officeDocument/2006/relationships/customXml" Target="../ink/ink1312.xml"/><Relationship Id="rId35" Type="http://schemas.openxmlformats.org/officeDocument/2006/relationships/image" Target="../media/image1090.png"/><Relationship Id="rId77" Type="http://schemas.openxmlformats.org/officeDocument/2006/relationships/image" Target="../media/image1111.png"/><Relationship Id="rId100" Type="http://schemas.openxmlformats.org/officeDocument/2006/relationships/customXml" Target="../ink/ink1123.xml"/><Relationship Id="rId282" Type="http://schemas.openxmlformats.org/officeDocument/2006/relationships/customXml" Target="../ink/ink1214.xml"/><Relationship Id="rId338" Type="http://schemas.openxmlformats.org/officeDocument/2006/relationships/customXml" Target="../ink/ink1242.xml"/><Relationship Id="rId503" Type="http://schemas.openxmlformats.org/officeDocument/2006/relationships/image" Target="../media/image1324.png"/><Relationship Id="rId8" Type="http://schemas.openxmlformats.org/officeDocument/2006/relationships/customXml" Target="../ink/ink1077.xml"/><Relationship Id="rId142" Type="http://schemas.openxmlformats.org/officeDocument/2006/relationships/customXml" Target="../ink/ink1144.xml"/><Relationship Id="rId184" Type="http://schemas.openxmlformats.org/officeDocument/2006/relationships/customXml" Target="../ink/ink1165.xml"/><Relationship Id="rId391" Type="http://schemas.openxmlformats.org/officeDocument/2006/relationships/image" Target="../media/image1268.png"/><Relationship Id="rId405" Type="http://schemas.openxmlformats.org/officeDocument/2006/relationships/image" Target="../media/image1275.png"/><Relationship Id="rId447" Type="http://schemas.openxmlformats.org/officeDocument/2006/relationships/image" Target="../media/image1296.png"/><Relationship Id="rId251" Type="http://schemas.openxmlformats.org/officeDocument/2006/relationships/image" Target="../media/image1198.png"/><Relationship Id="rId489" Type="http://schemas.openxmlformats.org/officeDocument/2006/relationships/image" Target="../media/image1317.png"/><Relationship Id="rId46" Type="http://schemas.openxmlformats.org/officeDocument/2006/relationships/customXml" Target="../ink/ink1096.xml"/><Relationship Id="rId293" Type="http://schemas.openxmlformats.org/officeDocument/2006/relationships/image" Target="../media/image1219.png"/><Relationship Id="rId307" Type="http://schemas.openxmlformats.org/officeDocument/2006/relationships/image" Target="../media/image1226.png"/><Relationship Id="rId349" Type="http://schemas.openxmlformats.org/officeDocument/2006/relationships/image" Target="../media/image1247.png"/><Relationship Id="rId88" Type="http://schemas.openxmlformats.org/officeDocument/2006/relationships/customXml" Target="../ink/ink1117.xml"/><Relationship Id="rId111" Type="http://schemas.openxmlformats.org/officeDocument/2006/relationships/image" Target="../media/image1128.png"/><Relationship Id="rId153" Type="http://schemas.openxmlformats.org/officeDocument/2006/relationships/image" Target="../media/image1149.png"/><Relationship Id="rId195" Type="http://schemas.openxmlformats.org/officeDocument/2006/relationships/image" Target="../media/image1170.png"/><Relationship Id="rId209" Type="http://schemas.openxmlformats.org/officeDocument/2006/relationships/image" Target="../media/image1177.png"/><Relationship Id="rId360" Type="http://schemas.openxmlformats.org/officeDocument/2006/relationships/customXml" Target="../ink/ink1253.xml"/><Relationship Id="rId416" Type="http://schemas.openxmlformats.org/officeDocument/2006/relationships/customXml" Target="../ink/ink1281.xml"/><Relationship Id="rId220" Type="http://schemas.openxmlformats.org/officeDocument/2006/relationships/customXml" Target="../ink/ink1183.xml"/><Relationship Id="rId458" Type="http://schemas.openxmlformats.org/officeDocument/2006/relationships/customXml" Target="../ink/ink1302.xml"/><Relationship Id="rId15" Type="http://schemas.openxmlformats.org/officeDocument/2006/relationships/image" Target="../media/image1080.png"/><Relationship Id="rId57" Type="http://schemas.openxmlformats.org/officeDocument/2006/relationships/image" Target="../media/image1101.png"/><Relationship Id="rId262" Type="http://schemas.openxmlformats.org/officeDocument/2006/relationships/customXml" Target="../ink/ink1204.xml"/><Relationship Id="rId318" Type="http://schemas.openxmlformats.org/officeDocument/2006/relationships/customXml" Target="../ink/ink1232.xml"/><Relationship Id="rId99" Type="http://schemas.openxmlformats.org/officeDocument/2006/relationships/image" Target="../media/image1122.png"/><Relationship Id="rId122" Type="http://schemas.openxmlformats.org/officeDocument/2006/relationships/customXml" Target="../ink/ink1134.xml"/><Relationship Id="rId164" Type="http://schemas.openxmlformats.org/officeDocument/2006/relationships/customXml" Target="../ink/ink1155.xml"/><Relationship Id="rId371" Type="http://schemas.openxmlformats.org/officeDocument/2006/relationships/image" Target="../media/image1258.png"/><Relationship Id="rId427" Type="http://schemas.openxmlformats.org/officeDocument/2006/relationships/image" Target="../media/image1286.png"/><Relationship Id="rId469" Type="http://schemas.openxmlformats.org/officeDocument/2006/relationships/image" Target="../media/image1307.png"/><Relationship Id="rId26" Type="http://schemas.openxmlformats.org/officeDocument/2006/relationships/customXml" Target="../ink/ink1086.xml"/><Relationship Id="rId231" Type="http://schemas.openxmlformats.org/officeDocument/2006/relationships/image" Target="../media/image1188.png"/><Relationship Id="rId273" Type="http://schemas.openxmlformats.org/officeDocument/2006/relationships/image" Target="../media/image1209.png"/><Relationship Id="rId329" Type="http://schemas.openxmlformats.org/officeDocument/2006/relationships/image" Target="../media/image1237.png"/><Relationship Id="rId480" Type="http://schemas.openxmlformats.org/officeDocument/2006/relationships/customXml" Target="../ink/ink1313.xml"/><Relationship Id="rId68" Type="http://schemas.openxmlformats.org/officeDocument/2006/relationships/customXml" Target="../ink/ink1107.xml"/><Relationship Id="rId133" Type="http://schemas.openxmlformats.org/officeDocument/2006/relationships/image" Target="../media/image1139.png"/><Relationship Id="rId175" Type="http://schemas.openxmlformats.org/officeDocument/2006/relationships/image" Target="../media/image1160.png"/><Relationship Id="rId340" Type="http://schemas.openxmlformats.org/officeDocument/2006/relationships/customXml" Target="../ink/ink1243.xml"/><Relationship Id="rId200" Type="http://schemas.openxmlformats.org/officeDocument/2006/relationships/customXml" Target="../ink/ink1173.xml"/><Relationship Id="rId382" Type="http://schemas.openxmlformats.org/officeDocument/2006/relationships/customXml" Target="../ink/ink1264.xml"/><Relationship Id="rId438" Type="http://schemas.openxmlformats.org/officeDocument/2006/relationships/customXml" Target="../ink/ink1292.xml"/><Relationship Id="rId242" Type="http://schemas.openxmlformats.org/officeDocument/2006/relationships/customXml" Target="../ink/ink1194.xml"/><Relationship Id="rId284" Type="http://schemas.openxmlformats.org/officeDocument/2006/relationships/customXml" Target="../ink/ink1215.xml"/><Relationship Id="rId491" Type="http://schemas.openxmlformats.org/officeDocument/2006/relationships/image" Target="../media/image1318.png"/><Relationship Id="rId37" Type="http://schemas.openxmlformats.org/officeDocument/2006/relationships/image" Target="../media/image1091.png"/><Relationship Id="rId79" Type="http://schemas.openxmlformats.org/officeDocument/2006/relationships/image" Target="../media/image1112.png"/><Relationship Id="rId102" Type="http://schemas.openxmlformats.org/officeDocument/2006/relationships/customXml" Target="../ink/ink1124.xml"/><Relationship Id="rId144" Type="http://schemas.openxmlformats.org/officeDocument/2006/relationships/customXml" Target="../ink/ink1145.xml"/><Relationship Id="rId90" Type="http://schemas.openxmlformats.org/officeDocument/2006/relationships/customXml" Target="../ink/ink1118.xml"/><Relationship Id="rId186" Type="http://schemas.openxmlformats.org/officeDocument/2006/relationships/customXml" Target="../ink/ink1166.xml"/><Relationship Id="rId351" Type="http://schemas.openxmlformats.org/officeDocument/2006/relationships/image" Target="../media/image1248.png"/><Relationship Id="rId393" Type="http://schemas.openxmlformats.org/officeDocument/2006/relationships/image" Target="../media/image1269.png"/><Relationship Id="rId407" Type="http://schemas.openxmlformats.org/officeDocument/2006/relationships/image" Target="../media/image1276.png"/><Relationship Id="rId449" Type="http://schemas.openxmlformats.org/officeDocument/2006/relationships/image" Target="../media/image1297.png"/><Relationship Id="rId211" Type="http://schemas.openxmlformats.org/officeDocument/2006/relationships/image" Target="../media/image1178.png"/><Relationship Id="rId253" Type="http://schemas.openxmlformats.org/officeDocument/2006/relationships/image" Target="../media/image1199.png"/><Relationship Id="rId295" Type="http://schemas.openxmlformats.org/officeDocument/2006/relationships/image" Target="../media/image1220.png"/><Relationship Id="rId309" Type="http://schemas.openxmlformats.org/officeDocument/2006/relationships/image" Target="../media/image1227.png"/><Relationship Id="rId460" Type="http://schemas.openxmlformats.org/officeDocument/2006/relationships/customXml" Target="../ink/ink1303.xml"/><Relationship Id="rId48" Type="http://schemas.openxmlformats.org/officeDocument/2006/relationships/customXml" Target="../ink/ink1097.xml"/><Relationship Id="rId113" Type="http://schemas.openxmlformats.org/officeDocument/2006/relationships/image" Target="../media/image1129.png"/><Relationship Id="rId320" Type="http://schemas.openxmlformats.org/officeDocument/2006/relationships/customXml" Target="../ink/ink1233.xml"/><Relationship Id="rId155" Type="http://schemas.openxmlformats.org/officeDocument/2006/relationships/image" Target="../media/image1150.png"/><Relationship Id="rId197" Type="http://schemas.openxmlformats.org/officeDocument/2006/relationships/image" Target="../media/image1171.png"/><Relationship Id="rId362" Type="http://schemas.openxmlformats.org/officeDocument/2006/relationships/customXml" Target="../ink/ink1254.xml"/><Relationship Id="rId418" Type="http://schemas.openxmlformats.org/officeDocument/2006/relationships/customXml" Target="../ink/ink1282.xml"/><Relationship Id="rId222" Type="http://schemas.openxmlformats.org/officeDocument/2006/relationships/customXml" Target="../ink/ink1184.xml"/><Relationship Id="rId264" Type="http://schemas.openxmlformats.org/officeDocument/2006/relationships/customXml" Target="../ink/ink1205.xml"/><Relationship Id="rId471" Type="http://schemas.openxmlformats.org/officeDocument/2006/relationships/image" Target="../media/image1308.png"/><Relationship Id="rId17" Type="http://schemas.openxmlformats.org/officeDocument/2006/relationships/image" Target="../media/image1081.png"/><Relationship Id="rId59" Type="http://schemas.openxmlformats.org/officeDocument/2006/relationships/image" Target="../media/image1102.png"/><Relationship Id="rId124" Type="http://schemas.openxmlformats.org/officeDocument/2006/relationships/customXml" Target="../ink/ink1135.xml"/><Relationship Id="rId70" Type="http://schemas.openxmlformats.org/officeDocument/2006/relationships/customXml" Target="../ink/ink1108.xml"/><Relationship Id="rId166" Type="http://schemas.openxmlformats.org/officeDocument/2006/relationships/customXml" Target="../ink/ink1156.xml"/><Relationship Id="rId331" Type="http://schemas.openxmlformats.org/officeDocument/2006/relationships/image" Target="../media/image1238.png"/><Relationship Id="rId373" Type="http://schemas.openxmlformats.org/officeDocument/2006/relationships/image" Target="../media/image1259.png"/><Relationship Id="rId429" Type="http://schemas.openxmlformats.org/officeDocument/2006/relationships/image" Target="../media/image128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89.png"/><Relationship Id="rId440" Type="http://schemas.openxmlformats.org/officeDocument/2006/relationships/customXml" Target="../ink/ink1293.xml"/><Relationship Id="rId28" Type="http://schemas.openxmlformats.org/officeDocument/2006/relationships/customXml" Target="../ink/ink1087.xml"/><Relationship Id="rId275" Type="http://schemas.openxmlformats.org/officeDocument/2006/relationships/image" Target="../media/image1210.png"/><Relationship Id="rId300" Type="http://schemas.openxmlformats.org/officeDocument/2006/relationships/customXml" Target="../ink/ink1223.xml"/><Relationship Id="rId482" Type="http://schemas.openxmlformats.org/officeDocument/2006/relationships/customXml" Target="../ink/ink1314.xml"/><Relationship Id="rId81" Type="http://schemas.openxmlformats.org/officeDocument/2006/relationships/image" Target="../media/image1113.png"/><Relationship Id="rId135" Type="http://schemas.openxmlformats.org/officeDocument/2006/relationships/image" Target="../media/image1140.png"/><Relationship Id="rId177" Type="http://schemas.openxmlformats.org/officeDocument/2006/relationships/image" Target="../media/image1161.png"/><Relationship Id="rId342" Type="http://schemas.openxmlformats.org/officeDocument/2006/relationships/customXml" Target="../ink/ink1244.xml"/><Relationship Id="rId384" Type="http://schemas.openxmlformats.org/officeDocument/2006/relationships/customXml" Target="../ink/ink1265.xml"/><Relationship Id="rId202" Type="http://schemas.openxmlformats.org/officeDocument/2006/relationships/customXml" Target="../ink/ink1174.xml"/><Relationship Id="rId244" Type="http://schemas.openxmlformats.org/officeDocument/2006/relationships/customXml" Target="../ink/ink1195.xml"/><Relationship Id="rId39" Type="http://schemas.openxmlformats.org/officeDocument/2006/relationships/image" Target="../media/image1092.png"/><Relationship Id="rId286" Type="http://schemas.openxmlformats.org/officeDocument/2006/relationships/customXml" Target="../ink/ink1216.xml"/><Relationship Id="rId451" Type="http://schemas.openxmlformats.org/officeDocument/2006/relationships/image" Target="../media/image1298.png"/><Relationship Id="rId493" Type="http://schemas.openxmlformats.org/officeDocument/2006/relationships/image" Target="../media/image1319.png"/><Relationship Id="rId50" Type="http://schemas.openxmlformats.org/officeDocument/2006/relationships/customXml" Target="../ink/ink1098.xml"/><Relationship Id="rId104" Type="http://schemas.openxmlformats.org/officeDocument/2006/relationships/customXml" Target="../ink/ink1125.xml"/><Relationship Id="rId146" Type="http://schemas.openxmlformats.org/officeDocument/2006/relationships/customXml" Target="../ink/ink1146.xml"/><Relationship Id="rId188" Type="http://schemas.openxmlformats.org/officeDocument/2006/relationships/customXml" Target="../ink/ink1167.xml"/><Relationship Id="rId311" Type="http://schemas.openxmlformats.org/officeDocument/2006/relationships/image" Target="../media/image1228.png"/><Relationship Id="rId353" Type="http://schemas.openxmlformats.org/officeDocument/2006/relationships/image" Target="../media/image1249.png"/><Relationship Id="rId395" Type="http://schemas.openxmlformats.org/officeDocument/2006/relationships/image" Target="../media/image1270.png"/><Relationship Id="rId409" Type="http://schemas.openxmlformats.org/officeDocument/2006/relationships/image" Target="../media/image1277.png"/><Relationship Id="rId92" Type="http://schemas.openxmlformats.org/officeDocument/2006/relationships/customXml" Target="../ink/ink1119.xml"/><Relationship Id="rId213" Type="http://schemas.openxmlformats.org/officeDocument/2006/relationships/image" Target="../media/image1179.png"/><Relationship Id="rId420" Type="http://schemas.openxmlformats.org/officeDocument/2006/relationships/customXml" Target="../ink/ink1283.xml"/><Relationship Id="rId255" Type="http://schemas.openxmlformats.org/officeDocument/2006/relationships/image" Target="../media/image1200.png"/><Relationship Id="rId297" Type="http://schemas.openxmlformats.org/officeDocument/2006/relationships/image" Target="../media/image1221.png"/><Relationship Id="rId462" Type="http://schemas.openxmlformats.org/officeDocument/2006/relationships/customXml" Target="../ink/ink1304.xml"/><Relationship Id="rId115" Type="http://schemas.openxmlformats.org/officeDocument/2006/relationships/image" Target="../media/image1130.png"/><Relationship Id="rId157" Type="http://schemas.openxmlformats.org/officeDocument/2006/relationships/image" Target="../media/image1151.png"/><Relationship Id="rId322" Type="http://schemas.openxmlformats.org/officeDocument/2006/relationships/customXml" Target="../ink/ink1234.xml"/><Relationship Id="rId364" Type="http://schemas.openxmlformats.org/officeDocument/2006/relationships/customXml" Target="../ink/ink1255.xml"/><Relationship Id="rId61" Type="http://schemas.openxmlformats.org/officeDocument/2006/relationships/image" Target="../media/image1103.png"/><Relationship Id="rId199" Type="http://schemas.openxmlformats.org/officeDocument/2006/relationships/image" Target="../media/image1172.png"/><Relationship Id="rId19" Type="http://schemas.openxmlformats.org/officeDocument/2006/relationships/image" Target="../media/image1082.png"/><Relationship Id="rId224" Type="http://schemas.openxmlformats.org/officeDocument/2006/relationships/customXml" Target="../ink/ink1185.xml"/><Relationship Id="rId266" Type="http://schemas.openxmlformats.org/officeDocument/2006/relationships/customXml" Target="../ink/ink1206.xml"/><Relationship Id="rId431" Type="http://schemas.openxmlformats.org/officeDocument/2006/relationships/image" Target="../media/image1288.png"/><Relationship Id="rId473" Type="http://schemas.openxmlformats.org/officeDocument/2006/relationships/image" Target="../media/image1309.png"/><Relationship Id="rId30" Type="http://schemas.openxmlformats.org/officeDocument/2006/relationships/customXml" Target="../ink/ink1088.xml"/><Relationship Id="rId126" Type="http://schemas.openxmlformats.org/officeDocument/2006/relationships/customXml" Target="../ink/ink1136.xml"/><Relationship Id="rId168" Type="http://schemas.openxmlformats.org/officeDocument/2006/relationships/customXml" Target="../ink/ink1157.xml"/><Relationship Id="rId333" Type="http://schemas.openxmlformats.org/officeDocument/2006/relationships/image" Target="../media/image1239.png"/><Relationship Id="rId72" Type="http://schemas.openxmlformats.org/officeDocument/2006/relationships/customXml" Target="../ink/ink1109.xml"/><Relationship Id="rId375" Type="http://schemas.openxmlformats.org/officeDocument/2006/relationships/image" Target="../media/image1260.png"/><Relationship Id="rId3" Type="http://schemas.openxmlformats.org/officeDocument/2006/relationships/image" Target="../media/image1074.png"/><Relationship Id="rId235" Type="http://schemas.openxmlformats.org/officeDocument/2006/relationships/image" Target="../media/image1190.png"/><Relationship Id="rId277" Type="http://schemas.openxmlformats.org/officeDocument/2006/relationships/image" Target="../media/image1211.png"/><Relationship Id="rId400" Type="http://schemas.openxmlformats.org/officeDocument/2006/relationships/customXml" Target="../ink/ink1273.xml"/><Relationship Id="rId442" Type="http://schemas.openxmlformats.org/officeDocument/2006/relationships/customXml" Target="../ink/ink1294.xml"/><Relationship Id="rId484" Type="http://schemas.openxmlformats.org/officeDocument/2006/relationships/customXml" Target="../ink/ink1315.xml"/><Relationship Id="rId137" Type="http://schemas.openxmlformats.org/officeDocument/2006/relationships/image" Target="../media/image1141.png"/><Relationship Id="rId302" Type="http://schemas.openxmlformats.org/officeDocument/2006/relationships/customXml" Target="../ink/ink1224.xml"/><Relationship Id="rId344" Type="http://schemas.openxmlformats.org/officeDocument/2006/relationships/customXml" Target="../ink/ink1245.xml"/><Relationship Id="rId41" Type="http://schemas.openxmlformats.org/officeDocument/2006/relationships/image" Target="../media/image1093.png"/><Relationship Id="rId83" Type="http://schemas.openxmlformats.org/officeDocument/2006/relationships/image" Target="../media/image1114.png"/><Relationship Id="rId179" Type="http://schemas.openxmlformats.org/officeDocument/2006/relationships/image" Target="../media/image1162.png"/><Relationship Id="rId386" Type="http://schemas.openxmlformats.org/officeDocument/2006/relationships/customXml" Target="../ink/ink1266.xml"/><Relationship Id="rId190" Type="http://schemas.openxmlformats.org/officeDocument/2006/relationships/customXml" Target="../ink/ink1168.xml"/><Relationship Id="rId204" Type="http://schemas.openxmlformats.org/officeDocument/2006/relationships/customXml" Target="../ink/ink1175.xml"/><Relationship Id="rId246" Type="http://schemas.openxmlformats.org/officeDocument/2006/relationships/customXml" Target="../ink/ink1196.xml"/><Relationship Id="rId288" Type="http://schemas.openxmlformats.org/officeDocument/2006/relationships/customXml" Target="../ink/ink1217.xml"/><Relationship Id="rId411" Type="http://schemas.openxmlformats.org/officeDocument/2006/relationships/image" Target="../media/image1278.png"/><Relationship Id="rId453" Type="http://schemas.openxmlformats.org/officeDocument/2006/relationships/image" Target="../media/image1299.png"/><Relationship Id="rId106" Type="http://schemas.openxmlformats.org/officeDocument/2006/relationships/customXml" Target="../ink/ink1126.xml"/><Relationship Id="rId313" Type="http://schemas.openxmlformats.org/officeDocument/2006/relationships/image" Target="../media/image1229.png"/><Relationship Id="rId495" Type="http://schemas.openxmlformats.org/officeDocument/2006/relationships/image" Target="../media/image132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82.png"/><Relationship Id="rId299" Type="http://schemas.openxmlformats.org/officeDocument/2006/relationships/image" Target="../media/image1473.png"/><Relationship Id="rId21" Type="http://schemas.openxmlformats.org/officeDocument/2006/relationships/image" Target="../media/image1334.png"/><Relationship Id="rId63" Type="http://schemas.openxmlformats.org/officeDocument/2006/relationships/image" Target="../media/image1355.png"/><Relationship Id="rId159" Type="http://schemas.openxmlformats.org/officeDocument/2006/relationships/image" Target="../media/image1403.png"/><Relationship Id="rId324" Type="http://schemas.openxmlformats.org/officeDocument/2006/relationships/customXml" Target="../ink/ink1486.xml"/><Relationship Id="rId366" Type="http://schemas.openxmlformats.org/officeDocument/2006/relationships/customXml" Target="../ink/ink1507.xml"/><Relationship Id="rId170" Type="http://schemas.openxmlformats.org/officeDocument/2006/relationships/customXml" Target="../ink/ink1409.xml"/><Relationship Id="rId226" Type="http://schemas.openxmlformats.org/officeDocument/2006/relationships/customXml" Target="../ink/ink1437.xml"/><Relationship Id="rId433" Type="http://schemas.openxmlformats.org/officeDocument/2006/relationships/image" Target="../media/image1540.png"/><Relationship Id="rId268" Type="http://schemas.openxmlformats.org/officeDocument/2006/relationships/customXml" Target="../ink/ink1458.xml"/><Relationship Id="rId475" Type="http://schemas.openxmlformats.org/officeDocument/2006/relationships/image" Target="../media/image1561.png"/><Relationship Id="rId32" Type="http://schemas.openxmlformats.org/officeDocument/2006/relationships/customXml" Target="../ink/ink1340.xml"/><Relationship Id="rId74" Type="http://schemas.openxmlformats.org/officeDocument/2006/relationships/customXml" Target="../ink/ink1361.xml"/><Relationship Id="rId128" Type="http://schemas.openxmlformats.org/officeDocument/2006/relationships/customXml" Target="../ink/ink1388.xml"/><Relationship Id="rId335" Type="http://schemas.openxmlformats.org/officeDocument/2006/relationships/image" Target="../media/image1491.png"/><Relationship Id="rId377" Type="http://schemas.openxmlformats.org/officeDocument/2006/relationships/image" Target="../media/image1512.png"/><Relationship Id="rId500" Type="http://schemas.openxmlformats.org/officeDocument/2006/relationships/customXml" Target="../ink/ink1574.xml"/><Relationship Id="rId5" Type="http://schemas.openxmlformats.org/officeDocument/2006/relationships/image" Target="../media/image1326.png"/><Relationship Id="rId181" Type="http://schemas.openxmlformats.org/officeDocument/2006/relationships/image" Target="../media/image1414.png"/><Relationship Id="rId237" Type="http://schemas.openxmlformats.org/officeDocument/2006/relationships/image" Target="../media/image1442.png"/><Relationship Id="rId402" Type="http://schemas.openxmlformats.org/officeDocument/2006/relationships/customXml" Target="../ink/ink1525.xml"/><Relationship Id="rId279" Type="http://schemas.openxmlformats.org/officeDocument/2006/relationships/image" Target="../media/image1463.png"/><Relationship Id="rId444" Type="http://schemas.openxmlformats.org/officeDocument/2006/relationships/customXml" Target="../ink/ink1546.xml"/><Relationship Id="rId486" Type="http://schemas.openxmlformats.org/officeDocument/2006/relationships/customXml" Target="../ink/ink1567.xml"/><Relationship Id="rId43" Type="http://schemas.openxmlformats.org/officeDocument/2006/relationships/image" Target="../media/image1345.png"/><Relationship Id="rId139" Type="http://schemas.openxmlformats.org/officeDocument/2006/relationships/image" Target="../media/image1393.png"/><Relationship Id="rId290" Type="http://schemas.openxmlformats.org/officeDocument/2006/relationships/customXml" Target="../ink/ink1469.xml"/><Relationship Id="rId304" Type="http://schemas.openxmlformats.org/officeDocument/2006/relationships/customXml" Target="../ink/ink1476.xml"/><Relationship Id="rId346" Type="http://schemas.openxmlformats.org/officeDocument/2006/relationships/customXml" Target="../ink/ink1497.xml"/><Relationship Id="rId388" Type="http://schemas.openxmlformats.org/officeDocument/2006/relationships/customXml" Target="../ink/ink1518.xml"/><Relationship Id="rId85" Type="http://schemas.openxmlformats.org/officeDocument/2006/relationships/image" Target="../media/image1366.png"/><Relationship Id="rId150" Type="http://schemas.openxmlformats.org/officeDocument/2006/relationships/customXml" Target="../ink/ink1399.xml"/><Relationship Id="rId192" Type="http://schemas.openxmlformats.org/officeDocument/2006/relationships/customXml" Target="../ink/ink1420.xml"/><Relationship Id="rId206" Type="http://schemas.openxmlformats.org/officeDocument/2006/relationships/customXml" Target="../ink/ink1427.xml"/><Relationship Id="rId413" Type="http://schemas.openxmlformats.org/officeDocument/2006/relationships/image" Target="../media/image1530.png"/><Relationship Id="rId248" Type="http://schemas.openxmlformats.org/officeDocument/2006/relationships/customXml" Target="../ink/ink1448.xml"/><Relationship Id="rId455" Type="http://schemas.openxmlformats.org/officeDocument/2006/relationships/image" Target="../media/image1551.png"/><Relationship Id="rId497" Type="http://schemas.openxmlformats.org/officeDocument/2006/relationships/image" Target="../media/image1572.png"/><Relationship Id="rId12" Type="http://schemas.openxmlformats.org/officeDocument/2006/relationships/customXml" Target="../ink/ink1330.xml"/><Relationship Id="rId108" Type="http://schemas.openxmlformats.org/officeDocument/2006/relationships/customXml" Target="../ink/ink1378.xml"/><Relationship Id="rId315" Type="http://schemas.openxmlformats.org/officeDocument/2006/relationships/image" Target="../media/image1481.png"/><Relationship Id="rId357" Type="http://schemas.openxmlformats.org/officeDocument/2006/relationships/image" Target="../media/image1502.png"/><Relationship Id="rId54" Type="http://schemas.openxmlformats.org/officeDocument/2006/relationships/customXml" Target="../ink/ink1351.xml"/><Relationship Id="rId96" Type="http://schemas.openxmlformats.org/officeDocument/2006/relationships/customXml" Target="../ink/ink1372.xml"/><Relationship Id="rId161" Type="http://schemas.openxmlformats.org/officeDocument/2006/relationships/image" Target="../media/image1404.png"/><Relationship Id="rId217" Type="http://schemas.openxmlformats.org/officeDocument/2006/relationships/image" Target="../media/image1432.png"/><Relationship Id="rId399" Type="http://schemas.openxmlformats.org/officeDocument/2006/relationships/image" Target="../media/image1523.png"/><Relationship Id="rId259" Type="http://schemas.openxmlformats.org/officeDocument/2006/relationships/image" Target="../media/image1453.png"/><Relationship Id="rId424" Type="http://schemas.openxmlformats.org/officeDocument/2006/relationships/customXml" Target="../ink/ink1536.xml"/><Relationship Id="rId466" Type="http://schemas.openxmlformats.org/officeDocument/2006/relationships/customXml" Target="../ink/ink1557.xml"/><Relationship Id="rId23" Type="http://schemas.openxmlformats.org/officeDocument/2006/relationships/image" Target="../media/image1335.png"/><Relationship Id="rId119" Type="http://schemas.openxmlformats.org/officeDocument/2006/relationships/image" Target="../media/image1383.png"/><Relationship Id="rId270" Type="http://schemas.openxmlformats.org/officeDocument/2006/relationships/customXml" Target="../ink/ink1459.xml"/><Relationship Id="rId326" Type="http://schemas.openxmlformats.org/officeDocument/2006/relationships/customXml" Target="../ink/ink1487.xml"/><Relationship Id="rId65" Type="http://schemas.openxmlformats.org/officeDocument/2006/relationships/image" Target="../media/image1356.png"/><Relationship Id="rId130" Type="http://schemas.openxmlformats.org/officeDocument/2006/relationships/customXml" Target="../ink/ink1389.xml"/><Relationship Id="rId368" Type="http://schemas.openxmlformats.org/officeDocument/2006/relationships/customXml" Target="../ink/ink1508.xml"/><Relationship Id="rId172" Type="http://schemas.openxmlformats.org/officeDocument/2006/relationships/customXml" Target="../ink/ink1410.xml"/><Relationship Id="rId228" Type="http://schemas.openxmlformats.org/officeDocument/2006/relationships/customXml" Target="../ink/ink1438.xml"/><Relationship Id="rId435" Type="http://schemas.openxmlformats.org/officeDocument/2006/relationships/image" Target="../media/image1541.png"/><Relationship Id="rId477" Type="http://schemas.openxmlformats.org/officeDocument/2006/relationships/image" Target="../media/image1562.png"/><Relationship Id="rId281" Type="http://schemas.openxmlformats.org/officeDocument/2006/relationships/image" Target="../media/image1464.png"/><Relationship Id="rId337" Type="http://schemas.openxmlformats.org/officeDocument/2006/relationships/image" Target="../media/image1492.png"/><Relationship Id="rId502" Type="http://schemas.openxmlformats.org/officeDocument/2006/relationships/customXml" Target="../ink/ink1575.xml"/><Relationship Id="rId34" Type="http://schemas.openxmlformats.org/officeDocument/2006/relationships/customXml" Target="../ink/ink1341.xml"/><Relationship Id="rId76" Type="http://schemas.openxmlformats.org/officeDocument/2006/relationships/customXml" Target="../ink/ink1362.xml"/><Relationship Id="rId141" Type="http://schemas.openxmlformats.org/officeDocument/2006/relationships/image" Target="../media/image1394.png"/><Relationship Id="rId379" Type="http://schemas.openxmlformats.org/officeDocument/2006/relationships/image" Target="../media/image1513.png"/><Relationship Id="rId7" Type="http://schemas.openxmlformats.org/officeDocument/2006/relationships/image" Target="../media/image1327.png"/><Relationship Id="rId183" Type="http://schemas.openxmlformats.org/officeDocument/2006/relationships/image" Target="../media/image1415.png"/><Relationship Id="rId239" Type="http://schemas.openxmlformats.org/officeDocument/2006/relationships/image" Target="../media/image1443.png"/><Relationship Id="rId390" Type="http://schemas.openxmlformats.org/officeDocument/2006/relationships/customXml" Target="../ink/ink1519.xml"/><Relationship Id="rId404" Type="http://schemas.openxmlformats.org/officeDocument/2006/relationships/customXml" Target="../ink/ink1526.xml"/><Relationship Id="rId446" Type="http://schemas.openxmlformats.org/officeDocument/2006/relationships/customXml" Target="../ink/ink1547.xml"/><Relationship Id="rId250" Type="http://schemas.openxmlformats.org/officeDocument/2006/relationships/customXml" Target="../ink/ink1449.xml"/><Relationship Id="rId292" Type="http://schemas.openxmlformats.org/officeDocument/2006/relationships/customXml" Target="../ink/ink1470.xml"/><Relationship Id="rId306" Type="http://schemas.openxmlformats.org/officeDocument/2006/relationships/customXml" Target="../ink/ink1477.xml"/><Relationship Id="rId488" Type="http://schemas.openxmlformats.org/officeDocument/2006/relationships/customXml" Target="../ink/ink1568.xml"/><Relationship Id="rId45" Type="http://schemas.openxmlformats.org/officeDocument/2006/relationships/image" Target="../media/image1346.png"/><Relationship Id="rId87" Type="http://schemas.openxmlformats.org/officeDocument/2006/relationships/image" Target="../media/image1367.png"/><Relationship Id="rId110" Type="http://schemas.openxmlformats.org/officeDocument/2006/relationships/customXml" Target="../ink/ink1379.xml"/><Relationship Id="rId348" Type="http://schemas.openxmlformats.org/officeDocument/2006/relationships/customXml" Target="../ink/ink1498.xml"/><Relationship Id="rId152" Type="http://schemas.openxmlformats.org/officeDocument/2006/relationships/customXml" Target="../ink/ink1400.xml"/><Relationship Id="rId194" Type="http://schemas.openxmlformats.org/officeDocument/2006/relationships/customXml" Target="../ink/ink1421.xml"/><Relationship Id="rId208" Type="http://schemas.openxmlformats.org/officeDocument/2006/relationships/customXml" Target="../ink/ink1428.xml"/><Relationship Id="rId415" Type="http://schemas.openxmlformats.org/officeDocument/2006/relationships/image" Target="../media/image1531.png"/><Relationship Id="rId457" Type="http://schemas.openxmlformats.org/officeDocument/2006/relationships/image" Target="../media/image1552.png"/><Relationship Id="rId261" Type="http://schemas.openxmlformats.org/officeDocument/2006/relationships/image" Target="../media/image1454.png"/><Relationship Id="rId499" Type="http://schemas.openxmlformats.org/officeDocument/2006/relationships/image" Target="../media/image1573.png"/><Relationship Id="rId14" Type="http://schemas.openxmlformats.org/officeDocument/2006/relationships/customXml" Target="../ink/ink1331.xml"/><Relationship Id="rId56" Type="http://schemas.openxmlformats.org/officeDocument/2006/relationships/customXml" Target="../ink/ink1352.xml"/><Relationship Id="rId317" Type="http://schemas.openxmlformats.org/officeDocument/2006/relationships/image" Target="../media/image1482.png"/><Relationship Id="rId359" Type="http://schemas.openxmlformats.org/officeDocument/2006/relationships/image" Target="../media/image1503.png"/><Relationship Id="rId98" Type="http://schemas.openxmlformats.org/officeDocument/2006/relationships/customXml" Target="../ink/ink1373.xml"/><Relationship Id="rId121" Type="http://schemas.openxmlformats.org/officeDocument/2006/relationships/image" Target="../media/image1384.png"/><Relationship Id="rId163" Type="http://schemas.openxmlformats.org/officeDocument/2006/relationships/image" Target="../media/image1405.png"/><Relationship Id="rId219" Type="http://schemas.openxmlformats.org/officeDocument/2006/relationships/image" Target="../media/image1433.png"/><Relationship Id="rId370" Type="http://schemas.openxmlformats.org/officeDocument/2006/relationships/customXml" Target="../ink/ink1509.xml"/><Relationship Id="rId426" Type="http://schemas.openxmlformats.org/officeDocument/2006/relationships/customXml" Target="../ink/ink1537.xml"/><Relationship Id="rId230" Type="http://schemas.openxmlformats.org/officeDocument/2006/relationships/customXml" Target="../ink/ink1439.xml"/><Relationship Id="rId468" Type="http://schemas.openxmlformats.org/officeDocument/2006/relationships/customXml" Target="../ink/ink1558.xml"/><Relationship Id="rId25" Type="http://schemas.openxmlformats.org/officeDocument/2006/relationships/image" Target="../media/image1336.png"/><Relationship Id="rId67" Type="http://schemas.openxmlformats.org/officeDocument/2006/relationships/image" Target="../media/image1357.png"/><Relationship Id="rId272" Type="http://schemas.openxmlformats.org/officeDocument/2006/relationships/customXml" Target="../ink/ink1460.xml"/><Relationship Id="rId328" Type="http://schemas.openxmlformats.org/officeDocument/2006/relationships/customXml" Target="../ink/ink1488.xml"/><Relationship Id="rId132" Type="http://schemas.openxmlformats.org/officeDocument/2006/relationships/customXml" Target="../ink/ink1390.xml"/><Relationship Id="rId174" Type="http://schemas.openxmlformats.org/officeDocument/2006/relationships/customXml" Target="../ink/ink1411.xml"/><Relationship Id="rId381" Type="http://schemas.openxmlformats.org/officeDocument/2006/relationships/image" Target="../media/image1514.png"/><Relationship Id="rId241" Type="http://schemas.openxmlformats.org/officeDocument/2006/relationships/image" Target="../media/image1444.png"/><Relationship Id="rId437" Type="http://schemas.openxmlformats.org/officeDocument/2006/relationships/image" Target="../media/image1542.png"/><Relationship Id="rId479" Type="http://schemas.openxmlformats.org/officeDocument/2006/relationships/image" Target="../media/image1563.png"/><Relationship Id="rId36" Type="http://schemas.openxmlformats.org/officeDocument/2006/relationships/customXml" Target="../ink/ink1342.xml"/><Relationship Id="rId283" Type="http://schemas.openxmlformats.org/officeDocument/2006/relationships/image" Target="../media/image1465.png"/><Relationship Id="rId339" Type="http://schemas.openxmlformats.org/officeDocument/2006/relationships/image" Target="../media/image1493.png"/><Relationship Id="rId490" Type="http://schemas.openxmlformats.org/officeDocument/2006/relationships/customXml" Target="../ink/ink1569.xml"/><Relationship Id="rId504" Type="http://schemas.openxmlformats.org/officeDocument/2006/relationships/customXml" Target="../ink/ink1576.xml"/><Relationship Id="rId78" Type="http://schemas.openxmlformats.org/officeDocument/2006/relationships/customXml" Target="../ink/ink1363.xml"/><Relationship Id="rId101" Type="http://schemas.openxmlformats.org/officeDocument/2006/relationships/image" Target="../media/image1374.png"/><Relationship Id="rId143" Type="http://schemas.openxmlformats.org/officeDocument/2006/relationships/image" Target="../media/image1395.png"/><Relationship Id="rId185" Type="http://schemas.openxmlformats.org/officeDocument/2006/relationships/image" Target="../media/image1416.png"/><Relationship Id="rId350" Type="http://schemas.openxmlformats.org/officeDocument/2006/relationships/customXml" Target="../ink/ink1499.xml"/><Relationship Id="rId406" Type="http://schemas.openxmlformats.org/officeDocument/2006/relationships/customXml" Target="../ink/ink1527.xml"/><Relationship Id="rId9" Type="http://schemas.openxmlformats.org/officeDocument/2006/relationships/image" Target="../media/image1328.png"/><Relationship Id="rId210" Type="http://schemas.openxmlformats.org/officeDocument/2006/relationships/customXml" Target="../ink/ink1429.xml"/><Relationship Id="rId392" Type="http://schemas.openxmlformats.org/officeDocument/2006/relationships/customXml" Target="../ink/ink1520.xml"/><Relationship Id="rId448" Type="http://schemas.openxmlformats.org/officeDocument/2006/relationships/customXml" Target="../ink/ink1548.xml"/><Relationship Id="rId252" Type="http://schemas.openxmlformats.org/officeDocument/2006/relationships/customXml" Target="../ink/ink1450.xml"/><Relationship Id="rId294" Type="http://schemas.openxmlformats.org/officeDocument/2006/relationships/customXml" Target="../ink/ink1471.xml"/><Relationship Id="rId308" Type="http://schemas.openxmlformats.org/officeDocument/2006/relationships/customXml" Target="../ink/ink1478.xml"/><Relationship Id="rId47" Type="http://schemas.openxmlformats.org/officeDocument/2006/relationships/image" Target="../media/image1347.png"/><Relationship Id="rId89" Type="http://schemas.openxmlformats.org/officeDocument/2006/relationships/image" Target="../media/image1368.png"/><Relationship Id="rId112" Type="http://schemas.openxmlformats.org/officeDocument/2006/relationships/customXml" Target="../ink/ink1380.xml"/><Relationship Id="rId154" Type="http://schemas.openxmlformats.org/officeDocument/2006/relationships/customXml" Target="../ink/ink1401.xml"/><Relationship Id="rId361" Type="http://schemas.openxmlformats.org/officeDocument/2006/relationships/image" Target="../media/image1504.png"/><Relationship Id="rId196" Type="http://schemas.openxmlformats.org/officeDocument/2006/relationships/customXml" Target="../ink/ink1422.xml"/><Relationship Id="rId417" Type="http://schemas.openxmlformats.org/officeDocument/2006/relationships/image" Target="../media/image1532.png"/><Relationship Id="rId459" Type="http://schemas.openxmlformats.org/officeDocument/2006/relationships/image" Target="../media/image1553.png"/><Relationship Id="rId16" Type="http://schemas.openxmlformats.org/officeDocument/2006/relationships/customXml" Target="../ink/ink1332.xml"/><Relationship Id="rId221" Type="http://schemas.openxmlformats.org/officeDocument/2006/relationships/image" Target="../media/image1434.png"/><Relationship Id="rId263" Type="http://schemas.openxmlformats.org/officeDocument/2006/relationships/image" Target="../media/image1455.png"/><Relationship Id="rId319" Type="http://schemas.openxmlformats.org/officeDocument/2006/relationships/image" Target="../media/image1483.png"/><Relationship Id="rId470" Type="http://schemas.openxmlformats.org/officeDocument/2006/relationships/customXml" Target="../ink/ink1559.xml"/><Relationship Id="rId58" Type="http://schemas.openxmlformats.org/officeDocument/2006/relationships/customXml" Target="../ink/ink1353.xml"/><Relationship Id="rId123" Type="http://schemas.openxmlformats.org/officeDocument/2006/relationships/image" Target="../media/image1385.png"/><Relationship Id="rId330" Type="http://schemas.openxmlformats.org/officeDocument/2006/relationships/customXml" Target="../ink/ink1489.xml"/><Relationship Id="rId165" Type="http://schemas.openxmlformats.org/officeDocument/2006/relationships/image" Target="../media/image1406.png"/><Relationship Id="rId372" Type="http://schemas.openxmlformats.org/officeDocument/2006/relationships/customXml" Target="../ink/ink1510.xml"/><Relationship Id="rId428" Type="http://schemas.openxmlformats.org/officeDocument/2006/relationships/customXml" Target="../ink/ink1538.xml"/><Relationship Id="rId232" Type="http://schemas.openxmlformats.org/officeDocument/2006/relationships/customXml" Target="../ink/ink1440.xml"/><Relationship Id="rId274" Type="http://schemas.openxmlformats.org/officeDocument/2006/relationships/customXml" Target="../ink/ink1461.xml"/><Relationship Id="rId481" Type="http://schemas.openxmlformats.org/officeDocument/2006/relationships/image" Target="../media/image1564.png"/><Relationship Id="rId27" Type="http://schemas.openxmlformats.org/officeDocument/2006/relationships/image" Target="../media/image1337.png"/><Relationship Id="rId69" Type="http://schemas.openxmlformats.org/officeDocument/2006/relationships/image" Target="../media/image1358.png"/><Relationship Id="rId134" Type="http://schemas.openxmlformats.org/officeDocument/2006/relationships/customXml" Target="../ink/ink1391.xml"/><Relationship Id="rId80" Type="http://schemas.openxmlformats.org/officeDocument/2006/relationships/customXml" Target="../ink/ink1364.xml"/><Relationship Id="rId176" Type="http://schemas.openxmlformats.org/officeDocument/2006/relationships/customXml" Target="../ink/ink1412.xml"/><Relationship Id="rId341" Type="http://schemas.openxmlformats.org/officeDocument/2006/relationships/image" Target="../media/image1494.png"/><Relationship Id="rId383" Type="http://schemas.openxmlformats.org/officeDocument/2006/relationships/image" Target="../media/image1515.png"/><Relationship Id="rId439" Type="http://schemas.openxmlformats.org/officeDocument/2006/relationships/image" Target="../media/image1543.png"/><Relationship Id="rId201" Type="http://schemas.openxmlformats.org/officeDocument/2006/relationships/image" Target="../media/image1424.png"/><Relationship Id="rId243" Type="http://schemas.openxmlformats.org/officeDocument/2006/relationships/image" Target="../media/image1445.png"/><Relationship Id="rId285" Type="http://schemas.openxmlformats.org/officeDocument/2006/relationships/image" Target="../media/image1466.png"/><Relationship Id="rId450" Type="http://schemas.openxmlformats.org/officeDocument/2006/relationships/customXml" Target="../ink/ink1549.xml"/><Relationship Id="rId506" Type="http://schemas.openxmlformats.org/officeDocument/2006/relationships/customXml" Target="../ink/ink1577.xml"/><Relationship Id="rId38" Type="http://schemas.openxmlformats.org/officeDocument/2006/relationships/customXml" Target="../ink/ink1343.xml"/><Relationship Id="rId103" Type="http://schemas.openxmlformats.org/officeDocument/2006/relationships/image" Target="../media/image1375.png"/><Relationship Id="rId310" Type="http://schemas.openxmlformats.org/officeDocument/2006/relationships/customXml" Target="../ink/ink1479.xml"/><Relationship Id="rId492" Type="http://schemas.openxmlformats.org/officeDocument/2006/relationships/customXml" Target="../ink/ink1570.xml"/><Relationship Id="rId91" Type="http://schemas.openxmlformats.org/officeDocument/2006/relationships/image" Target="../media/image1369.png"/><Relationship Id="rId145" Type="http://schemas.openxmlformats.org/officeDocument/2006/relationships/image" Target="../media/image1396.png"/><Relationship Id="rId187" Type="http://schemas.openxmlformats.org/officeDocument/2006/relationships/image" Target="../media/image1417.png"/><Relationship Id="rId352" Type="http://schemas.openxmlformats.org/officeDocument/2006/relationships/customXml" Target="../ink/ink1500.xml"/><Relationship Id="rId394" Type="http://schemas.openxmlformats.org/officeDocument/2006/relationships/customXml" Target="../ink/ink1521.xml"/><Relationship Id="rId408" Type="http://schemas.openxmlformats.org/officeDocument/2006/relationships/customXml" Target="../ink/ink1528.xml"/><Relationship Id="rId212" Type="http://schemas.openxmlformats.org/officeDocument/2006/relationships/customXml" Target="../ink/ink1430.xml"/><Relationship Id="rId254" Type="http://schemas.openxmlformats.org/officeDocument/2006/relationships/customXml" Target="../ink/ink1451.xml"/><Relationship Id="rId49" Type="http://schemas.openxmlformats.org/officeDocument/2006/relationships/image" Target="../media/image1348.png"/><Relationship Id="rId114" Type="http://schemas.openxmlformats.org/officeDocument/2006/relationships/customXml" Target="../ink/ink1381.xml"/><Relationship Id="rId296" Type="http://schemas.openxmlformats.org/officeDocument/2006/relationships/customXml" Target="../ink/ink1472.xml"/><Relationship Id="rId461" Type="http://schemas.openxmlformats.org/officeDocument/2006/relationships/image" Target="../media/image1554.png"/><Relationship Id="rId60" Type="http://schemas.openxmlformats.org/officeDocument/2006/relationships/customXml" Target="../ink/ink1354.xml"/><Relationship Id="rId156" Type="http://schemas.openxmlformats.org/officeDocument/2006/relationships/customXml" Target="../ink/ink1402.xml"/><Relationship Id="rId198" Type="http://schemas.openxmlformats.org/officeDocument/2006/relationships/customXml" Target="../ink/ink1423.xml"/><Relationship Id="rId321" Type="http://schemas.openxmlformats.org/officeDocument/2006/relationships/image" Target="../media/image1484.png"/><Relationship Id="rId363" Type="http://schemas.openxmlformats.org/officeDocument/2006/relationships/image" Target="../media/image1505.png"/><Relationship Id="rId419" Type="http://schemas.openxmlformats.org/officeDocument/2006/relationships/image" Target="../media/image1533.png"/><Relationship Id="rId223" Type="http://schemas.openxmlformats.org/officeDocument/2006/relationships/image" Target="../media/image1435.png"/><Relationship Id="rId430" Type="http://schemas.openxmlformats.org/officeDocument/2006/relationships/customXml" Target="../ink/ink1539.xml"/><Relationship Id="rId18" Type="http://schemas.openxmlformats.org/officeDocument/2006/relationships/customXml" Target="../ink/ink1333.xml"/><Relationship Id="rId265" Type="http://schemas.openxmlformats.org/officeDocument/2006/relationships/image" Target="../media/image1456.png"/><Relationship Id="rId472" Type="http://schemas.openxmlformats.org/officeDocument/2006/relationships/customXml" Target="../ink/ink1560.xml"/><Relationship Id="rId125" Type="http://schemas.openxmlformats.org/officeDocument/2006/relationships/image" Target="../media/image1386.png"/><Relationship Id="rId167" Type="http://schemas.openxmlformats.org/officeDocument/2006/relationships/image" Target="../media/image1407.png"/><Relationship Id="rId332" Type="http://schemas.openxmlformats.org/officeDocument/2006/relationships/customXml" Target="../ink/ink1490.xml"/><Relationship Id="rId374" Type="http://schemas.openxmlformats.org/officeDocument/2006/relationships/customXml" Target="../ink/ink1511.xml"/><Relationship Id="rId71" Type="http://schemas.openxmlformats.org/officeDocument/2006/relationships/image" Target="../media/image1359.png"/><Relationship Id="rId234" Type="http://schemas.openxmlformats.org/officeDocument/2006/relationships/customXml" Target="../ink/ink1441.xml"/><Relationship Id="rId2" Type="http://schemas.openxmlformats.org/officeDocument/2006/relationships/customXml" Target="../ink/ink1325.xml"/><Relationship Id="rId29" Type="http://schemas.openxmlformats.org/officeDocument/2006/relationships/image" Target="../media/image1338.png"/><Relationship Id="rId276" Type="http://schemas.openxmlformats.org/officeDocument/2006/relationships/customXml" Target="../ink/ink1462.xml"/><Relationship Id="rId441" Type="http://schemas.openxmlformats.org/officeDocument/2006/relationships/image" Target="../media/image1544.png"/><Relationship Id="rId483" Type="http://schemas.openxmlformats.org/officeDocument/2006/relationships/image" Target="../media/image1565.png"/><Relationship Id="rId40" Type="http://schemas.openxmlformats.org/officeDocument/2006/relationships/customXml" Target="../ink/ink1344.xml"/><Relationship Id="rId136" Type="http://schemas.openxmlformats.org/officeDocument/2006/relationships/customXml" Target="../ink/ink1392.xml"/><Relationship Id="rId178" Type="http://schemas.openxmlformats.org/officeDocument/2006/relationships/customXml" Target="../ink/ink1413.xml"/><Relationship Id="rId301" Type="http://schemas.openxmlformats.org/officeDocument/2006/relationships/image" Target="../media/image1474.png"/><Relationship Id="rId343" Type="http://schemas.openxmlformats.org/officeDocument/2006/relationships/image" Target="../media/image1495.png"/><Relationship Id="rId82" Type="http://schemas.openxmlformats.org/officeDocument/2006/relationships/customXml" Target="../ink/ink1365.xml"/><Relationship Id="rId203" Type="http://schemas.openxmlformats.org/officeDocument/2006/relationships/image" Target="../media/image1425.png"/><Relationship Id="rId385" Type="http://schemas.openxmlformats.org/officeDocument/2006/relationships/image" Target="../media/image1516.png"/><Relationship Id="rId245" Type="http://schemas.openxmlformats.org/officeDocument/2006/relationships/image" Target="../media/image1446.png"/><Relationship Id="rId287" Type="http://schemas.openxmlformats.org/officeDocument/2006/relationships/image" Target="../media/image1467.png"/><Relationship Id="rId410" Type="http://schemas.openxmlformats.org/officeDocument/2006/relationships/customXml" Target="../ink/ink1529.xml"/><Relationship Id="rId452" Type="http://schemas.openxmlformats.org/officeDocument/2006/relationships/customXml" Target="../ink/ink1550.xml"/><Relationship Id="rId494" Type="http://schemas.openxmlformats.org/officeDocument/2006/relationships/customXml" Target="../ink/ink1571.xml"/><Relationship Id="rId508" Type="http://schemas.openxmlformats.org/officeDocument/2006/relationships/customXml" Target="../ink/ink1578.xml"/><Relationship Id="rId105" Type="http://schemas.openxmlformats.org/officeDocument/2006/relationships/image" Target="../media/image1376.png"/><Relationship Id="rId147" Type="http://schemas.openxmlformats.org/officeDocument/2006/relationships/image" Target="../media/image1397.png"/><Relationship Id="rId312" Type="http://schemas.openxmlformats.org/officeDocument/2006/relationships/customXml" Target="../ink/ink1480.xml"/><Relationship Id="rId354" Type="http://schemas.openxmlformats.org/officeDocument/2006/relationships/customXml" Target="../ink/ink1501.xml"/><Relationship Id="rId51" Type="http://schemas.openxmlformats.org/officeDocument/2006/relationships/image" Target="../media/image1349.png"/><Relationship Id="rId93" Type="http://schemas.openxmlformats.org/officeDocument/2006/relationships/image" Target="../media/image1370.png"/><Relationship Id="rId189" Type="http://schemas.openxmlformats.org/officeDocument/2006/relationships/image" Target="../media/image1418.png"/><Relationship Id="rId396" Type="http://schemas.openxmlformats.org/officeDocument/2006/relationships/customXml" Target="../ink/ink1522.xml"/><Relationship Id="rId214" Type="http://schemas.openxmlformats.org/officeDocument/2006/relationships/customXml" Target="../ink/ink1431.xml"/><Relationship Id="rId256" Type="http://schemas.openxmlformats.org/officeDocument/2006/relationships/customXml" Target="../ink/ink1452.xml"/><Relationship Id="rId298" Type="http://schemas.openxmlformats.org/officeDocument/2006/relationships/customXml" Target="../ink/ink1473.xml"/><Relationship Id="rId421" Type="http://schemas.openxmlformats.org/officeDocument/2006/relationships/image" Target="../media/image1534.png"/><Relationship Id="rId463" Type="http://schemas.openxmlformats.org/officeDocument/2006/relationships/image" Target="../media/image1555.png"/><Relationship Id="rId116" Type="http://schemas.openxmlformats.org/officeDocument/2006/relationships/customXml" Target="../ink/ink1382.xml"/><Relationship Id="rId158" Type="http://schemas.openxmlformats.org/officeDocument/2006/relationships/customXml" Target="../ink/ink1403.xml"/><Relationship Id="rId323" Type="http://schemas.openxmlformats.org/officeDocument/2006/relationships/image" Target="../media/image1485.png"/><Relationship Id="rId20" Type="http://schemas.openxmlformats.org/officeDocument/2006/relationships/customXml" Target="../ink/ink1334.xml"/><Relationship Id="rId62" Type="http://schemas.openxmlformats.org/officeDocument/2006/relationships/customXml" Target="../ink/ink1355.xml"/><Relationship Id="rId365" Type="http://schemas.openxmlformats.org/officeDocument/2006/relationships/image" Target="../media/image1506.png"/><Relationship Id="rId225" Type="http://schemas.openxmlformats.org/officeDocument/2006/relationships/image" Target="../media/image1436.png"/><Relationship Id="rId267" Type="http://schemas.openxmlformats.org/officeDocument/2006/relationships/image" Target="../media/image1457.png"/><Relationship Id="rId432" Type="http://schemas.openxmlformats.org/officeDocument/2006/relationships/customXml" Target="../ink/ink1540.xml"/><Relationship Id="rId474" Type="http://schemas.openxmlformats.org/officeDocument/2006/relationships/customXml" Target="../ink/ink1561.xml"/><Relationship Id="rId127" Type="http://schemas.openxmlformats.org/officeDocument/2006/relationships/image" Target="../media/image1387.png"/><Relationship Id="rId31" Type="http://schemas.openxmlformats.org/officeDocument/2006/relationships/image" Target="../media/image1339.png"/><Relationship Id="rId73" Type="http://schemas.openxmlformats.org/officeDocument/2006/relationships/image" Target="../media/image1360.png"/><Relationship Id="rId169" Type="http://schemas.openxmlformats.org/officeDocument/2006/relationships/image" Target="../media/image1408.png"/><Relationship Id="rId334" Type="http://schemas.openxmlformats.org/officeDocument/2006/relationships/customXml" Target="../ink/ink1491.xml"/><Relationship Id="rId376" Type="http://schemas.openxmlformats.org/officeDocument/2006/relationships/customXml" Target="../ink/ink1512.xml"/><Relationship Id="rId4" Type="http://schemas.openxmlformats.org/officeDocument/2006/relationships/customXml" Target="../ink/ink1326.xml"/><Relationship Id="rId180" Type="http://schemas.openxmlformats.org/officeDocument/2006/relationships/customXml" Target="../ink/ink1414.xml"/><Relationship Id="rId236" Type="http://schemas.openxmlformats.org/officeDocument/2006/relationships/customXml" Target="../ink/ink1442.xml"/><Relationship Id="rId278" Type="http://schemas.openxmlformats.org/officeDocument/2006/relationships/customXml" Target="../ink/ink1463.xml"/><Relationship Id="rId401" Type="http://schemas.openxmlformats.org/officeDocument/2006/relationships/image" Target="../media/image1524.png"/><Relationship Id="rId443" Type="http://schemas.openxmlformats.org/officeDocument/2006/relationships/image" Target="../media/image1545.png"/><Relationship Id="rId303" Type="http://schemas.openxmlformats.org/officeDocument/2006/relationships/image" Target="../media/image1475.png"/><Relationship Id="rId485" Type="http://schemas.openxmlformats.org/officeDocument/2006/relationships/image" Target="../media/image1566.png"/><Relationship Id="rId42" Type="http://schemas.openxmlformats.org/officeDocument/2006/relationships/customXml" Target="../ink/ink1345.xml"/><Relationship Id="rId84" Type="http://schemas.openxmlformats.org/officeDocument/2006/relationships/customXml" Target="../ink/ink1366.xml"/><Relationship Id="rId138" Type="http://schemas.openxmlformats.org/officeDocument/2006/relationships/customXml" Target="../ink/ink1393.xml"/><Relationship Id="rId345" Type="http://schemas.openxmlformats.org/officeDocument/2006/relationships/image" Target="../media/image1496.png"/><Relationship Id="rId387" Type="http://schemas.openxmlformats.org/officeDocument/2006/relationships/image" Target="../media/image1517.png"/><Relationship Id="rId191" Type="http://schemas.openxmlformats.org/officeDocument/2006/relationships/image" Target="../media/image1419.png"/><Relationship Id="rId205" Type="http://schemas.openxmlformats.org/officeDocument/2006/relationships/image" Target="../media/image1426.png"/><Relationship Id="rId247" Type="http://schemas.openxmlformats.org/officeDocument/2006/relationships/image" Target="../media/image1447.png"/><Relationship Id="rId412" Type="http://schemas.openxmlformats.org/officeDocument/2006/relationships/customXml" Target="../ink/ink1530.xml"/><Relationship Id="rId107" Type="http://schemas.openxmlformats.org/officeDocument/2006/relationships/image" Target="../media/image1377.png"/><Relationship Id="rId289" Type="http://schemas.openxmlformats.org/officeDocument/2006/relationships/image" Target="../media/image1468.png"/><Relationship Id="rId454" Type="http://schemas.openxmlformats.org/officeDocument/2006/relationships/customXml" Target="../ink/ink1551.xml"/><Relationship Id="rId496" Type="http://schemas.openxmlformats.org/officeDocument/2006/relationships/customXml" Target="../ink/ink1572.xml"/><Relationship Id="rId11" Type="http://schemas.openxmlformats.org/officeDocument/2006/relationships/image" Target="../media/image1329.png"/><Relationship Id="rId53" Type="http://schemas.openxmlformats.org/officeDocument/2006/relationships/image" Target="../media/image1350.png"/><Relationship Id="rId149" Type="http://schemas.openxmlformats.org/officeDocument/2006/relationships/image" Target="../media/image1398.png"/><Relationship Id="rId314" Type="http://schemas.openxmlformats.org/officeDocument/2006/relationships/customXml" Target="../ink/ink1481.xml"/><Relationship Id="rId356" Type="http://schemas.openxmlformats.org/officeDocument/2006/relationships/customXml" Target="../ink/ink1502.xml"/><Relationship Id="rId398" Type="http://schemas.openxmlformats.org/officeDocument/2006/relationships/customXml" Target="../ink/ink1523.xml"/><Relationship Id="rId95" Type="http://schemas.openxmlformats.org/officeDocument/2006/relationships/image" Target="../media/image1371.png"/><Relationship Id="rId160" Type="http://schemas.openxmlformats.org/officeDocument/2006/relationships/customXml" Target="../ink/ink1404.xml"/><Relationship Id="rId216" Type="http://schemas.openxmlformats.org/officeDocument/2006/relationships/customXml" Target="../ink/ink1432.xml"/><Relationship Id="rId423" Type="http://schemas.openxmlformats.org/officeDocument/2006/relationships/image" Target="../media/image1535.png"/><Relationship Id="rId258" Type="http://schemas.openxmlformats.org/officeDocument/2006/relationships/customXml" Target="../ink/ink1453.xml"/><Relationship Id="rId465" Type="http://schemas.openxmlformats.org/officeDocument/2006/relationships/image" Target="../media/image1556.png"/><Relationship Id="rId22" Type="http://schemas.openxmlformats.org/officeDocument/2006/relationships/customXml" Target="../ink/ink1335.xml"/><Relationship Id="rId64" Type="http://schemas.openxmlformats.org/officeDocument/2006/relationships/customXml" Target="../ink/ink1356.xml"/><Relationship Id="rId118" Type="http://schemas.openxmlformats.org/officeDocument/2006/relationships/customXml" Target="../ink/ink1383.xml"/><Relationship Id="rId325" Type="http://schemas.openxmlformats.org/officeDocument/2006/relationships/image" Target="../media/image1486.png"/><Relationship Id="rId367" Type="http://schemas.openxmlformats.org/officeDocument/2006/relationships/image" Target="../media/image1507.png"/><Relationship Id="rId171" Type="http://schemas.openxmlformats.org/officeDocument/2006/relationships/image" Target="../media/image1409.png"/><Relationship Id="rId227" Type="http://schemas.openxmlformats.org/officeDocument/2006/relationships/image" Target="../media/image1437.png"/><Relationship Id="rId269" Type="http://schemas.openxmlformats.org/officeDocument/2006/relationships/image" Target="../media/image1458.png"/><Relationship Id="rId434" Type="http://schemas.openxmlformats.org/officeDocument/2006/relationships/customXml" Target="../ink/ink1541.xml"/><Relationship Id="rId476" Type="http://schemas.openxmlformats.org/officeDocument/2006/relationships/customXml" Target="../ink/ink1562.xml"/><Relationship Id="rId33" Type="http://schemas.openxmlformats.org/officeDocument/2006/relationships/image" Target="../media/image1340.png"/><Relationship Id="rId129" Type="http://schemas.openxmlformats.org/officeDocument/2006/relationships/image" Target="../media/image1388.png"/><Relationship Id="rId280" Type="http://schemas.openxmlformats.org/officeDocument/2006/relationships/customXml" Target="../ink/ink1464.xml"/><Relationship Id="rId336" Type="http://schemas.openxmlformats.org/officeDocument/2006/relationships/customXml" Target="../ink/ink1492.xml"/><Relationship Id="rId501" Type="http://schemas.openxmlformats.org/officeDocument/2006/relationships/image" Target="../media/image1574.png"/><Relationship Id="rId75" Type="http://schemas.openxmlformats.org/officeDocument/2006/relationships/image" Target="../media/image1361.png"/><Relationship Id="rId140" Type="http://schemas.openxmlformats.org/officeDocument/2006/relationships/customXml" Target="../ink/ink1394.xml"/><Relationship Id="rId182" Type="http://schemas.openxmlformats.org/officeDocument/2006/relationships/customXml" Target="../ink/ink1415.xml"/><Relationship Id="rId378" Type="http://schemas.openxmlformats.org/officeDocument/2006/relationships/customXml" Target="../ink/ink1513.xml"/><Relationship Id="rId403" Type="http://schemas.openxmlformats.org/officeDocument/2006/relationships/image" Target="../media/image1525.png"/><Relationship Id="rId6" Type="http://schemas.openxmlformats.org/officeDocument/2006/relationships/customXml" Target="../ink/ink1327.xml"/><Relationship Id="rId238" Type="http://schemas.openxmlformats.org/officeDocument/2006/relationships/customXml" Target="../ink/ink1443.xml"/><Relationship Id="rId445" Type="http://schemas.openxmlformats.org/officeDocument/2006/relationships/image" Target="../media/image1546.png"/><Relationship Id="rId487" Type="http://schemas.openxmlformats.org/officeDocument/2006/relationships/image" Target="../media/image1567.png"/><Relationship Id="rId291" Type="http://schemas.openxmlformats.org/officeDocument/2006/relationships/image" Target="../media/image1469.png"/><Relationship Id="rId305" Type="http://schemas.openxmlformats.org/officeDocument/2006/relationships/image" Target="../media/image1476.png"/><Relationship Id="rId347" Type="http://schemas.openxmlformats.org/officeDocument/2006/relationships/image" Target="../media/image1497.png"/><Relationship Id="rId44" Type="http://schemas.openxmlformats.org/officeDocument/2006/relationships/customXml" Target="../ink/ink1346.xml"/><Relationship Id="rId86" Type="http://schemas.openxmlformats.org/officeDocument/2006/relationships/customXml" Target="../ink/ink1367.xml"/><Relationship Id="rId151" Type="http://schemas.openxmlformats.org/officeDocument/2006/relationships/image" Target="../media/image1399.png"/><Relationship Id="rId389" Type="http://schemas.openxmlformats.org/officeDocument/2006/relationships/image" Target="../media/image1518.png"/><Relationship Id="rId193" Type="http://schemas.openxmlformats.org/officeDocument/2006/relationships/image" Target="../media/image1420.png"/><Relationship Id="rId207" Type="http://schemas.openxmlformats.org/officeDocument/2006/relationships/image" Target="../media/image1427.png"/><Relationship Id="rId249" Type="http://schemas.openxmlformats.org/officeDocument/2006/relationships/image" Target="../media/image1448.png"/><Relationship Id="rId414" Type="http://schemas.openxmlformats.org/officeDocument/2006/relationships/customXml" Target="../ink/ink1531.xml"/><Relationship Id="rId456" Type="http://schemas.openxmlformats.org/officeDocument/2006/relationships/customXml" Target="../ink/ink1552.xml"/><Relationship Id="rId498" Type="http://schemas.openxmlformats.org/officeDocument/2006/relationships/customXml" Target="../ink/ink1573.xml"/><Relationship Id="rId13" Type="http://schemas.openxmlformats.org/officeDocument/2006/relationships/image" Target="../media/image1330.png"/><Relationship Id="rId109" Type="http://schemas.openxmlformats.org/officeDocument/2006/relationships/image" Target="../media/image1378.png"/><Relationship Id="rId260" Type="http://schemas.openxmlformats.org/officeDocument/2006/relationships/customXml" Target="../ink/ink1454.xml"/><Relationship Id="rId316" Type="http://schemas.openxmlformats.org/officeDocument/2006/relationships/customXml" Target="../ink/ink1482.xml"/><Relationship Id="rId55" Type="http://schemas.openxmlformats.org/officeDocument/2006/relationships/image" Target="../media/image1351.png"/><Relationship Id="rId97" Type="http://schemas.openxmlformats.org/officeDocument/2006/relationships/image" Target="../media/image1372.png"/><Relationship Id="rId120" Type="http://schemas.openxmlformats.org/officeDocument/2006/relationships/customXml" Target="../ink/ink1384.xml"/><Relationship Id="rId358" Type="http://schemas.openxmlformats.org/officeDocument/2006/relationships/customXml" Target="../ink/ink1503.xml"/><Relationship Id="rId162" Type="http://schemas.openxmlformats.org/officeDocument/2006/relationships/customXml" Target="../ink/ink1405.xml"/><Relationship Id="rId218" Type="http://schemas.openxmlformats.org/officeDocument/2006/relationships/customXml" Target="../ink/ink1433.xml"/><Relationship Id="rId425" Type="http://schemas.openxmlformats.org/officeDocument/2006/relationships/image" Target="../media/image1536.png"/><Relationship Id="rId467" Type="http://schemas.openxmlformats.org/officeDocument/2006/relationships/image" Target="../media/image1557.png"/><Relationship Id="rId271" Type="http://schemas.openxmlformats.org/officeDocument/2006/relationships/image" Target="../media/image1459.png"/><Relationship Id="rId24" Type="http://schemas.openxmlformats.org/officeDocument/2006/relationships/customXml" Target="../ink/ink1336.xml"/><Relationship Id="rId66" Type="http://schemas.openxmlformats.org/officeDocument/2006/relationships/customXml" Target="../ink/ink1357.xml"/><Relationship Id="rId131" Type="http://schemas.openxmlformats.org/officeDocument/2006/relationships/image" Target="../media/image1389.png"/><Relationship Id="rId327" Type="http://schemas.openxmlformats.org/officeDocument/2006/relationships/image" Target="../media/image1487.png"/><Relationship Id="rId369" Type="http://schemas.openxmlformats.org/officeDocument/2006/relationships/image" Target="../media/image1508.png"/><Relationship Id="rId173" Type="http://schemas.openxmlformats.org/officeDocument/2006/relationships/image" Target="../media/image1410.png"/><Relationship Id="rId229" Type="http://schemas.openxmlformats.org/officeDocument/2006/relationships/image" Target="../media/image1438.png"/><Relationship Id="rId380" Type="http://schemas.openxmlformats.org/officeDocument/2006/relationships/customXml" Target="../ink/ink1514.xml"/><Relationship Id="rId436" Type="http://schemas.openxmlformats.org/officeDocument/2006/relationships/customXml" Target="../ink/ink1542.xml"/><Relationship Id="rId240" Type="http://schemas.openxmlformats.org/officeDocument/2006/relationships/customXml" Target="../ink/ink1444.xml"/><Relationship Id="rId478" Type="http://schemas.openxmlformats.org/officeDocument/2006/relationships/customXml" Target="../ink/ink1563.xml"/><Relationship Id="rId35" Type="http://schemas.openxmlformats.org/officeDocument/2006/relationships/image" Target="../media/image1341.png"/><Relationship Id="rId77" Type="http://schemas.openxmlformats.org/officeDocument/2006/relationships/image" Target="../media/image1362.png"/><Relationship Id="rId100" Type="http://schemas.openxmlformats.org/officeDocument/2006/relationships/customXml" Target="../ink/ink1374.xml"/><Relationship Id="rId282" Type="http://schemas.openxmlformats.org/officeDocument/2006/relationships/customXml" Target="../ink/ink1465.xml"/><Relationship Id="rId338" Type="http://schemas.openxmlformats.org/officeDocument/2006/relationships/customXml" Target="../ink/ink1493.xml"/><Relationship Id="rId503" Type="http://schemas.openxmlformats.org/officeDocument/2006/relationships/image" Target="../media/image1575.png"/><Relationship Id="rId8" Type="http://schemas.openxmlformats.org/officeDocument/2006/relationships/customXml" Target="../ink/ink1328.xml"/><Relationship Id="rId142" Type="http://schemas.openxmlformats.org/officeDocument/2006/relationships/customXml" Target="../ink/ink1395.xml"/><Relationship Id="rId184" Type="http://schemas.openxmlformats.org/officeDocument/2006/relationships/customXml" Target="../ink/ink1416.xml"/><Relationship Id="rId391" Type="http://schemas.openxmlformats.org/officeDocument/2006/relationships/image" Target="../media/image1519.png"/><Relationship Id="rId405" Type="http://schemas.openxmlformats.org/officeDocument/2006/relationships/image" Target="../media/image1526.png"/><Relationship Id="rId447" Type="http://schemas.openxmlformats.org/officeDocument/2006/relationships/image" Target="../media/image1547.png"/><Relationship Id="rId251" Type="http://schemas.openxmlformats.org/officeDocument/2006/relationships/image" Target="../media/image1449.png"/><Relationship Id="rId489" Type="http://schemas.openxmlformats.org/officeDocument/2006/relationships/image" Target="../media/image1568.png"/><Relationship Id="rId46" Type="http://schemas.openxmlformats.org/officeDocument/2006/relationships/customXml" Target="../ink/ink1347.xml"/><Relationship Id="rId293" Type="http://schemas.openxmlformats.org/officeDocument/2006/relationships/image" Target="../media/image1470.png"/><Relationship Id="rId307" Type="http://schemas.openxmlformats.org/officeDocument/2006/relationships/image" Target="../media/image1477.png"/><Relationship Id="rId349" Type="http://schemas.openxmlformats.org/officeDocument/2006/relationships/image" Target="../media/image1498.png"/><Relationship Id="rId88" Type="http://schemas.openxmlformats.org/officeDocument/2006/relationships/customXml" Target="../ink/ink1368.xml"/><Relationship Id="rId111" Type="http://schemas.openxmlformats.org/officeDocument/2006/relationships/image" Target="../media/image1379.png"/><Relationship Id="rId153" Type="http://schemas.openxmlformats.org/officeDocument/2006/relationships/image" Target="../media/image1400.png"/><Relationship Id="rId195" Type="http://schemas.openxmlformats.org/officeDocument/2006/relationships/image" Target="../media/image1421.png"/><Relationship Id="rId209" Type="http://schemas.openxmlformats.org/officeDocument/2006/relationships/image" Target="../media/image1428.png"/><Relationship Id="rId360" Type="http://schemas.openxmlformats.org/officeDocument/2006/relationships/customXml" Target="../ink/ink1504.xml"/><Relationship Id="rId416" Type="http://schemas.openxmlformats.org/officeDocument/2006/relationships/customXml" Target="../ink/ink1532.xml"/><Relationship Id="rId220" Type="http://schemas.openxmlformats.org/officeDocument/2006/relationships/customXml" Target="../ink/ink1434.xml"/><Relationship Id="rId458" Type="http://schemas.openxmlformats.org/officeDocument/2006/relationships/customXml" Target="../ink/ink1553.xml"/><Relationship Id="rId15" Type="http://schemas.openxmlformats.org/officeDocument/2006/relationships/image" Target="../media/image1331.png"/><Relationship Id="rId57" Type="http://schemas.openxmlformats.org/officeDocument/2006/relationships/image" Target="../media/image1352.png"/><Relationship Id="rId262" Type="http://schemas.openxmlformats.org/officeDocument/2006/relationships/customXml" Target="../ink/ink1455.xml"/><Relationship Id="rId318" Type="http://schemas.openxmlformats.org/officeDocument/2006/relationships/customXml" Target="../ink/ink1483.xml"/><Relationship Id="rId99" Type="http://schemas.openxmlformats.org/officeDocument/2006/relationships/image" Target="../media/image1373.png"/><Relationship Id="rId122" Type="http://schemas.openxmlformats.org/officeDocument/2006/relationships/customXml" Target="../ink/ink1385.xml"/><Relationship Id="rId164" Type="http://schemas.openxmlformats.org/officeDocument/2006/relationships/customXml" Target="../ink/ink1406.xml"/><Relationship Id="rId371" Type="http://schemas.openxmlformats.org/officeDocument/2006/relationships/image" Target="../media/image1509.png"/><Relationship Id="rId427" Type="http://schemas.openxmlformats.org/officeDocument/2006/relationships/image" Target="../media/image1537.png"/><Relationship Id="rId469" Type="http://schemas.openxmlformats.org/officeDocument/2006/relationships/image" Target="../media/image1558.png"/><Relationship Id="rId26" Type="http://schemas.openxmlformats.org/officeDocument/2006/relationships/customXml" Target="../ink/ink1337.xml"/><Relationship Id="rId231" Type="http://schemas.openxmlformats.org/officeDocument/2006/relationships/image" Target="../media/image1439.png"/><Relationship Id="rId273" Type="http://schemas.openxmlformats.org/officeDocument/2006/relationships/image" Target="../media/image1460.png"/><Relationship Id="rId329" Type="http://schemas.openxmlformats.org/officeDocument/2006/relationships/image" Target="../media/image1488.png"/><Relationship Id="rId480" Type="http://schemas.openxmlformats.org/officeDocument/2006/relationships/customXml" Target="../ink/ink1564.xml"/><Relationship Id="rId68" Type="http://schemas.openxmlformats.org/officeDocument/2006/relationships/customXml" Target="../ink/ink1358.xml"/><Relationship Id="rId133" Type="http://schemas.openxmlformats.org/officeDocument/2006/relationships/image" Target="../media/image1390.png"/><Relationship Id="rId175" Type="http://schemas.openxmlformats.org/officeDocument/2006/relationships/image" Target="../media/image1411.png"/><Relationship Id="rId340" Type="http://schemas.openxmlformats.org/officeDocument/2006/relationships/customXml" Target="../ink/ink1494.xml"/><Relationship Id="rId200" Type="http://schemas.openxmlformats.org/officeDocument/2006/relationships/customXml" Target="../ink/ink1424.xml"/><Relationship Id="rId382" Type="http://schemas.openxmlformats.org/officeDocument/2006/relationships/customXml" Target="../ink/ink1515.xml"/><Relationship Id="rId438" Type="http://schemas.openxmlformats.org/officeDocument/2006/relationships/customXml" Target="../ink/ink1543.xml"/><Relationship Id="rId242" Type="http://schemas.openxmlformats.org/officeDocument/2006/relationships/customXml" Target="../ink/ink1445.xml"/><Relationship Id="rId284" Type="http://schemas.openxmlformats.org/officeDocument/2006/relationships/customXml" Target="../ink/ink1466.xml"/><Relationship Id="rId491" Type="http://schemas.openxmlformats.org/officeDocument/2006/relationships/image" Target="../media/image1569.png"/><Relationship Id="rId505" Type="http://schemas.openxmlformats.org/officeDocument/2006/relationships/image" Target="../media/image1576.png"/><Relationship Id="rId37" Type="http://schemas.openxmlformats.org/officeDocument/2006/relationships/image" Target="../media/image1342.png"/><Relationship Id="rId79" Type="http://schemas.openxmlformats.org/officeDocument/2006/relationships/image" Target="../media/image1363.png"/><Relationship Id="rId102" Type="http://schemas.openxmlformats.org/officeDocument/2006/relationships/customXml" Target="../ink/ink1375.xml"/><Relationship Id="rId144" Type="http://schemas.openxmlformats.org/officeDocument/2006/relationships/customXml" Target="../ink/ink1396.xml"/><Relationship Id="rId90" Type="http://schemas.openxmlformats.org/officeDocument/2006/relationships/customXml" Target="../ink/ink1369.xml"/><Relationship Id="rId186" Type="http://schemas.openxmlformats.org/officeDocument/2006/relationships/customXml" Target="../ink/ink1417.xml"/><Relationship Id="rId351" Type="http://schemas.openxmlformats.org/officeDocument/2006/relationships/image" Target="../media/image1499.png"/><Relationship Id="rId393" Type="http://schemas.openxmlformats.org/officeDocument/2006/relationships/image" Target="../media/image1520.png"/><Relationship Id="rId407" Type="http://schemas.openxmlformats.org/officeDocument/2006/relationships/image" Target="../media/image1527.png"/><Relationship Id="rId449" Type="http://schemas.openxmlformats.org/officeDocument/2006/relationships/image" Target="../media/image1548.png"/><Relationship Id="rId211" Type="http://schemas.openxmlformats.org/officeDocument/2006/relationships/image" Target="../media/image1429.png"/><Relationship Id="rId253" Type="http://schemas.openxmlformats.org/officeDocument/2006/relationships/image" Target="../media/image1450.png"/><Relationship Id="rId295" Type="http://schemas.openxmlformats.org/officeDocument/2006/relationships/image" Target="../media/image1471.png"/><Relationship Id="rId309" Type="http://schemas.openxmlformats.org/officeDocument/2006/relationships/image" Target="../media/image1478.png"/><Relationship Id="rId460" Type="http://schemas.openxmlformats.org/officeDocument/2006/relationships/customXml" Target="../ink/ink1554.xml"/><Relationship Id="rId48" Type="http://schemas.openxmlformats.org/officeDocument/2006/relationships/customXml" Target="../ink/ink1348.xml"/><Relationship Id="rId113" Type="http://schemas.openxmlformats.org/officeDocument/2006/relationships/image" Target="../media/image1380.png"/><Relationship Id="rId320" Type="http://schemas.openxmlformats.org/officeDocument/2006/relationships/customXml" Target="../ink/ink1484.xml"/><Relationship Id="rId155" Type="http://schemas.openxmlformats.org/officeDocument/2006/relationships/image" Target="../media/image1401.png"/><Relationship Id="rId197" Type="http://schemas.openxmlformats.org/officeDocument/2006/relationships/image" Target="../media/image1422.png"/><Relationship Id="rId362" Type="http://schemas.openxmlformats.org/officeDocument/2006/relationships/customXml" Target="../ink/ink1505.xml"/><Relationship Id="rId418" Type="http://schemas.openxmlformats.org/officeDocument/2006/relationships/customXml" Target="../ink/ink1533.xml"/><Relationship Id="rId222" Type="http://schemas.openxmlformats.org/officeDocument/2006/relationships/customXml" Target="../ink/ink1435.xml"/><Relationship Id="rId264" Type="http://schemas.openxmlformats.org/officeDocument/2006/relationships/customXml" Target="../ink/ink1456.xml"/><Relationship Id="rId471" Type="http://schemas.openxmlformats.org/officeDocument/2006/relationships/image" Target="../media/image1559.png"/><Relationship Id="rId17" Type="http://schemas.openxmlformats.org/officeDocument/2006/relationships/image" Target="../media/image1332.png"/><Relationship Id="rId59" Type="http://schemas.openxmlformats.org/officeDocument/2006/relationships/image" Target="../media/image1353.png"/><Relationship Id="rId124" Type="http://schemas.openxmlformats.org/officeDocument/2006/relationships/customXml" Target="../ink/ink1386.xml"/><Relationship Id="rId70" Type="http://schemas.openxmlformats.org/officeDocument/2006/relationships/customXml" Target="../ink/ink1359.xml"/><Relationship Id="rId166" Type="http://schemas.openxmlformats.org/officeDocument/2006/relationships/customXml" Target="../ink/ink1407.xml"/><Relationship Id="rId331" Type="http://schemas.openxmlformats.org/officeDocument/2006/relationships/image" Target="../media/image1489.png"/><Relationship Id="rId373" Type="http://schemas.openxmlformats.org/officeDocument/2006/relationships/image" Target="../media/image1510.png"/><Relationship Id="rId429" Type="http://schemas.openxmlformats.org/officeDocument/2006/relationships/image" Target="../media/image153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40.png"/><Relationship Id="rId440" Type="http://schemas.openxmlformats.org/officeDocument/2006/relationships/customXml" Target="../ink/ink1544.xml"/><Relationship Id="rId28" Type="http://schemas.openxmlformats.org/officeDocument/2006/relationships/customXml" Target="../ink/ink1338.xml"/><Relationship Id="rId275" Type="http://schemas.openxmlformats.org/officeDocument/2006/relationships/image" Target="../media/image1461.png"/><Relationship Id="rId300" Type="http://schemas.openxmlformats.org/officeDocument/2006/relationships/customXml" Target="../ink/ink1474.xml"/><Relationship Id="rId482" Type="http://schemas.openxmlformats.org/officeDocument/2006/relationships/customXml" Target="../ink/ink1565.xml"/><Relationship Id="rId81" Type="http://schemas.openxmlformats.org/officeDocument/2006/relationships/image" Target="../media/image1364.png"/><Relationship Id="rId135" Type="http://schemas.openxmlformats.org/officeDocument/2006/relationships/image" Target="../media/image1391.png"/><Relationship Id="rId177" Type="http://schemas.openxmlformats.org/officeDocument/2006/relationships/image" Target="../media/image1412.png"/><Relationship Id="rId342" Type="http://schemas.openxmlformats.org/officeDocument/2006/relationships/customXml" Target="../ink/ink1495.xml"/><Relationship Id="rId384" Type="http://schemas.openxmlformats.org/officeDocument/2006/relationships/customXml" Target="../ink/ink1516.xml"/><Relationship Id="rId202" Type="http://schemas.openxmlformats.org/officeDocument/2006/relationships/customXml" Target="../ink/ink1425.xml"/><Relationship Id="rId244" Type="http://schemas.openxmlformats.org/officeDocument/2006/relationships/customXml" Target="../ink/ink1446.xml"/><Relationship Id="rId39" Type="http://schemas.openxmlformats.org/officeDocument/2006/relationships/image" Target="../media/image1343.png"/><Relationship Id="rId286" Type="http://schemas.openxmlformats.org/officeDocument/2006/relationships/customXml" Target="../ink/ink1467.xml"/><Relationship Id="rId451" Type="http://schemas.openxmlformats.org/officeDocument/2006/relationships/image" Target="../media/image1549.png"/><Relationship Id="rId493" Type="http://schemas.openxmlformats.org/officeDocument/2006/relationships/image" Target="../media/image1570.png"/><Relationship Id="rId507" Type="http://schemas.openxmlformats.org/officeDocument/2006/relationships/image" Target="../media/image1577.png"/><Relationship Id="rId50" Type="http://schemas.openxmlformats.org/officeDocument/2006/relationships/customXml" Target="../ink/ink1349.xml"/><Relationship Id="rId104" Type="http://schemas.openxmlformats.org/officeDocument/2006/relationships/customXml" Target="../ink/ink1376.xml"/><Relationship Id="rId146" Type="http://schemas.openxmlformats.org/officeDocument/2006/relationships/customXml" Target="../ink/ink1397.xml"/><Relationship Id="rId188" Type="http://schemas.openxmlformats.org/officeDocument/2006/relationships/customXml" Target="../ink/ink1418.xml"/><Relationship Id="rId311" Type="http://schemas.openxmlformats.org/officeDocument/2006/relationships/image" Target="../media/image1479.png"/><Relationship Id="rId353" Type="http://schemas.openxmlformats.org/officeDocument/2006/relationships/image" Target="../media/image1500.png"/><Relationship Id="rId395" Type="http://schemas.openxmlformats.org/officeDocument/2006/relationships/image" Target="../media/image1521.png"/><Relationship Id="rId409" Type="http://schemas.openxmlformats.org/officeDocument/2006/relationships/image" Target="../media/image1528.png"/><Relationship Id="rId92" Type="http://schemas.openxmlformats.org/officeDocument/2006/relationships/customXml" Target="../ink/ink1370.xml"/><Relationship Id="rId213" Type="http://schemas.openxmlformats.org/officeDocument/2006/relationships/image" Target="../media/image1430.png"/><Relationship Id="rId420" Type="http://schemas.openxmlformats.org/officeDocument/2006/relationships/customXml" Target="../ink/ink1534.xml"/><Relationship Id="rId255" Type="http://schemas.openxmlformats.org/officeDocument/2006/relationships/image" Target="../media/image1451.png"/><Relationship Id="rId297" Type="http://schemas.openxmlformats.org/officeDocument/2006/relationships/image" Target="../media/image1472.png"/><Relationship Id="rId462" Type="http://schemas.openxmlformats.org/officeDocument/2006/relationships/customXml" Target="../ink/ink1555.xml"/><Relationship Id="rId115" Type="http://schemas.openxmlformats.org/officeDocument/2006/relationships/image" Target="../media/image1381.png"/><Relationship Id="rId157" Type="http://schemas.openxmlformats.org/officeDocument/2006/relationships/image" Target="../media/image1402.png"/><Relationship Id="rId322" Type="http://schemas.openxmlformats.org/officeDocument/2006/relationships/customXml" Target="../ink/ink1485.xml"/><Relationship Id="rId364" Type="http://schemas.openxmlformats.org/officeDocument/2006/relationships/customXml" Target="../ink/ink1506.xml"/><Relationship Id="rId61" Type="http://schemas.openxmlformats.org/officeDocument/2006/relationships/image" Target="../media/image1354.png"/><Relationship Id="rId199" Type="http://schemas.openxmlformats.org/officeDocument/2006/relationships/image" Target="../media/image1423.png"/><Relationship Id="rId19" Type="http://schemas.openxmlformats.org/officeDocument/2006/relationships/image" Target="../media/image1333.png"/><Relationship Id="rId224" Type="http://schemas.openxmlformats.org/officeDocument/2006/relationships/customXml" Target="../ink/ink1436.xml"/><Relationship Id="rId266" Type="http://schemas.openxmlformats.org/officeDocument/2006/relationships/customXml" Target="../ink/ink1457.xml"/><Relationship Id="rId431" Type="http://schemas.openxmlformats.org/officeDocument/2006/relationships/image" Target="../media/image1539.png"/><Relationship Id="rId473" Type="http://schemas.openxmlformats.org/officeDocument/2006/relationships/image" Target="../media/image1560.png"/><Relationship Id="rId30" Type="http://schemas.openxmlformats.org/officeDocument/2006/relationships/customXml" Target="../ink/ink1339.xml"/><Relationship Id="rId126" Type="http://schemas.openxmlformats.org/officeDocument/2006/relationships/customXml" Target="../ink/ink1387.xml"/><Relationship Id="rId168" Type="http://schemas.openxmlformats.org/officeDocument/2006/relationships/customXml" Target="../ink/ink1408.xml"/><Relationship Id="rId333" Type="http://schemas.openxmlformats.org/officeDocument/2006/relationships/image" Target="../media/image1490.png"/><Relationship Id="rId72" Type="http://schemas.openxmlformats.org/officeDocument/2006/relationships/customXml" Target="../ink/ink1360.xml"/><Relationship Id="rId375" Type="http://schemas.openxmlformats.org/officeDocument/2006/relationships/image" Target="../media/image1511.png"/><Relationship Id="rId3" Type="http://schemas.openxmlformats.org/officeDocument/2006/relationships/image" Target="../media/image1325.png"/><Relationship Id="rId235" Type="http://schemas.openxmlformats.org/officeDocument/2006/relationships/image" Target="../media/image1441.png"/><Relationship Id="rId277" Type="http://schemas.openxmlformats.org/officeDocument/2006/relationships/image" Target="../media/image1462.png"/><Relationship Id="rId400" Type="http://schemas.openxmlformats.org/officeDocument/2006/relationships/customXml" Target="../ink/ink1524.xml"/><Relationship Id="rId442" Type="http://schemas.openxmlformats.org/officeDocument/2006/relationships/customXml" Target="../ink/ink1545.xml"/><Relationship Id="rId484" Type="http://schemas.openxmlformats.org/officeDocument/2006/relationships/customXml" Target="../ink/ink1566.xml"/><Relationship Id="rId137" Type="http://schemas.openxmlformats.org/officeDocument/2006/relationships/image" Target="../media/image1392.png"/><Relationship Id="rId302" Type="http://schemas.openxmlformats.org/officeDocument/2006/relationships/customXml" Target="../ink/ink1475.xml"/><Relationship Id="rId344" Type="http://schemas.openxmlformats.org/officeDocument/2006/relationships/customXml" Target="../ink/ink1496.xml"/><Relationship Id="rId41" Type="http://schemas.openxmlformats.org/officeDocument/2006/relationships/image" Target="../media/image1344.png"/><Relationship Id="rId83" Type="http://schemas.openxmlformats.org/officeDocument/2006/relationships/image" Target="../media/image1365.png"/><Relationship Id="rId179" Type="http://schemas.openxmlformats.org/officeDocument/2006/relationships/image" Target="../media/image1413.png"/><Relationship Id="rId386" Type="http://schemas.openxmlformats.org/officeDocument/2006/relationships/customXml" Target="../ink/ink1517.xml"/><Relationship Id="rId190" Type="http://schemas.openxmlformats.org/officeDocument/2006/relationships/customXml" Target="../ink/ink1419.xml"/><Relationship Id="rId204" Type="http://schemas.openxmlformats.org/officeDocument/2006/relationships/customXml" Target="../ink/ink1426.xml"/><Relationship Id="rId246" Type="http://schemas.openxmlformats.org/officeDocument/2006/relationships/customXml" Target="../ink/ink1447.xml"/><Relationship Id="rId288" Type="http://schemas.openxmlformats.org/officeDocument/2006/relationships/customXml" Target="../ink/ink1468.xml"/><Relationship Id="rId411" Type="http://schemas.openxmlformats.org/officeDocument/2006/relationships/image" Target="../media/image1529.png"/><Relationship Id="rId453" Type="http://schemas.openxmlformats.org/officeDocument/2006/relationships/image" Target="../media/image1550.png"/><Relationship Id="rId509" Type="http://schemas.openxmlformats.org/officeDocument/2006/relationships/image" Target="../media/image1578.png"/><Relationship Id="rId106" Type="http://schemas.openxmlformats.org/officeDocument/2006/relationships/customXml" Target="../ink/ink1377.xml"/><Relationship Id="rId313" Type="http://schemas.openxmlformats.org/officeDocument/2006/relationships/image" Target="../media/image1480.png"/><Relationship Id="rId495" Type="http://schemas.openxmlformats.org/officeDocument/2006/relationships/image" Target="../media/image1571.png"/><Relationship Id="rId10" Type="http://schemas.openxmlformats.org/officeDocument/2006/relationships/customXml" Target="../ink/ink1329.xml"/><Relationship Id="rId52" Type="http://schemas.openxmlformats.org/officeDocument/2006/relationships/customXml" Target="../ink/ink1350.xml"/><Relationship Id="rId94" Type="http://schemas.openxmlformats.org/officeDocument/2006/relationships/customXml" Target="../ink/ink1371.xml"/><Relationship Id="rId148" Type="http://schemas.openxmlformats.org/officeDocument/2006/relationships/customXml" Target="../ink/ink1398.xml"/><Relationship Id="rId355" Type="http://schemas.openxmlformats.org/officeDocument/2006/relationships/image" Target="../media/image1501.png"/><Relationship Id="rId397" Type="http://schemas.openxmlformats.org/officeDocument/2006/relationships/image" Target="../media/image1522.png"/><Relationship Id="rId215" Type="http://schemas.openxmlformats.org/officeDocument/2006/relationships/image" Target="../media/image1431.png"/><Relationship Id="rId257" Type="http://schemas.openxmlformats.org/officeDocument/2006/relationships/image" Target="../media/image1452.png"/><Relationship Id="rId422" Type="http://schemas.openxmlformats.org/officeDocument/2006/relationships/customXml" Target="../ink/ink1535.xml"/><Relationship Id="rId464" Type="http://schemas.openxmlformats.org/officeDocument/2006/relationships/customXml" Target="../ink/ink15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F784-5B04-4451-ABFF-F9E157F3C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Analitik</a:t>
            </a:r>
            <a:r>
              <a:rPr lang="en-US" dirty="0"/>
              <a:t> </a:t>
            </a:r>
            <a:r>
              <a:rPr lang="en-US" dirty="0" err="1"/>
              <a:t>Kimya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05272-58FE-4215-A624-E464361DD8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Tampon </a:t>
            </a:r>
            <a:r>
              <a:rPr lang="en-US" dirty="0" err="1"/>
              <a:t>Çözeltiler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876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C195F8-0341-443C-B77F-1AF69296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10</a:t>
            </a:fld>
            <a:endParaRPr lang="tr-TR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4DCA83-2038-4515-B77F-1AD2E9DAA225}"/>
              </a:ext>
            </a:extLst>
          </p:cNvPr>
          <p:cNvGrpSpPr/>
          <p:nvPr/>
        </p:nvGrpSpPr>
        <p:grpSpPr>
          <a:xfrm>
            <a:off x="1268402" y="334843"/>
            <a:ext cx="1820880" cy="364320"/>
            <a:chOff x="1268402" y="334843"/>
            <a:chExt cx="1820880" cy="3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FFC4FF5-12AA-4AF7-B28B-D3008E5BEA49}"/>
                    </a:ext>
                  </a:extLst>
                </p14:cNvPr>
                <p14:cNvContentPartPr/>
                <p14:nvPr/>
              </p14:nvContentPartPr>
              <p14:xfrm>
                <a:off x="1268402" y="334843"/>
                <a:ext cx="248760" cy="253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FFC4FF5-12AA-4AF7-B28B-D3008E5BEA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50428" y="316869"/>
                  <a:ext cx="284348" cy="288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70CDE17-162F-4311-85D9-9CAB26B383A5}"/>
                    </a:ext>
                  </a:extLst>
                </p14:cNvPr>
                <p14:cNvContentPartPr/>
                <p14:nvPr/>
              </p14:nvContentPartPr>
              <p14:xfrm>
                <a:off x="1672682" y="365803"/>
                <a:ext cx="203040" cy="251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70CDE17-162F-4311-85D9-9CAB26B383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54682" y="347803"/>
                  <a:ext cx="238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8FA9BA8-63F3-49F1-84C7-D187DBB97239}"/>
                    </a:ext>
                  </a:extLst>
                </p14:cNvPr>
                <p14:cNvContentPartPr/>
                <p14:nvPr/>
              </p14:nvContentPartPr>
              <p14:xfrm>
                <a:off x="1697522" y="463723"/>
                <a:ext cx="171360" cy="25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8FA9BA8-63F3-49F1-84C7-D187DBB9723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9522" y="445723"/>
                  <a:ext cx="207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BF9FBA6-2820-4A3E-8239-0019D35E14D5}"/>
                    </a:ext>
                  </a:extLst>
                </p14:cNvPr>
                <p14:cNvContentPartPr/>
                <p14:nvPr/>
              </p14:nvContentPartPr>
              <p14:xfrm>
                <a:off x="2062202" y="451483"/>
                <a:ext cx="177480" cy="28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BF9FBA6-2820-4A3E-8239-0019D35E14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44202" y="433483"/>
                  <a:ext cx="213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3EF329C-7C76-4A1B-B419-27AB43E62F3B}"/>
                    </a:ext>
                  </a:extLst>
                </p14:cNvPr>
                <p14:cNvContentPartPr/>
                <p14:nvPr/>
              </p14:nvContentPartPr>
              <p14:xfrm>
                <a:off x="2462522" y="380923"/>
                <a:ext cx="91800" cy="290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3EF329C-7C76-4A1B-B419-27AB43E62F3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44522" y="362923"/>
                  <a:ext cx="1274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C7E383B-0326-469F-A668-912C1420C8BC}"/>
                    </a:ext>
                  </a:extLst>
                </p14:cNvPr>
                <p14:cNvContentPartPr/>
                <p14:nvPr/>
              </p14:nvContentPartPr>
              <p14:xfrm>
                <a:off x="2517602" y="404323"/>
                <a:ext cx="202680" cy="220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C7E383B-0326-469F-A668-912C1420C8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99634" y="386323"/>
                  <a:ext cx="238257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3E498CF-8E51-418F-8E4F-9C16B660F3D4}"/>
                    </a:ext>
                  </a:extLst>
                </p14:cNvPr>
                <p14:cNvContentPartPr/>
                <p14:nvPr/>
              </p14:nvContentPartPr>
              <p14:xfrm>
                <a:off x="2862122" y="421963"/>
                <a:ext cx="227160" cy="277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3E498CF-8E51-418F-8E4F-9C16B660F3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44122" y="403940"/>
                  <a:ext cx="262800" cy="3128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FA70A7-FD74-46FF-8A46-39DC1B258551}"/>
              </a:ext>
            </a:extLst>
          </p:cNvPr>
          <p:cNvGrpSpPr/>
          <p:nvPr/>
        </p:nvGrpSpPr>
        <p:grpSpPr>
          <a:xfrm>
            <a:off x="3756362" y="350683"/>
            <a:ext cx="2139120" cy="525600"/>
            <a:chOff x="3756362" y="350683"/>
            <a:chExt cx="2139120" cy="52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E6584FF-385C-4896-8B8F-ACDDC04720E5}"/>
                    </a:ext>
                  </a:extLst>
                </p14:cNvPr>
                <p14:cNvContentPartPr/>
                <p14:nvPr/>
              </p14:nvContentPartPr>
              <p14:xfrm>
                <a:off x="3756362" y="359683"/>
                <a:ext cx="237960" cy="250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E6584FF-385C-4896-8B8F-ACDDC04720E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38389" y="341683"/>
                  <a:ext cx="273546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CF1C26D-5F44-443D-BB80-67F7429EE9AD}"/>
                    </a:ext>
                  </a:extLst>
                </p14:cNvPr>
                <p14:cNvContentPartPr/>
                <p14:nvPr/>
              </p14:nvContentPartPr>
              <p14:xfrm>
                <a:off x="4086122" y="394603"/>
                <a:ext cx="82440" cy="222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CF1C26D-5F44-443D-BB80-67F7429EE9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68122" y="376603"/>
                  <a:ext cx="118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719C4C-790D-4DFB-8F4C-966CFC0AD3F2}"/>
                    </a:ext>
                  </a:extLst>
                </p14:cNvPr>
                <p14:cNvContentPartPr/>
                <p14:nvPr/>
              </p14:nvContentPartPr>
              <p14:xfrm>
                <a:off x="4240922" y="353923"/>
                <a:ext cx="194040" cy="315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719C4C-790D-4DFB-8F4C-966CFC0AD3F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22922" y="335923"/>
                  <a:ext cx="2296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13EBB4B-AFFB-439B-BF5A-C1F985D56C14}"/>
                    </a:ext>
                  </a:extLst>
                </p14:cNvPr>
                <p14:cNvContentPartPr/>
                <p14:nvPr/>
              </p14:nvContentPartPr>
              <p14:xfrm>
                <a:off x="4553042" y="372643"/>
                <a:ext cx="1342440" cy="503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13EBB4B-AFFB-439B-BF5A-C1F985D56C1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35047" y="354643"/>
                  <a:ext cx="137807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2498DD-2A02-4023-81FE-D8CA5BC3DBED}"/>
                    </a:ext>
                  </a:extLst>
                </p14:cNvPr>
                <p14:cNvContentPartPr/>
                <p14:nvPr/>
              </p14:nvContentPartPr>
              <p14:xfrm>
                <a:off x="4902962" y="350683"/>
                <a:ext cx="216360" cy="53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2498DD-2A02-4023-81FE-D8CA5BC3DB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84962" y="332683"/>
                  <a:ext cx="25200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DF462D-0D71-42E8-B25B-9F5E61AA6E8D}"/>
              </a:ext>
            </a:extLst>
          </p:cNvPr>
          <p:cNvGrpSpPr/>
          <p:nvPr/>
        </p:nvGrpSpPr>
        <p:grpSpPr>
          <a:xfrm>
            <a:off x="6328202" y="306403"/>
            <a:ext cx="4947480" cy="590400"/>
            <a:chOff x="6328202" y="306403"/>
            <a:chExt cx="4947480" cy="59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BF5CE90-B62F-4891-B07D-96E6C8C90BEA}"/>
                    </a:ext>
                  </a:extLst>
                </p14:cNvPr>
                <p14:cNvContentPartPr/>
                <p14:nvPr/>
              </p14:nvContentPartPr>
              <p14:xfrm>
                <a:off x="6328202" y="320443"/>
                <a:ext cx="276480" cy="295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BF5CE90-B62F-4891-B07D-96E6C8C90BE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10202" y="302465"/>
                  <a:ext cx="312120" cy="331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ED5F02-5A2E-4FC3-B60F-E9C70F05BA1D}"/>
                    </a:ext>
                  </a:extLst>
                </p14:cNvPr>
                <p14:cNvContentPartPr/>
                <p14:nvPr/>
              </p14:nvContentPartPr>
              <p14:xfrm>
                <a:off x="6747962" y="456163"/>
                <a:ext cx="256680" cy="163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ED5F02-5A2E-4FC3-B60F-E9C70F05BA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29962" y="438163"/>
                  <a:ext cx="292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3C02F8E-6020-4C6D-8B23-6773D608A7B9}"/>
                    </a:ext>
                  </a:extLst>
                </p14:cNvPr>
                <p14:cNvContentPartPr/>
                <p14:nvPr/>
              </p14:nvContentPartPr>
              <p14:xfrm>
                <a:off x="7078802" y="463003"/>
                <a:ext cx="462960" cy="141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3C02F8E-6020-4C6D-8B23-6773D608A7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60788" y="445003"/>
                  <a:ext cx="498628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CE09B1-A2F5-40AB-A2CA-55CCBE89438D}"/>
                    </a:ext>
                  </a:extLst>
                </p14:cNvPr>
                <p14:cNvContentPartPr/>
                <p14:nvPr/>
              </p14:nvContentPartPr>
              <p14:xfrm>
                <a:off x="7596122" y="427723"/>
                <a:ext cx="224640" cy="469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CE09B1-A2F5-40AB-A2CA-55CCBE8943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78122" y="409709"/>
                  <a:ext cx="260280" cy="504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54AC251-A531-4F3D-BEA3-9E06BDCF73AC}"/>
                    </a:ext>
                  </a:extLst>
                </p14:cNvPr>
                <p14:cNvContentPartPr/>
                <p14:nvPr/>
              </p14:nvContentPartPr>
              <p14:xfrm>
                <a:off x="7896362" y="482083"/>
                <a:ext cx="605520" cy="177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54AC251-A531-4F3D-BEA3-9E06BDCF73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78362" y="464083"/>
                  <a:ext cx="641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EA11C56-885D-470C-BD7A-4C0419E31439}"/>
                    </a:ext>
                  </a:extLst>
                </p14:cNvPr>
                <p14:cNvContentPartPr/>
                <p14:nvPr/>
              </p14:nvContentPartPr>
              <p14:xfrm>
                <a:off x="8802122" y="463723"/>
                <a:ext cx="184320" cy="138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EA11C56-885D-470C-BD7A-4C0419E314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84122" y="445770"/>
                  <a:ext cx="219960" cy="174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6ADB486-1297-426A-9B9E-D4222C24B752}"/>
                    </a:ext>
                  </a:extLst>
                </p14:cNvPr>
                <p14:cNvContentPartPr/>
                <p14:nvPr/>
              </p14:nvContentPartPr>
              <p14:xfrm>
                <a:off x="9054482" y="306403"/>
                <a:ext cx="133200" cy="302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6ADB486-1297-426A-9B9E-D4222C24B75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36482" y="288403"/>
                  <a:ext cx="1688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1425338-6905-40E9-982D-6363D4B22675}"/>
                    </a:ext>
                  </a:extLst>
                </p14:cNvPr>
                <p14:cNvContentPartPr/>
                <p14:nvPr/>
              </p14:nvContentPartPr>
              <p14:xfrm>
                <a:off x="9242402" y="458683"/>
                <a:ext cx="229680" cy="138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1425338-6905-40E9-982D-6363D4B2267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24402" y="440636"/>
                  <a:ext cx="265320" cy="173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4C4D04-29D5-42EC-95EF-3B30B189BAA6}"/>
                    </a:ext>
                  </a:extLst>
                </p14:cNvPr>
                <p14:cNvContentPartPr/>
                <p14:nvPr/>
              </p14:nvContentPartPr>
              <p14:xfrm>
                <a:off x="9572522" y="429163"/>
                <a:ext cx="108000" cy="221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4C4D04-29D5-42EC-95EF-3B30B189BAA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54522" y="411163"/>
                  <a:ext cx="1436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2A21A6-4A47-4982-B0CD-D5F452B84639}"/>
                    </a:ext>
                  </a:extLst>
                </p14:cNvPr>
                <p14:cNvContentPartPr/>
                <p14:nvPr/>
              </p14:nvContentPartPr>
              <p14:xfrm>
                <a:off x="9763682" y="380923"/>
                <a:ext cx="32040" cy="286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2A21A6-4A47-4982-B0CD-D5F452B8463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45682" y="362923"/>
                  <a:ext cx="676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A0A04FD-5D7D-48ED-B091-279D7F331C66}"/>
                    </a:ext>
                  </a:extLst>
                </p14:cNvPr>
                <p14:cNvContentPartPr/>
                <p14:nvPr/>
              </p14:nvContentPartPr>
              <p14:xfrm>
                <a:off x="9751802" y="505483"/>
                <a:ext cx="448920" cy="142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A0A04FD-5D7D-48ED-B091-279D7F331C6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33788" y="487483"/>
                  <a:ext cx="484589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E9F95CF-6078-4804-B066-9AA1CE11EBE2}"/>
                    </a:ext>
                  </a:extLst>
                </p14:cNvPr>
                <p14:cNvContentPartPr/>
                <p14:nvPr/>
              </p14:nvContentPartPr>
              <p14:xfrm>
                <a:off x="10275962" y="485323"/>
                <a:ext cx="822960" cy="168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E9F95CF-6078-4804-B066-9AA1CE11EB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57954" y="467284"/>
                  <a:ext cx="858616" cy="2041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0EE5F20-154F-432B-AB04-A7090AB48BD5}"/>
                    </a:ext>
                  </a:extLst>
                </p14:cNvPr>
                <p14:cNvContentPartPr/>
                <p14:nvPr/>
              </p14:nvContentPartPr>
              <p14:xfrm>
                <a:off x="11225282" y="575323"/>
                <a:ext cx="50400" cy="19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0EE5F20-154F-432B-AB04-A7090AB48BD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07282" y="557323"/>
                  <a:ext cx="8604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4CCBFD9-D4BF-4AE6-8C90-7263DF5BC389}"/>
                  </a:ext>
                </a:extLst>
              </p14:cNvPr>
              <p14:cNvContentPartPr/>
              <p14:nvPr/>
            </p14:nvContentPartPr>
            <p14:xfrm>
              <a:off x="1585922" y="1094803"/>
              <a:ext cx="9738360" cy="158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4CCBFD9-D4BF-4AE6-8C90-7263DF5BC38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67922" y="1076803"/>
                <a:ext cx="97740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C80B8CBB-04B8-4FD3-882E-B2EF3FADA2B0}"/>
                  </a:ext>
                </a:extLst>
              </p14:cNvPr>
              <p14:cNvContentPartPr/>
              <p14:nvPr/>
            </p14:nvContentPartPr>
            <p14:xfrm>
              <a:off x="3978122" y="4873723"/>
              <a:ext cx="1764360" cy="53028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C80B8CBB-04B8-4FD3-882E-B2EF3FADA2B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960122" y="4855723"/>
                <a:ext cx="1800000" cy="56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02BC835-AA11-40DE-914D-5D42819328D8}"/>
              </a:ext>
            </a:extLst>
          </p:cNvPr>
          <p:cNvGrpSpPr/>
          <p:nvPr/>
        </p:nvGrpSpPr>
        <p:grpSpPr>
          <a:xfrm>
            <a:off x="6296882" y="4958683"/>
            <a:ext cx="3148560" cy="1213560"/>
            <a:chOff x="6296882" y="4958683"/>
            <a:chExt cx="3148560" cy="12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7F3FBB1-9B24-4965-B81A-4E72A3173FA3}"/>
                    </a:ext>
                  </a:extLst>
                </p14:cNvPr>
                <p14:cNvContentPartPr/>
                <p14:nvPr/>
              </p14:nvContentPartPr>
              <p14:xfrm>
                <a:off x="6296882" y="5604883"/>
                <a:ext cx="1135440" cy="199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7F3FBB1-9B24-4965-B81A-4E72A3173F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78882" y="5586883"/>
                  <a:ext cx="1171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E2B9238-C8D0-4BD2-840A-AEEF8094A8E2}"/>
                    </a:ext>
                  </a:extLst>
                </p14:cNvPr>
                <p14:cNvContentPartPr/>
                <p14:nvPr/>
              </p14:nvContentPartPr>
              <p14:xfrm>
                <a:off x="6519002" y="5042923"/>
                <a:ext cx="47880" cy="421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E2B9238-C8D0-4BD2-840A-AEEF8094A8E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01002" y="5024923"/>
                  <a:ext cx="835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B8682E0-8D94-4280-9781-A6BF5EDD3312}"/>
                    </a:ext>
                  </a:extLst>
                </p14:cNvPr>
                <p14:cNvContentPartPr/>
                <p14:nvPr/>
              </p14:nvContentPartPr>
              <p14:xfrm>
                <a:off x="6529442" y="5128603"/>
                <a:ext cx="400680" cy="2959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B8682E0-8D94-4280-9781-A6BF5EDD331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11442" y="5110603"/>
                  <a:ext cx="4363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AF4CBFC-88A2-435D-88CD-9F2277296F73}"/>
                    </a:ext>
                  </a:extLst>
                </p14:cNvPr>
                <p14:cNvContentPartPr/>
                <p14:nvPr/>
              </p14:nvContentPartPr>
              <p14:xfrm>
                <a:off x="7021562" y="5146963"/>
                <a:ext cx="134280" cy="2790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AF4CBFC-88A2-435D-88CD-9F2277296F7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03562" y="5128963"/>
                  <a:ext cx="1699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8B56B99-E781-48FC-8074-22244C2DE721}"/>
                    </a:ext>
                  </a:extLst>
                </p14:cNvPr>
                <p14:cNvContentPartPr/>
                <p14:nvPr/>
              </p14:nvContentPartPr>
              <p14:xfrm>
                <a:off x="7103642" y="5103403"/>
                <a:ext cx="300600" cy="282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8B56B99-E781-48FC-8074-22244C2DE72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85620" y="5085403"/>
                  <a:ext cx="336283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BE369FF-6CE2-4952-B248-3EEBF2BE17C4}"/>
                    </a:ext>
                  </a:extLst>
                </p14:cNvPr>
                <p14:cNvContentPartPr/>
                <p14:nvPr/>
              </p14:nvContentPartPr>
              <p14:xfrm>
                <a:off x="7758122" y="5482843"/>
                <a:ext cx="46800" cy="379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BE369FF-6CE2-4952-B248-3EEBF2BE17C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40122" y="5464843"/>
                  <a:ext cx="824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51E55FF-2C89-4AC7-9138-C188ADCBE9E1}"/>
                    </a:ext>
                  </a:extLst>
                </p14:cNvPr>
                <p14:cNvContentPartPr/>
                <p14:nvPr/>
              </p14:nvContentPartPr>
              <p14:xfrm>
                <a:off x="7726802" y="5518483"/>
                <a:ext cx="286560" cy="303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51E55FF-2C89-4AC7-9138-C188ADCBE9E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08802" y="5500483"/>
                  <a:ext cx="3222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4F6362F-3074-49F6-BF56-7596F9D1F7C4}"/>
                    </a:ext>
                  </a:extLst>
                </p14:cNvPr>
                <p14:cNvContentPartPr/>
                <p14:nvPr/>
              </p14:nvContentPartPr>
              <p14:xfrm>
                <a:off x="8084282" y="5747443"/>
                <a:ext cx="271080" cy="1803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4F6362F-3074-49F6-BF56-7596F9D1F7C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66282" y="5729443"/>
                  <a:ext cx="306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A99B25C-2F11-4317-B1CC-D23D7878BBC8}"/>
                    </a:ext>
                  </a:extLst>
                </p14:cNvPr>
                <p14:cNvContentPartPr/>
                <p14:nvPr/>
              </p14:nvContentPartPr>
              <p14:xfrm>
                <a:off x="8402522" y="5612803"/>
                <a:ext cx="56880" cy="307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A99B25C-2F11-4317-B1CC-D23D7878BB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84522" y="5594803"/>
                  <a:ext cx="925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2289DD9-4C83-4380-BED8-FEDD0796AA08}"/>
                    </a:ext>
                  </a:extLst>
                </p14:cNvPr>
                <p14:cNvContentPartPr/>
                <p14:nvPr/>
              </p14:nvContentPartPr>
              <p14:xfrm>
                <a:off x="8492522" y="5621443"/>
                <a:ext cx="247320" cy="298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2289DD9-4C83-4380-BED8-FEDD0796AA0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74548" y="5603443"/>
                  <a:ext cx="282908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B97E65D-D91F-4975-A47B-E3F3A64E9C0F}"/>
                    </a:ext>
                  </a:extLst>
                </p14:cNvPr>
                <p14:cNvContentPartPr/>
                <p14:nvPr/>
              </p14:nvContentPartPr>
              <p14:xfrm>
                <a:off x="8757482" y="5612083"/>
                <a:ext cx="147960" cy="3355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B97E65D-D91F-4975-A47B-E3F3A64E9C0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39482" y="5594083"/>
                  <a:ext cx="1836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F80266D-F4B8-438C-9D8F-055DC7CF0451}"/>
                    </a:ext>
                  </a:extLst>
                </p14:cNvPr>
                <p14:cNvContentPartPr/>
                <p14:nvPr/>
              </p14:nvContentPartPr>
              <p14:xfrm>
                <a:off x="9048002" y="5721163"/>
                <a:ext cx="106560" cy="1962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F80266D-F4B8-438C-9D8F-055DC7CF045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29941" y="5703163"/>
                  <a:ext cx="142321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D18CE72-C45F-46A8-AB8A-A29E4EBC7274}"/>
                    </a:ext>
                  </a:extLst>
                </p14:cNvPr>
                <p14:cNvContentPartPr/>
                <p14:nvPr/>
              </p14:nvContentPartPr>
              <p14:xfrm>
                <a:off x="9244562" y="5869483"/>
                <a:ext cx="179640" cy="3027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D18CE72-C45F-46A8-AB8A-A29E4EBC727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26562" y="5851483"/>
                  <a:ext cx="2152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0201F1E-9264-4A0D-9B93-FD465E1857C2}"/>
                    </a:ext>
                  </a:extLst>
                </p14:cNvPr>
                <p14:cNvContentPartPr/>
                <p14:nvPr/>
              </p14:nvContentPartPr>
              <p14:xfrm>
                <a:off x="7601882" y="4958683"/>
                <a:ext cx="1843560" cy="6616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0201F1E-9264-4A0D-9B93-FD465E1857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83882" y="4940673"/>
                  <a:ext cx="1879200" cy="6973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88AA551-29FD-4AF3-A6DD-14BB921F0882}"/>
              </a:ext>
            </a:extLst>
          </p:cNvPr>
          <p:cNvGrpSpPr/>
          <p:nvPr/>
        </p:nvGrpSpPr>
        <p:grpSpPr>
          <a:xfrm>
            <a:off x="141242" y="4603363"/>
            <a:ext cx="5677200" cy="1432080"/>
            <a:chOff x="141242" y="4603363"/>
            <a:chExt cx="5677200" cy="143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387F6D6-68A5-43F8-B4E7-E8BD7395EE76}"/>
                    </a:ext>
                  </a:extLst>
                </p14:cNvPr>
                <p14:cNvContentPartPr/>
                <p14:nvPr/>
              </p14:nvContentPartPr>
              <p14:xfrm>
                <a:off x="833882" y="5427763"/>
                <a:ext cx="79200" cy="326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387F6D6-68A5-43F8-B4E7-E8BD7395EE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5882" y="5409763"/>
                  <a:ext cx="1148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24C33A4-B321-451F-A2B7-944A9C29EA25}"/>
                    </a:ext>
                  </a:extLst>
                </p14:cNvPr>
                <p14:cNvContentPartPr/>
                <p14:nvPr/>
              </p14:nvContentPartPr>
              <p14:xfrm>
                <a:off x="1024322" y="5418763"/>
                <a:ext cx="47160" cy="351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24C33A4-B321-451F-A2B7-944A9C29EA2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6184" y="5400763"/>
                  <a:ext cx="83074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1733FE3-27DB-40F0-BD8B-ADD5E5931233}"/>
                    </a:ext>
                  </a:extLst>
                </p14:cNvPr>
                <p14:cNvContentPartPr/>
                <p14:nvPr/>
              </p14:nvContentPartPr>
              <p14:xfrm>
                <a:off x="956642" y="5604163"/>
                <a:ext cx="199440" cy="52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1733FE3-27DB-40F0-BD8B-ADD5E59312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8642" y="5586163"/>
                  <a:ext cx="235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09531F2-4AB2-46E9-BDEC-DD8D5BDDD0EC}"/>
                    </a:ext>
                  </a:extLst>
                </p14:cNvPr>
                <p14:cNvContentPartPr/>
                <p14:nvPr/>
              </p14:nvContentPartPr>
              <p14:xfrm>
                <a:off x="1144922" y="5634403"/>
                <a:ext cx="132480" cy="219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09531F2-4AB2-46E9-BDEC-DD8D5BDDD0E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6922" y="5616373"/>
                  <a:ext cx="168120" cy="254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84A2CC0-3290-4446-AD5D-75977B144C74}"/>
                    </a:ext>
                  </a:extLst>
                </p14:cNvPr>
                <p14:cNvContentPartPr/>
                <p14:nvPr/>
              </p14:nvContentPartPr>
              <p14:xfrm>
                <a:off x="1410242" y="5481043"/>
                <a:ext cx="159840" cy="334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84A2CC0-3290-4446-AD5D-75977B144C7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92242" y="5463043"/>
                  <a:ext cx="1954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EB5682F-DC38-471F-A1EA-BC9C1E600B09}"/>
                    </a:ext>
                  </a:extLst>
                </p14:cNvPr>
                <p14:cNvContentPartPr/>
                <p14:nvPr/>
              </p14:nvContentPartPr>
              <p14:xfrm>
                <a:off x="1703282" y="5601643"/>
                <a:ext cx="154080" cy="200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EB5682F-DC38-471F-A1EA-BC9C1E600B0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85282" y="5583643"/>
                  <a:ext cx="189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CC7EC3A-7F78-4C9B-8B0C-B00FD9A6BAC8}"/>
                    </a:ext>
                  </a:extLst>
                </p14:cNvPr>
                <p14:cNvContentPartPr/>
                <p14:nvPr/>
              </p14:nvContentPartPr>
              <p14:xfrm>
                <a:off x="1942682" y="5727643"/>
                <a:ext cx="172440" cy="154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CC7EC3A-7F78-4C9B-8B0C-B00FD9A6BAC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24719" y="5709643"/>
                  <a:ext cx="208006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4CCC362-8717-4610-8528-6AEBB202ECCB}"/>
                    </a:ext>
                  </a:extLst>
                </p14:cNvPr>
                <p14:cNvContentPartPr/>
                <p14:nvPr/>
              </p14:nvContentPartPr>
              <p14:xfrm>
                <a:off x="2061122" y="5805763"/>
                <a:ext cx="50040" cy="229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4CCC362-8717-4610-8528-6AEBB202ECC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43122" y="5787763"/>
                  <a:ext cx="85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1DB1392-6332-4E80-9FF0-84589588B337}"/>
                    </a:ext>
                  </a:extLst>
                </p14:cNvPr>
                <p14:cNvContentPartPr/>
                <p14:nvPr/>
              </p14:nvContentPartPr>
              <p14:xfrm>
                <a:off x="2614442" y="5632603"/>
                <a:ext cx="1101960" cy="52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1DB1392-6332-4E80-9FF0-84589588B3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96442" y="5614603"/>
                  <a:ext cx="1137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1550669-2BE9-44F4-BA60-8A74D777396B}"/>
                    </a:ext>
                  </a:extLst>
                </p14:cNvPr>
                <p14:cNvContentPartPr/>
                <p14:nvPr/>
              </p14:nvContentPartPr>
              <p14:xfrm>
                <a:off x="3430202" y="5562043"/>
                <a:ext cx="202320" cy="168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1550669-2BE9-44F4-BA60-8A74D777396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12202" y="5544004"/>
                  <a:ext cx="237960" cy="2038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EFEE435-FD32-4E51-9B17-38CC36EB756D}"/>
                    </a:ext>
                  </a:extLst>
                </p14:cNvPr>
                <p14:cNvContentPartPr/>
                <p14:nvPr/>
              </p14:nvContentPartPr>
              <p14:xfrm>
                <a:off x="2729642" y="5069203"/>
                <a:ext cx="51840" cy="312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EFEE435-FD32-4E51-9B17-38CC36EB756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11642" y="5051224"/>
                  <a:ext cx="87480" cy="3484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9DD2A5C-BB92-4A81-A852-0E009980B661}"/>
                    </a:ext>
                  </a:extLst>
                </p14:cNvPr>
                <p14:cNvContentPartPr/>
                <p14:nvPr/>
              </p14:nvContentPartPr>
              <p14:xfrm>
                <a:off x="2736842" y="5151283"/>
                <a:ext cx="223920" cy="209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9DD2A5C-BB92-4A81-A852-0E009980B66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18842" y="5133283"/>
                  <a:ext cx="259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9307FB6-EB1E-42FA-B686-53CD3E35A6B0}"/>
                    </a:ext>
                  </a:extLst>
                </p14:cNvPr>
                <p14:cNvContentPartPr/>
                <p14:nvPr/>
              </p14:nvContentPartPr>
              <p14:xfrm>
                <a:off x="3021602" y="5190883"/>
                <a:ext cx="199440" cy="153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9307FB6-EB1E-42FA-B686-53CD3E35A6B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03602" y="5172883"/>
                  <a:ext cx="235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660EA70-042E-4D4A-A48D-6DD96AE229AB}"/>
                    </a:ext>
                  </a:extLst>
                </p14:cNvPr>
                <p14:cNvContentPartPr/>
                <p14:nvPr/>
              </p14:nvContentPartPr>
              <p14:xfrm>
                <a:off x="3357482" y="5179723"/>
                <a:ext cx="61920" cy="246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660EA70-042E-4D4A-A48D-6DD96AE229A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39377" y="5161697"/>
                  <a:ext cx="97768" cy="282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B3B0942-A373-427A-86CF-3BCB60332A44}"/>
                    </a:ext>
                  </a:extLst>
                </p14:cNvPr>
                <p14:cNvContentPartPr/>
                <p14:nvPr/>
              </p14:nvContentPartPr>
              <p14:xfrm>
                <a:off x="3434162" y="5146963"/>
                <a:ext cx="217080" cy="277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B3B0942-A373-427A-86CF-3BCB60332A4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16162" y="5128963"/>
                  <a:ext cx="2527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76A1770-F326-4180-80B5-2BD72356B3A3}"/>
                    </a:ext>
                  </a:extLst>
                </p14:cNvPr>
                <p14:cNvContentPartPr/>
                <p14:nvPr/>
              </p14:nvContentPartPr>
              <p14:xfrm>
                <a:off x="4098002" y="5396083"/>
                <a:ext cx="95760" cy="307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76A1770-F326-4180-80B5-2BD72356B3A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79934" y="5378083"/>
                  <a:ext cx="131534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59BA481-6A55-44B7-99E5-749B40AB5222}"/>
                    </a:ext>
                  </a:extLst>
                </p14:cNvPr>
                <p14:cNvContentPartPr/>
                <p14:nvPr/>
              </p14:nvContentPartPr>
              <p14:xfrm>
                <a:off x="4145882" y="5436403"/>
                <a:ext cx="298440" cy="2134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59BA481-6A55-44B7-99E5-749B40AB522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27882" y="5418433"/>
                  <a:ext cx="334080" cy="249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6F0D9AA-6D79-401F-8F77-42589E6418E3}"/>
                    </a:ext>
                  </a:extLst>
                </p14:cNvPr>
                <p14:cNvContentPartPr/>
                <p14:nvPr/>
              </p14:nvContentPartPr>
              <p14:xfrm>
                <a:off x="4616402" y="5407243"/>
                <a:ext cx="62280" cy="337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6F0D9AA-6D79-401F-8F77-42589E6418E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98505" y="5389243"/>
                  <a:ext cx="97715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0F88B1E-F5CA-4091-8ECB-7F3D304CEFDE}"/>
                    </a:ext>
                  </a:extLst>
                </p14:cNvPr>
                <p14:cNvContentPartPr/>
                <p14:nvPr/>
              </p14:nvContentPartPr>
              <p14:xfrm>
                <a:off x="4778402" y="5470603"/>
                <a:ext cx="57960" cy="3312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0F88B1E-F5CA-4091-8ECB-7F3D304CEFD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60402" y="5452603"/>
                  <a:ext cx="936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05AB324-7F6E-4BBB-BEF0-3CCB95F5E370}"/>
                    </a:ext>
                  </a:extLst>
                </p14:cNvPr>
                <p14:cNvContentPartPr/>
                <p14:nvPr/>
              </p14:nvContentPartPr>
              <p14:xfrm>
                <a:off x="4706042" y="5662843"/>
                <a:ext cx="149400" cy="39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05AB324-7F6E-4BBB-BEF0-3CCB95F5E37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88042" y="5644843"/>
                  <a:ext cx="185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B2B10A7-3E4F-415C-B1C3-0435EB466070}"/>
                    </a:ext>
                  </a:extLst>
                </p14:cNvPr>
                <p14:cNvContentPartPr/>
                <p14:nvPr/>
              </p14:nvContentPartPr>
              <p14:xfrm>
                <a:off x="4938242" y="5666083"/>
                <a:ext cx="147600" cy="191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B2B10A7-3E4F-415C-B1C3-0435EB4660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20242" y="5648083"/>
                  <a:ext cx="183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749928D-22E3-40B9-B180-68E9BEDB3764}"/>
                    </a:ext>
                  </a:extLst>
                </p14:cNvPr>
                <p14:cNvContentPartPr/>
                <p14:nvPr/>
              </p14:nvContentPartPr>
              <p14:xfrm>
                <a:off x="5162162" y="5495443"/>
                <a:ext cx="115560" cy="3344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749928D-22E3-40B9-B180-68E9BEDB376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44162" y="5477443"/>
                  <a:ext cx="1512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7EA39B2-0594-4014-9FC2-727F9B0A99E2}"/>
                    </a:ext>
                  </a:extLst>
                </p14:cNvPr>
                <p14:cNvContentPartPr/>
                <p14:nvPr/>
              </p14:nvContentPartPr>
              <p14:xfrm>
                <a:off x="5387522" y="5581483"/>
                <a:ext cx="174960" cy="196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7EA39B2-0594-4014-9FC2-727F9B0A99E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69485" y="5563483"/>
                  <a:ext cx="210673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A6D73CA-F69A-43F3-9C85-80F635D8F768}"/>
                    </a:ext>
                  </a:extLst>
                </p14:cNvPr>
                <p14:cNvContentPartPr/>
                <p14:nvPr/>
              </p14:nvContentPartPr>
              <p14:xfrm>
                <a:off x="5639522" y="5688763"/>
                <a:ext cx="178920" cy="2577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A6D73CA-F69A-43F3-9C85-80F635D8F76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21522" y="5670763"/>
                  <a:ext cx="2145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C172420-8D38-4753-83BD-1D8C71072C36}"/>
                    </a:ext>
                  </a:extLst>
                </p14:cNvPr>
                <p14:cNvContentPartPr/>
                <p14:nvPr/>
              </p14:nvContentPartPr>
              <p14:xfrm>
                <a:off x="3792722" y="4752043"/>
                <a:ext cx="258120" cy="2181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C172420-8D38-4753-83BD-1D8C71072C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74722" y="4734013"/>
                  <a:ext cx="293760" cy="2538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115FEA5-2C91-4074-82DB-FE16382E826F}"/>
                    </a:ext>
                  </a:extLst>
                </p14:cNvPr>
                <p14:cNvContentPartPr/>
                <p14:nvPr/>
              </p14:nvContentPartPr>
              <p14:xfrm>
                <a:off x="2106122" y="4603363"/>
                <a:ext cx="1874880" cy="3034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115FEA5-2C91-4074-82DB-FE16382E826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88122" y="4585363"/>
                  <a:ext cx="19105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2023C52-CA9E-4224-8ABB-29088B2EC4C1}"/>
                    </a:ext>
                  </a:extLst>
                </p14:cNvPr>
                <p14:cNvContentPartPr/>
                <p14:nvPr/>
              </p14:nvContentPartPr>
              <p14:xfrm>
                <a:off x="152762" y="4809643"/>
                <a:ext cx="47160" cy="2559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2023C52-CA9E-4224-8ABB-29088B2EC4C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34762" y="4791643"/>
                  <a:ext cx="828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EEBAE10-9F5D-4278-B34A-9561704DCBA1}"/>
                    </a:ext>
                  </a:extLst>
                </p14:cNvPr>
                <p14:cNvContentPartPr/>
                <p14:nvPr/>
              </p14:nvContentPartPr>
              <p14:xfrm>
                <a:off x="141242" y="4857883"/>
                <a:ext cx="189360" cy="195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EEBAE10-9F5D-4278-B34A-9561704DCBA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3242" y="4839883"/>
                  <a:ext cx="225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7BBC71F-B2D6-443A-AA10-537017B4EAB9}"/>
                    </a:ext>
                  </a:extLst>
                </p14:cNvPr>
                <p14:cNvContentPartPr/>
                <p14:nvPr/>
              </p14:nvContentPartPr>
              <p14:xfrm>
                <a:off x="397562" y="4978843"/>
                <a:ext cx="85320" cy="1861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7BBC71F-B2D6-443A-AA10-537017B4EAB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9562" y="4960843"/>
                  <a:ext cx="120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3F1965C-BE88-43CD-8832-A312A19FD6A0}"/>
                    </a:ext>
                  </a:extLst>
                </p14:cNvPr>
                <p14:cNvContentPartPr/>
                <p14:nvPr/>
              </p14:nvContentPartPr>
              <p14:xfrm>
                <a:off x="672242" y="4889563"/>
                <a:ext cx="39240" cy="267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3F1965C-BE88-43CD-8832-A312A19FD6A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4075" y="4871563"/>
                  <a:ext cx="7521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D579729-F6CC-4DC7-9465-DFA9CF1782B1}"/>
                    </a:ext>
                  </a:extLst>
                </p14:cNvPr>
                <p14:cNvContentPartPr/>
                <p14:nvPr/>
              </p14:nvContentPartPr>
              <p14:xfrm>
                <a:off x="856562" y="4865083"/>
                <a:ext cx="19440" cy="2649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D579729-F6CC-4DC7-9465-DFA9CF1782B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8562" y="4847083"/>
                  <a:ext cx="550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48FE0B0-1EC8-4865-92F5-E0F07DDEAA72}"/>
                    </a:ext>
                  </a:extLst>
                </p14:cNvPr>
                <p14:cNvContentPartPr/>
                <p14:nvPr/>
              </p14:nvContentPartPr>
              <p14:xfrm>
                <a:off x="747482" y="5031043"/>
                <a:ext cx="364320" cy="2350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48FE0B0-1EC8-4865-92F5-E0F07DDEAA7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9500" y="5013043"/>
                  <a:ext cx="399925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AEB7D17-D949-4804-96CC-169B5A00D52A}"/>
                    </a:ext>
                  </a:extLst>
                </p14:cNvPr>
                <p14:cNvContentPartPr/>
                <p14:nvPr/>
              </p14:nvContentPartPr>
              <p14:xfrm>
                <a:off x="1313042" y="4942123"/>
                <a:ext cx="118800" cy="2682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AEB7D17-D949-4804-96CC-169B5A00D52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95096" y="4924123"/>
                  <a:ext cx="154332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335A4A7-D994-452E-841F-9BF8532783DC}"/>
                    </a:ext>
                  </a:extLst>
                </p14:cNvPr>
                <p14:cNvContentPartPr/>
                <p14:nvPr/>
              </p14:nvContentPartPr>
              <p14:xfrm>
                <a:off x="1479002" y="5104123"/>
                <a:ext cx="39960" cy="1605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335A4A7-D994-452E-841F-9BF8532783D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61002" y="5086123"/>
                  <a:ext cx="75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6F23CFA-BC5D-494A-8C6C-7E87ACE027C1}"/>
                    </a:ext>
                  </a:extLst>
                </p14:cNvPr>
                <p14:cNvContentPartPr/>
                <p14:nvPr/>
              </p14:nvContentPartPr>
              <p14:xfrm>
                <a:off x="1671962" y="5021683"/>
                <a:ext cx="278640" cy="2800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6F23CFA-BC5D-494A-8C6C-7E87ACE027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53962" y="5003683"/>
                  <a:ext cx="314280" cy="31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4280A4C5-697F-4412-A0D3-01EAD9DCCF29}"/>
                  </a:ext>
                </a:extLst>
              </p14:cNvPr>
              <p14:cNvContentPartPr/>
              <p14:nvPr/>
            </p14:nvContentPartPr>
            <p14:xfrm>
              <a:off x="10179482" y="4780483"/>
              <a:ext cx="289800" cy="130896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4280A4C5-697F-4412-A0D3-01EAD9DCCF2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161504" y="4762488"/>
                <a:ext cx="325396" cy="1344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6D4AA28-EDD2-49F4-8247-CE5482495B7A}"/>
                  </a:ext>
                </a:extLst>
              </p14:cNvPr>
              <p14:cNvContentPartPr/>
              <p14:nvPr/>
            </p14:nvContentPartPr>
            <p14:xfrm>
              <a:off x="4348922" y="3160123"/>
              <a:ext cx="33840" cy="3895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6D4AA28-EDD2-49F4-8247-CE5482495B7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330922" y="3142123"/>
                <a:ext cx="69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EFACBD9-B9F1-473B-A252-C42EFB0903AA}"/>
                  </a:ext>
                </a:extLst>
              </p14:cNvPr>
              <p14:cNvContentPartPr/>
              <p14:nvPr/>
            </p14:nvContentPartPr>
            <p14:xfrm>
              <a:off x="4297442" y="3335083"/>
              <a:ext cx="481320" cy="2260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EFACBD9-B9F1-473B-A252-C42EFB0903A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279442" y="3317083"/>
                <a:ext cx="5169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3397C63-8D33-49D0-A8CB-323AD9C0B306}"/>
                  </a:ext>
                </a:extLst>
              </p14:cNvPr>
              <p14:cNvContentPartPr/>
              <p14:nvPr/>
            </p14:nvContentPartPr>
            <p14:xfrm>
              <a:off x="4847882" y="3396643"/>
              <a:ext cx="481320" cy="2059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3397C63-8D33-49D0-A8CB-323AD9C0B30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829882" y="3378674"/>
                <a:ext cx="516960" cy="241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1977B4C-63A0-4076-BD68-0C997CACA66B}"/>
                  </a:ext>
                </a:extLst>
              </p14:cNvPr>
              <p14:cNvContentPartPr/>
              <p14:nvPr/>
            </p14:nvContentPartPr>
            <p14:xfrm>
              <a:off x="5763362" y="2053843"/>
              <a:ext cx="1207080" cy="55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1977B4C-63A0-4076-BD68-0C997CACA66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745362" y="2035843"/>
                <a:ext cx="12427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DE43483-0905-4FC9-B7C2-28797F810907}"/>
                  </a:ext>
                </a:extLst>
              </p14:cNvPr>
              <p14:cNvContentPartPr/>
              <p14:nvPr/>
            </p14:nvContentPartPr>
            <p14:xfrm>
              <a:off x="6819962" y="2046643"/>
              <a:ext cx="200160" cy="1386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DE43483-0905-4FC9-B7C2-28797F81090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801962" y="2028643"/>
                <a:ext cx="235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9535B9A-B719-4721-8312-B3666F8DC855}"/>
                  </a:ext>
                </a:extLst>
              </p14:cNvPr>
              <p14:cNvContentPartPr/>
              <p14:nvPr/>
            </p14:nvContentPartPr>
            <p14:xfrm>
              <a:off x="5912402" y="1531843"/>
              <a:ext cx="287640" cy="233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9535B9A-B719-4721-8312-B3666F8DC85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894402" y="1513843"/>
                <a:ext cx="3232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843E09F-09BB-4834-890F-D53400914823}"/>
                  </a:ext>
                </a:extLst>
              </p14:cNvPr>
              <p14:cNvContentPartPr/>
              <p14:nvPr/>
            </p14:nvContentPartPr>
            <p14:xfrm>
              <a:off x="6177362" y="1498003"/>
              <a:ext cx="86760" cy="2970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843E09F-09BB-4834-890F-D5340091482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159362" y="1480003"/>
                <a:ext cx="1224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0F198E5-EAE7-4421-89AC-393AEAD19A5C}"/>
                  </a:ext>
                </a:extLst>
              </p14:cNvPr>
              <p14:cNvContentPartPr/>
              <p14:nvPr/>
            </p14:nvContentPartPr>
            <p14:xfrm>
              <a:off x="6253322" y="1591963"/>
              <a:ext cx="141120" cy="212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0F198E5-EAE7-4421-89AC-393AEAD19A5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235322" y="1573994"/>
                <a:ext cx="176760" cy="24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4483473-264C-43F8-A7BC-199F18A1DD88}"/>
                  </a:ext>
                </a:extLst>
              </p14:cNvPr>
              <p14:cNvContentPartPr/>
              <p14:nvPr/>
            </p14:nvContentPartPr>
            <p14:xfrm>
              <a:off x="6476522" y="1598083"/>
              <a:ext cx="160200" cy="198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4483473-264C-43F8-A7BC-199F18A1DD8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458562" y="1580083"/>
                <a:ext cx="1957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0E57618-54AD-49D0-AA9F-300D1E091C9E}"/>
                  </a:ext>
                </a:extLst>
              </p14:cNvPr>
              <p14:cNvContentPartPr/>
              <p14:nvPr/>
            </p14:nvContentPartPr>
            <p14:xfrm>
              <a:off x="6778922" y="1565683"/>
              <a:ext cx="73800" cy="2131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0E57618-54AD-49D0-AA9F-300D1E091C9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760922" y="1547683"/>
                <a:ext cx="1094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0594F95-FBEE-4E56-920D-96592CF38484}"/>
                  </a:ext>
                </a:extLst>
              </p14:cNvPr>
              <p14:cNvContentPartPr/>
              <p14:nvPr/>
            </p14:nvContentPartPr>
            <p14:xfrm>
              <a:off x="6800882" y="1531843"/>
              <a:ext cx="255960" cy="2602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0594F95-FBEE-4E56-920D-96592CF3848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782882" y="1513843"/>
                <a:ext cx="2916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B715A1A-FCCC-48EE-A296-02B202659038}"/>
                  </a:ext>
                </a:extLst>
              </p14:cNvPr>
              <p14:cNvContentPartPr/>
              <p14:nvPr/>
            </p14:nvContentPartPr>
            <p14:xfrm>
              <a:off x="7344842" y="1955203"/>
              <a:ext cx="48960" cy="2725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B715A1A-FCCC-48EE-A296-02B20265903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326842" y="1937203"/>
                <a:ext cx="8460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147DEED-E862-45E8-A927-CF9E2CD8B8A8}"/>
                  </a:ext>
                </a:extLst>
              </p14:cNvPr>
              <p14:cNvContentPartPr/>
              <p14:nvPr/>
            </p14:nvContentPartPr>
            <p14:xfrm>
              <a:off x="7367162" y="1981123"/>
              <a:ext cx="235080" cy="2772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147DEED-E862-45E8-A927-CF9E2CD8B8A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349134" y="1963146"/>
                <a:ext cx="270775" cy="312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B4C2EBD-9758-432F-B31A-98D7E1E0CDE6}"/>
                  </a:ext>
                </a:extLst>
              </p14:cNvPr>
              <p14:cNvContentPartPr/>
              <p14:nvPr/>
            </p14:nvContentPartPr>
            <p14:xfrm>
              <a:off x="7589282" y="1999123"/>
              <a:ext cx="95760" cy="325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B4C2EBD-9758-432F-B31A-98D7E1E0CDE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571282" y="1981123"/>
                <a:ext cx="13140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5E48533-B2E3-47AE-83D5-2C1FB68099F0}"/>
                  </a:ext>
                </a:extLst>
              </p14:cNvPr>
              <p14:cNvContentPartPr/>
              <p14:nvPr/>
            </p14:nvContentPartPr>
            <p14:xfrm>
              <a:off x="7700162" y="2137723"/>
              <a:ext cx="178560" cy="22104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5E48533-B2E3-47AE-83D5-2C1FB68099F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682162" y="2119723"/>
                <a:ext cx="2142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7FF2E93-5081-4EC3-BAD7-2DC4FC6168FE}"/>
                  </a:ext>
                </a:extLst>
              </p14:cNvPr>
              <p14:cNvContentPartPr/>
              <p14:nvPr/>
            </p14:nvContentPartPr>
            <p14:xfrm>
              <a:off x="7910402" y="2316283"/>
              <a:ext cx="261720" cy="1814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7FF2E93-5081-4EC3-BAD7-2DC4FC6168FE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892402" y="2298283"/>
                <a:ext cx="2973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4B52A53-807F-4E03-9243-0A94243BD1C4}"/>
                  </a:ext>
                </a:extLst>
              </p14:cNvPr>
              <p14:cNvContentPartPr/>
              <p14:nvPr/>
            </p14:nvContentPartPr>
            <p14:xfrm>
              <a:off x="8235842" y="2066443"/>
              <a:ext cx="105480" cy="3139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4B52A53-807F-4E03-9243-0A94243BD1C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217842" y="2048443"/>
                <a:ext cx="14112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C9BB8B2-BCB8-46AB-ACE8-7A1944B17DE6}"/>
                  </a:ext>
                </a:extLst>
              </p14:cNvPr>
              <p14:cNvContentPartPr/>
              <p14:nvPr/>
            </p14:nvContentPartPr>
            <p14:xfrm>
              <a:off x="8413682" y="2095963"/>
              <a:ext cx="44280" cy="2764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C9BB8B2-BCB8-46AB-ACE8-7A1944B17DE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395682" y="2077940"/>
                <a:ext cx="79920" cy="3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2911557-1523-44F4-AB86-7A362BA72A6C}"/>
                  </a:ext>
                </a:extLst>
              </p14:cNvPr>
              <p14:cNvContentPartPr/>
              <p14:nvPr/>
            </p14:nvContentPartPr>
            <p14:xfrm>
              <a:off x="8294882" y="2205403"/>
              <a:ext cx="223560" cy="878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2911557-1523-44F4-AB86-7A362BA72A6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276882" y="2187403"/>
                <a:ext cx="2592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EA615C6-E7AA-4121-8B5E-FEC3754524D7}"/>
                  </a:ext>
                </a:extLst>
              </p14:cNvPr>
              <p14:cNvContentPartPr/>
              <p14:nvPr/>
            </p14:nvContentPartPr>
            <p14:xfrm>
              <a:off x="8534282" y="2045203"/>
              <a:ext cx="207720" cy="3301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EA615C6-E7AA-4121-8B5E-FEC3754524D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516282" y="2027203"/>
                <a:ext cx="24336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162B1AE-094D-4B3A-AC21-0835FADC45D0}"/>
                  </a:ext>
                </a:extLst>
              </p14:cNvPr>
              <p14:cNvContentPartPr/>
              <p14:nvPr/>
            </p14:nvContentPartPr>
            <p14:xfrm>
              <a:off x="8895002" y="2118283"/>
              <a:ext cx="126720" cy="2156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162B1AE-094D-4B3A-AC21-0835FADC45D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877002" y="2100283"/>
                <a:ext cx="1623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AE7E91A-68F2-41F0-A431-65D48DB8168A}"/>
                  </a:ext>
                </a:extLst>
              </p14:cNvPr>
              <p14:cNvContentPartPr/>
              <p14:nvPr/>
            </p14:nvContentPartPr>
            <p14:xfrm>
              <a:off x="9166442" y="2259043"/>
              <a:ext cx="182160" cy="2952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AE7E91A-68F2-41F0-A431-65D48DB8168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148442" y="2241043"/>
                <a:ext cx="2178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9099499-7A30-4CB8-9F61-A1F8491B79EB}"/>
                  </a:ext>
                </a:extLst>
              </p14:cNvPr>
              <p14:cNvContentPartPr/>
              <p14:nvPr/>
            </p14:nvContentPartPr>
            <p14:xfrm>
              <a:off x="3552242" y="2509963"/>
              <a:ext cx="2200680" cy="4377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9099499-7A30-4CB8-9F61-A1F8491B79E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534242" y="2491978"/>
                <a:ext cx="2236320" cy="473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00095D8-D892-4586-9AAF-A605464B64FD}"/>
                  </a:ext>
                </a:extLst>
              </p14:cNvPr>
              <p14:cNvContentPartPr/>
              <p14:nvPr/>
            </p14:nvContentPartPr>
            <p14:xfrm>
              <a:off x="7195802" y="2592403"/>
              <a:ext cx="2164680" cy="389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00095D8-D892-4586-9AAF-A605464B64F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177805" y="2574403"/>
                <a:ext cx="2200314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C3F0528-ECDE-4039-B4F6-3039C4E0E0C1}"/>
                  </a:ext>
                </a:extLst>
              </p14:cNvPr>
              <p14:cNvContentPartPr/>
              <p14:nvPr/>
            </p14:nvContentPartPr>
            <p14:xfrm>
              <a:off x="5734562" y="3249763"/>
              <a:ext cx="140760" cy="3520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C3F0528-ECDE-4039-B4F6-3039C4E0E0C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716562" y="3231763"/>
                <a:ext cx="1764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18089A1C-CF84-4B0F-B2C1-797B21F064DE}"/>
                  </a:ext>
                </a:extLst>
              </p14:cNvPr>
              <p14:cNvContentPartPr/>
              <p14:nvPr/>
            </p14:nvContentPartPr>
            <p14:xfrm>
              <a:off x="7881242" y="3185683"/>
              <a:ext cx="37800" cy="3934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18089A1C-CF84-4B0F-B2C1-797B21F064D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863412" y="3167683"/>
                <a:ext cx="73104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A3ABEFB-B36A-4E26-8297-090512EBB30F}"/>
                  </a:ext>
                </a:extLst>
              </p14:cNvPr>
              <p14:cNvContentPartPr/>
              <p14:nvPr/>
            </p14:nvContentPartPr>
            <p14:xfrm>
              <a:off x="7817162" y="3424003"/>
              <a:ext cx="490320" cy="1904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A3ABEFB-B36A-4E26-8297-090512EBB30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799162" y="3406003"/>
                <a:ext cx="5259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055B428-1034-46B7-826A-DC18B6CF74F3}"/>
                  </a:ext>
                </a:extLst>
              </p14:cNvPr>
              <p14:cNvContentPartPr/>
              <p14:nvPr/>
            </p14:nvContentPartPr>
            <p14:xfrm>
              <a:off x="8387402" y="3435883"/>
              <a:ext cx="276120" cy="2307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055B428-1034-46B7-826A-DC18B6CF74F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369379" y="3417883"/>
                <a:ext cx="311807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9566074-8A5F-4124-9C7C-35DD84267882}"/>
                  </a:ext>
                </a:extLst>
              </p14:cNvPr>
              <p14:cNvContentPartPr/>
              <p14:nvPr/>
            </p14:nvContentPartPr>
            <p14:xfrm>
              <a:off x="8787002" y="3407803"/>
              <a:ext cx="297360" cy="2332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9566074-8A5F-4124-9C7C-35DD8426788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769002" y="3389803"/>
                <a:ext cx="3330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1406C77-2FF2-4948-957C-F1EB662644AC}"/>
                  </a:ext>
                </a:extLst>
              </p14:cNvPr>
              <p14:cNvContentPartPr/>
              <p14:nvPr/>
            </p14:nvContentPartPr>
            <p14:xfrm>
              <a:off x="4618202" y="4028803"/>
              <a:ext cx="255240" cy="3153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1406C77-2FF2-4948-957C-F1EB662644A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600227" y="4010824"/>
                <a:ext cx="290830" cy="350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D2F8819-0D27-4330-B123-A71118C43FC1}"/>
                  </a:ext>
                </a:extLst>
              </p14:cNvPr>
              <p14:cNvContentPartPr/>
              <p14:nvPr/>
            </p14:nvContentPartPr>
            <p14:xfrm>
              <a:off x="4663202" y="4148683"/>
              <a:ext cx="266040" cy="295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D2F8819-0D27-4330-B123-A71118C43FC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645202" y="4130683"/>
                <a:ext cx="301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8181B81-71BE-4972-A4E4-F9A068FC7B8C}"/>
                  </a:ext>
                </a:extLst>
              </p14:cNvPr>
              <p14:cNvContentPartPr/>
              <p14:nvPr/>
            </p14:nvContentPartPr>
            <p14:xfrm>
              <a:off x="4931402" y="4127083"/>
              <a:ext cx="195840" cy="1954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8181B81-71BE-4972-A4E4-F9A068FC7B8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913402" y="4109083"/>
                <a:ext cx="2314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298D7F7-979A-4D89-A04A-D4D4D92E10C1}"/>
                  </a:ext>
                </a:extLst>
              </p14:cNvPr>
              <p14:cNvContentPartPr/>
              <p14:nvPr/>
            </p14:nvContentPartPr>
            <p14:xfrm>
              <a:off x="5212202" y="3986683"/>
              <a:ext cx="320400" cy="3358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298D7F7-979A-4D89-A04A-D4D4D92E10C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194202" y="3968683"/>
                <a:ext cx="3560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F638F2C-5841-4FEB-973C-889EBBD9EB7F}"/>
                  </a:ext>
                </a:extLst>
              </p14:cNvPr>
              <p14:cNvContentPartPr/>
              <p14:nvPr/>
            </p14:nvContentPartPr>
            <p14:xfrm>
              <a:off x="5449082" y="4195483"/>
              <a:ext cx="419040" cy="385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F638F2C-5841-4FEB-973C-889EBBD9EB7F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431082" y="4177483"/>
                <a:ext cx="4546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D436D71-F261-4D58-A26D-5A2FA7256FAC}"/>
                  </a:ext>
                </a:extLst>
              </p14:cNvPr>
              <p14:cNvContentPartPr/>
              <p14:nvPr/>
            </p14:nvContentPartPr>
            <p14:xfrm>
              <a:off x="7871162" y="4060483"/>
              <a:ext cx="30600" cy="27972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D436D71-F261-4D58-A26D-5A2FA7256FA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853162" y="4042483"/>
                <a:ext cx="662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99C8792-965F-42EB-9AB8-C7EF4CF01915}"/>
                  </a:ext>
                </a:extLst>
              </p14:cNvPr>
              <p14:cNvContentPartPr/>
              <p14:nvPr/>
            </p14:nvContentPartPr>
            <p14:xfrm>
              <a:off x="7843442" y="3980203"/>
              <a:ext cx="208440" cy="3020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99C8792-965F-42EB-9AB8-C7EF4CF0191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825442" y="3962203"/>
                <a:ext cx="24408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202AC35-DBCF-4B7B-97E5-4E448232670A}"/>
                  </a:ext>
                </a:extLst>
              </p14:cNvPr>
              <p14:cNvContentPartPr/>
              <p14:nvPr/>
            </p14:nvContentPartPr>
            <p14:xfrm>
              <a:off x="8155202" y="4130323"/>
              <a:ext cx="194760" cy="1800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202AC35-DBCF-4B7B-97E5-4E448232670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137202" y="4112323"/>
                <a:ext cx="2304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D2BF861-1165-4C4A-8298-8535D0B0CE0D}"/>
                  </a:ext>
                </a:extLst>
              </p14:cNvPr>
              <p14:cNvContentPartPr/>
              <p14:nvPr/>
            </p14:nvContentPartPr>
            <p14:xfrm>
              <a:off x="8411162" y="4159123"/>
              <a:ext cx="353880" cy="2080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D2BF861-1165-4C4A-8298-8535D0B0CE0D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393144" y="4141123"/>
                <a:ext cx="389556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9AA2872E-8030-403D-B7C6-57D6FD22CDFE}"/>
                  </a:ext>
                </a:extLst>
              </p14:cNvPr>
              <p14:cNvContentPartPr/>
              <p14:nvPr/>
            </p14:nvContentPartPr>
            <p14:xfrm>
              <a:off x="2654762" y="2495923"/>
              <a:ext cx="790560" cy="37476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9AA2872E-8030-403D-B7C6-57D6FD22CDF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636762" y="2477923"/>
                <a:ext cx="82620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16F34B7A-BA6E-413E-A318-4BBC11D6368F}"/>
                  </a:ext>
                </a:extLst>
              </p14:cNvPr>
              <p14:cNvContentPartPr/>
              <p14:nvPr/>
            </p14:nvContentPartPr>
            <p14:xfrm>
              <a:off x="10084442" y="2587363"/>
              <a:ext cx="680400" cy="68724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16F34B7A-BA6E-413E-A318-4BBC11D6368F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0066452" y="2569354"/>
                <a:ext cx="716021" cy="722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01837DD-DB68-48FC-B169-121CC43EA6BF}"/>
                  </a:ext>
                </a:extLst>
              </p14:cNvPr>
              <p14:cNvContentPartPr/>
              <p14:nvPr/>
            </p14:nvContentPartPr>
            <p14:xfrm>
              <a:off x="10718762" y="3417163"/>
              <a:ext cx="268200" cy="26856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01837DD-DB68-48FC-B169-121CC43EA6B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700762" y="3399139"/>
                <a:ext cx="303840" cy="304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FB074E9-8DB3-4564-9951-8E15964960E6}"/>
                  </a:ext>
                </a:extLst>
              </p14:cNvPr>
              <p14:cNvContentPartPr/>
              <p14:nvPr/>
            </p14:nvContentPartPr>
            <p14:xfrm>
              <a:off x="11021882" y="3506443"/>
              <a:ext cx="236520" cy="20736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FB074E9-8DB3-4564-9951-8E15964960E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1003882" y="3488443"/>
                <a:ext cx="2721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40CA3C1-006E-462D-81F7-84A8A0FA3890}"/>
                  </a:ext>
                </a:extLst>
              </p14:cNvPr>
              <p14:cNvContentPartPr/>
              <p14:nvPr/>
            </p14:nvContentPartPr>
            <p14:xfrm>
              <a:off x="11061842" y="3608683"/>
              <a:ext cx="184320" cy="1152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40CA3C1-006E-462D-81F7-84A8A0FA3890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1043807" y="3591228"/>
                <a:ext cx="22003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BF87D8DC-F72E-460C-B022-66EB104F42CB}"/>
                  </a:ext>
                </a:extLst>
              </p14:cNvPr>
              <p14:cNvContentPartPr/>
              <p14:nvPr/>
            </p14:nvContentPartPr>
            <p14:xfrm>
              <a:off x="1896242" y="2927923"/>
              <a:ext cx="317520" cy="29196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BF87D8DC-F72E-460C-B022-66EB104F42C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878242" y="2909923"/>
                <a:ext cx="35316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28DF655-2094-4144-AC89-8C902FDCF382}"/>
                  </a:ext>
                </a:extLst>
              </p14:cNvPr>
              <p14:cNvContentPartPr/>
              <p14:nvPr/>
            </p14:nvContentPartPr>
            <p14:xfrm>
              <a:off x="2255882" y="3039523"/>
              <a:ext cx="210240" cy="22428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28DF655-2094-4144-AC89-8C902FDCF382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237882" y="3021494"/>
                <a:ext cx="245880" cy="259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BFF4514E-61FF-4FB4-A75B-BD347363B57B}"/>
                  </a:ext>
                </a:extLst>
              </p14:cNvPr>
              <p14:cNvContentPartPr/>
              <p14:nvPr/>
            </p14:nvContentPartPr>
            <p14:xfrm>
              <a:off x="2280002" y="3158683"/>
              <a:ext cx="220680" cy="4212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BFF4514E-61FF-4FB4-A75B-BD347363B57B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262002" y="3140528"/>
                <a:ext cx="256320" cy="78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D6F724A-4054-42B2-94CE-4AE3235104E2}"/>
                  </a:ext>
                </a:extLst>
              </p14:cNvPr>
              <p14:cNvContentPartPr/>
              <p14:nvPr/>
            </p14:nvContentPartPr>
            <p14:xfrm>
              <a:off x="256802" y="3632443"/>
              <a:ext cx="217440" cy="27792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D6F724A-4054-42B2-94CE-4AE3235104E2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38802" y="3614443"/>
                <a:ext cx="25308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3B031F1-B8DF-413E-B4EB-34FEF70D01FC}"/>
                  </a:ext>
                </a:extLst>
              </p14:cNvPr>
              <p14:cNvContentPartPr/>
              <p14:nvPr/>
            </p14:nvContentPartPr>
            <p14:xfrm>
              <a:off x="546962" y="3758803"/>
              <a:ext cx="136800" cy="21636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3B031F1-B8DF-413E-B4EB-34FEF70D01FC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29009" y="3740773"/>
                <a:ext cx="172346" cy="25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6468E45-0486-40C5-8854-9501D6C09F67}"/>
                  </a:ext>
                </a:extLst>
              </p14:cNvPr>
              <p14:cNvContentPartPr/>
              <p14:nvPr/>
            </p14:nvContentPartPr>
            <p14:xfrm>
              <a:off x="779522" y="3903163"/>
              <a:ext cx="33480" cy="19980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6468E45-0486-40C5-8854-9501D6C09F67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61326" y="3885163"/>
                <a:ext cx="69507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4EF4C34-DB54-42AC-AC61-FC8F2A2A5061}"/>
                  </a:ext>
                </a:extLst>
              </p14:cNvPr>
              <p14:cNvContentPartPr/>
              <p14:nvPr/>
            </p14:nvContentPartPr>
            <p14:xfrm>
              <a:off x="998042" y="3776083"/>
              <a:ext cx="45360" cy="26568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4EF4C34-DB54-42AC-AC61-FC8F2A2A5061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80042" y="3758059"/>
                <a:ext cx="81000" cy="301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06488922-8B61-4823-BC71-4B8AB9186122}"/>
                  </a:ext>
                </a:extLst>
              </p14:cNvPr>
              <p14:cNvContentPartPr/>
              <p14:nvPr/>
            </p14:nvContentPartPr>
            <p14:xfrm>
              <a:off x="1071122" y="3815323"/>
              <a:ext cx="215640" cy="23940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06488922-8B61-4823-BC71-4B8AB918612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53122" y="3797323"/>
                <a:ext cx="2512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5F055C00-7ACC-42F0-B13F-006CFE43B26F}"/>
                  </a:ext>
                </a:extLst>
              </p14:cNvPr>
              <p14:cNvContentPartPr/>
              <p14:nvPr/>
            </p14:nvContentPartPr>
            <p14:xfrm>
              <a:off x="1364522" y="3994963"/>
              <a:ext cx="71640" cy="25596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5F055C00-7ACC-42F0-B13F-006CFE43B26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346522" y="3976963"/>
                <a:ext cx="1072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C97EBE5A-74D6-42C6-A124-26CE94289395}"/>
                  </a:ext>
                </a:extLst>
              </p14:cNvPr>
              <p14:cNvContentPartPr/>
              <p14:nvPr/>
            </p14:nvContentPartPr>
            <p14:xfrm>
              <a:off x="1604282" y="3935203"/>
              <a:ext cx="129600" cy="28476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C97EBE5A-74D6-42C6-A124-26CE9428939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586282" y="3917203"/>
                <a:ext cx="16524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50DA4AEE-5AC5-4041-9A48-B8B6693CD505}"/>
                  </a:ext>
                </a:extLst>
              </p14:cNvPr>
              <p14:cNvContentPartPr/>
              <p14:nvPr/>
            </p14:nvContentPartPr>
            <p14:xfrm>
              <a:off x="1808402" y="4112323"/>
              <a:ext cx="44280" cy="14508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50DA4AEE-5AC5-4041-9A48-B8B6693CD505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790402" y="4094323"/>
                <a:ext cx="799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B75D1B0-7924-4BB9-B1FF-7BE4485133E6}"/>
                  </a:ext>
                </a:extLst>
              </p14:cNvPr>
              <p14:cNvContentPartPr/>
              <p14:nvPr/>
            </p14:nvContentPartPr>
            <p14:xfrm>
              <a:off x="1995602" y="4067323"/>
              <a:ext cx="208080" cy="18252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B75D1B0-7924-4BB9-B1FF-7BE4485133E6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977633" y="4049323"/>
                <a:ext cx="243658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B045BA07-C915-4907-B0DD-30F0BCF22B36}"/>
                  </a:ext>
                </a:extLst>
              </p14:cNvPr>
              <p14:cNvContentPartPr/>
              <p14:nvPr/>
            </p14:nvContentPartPr>
            <p14:xfrm>
              <a:off x="9472442" y="1701403"/>
              <a:ext cx="317160" cy="158508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B045BA07-C915-4907-B0DD-30F0BCF22B36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454442" y="1683399"/>
                <a:ext cx="352800" cy="1620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31EADFE-FA6A-4891-A1C9-808CF36A1235}"/>
                  </a:ext>
                </a:extLst>
              </p14:cNvPr>
              <p14:cNvContentPartPr/>
              <p14:nvPr/>
            </p14:nvContentPartPr>
            <p14:xfrm>
              <a:off x="4274762" y="2478283"/>
              <a:ext cx="952200" cy="3744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31EADFE-FA6A-4891-A1C9-808CF36A1235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256755" y="2460454"/>
                <a:ext cx="987853" cy="72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7C88D15-9212-43FA-A458-231D050C271E}"/>
                  </a:ext>
                </a:extLst>
              </p14:cNvPr>
              <p14:cNvContentPartPr/>
              <p14:nvPr/>
            </p14:nvContentPartPr>
            <p14:xfrm>
              <a:off x="7852442" y="2638483"/>
              <a:ext cx="822960" cy="4104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7C88D15-9212-43FA-A458-231D050C271E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834442" y="2620483"/>
                <a:ext cx="85860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6EDC0D4-0EBC-41BE-9E32-2D1F45084BCB}"/>
              </a:ext>
            </a:extLst>
          </p:cNvPr>
          <p:cNvGrpSpPr/>
          <p:nvPr/>
        </p:nvGrpSpPr>
        <p:grpSpPr>
          <a:xfrm>
            <a:off x="986882" y="1490083"/>
            <a:ext cx="4475880" cy="1116360"/>
            <a:chOff x="986882" y="1490083"/>
            <a:chExt cx="4475880" cy="11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38D1872-20EC-47EF-B932-CEEB499D570A}"/>
                    </a:ext>
                  </a:extLst>
                </p14:cNvPr>
                <p14:cNvContentPartPr/>
                <p14:nvPr/>
              </p14:nvContentPartPr>
              <p14:xfrm>
                <a:off x="986882" y="1712203"/>
                <a:ext cx="49320" cy="383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38D1872-20EC-47EF-B932-CEEB499D570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8882" y="1694203"/>
                  <a:ext cx="849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C647C71-7B9D-47A3-8834-4441649D7B7B}"/>
                    </a:ext>
                  </a:extLst>
                </p14:cNvPr>
                <p14:cNvContentPartPr/>
                <p14:nvPr/>
              </p14:nvContentPartPr>
              <p14:xfrm>
                <a:off x="1192442" y="1752883"/>
                <a:ext cx="29880" cy="384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C647C71-7B9D-47A3-8834-4441649D7B7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74442" y="1734883"/>
                  <a:ext cx="655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69FBFA-99AE-4006-BEDF-6C3A69D09BB7}"/>
                    </a:ext>
                  </a:extLst>
                </p14:cNvPr>
                <p14:cNvContentPartPr/>
                <p14:nvPr/>
              </p14:nvContentPartPr>
              <p14:xfrm>
                <a:off x="1035482" y="1969603"/>
                <a:ext cx="173160" cy="33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69FBFA-99AE-4006-BEDF-6C3A69D09BB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17482" y="1951603"/>
                  <a:ext cx="208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05022F8-D8BF-40E8-9A69-DC8BAF3D9A37}"/>
                    </a:ext>
                  </a:extLst>
                </p14:cNvPr>
                <p14:cNvContentPartPr/>
                <p14:nvPr/>
              </p14:nvContentPartPr>
              <p14:xfrm>
                <a:off x="1297922" y="2011003"/>
                <a:ext cx="142200" cy="248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05022F8-D8BF-40E8-9A69-DC8BAF3D9A3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279922" y="1993003"/>
                  <a:ext cx="1778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A1D81F1-6B0A-4235-8BBA-CAAF8AA3641D}"/>
                    </a:ext>
                  </a:extLst>
                </p14:cNvPr>
                <p14:cNvContentPartPr/>
                <p14:nvPr/>
              </p14:nvContentPartPr>
              <p14:xfrm>
                <a:off x="1578362" y="1963483"/>
                <a:ext cx="15480" cy="252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A1D81F1-6B0A-4235-8BBA-CAAF8AA3641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560362" y="1945483"/>
                  <a:ext cx="51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DD2AD1-EC1D-470E-BAF5-CE4445A2414C}"/>
                    </a:ext>
                  </a:extLst>
                </p14:cNvPr>
                <p14:cNvContentPartPr/>
                <p14:nvPr/>
              </p14:nvContentPartPr>
              <p14:xfrm>
                <a:off x="1529762" y="1894363"/>
                <a:ext cx="177480" cy="194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DD2AD1-EC1D-470E-BAF5-CE4445A2414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511762" y="1876363"/>
                  <a:ext cx="213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C14371A-B510-43FF-8E8E-9D5718DB6F72}"/>
                    </a:ext>
                  </a:extLst>
                </p14:cNvPr>
                <p14:cNvContentPartPr/>
                <p14:nvPr/>
              </p14:nvContentPartPr>
              <p14:xfrm>
                <a:off x="1821722" y="2019643"/>
                <a:ext cx="183960" cy="204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14371A-B510-43FF-8E8E-9D5718DB6F7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803722" y="2001675"/>
                  <a:ext cx="219600" cy="240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9C00042-D2F4-4669-B28D-7DEB6B73E738}"/>
                    </a:ext>
                  </a:extLst>
                </p14:cNvPr>
                <p14:cNvContentPartPr/>
                <p14:nvPr/>
              </p14:nvContentPartPr>
              <p14:xfrm>
                <a:off x="2159762" y="2100643"/>
                <a:ext cx="221400" cy="368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9C00042-D2F4-4669-B28D-7DEB6B73E73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141762" y="2082643"/>
                  <a:ext cx="2570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05B8C90-614D-476B-A431-E8D0617822D1}"/>
                    </a:ext>
                  </a:extLst>
                </p14:cNvPr>
                <p14:cNvContentPartPr/>
                <p14:nvPr/>
              </p14:nvContentPartPr>
              <p14:xfrm>
                <a:off x="2596802" y="1946563"/>
                <a:ext cx="903600" cy="228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05B8C90-614D-476B-A431-E8D0617822D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578802" y="1928563"/>
                  <a:ext cx="9392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29B450D-A2DA-4192-A55A-2542C89C74BA}"/>
                    </a:ext>
                  </a:extLst>
                </p14:cNvPr>
                <p14:cNvContentPartPr/>
                <p14:nvPr/>
              </p14:nvContentPartPr>
              <p14:xfrm>
                <a:off x="2746202" y="1490083"/>
                <a:ext cx="7920" cy="213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29B450D-A2DA-4192-A55A-2542C89C74B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728202" y="1472113"/>
                  <a:ext cx="43560" cy="248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CEA3224-1B1B-4AE5-95D0-438892D66CB3}"/>
                    </a:ext>
                  </a:extLst>
                </p14:cNvPr>
                <p14:cNvContentPartPr/>
                <p14:nvPr/>
              </p14:nvContentPartPr>
              <p14:xfrm>
                <a:off x="2708402" y="1524643"/>
                <a:ext cx="204840" cy="227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CEA3224-1B1B-4AE5-95D0-438892D66CB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690402" y="1506671"/>
                  <a:ext cx="240480" cy="262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F2332D3-688D-415A-BF31-971DAF921135}"/>
                    </a:ext>
                  </a:extLst>
                </p14:cNvPr>
                <p14:cNvContentPartPr/>
                <p14:nvPr/>
              </p14:nvContentPartPr>
              <p14:xfrm>
                <a:off x="2848442" y="1531123"/>
                <a:ext cx="58680" cy="273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F2332D3-688D-415A-BF31-971DAF92113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830442" y="1513123"/>
                  <a:ext cx="94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2BE2087-9AB6-42C3-B01A-71637AD81F11}"/>
                    </a:ext>
                  </a:extLst>
                </p14:cNvPr>
                <p14:cNvContentPartPr/>
                <p14:nvPr/>
              </p14:nvContentPartPr>
              <p14:xfrm>
                <a:off x="2940242" y="1613203"/>
                <a:ext cx="177120" cy="178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2BE2087-9AB6-42C3-B01A-71637AD81F1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22279" y="1595167"/>
                  <a:ext cx="212688" cy="2139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B2AA7B6-0B84-42D3-A9AA-0C34F4499EB8}"/>
                    </a:ext>
                  </a:extLst>
                </p14:cNvPr>
                <p14:cNvContentPartPr/>
                <p14:nvPr/>
              </p14:nvContentPartPr>
              <p14:xfrm>
                <a:off x="3163802" y="1611043"/>
                <a:ext cx="139320" cy="149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B2AA7B6-0B84-42D3-A9AA-0C34F4499EB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145802" y="1593086"/>
                  <a:ext cx="174960" cy="184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7235B1F-F9FA-4A11-857C-8B1ECAFE782B}"/>
                    </a:ext>
                  </a:extLst>
                </p14:cNvPr>
                <p14:cNvContentPartPr/>
                <p14:nvPr/>
              </p14:nvContentPartPr>
              <p14:xfrm>
                <a:off x="3428402" y="1572883"/>
                <a:ext cx="81360" cy="230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7235B1F-F9FA-4A11-857C-8B1ECAFE782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410402" y="1554883"/>
                  <a:ext cx="117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FC18757-D0C2-41B4-ADBE-F012B8CDD77D}"/>
                    </a:ext>
                  </a:extLst>
                </p14:cNvPr>
                <p14:cNvContentPartPr/>
                <p14:nvPr/>
              </p14:nvContentPartPr>
              <p14:xfrm>
                <a:off x="3598322" y="1523203"/>
                <a:ext cx="69480" cy="228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FC18757-D0C2-41B4-ADBE-F012B8CDD77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580322" y="1505203"/>
                  <a:ext cx="1051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7B4F932-5E9E-4792-BAFD-4B160E8EE96D}"/>
                    </a:ext>
                  </a:extLst>
                </p14:cNvPr>
                <p14:cNvContentPartPr/>
                <p14:nvPr/>
              </p14:nvContentPartPr>
              <p14:xfrm>
                <a:off x="3457922" y="1667923"/>
                <a:ext cx="237240" cy="18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7B4F932-5E9E-4792-BAFD-4B160E8EE96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439922" y="1649923"/>
                  <a:ext cx="272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B0F973D-1825-46FB-9916-E111916C5A42}"/>
                    </a:ext>
                  </a:extLst>
                </p14:cNvPr>
                <p14:cNvContentPartPr/>
                <p14:nvPr/>
              </p14:nvContentPartPr>
              <p14:xfrm>
                <a:off x="4113122" y="1828483"/>
                <a:ext cx="35280" cy="321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B0F973D-1825-46FB-9916-E111916C5A4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95122" y="1810463"/>
                  <a:ext cx="70920" cy="35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F6E1448-6A2C-4C78-B41A-91918364BB65}"/>
                    </a:ext>
                  </a:extLst>
                </p14:cNvPr>
                <p14:cNvContentPartPr/>
                <p14:nvPr/>
              </p14:nvContentPartPr>
              <p14:xfrm>
                <a:off x="4248482" y="1806163"/>
                <a:ext cx="70200" cy="420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F6E1448-6A2C-4C78-B41A-91918364BB6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230482" y="1788178"/>
                  <a:ext cx="105840" cy="456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6C1B2B9-1810-40EB-A2CD-9E781639BAC3}"/>
                    </a:ext>
                  </a:extLst>
                </p14:cNvPr>
                <p14:cNvContentPartPr/>
                <p14:nvPr/>
              </p14:nvContentPartPr>
              <p14:xfrm>
                <a:off x="4169642" y="2103163"/>
                <a:ext cx="134280" cy="34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6C1B2B9-1810-40EB-A2CD-9E781639BAC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151690" y="2085163"/>
                  <a:ext cx="169825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EE4E721-A464-4E77-A267-2A518FDE9C12}"/>
                    </a:ext>
                  </a:extLst>
                </p14:cNvPr>
                <p14:cNvContentPartPr/>
                <p14:nvPr/>
              </p14:nvContentPartPr>
              <p14:xfrm>
                <a:off x="4364762" y="2062843"/>
                <a:ext cx="256320" cy="198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EE4E721-A464-4E77-A267-2A518FDE9C1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346762" y="2044843"/>
                  <a:ext cx="291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C4616EC-87A5-417F-8DF0-EF6EFC297836}"/>
                    </a:ext>
                  </a:extLst>
                </p14:cNvPr>
                <p14:cNvContentPartPr/>
                <p14:nvPr/>
              </p14:nvContentPartPr>
              <p14:xfrm>
                <a:off x="4710722" y="1889323"/>
                <a:ext cx="168480" cy="328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C4616EC-87A5-417F-8DF0-EF6EFC29783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692722" y="1871343"/>
                  <a:ext cx="204120" cy="363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64AFF49-6EAD-4C32-8328-971EB42A7D7B}"/>
                    </a:ext>
                  </a:extLst>
                </p14:cNvPr>
                <p14:cNvContentPartPr/>
                <p14:nvPr/>
              </p14:nvContentPartPr>
              <p14:xfrm>
                <a:off x="5004122" y="1995883"/>
                <a:ext cx="173520" cy="185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64AFF49-6EAD-4C32-8328-971EB42A7D7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86122" y="1977883"/>
                  <a:ext cx="209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7065907-5A04-43EA-8B79-9A8C9DF2BA63}"/>
                    </a:ext>
                  </a:extLst>
                </p14:cNvPr>
                <p14:cNvContentPartPr/>
                <p14:nvPr/>
              </p14:nvContentPartPr>
              <p14:xfrm>
                <a:off x="5297522" y="2086243"/>
                <a:ext cx="165240" cy="186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7065907-5A04-43EA-8B79-9A8C9DF2BA6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279522" y="2068243"/>
                  <a:ext cx="2008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5042D9C-D96D-4458-A96C-2E94A2C85C8A}"/>
                    </a:ext>
                  </a:extLst>
                </p14:cNvPr>
                <p14:cNvContentPartPr/>
                <p14:nvPr/>
              </p14:nvContentPartPr>
              <p14:xfrm>
                <a:off x="5422442" y="2164363"/>
                <a:ext cx="16560" cy="2718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5042D9C-D96D-4458-A96C-2E94A2C85C8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04442" y="2146387"/>
                  <a:ext cx="52200" cy="307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AF768EB-2CCB-40C7-B3C9-E45FF4B734CA}"/>
                    </a:ext>
                  </a:extLst>
                </p14:cNvPr>
                <p14:cNvContentPartPr/>
                <p14:nvPr/>
              </p14:nvContentPartPr>
              <p14:xfrm>
                <a:off x="3651962" y="1947643"/>
                <a:ext cx="220320" cy="307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AF768EB-2CCB-40C7-B3C9-E45FF4B734C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633962" y="1929664"/>
                  <a:ext cx="255960" cy="3433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DECC37E-B50C-41AA-A9EC-6B0226B72CB5}"/>
                    </a:ext>
                  </a:extLst>
                </p14:cNvPr>
                <p14:cNvContentPartPr/>
                <p14:nvPr/>
              </p14:nvContentPartPr>
              <p14:xfrm>
                <a:off x="3828362" y="1953403"/>
                <a:ext cx="92160" cy="317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DECC37E-B50C-41AA-A9EC-6B0226B72CB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810432" y="1935383"/>
                  <a:ext cx="127661" cy="35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B6387BB-FB60-4914-9CC6-F35C244B218A}"/>
                    </a:ext>
                  </a:extLst>
                </p14:cNvPr>
                <p14:cNvContentPartPr/>
                <p14:nvPr/>
              </p14:nvContentPartPr>
              <p14:xfrm>
                <a:off x="3889562" y="2215483"/>
                <a:ext cx="197640" cy="238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B6387BB-FB60-4914-9CC6-F35C244B218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871562" y="2197483"/>
                  <a:ext cx="2332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047D32F-4853-4ACE-8966-605B26C7F4DF}"/>
                    </a:ext>
                  </a:extLst>
                </p14:cNvPr>
                <p14:cNvContentPartPr/>
                <p14:nvPr/>
              </p14:nvContentPartPr>
              <p14:xfrm>
                <a:off x="2605082" y="2275243"/>
                <a:ext cx="41760" cy="3312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047D32F-4853-4ACE-8966-605B26C7F4D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587082" y="2257243"/>
                  <a:ext cx="774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1C64421-C7A8-4BC1-96A6-E6ACBD04AA12}"/>
                    </a:ext>
                  </a:extLst>
                </p14:cNvPr>
                <p14:cNvContentPartPr/>
                <p14:nvPr/>
              </p14:nvContentPartPr>
              <p14:xfrm>
                <a:off x="2583842" y="2285683"/>
                <a:ext cx="124560" cy="1400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1C64421-C7A8-4BC1-96A6-E6ACBD04AA1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565842" y="2267683"/>
                  <a:ext cx="160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4E588BE-901D-4806-8AEE-CB99428C1EA8}"/>
                    </a:ext>
                  </a:extLst>
                </p14:cNvPr>
                <p14:cNvContentPartPr/>
                <p14:nvPr/>
              </p14:nvContentPartPr>
              <p14:xfrm>
                <a:off x="2762762" y="2250403"/>
                <a:ext cx="51480" cy="2383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4E588BE-901D-4806-8AEE-CB99428C1EA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744762" y="2232403"/>
                  <a:ext cx="87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5B506B8-BF26-4805-A9CE-FFEE9671E507}"/>
                    </a:ext>
                  </a:extLst>
                </p14:cNvPr>
                <p14:cNvContentPartPr/>
                <p14:nvPr/>
              </p14:nvContentPartPr>
              <p14:xfrm>
                <a:off x="2828642" y="2298643"/>
                <a:ext cx="155880" cy="1569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5B506B8-BF26-4805-A9CE-FFEE9671E50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10683" y="2280684"/>
                  <a:ext cx="191438" cy="192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E18F788-BAB8-4290-96A1-05B26C5331D5}"/>
                    </a:ext>
                  </a:extLst>
                </p14:cNvPr>
                <p14:cNvContentPartPr/>
                <p14:nvPr/>
              </p14:nvContentPartPr>
              <p14:xfrm>
                <a:off x="2975882" y="2339683"/>
                <a:ext cx="136440" cy="1587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E18F788-BAB8-4290-96A1-05B26C5331D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57929" y="2321683"/>
                  <a:ext cx="171986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AD075E4-8FA6-48FC-B5FD-5CCDA6EB7761}"/>
                    </a:ext>
                  </a:extLst>
                </p14:cNvPr>
                <p14:cNvContentPartPr/>
                <p14:nvPr/>
              </p14:nvContentPartPr>
              <p14:xfrm>
                <a:off x="3176042" y="2399803"/>
                <a:ext cx="21600" cy="1472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AD075E4-8FA6-48FC-B5FD-5CCDA6EB776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158042" y="2381803"/>
                  <a:ext cx="5724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D6F6814-3161-4033-9BDB-156E17D175E7}"/>
              </a:ext>
            </a:extLst>
          </p:cNvPr>
          <p:cNvGrpSpPr/>
          <p:nvPr/>
        </p:nvGrpSpPr>
        <p:grpSpPr>
          <a:xfrm>
            <a:off x="6125522" y="2308003"/>
            <a:ext cx="828360" cy="410040"/>
            <a:chOff x="6125522" y="2308003"/>
            <a:chExt cx="82836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58EB913-38A9-4A11-BB67-45B27CFA26BC}"/>
                    </a:ext>
                  </a:extLst>
                </p14:cNvPr>
                <p14:cNvContentPartPr/>
                <p14:nvPr/>
              </p14:nvContentPartPr>
              <p14:xfrm>
                <a:off x="6137042" y="2336083"/>
                <a:ext cx="51840" cy="3337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58EB913-38A9-4A11-BB67-45B27CFA26B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19042" y="2318083"/>
                  <a:ext cx="874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6A0ED69-FAA2-4340-BB3B-54B001229301}"/>
                    </a:ext>
                  </a:extLst>
                </p14:cNvPr>
                <p14:cNvContentPartPr/>
                <p14:nvPr/>
              </p14:nvContentPartPr>
              <p14:xfrm>
                <a:off x="6125522" y="2308003"/>
                <a:ext cx="109080" cy="1580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6A0ED69-FAA2-4340-BB3B-54B00122930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107522" y="2289962"/>
                  <a:ext cx="144720" cy="193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FF2614D-8C23-4833-9375-9FF1092541FA}"/>
                    </a:ext>
                  </a:extLst>
                </p14:cNvPr>
                <p14:cNvContentPartPr/>
                <p14:nvPr/>
              </p14:nvContentPartPr>
              <p14:xfrm>
                <a:off x="6322082" y="2337163"/>
                <a:ext cx="68400" cy="2127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FF2614D-8C23-4833-9375-9FF1092541F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03987" y="2319163"/>
                  <a:ext cx="104229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CD94BE5-6C7B-435F-81CE-EE0774154693}"/>
                    </a:ext>
                  </a:extLst>
                </p14:cNvPr>
                <p14:cNvContentPartPr/>
                <p14:nvPr/>
              </p14:nvContentPartPr>
              <p14:xfrm>
                <a:off x="6382922" y="2368843"/>
                <a:ext cx="126720" cy="177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CD94BE5-6C7B-435F-81CE-EE077415469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364922" y="2350843"/>
                  <a:ext cx="162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C7048DF-3ECA-490F-ACD6-D3FE5899FC98}"/>
                    </a:ext>
                  </a:extLst>
                </p14:cNvPr>
                <p14:cNvContentPartPr/>
                <p14:nvPr/>
              </p14:nvContentPartPr>
              <p14:xfrm>
                <a:off x="6494162" y="2419243"/>
                <a:ext cx="109080" cy="1839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C7048DF-3ECA-490F-ACD6-D3FE5899FC9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476162" y="2401243"/>
                  <a:ext cx="144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3D6D2C0-C324-4D6B-AE92-648DED379352}"/>
                    </a:ext>
                  </a:extLst>
                </p14:cNvPr>
                <p14:cNvContentPartPr/>
                <p14:nvPr/>
              </p14:nvContentPartPr>
              <p14:xfrm>
                <a:off x="6625922" y="2540923"/>
                <a:ext cx="327960" cy="1771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3D6D2C0-C324-4D6B-AE92-648DED37935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607922" y="2522923"/>
                  <a:ext cx="363600" cy="21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068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F3CEA-0C3B-4335-B15B-E7F78F4B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11</a:t>
            </a:fld>
            <a:endParaRPr lang="tr-TR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D4BED5-D736-4D83-ADB9-CF7120080061}"/>
              </a:ext>
            </a:extLst>
          </p:cNvPr>
          <p:cNvGrpSpPr/>
          <p:nvPr/>
        </p:nvGrpSpPr>
        <p:grpSpPr>
          <a:xfrm>
            <a:off x="391442" y="320803"/>
            <a:ext cx="10189440" cy="800640"/>
            <a:chOff x="391442" y="320803"/>
            <a:chExt cx="10189440" cy="80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4A268D7-DE13-437A-99BD-40F4C6568A51}"/>
                    </a:ext>
                  </a:extLst>
                </p14:cNvPr>
                <p14:cNvContentPartPr/>
                <p14:nvPr/>
              </p14:nvContentPartPr>
              <p14:xfrm>
                <a:off x="433562" y="329443"/>
                <a:ext cx="113400" cy="398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4A268D7-DE13-437A-99BD-40F4C6568A5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5619" y="311459"/>
                  <a:ext cx="148927" cy="434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DD4568B-36D4-4EE8-B66C-97C879EF54C2}"/>
                    </a:ext>
                  </a:extLst>
                </p14:cNvPr>
                <p14:cNvContentPartPr/>
                <p14:nvPr/>
              </p14:nvContentPartPr>
              <p14:xfrm>
                <a:off x="391442" y="320803"/>
                <a:ext cx="199080" cy="228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DD4568B-36D4-4EE8-B66C-97C879EF54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3409" y="302803"/>
                  <a:ext cx="234785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DB09091-1801-4302-88BE-5E553FD51AB5}"/>
                    </a:ext>
                  </a:extLst>
                </p14:cNvPr>
                <p14:cNvContentPartPr/>
                <p14:nvPr/>
              </p14:nvContentPartPr>
              <p14:xfrm>
                <a:off x="696002" y="538243"/>
                <a:ext cx="685800" cy="203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DB09091-1801-4302-88BE-5E553FD51A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8002" y="520243"/>
                  <a:ext cx="721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BBDF262-6C8D-44BC-BDEE-32C7C6E05AC1}"/>
                    </a:ext>
                  </a:extLst>
                </p14:cNvPr>
                <p14:cNvContentPartPr/>
                <p14:nvPr/>
              </p14:nvContentPartPr>
              <p14:xfrm>
                <a:off x="1406642" y="530683"/>
                <a:ext cx="75240" cy="263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BBDF262-6C8D-44BC-BDEE-32C7C6E05AC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88642" y="512683"/>
                  <a:ext cx="110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F01E4C1-A83B-4DAA-92CE-16D3280AF47B}"/>
                    </a:ext>
                  </a:extLst>
                </p14:cNvPr>
                <p14:cNvContentPartPr/>
                <p14:nvPr/>
              </p14:nvContentPartPr>
              <p14:xfrm>
                <a:off x="1410962" y="505483"/>
                <a:ext cx="454320" cy="298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F01E4C1-A83B-4DAA-92CE-16D3280AF4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2962" y="487483"/>
                  <a:ext cx="4899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82159AE-1543-46B7-9F33-5710FBEB8646}"/>
                    </a:ext>
                  </a:extLst>
                </p14:cNvPr>
                <p14:cNvContentPartPr/>
                <p14:nvPr/>
              </p14:nvContentPartPr>
              <p14:xfrm>
                <a:off x="1949162" y="518443"/>
                <a:ext cx="421560" cy="316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82159AE-1543-46B7-9F33-5710FBEB864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31162" y="500443"/>
                  <a:ext cx="4572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7A7330B-3943-4042-8DE5-D03E109E9C49}"/>
                    </a:ext>
                  </a:extLst>
                </p14:cNvPr>
                <p14:cNvContentPartPr/>
                <p14:nvPr/>
              </p14:nvContentPartPr>
              <p14:xfrm>
                <a:off x="2820722" y="491803"/>
                <a:ext cx="96120" cy="320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7A7330B-3943-4042-8DE5-D03E109E9C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02722" y="473783"/>
                  <a:ext cx="131760" cy="3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45C45E-A866-4D4E-BA54-A1866EB4C120}"/>
                    </a:ext>
                  </a:extLst>
                </p14:cNvPr>
                <p14:cNvContentPartPr/>
                <p14:nvPr/>
              </p14:nvContentPartPr>
              <p14:xfrm>
                <a:off x="2789762" y="434203"/>
                <a:ext cx="245160" cy="159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45C45E-A866-4D4E-BA54-A1866EB4C1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71788" y="416203"/>
                  <a:ext cx="280748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9AEA5AF-C609-408D-AD6A-A59F037DFC04}"/>
                    </a:ext>
                  </a:extLst>
                </p14:cNvPr>
                <p14:cNvContentPartPr/>
                <p14:nvPr/>
              </p14:nvContentPartPr>
              <p14:xfrm>
                <a:off x="2805242" y="515203"/>
                <a:ext cx="533880" cy="237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9AEA5AF-C609-408D-AD6A-A59F037DFC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87242" y="497203"/>
                  <a:ext cx="569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4FB9422-5D36-41EA-AA3A-C1F517E6B490}"/>
                    </a:ext>
                  </a:extLst>
                </p14:cNvPr>
                <p14:cNvContentPartPr/>
                <p14:nvPr/>
              </p14:nvContentPartPr>
              <p14:xfrm>
                <a:off x="3452882" y="630763"/>
                <a:ext cx="163080" cy="159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4FB9422-5D36-41EA-AA3A-C1F517E6B4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34922" y="612722"/>
                  <a:ext cx="198641" cy="195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FEF7D33-72D5-4CFB-9F54-D27756A61C0E}"/>
                    </a:ext>
                  </a:extLst>
                </p14:cNvPr>
                <p14:cNvContentPartPr/>
                <p14:nvPr/>
              </p14:nvContentPartPr>
              <p14:xfrm>
                <a:off x="3741962" y="530323"/>
                <a:ext cx="84240" cy="453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FEF7D33-72D5-4CFB-9F54-D27756A61C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23962" y="512309"/>
                  <a:ext cx="119880" cy="48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BD1BD16-71CF-49EE-90E2-52B26E5E6902}"/>
                    </a:ext>
                  </a:extLst>
                </p14:cNvPr>
                <p14:cNvContentPartPr/>
                <p14:nvPr/>
              </p14:nvContentPartPr>
              <p14:xfrm>
                <a:off x="3739442" y="577843"/>
                <a:ext cx="533520" cy="324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BD1BD16-71CF-49EE-90E2-52B26E5E690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21442" y="559823"/>
                  <a:ext cx="569160" cy="3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0C4E57-8740-42EC-8902-C4DEDAD8DD10}"/>
                    </a:ext>
                  </a:extLst>
                </p14:cNvPr>
                <p14:cNvContentPartPr/>
                <p14:nvPr/>
              </p14:nvContentPartPr>
              <p14:xfrm>
                <a:off x="4127162" y="721483"/>
                <a:ext cx="317160" cy="68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0C4E57-8740-42EC-8902-C4DEDAD8DD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09182" y="703483"/>
                  <a:ext cx="352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918771E-D6B8-4C27-8CF4-8239909CC585}"/>
                    </a:ext>
                  </a:extLst>
                </p14:cNvPr>
                <p14:cNvContentPartPr/>
                <p14:nvPr/>
              </p14:nvContentPartPr>
              <p14:xfrm>
                <a:off x="4945082" y="554803"/>
                <a:ext cx="116280" cy="285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918771E-D6B8-4C27-8CF4-8239909CC58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27082" y="536780"/>
                  <a:ext cx="151920" cy="320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1DFD7D7-A5D4-44C8-9C24-D13F60CE305B}"/>
                    </a:ext>
                  </a:extLst>
                </p14:cNvPr>
                <p14:cNvContentPartPr/>
                <p14:nvPr/>
              </p14:nvContentPartPr>
              <p14:xfrm>
                <a:off x="4953002" y="687643"/>
                <a:ext cx="1101600" cy="401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DFD7D7-A5D4-44C8-9C24-D13F60CE30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35002" y="669643"/>
                  <a:ext cx="11372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31FFC58-1AB6-4435-B73D-A2B26ADC8710}"/>
                    </a:ext>
                  </a:extLst>
                </p14:cNvPr>
                <p14:cNvContentPartPr/>
                <p14:nvPr/>
              </p14:nvContentPartPr>
              <p14:xfrm>
                <a:off x="6108242" y="739843"/>
                <a:ext cx="608040" cy="170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31FFC58-1AB6-4435-B73D-A2B26ADC87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90242" y="721843"/>
                  <a:ext cx="643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40262FA-B8E6-4663-B43E-B2D8ED4824CF}"/>
                    </a:ext>
                  </a:extLst>
                </p14:cNvPr>
                <p14:cNvContentPartPr/>
                <p14:nvPr/>
              </p14:nvContentPartPr>
              <p14:xfrm>
                <a:off x="6759842" y="776563"/>
                <a:ext cx="460080" cy="135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40262FA-B8E6-4663-B43E-B2D8ED4824C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41856" y="758611"/>
                  <a:ext cx="495692" cy="171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72D38A2-8CB7-44D7-BCF1-BD7121CB502F}"/>
                    </a:ext>
                  </a:extLst>
                </p14:cNvPr>
                <p14:cNvContentPartPr/>
                <p14:nvPr/>
              </p14:nvContentPartPr>
              <p14:xfrm>
                <a:off x="7636802" y="663523"/>
                <a:ext cx="129600" cy="329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72D38A2-8CB7-44D7-BCF1-BD7121CB502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18752" y="645523"/>
                  <a:ext cx="165339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430E3C7-0261-426E-99E5-C9AF47BFE811}"/>
                    </a:ext>
                  </a:extLst>
                </p14:cNvPr>
                <p14:cNvContentPartPr/>
                <p14:nvPr/>
              </p14:nvContentPartPr>
              <p14:xfrm>
                <a:off x="7836242" y="665683"/>
                <a:ext cx="100080" cy="273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430E3C7-0261-426E-99E5-C9AF47BFE81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18242" y="647683"/>
                  <a:ext cx="1357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4F0D3E1-709E-4FF1-A94A-933FFD4D39AA}"/>
                    </a:ext>
                  </a:extLst>
                </p14:cNvPr>
                <p14:cNvContentPartPr/>
                <p14:nvPr/>
              </p14:nvContentPartPr>
              <p14:xfrm>
                <a:off x="7783682" y="806803"/>
                <a:ext cx="892440" cy="185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4F0D3E1-709E-4FF1-A94A-933FFD4D39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65682" y="788803"/>
                  <a:ext cx="928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6F75CFD-4CB7-472C-A825-E788E77030E4}"/>
                    </a:ext>
                  </a:extLst>
                </p14:cNvPr>
                <p14:cNvContentPartPr/>
                <p14:nvPr/>
              </p14:nvContentPartPr>
              <p14:xfrm>
                <a:off x="8715722" y="742363"/>
                <a:ext cx="1623240" cy="379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6F75CFD-4CB7-472C-A825-E788E77030E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97718" y="724346"/>
                  <a:ext cx="1658888" cy="414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D2D7C1C-5DD0-4985-8F2D-1F2FDA9EB5E1}"/>
                    </a:ext>
                  </a:extLst>
                </p14:cNvPr>
                <p14:cNvContentPartPr/>
                <p14:nvPr/>
              </p14:nvContentPartPr>
              <p14:xfrm>
                <a:off x="10536602" y="910483"/>
                <a:ext cx="44280" cy="188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D2D7C1C-5DD0-4985-8F2D-1F2FDA9EB5E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18602" y="892483"/>
                  <a:ext cx="7992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516E7D3-1124-4F0D-B71F-C0F35C5B9A45}"/>
              </a:ext>
            </a:extLst>
          </p:cNvPr>
          <p:cNvGrpSpPr/>
          <p:nvPr/>
        </p:nvGrpSpPr>
        <p:grpSpPr>
          <a:xfrm>
            <a:off x="394322" y="1387483"/>
            <a:ext cx="1751040" cy="745560"/>
            <a:chOff x="394322" y="1387483"/>
            <a:chExt cx="1751040" cy="74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92A89D6-9D6C-46A9-B777-A5E66DADA120}"/>
                    </a:ext>
                  </a:extLst>
                </p14:cNvPr>
                <p14:cNvContentPartPr/>
                <p14:nvPr/>
              </p14:nvContentPartPr>
              <p14:xfrm>
                <a:off x="394322" y="1387483"/>
                <a:ext cx="337320" cy="535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92A89D6-9D6C-46A9-B777-A5E66DADA12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6322" y="1369483"/>
                  <a:ext cx="37296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1476C52-4859-4908-89AC-54C83DDD3EE6}"/>
                    </a:ext>
                  </a:extLst>
                </p14:cNvPr>
                <p14:cNvContentPartPr/>
                <p14:nvPr/>
              </p14:nvContentPartPr>
              <p14:xfrm>
                <a:off x="776282" y="1555603"/>
                <a:ext cx="47520" cy="282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1476C52-4859-4908-89AC-54C83DDD3E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8282" y="1537603"/>
                  <a:ext cx="831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FC140DC-2300-4F67-A63B-64E1C99D2A0B}"/>
                    </a:ext>
                  </a:extLst>
                </p14:cNvPr>
                <p14:cNvContentPartPr/>
                <p14:nvPr/>
              </p14:nvContentPartPr>
              <p14:xfrm>
                <a:off x="946562" y="1558843"/>
                <a:ext cx="41400" cy="326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FC140DC-2300-4F67-A63B-64E1C99D2A0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8562" y="1540843"/>
                  <a:ext cx="770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71E0450-42E0-4101-B901-1AEA7F50B332}"/>
                    </a:ext>
                  </a:extLst>
                </p14:cNvPr>
                <p14:cNvContentPartPr/>
                <p14:nvPr/>
              </p14:nvContentPartPr>
              <p14:xfrm>
                <a:off x="831002" y="1654963"/>
                <a:ext cx="456480" cy="264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71E0450-42E0-4101-B901-1AEA7F50B3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3002" y="1636963"/>
                  <a:ext cx="4921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313A17A-FE1F-4198-A1C8-D558BDEB1D7E}"/>
                    </a:ext>
                  </a:extLst>
                </p14:cNvPr>
                <p14:cNvContentPartPr/>
                <p14:nvPr/>
              </p14:nvContentPartPr>
              <p14:xfrm>
                <a:off x="1328882" y="1695643"/>
                <a:ext cx="299160" cy="182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313A17A-FE1F-4198-A1C8-D558BDEB1D7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10882" y="1677643"/>
                  <a:ext cx="334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5F48C48-D49A-484A-9BC3-CC9D01B4E9EE}"/>
                    </a:ext>
                  </a:extLst>
                </p14:cNvPr>
                <p14:cNvContentPartPr/>
                <p14:nvPr/>
              </p14:nvContentPartPr>
              <p14:xfrm>
                <a:off x="1737482" y="1802923"/>
                <a:ext cx="152640" cy="204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5F48C48-D49A-484A-9BC3-CC9D01B4E9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19482" y="1784923"/>
                  <a:ext cx="188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F7A2AAC-B870-4F92-A653-FFD34F5EACF9}"/>
                    </a:ext>
                  </a:extLst>
                </p14:cNvPr>
                <p14:cNvContentPartPr/>
                <p14:nvPr/>
              </p14:nvContentPartPr>
              <p14:xfrm>
                <a:off x="967442" y="1995883"/>
                <a:ext cx="316800" cy="137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F7A2AAC-B870-4F92-A653-FFD34F5EAC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9442" y="1977836"/>
                  <a:ext cx="352440" cy="1728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89373CA-4BA9-4423-8483-1137B9023966}"/>
                    </a:ext>
                  </a:extLst>
                </p14:cNvPr>
                <p14:cNvContentPartPr/>
                <p14:nvPr/>
              </p14:nvContentPartPr>
              <p14:xfrm>
                <a:off x="1896602" y="1503043"/>
                <a:ext cx="248760" cy="566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89373CA-4BA9-4423-8483-1137B90239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78602" y="1485043"/>
                  <a:ext cx="28440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7B1B12D-2295-42BF-A3C9-06F72897A3B1}"/>
                    </a:ext>
                  </a:extLst>
                </p14:cNvPr>
                <p14:cNvContentPartPr/>
                <p14:nvPr/>
              </p14:nvContentPartPr>
              <p14:xfrm>
                <a:off x="1810202" y="1530763"/>
                <a:ext cx="7920" cy="47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7B1B12D-2295-42BF-A3C9-06F72897A3B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92202" y="1512763"/>
                  <a:ext cx="43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7D45898-C7D9-42D5-B784-2E2CC764EEFA}"/>
                    </a:ext>
                  </a:extLst>
                </p14:cNvPr>
                <p14:cNvContentPartPr/>
                <p14:nvPr/>
              </p14:nvContentPartPr>
              <p14:xfrm>
                <a:off x="1820282" y="1549123"/>
                <a:ext cx="129240" cy="32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7D45898-C7D9-42D5-B784-2E2CC764EEF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02282" y="1530918"/>
                  <a:ext cx="164880" cy="680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253B50A-D6D1-429C-A9D6-51650A60B2C2}"/>
              </a:ext>
            </a:extLst>
          </p:cNvPr>
          <p:cNvGrpSpPr/>
          <p:nvPr/>
        </p:nvGrpSpPr>
        <p:grpSpPr>
          <a:xfrm>
            <a:off x="483962" y="2569003"/>
            <a:ext cx="1818720" cy="842400"/>
            <a:chOff x="483962" y="2569003"/>
            <a:chExt cx="1818720" cy="84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4D61E48-731C-4BFC-84AC-8342F058CD0D}"/>
                    </a:ext>
                  </a:extLst>
                </p14:cNvPr>
                <p14:cNvContentPartPr/>
                <p14:nvPr/>
              </p14:nvContentPartPr>
              <p14:xfrm>
                <a:off x="483962" y="2635243"/>
                <a:ext cx="289080" cy="475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4D61E48-731C-4BFC-84AC-8342F058CD0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5962" y="2617243"/>
                  <a:ext cx="3247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3891F2F-1774-4044-A548-F900D5A96CBA}"/>
                    </a:ext>
                  </a:extLst>
                </p14:cNvPr>
                <p14:cNvContentPartPr/>
                <p14:nvPr/>
              </p14:nvContentPartPr>
              <p14:xfrm>
                <a:off x="892202" y="2832523"/>
                <a:ext cx="61200" cy="225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3891F2F-1774-4044-A548-F900D5A96CB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4202" y="2814523"/>
                  <a:ext cx="968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789B62B-42A5-4325-BECA-EBA1917D2F2A}"/>
                    </a:ext>
                  </a:extLst>
                </p14:cNvPr>
                <p14:cNvContentPartPr/>
                <p14:nvPr/>
              </p14:nvContentPartPr>
              <p14:xfrm>
                <a:off x="1044482" y="2774203"/>
                <a:ext cx="74160" cy="285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789B62B-42A5-4325-BECA-EBA1917D2F2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6482" y="2756203"/>
                  <a:ext cx="1098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934E4A0-78A9-409D-9E38-8A03B6FA65D2}"/>
                    </a:ext>
                  </a:extLst>
                </p14:cNvPr>
                <p14:cNvContentPartPr/>
                <p14:nvPr/>
              </p14:nvContentPartPr>
              <p14:xfrm>
                <a:off x="997322" y="2921803"/>
                <a:ext cx="244080" cy="56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934E4A0-78A9-409D-9E38-8A03B6FA65D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9322" y="2903803"/>
                  <a:ext cx="279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F46602-CBC7-4D2B-AF03-82C4D008892C}"/>
                    </a:ext>
                  </a:extLst>
                </p14:cNvPr>
                <p14:cNvContentPartPr/>
                <p14:nvPr/>
              </p14:nvContentPartPr>
              <p14:xfrm>
                <a:off x="1300082" y="2852323"/>
                <a:ext cx="110160" cy="280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F46602-CBC7-4D2B-AF03-82C4D008892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82141" y="2834346"/>
                  <a:ext cx="145684" cy="315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204BF14-8967-4F79-AAD4-BD2ABAF753CC}"/>
                    </a:ext>
                  </a:extLst>
                </p14:cNvPr>
                <p14:cNvContentPartPr/>
                <p14:nvPr/>
              </p14:nvContentPartPr>
              <p14:xfrm>
                <a:off x="1536602" y="2937643"/>
                <a:ext cx="154080" cy="194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204BF14-8967-4F79-AAD4-BD2ABAF753C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18602" y="2919643"/>
                  <a:ext cx="189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743994F-4034-4EDC-9413-2467336D25F1}"/>
                    </a:ext>
                  </a:extLst>
                </p14:cNvPr>
                <p14:cNvContentPartPr/>
                <p14:nvPr/>
              </p14:nvContentPartPr>
              <p14:xfrm>
                <a:off x="1741082" y="3082723"/>
                <a:ext cx="257400" cy="168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743994F-4034-4EDC-9413-2467336D25F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23057" y="3064723"/>
                  <a:ext cx="29309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37428B9-A00C-4006-B932-BD718F160E03}"/>
                    </a:ext>
                  </a:extLst>
                </p14:cNvPr>
                <p14:cNvContentPartPr/>
                <p14:nvPr/>
              </p14:nvContentPartPr>
              <p14:xfrm>
                <a:off x="1836482" y="2672323"/>
                <a:ext cx="84240" cy="35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37428B9-A00C-4006-B932-BD718F160E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18482" y="2654139"/>
                  <a:ext cx="119880" cy="71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D6FF191-E854-472C-9137-6BA65FF0945F}"/>
                    </a:ext>
                  </a:extLst>
                </p14:cNvPr>
                <p14:cNvContentPartPr/>
                <p14:nvPr/>
              </p14:nvContentPartPr>
              <p14:xfrm>
                <a:off x="1787162" y="2725963"/>
                <a:ext cx="149760" cy="53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D6FF191-E854-472C-9137-6BA65FF094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69162" y="2707841"/>
                  <a:ext cx="185400" cy="895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A472BAC-03FD-4D3F-B413-794B9CAE02A5}"/>
                    </a:ext>
                  </a:extLst>
                </p14:cNvPr>
                <p14:cNvContentPartPr/>
                <p14:nvPr/>
              </p14:nvContentPartPr>
              <p14:xfrm>
                <a:off x="2042762" y="2569003"/>
                <a:ext cx="259920" cy="842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A472BAC-03FD-4D3F-B413-794B9CAE02A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24762" y="2551003"/>
                  <a:ext cx="295560" cy="87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189A713-7594-4DB3-B7E1-69AB7E991FE8}"/>
                  </a:ext>
                </a:extLst>
              </p14:cNvPr>
              <p14:cNvContentPartPr/>
              <p14:nvPr/>
            </p14:nvContentPartPr>
            <p14:xfrm>
              <a:off x="2660162" y="2819563"/>
              <a:ext cx="305640" cy="360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189A713-7594-4DB3-B7E1-69AB7E991FE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42162" y="2801563"/>
                <a:ext cx="3412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B15C87F-A54A-481F-B99B-6B6B6770E79F}"/>
                  </a:ext>
                </a:extLst>
              </p14:cNvPr>
              <p14:cNvContentPartPr/>
              <p14:nvPr/>
            </p14:nvContentPartPr>
            <p14:xfrm>
              <a:off x="2757722" y="1725883"/>
              <a:ext cx="263160" cy="2941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B15C87F-A54A-481F-B99B-6B6B6770E79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39722" y="1707883"/>
                <a:ext cx="2988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B857377-4286-4F16-9241-5064185D9176}"/>
                  </a:ext>
                </a:extLst>
              </p14:cNvPr>
              <p14:cNvContentPartPr/>
              <p14:nvPr/>
            </p14:nvContentPartPr>
            <p14:xfrm>
              <a:off x="3383762" y="1298563"/>
              <a:ext cx="542160" cy="18964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B857377-4286-4F16-9241-5064185D917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365762" y="1280563"/>
                <a:ext cx="577800" cy="19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9D277AB5-C3D5-4010-944A-9FEB795C4CED}"/>
              </a:ext>
            </a:extLst>
          </p:cNvPr>
          <p:cNvGrpSpPr/>
          <p:nvPr/>
        </p:nvGrpSpPr>
        <p:grpSpPr>
          <a:xfrm>
            <a:off x="4417682" y="1813363"/>
            <a:ext cx="1950120" cy="818280"/>
            <a:chOff x="4417682" y="1813363"/>
            <a:chExt cx="1950120" cy="81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EC96D9C-FE8A-4D44-8E6C-48A0EB2C2EE6}"/>
                    </a:ext>
                  </a:extLst>
                </p14:cNvPr>
                <p14:cNvContentPartPr/>
                <p14:nvPr/>
              </p14:nvContentPartPr>
              <p14:xfrm>
                <a:off x="4417682" y="1813363"/>
                <a:ext cx="380160" cy="417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EC96D9C-FE8A-4D44-8E6C-48A0EB2C2EE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99682" y="1795363"/>
                  <a:ext cx="4158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EBC880E-177D-4180-BB2D-252E665A6223}"/>
                    </a:ext>
                  </a:extLst>
                </p14:cNvPr>
                <p14:cNvContentPartPr/>
                <p14:nvPr/>
              </p14:nvContentPartPr>
              <p14:xfrm>
                <a:off x="4933562" y="2096683"/>
                <a:ext cx="201240" cy="259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EBC880E-177D-4180-BB2D-252E665A622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15594" y="2078658"/>
                  <a:ext cx="236816" cy="294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C1A7980-BBD7-4171-9700-449FDC0095B5}"/>
                    </a:ext>
                  </a:extLst>
                </p14:cNvPr>
                <p14:cNvContentPartPr/>
                <p14:nvPr/>
              </p14:nvContentPartPr>
              <p14:xfrm>
                <a:off x="5178362" y="2165803"/>
                <a:ext cx="651600" cy="465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C1A7980-BBD7-4171-9700-449FDC0095B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60362" y="2147803"/>
                  <a:ext cx="68724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788C83-DE3E-490A-8130-967A352936EB}"/>
                    </a:ext>
                  </a:extLst>
                </p14:cNvPr>
                <p14:cNvContentPartPr/>
                <p14:nvPr/>
              </p14:nvContentPartPr>
              <p14:xfrm>
                <a:off x="5923922" y="2248243"/>
                <a:ext cx="443880" cy="176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788C83-DE3E-490A-8130-967A352936E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05937" y="2230243"/>
                  <a:ext cx="479491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A191D91-7961-4820-9703-E11AB664010D}"/>
              </a:ext>
            </a:extLst>
          </p:cNvPr>
          <p:cNvGrpSpPr/>
          <p:nvPr/>
        </p:nvGrpSpPr>
        <p:grpSpPr>
          <a:xfrm>
            <a:off x="6956402" y="2062843"/>
            <a:ext cx="3715560" cy="691920"/>
            <a:chOff x="6956402" y="2062843"/>
            <a:chExt cx="3715560" cy="69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B9AD364-622C-4ECB-97E2-8A4DA29418D2}"/>
                    </a:ext>
                  </a:extLst>
                </p14:cNvPr>
                <p14:cNvContentPartPr/>
                <p14:nvPr/>
              </p14:nvContentPartPr>
              <p14:xfrm>
                <a:off x="6956402" y="2062843"/>
                <a:ext cx="677520" cy="6919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B9AD364-622C-4ECB-97E2-8A4DA29418D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38402" y="2044843"/>
                  <a:ext cx="713160" cy="72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2DD6295-E199-4537-9C05-5BF44F9E5F8F}"/>
                    </a:ext>
                  </a:extLst>
                </p14:cNvPr>
                <p14:cNvContentPartPr/>
                <p14:nvPr/>
              </p14:nvContentPartPr>
              <p14:xfrm>
                <a:off x="7716722" y="2391883"/>
                <a:ext cx="303840" cy="182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2DD6295-E199-4537-9C05-5BF44F9E5F8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98722" y="2373918"/>
                  <a:ext cx="339480" cy="218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82204C8-9488-440B-AA42-4E5F49EC7335}"/>
                    </a:ext>
                  </a:extLst>
                </p14:cNvPr>
                <p14:cNvContentPartPr/>
                <p14:nvPr/>
              </p14:nvContentPartPr>
              <p14:xfrm>
                <a:off x="8114162" y="2343643"/>
                <a:ext cx="241560" cy="265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82204C8-9488-440B-AA42-4E5F49EC733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96162" y="2325643"/>
                  <a:ext cx="277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53FB5A6-2D2E-48A3-9C32-AE064D829CD0}"/>
                    </a:ext>
                  </a:extLst>
                </p14:cNvPr>
                <p14:cNvContentPartPr/>
                <p14:nvPr/>
              </p14:nvContentPartPr>
              <p14:xfrm>
                <a:off x="8296322" y="2420683"/>
                <a:ext cx="537480" cy="222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53FB5A6-2D2E-48A3-9C32-AE064D829CD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78322" y="2402683"/>
                  <a:ext cx="573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3DF3723-500F-436C-9AFA-07C5AD8BC43A}"/>
                    </a:ext>
                  </a:extLst>
                </p14:cNvPr>
                <p14:cNvContentPartPr/>
                <p14:nvPr/>
              </p14:nvContentPartPr>
              <p14:xfrm>
                <a:off x="8825882" y="2360203"/>
                <a:ext cx="54360" cy="146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3DF3723-500F-436C-9AFA-07C5AD8BC43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07882" y="2342203"/>
                  <a:ext cx="90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88C61C2-219B-4886-B8A4-A80256DD5B01}"/>
                    </a:ext>
                  </a:extLst>
                </p14:cNvPr>
                <p14:cNvContentPartPr/>
                <p14:nvPr/>
              </p14:nvContentPartPr>
              <p14:xfrm>
                <a:off x="9326282" y="2451283"/>
                <a:ext cx="1204200" cy="293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88C61C2-219B-4886-B8A4-A80256DD5B0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08282" y="2433283"/>
                  <a:ext cx="12398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85F3B68-9BA0-42F2-98F6-E1E3C657D770}"/>
                    </a:ext>
                  </a:extLst>
                </p14:cNvPr>
                <p14:cNvContentPartPr/>
                <p14:nvPr/>
              </p14:nvContentPartPr>
              <p14:xfrm>
                <a:off x="10619042" y="2713363"/>
                <a:ext cx="52920" cy="25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85F3B68-9BA0-42F2-98F6-E1E3C657D77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601042" y="2695106"/>
                  <a:ext cx="88560" cy="617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E9E40E2-B854-4E9E-B445-A61CF692DE46}"/>
              </a:ext>
            </a:extLst>
          </p:cNvPr>
          <p:cNvGrpSpPr/>
          <p:nvPr/>
        </p:nvGrpSpPr>
        <p:grpSpPr>
          <a:xfrm>
            <a:off x="7950722" y="3255523"/>
            <a:ext cx="741600" cy="375480"/>
            <a:chOff x="7950722" y="3255523"/>
            <a:chExt cx="74160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041B60F-6949-4C19-8F04-0C5D94397051}"/>
                    </a:ext>
                  </a:extLst>
                </p14:cNvPr>
                <p14:cNvContentPartPr/>
                <p14:nvPr/>
              </p14:nvContentPartPr>
              <p14:xfrm>
                <a:off x="7950722" y="3255523"/>
                <a:ext cx="205560" cy="250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041B60F-6949-4C19-8F04-0C5D9439705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32690" y="3237523"/>
                  <a:ext cx="241263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242608F-3F8A-4EFB-AD9A-6086401B86D4}"/>
                    </a:ext>
                  </a:extLst>
                </p14:cNvPr>
                <p14:cNvContentPartPr/>
                <p14:nvPr/>
              </p14:nvContentPartPr>
              <p14:xfrm>
                <a:off x="8252042" y="3493123"/>
                <a:ext cx="54360" cy="90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242608F-3F8A-4EFB-AD9A-6086401B86D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33922" y="3475123"/>
                  <a:ext cx="90238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AFC60B8-B1A0-4D39-B43B-5F8B217333C3}"/>
                    </a:ext>
                  </a:extLst>
                </p14:cNvPr>
                <p14:cNvContentPartPr/>
                <p14:nvPr/>
              </p14:nvContentPartPr>
              <p14:xfrm>
                <a:off x="8473082" y="3297283"/>
                <a:ext cx="219240" cy="333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AFC60B8-B1A0-4D39-B43B-5F8B217333C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55082" y="3279264"/>
                  <a:ext cx="254880" cy="3693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952B300-56D2-46DE-B04A-2B5DDCD4B666}"/>
              </a:ext>
            </a:extLst>
          </p:cNvPr>
          <p:cNvGrpSpPr/>
          <p:nvPr/>
        </p:nvGrpSpPr>
        <p:grpSpPr>
          <a:xfrm>
            <a:off x="4890002" y="2903083"/>
            <a:ext cx="1268640" cy="689040"/>
            <a:chOff x="4890002" y="2903083"/>
            <a:chExt cx="1268640" cy="68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C9D017-4DA4-474A-9865-E07077097DA2}"/>
                    </a:ext>
                  </a:extLst>
                </p14:cNvPr>
                <p14:cNvContentPartPr/>
                <p14:nvPr/>
              </p14:nvContentPartPr>
              <p14:xfrm>
                <a:off x="4936442" y="2903083"/>
                <a:ext cx="206640" cy="229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C9D017-4DA4-474A-9865-E07077097DA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18411" y="2885083"/>
                  <a:ext cx="242342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D86547B-F26F-4D25-8FCA-D85AF8BD13EC}"/>
                    </a:ext>
                  </a:extLst>
                </p14:cNvPr>
                <p14:cNvContentPartPr/>
                <p14:nvPr/>
              </p14:nvContentPartPr>
              <p14:xfrm>
                <a:off x="5357642" y="3074083"/>
                <a:ext cx="41760" cy="79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D86547B-F26F-4D25-8FCA-D85AF8BD13E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39642" y="3056083"/>
                  <a:ext cx="77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DED30F-9E79-40D1-925D-9EA1A34D7639}"/>
                    </a:ext>
                  </a:extLst>
                </p14:cNvPr>
                <p14:cNvContentPartPr/>
                <p14:nvPr/>
              </p14:nvContentPartPr>
              <p14:xfrm>
                <a:off x="5468162" y="3018283"/>
                <a:ext cx="195480" cy="185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DED30F-9E79-40D1-925D-9EA1A34D763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50162" y="3000283"/>
                  <a:ext cx="231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FF84700-46FD-4B77-8A66-E099DB1EE9CB}"/>
                    </a:ext>
                  </a:extLst>
                </p14:cNvPr>
                <p14:cNvContentPartPr/>
                <p14:nvPr/>
              </p14:nvContentPartPr>
              <p14:xfrm>
                <a:off x="5904122" y="2977243"/>
                <a:ext cx="118800" cy="299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FF84700-46FD-4B77-8A66-E099DB1EE9C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86122" y="2959243"/>
                  <a:ext cx="1544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52FA187-D98B-4521-B5C9-06139386E7AE}"/>
                    </a:ext>
                  </a:extLst>
                </p14:cNvPr>
                <p14:cNvContentPartPr/>
                <p14:nvPr/>
              </p14:nvContentPartPr>
              <p14:xfrm>
                <a:off x="5934002" y="3249763"/>
                <a:ext cx="224640" cy="37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52FA187-D98B-4521-B5C9-06139386E7A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16002" y="3231763"/>
                  <a:ext cx="260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2B576FA-0380-42E4-A3DA-4AE5642D226A}"/>
                    </a:ext>
                  </a:extLst>
                </p14:cNvPr>
                <p14:cNvContentPartPr/>
                <p14:nvPr/>
              </p14:nvContentPartPr>
              <p14:xfrm>
                <a:off x="5864882" y="3118003"/>
                <a:ext cx="1440" cy="2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2B576FA-0380-42E4-A3DA-4AE5642D226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46882" y="3100003"/>
                  <a:ext cx="37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E5A3FF0-F174-464A-B194-A9C059B7E263}"/>
                    </a:ext>
                  </a:extLst>
                </p14:cNvPr>
                <p14:cNvContentPartPr/>
                <p14:nvPr/>
              </p14:nvContentPartPr>
              <p14:xfrm>
                <a:off x="5773442" y="3036643"/>
                <a:ext cx="99000" cy="2307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E5A3FF0-F174-464A-B194-A9C059B7E26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55442" y="3018671"/>
                  <a:ext cx="134640" cy="266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D3801B4-D102-4BE6-92BF-C81C3432CD12}"/>
                    </a:ext>
                  </a:extLst>
                </p14:cNvPr>
                <p14:cNvContentPartPr/>
                <p14:nvPr/>
              </p14:nvContentPartPr>
              <p14:xfrm>
                <a:off x="4890002" y="3428323"/>
                <a:ext cx="639360" cy="63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D3801B4-D102-4BE6-92BF-C81C3432CD1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72002" y="3410323"/>
                  <a:ext cx="675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917216F-56B2-4A43-9EF1-B78A6576E510}"/>
                    </a:ext>
                  </a:extLst>
                </p14:cNvPr>
                <p14:cNvContentPartPr/>
                <p14:nvPr/>
              </p14:nvContentPartPr>
              <p14:xfrm>
                <a:off x="5045522" y="3547123"/>
                <a:ext cx="723240" cy="45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917216F-56B2-4A43-9EF1-B78A6576E51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27531" y="3529266"/>
                  <a:ext cx="758862" cy="803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8CD1885-D7A8-42E9-A05F-6F6F763D9FD8}"/>
              </a:ext>
            </a:extLst>
          </p:cNvPr>
          <p:cNvGrpSpPr/>
          <p:nvPr/>
        </p:nvGrpSpPr>
        <p:grpSpPr>
          <a:xfrm>
            <a:off x="7595402" y="3738643"/>
            <a:ext cx="381240" cy="92880"/>
            <a:chOff x="7595402" y="3738643"/>
            <a:chExt cx="381240" cy="9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AC6CADC-E2DF-403D-B077-05FCFF2F853D}"/>
                    </a:ext>
                  </a:extLst>
                </p14:cNvPr>
                <p14:cNvContentPartPr/>
                <p14:nvPr/>
              </p14:nvContentPartPr>
              <p14:xfrm>
                <a:off x="7599362" y="3738643"/>
                <a:ext cx="377280" cy="19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AC6CADC-E2DF-403D-B077-05FCFF2F853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81362" y="3720643"/>
                  <a:ext cx="412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0A6D201-4F8A-49E1-B34F-A6B4852D4D61}"/>
                    </a:ext>
                  </a:extLst>
                </p14:cNvPr>
                <p14:cNvContentPartPr/>
                <p14:nvPr/>
              </p14:nvContentPartPr>
              <p14:xfrm>
                <a:off x="7595402" y="3802003"/>
                <a:ext cx="269640" cy="29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0A6D201-4F8A-49E1-B34F-A6B4852D4D6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77402" y="3783781"/>
                  <a:ext cx="305280" cy="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7132F60-F5E3-42F5-8F8D-B8EBA98A825E}"/>
                  </a:ext>
                </a:extLst>
              </p14:cNvPr>
              <p14:cNvContentPartPr/>
              <p14:nvPr/>
            </p14:nvContentPartPr>
            <p14:xfrm>
              <a:off x="8846042" y="3067603"/>
              <a:ext cx="247680" cy="969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7132F60-F5E3-42F5-8F8D-B8EBA98A825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828016" y="3049603"/>
                <a:ext cx="283372" cy="10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433BD63-D420-4216-909A-EBE28C33B9D9}"/>
                  </a:ext>
                </a:extLst>
              </p14:cNvPr>
              <p14:cNvContentPartPr/>
              <p14:nvPr/>
            </p14:nvContentPartPr>
            <p14:xfrm>
              <a:off x="6516482" y="2995243"/>
              <a:ext cx="440280" cy="5047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433BD63-D420-4216-909A-EBE28C33B9D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498497" y="2977230"/>
                <a:ext cx="475891" cy="540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1F1E3D0-71D1-45DE-875D-A3588A4E99B5}"/>
                  </a:ext>
                </a:extLst>
              </p14:cNvPr>
              <p14:cNvContentPartPr/>
              <p14:nvPr/>
            </p14:nvContentPartPr>
            <p14:xfrm>
              <a:off x="9271922" y="3472603"/>
              <a:ext cx="244800" cy="3830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1F1E3D0-71D1-45DE-875D-A3588A4E99B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253922" y="3454603"/>
                <a:ext cx="280440" cy="41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0B11A1DB-A03C-4852-9DEF-C5EBD0E01CCB}"/>
              </a:ext>
            </a:extLst>
          </p:cNvPr>
          <p:cNvGrpSpPr/>
          <p:nvPr/>
        </p:nvGrpSpPr>
        <p:grpSpPr>
          <a:xfrm>
            <a:off x="795362" y="3673483"/>
            <a:ext cx="2342880" cy="1132920"/>
            <a:chOff x="795362" y="3673483"/>
            <a:chExt cx="2342880" cy="11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5AA1332-709A-48F2-9368-1FC5EC869762}"/>
                    </a:ext>
                  </a:extLst>
                </p14:cNvPr>
                <p14:cNvContentPartPr/>
                <p14:nvPr/>
              </p14:nvContentPartPr>
              <p14:xfrm>
                <a:off x="1084442" y="3791563"/>
                <a:ext cx="73080" cy="550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5AA1332-709A-48F2-9368-1FC5EC86976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66442" y="3773575"/>
                  <a:ext cx="108720" cy="586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9C4F880-5DD7-4755-B956-5D2F5F3DE3F7}"/>
                    </a:ext>
                  </a:extLst>
                </p14:cNvPr>
                <p14:cNvContentPartPr/>
                <p14:nvPr/>
              </p14:nvContentPartPr>
              <p14:xfrm>
                <a:off x="1296122" y="4065163"/>
                <a:ext cx="130320" cy="268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9C4F880-5DD7-4755-B956-5D2F5F3DE3F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78122" y="4047187"/>
                  <a:ext cx="165960" cy="304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8FAD1B1-E21F-4A0B-BCB0-CF91F83CBF87}"/>
                    </a:ext>
                  </a:extLst>
                </p14:cNvPr>
                <p14:cNvContentPartPr/>
                <p14:nvPr/>
              </p14:nvContentPartPr>
              <p14:xfrm>
                <a:off x="1600322" y="4107283"/>
                <a:ext cx="138600" cy="279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8FAD1B1-E21F-4A0B-BCB0-CF91F83CBF8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82322" y="4089283"/>
                  <a:ext cx="1742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EA6E973-FCB2-442F-9C41-879840D1A568}"/>
                    </a:ext>
                  </a:extLst>
                </p14:cNvPr>
                <p14:cNvContentPartPr/>
                <p14:nvPr/>
              </p14:nvContentPartPr>
              <p14:xfrm>
                <a:off x="1950602" y="4244803"/>
                <a:ext cx="300960" cy="233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EA6E973-FCB2-442F-9C41-879840D1A56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32602" y="4226775"/>
                  <a:ext cx="336600" cy="269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A5BABC6-A03D-4A37-A649-FFFA3CAAFC2F}"/>
                    </a:ext>
                  </a:extLst>
                </p14:cNvPr>
                <p14:cNvContentPartPr/>
                <p14:nvPr/>
              </p14:nvContentPartPr>
              <p14:xfrm>
                <a:off x="2356682" y="4259203"/>
                <a:ext cx="433800" cy="290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A5BABC6-A03D-4A37-A649-FFFA3CAAFC2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38682" y="4241203"/>
                  <a:ext cx="469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00D82CD-E7E7-45EF-88B8-860A432DB96C}"/>
                    </a:ext>
                  </a:extLst>
                </p14:cNvPr>
                <p14:cNvContentPartPr/>
                <p14:nvPr/>
              </p14:nvContentPartPr>
              <p14:xfrm>
                <a:off x="795362" y="3673483"/>
                <a:ext cx="2342880" cy="1132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00D82CD-E7E7-45EF-88B8-860A432DB96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7362" y="3655483"/>
                  <a:ext cx="2378520" cy="116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87393F7-C9BF-4103-865A-088BE470B703}"/>
                  </a:ext>
                </a:extLst>
              </p14:cNvPr>
              <p14:cNvContentPartPr/>
              <p14:nvPr/>
            </p14:nvContentPartPr>
            <p14:xfrm>
              <a:off x="3508682" y="4423363"/>
              <a:ext cx="836280" cy="2494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87393F7-C9BF-4103-865A-088BE470B70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490682" y="4405363"/>
                <a:ext cx="871920" cy="28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CC794D0-CD6A-489E-842D-CAFAA1885C9B}"/>
              </a:ext>
            </a:extLst>
          </p:cNvPr>
          <p:cNvGrpSpPr/>
          <p:nvPr/>
        </p:nvGrpSpPr>
        <p:grpSpPr>
          <a:xfrm>
            <a:off x="4740962" y="4330483"/>
            <a:ext cx="3160800" cy="835920"/>
            <a:chOff x="4740962" y="4330483"/>
            <a:chExt cx="3160800" cy="83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50E40EC-0DDE-45EB-8988-E5CDD41AA380}"/>
                    </a:ext>
                  </a:extLst>
                </p14:cNvPr>
                <p14:cNvContentPartPr/>
                <p14:nvPr/>
              </p14:nvContentPartPr>
              <p14:xfrm>
                <a:off x="4740962" y="4330483"/>
                <a:ext cx="242280" cy="308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50E40EC-0DDE-45EB-8988-E5CDD41AA38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22935" y="4312462"/>
                  <a:ext cx="277973" cy="344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B5AF177-4684-4400-8CC5-EDBA1F52945B}"/>
                    </a:ext>
                  </a:extLst>
                </p14:cNvPr>
                <p14:cNvContentPartPr/>
                <p14:nvPr/>
              </p14:nvContentPartPr>
              <p14:xfrm>
                <a:off x="5130122" y="4422643"/>
                <a:ext cx="44640" cy="314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B5AF177-4684-4400-8CC5-EDBA1F52945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12122" y="4404643"/>
                  <a:ext cx="802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C3FD6AA-1538-474B-8882-5A1D4D7876C9}"/>
                    </a:ext>
                  </a:extLst>
                </p14:cNvPr>
                <p14:cNvContentPartPr/>
                <p14:nvPr/>
              </p14:nvContentPartPr>
              <p14:xfrm>
                <a:off x="5038682" y="4597963"/>
                <a:ext cx="420480" cy="1602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C3FD6AA-1538-474B-8882-5A1D4D7876C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20682" y="4579963"/>
                  <a:ext cx="456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D25DDEF-179D-44A2-A988-DCBFFB1CAADE}"/>
                    </a:ext>
                  </a:extLst>
                </p14:cNvPr>
                <p14:cNvContentPartPr/>
                <p14:nvPr/>
              </p14:nvContentPartPr>
              <p14:xfrm>
                <a:off x="5603522" y="4447483"/>
                <a:ext cx="299520" cy="374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D25DDEF-179D-44A2-A988-DCBFFB1CAAD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85500" y="4429483"/>
                  <a:ext cx="335203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C17F1E2-7C56-42EB-AF0B-489BBF90DD0A}"/>
                    </a:ext>
                  </a:extLst>
                </p14:cNvPr>
                <p14:cNvContentPartPr/>
                <p14:nvPr/>
              </p14:nvContentPartPr>
              <p14:xfrm>
                <a:off x="6219482" y="4479163"/>
                <a:ext cx="311760" cy="401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C17F1E2-7C56-42EB-AF0B-489BBF90DD0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01482" y="4461163"/>
                  <a:ext cx="3474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009C3F4-E225-4329-A78F-A5F0819EA455}"/>
                    </a:ext>
                  </a:extLst>
                </p14:cNvPr>
                <p14:cNvContentPartPr/>
                <p14:nvPr/>
              </p14:nvContentPartPr>
              <p14:xfrm>
                <a:off x="6636002" y="4674643"/>
                <a:ext cx="1265760" cy="491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009C3F4-E225-4329-A78F-A5F0819EA45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18002" y="4656643"/>
                  <a:ext cx="1301400" cy="52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07D392F-F567-4830-8E7C-D733EF576400}"/>
              </a:ext>
            </a:extLst>
          </p:cNvPr>
          <p:cNvGrpSpPr/>
          <p:nvPr/>
        </p:nvGrpSpPr>
        <p:grpSpPr>
          <a:xfrm>
            <a:off x="8334482" y="4619923"/>
            <a:ext cx="1752480" cy="464400"/>
            <a:chOff x="8334482" y="4619923"/>
            <a:chExt cx="175248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BB1B069-2ED1-4480-8942-17A966DC3FAB}"/>
                    </a:ext>
                  </a:extLst>
                </p14:cNvPr>
                <p14:cNvContentPartPr/>
                <p14:nvPr/>
              </p14:nvContentPartPr>
              <p14:xfrm>
                <a:off x="8334482" y="4714603"/>
                <a:ext cx="422640" cy="254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BB1B069-2ED1-4480-8942-17A966DC3FA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16482" y="4696603"/>
                  <a:ext cx="4582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506A3D4-E68B-43BB-B995-A55F0B314A08}"/>
                    </a:ext>
                  </a:extLst>
                </p14:cNvPr>
                <p14:cNvContentPartPr/>
                <p14:nvPr/>
              </p14:nvContentPartPr>
              <p14:xfrm>
                <a:off x="8591882" y="4619923"/>
                <a:ext cx="149400" cy="240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506A3D4-E68B-43BB-B995-A55F0B314A0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73839" y="4601923"/>
                  <a:ext cx="185126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282770F-9980-4310-A61C-812AF1EEEAAB}"/>
                    </a:ext>
                  </a:extLst>
                </p14:cNvPr>
                <p14:cNvContentPartPr/>
                <p14:nvPr/>
              </p14:nvContentPartPr>
              <p14:xfrm>
                <a:off x="8779802" y="4695883"/>
                <a:ext cx="1040400" cy="356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282770F-9980-4310-A61C-812AF1EEEAA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61802" y="4677865"/>
                  <a:ext cx="1076040" cy="392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0446ACD-2129-4AF9-8702-3A31F6AE9C1A}"/>
                    </a:ext>
                  </a:extLst>
                </p14:cNvPr>
                <p14:cNvContentPartPr/>
                <p14:nvPr/>
              </p14:nvContentPartPr>
              <p14:xfrm>
                <a:off x="9812282" y="4882003"/>
                <a:ext cx="109440" cy="202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0446ACD-2129-4AF9-8702-3A31F6AE9C1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794223" y="4864003"/>
                  <a:ext cx="145198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F221958-26E7-4CA5-8588-DEF648E88F3B}"/>
                    </a:ext>
                  </a:extLst>
                </p14:cNvPr>
                <p14:cNvContentPartPr/>
                <p14:nvPr/>
              </p14:nvContentPartPr>
              <p14:xfrm>
                <a:off x="10006322" y="4806403"/>
                <a:ext cx="80640" cy="231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F221958-26E7-4CA5-8588-DEF648E88F3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988241" y="4788403"/>
                  <a:ext cx="116440" cy="26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AC67D94-C4F6-4A28-9E11-F8B0279C0619}"/>
                  </a:ext>
                </a:extLst>
              </p14:cNvPr>
              <p14:cNvContentPartPr/>
              <p14:nvPr/>
            </p14:nvContentPartPr>
            <p14:xfrm>
              <a:off x="8346722" y="5554123"/>
              <a:ext cx="767160" cy="2163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AC67D94-C4F6-4A28-9E11-F8B0279C061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328722" y="5536123"/>
                <a:ext cx="80280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88A3CDC-D916-4909-8B21-5F7A95460C19}"/>
              </a:ext>
            </a:extLst>
          </p:cNvPr>
          <p:cNvGrpSpPr/>
          <p:nvPr/>
        </p:nvGrpSpPr>
        <p:grpSpPr>
          <a:xfrm>
            <a:off x="9773402" y="5442883"/>
            <a:ext cx="1274400" cy="487080"/>
            <a:chOff x="9773402" y="5442883"/>
            <a:chExt cx="1274400" cy="48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08BA77D-04EF-4FBF-9C3D-10E0D0FCA2EA}"/>
                    </a:ext>
                  </a:extLst>
                </p14:cNvPr>
                <p14:cNvContentPartPr/>
                <p14:nvPr/>
              </p14:nvContentPartPr>
              <p14:xfrm>
                <a:off x="9773402" y="5442883"/>
                <a:ext cx="64440" cy="348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08BA77D-04EF-4FBF-9C3D-10E0D0FCA2E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55402" y="5424864"/>
                  <a:ext cx="100080" cy="384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20F493D-C3F6-48C9-89A0-7CDB05A7DD25}"/>
                    </a:ext>
                  </a:extLst>
                </p14:cNvPr>
                <p14:cNvContentPartPr/>
                <p14:nvPr/>
              </p14:nvContentPartPr>
              <p14:xfrm>
                <a:off x="9912362" y="5556643"/>
                <a:ext cx="153000" cy="209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20F493D-C3F6-48C9-89A0-7CDB05A7DD2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94320" y="5538674"/>
                  <a:ext cx="188724" cy="245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BCACF8A-88CC-4892-BC77-C8A163E208DA}"/>
                    </a:ext>
                  </a:extLst>
                </p14:cNvPr>
                <p14:cNvContentPartPr/>
                <p14:nvPr/>
              </p14:nvContentPartPr>
              <p14:xfrm>
                <a:off x="10233842" y="5562403"/>
                <a:ext cx="152640" cy="238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BCACF8A-88CC-4892-BC77-C8A163E208D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215842" y="5544430"/>
                  <a:ext cx="188280" cy="273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B67B9BC-CEBF-48B9-86E6-2CB5AC952C81}"/>
                    </a:ext>
                  </a:extLst>
                </p14:cNvPr>
                <p14:cNvContentPartPr/>
                <p14:nvPr/>
              </p14:nvContentPartPr>
              <p14:xfrm>
                <a:off x="10485482" y="5671483"/>
                <a:ext cx="254520" cy="1641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B67B9BC-CEBF-48B9-86E6-2CB5AC952C8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67482" y="5653483"/>
                  <a:ext cx="290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A4BA8DA-BDD5-4CB7-8A27-F4BF7F817731}"/>
                    </a:ext>
                  </a:extLst>
                </p14:cNvPr>
                <p14:cNvContentPartPr/>
                <p14:nvPr/>
              </p14:nvContentPartPr>
              <p14:xfrm>
                <a:off x="10796522" y="5657803"/>
                <a:ext cx="251280" cy="272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A4BA8DA-BDD5-4CB7-8A27-F4BF7F81773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78522" y="5639803"/>
                  <a:ext cx="28692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2416A6B-047D-4711-BC2A-56D628FCFD0D}"/>
              </a:ext>
            </a:extLst>
          </p:cNvPr>
          <p:cNvGrpSpPr/>
          <p:nvPr/>
        </p:nvGrpSpPr>
        <p:grpSpPr>
          <a:xfrm>
            <a:off x="9714002" y="6248563"/>
            <a:ext cx="2112480" cy="399960"/>
            <a:chOff x="9714002" y="6248563"/>
            <a:chExt cx="211248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A3A2662-B5EC-4B72-8D83-A90E37C7B686}"/>
                    </a:ext>
                  </a:extLst>
                </p14:cNvPr>
                <p14:cNvContentPartPr/>
                <p14:nvPr/>
              </p14:nvContentPartPr>
              <p14:xfrm>
                <a:off x="9714002" y="6248563"/>
                <a:ext cx="1191240" cy="399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A3A2662-B5EC-4B72-8D83-A90E37C7B68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96002" y="6230563"/>
                  <a:ext cx="12268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7EFDBF2-7741-4451-97CB-4520D1492CE1}"/>
                    </a:ext>
                  </a:extLst>
                </p14:cNvPr>
                <p14:cNvContentPartPr/>
                <p14:nvPr/>
              </p14:nvContentPartPr>
              <p14:xfrm>
                <a:off x="10975082" y="6291043"/>
                <a:ext cx="74160" cy="233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7EFDBF2-7741-4451-97CB-4520D1492CE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57082" y="6273043"/>
                  <a:ext cx="109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E65175B-233A-4FB4-8A59-13AD269A9EFB}"/>
                    </a:ext>
                  </a:extLst>
                </p14:cNvPr>
                <p14:cNvContentPartPr/>
                <p14:nvPr/>
              </p14:nvContentPartPr>
              <p14:xfrm>
                <a:off x="10962482" y="6320203"/>
                <a:ext cx="600480" cy="229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E65175B-233A-4FB4-8A59-13AD269A9EF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944482" y="6302203"/>
                  <a:ext cx="636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DC81137-00D4-4E29-A436-3EC2EFF21EEB}"/>
                    </a:ext>
                  </a:extLst>
                </p14:cNvPr>
                <p14:cNvContentPartPr/>
                <p14:nvPr/>
              </p14:nvContentPartPr>
              <p14:xfrm>
                <a:off x="11607602" y="6310483"/>
                <a:ext cx="218880" cy="2023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DC81137-00D4-4E29-A436-3EC2EFF21EE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589602" y="6292451"/>
                  <a:ext cx="254520" cy="23802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D0DCDAB-1997-4638-9C1B-969D3D7B3136}"/>
              </a:ext>
            </a:extLst>
          </p:cNvPr>
          <p:cNvGrpSpPr/>
          <p:nvPr/>
        </p:nvGrpSpPr>
        <p:grpSpPr>
          <a:xfrm>
            <a:off x="5291762" y="5324083"/>
            <a:ext cx="2424240" cy="1136520"/>
            <a:chOff x="5291762" y="5324083"/>
            <a:chExt cx="2424240" cy="11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3AF4CEE-1D37-4C74-ABA6-68F47BA1852D}"/>
                    </a:ext>
                  </a:extLst>
                </p14:cNvPr>
                <p14:cNvContentPartPr/>
                <p14:nvPr/>
              </p14:nvContentPartPr>
              <p14:xfrm>
                <a:off x="5872082" y="5324083"/>
                <a:ext cx="304560" cy="331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3AF4CEE-1D37-4C74-ABA6-68F47BA1852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54082" y="5306083"/>
                  <a:ext cx="3402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EF513DF-00F8-4667-9E56-A88EFB537220}"/>
                    </a:ext>
                  </a:extLst>
                </p14:cNvPr>
                <p14:cNvContentPartPr/>
                <p14:nvPr/>
              </p14:nvContentPartPr>
              <p14:xfrm>
                <a:off x="6237842" y="5437843"/>
                <a:ext cx="209160" cy="224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EF513DF-00F8-4667-9E56-A88EFB53722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19842" y="5419843"/>
                  <a:ext cx="244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7007C60-BE36-4ECB-BA6B-3E115FD0EB42}"/>
                    </a:ext>
                  </a:extLst>
                </p14:cNvPr>
                <p14:cNvContentPartPr/>
                <p14:nvPr/>
              </p14:nvContentPartPr>
              <p14:xfrm>
                <a:off x="6542762" y="5412643"/>
                <a:ext cx="225720" cy="263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7007C60-BE36-4ECB-BA6B-3E115FD0EB4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24762" y="5394643"/>
                  <a:ext cx="2613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15AD2E0-DEFE-46CE-BDE5-CB9645F97B6B}"/>
                    </a:ext>
                  </a:extLst>
                </p14:cNvPr>
                <p14:cNvContentPartPr/>
                <p14:nvPr/>
              </p14:nvContentPartPr>
              <p14:xfrm>
                <a:off x="6907442" y="5603083"/>
                <a:ext cx="323640" cy="174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15AD2E0-DEFE-46CE-BDE5-CB9645F97B6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89442" y="5585083"/>
                  <a:ext cx="359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747BE81-59EB-4810-9E18-9B0E8C919896}"/>
                    </a:ext>
                  </a:extLst>
                </p14:cNvPr>
                <p14:cNvContentPartPr/>
                <p14:nvPr/>
              </p14:nvContentPartPr>
              <p14:xfrm>
                <a:off x="7254482" y="5562763"/>
                <a:ext cx="461520" cy="249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747BE81-59EB-4810-9E18-9B0E8C91989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36482" y="5544789"/>
                  <a:ext cx="497160" cy="284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1C0C754-D2C4-41D7-84F7-FC13D1BBE99A}"/>
                    </a:ext>
                  </a:extLst>
                </p14:cNvPr>
                <p14:cNvContentPartPr/>
                <p14:nvPr/>
              </p14:nvContentPartPr>
              <p14:xfrm>
                <a:off x="6120482" y="6031843"/>
                <a:ext cx="223200" cy="362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1C0C754-D2C4-41D7-84F7-FC13D1BBE99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02482" y="6013843"/>
                  <a:ext cx="2588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6FAE256-4D26-4429-B970-E453556C270B}"/>
                    </a:ext>
                  </a:extLst>
                </p14:cNvPr>
                <p14:cNvContentPartPr/>
                <p14:nvPr/>
              </p14:nvContentPartPr>
              <p14:xfrm>
                <a:off x="6507122" y="6118963"/>
                <a:ext cx="182160" cy="271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6FAE256-4D26-4429-B970-E453556C270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489086" y="6100963"/>
                  <a:ext cx="217871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9AFC630-A8FC-456B-8CD9-A3FD367A1419}"/>
                    </a:ext>
                  </a:extLst>
                </p14:cNvPr>
                <p14:cNvContentPartPr/>
                <p14:nvPr/>
              </p14:nvContentPartPr>
              <p14:xfrm>
                <a:off x="6554282" y="6180523"/>
                <a:ext cx="259920" cy="280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9AFC630-A8FC-456B-8CD9-A3FD367A141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36282" y="6162500"/>
                  <a:ext cx="295560" cy="315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C3E041F-69E0-4A4B-94A5-AD29D06AA9B3}"/>
                    </a:ext>
                  </a:extLst>
                </p14:cNvPr>
                <p14:cNvContentPartPr/>
                <p14:nvPr/>
              </p14:nvContentPartPr>
              <p14:xfrm>
                <a:off x="5291762" y="5629363"/>
                <a:ext cx="2288880" cy="365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C3E041F-69E0-4A4B-94A5-AD29D06AA9B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73762" y="5611363"/>
                  <a:ext cx="2324520" cy="40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881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7BA61-577B-4138-A1E6-57785299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12</a:t>
            </a:fld>
            <a:endParaRPr lang="tr-T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7FE926-9585-4D40-8DFD-230573DD3DEF}"/>
              </a:ext>
            </a:extLst>
          </p:cNvPr>
          <p:cNvGrpSpPr/>
          <p:nvPr/>
        </p:nvGrpSpPr>
        <p:grpSpPr>
          <a:xfrm>
            <a:off x="1542362" y="440323"/>
            <a:ext cx="257760" cy="435600"/>
            <a:chOff x="1542362" y="440323"/>
            <a:chExt cx="257760" cy="4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3B4AD12-CF0F-4127-B4A5-7429886F325A}"/>
                    </a:ext>
                  </a:extLst>
                </p14:cNvPr>
                <p14:cNvContentPartPr/>
                <p14:nvPr/>
              </p14:nvContentPartPr>
              <p14:xfrm>
                <a:off x="1639562" y="465163"/>
                <a:ext cx="34920" cy="410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3B4AD12-CF0F-4127-B4A5-7429886F325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21562" y="447163"/>
                  <a:ext cx="705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4B1485A-C054-4B12-80BA-D72F662AB619}"/>
                    </a:ext>
                  </a:extLst>
                </p14:cNvPr>
                <p14:cNvContentPartPr/>
                <p14:nvPr/>
              </p14:nvContentPartPr>
              <p14:xfrm>
                <a:off x="1542362" y="440323"/>
                <a:ext cx="257760" cy="212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4B1485A-C054-4B12-80BA-D72F662AB6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24362" y="422323"/>
                  <a:ext cx="29340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C4C367-0FA7-440B-9C61-569E8A27592F}"/>
              </a:ext>
            </a:extLst>
          </p:cNvPr>
          <p:cNvGrpSpPr/>
          <p:nvPr/>
        </p:nvGrpSpPr>
        <p:grpSpPr>
          <a:xfrm>
            <a:off x="2028722" y="328363"/>
            <a:ext cx="395640" cy="391680"/>
            <a:chOff x="2028722" y="328363"/>
            <a:chExt cx="395640" cy="39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537A1F0-05BF-487E-B829-2E8641022FBA}"/>
                    </a:ext>
                  </a:extLst>
                </p14:cNvPr>
                <p14:cNvContentPartPr/>
                <p14:nvPr/>
              </p14:nvContentPartPr>
              <p14:xfrm>
                <a:off x="2028722" y="359683"/>
                <a:ext cx="98640" cy="360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537A1F0-05BF-487E-B829-2E8641022F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10787" y="341665"/>
                  <a:ext cx="134150" cy="396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1685683-DF52-4B8E-A218-56ADD2E6A6EB}"/>
                    </a:ext>
                  </a:extLst>
                </p14:cNvPr>
                <p14:cNvContentPartPr/>
                <p14:nvPr/>
              </p14:nvContentPartPr>
              <p14:xfrm>
                <a:off x="2173442" y="328363"/>
                <a:ext cx="64440" cy="329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1685683-DF52-4B8E-A218-56ADD2E6A6E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55442" y="310363"/>
                  <a:ext cx="1000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0D6B44-DBAE-40E9-8EDA-C967FCE065F4}"/>
                    </a:ext>
                  </a:extLst>
                </p14:cNvPr>
                <p14:cNvContentPartPr/>
                <p14:nvPr/>
              </p14:nvContentPartPr>
              <p14:xfrm>
                <a:off x="2050682" y="542923"/>
                <a:ext cx="373680" cy="109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0D6B44-DBAE-40E9-8EDA-C967FCE065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32699" y="524923"/>
                  <a:ext cx="409286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2394644-FC2D-4124-AA51-5915A3801358}"/>
                  </a:ext>
                </a:extLst>
              </p14:cNvPr>
              <p14:cNvContentPartPr/>
              <p14:nvPr/>
            </p14:nvContentPartPr>
            <p14:xfrm>
              <a:off x="3001802" y="355003"/>
              <a:ext cx="143280" cy="331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2394644-FC2D-4124-AA51-5915A38013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3802" y="337003"/>
                <a:ext cx="178920" cy="36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91FDDB4-EF9E-46EF-A720-49794C98AB1C}"/>
              </a:ext>
            </a:extLst>
          </p:cNvPr>
          <p:cNvGrpSpPr/>
          <p:nvPr/>
        </p:nvGrpSpPr>
        <p:grpSpPr>
          <a:xfrm>
            <a:off x="3385202" y="439603"/>
            <a:ext cx="482760" cy="479880"/>
            <a:chOff x="3385202" y="439603"/>
            <a:chExt cx="482760" cy="47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94209A8-D16D-4E75-9616-90E5969164CD}"/>
                    </a:ext>
                  </a:extLst>
                </p14:cNvPr>
                <p14:cNvContentPartPr/>
                <p14:nvPr/>
              </p14:nvContentPartPr>
              <p14:xfrm>
                <a:off x="3385202" y="654883"/>
                <a:ext cx="73080" cy="89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94209A8-D16D-4E75-9616-90E5969164C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67202" y="636883"/>
                  <a:ext cx="108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98895C9-334E-4BB0-AD2A-65C83D96F80F}"/>
                    </a:ext>
                  </a:extLst>
                </p14:cNvPr>
                <p14:cNvContentPartPr/>
                <p14:nvPr/>
              </p14:nvContentPartPr>
              <p14:xfrm>
                <a:off x="3615602" y="439603"/>
                <a:ext cx="216000" cy="248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98895C9-334E-4BB0-AD2A-65C83D96F8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97602" y="421603"/>
                  <a:ext cx="2516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E6DAA93-27CC-4484-A409-22B0A40B3B6A}"/>
                    </a:ext>
                  </a:extLst>
                </p14:cNvPr>
                <p14:cNvContentPartPr/>
                <p14:nvPr/>
              </p14:nvContentPartPr>
              <p14:xfrm>
                <a:off x="3783362" y="570643"/>
                <a:ext cx="84600" cy="348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E6DAA93-27CC-4484-A409-22B0A40B3B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65285" y="552662"/>
                  <a:ext cx="120392" cy="3844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11962E-8F87-4371-B418-C8AB0C554D05}"/>
              </a:ext>
            </a:extLst>
          </p:cNvPr>
          <p:cNvGrpSpPr/>
          <p:nvPr/>
        </p:nvGrpSpPr>
        <p:grpSpPr>
          <a:xfrm>
            <a:off x="5161802" y="450403"/>
            <a:ext cx="1496520" cy="544680"/>
            <a:chOff x="5161802" y="450403"/>
            <a:chExt cx="1496520" cy="54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BB23EB1-BE1A-4227-B828-9D2B3EBC451E}"/>
                    </a:ext>
                  </a:extLst>
                </p14:cNvPr>
                <p14:cNvContentPartPr/>
                <p14:nvPr/>
              </p14:nvContentPartPr>
              <p14:xfrm>
                <a:off x="5161802" y="450403"/>
                <a:ext cx="88200" cy="352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BB23EB1-BE1A-4227-B828-9D2B3EBC45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43802" y="432403"/>
                  <a:ext cx="1238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289487F-667F-485C-AFD6-5EFD3008BDF2}"/>
                    </a:ext>
                  </a:extLst>
                </p14:cNvPr>
                <p14:cNvContentPartPr/>
                <p14:nvPr/>
              </p14:nvContentPartPr>
              <p14:xfrm>
                <a:off x="5319482" y="584323"/>
                <a:ext cx="146880" cy="221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289487F-667F-485C-AFD6-5EFD3008BD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01482" y="566323"/>
                  <a:ext cx="1825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A964B6A-4C4D-4706-A966-026FC0DCE0A0}"/>
                    </a:ext>
                  </a:extLst>
                </p14:cNvPr>
                <p14:cNvContentPartPr/>
                <p14:nvPr/>
              </p14:nvContentPartPr>
              <p14:xfrm>
                <a:off x="5562842" y="580723"/>
                <a:ext cx="286920" cy="236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A964B6A-4C4D-4706-A966-026FC0DCE0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44842" y="562723"/>
                  <a:ext cx="322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50CEC6D-15CC-446C-8D7C-3231539E6A46}"/>
                    </a:ext>
                  </a:extLst>
                </p14:cNvPr>
                <p14:cNvContentPartPr/>
                <p14:nvPr/>
              </p14:nvContentPartPr>
              <p14:xfrm>
                <a:off x="5984042" y="757483"/>
                <a:ext cx="268560" cy="185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50CEC6D-15CC-446C-8D7C-3231539E6A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66042" y="739483"/>
                  <a:ext cx="304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9645A3-0418-4411-8D09-9851BE324947}"/>
                    </a:ext>
                  </a:extLst>
                </p14:cNvPr>
                <p14:cNvContentPartPr/>
                <p14:nvPr/>
              </p14:nvContentPartPr>
              <p14:xfrm>
                <a:off x="6386162" y="748123"/>
                <a:ext cx="272160" cy="246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9645A3-0418-4411-8D09-9851BE32494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68162" y="730097"/>
                  <a:ext cx="307800" cy="2826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F8C982-D444-4677-9B97-4D0E133787DA}"/>
              </a:ext>
            </a:extLst>
          </p:cNvPr>
          <p:cNvGrpSpPr/>
          <p:nvPr/>
        </p:nvGrpSpPr>
        <p:grpSpPr>
          <a:xfrm>
            <a:off x="7539602" y="544003"/>
            <a:ext cx="4221720" cy="827640"/>
            <a:chOff x="7539602" y="544003"/>
            <a:chExt cx="4221720" cy="82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A8B18B7-E18E-4DD4-BF5F-EE50DEFA1ADB}"/>
                    </a:ext>
                  </a:extLst>
                </p14:cNvPr>
                <p14:cNvContentPartPr/>
                <p14:nvPr/>
              </p14:nvContentPartPr>
              <p14:xfrm>
                <a:off x="7643282" y="653803"/>
                <a:ext cx="17280" cy="372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A8B18B7-E18E-4DD4-BF5F-EE50DEFA1AD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25282" y="635820"/>
                  <a:ext cx="52920" cy="408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A8387F5-65F8-4089-B134-4D091B2FB1E6}"/>
                    </a:ext>
                  </a:extLst>
                </p14:cNvPr>
                <p14:cNvContentPartPr/>
                <p14:nvPr/>
              </p14:nvContentPartPr>
              <p14:xfrm>
                <a:off x="7539602" y="544003"/>
                <a:ext cx="294120" cy="162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A8387F5-65F8-4089-B134-4D091B2FB1E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21602" y="526043"/>
                  <a:ext cx="329760" cy="1975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ACDA1F3-D7ED-4C2F-A7AB-4B80341E8494}"/>
                    </a:ext>
                  </a:extLst>
                </p14:cNvPr>
                <p14:cNvContentPartPr/>
                <p14:nvPr/>
              </p14:nvContentPartPr>
              <p14:xfrm>
                <a:off x="7614122" y="676123"/>
                <a:ext cx="442800" cy="313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ACDA1F3-D7ED-4C2F-A7AB-4B80341E849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96137" y="658123"/>
                  <a:ext cx="478411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9397BF4-5281-4BB7-8A4E-6D0A12C25696}"/>
                    </a:ext>
                  </a:extLst>
                </p14:cNvPr>
                <p14:cNvContentPartPr/>
                <p14:nvPr/>
              </p14:nvContentPartPr>
              <p14:xfrm>
                <a:off x="8233682" y="664243"/>
                <a:ext cx="704160" cy="545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9397BF4-5281-4BB7-8A4E-6D0A12C2569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15691" y="646231"/>
                  <a:ext cx="739782" cy="581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29EB15-1F1D-4E07-B3B1-C66FEBC364A2}"/>
                    </a:ext>
                  </a:extLst>
                </p14:cNvPr>
                <p14:cNvContentPartPr/>
                <p14:nvPr/>
              </p14:nvContentPartPr>
              <p14:xfrm>
                <a:off x="8992562" y="764323"/>
                <a:ext cx="80280" cy="276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29EB15-1F1D-4E07-B3B1-C66FEBC364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74562" y="746323"/>
                  <a:ext cx="115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5D2937A-F1F6-477C-9A41-6653F1AE70C6}"/>
                    </a:ext>
                  </a:extLst>
                </p14:cNvPr>
                <p14:cNvContentPartPr/>
                <p14:nvPr/>
              </p14:nvContentPartPr>
              <p14:xfrm>
                <a:off x="8952962" y="886363"/>
                <a:ext cx="351000" cy="101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5D2937A-F1F6-477C-9A41-6653F1AE70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34962" y="868363"/>
                  <a:ext cx="386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6AF53F6-BE47-4E49-90A6-F44A038BAE6E}"/>
                    </a:ext>
                  </a:extLst>
                </p14:cNvPr>
                <p14:cNvContentPartPr/>
                <p14:nvPr/>
              </p14:nvContentPartPr>
              <p14:xfrm>
                <a:off x="9705362" y="709963"/>
                <a:ext cx="250920" cy="342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6AF53F6-BE47-4E49-90A6-F44A038BAE6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87362" y="691944"/>
                  <a:ext cx="286560" cy="378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B657234-6C98-427D-9A74-F6CF1AE8E0F2}"/>
                    </a:ext>
                  </a:extLst>
                </p14:cNvPr>
                <p14:cNvContentPartPr/>
                <p14:nvPr/>
              </p14:nvContentPartPr>
              <p14:xfrm>
                <a:off x="10063922" y="856843"/>
                <a:ext cx="822240" cy="514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B657234-6C98-427D-9A74-F6CF1AE8E0F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45930" y="838843"/>
                  <a:ext cx="857864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538F2BD-C086-4F26-9E2C-0F0195D220F8}"/>
                    </a:ext>
                  </a:extLst>
                </p14:cNvPr>
                <p14:cNvContentPartPr/>
                <p14:nvPr/>
              </p14:nvContentPartPr>
              <p14:xfrm>
                <a:off x="10957442" y="1000483"/>
                <a:ext cx="617040" cy="183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538F2BD-C086-4F26-9E2C-0F0195D220F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39431" y="982483"/>
                  <a:ext cx="652701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592746-577A-4C41-8B75-2BDF98DB7419}"/>
                    </a:ext>
                  </a:extLst>
                </p14:cNvPr>
                <p14:cNvContentPartPr/>
                <p14:nvPr/>
              </p14:nvContentPartPr>
              <p14:xfrm>
                <a:off x="11704442" y="1130083"/>
                <a:ext cx="56880" cy="41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592746-577A-4C41-8B75-2BDF98DB74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686442" y="1112240"/>
                  <a:ext cx="92520" cy="763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D3E6769-4D5C-4056-9715-17EB4A51C49E}"/>
              </a:ext>
            </a:extLst>
          </p:cNvPr>
          <p:cNvGrpSpPr/>
          <p:nvPr/>
        </p:nvGrpSpPr>
        <p:grpSpPr>
          <a:xfrm>
            <a:off x="374162" y="1574323"/>
            <a:ext cx="7229880" cy="1513440"/>
            <a:chOff x="374162" y="1574323"/>
            <a:chExt cx="7229880" cy="151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64A375-11C0-4437-9306-ACC7506A0674}"/>
                    </a:ext>
                  </a:extLst>
                </p14:cNvPr>
                <p14:cNvContentPartPr/>
                <p14:nvPr/>
              </p14:nvContentPartPr>
              <p14:xfrm>
                <a:off x="585122" y="1574683"/>
                <a:ext cx="43920" cy="485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64A375-11C0-4437-9306-ACC7506A06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7122" y="1556683"/>
                  <a:ext cx="7956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34979C-5372-4E38-9875-436D82C8A588}"/>
                    </a:ext>
                  </a:extLst>
                </p14:cNvPr>
                <p14:cNvContentPartPr/>
                <p14:nvPr/>
              </p14:nvContentPartPr>
              <p14:xfrm>
                <a:off x="815162" y="1671883"/>
                <a:ext cx="41760" cy="419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34979C-5372-4E38-9875-436D82C8A58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7162" y="1653883"/>
                  <a:ext cx="774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B161A1A-1592-4DF1-8130-79CFE6173FF4}"/>
                    </a:ext>
                  </a:extLst>
                </p14:cNvPr>
                <p14:cNvContentPartPr/>
                <p14:nvPr/>
              </p14:nvContentPartPr>
              <p14:xfrm>
                <a:off x="638402" y="1920643"/>
                <a:ext cx="253440" cy="79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B161A1A-1592-4DF1-8130-79CFE6173FF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0402" y="1902643"/>
                  <a:ext cx="289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A2CBE81-8CA5-4633-A3C3-AC5C8F7AEAC6}"/>
                    </a:ext>
                  </a:extLst>
                </p14:cNvPr>
                <p14:cNvContentPartPr/>
                <p14:nvPr/>
              </p14:nvContentPartPr>
              <p14:xfrm>
                <a:off x="1014602" y="1957363"/>
                <a:ext cx="270720" cy="227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A2CBE81-8CA5-4633-A3C3-AC5C8F7AEAC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6602" y="1939363"/>
                  <a:ext cx="3063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4C7BC1-BE4B-4110-A137-460B95338600}"/>
                    </a:ext>
                  </a:extLst>
                </p14:cNvPr>
                <p14:cNvContentPartPr/>
                <p14:nvPr/>
              </p14:nvContentPartPr>
              <p14:xfrm>
                <a:off x="1316282" y="1791763"/>
                <a:ext cx="144360" cy="343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4C7BC1-BE4B-4110-A137-460B9533860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98282" y="1773782"/>
                  <a:ext cx="180000" cy="3786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E543053-07BB-4C17-8CDA-95956B79A4A4}"/>
                    </a:ext>
                  </a:extLst>
                </p14:cNvPr>
                <p14:cNvContentPartPr/>
                <p14:nvPr/>
              </p14:nvContentPartPr>
              <p14:xfrm>
                <a:off x="1612202" y="1894363"/>
                <a:ext cx="218160" cy="200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E543053-07BB-4C17-8CDA-95956B79A4A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94202" y="1876363"/>
                  <a:ext cx="253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5705867-20FA-40CD-A72B-BA13AE1FBDB1}"/>
                    </a:ext>
                  </a:extLst>
                </p14:cNvPr>
                <p14:cNvContentPartPr/>
                <p14:nvPr/>
              </p14:nvContentPartPr>
              <p14:xfrm>
                <a:off x="1950242" y="2016403"/>
                <a:ext cx="154440" cy="288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5705867-20FA-40CD-A72B-BA13AE1FBDB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32242" y="1998403"/>
                  <a:ext cx="1900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894E426-481D-40F6-A244-5E95C1AE8F63}"/>
                    </a:ext>
                  </a:extLst>
                </p14:cNvPr>
                <p14:cNvContentPartPr/>
                <p14:nvPr/>
              </p14:nvContentPartPr>
              <p14:xfrm>
                <a:off x="1947002" y="1618243"/>
                <a:ext cx="190800" cy="16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894E426-481D-40F6-A244-5E95C1AE8F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29002" y="1600243"/>
                  <a:ext cx="226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AEDD9E3-BE14-42CE-B448-1EE7E9DA5A40}"/>
                    </a:ext>
                  </a:extLst>
                </p14:cNvPr>
                <p14:cNvContentPartPr/>
                <p14:nvPr/>
              </p14:nvContentPartPr>
              <p14:xfrm>
                <a:off x="2976602" y="1771963"/>
                <a:ext cx="704160" cy="188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AEDD9E3-BE14-42CE-B448-1EE7E9DA5A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58602" y="1753963"/>
                  <a:ext cx="739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5F3BD53-872A-4421-8F5A-CC9F5167FEC6}"/>
                    </a:ext>
                  </a:extLst>
                </p14:cNvPr>
                <p14:cNvContentPartPr/>
                <p14:nvPr/>
              </p14:nvContentPartPr>
              <p14:xfrm>
                <a:off x="3086042" y="2052403"/>
                <a:ext cx="628560" cy="41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5F3BD53-872A-4421-8F5A-CC9F5167FEC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68042" y="2034403"/>
                  <a:ext cx="664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B6B41ED-99BF-4FAD-9712-C598D8FE15AB}"/>
                    </a:ext>
                  </a:extLst>
                </p14:cNvPr>
                <p14:cNvContentPartPr/>
                <p14:nvPr/>
              </p14:nvContentPartPr>
              <p14:xfrm>
                <a:off x="3081362" y="2078323"/>
                <a:ext cx="316800" cy="182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B6B41ED-99BF-4FAD-9712-C598D8FE15A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63362" y="2060323"/>
                  <a:ext cx="352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3EBD79E-1604-43DD-96F2-763C1207F526}"/>
                    </a:ext>
                  </a:extLst>
                </p14:cNvPr>
                <p14:cNvContentPartPr/>
                <p14:nvPr/>
              </p14:nvContentPartPr>
              <p14:xfrm>
                <a:off x="4176842" y="1648123"/>
                <a:ext cx="43200" cy="450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3EBD79E-1604-43DD-96F2-763C1207F52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58842" y="1630123"/>
                  <a:ext cx="788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D961BEB-790C-432D-8414-9D130417C147}"/>
                    </a:ext>
                  </a:extLst>
                </p14:cNvPr>
                <p14:cNvContentPartPr/>
                <p14:nvPr/>
              </p14:nvContentPartPr>
              <p14:xfrm>
                <a:off x="4367642" y="1726243"/>
                <a:ext cx="54720" cy="309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D961BEB-790C-432D-8414-9D130417C14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49642" y="1708243"/>
                  <a:ext cx="903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F794CE1-51FA-4373-A973-F6AAA777E8BB}"/>
                    </a:ext>
                  </a:extLst>
                </p14:cNvPr>
                <p14:cNvContentPartPr/>
                <p14:nvPr/>
              </p14:nvContentPartPr>
              <p14:xfrm>
                <a:off x="4240202" y="1763323"/>
                <a:ext cx="513360" cy="393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F794CE1-51FA-4373-A973-F6AAA777E8B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22215" y="1745323"/>
                  <a:ext cx="548975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5957F49-9A96-4F94-92AB-574DB58361C8}"/>
                    </a:ext>
                  </a:extLst>
                </p14:cNvPr>
                <p14:cNvContentPartPr/>
                <p14:nvPr/>
              </p14:nvContentPartPr>
              <p14:xfrm>
                <a:off x="4896482" y="1913803"/>
                <a:ext cx="150480" cy="253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5957F49-9A96-4F94-92AB-574DB58361C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78525" y="1895803"/>
                  <a:ext cx="186035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498789D-6C94-41D6-AF90-CF1984307919}"/>
                    </a:ext>
                  </a:extLst>
                </p14:cNvPr>
                <p14:cNvContentPartPr/>
                <p14:nvPr/>
              </p14:nvContentPartPr>
              <p14:xfrm>
                <a:off x="5197082" y="2176963"/>
                <a:ext cx="138240" cy="189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498789D-6C94-41D6-AF90-CF198430791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79035" y="2158963"/>
                  <a:ext cx="173973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3A8E298-B21B-4456-8BE6-0A53EA9ADFB7}"/>
                    </a:ext>
                  </a:extLst>
                </p14:cNvPr>
                <p14:cNvContentPartPr/>
                <p14:nvPr/>
              </p14:nvContentPartPr>
              <p14:xfrm>
                <a:off x="5157122" y="1574323"/>
                <a:ext cx="222120" cy="58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3A8E298-B21B-4456-8BE6-0A53EA9ADF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39093" y="1556323"/>
                  <a:ext cx="257818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38D177B-D64A-4A55-AF36-BEF758441625}"/>
                    </a:ext>
                  </a:extLst>
                </p14:cNvPr>
                <p14:cNvContentPartPr/>
                <p14:nvPr/>
              </p14:nvContentPartPr>
              <p14:xfrm>
                <a:off x="5972882" y="2007763"/>
                <a:ext cx="324000" cy="40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38D177B-D64A-4A55-AF36-BEF75844162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54882" y="1989763"/>
                  <a:ext cx="359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A657256-A2D6-4907-BA8A-4EE550703D23}"/>
                    </a:ext>
                  </a:extLst>
                </p14:cNvPr>
                <p14:cNvContentPartPr/>
                <p14:nvPr/>
              </p14:nvContentPartPr>
              <p14:xfrm>
                <a:off x="6171962" y="1885003"/>
                <a:ext cx="117000" cy="335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A657256-A2D6-4907-BA8A-4EE550703D2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53906" y="1867003"/>
                  <a:ext cx="15275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0A68A18-3CAC-4FCF-A456-AAD580C5B5CD}"/>
                    </a:ext>
                  </a:extLst>
                </p14:cNvPr>
                <p14:cNvContentPartPr/>
                <p14:nvPr/>
              </p14:nvContentPartPr>
              <p14:xfrm>
                <a:off x="6754802" y="1909483"/>
                <a:ext cx="309960" cy="385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0A68A18-3CAC-4FCF-A456-AAD580C5B5C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36802" y="1891483"/>
                  <a:ext cx="3456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80A129D-6C44-467C-9815-FCD2E01DD767}"/>
                    </a:ext>
                  </a:extLst>
                </p14:cNvPr>
                <p14:cNvContentPartPr/>
                <p14:nvPr/>
              </p14:nvContentPartPr>
              <p14:xfrm>
                <a:off x="6788642" y="2133763"/>
                <a:ext cx="303480" cy="82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80A129D-6C44-467C-9815-FCD2E01DD76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70642" y="2115763"/>
                  <a:ext cx="339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F81AEB8-4319-4814-BE39-95CCB59D530A}"/>
                    </a:ext>
                  </a:extLst>
                </p14:cNvPr>
                <p14:cNvContentPartPr/>
                <p14:nvPr/>
              </p14:nvContentPartPr>
              <p14:xfrm>
                <a:off x="7248362" y="1786363"/>
                <a:ext cx="189720" cy="333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F81AEB8-4319-4814-BE39-95CCB59D530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30328" y="1768363"/>
                  <a:ext cx="225428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B6B8475-A5DE-4C74-AFE0-737548EEB6F3}"/>
                    </a:ext>
                  </a:extLst>
                </p14:cNvPr>
                <p14:cNvContentPartPr/>
                <p14:nvPr/>
              </p14:nvContentPartPr>
              <p14:xfrm>
                <a:off x="374162" y="2214763"/>
                <a:ext cx="7229880" cy="873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B6B8475-A5DE-4C74-AFE0-737548EEB6F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6162" y="2196763"/>
                  <a:ext cx="7265520" cy="90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C1F8D7E-1A97-453D-BC0E-F8093A59065C}"/>
              </a:ext>
            </a:extLst>
          </p:cNvPr>
          <p:cNvGrpSpPr/>
          <p:nvPr/>
        </p:nvGrpSpPr>
        <p:grpSpPr>
          <a:xfrm>
            <a:off x="2981642" y="1252123"/>
            <a:ext cx="470520" cy="435600"/>
            <a:chOff x="2981642" y="1252123"/>
            <a:chExt cx="470520" cy="4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74CAD6-7822-4D48-93B7-4929721C15A9}"/>
                    </a:ext>
                  </a:extLst>
                </p14:cNvPr>
                <p14:cNvContentPartPr/>
                <p14:nvPr/>
              </p14:nvContentPartPr>
              <p14:xfrm>
                <a:off x="2981642" y="1296403"/>
                <a:ext cx="26640" cy="360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74CAD6-7822-4D48-93B7-4929721C15A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63642" y="1278403"/>
                  <a:ext cx="622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A8D421B-3860-4C63-B6FA-C330E8DCB00C}"/>
                    </a:ext>
                  </a:extLst>
                </p14:cNvPr>
                <p14:cNvContentPartPr/>
                <p14:nvPr/>
              </p14:nvContentPartPr>
              <p14:xfrm>
                <a:off x="3015842" y="1280563"/>
                <a:ext cx="122760" cy="129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A8D421B-3860-4C63-B6FA-C330E8DCB00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97842" y="1262563"/>
                  <a:ext cx="158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62F21A2-2581-4F23-9437-5D60BA81002F}"/>
                    </a:ext>
                  </a:extLst>
                </p14:cNvPr>
                <p14:cNvContentPartPr/>
                <p14:nvPr/>
              </p14:nvContentPartPr>
              <p14:xfrm>
                <a:off x="3179642" y="1252123"/>
                <a:ext cx="35640" cy="303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62F21A2-2581-4F23-9437-5D60BA81002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61642" y="1234123"/>
                  <a:ext cx="712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D452F2A-F86D-46AD-90C1-0FC3ADC40B65}"/>
                    </a:ext>
                  </a:extLst>
                </p14:cNvPr>
                <p14:cNvContentPartPr/>
                <p14:nvPr/>
              </p14:nvContentPartPr>
              <p14:xfrm>
                <a:off x="3147962" y="1306483"/>
                <a:ext cx="186120" cy="216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D452F2A-F86D-46AD-90C1-0FC3ADC40B6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29962" y="1288483"/>
                  <a:ext cx="2217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3C7928A-554F-4243-BA83-D96D118284C0}"/>
                    </a:ext>
                  </a:extLst>
                </p14:cNvPr>
                <p14:cNvContentPartPr/>
                <p14:nvPr/>
              </p14:nvContentPartPr>
              <p14:xfrm>
                <a:off x="3299162" y="1397203"/>
                <a:ext cx="153000" cy="290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3C7928A-554F-4243-BA83-D96D118284C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81162" y="1379203"/>
                  <a:ext cx="18864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645B597-F08A-47B2-A99F-E516C30C8346}"/>
              </a:ext>
            </a:extLst>
          </p:cNvPr>
          <p:cNvGrpSpPr/>
          <p:nvPr/>
        </p:nvGrpSpPr>
        <p:grpSpPr>
          <a:xfrm>
            <a:off x="8629322" y="2290363"/>
            <a:ext cx="3226680" cy="1345680"/>
            <a:chOff x="8629322" y="2290363"/>
            <a:chExt cx="3226680" cy="13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EE3F993-363B-4876-9D55-751771D66BD1}"/>
                    </a:ext>
                  </a:extLst>
                </p14:cNvPr>
                <p14:cNvContentPartPr/>
                <p14:nvPr/>
              </p14:nvContentPartPr>
              <p14:xfrm>
                <a:off x="8819762" y="2649643"/>
                <a:ext cx="285840" cy="64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EE3F993-363B-4876-9D55-751771D66BD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01762" y="2631643"/>
                  <a:ext cx="321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E7A3D72-6BE4-4395-A658-BA1B50932D76}"/>
                    </a:ext>
                  </a:extLst>
                </p14:cNvPr>
                <p14:cNvContentPartPr/>
                <p14:nvPr/>
              </p14:nvContentPartPr>
              <p14:xfrm>
                <a:off x="9188762" y="2477203"/>
                <a:ext cx="60120" cy="435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E7A3D72-6BE4-4395-A658-BA1B50932D7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70762" y="2459203"/>
                  <a:ext cx="957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5B2319D-B57F-46A4-B385-CE2216F1EF6E}"/>
                    </a:ext>
                  </a:extLst>
                </p14:cNvPr>
                <p14:cNvContentPartPr/>
                <p14:nvPr/>
              </p14:nvContentPartPr>
              <p14:xfrm>
                <a:off x="9387842" y="2686723"/>
                <a:ext cx="141840" cy="142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5B2319D-B57F-46A4-B385-CE2216F1EF6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69888" y="2668768"/>
                  <a:ext cx="177390" cy="178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41DE249-3341-4EB3-8B56-7B6F2EB57D85}"/>
                    </a:ext>
                  </a:extLst>
                </p14:cNvPr>
                <p14:cNvContentPartPr/>
                <p14:nvPr/>
              </p14:nvContentPartPr>
              <p14:xfrm>
                <a:off x="9607442" y="2738563"/>
                <a:ext cx="324000" cy="375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41DE249-3341-4EB3-8B56-7B6F2EB57D8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589442" y="2720563"/>
                  <a:ext cx="3596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5C7613F-805A-4375-8C98-426008E3C73A}"/>
                    </a:ext>
                  </a:extLst>
                </p14:cNvPr>
                <p14:cNvContentPartPr/>
                <p14:nvPr/>
              </p14:nvContentPartPr>
              <p14:xfrm>
                <a:off x="10097402" y="2516803"/>
                <a:ext cx="239040" cy="419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5C7613F-805A-4375-8C98-426008E3C73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79402" y="2498803"/>
                  <a:ext cx="2746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F1C3DA9-EBEC-4D5E-BA07-397728C8E94F}"/>
                    </a:ext>
                  </a:extLst>
                </p14:cNvPr>
                <p14:cNvContentPartPr/>
                <p14:nvPr/>
              </p14:nvContentPartPr>
              <p14:xfrm>
                <a:off x="10390082" y="2866003"/>
                <a:ext cx="146520" cy="260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F1C3DA9-EBEC-4D5E-BA07-397728C8E94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72082" y="2848028"/>
                  <a:ext cx="182160" cy="295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349B34E-F97F-423D-87C5-1A821FD99AEB}"/>
                    </a:ext>
                  </a:extLst>
                </p14:cNvPr>
                <p14:cNvContentPartPr/>
                <p14:nvPr/>
              </p14:nvContentPartPr>
              <p14:xfrm>
                <a:off x="10800842" y="2894083"/>
                <a:ext cx="167040" cy="21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349B34E-F97F-423D-87C5-1A821FD99A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82803" y="2876373"/>
                  <a:ext cx="202757" cy="57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3694728-7CCB-44E4-A7ED-3B012B67ED39}"/>
                    </a:ext>
                  </a:extLst>
                </p14:cNvPr>
                <p14:cNvContentPartPr/>
                <p14:nvPr/>
              </p14:nvContentPartPr>
              <p14:xfrm>
                <a:off x="10793642" y="2936203"/>
                <a:ext cx="426600" cy="297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3694728-7CCB-44E4-A7ED-3B012B67ED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75627" y="2918225"/>
                  <a:ext cx="462270" cy="332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68C4C75-0DBD-4B91-93FA-2C27BFF7E9D6}"/>
                    </a:ext>
                  </a:extLst>
                </p14:cNvPr>
                <p14:cNvContentPartPr/>
                <p14:nvPr/>
              </p14:nvContentPartPr>
              <p14:xfrm>
                <a:off x="11150402" y="2906683"/>
                <a:ext cx="119880" cy="147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68C4C75-0DBD-4B91-93FA-2C27BFF7E9D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132402" y="2888683"/>
                  <a:ext cx="155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C3C8B1D-42DB-4C71-B220-888470F6702C}"/>
                    </a:ext>
                  </a:extLst>
                </p14:cNvPr>
                <p14:cNvContentPartPr/>
                <p14:nvPr/>
              </p14:nvContentPartPr>
              <p14:xfrm>
                <a:off x="11383682" y="2828563"/>
                <a:ext cx="44280" cy="291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C3C8B1D-42DB-4C71-B220-888470F670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365682" y="2810563"/>
                  <a:ext cx="799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A4CB094-5D75-455C-A4A3-271F061AE024}"/>
                    </a:ext>
                  </a:extLst>
                </p14:cNvPr>
                <p14:cNvContentPartPr/>
                <p14:nvPr/>
              </p14:nvContentPartPr>
              <p14:xfrm>
                <a:off x="11393762" y="2833243"/>
                <a:ext cx="187920" cy="294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A4CB094-5D75-455C-A4A3-271F061AE02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75762" y="2815221"/>
                  <a:ext cx="223560" cy="330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8E3D902-58F1-46E1-9F19-BD967DD80D0A}"/>
                    </a:ext>
                  </a:extLst>
                </p14:cNvPr>
                <p14:cNvContentPartPr/>
                <p14:nvPr/>
              </p14:nvContentPartPr>
              <p14:xfrm>
                <a:off x="11589602" y="3087043"/>
                <a:ext cx="159120" cy="238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8E3D902-58F1-46E1-9F19-BD967DD80D0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571602" y="3069043"/>
                  <a:ext cx="194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D07FC51-45CC-4096-8A0B-B88BC09F3AFD}"/>
                    </a:ext>
                  </a:extLst>
                </p14:cNvPr>
                <p14:cNvContentPartPr/>
                <p14:nvPr/>
              </p14:nvContentPartPr>
              <p14:xfrm>
                <a:off x="8698442" y="2290363"/>
                <a:ext cx="3157560" cy="13456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D07FC51-45CC-4096-8A0B-B88BC09F3AF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80442" y="2272363"/>
                  <a:ext cx="3193200" cy="13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4C686B2-9502-42E5-A960-F0E0A78C6A3C}"/>
                    </a:ext>
                  </a:extLst>
                </p14:cNvPr>
                <p14:cNvContentPartPr/>
                <p14:nvPr/>
              </p14:nvContentPartPr>
              <p14:xfrm>
                <a:off x="8629322" y="2587003"/>
                <a:ext cx="46800" cy="979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4C686B2-9502-42E5-A960-F0E0A78C6A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11322" y="2569003"/>
                  <a:ext cx="82440" cy="10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B46E2FE-8A64-463E-9AF6-93A1563C9460}"/>
              </a:ext>
            </a:extLst>
          </p:cNvPr>
          <p:cNvGrpSpPr/>
          <p:nvPr/>
        </p:nvGrpSpPr>
        <p:grpSpPr>
          <a:xfrm>
            <a:off x="4505522" y="3490243"/>
            <a:ext cx="1139040" cy="634320"/>
            <a:chOff x="4505522" y="3490243"/>
            <a:chExt cx="1139040" cy="63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DEE67EF-44CD-4C00-884B-1BBEFF18F249}"/>
                    </a:ext>
                  </a:extLst>
                </p14:cNvPr>
                <p14:cNvContentPartPr/>
                <p14:nvPr/>
              </p14:nvContentPartPr>
              <p14:xfrm>
                <a:off x="4505522" y="3490243"/>
                <a:ext cx="90720" cy="556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DEE67EF-44CD-4C00-884B-1BBEFF18F24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87522" y="3472243"/>
                  <a:ext cx="12636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9F04F26-9C2F-40A1-842D-7046CEC9C272}"/>
                    </a:ext>
                  </a:extLst>
                </p14:cNvPr>
                <p14:cNvContentPartPr/>
                <p14:nvPr/>
              </p14:nvContentPartPr>
              <p14:xfrm>
                <a:off x="4634402" y="3747283"/>
                <a:ext cx="184680" cy="246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9F04F26-9C2F-40A1-842D-7046CEC9C27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16367" y="3729257"/>
                  <a:ext cx="220390" cy="281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6DC953B-0D23-47F2-98BD-39237845424D}"/>
                    </a:ext>
                  </a:extLst>
                </p14:cNvPr>
                <p14:cNvContentPartPr/>
                <p14:nvPr/>
              </p14:nvContentPartPr>
              <p14:xfrm>
                <a:off x="4867682" y="3714523"/>
                <a:ext cx="181440" cy="2844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6DC953B-0D23-47F2-98BD-39237845424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49682" y="3696523"/>
                  <a:ext cx="2170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2F0B2C2-41BD-4811-BB4E-162BFC075F4F}"/>
                    </a:ext>
                  </a:extLst>
                </p14:cNvPr>
                <p14:cNvContentPartPr/>
                <p14:nvPr/>
              </p14:nvContentPartPr>
              <p14:xfrm>
                <a:off x="5135882" y="3876883"/>
                <a:ext cx="232200" cy="247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2F0B2C2-41BD-4811-BB4E-162BFC075F4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17882" y="3858883"/>
                  <a:ext cx="267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CAAAFFB-4C4A-4961-9560-7C8616C73D68}"/>
                    </a:ext>
                  </a:extLst>
                </p14:cNvPr>
                <p14:cNvContentPartPr/>
                <p14:nvPr/>
              </p14:nvContentPartPr>
              <p14:xfrm>
                <a:off x="5435402" y="3874363"/>
                <a:ext cx="209160" cy="244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CAAAFFB-4C4A-4961-9560-7C8616C73D6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17402" y="3856363"/>
                  <a:ext cx="24480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02D684D-50F6-4F24-A93C-76C8D54D1B8E}"/>
              </a:ext>
            </a:extLst>
          </p:cNvPr>
          <p:cNvGrpSpPr/>
          <p:nvPr/>
        </p:nvGrpSpPr>
        <p:grpSpPr>
          <a:xfrm>
            <a:off x="4424522" y="2399803"/>
            <a:ext cx="310320" cy="120240"/>
            <a:chOff x="4424522" y="2399803"/>
            <a:chExt cx="310320" cy="12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416DEC3-DDA3-4678-9060-1AD328D7C64E}"/>
                    </a:ext>
                  </a:extLst>
                </p14:cNvPr>
                <p14:cNvContentPartPr/>
                <p14:nvPr/>
              </p14:nvContentPartPr>
              <p14:xfrm>
                <a:off x="4428842" y="2399803"/>
                <a:ext cx="286200" cy="180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416DEC3-DDA3-4678-9060-1AD328D7C64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10842" y="2381803"/>
                  <a:ext cx="321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0E91B8B-A17C-4FDF-AF8C-447EA673B088}"/>
                    </a:ext>
                  </a:extLst>
                </p14:cNvPr>
                <p14:cNvContentPartPr/>
                <p14:nvPr/>
              </p14:nvContentPartPr>
              <p14:xfrm>
                <a:off x="4424522" y="2468203"/>
                <a:ext cx="310320" cy="51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0E91B8B-A17C-4FDF-AF8C-447EA673B08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06522" y="2450203"/>
                  <a:ext cx="34596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B37ABBB-F6DB-46A4-87B7-3B6E17F7B09F}"/>
              </a:ext>
            </a:extLst>
          </p:cNvPr>
          <p:cNvGrpSpPr/>
          <p:nvPr/>
        </p:nvGrpSpPr>
        <p:grpSpPr>
          <a:xfrm>
            <a:off x="8197682" y="3802003"/>
            <a:ext cx="4029840" cy="1751760"/>
            <a:chOff x="8197682" y="3802003"/>
            <a:chExt cx="4029840" cy="175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D71EE09-0D6D-4D99-9DAD-757C6160F72C}"/>
                    </a:ext>
                  </a:extLst>
                </p14:cNvPr>
                <p14:cNvContentPartPr/>
                <p14:nvPr/>
              </p14:nvContentPartPr>
              <p14:xfrm>
                <a:off x="8673242" y="4543603"/>
                <a:ext cx="888120" cy="638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D71EE09-0D6D-4D99-9DAD-757C6160F72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55242" y="4525603"/>
                  <a:ext cx="92376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E2C13FB-A6EB-43B4-A866-03684E8E16AE}"/>
                    </a:ext>
                  </a:extLst>
                </p14:cNvPr>
                <p14:cNvContentPartPr/>
                <p14:nvPr/>
              </p14:nvContentPartPr>
              <p14:xfrm>
                <a:off x="8686202" y="4625683"/>
                <a:ext cx="304200" cy="358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E2C13FB-A6EB-43B4-A866-03684E8E16A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68202" y="4607665"/>
                  <a:ext cx="339840" cy="394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EB3B901-7790-4267-B07E-3D0E82D3192B}"/>
                    </a:ext>
                  </a:extLst>
                </p14:cNvPr>
                <p14:cNvContentPartPr/>
                <p14:nvPr/>
              </p14:nvContentPartPr>
              <p14:xfrm>
                <a:off x="8784122" y="4662043"/>
                <a:ext cx="304560" cy="372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EB3B901-7790-4267-B07E-3D0E82D3192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766122" y="4644043"/>
                  <a:ext cx="3402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EC2A326-C0F3-4142-A444-510FD646C730}"/>
                    </a:ext>
                  </a:extLst>
                </p14:cNvPr>
                <p14:cNvContentPartPr/>
                <p14:nvPr/>
              </p14:nvContentPartPr>
              <p14:xfrm>
                <a:off x="9032162" y="4711723"/>
                <a:ext cx="329760" cy="350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EC2A326-C0F3-4142-A444-510FD646C73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14162" y="4693741"/>
                  <a:ext cx="365400" cy="386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8F87CB6-0730-402D-98DE-4313F5CB1CCD}"/>
                    </a:ext>
                  </a:extLst>
                </p14:cNvPr>
                <p14:cNvContentPartPr/>
                <p14:nvPr/>
              </p14:nvContentPartPr>
              <p14:xfrm>
                <a:off x="9313322" y="4761043"/>
                <a:ext cx="168840" cy="4032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8F87CB6-0730-402D-98DE-4313F5CB1CC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95322" y="4743043"/>
                  <a:ext cx="2044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A52B826-B7D4-4905-8BB5-BF4D0FEDEB0B}"/>
                    </a:ext>
                  </a:extLst>
                </p14:cNvPr>
                <p14:cNvContentPartPr/>
                <p14:nvPr/>
              </p14:nvContentPartPr>
              <p14:xfrm>
                <a:off x="9827402" y="4907563"/>
                <a:ext cx="66600" cy="253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A52B826-B7D4-4905-8BB5-BF4D0FEDEB0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09402" y="4889563"/>
                  <a:ext cx="1022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844E17B-2798-4778-A7A3-7D1D09AAEBEE}"/>
                    </a:ext>
                  </a:extLst>
                </p14:cNvPr>
                <p14:cNvContentPartPr/>
                <p14:nvPr/>
              </p14:nvContentPartPr>
              <p14:xfrm>
                <a:off x="10007042" y="4964803"/>
                <a:ext cx="122400" cy="155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844E17B-2798-4778-A7A3-7D1D09AAEBE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89042" y="4946803"/>
                  <a:ext cx="158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D617731-C9DB-4ECA-8BEB-AC9B5A237933}"/>
                    </a:ext>
                  </a:extLst>
                </p14:cNvPr>
                <p14:cNvContentPartPr/>
                <p14:nvPr/>
              </p14:nvContentPartPr>
              <p14:xfrm>
                <a:off x="10263002" y="4991803"/>
                <a:ext cx="110880" cy="1458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D617731-C9DB-4ECA-8BEB-AC9B5A23793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45002" y="4973803"/>
                  <a:ext cx="146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1D804DC-0DB5-4340-8D3D-CC8260F510BC}"/>
                    </a:ext>
                  </a:extLst>
                </p14:cNvPr>
                <p14:cNvContentPartPr/>
                <p14:nvPr/>
              </p14:nvContentPartPr>
              <p14:xfrm>
                <a:off x="10469642" y="5045083"/>
                <a:ext cx="241200" cy="120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1D804DC-0DB5-4340-8D3D-CC8260F510B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51642" y="5027083"/>
                  <a:ext cx="276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F76B80E-E74E-41C7-8C44-EBACFC26DF4C}"/>
                    </a:ext>
                  </a:extLst>
                </p14:cNvPr>
                <p14:cNvContentPartPr/>
                <p14:nvPr/>
              </p14:nvContentPartPr>
              <p14:xfrm>
                <a:off x="10785362" y="5000443"/>
                <a:ext cx="240120" cy="181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F76B80E-E74E-41C7-8C44-EBACFC26DF4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67362" y="4982443"/>
                  <a:ext cx="275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57186B7-CEA9-400B-A6C8-A2EB5B92B41A}"/>
                    </a:ext>
                  </a:extLst>
                </p14:cNvPr>
                <p14:cNvContentPartPr/>
                <p14:nvPr/>
              </p14:nvContentPartPr>
              <p14:xfrm>
                <a:off x="11444882" y="5047243"/>
                <a:ext cx="118440" cy="227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57186B7-CEA9-400B-A6C8-A2EB5B92B41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426882" y="5029243"/>
                  <a:ext cx="1540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3783ED8-DE7A-4189-A0EF-DC5F862053DA}"/>
                    </a:ext>
                  </a:extLst>
                </p14:cNvPr>
                <p14:cNvContentPartPr/>
                <p14:nvPr/>
              </p14:nvContentPartPr>
              <p14:xfrm>
                <a:off x="11640362" y="5209603"/>
                <a:ext cx="12960" cy="58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3783ED8-DE7A-4189-A0EF-DC5F862053D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621848" y="5191603"/>
                  <a:ext cx="49618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2AC0EC6-5C7A-4913-8818-636B0BE93638}"/>
                    </a:ext>
                  </a:extLst>
                </p14:cNvPr>
                <p14:cNvContentPartPr/>
                <p14:nvPr/>
              </p14:nvContentPartPr>
              <p14:xfrm>
                <a:off x="11754122" y="5064523"/>
                <a:ext cx="78480" cy="222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2AC0EC6-5C7A-4913-8818-636B0BE9363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736122" y="5046523"/>
                  <a:ext cx="114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81B6435-B435-487B-B121-0B4AAB6556B9}"/>
                    </a:ext>
                  </a:extLst>
                </p14:cNvPr>
                <p14:cNvContentPartPr/>
                <p14:nvPr/>
              </p14:nvContentPartPr>
              <p14:xfrm>
                <a:off x="11793362" y="5021323"/>
                <a:ext cx="434160" cy="233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81B6435-B435-487B-B121-0B4AAB6556B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775362" y="5003351"/>
                  <a:ext cx="469800" cy="268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0A8542D-3122-4D33-91CF-471D363AB2FA}"/>
                    </a:ext>
                  </a:extLst>
                </p14:cNvPr>
                <p14:cNvContentPartPr/>
                <p14:nvPr/>
              </p14:nvContentPartPr>
              <p14:xfrm>
                <a:off x="8627882" y="3938443"/>
                <a:ext cx="979920" cy="648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0A8542D-3122-4D33-91CF-471D363AB2F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609882" y="3920443"/>
                  <a:ext cx="1015560" cy="6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49E2C47-5CF2-42C9-A995-C672152F3701}"/>
                    </a:ext>
                  </a:extLst>
                </p14:cNvPr>
                <p14:cNvContentPartPr/>
                <p14:nvPr/>
              </p14:nvContentPartPr>
              <p14:xfrm>
                <a:off x="11266322" y="4370803"/>
                <a:ext cx="143280" cy="270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49E2C47-5CF2-42C9-A995-C672152F370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248277" y="4352803"/>
                  <a:ext cx="17901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92AC1B3-2375-45FF-A80F-E304BE925F0F}"/>
                    </a:ext>
                  </a:extLst>
                </p14:cNvPr>
                <p14:cNvContentPartPr/>
                <p14:nvPr/>
              </p14:nvContentPartPr>
              <p14:xfrm>
                <a:off x="11452442" y="4567003"/>
                <a:ext cx="25560" cy="748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92AC1B3-2375-45FF-A80F-E304BE925F0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434185" y="4548916"/>
                  <a:ext cx="61709" cy="1106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05AEABF-92A3-41F2-8524-65F40DD23130}"/>
                    </a:ext>
                  </a:extLst>
                </p14:cNvPr>
                <p14:cNvContentPartPr/>
                <p14:nvPr/>
              </p14:nvContentPartPr>
              <p14:xfrm>
                <a:off x="11615522" y="4455403"/>
                <a:ext cx="102960" cy="236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05AEABF-92A3-41F2-8524-65F40DD2313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597522" y="4437430"/>
                  <a:ext cx="138600" cy="272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4AF484C-6AE0-4C18-A82E-052F912A18EC}"/>
                    </a:ext>
                  </a:extLst>
                </p14:cNvPr>
                <p14:cNvContentPartPr/>
                <p14:nvPr/>
              </p14:nvContentPartPr>
              <p14:xfrm>
                <a:off x="11664122" y="4405723"/>
                <a:ext cx="173160" cy="71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4AF484C-6AE0-4C18-A82E-052F912A18E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646122" y="4387723"/>
                  <a:ext cx="208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A3FDB8B-A843-4ABD-B307-4D92A8933BFF}"/>
                    </a:ext>
                  </a:extLst>
                </p14:cNvPr>
                <p14:cNvContentPartPr/>
                <p14:nvPr/>
              </p14:nvContentPartPr>
              <p14:xfrm>
                <a:off x="11922242" y="4410043"/>
                <a:ext cx="195120" cy="271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A3FDB8B-A843-4ABD-B307-4D92A8933BF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904242" y="4392043"/>
                  <a:ext cx="2307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57939C3-0B60-4CA8-9F54-696AF2470256}"/>
                    </a:ext>
                  </a:extLst>
                </p14:cNvPr>
                <p14:cNvContentPartPr/>
                <p14:nvPr/>
              </p14:nvContentPartPr>
              <p14:xfrm>
                <a:off x="9823802" y="4194043"/>
                <a:ext cx="50040" cy="288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57939C3-0B60-4CA8-9F54-696AF247025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05802" y="4176043"/>
                  <a:ext cx="856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46E9D80-7B0B-4CF6-8DDB-09EDAA3C63F3}"/>
                    </a:ext>
                  </a:extLst>
                </p14:cNvPr>
                <p14:cNvContentPartPr/>
                <p14:nvPr/>
              </p14:nvContentPartPr>
              <p14:xfrm>
                <a:off x="9915602" y="4342363"/>
                <a:ext cx="160920" cy="171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46E9D80-7B0B-4CF6-8DDB-09EDAA3C63F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897602" y="4324401"/>
                  <a:ext cx="196560" cy="206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FBB6EC8-78E9-4FBB-936F-49C310247661}"/>
                    </a:ext>
                  </a:extLst>
                </p14:cNvPr>
                <p14:cNvContentPartPr/>
                <p14:nvPr/>
              </p14:nvContentPartPr>
              <p14:xfrm>
                <a:off x="10154642" y="4334443"/>
                <a:ext cx="132480" cy="206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FBB6EC8-78E9-4FBB-936F-49C3102476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36642" y="4316443"/>
                  <a:ext cx="1681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5035030-C5DF-4056-ACFE-206A37EF53DF}"/>
                    </a:ext>
                  </a:extLst>
                </p14:cNvPr>
                <p14:cNvContentPartPr/>
                <p14:nvPr/>
              </p14:nvContentPartPr>
              <p14:xfrm>
                <a:off x="10351202" y="4420843"/>
                <a:ext cx="157320" cy="183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5035030-C5DF-4056-ACFE-206A37EF53D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33161" y="4402843"/>
                  <a:ext cx="193042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49A0765-6EDD-4DD5-91B3-5F875FF6E0BD}"/>
                    </a:ext>
                  </a:extLst>
                </p14:cNvPr>
                <p14:cNvContentPartPr/>
                <p14:nvPr/>
              </p14:nvContentPartPr>
              <p14:xfrm>
                <a:off x="10535882" y="4393123"/>
                <a:ext cx="212400" cy="2210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49A0765-6EDD-4DD5-91B3-5F875FF6E0B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17851" y="4375123"/>
                  <a:ext cx="248101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D79B749-50F7-4A28-8789-F9ADD4DE58E2}"/>
                    </a:ext>
                  </a:extLst>
                </p14:cNvPr>
                <p14:cNvContentPartPr/>
                <p14:nvPr/>
              </p14:nvContentPartPr>
              <p14:xfrm>
                <a:off x="8197682" y="3802003"/>
                <a:ext cx="320400" cy="1751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D79B749-50F7-4A28-8789-F9ADD4DE58E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79702" y="3784003"/>
                  <a:ext cx="356000" cy="178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937970B-057F-424E-B1FF-B7734C674BB3}"/>
              </a:ext>
            </a:extLst>
          </p:cNvPr>
          <p:cNvGrpSpPr/>
          <p:nvPr/>
        </p:nvGrpSpPr>
        <p:grpSpPr>
          <a:xfrm>
            <a:off x="6872522" y="4077763"/>
            <a:ext cx="773280" cy="458280"/>
            <a:chOff x="6872522" y="4077763"/>
            <a:chExt cx="773280" cy="45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BD2BBC8-73FD-4791-ABC6-893DCC330888}"/>
                    </a:ext>
                  </a:extLst>
                </p14:cNvPr>
                <p14:cNvContentPartPr/>
                <p14:nvPr/>
              </p14:nvContentPartPr>
              <p14:xfrm>
                <a:off x="6872522" y="4077763"/>
                <a:ext cx="158400" cy="458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BD2BBC8-73FD-4791-ABC6-893DCC33088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54522" y="4059777"/>
                  <a:ext cx="194040" cy="493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4CCFD96-D15C-4134-BB77-3DD44E63EABF}"/>
                    </a:ext>
                  </a:extLst>
                </p14:cNvPr>
                <p14:cNvContentPartPr/>
                <p14:nvPr/>
              </p14:nvContentPartPr>
              <p14:xfrm>
                <a:off x="7119482" y="4308883"/>
                <a:ext cx="185760" cy="203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4CCFD96-D15C-4134-BB77-3DD44E63EAB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01482" y="4290915"/>
                  <a:ext cx="221400" cy="239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768AD4D-D40A-4FB1-8441-89EC2B3F5A5B}"/>
                    </a:ext>
                  </a:extLst>
                </p14:cNvPr>
                <p14:cNvContentPartPr/>
                <p14:nvPr/>
              </p14:nvContentPartPr>
              <p14:xfrm>
                <a:off x="7404962" y="4223923"/>
                <a:ext cx="240840" cy="3009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768AD4D-D40A-4FB1-8441-89EC2B3F5A5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86962" y="4205923"/>
                  <a:ext cx="27648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64B4A46-D9BC-442F-85AB-3A438471F246}"/>
              </a:ext>
            </a:extLst>
          </p:cNvPr>
          <p:cNvGrpSpPr/>
          <p:nvPr/>
        </p:nvGrpSpPr>
        <p:grpSpPr>
          <a:xfrm>
            <a:off x="6973682" y="4864003"/>
            <a:ext cx="623520" cy="336960"/>
            <a:chOff x="6973682" y="4864003"/>
            <a:chExt cx="62352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B802BA6-0092-4E3B-AB31-DCB0DE80E071}"/>
                    </a:ext>
                  </a:extLst>
                </p14:cNvPr>
                <p14:cNvContentPartPr/>
                <p14:nvPr/>
              </p14:nvContentPartPr>
              <p14:xfrm>
                <a:off x="6973682" y="4864003"/>
                <a:ext cx="238680" cy="256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B802BA6-0092-4E3B-AB31-DCB0DE80E07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55709" y="4846003"/>
                  <a:ext cx="274266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17789E4-15FE-4A7E-8200-4D041109C1C1}"/>
                    </a:ext>
                  </a:extLst>
                </p14:cNvPr>
                <p14:cNvContentPartPr/>
                <p14:nvPr/>
              </p14:nvContentPartPr>
              <p14:xfrm>
                <a:off x="7321082" y="4970923"/>
                <a:ext cx="276120" cy="230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17789E4-15FE-4A7E-8200-4D041109C1C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303082" y="4952923"/>
                  <a:ext cx="31176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D3C680D-896C-4F81-860D-BF6314E5D798}"/>
              </a:ext>
            </a:extLst>
          </p:cNvPr>
          <p:cNvGrpSpPr/>
          <p:nvPr/>
        </p:nvGrpSpPr>
        <p:grpSpPr>
          <a:xfrm>
            <a:off x="74642" y="2857723"/>
            <a:ext cx="3304800" cy="1162080"/>
            <a:chOff x="74642" y="2857723"/>
            <a:chExt cx="3304800" cy="11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C9B29B7-21DE-4B0A-B0F3-F4CB3E92AAFB}"/>
                    </a:ext>
                  </a:extLst>
                </p14:cNvPr>
                <p14:cNvContentPartPr/>
                <p14:nvPr/>
              </p14:nvContentPartPr>
              <p14:xfrm>
                <a:off x="464162" y="3360643"/>
                <a:ext cx="49320" cy="465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C9B29B7-21DE-4B0A-B0F3-F4CB3E92AAF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46162" y="3342643"/>
                  <a:ext cx="8496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8B1429F-FF83-4D11-B078-934662C07728}"/>
                    </a:ext>
                  </a:extLst>
                </p14:cNvPr>
                <p14:cNvContentPartPr/>
                <p14:nvPr/>
              </p14:nvContentPartPr>
              <p14:xfrm>
                <a:off x="590882" y="3575203"/>
                <a:ext cx="178200" cy="183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8B1429F-FF83-4D11-B078-934662C0772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2918" y="3557203"/>
                  <a:ext cx="213768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F2F535-321B-46A4-9055-A49670B691E9}"/>
                    </a:ext>
                  </a:extLst>
                </p14:cNvPr>
                <p14:cNvContentPartPr/>
                <p14:nvPr/>
              </p14:nvContentPartPr>
              <p14:xfrm>
                <a:off x="862322" y="3618043"/>
                <a:ext cx="134640" cy="185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F2F535-321B-46A4-9055-A49670B691E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44370" y="3600008"/>
                  <a:ext cx="170185" cy="220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7735730-B694-438F-8CAB-72E091E37686}"/>
                    </a:ext>
                  </a:extLst>
                </p14:cNvPr>
                <p14:cNvContentPartPr/>
                <p14:nvPr/>
              </p14:nvContentPartPr>
              <p14:xfrm>
                <a:off x="1192082" y="3779683"/>
                <a:ext cx="246240" cy="168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7735730-B694-438F-8CAB-72E091E3768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74056" y="3761683"/>
                  <a:ext cx="281932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0168003-220A-464F-B1BE-4E904E0B2C47}"/>
                    </a:ext>
                  </a:extLst>
                </p14:cNvPr>
                <p14:cNvContentPartPr/>
                <p14:nvPr/>
              </p14:nvContentPartPr>
              <p14:xfrm>
                <a:off x="1535162" y="3790843"/>
                <a:ext cx="327600" cy="228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0168003-220A-464F-B1BE-4E904E0B2C4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517162" y="3772843"/>
                  <a:ext cx="363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58A70CE-2E49-49C3-A3D7-F20A9F73A5CB}"/>
                    </a:ext>
                  </a:extLst>
                </p14:cNvPr>
                <p14:cNvContentPartPr/>
                <p14:nvPr/>
              </p14:nvContentPartPr>
              <p14:xfrm>
                <a:off x="183722" y="2901283"/>
                <a:ext cx="65520" cy="312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58A70CE-2E49-49C3-A3D7-F20A9F73A5C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65722" y="2883304"/>
                  <a:ext cx="101160" cy="347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3DE8B7B-C92B-469E-B079-4EDDE72A27EA}"/>
                    </a:ext>
                  </a:extLst>
                </p14:cNvPr>
                <p14:cNvContentPartPr/>
                <p14:nvPr/>
              </p14:nvContentPartPr>
              <p14:xfrm>
                <a:off x="74642" y="2857723"/>
                <a:ext cx="324720" cy="5090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3DE8B7B-C92B-469E-B079-4EDDE72A27E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642" y="2839710"/>
                  <a:ext cx="360360" cy="544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4C975E9-0362-4C55-A6C4-4092F713514D}"/>
                    </a:ext>
                  </a:extLst>
                </p14:cNvPr>
                <p14:cNvContentPartPr/>
                <p14:nvPr/>
              </p14:nvContentPartPr>
              <p14:xfrm>
                <a:off x="637322" y="2991643"/>
                <a:ext cx="95400" cy="347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4C975E9-0362-4C55-A6C4-4092F713514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19322" y="2973662"/>
                  <a:ext cx="131040" cy="383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E44692C-F19D-40A0-88F4-AC87A5880AFF}"/>
                    </a:ext>
                  </a:extLst>
                </p14:cNvPr>
                <p14:cNvContentPartPr/>
                <p14:nvPr/>
              </p14:nvContentPartPr>
              <p14:xfrm>
                <a:off x="752522" y="3055363"/>
                <a:ext cx="247320" cy="2484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E44692C-F19D-40A0-88F4-AC87A5880AF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4522" y="3037363"/>
                  <a:ext cx="282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1E3AA8F-EED1-4F93-A6F8-9791EA028032}"/>
                    </a:ext>
                  </a:extLst>
                </p14:cNvPr>
                <p14:cNvContentPartPr/>
                <p14:nvPr/>
              </p14:nvContentPartPr>
              <p14:xfrm>
                <a:off x="994802" y="3141043"/>
                <a:ext cx="78840" cy="198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1E3AA8F-EED1-4F93-A6F8-9791EA02803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76719" y="3123010"/>
                  <a:ext cx="114643" cy="233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4294A8B-4E01-4C28-83DB-C1CBA2ECB2ED}"/>
                    </a:ext>
                  </a:extLst>
                </p14:cNvPr>
                <p14:cNvContentPartPr/>
                <p14:nvPr/>
              </p14:nvContentPartPr>
              <p14:xfrm>
                <a:off x="1185242" y="3211603"/>
                <a:ext cx="190440" cy="174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4294A8B-4E01-4C28-83DB-C1CBA2ECB2E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67242" y="3193640"/>
                  <a:ext cx="226080" cy="209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A3C9385-1230-4C41-9DF0-15DED1102DD6}"/>
                    </a:ext>
                  </a:extLst>
                </p14:cNvPr>
                <p14:cNvContentPartPr/>
                <p14:nvPr/>
              </p14:nvContentPartPr>
              <p14:xfrm>
                <a:off x="1434722" y="3230683"/>
                <a:ext cx="97200" cy="1879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A3C9385-1230-4C41-9DF0-15DED1102DD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16722" y="3212648"/>
                  <a:ext cx="132840" cy="223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F7D9830-AB16-4D16-B32F-C60229516EAE}"/>
                    </a:ext>
                  </a:extLst>
                </p14:cNvPr>
                <p14:cNvContentPartPr/>
                <p14:nvPr/>
              </p14:nvContentPartPr>
              <p14:xfrm>
                <a:off x="1620842" y="3228523"/>
                <a:ext cx="493920" cy="261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F7D9830-AB16-4D16-B32F-C60229516EA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02842" y="3210523"/>
                  <a:ext cx="5295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17D9971-B3A7-411B-8EC4-08B9BC352FA1}"/>
                    </a:ext>
                  </a:extLst>
                </p14:cNvPr>
                <p14:cNvContentPartPr/>
                <p14:nvPr/>
              </p14:nvContentPartPr>
              <p14:xfrm>
                <a:off x="2026922" y="3358123"/>
                <a:ext cx="506520" cy="177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17D9971-B3A7-411B-8EC4-08B9BC352FA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008922" y="3340123"/>
                  <a:ext cx="542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99E72A4-C29A-4B4C-B74A-8E70B87F0F3C}"/>
                    </a:ext>
                  </a:extLst>
                </p14:cNvPr>
                <p14:cNvContentPartPr/>
                <p14:nvPr/>
              </p14:nvContentPartPr>
              <p14:xfrm>
                <a:off x="2566922" y="3301963"/>
                <a:ext cx="812520" cy="453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99E72A4-C29A-4B4C-B74A-8E70B87F0F3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548922" y="3283949"/>
                  <a:ext cx="848160" cy="4889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E138F91-8447-4634-89DF-D006AF07E326}"/>
              </a:ext>
            </a:extLst>
          </p:cNvPr>
          <p:cNvGrpSpPr/>
          <p:nvPr/>
        </p:nvGrpSpPr>
        <p:grpSpPr>
          <a:xfrm>
            <a:off x="93002" y="4723243"/>
            <a:ext cx="1272600" cy="703440"/>
            <a:chOff x="93002" y="4723243"/>
            <a:chExt cx="1272600" cy="70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FD853CE-1A41-4F8C-9AF4-7D71FA2C0D53}"/>
                    </a:ext>
                  </a:extLst>
                </p14:cNvPr>
                <p14:cNvContentPartPr/>
                <p14:nvPr/>
              </p14:nvContentPartPr>
              <p14:xfrm>
                <a:off x="181922" y="4887043"/>
                <a:ext cx="198360" cy="2192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FD853CE-1A41-4F8C-9AF4-7D71FA2C0D5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63922" y="4869043"/>
                  <a:ext cx="234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56718F6-6A9D-4D14-A78B-FACB52A78854}"/>
                    </a:ext>
                  </a:extLst>
                </p14:cNvPr>
                <p14:cNvContentPartPr/>
                <p14:nvPr/>
              </p14:nvContentPartPr>
              <p14:xfrm>
                <a:off x="93002" y="4723243"/>
                <a:ext cx="365040" cy="480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56718F6-6A9D-4D14-A78B-FACB52A7885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5002" y="4705243"/>
                  <a:ext cx="40068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9558031-CCA3-488B-9C36-CC94DA713923}"/>
                    </a:ext>
                  </a:extLst>
                </p14:cNvPr>
                <p14:cNvContentPartPr/>
                <p14:nvPr/>
              </p14:nvContentPartPr>
              <p14:xfrm>
                <a:off x="605282" y="4943923"/>
                <a:ext cx="95400" cy="482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9558031-CCA3-488B-9C36-CC94DA71392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7282" y="4925923"/>
                  <a:ext cx="1310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50AB037-D51A-4EAB-8C72-2F8377CD7E70}"/>
                    </a:ext>
                  </a:extLst>
                </p14:cNvPr>
                <p14:cNvContentPartPr/>
                <p14:nvPr/>
              </p14:nvContentPartPr>
              <p14:xfrm>
                <a:off x="608882" y="4877323"/>
                <a:ext cx="184680" cy="268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50AB037-D51A-4EAB-8C72-2F8377CD7E7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90882" y="4859299"/>
                  <a:ext cx="220320" cy="304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55051B0-8D41-46F4-93F2-70CA6D23A95B}"/>
                    </a:ext>
                  </a:extLst>
                </p14:cNvPr>
                <p14:cNvContentPartPr/>
                <p14:nvPr/>
              </p14:nvContentPartPr>
              <p14:xfrm>
                <a:off x="972842" y="4878763"/>
                <a:ext cx="97920" cy="3416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55051B0-8D41-46F4-93F2-70CA6D23A95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4842" y="4860763"/>
                  <a:ext cx="1335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6436013-82FE-4B37-949B-CCB61B148FF3}"/>
                    </a:ext>
                  </a:extLst>
                </p14:cNvPr>
                <p14:cNvContentPartPr/>
                <p14:nvPr/>
              </p14:nvContentPartPr>
              <p14:xfrm>
                <a:off x="1109642" y="4881643"/>
                <a:ext cx="255960" cy="3412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6436013-82FE-4B37-949B-CCB61B148FF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91642" y="4863643"/>
                  <a:ext cx="291600" cy="37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0CD6420-44FD-4291-86D9-FFE7A834E6F2}"/>
              </a:ext>
            </a:extLst>
          </p:cNvPr>
          <p:cNvGrpSpPr/>
          <p:nvPr/>
        </p:nvGrpSpPr>
        <p:grpSpPr>
          <a:xfrm>
            <a:off x="1803002" y="4790563"/>
            <a:ext cx="2542320" cy="627840"/>
            <a:chOff x="1803002" y="4790563"/>
            <a:chExt cx="2542320" cy="62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6905319-7090-4AA9-8FC0-FC921A092DFA}"/>
                    </a:ext>
                  </a:extLst>
                </p14:cNvPr>
                <p14:cNvContentPartPr/>
                <p14:nvPr/>
              </p14:nvContentPartPr>
              <p14:xfrm>
                <a:off x="1803002" y="4970923"/>
                <a:ext cx="1125000" cy="4474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6905319-7090-4AA9-8FC0-FC921A092DF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785002" y="4952923"/>
                  <a:ext cx="116064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C07F277-6563-4267-994B-6676407FD377}"/>
                    </a:ext>
                  </a:extLst>
                </p14:cNvPr>
                <p14:cNvContentPartPr/>
                <p14:nvPr/>
              </p14:nvContentPartPr>
              <p14:xfrm>
                <a:off x="2960402" y="5083603"/>
                <a:ext cx="856080" cy="165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C07F277-6563-4267-994B-6676407FD37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942410" y="5065603"/>
                  <a:ext cx="891705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FCAA738-3B64-479E-BF2D-622842177E96}"/>
                    </a:ext>
                  </a:extLst>
                </p14:cNvPr>
                <p14:cNvContentPartPr/>
                <p14:nvPr/>
              </p14:nvContentPartPr>
              <p14:xfrm>
                <a:off x="3854642" y="5047243"/>
                <a:ext cx="77400" cy="1396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FCAA738-3B64-479E-BF2D-622842177E9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36642" y="5029243"/>
                  <a:ext cx="113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F414D2F-A81D-4F88-80A1-73388FFD5BFE}"/>
                    </a:ext>
                  </a:extLst>
                </p14:cNvPr>
                <p14:cNvContentPartPr/>
                <p14:nvPr/>
              </p14:nvContentPartPr>
              <p14:xfrm>
                <a:off x="4024562" y="5067043"/>
                <a:ext cx="28800" cy="1339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F414D2F-A81D-4F88-80A1-73388FFD5BF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006562" y="5049043"/>
                  <a:ext cx="64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1DF44A7-FFE9-42A5-94E1-CB3007C659DC}"/>
                    </a:ext>
                  </a:extLst>
                </p14:cNvPr>
                <p14:cNvContentPartPr/>
                <p14:nvPr/>
              </p14:nvContentPartPr>
              <p14:xfrm>
                <a:off x="4168202" y="4790563"/>
                <a:ext cx="177120" cy="4482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1DF44A7-FFE9-42A5-94E1-CB3007C659D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150202" y="4772563"/>
                  <a:ext cx="212760" cy="48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2775978-0728-4E16-A617-4DF3631E892D}"/>
              </a:ext>
            </a:extLst>
          </p:cNvPr>
          <p:cNvGrpSpPr/>
          <p:nvPr/>
        </p:nvGrpSpPr>
        <p:grpSpPr>
          <a:xfrm>
            <a:off x="778802" y="5665003"/>
            <a:ext cx="5301000" cy="1084680"/>
            <a:chOff x="778802" y="5665003"/>
            <a:chExt cx="5301000" cy="10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9D09139-8BCB-4A81-8250-880057C686AE}"/>
                    </a:ext>
                  </a:extLst>
                </p14:cNvPr>
                <p14:cNvContentPartPr/>
                <p14:nvPr/>
              </p14:nvContentPartPr>
              <p14:xfrm>
                <a:off x="778802" y="5665003"/>
                <a:ext cx="16920" cy="357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9D09139-8BCB-4A81-8250-880057C686A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60802" y="5647003"/>
                  <a:ext cx="525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34973C2-E731-4E52-8A7F-0DE67D533A30}"/>
                    </a:ext>
                  </a:extLst>
                </p14:cNvPr>
                <p14:cNvContentPartPr/>
                <p14:nvPr/>
              </p14:nvContentPartPr>
              <p14:xfrm>
                <a:off x="905162" y="5689843"/>
                <a:ext cx="74160" cy="3495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34973C2-E731-4E52-8A7F-0DE67D533A3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87162" y="5671843"/>
                  <a:ext cx="1098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6D05E66-23AE-4ADD-9EB6-884C25428182}"/>
                    </a:ext>
                  </a:extLst>
                </p14:cNvPr>
                <p14:cNvContentPartPr/>
                <p14:nvPr/>
              </p14:nvContentPartPr>
              <p14:xfrm>
                <a:off x="833882" y="5888923"/>
                <a:ext cx="205920" cy="669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6D05E66-23AE-4ADD-9EB6-884C2542818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15850" y="5870923"/>
                  <a:ext cx="241622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2C1E152-67C0-48DC-9C94-DBECBC114444}"/>
                    </a:ext>
                  </a:extLst>
                </p14:cNvPr>
                <p14:cNvContentPartPr/>
                <p14:nvPr/>
              </p14:nvContentPartPr>
              <p14:xfrm>
                <a:off x="1098122" y="5823403"/>
                <a:ext cx="180720" cy="1922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2C1E152-67C0-48DC-9C94-DBECBC11444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0122" y="5805403"/>
                  <a:ext cx="216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5EF2A6E-D305-4D94-902B-050565FC8564}"/>
                    </a:ext>
                  </a:extLst>
                </p14:cNvPr>
                <p14:cNvContentPartPr/>
                <p14:nvPr/>
              </p14:nvContentPartPr>
              <p14:xfrm>
                <a:off x="1347602" y="5888563"/>
                <a:ext cx="233280" cy="1616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5EF2A6E-D305-4D94-902B-050565FC856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329602" y="5870563"/>
                  <a:ext cx="268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37FE598-31CF-4DC6-A277-825068B462EC}"/>
                    </a:ext>
                  </a:extLst>
                </p14:cNvPr>
                <p14:cNvContentPartPr/>
                <p14:nvPr/>
              </p14:nvContentPartPr>
              <p14:xfrm>
                <a:off x="1621922" y="5913403"/>
                <a:ext cx="128880" cy="2217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37FE598-31CF-4DC6-A277-825068B462E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03922" y="5895403"/>
                  <a:ext cx="164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BA4AB16-F447-4BE8-8CE6-6ECA05D490B7}"/>
                    </a:ext>
                  </a:extLst>
                </p14:cNvPr>
                <p14:cNvContentPartPr/>
                <p14:nvPr/>
              </p14:nvContentPartPr>
              <p14:xfrm>
                <a:off x="1822442" y="5716843"/>
                <a:ext cx="139320" cy="3664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BA4AB16-F447-4BE8-8CE6-6ECA05D490B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804442" y="5698843"/>
                  <a:ext cx="1749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DEDC899-D1B8-4B1A-BAE2-647120746999}"/>
                    </a:ext>
                  </a:extLst>
                </p14:cNvPr>
                <p14:cNvContentPartPr/>
                <p14:nvPr/>
              </p14:nvContentPartPr>
              <p14:xfrm>
                <a:off x="2386562" y="5724403"/>
                <a:ext cx="32400" cy="3956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DEDC899-D1B8-4B1A-BAE2-64712074699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68760" y="5706403"/>
                  <a:ext cx="67648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9E2A96A-3D27-4E1A-97A2-94DDD27CA2D7}"/>
                    </a:ext>
                  </a:extLst>
                </p14:cNvPr>
                <p14:cNvContentPartPr/>
                <p14:nvPr/>
              </p14:nvContentPartPr>
              <p14:xfrm>
                <a:off x="2340842" y="5969563"/>
                <a:ext cx="379440" cy="1998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9E2A96A-3D27-4E1A-97A2-94DDD27CA2D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22825" y="5951563"/>
                  <a:ext cx="415114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E38903C-A404-41AD-BAC3-D996D9753B4A}"/>
                    </a:ext>
                  </a:extLst>
                </p14:cNvPr>
                <p14:cNvContentPartPr/>
                <p14:nvPr/>
              </p14:nvContentPartPr>
              <p14:xfrm>
                <a:off x="2757362" y="6002683"/>
                <a:ext cx="441360" cy="176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E38903C-A404-41AD-BAC3-D996D9753B4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739362" y="5984683"/>
                  <a:ext cx="477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4EED08C-F20E-49F3-AEAC-B37F424A14EC}"/>
                    </a:ext>
                  </a:extLst>
                </p14:cNvPr>
                <p14:cNvContentPartPr/>
                <p14:nvPr/>
              </p14:nvContentPartPr>
              <p14:xfrm>
                <a:off x="3518042" y="5796043"/>
                <a:ext cx="749520" cy="3571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4EED08C-F20E-49F3-AEAC-B37F424A14E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500051" y="5778043"/>
                  <a:ext cx="785143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0CB4053-7FB6-48DC-9F23-4D82C17CC2A2}"/>
                    </a:ext>
                  </a:extLst>
                </p14:cNvPr>
                <p14:cNvContentPartPr/>
                <p14:nvPr/>
              </p14:nvContentPartPr>
              <p14:xfrm>
                <a:off x="4305002" y="6025723"/>
                <a:ext cx="284760" cy="183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0CB4053-7FB6-48DC-9F23-4D82C17CC2A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287002" y="6007723"/>
                  <a:ext cx="320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C28ADBC-A98A-4498-82E4-B2754E035A23}"/>
                    </a:ext>
                  </a:extLst>
                </p14:cNvPr>
                <p14:cNvContentPartPr/>
                <p14:nvPr/>
              </p14:nvContentPartPr>
              <p14:xfrm>
                <a:off x="4626842" y="5981803"/>
                <a:ext cx="857520" cy="4006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C28ADBC-A98A-4498-82E4-B2754E035A2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08842" y="5963803"/>
                  <a:ext cx="8931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1ABD3CD-49B8-4597-8514-B11CF9E20210}"/>
                    </a:ext>
                  </a:extLst>
                </p14:cNvPr>
                <p14:cNvContentPartPr/>
                <p14:nvPr/>
              </p14:nvContentPartPr>
              <p14:xfrm>
                <a:off x="5520362" y="5987563"/>
                <a:ext cx="300960" cy="1674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1ABD3CD-49B8-4597-8514-B11CF9E2021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502362" y="5969563"/>
                  <a:ext cx="336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B2C6536-BA27-495E-8D08-D96AAEA1FCBC}"/>
                    </a:ext>
                  </a:extLst>
                </p14:cNvPr>
                <p14:cNvContentPartPr/>
                <p14:nvPr/>
              </p14:nvContentPartPr>
              <p14:xfrm>
                <a:off x="5902682" y="5679043"/>
                <a:ext cx="177120" cy="4870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B2C6536-BA27-495E-8D08-D96AAEA1FCB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84682" y="5661043"/>
                  <a:ext cx="21276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0A7CF9C-6CB2-4861-9782-AF7F1D38F5F6}"/>
                    </a:ext>
                  </a:extLst>
                </p14:cNvPr>
                <p14:cNvContentPartPr/>
                <p14:nvPr/>
              </p14:nvContentPartPr>
              <p14:xfrm>
                <a:off x="1108202" y="6399403"/>
                <a:ext cx="317520" cy="3153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0A7CF9C-6CB2-4861-9782-AF7F1D38F5F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90182" y="6381424"/>
                  <a:ext cx="353200" cy="350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44C6BA4-9007-4638-A301-AD3B8871E15C}"/>
                    </a:ext>
                  </a:extLst>
                </p14:cNvPr>
                <p14:cNvContentPartPr/>
                <p14:nvPr/>
              </p14:nvContentPartPr>
              <p14:xfrm>
                <a:off x="1390802" y="6481483"/>
                <a:ext cx="55080" cy="268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44C6BA4-9007-4638-A301-AD3B8871E15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372684" y="6463507"/>
                  <a:ext cx="90954" cy="303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66F5ACD-904C-41E8-92FD-DE15FD65E6D7}"/>
                    </a:ext>
                  </a:extLst>
                </p14:cNvPr>
                <p14:cNvContentPartPr/>
                <p14:nvPr/>
              </p14:nvContentPartPr>
              <p14:xfrm>
                <a:off x="1558202" y="6506683"/>
                <a:ext cx="136800" cy="213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66F5ACD-904C-41E8-92FD-DE15FD65E6D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540202" y="6488653"/>
                  <a:ext cx="172440" cy="249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850FFB7-3783-48BE-97F2-E113A22AE048}"/>
                    </a:ext>
                  </a:extLst>
                </p14:cNvPr>
                <p14:cNvContentPartPr/>
                <p14:nvPr/>
              </p14:nvContentPartPr>
              <p14:xfrm>
                <a:off x="1972922" y="6538003"/>
                <a:ext cx="554760" cy="511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850FFB7-3783-48BE-97F2-E113A22AE04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954910" y="6520003"/>
                  <a:ext cx="590423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7D947BF-143C-4405-96A3-7F37C7BCDA6C}"/>
                    </a:ext>
                  </a:extLst>
                </p14:cNvPr>
                <p14:cNvContentPartPr/>
                <p14:nvPr/>
              </p14:nvContentPartPr>
              <p14:xfrm>
                <a:off x="2381522" y="6479683"/>
                <a:ext cx="209160" cy="2368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7D947BF-143C-4405-96A3-7F37C7BCDA6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363522" y="6461683"/>
                  <a:ext cx="244800" cy="27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4C72BD0A-46BE-42B8-9367-9D3080AAED47}"/>
                  </a:ext>
                </a:extLst>
              </p14:cNvPr>
              <p14:cNvContentPartPr/>
              <p14:nvPr/>
            </p14:nvContentPartPr>
            <p14:xfrm>
              <a:off x="4836362" y="6499843"/>
              <a:ext cx="83160" cy="23112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4C72BD0A-46BE-42B8-9367-9D3080AAED47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818362" y="6481871"/>
                <a:ext cx="118800" cy="266705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1A1324C-1AF6-46A2-BF46-CD403B4B8CE1}"/>
              </a:ext>
            </a:extLst>
          </p:cNvPr>
          <p:cNvGrpSpPr/>
          <p:nvPr/>
        </p:nvGrpSpPr>
        <p:grpSpPr>
          <a:xfrm>
            <a:off x="5470322" y="6354403"/>
            <a:ext cx="738360" cy="346680"/>
            <a:chOff x="5470322" y="6354403"/>
            <a:chExt cx="738360" cy="34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4BE2F12-4AAD-4346-A43B-888D478BBFB7}"/>
                    </a:ext>
                  </a:extLst>
                </p14:cNvPr>
                <p14:cNvContentPartPr/>
                <p14:nvPr/>
              </p14:nvContentPartPr>
              <p14:xfrm>
                <a:off x="5470322" y="6354403"/>
                <a:ext cx="50400" cy="2984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4BE2F12-4AAD-4346-A43B-888D478BBFB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452450" y="6336381"/>
                  <a:ext cx="85787" cy="334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3D03D26-CC53-4BDC-BDCE-2CC5B7E4AE1C}"/>
                    </a:ext>
                  </a:extLst>
                </p14:cNvPr>
                <p14:cNvContentPartPr/>
                <p14:nvPr/>
              </p14:nvContentPartPr>
              <p14:xfrm>
                <a:off x="5609282" y="6407683"/>
                <a:ext cx="52560" cy="2934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3D03D26-CC53-4BDC-BDCE-2CC5B7E4AE1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591282" y="6389661"/>
                  <a:ext cx="88200" cy="329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F8C7226-B694-4A04-82CC-18FE22995D2E}"/>
                    </a:ext>
                  </a:extLst>
                </p14:cNvPr>
                <p14:cNvContentPartPr/>
                <p14:nvPr/>
              </p14:nvContentPartPr>
              <p14:xfrm>
                <a:off x="5607122" y="6501643"/>
                <a:ext cx="224280" cy="1227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F8C7226-B694-4A04-82CC-18FE22995D2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589151" y="6483643"/>
                  <a:ext cx="259863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B1383D5-0BBC-4C16-8382-80F1CAD9E844}"/>
                    </a:ext>
                  </a:extLst>
                </p14:cNvPr>
                <p14:cNvContentPartPr/>
                <p14:nvPr/>
              </p14:nvContentPartPr>
              <p14:xfrm>
                <a:off x="5819522" y="6435043"/>
                <a:ext cx="389160" cy="2462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B1383D5-0BBC-4C16-8382-80F1CAD9E84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801539" y="6417043"/>
                  <a:ext cx="424767" cy="28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9E42472F-0914-476B-8DEC-92EF6D61C1C0}"/>
                  </a:ext>
                </a:extLst>
              </p14:cNvPr>
              <p14:cNvContentPartPr/>
              <p14:nvPr/>
            </p14:nvContentPartPr>
            <p14:xfrm>
              <a:off x="6555362" y="5926363"/>
              <a:ext cx="955800" cy="16632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9E42472F-0914-476B-8DEC-92EF6D61C1C0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537362" y="5908402"/>
                <a:ext cx="991440" cy="201883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A6731F6-6D3D-49DD-B1C2-3FAE4D1685B8}"/>
              </a:ext>
            </a:extLst>
          </p:cNvPr>
          <p:cNvGrpSpPr/>
          <p:nvPr/>
        </p:nvGrpSpPr>
        <p:grpSpPr>
          <a:xfrm>
            <a:off x="8025602" y="5925643"/>
            <a:ext cx="1010520" cy="413640"/>
            <a:chOff x="8025602" y="5925643"/>
            <a:chExt cx="101052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F42708E-52D2-4806-97D1-CFFC15BBEC72}"/>
                    </a:ext>
                  </a:extLst>
                </p14:cNvPr>
                <p14:cNvContentPartPr/>
                <p14:nvPr/>
              </p14:nvContentPartPr>
              <p14:xfrm>
                <a:off x="8025602" y="5925643"/>
                <a:ext cx="89280" cy="4136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F42708E-52D2-4806-97D1-CFFC15BBEC7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07602" y="5907643"/>
                  <a:ext cx="1249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1067D0F-2886-44C7-91C1-7AEF85290060}"/>
                    </a:ext>
                  </a:extLst>
                </p14:cNvPr>
                <p14:cNvContentPartPr/>
                <p14:nvPr/>
              </p14:nvContentPartPr>
              <p14:xfrm>
                <a:off x="8039642" y="5962723"/>
                <a:ext cx="268200" cy="2732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1067D0F-2886-44C7-91C1-7AEF8529006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21642" y="5944723"/>
                  <a:ext cx="3038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FC418FD-28B9-4792-B4C1-7AA8435428B8}"/>
                    </a:ext>
                  </a:extLst>
                </p14:cNvPr>
                <p14:cNvContentPartPr/>
                <p14:nvPr/>
              </p14:nvContentPartPr>
              <p14:xfrm>
                <a:off x="8555882" y="6040843"/>
                <a:ext cx="480240" cy="2462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FC418FD-28B9-4792-B4C1-7AA8435428B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537882" y="6022843"/>
                  <a:ext cx="51588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AA481F9-FFC5-4133-AB26-21C444A1D680}"/>
              </a:ext>
            </a:extLst>
          </p:cNvPr>
          <p:cNvGrpSpPr/>
          <p:nvPr/>
        </p:nvGrpSpPr>
        <p:grpSpPr>
          <a:xfrm>
            <a:off x="9550202" y="6054883"/>
            <a:ext cx="2282400" cy="740520"/>
            <a:chOff x="9550202" y="6054883"/>
            <a:chExt cx="2282400" cy="74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7047CC9-F5D4-44AE-A347-424717845256}"/>
                    </a:ext>
                  </a:extLst>
                </p14:cNvPr>
                <p14:cNvContentPartPr/>
                <p14:nvPr/>
              </p14:nvContentPartPr>
              <p14:xfrm>
                <a:off x="9550202" y="6054883"/>
                <a:ext cx="79200" cy="3574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7047CC9-F5D4-44AE-A347-42471784525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532202" y="6036883"/>
                  <a:ext cx="1148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5705A80-2C87-4C07-9D01-AA586BF8FE01}"/>
                    </a:ext>
                  </a:extLst>
                </p14:cNvPr>
                <p14:cNvContentPartPr/>
                <p14:nvPr/>
              </p14:nvContentPartPr>
              <p14:xfrm>
                <a:off x="9581882" y="6113563"/>
                <a:ext cx="236880" cy="2628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5705A80-2C87-4C07-9D01-AA586BF8FE0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63882" y="6095563"/>
                  <a:ext cx="2725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583CAF8-1493-41A7-868B-B675B0244440}"/>
                    </a:ext>
                  </a:extLst>
                </p14:cNvPr>
                <p14:cNvContentPartPr/>
                <p14:nvPr/>
              </p14:nvContentPartPr>
              <p14:xfrm>
                <a:off x="9872402" y="6146323"/>
                <a:ext cx="177120" cy="2142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583CAF8-1493-41A7-868B-B675B024444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854439" y="6128323"/>
                  <a:ext cx="212688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04862F3-00B3-40D3-87EC-D40D02F5B2ED}"/>
                    </a:ext>
                  </a:extLst>
                </p14:cNvPr>
                <p14:cNvContentPartPr/>
                <p14:nvPr/>
              </p14:nvContentPartPr>
              <p14:xfrm>
                <a:off x="10154282" y="6144163"/>
                <a:ext cx="145800" cy="2527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04862F3-00B3-40D3-87EC-D40D02F5B2E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136282" y="6126163"/>
                  <a:ext cx="1814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5A15D3F-7A11-4CBC-B932-391306A04A3B}"/>
                    </a:ext>
                  </a:extLst>
                </p14:cNvPr>
                <p14:cNvContentPartPr/>
                <p14:nvPr/>
              </p14:nvContentPartPr>
              <p14:xfrm>
                <a:off x="10274162" y="6128323"/>
                <a:ext cx="345600" cy="2527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5A15D3F-7A11-4CBC-B932-391306A04A3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256162" y="6110323"/>
                  <a:ext cx="3812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1E781C0-23AF-4D4E-B6FA-7AB08976CE3A}"/>
                    </a:ext>
                  </a:extLst>
                </p14:cNvPr>
                <p14:cNvContentPartPr/>
                <p14:nvPr/>
              </p14:nvContentPartPr>
              <p14:xfrm>
                <a:off x="10757642" y="6099523"/>
                <a:ext cx="473400" cy="4327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1E781C0-23AF-4D4E-B6FA-7AB08976CE3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739628" y="6081508"/>
                  <a:ext cx="509067" cy="468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2A683B6-D444-419A-9FF0-0C7BA715B2ED}"/>
                    </a:ext>
                  </a:extLst>
                </p14:cNvPr>
                <p14:cNvContentPartPr/>
                <p14:nvPr/>
              </p14:nvContentPartPr>
              <p14:xfrm>
                <a:off x="11300882" y="6126163"/>
                <a:ext cx="47520" cy="3135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2A683B6-D444-419A-9FF0-0C7BA715B2E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82882" y="6108163"/>
                  <a:ext cx="831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0AD6707-11BC-473F-8943-39CE70D47B96}"/>
                    </a:ext>
                  </a:extLst>
                </p14:cNvPr>
                <p14:cNvContentPartPr/>
                <p14:nvPr/>
              </p14:nvContentPartPr>
              <p14:xfrm>
                <a:off x="11206922" y="6179083"/>
                <a:ext cx="625680" cy="3510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0AD6707-11BC-473F-8943-39CE70D47B9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188932" y="6161083"/>
                  <a:ext cx="6613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69BE787-B0F6-4F7D-A009-B846E9C13E8B}"/>
                    </a:ext>
                  </a:extLst>
                </p14:cNvPr>
                <p14:cNvContentPartPr/>
                <p14:nvPr/>
              </p14:nvContentPartPr>
              <p14:xfrm>
                <a:off x="11145362" y="6688123"/>
                <a:ext cx="399600" cy="1072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69BE787-B0F6-4F7D-A009-B846E9C13E8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127362" y="6670123"/>
                  <a:ext cx="435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DCFD3CC-B7F1-4740-8E9A-97910351A417}"/>
                    </a:ext>
                  </a:extLst>
                </p14:cNvPr>
                <p14:cNvContentPartPr/>
                <p14:nvPr/>
              </p14:nvContentPartPr>
              <p14:xfrm>
                <a:off x="10121522" y="6553843"/>
                <a:ext cx="208080" cy="291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DCFD3CC-B7F1-4740-8E9A-97910351A41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103553" y="6535843"/>
                  <a:ext cx="243658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008A1D5-88B5-4473-B61B-9F0A353C1ED4}"/>
                    </a:ext>
                  </a:extLst>
                </p14:cNvPr>
                <p14:cNvContentPartPr/>
                <p14:nvPr/>
              </p14:nvContentPartPr>
              <p14:xfrm>
                <a:off x="10023242" y="6560323"/>
                <a:ext cx="256680" cy="799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008A1D5-88B5-4473-B61B-9F0A353C1ED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005242" y="6542404"/>
                  <a:ext cx="292320" cy="11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F4BB778-A218-4371-B31A-E1C201FC7B08}"/>
              </a:ext>
            </a:extLst>
          </p:cNvPr>
          <p:cNvGrpSpPr/>
          <p:nvPr/>
        </p:nvGrpSpPr>
        <p:grpSpPr>
          <a:xfrm>
            <a:off x="2880122" y="6390403"/>
            <a:ext cx="1449720" cy="351360"/>
            <a:chOff x="2880122" y="6390403"/>
            <a:chExt cx="144972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C0ABFB9-5C34-401F-B3B3-F054F3903B12}"/>
                    </a:ext>
                  </a:extLst>
                </p14:cNvPr>
                <p14:cNvContentPartPr/>
                <p14:nvPr/>
              </p14:nvContentPartPr>
              <p14:xfrm>
                <a:off x="2880122" y="6439723"/>
                <a:ext cx="257400" cy="2592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C0ABFB9-5C34-401F-B3B3-F054F3903B1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862097" y="6421723"/>
                  <a:ext cx="29309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EA222DB-FDF1-4609-9CD8-6D960BC974D0}"/>
                    </a:ext>
                  </a:extLst>
                </p14:cNvPr>
                <p14:cNvContentPartPr/>
                <p14:nvPr/>
              </p14:nvContentPartPr>
              <p14:xfrm>
                <a:off x="3139682" y="6450883"/>
                <a:ext cx="42840" cy="2908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EA222DB-FDF1-4609-9CD8-6D960BC974D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121682" y="6432883"/>
                  <a:ext cx="784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FD8896B-1AAF-4B7E-9931-A41FB41AED9D}"/>
                    </a:ext>
                  </a:extLst>
                </p14:cNvPr>
                <p14:cNvContentPartPr/>
                <p14:nvPr/>
              </p14:nvContentPartPr>
              <p14:xfrm>
                <a:off x="3301322" y="6493723"/>
                <a:ext cx="155520" cy="2084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FD8896B-1AAF-4B7E-9931-A41FB41AED9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283322" y="6475754"/>
                  <a:ext cx="191160" cy="244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2E9E7E3-D620-4FEA-B7F9-8B287006DE93}"/>
                    </a:ext>
                  </a:extLst>
                </p14:cNvPr>
                <p14:cNvContentPartPr/>
                <p14:nvPr/>
              </p14:nvContentPartPr>
              <p14:xfrm>
                <a:off x="3531722" y="6468163"/>
                <a:ext cx="151200" cy="194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2E9E7E3-D620-4FEA-B7F9-8B287006DE9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513679" y="6450196"/>
                  <a:ext cx="186925" cy="230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E7FB287-D7EA-44D4-9A67-5A5065F975CE}"/>
                    </a:ext>
                  </a:extLst>
                </p14:cNvPr>
                <p14:cNvContentPartPr/>
                <p14:nvPr/>
              </p14:nvContentPartPr>
              <p14:xfrm>
                <a:off x="3806042" y="6486163"/>
                <a:ext cx="80640" cy="1886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E7FB287-D7EA-44D4-9A67-5A5065F975C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788042" y="6468163"/>
                  <a:ext cx="116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0C04AD0-D73A-4ED3-BA3D-E060D8D17BD6}"/>
                    </a:ext>
                  </a:extLst>
                </p14:cNvPr>
                <p14:cNvContentPartPr/>
                <p14:nvPr/>
              </p14:nvContentPartPr>
              <p14:xfrm>
                <a:off x="3881282" y="6409483"/>
                <a:ext cx="355320" cy="2376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0C04AD0-D73A-4ED3-BA3D-E060D8D17BD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863282" y="6391483"/>
                  <a:ext cx="390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078F031-7D0F-4E6B-8FEE-E3ABAF6A520E}"/>
                    </a:ext>
                  </a:extLst>
                </p14:cNvPr>
                <p14:cNvContentPartPr/>
                <p14:nvPr/>
              </p14:nvContentPartPr>
              <p14:xfrm>
                <a:off x="3750962" y="6390403"/>
                <a:ext cx="360" cy="3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078F031-7D0F-4E6B-8FEE-E3ABAF6A520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732962" y="637240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8D77499-3395-465D-947F-F15B9F0DE387}"/>
                    </a:ext>
                  </a:extLst>
                </p14:cNvPr>
                <p14:cNvContentPartPr/>
                <p14:nvPr/>
              </p14:nvContentPartPr>
              <p14:xfrm>
                <a:off x="4023122" y="6494443"/>
                <a:ext cx="141840" cy="201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8D77499-3395-465D-947F-F15B9F0DE38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005122" y="6476443"/>
                  <a:ext cx="177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BF0F795-74BD-4CFE-8710-BC0616F7AD06}"/>
                    </a:ext>
                  </a:extLst>
                </p14:cNvPr>
                <p14:cNvContentPartPr/>
                <p14:nvPr/>
              </p14:nvContentPartPr>
              <p14:xfrm>
                <a:off x="4149482" y="6484363"/>
                <a:ext cx="110880" cy="1857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BF0F795-74BD-4CFE-8710-BC0616F7AD0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131482" y="6466363"/>
                  <a:ext cx="146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186C1E9-DB52-42B0-B042-3AED23BFE8AF}"/>
                    </a:ext>
                  </a:extLst>
                </p14:cNvPr>
                <p14:cNvContentPartPr/>
                <p14:nvPr/>
              </p14:nvContentPartPr>
              <p14:xfrm>
                <a:off x="4272242" y="6577603"/>
                <a:ext cx="57600" cy="1292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186C1E9-DB52-42B0-B042-3AED23BFE8A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254242" y="6559603"/>
                  <a:ext cx="9324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AE7FB38-3F62-4306-B271-9E4CE40BF5FB}"/>
              </a:ext>
            </a:extLst>
          </p:cNvPr>
          <p:cNvGrpSpPr/>
          <p:nvPr/>
        </p:nvGrpSpPr>
        <p:grpSpPr>
          <a:xfrm>
            <a:off x="6308762" y="6558883"/>
            <a:ext cx="190440" cy="138240"/>
            <a:chOff x="6308762" y="6558883"/>
            <a:chExt cx="190440" cy="13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9EE5015-01D8-4469-844C-8E7893D20B0D}"/>
                    </a:ext>
                  </a:extLst>
                </p14:cNvPr>
                <p14:cNvContentPartPr/>
                <p14:nvPr/>
              </p14:nvContentPartPr>
              <p14:xfrm>
                <a:off x="6308762" y="6558883"/>
                <a:ext cx="91800" cy="1382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9EE5015-01D8-4469-844C-8E7893D20B0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290762" y="6540836"/>
                  <a:ext cx="127440" cy="173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F84BBF4-84CE-49C9-AD3E-0B7C7700E980}"/>
                    </a:ext>
                  </a:extLst>
                </p14:cNvPr>
                <p14:cNvContentPartPr/>
                <p14:nvPr/>
              </p14:nvContentPartPr>
              <p14:xfrm>
                <a:off x="6409922" y="6577963"/>
                <a:ext cx="89280" cy="874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F84BBF4-84CE-49C9-AD3E-0B7C7700E98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391922" y="6559889"/>
                  <a:ext cx="124920" cy="123267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878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20E81B-DAB1-4DC8-8459-B79A9DAC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13</a:t>
            </a:fld>
            <a:endParaRPr lang="tr-T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6345DAD-95AD-43E6-AC14-FA4C261E0F95}"/>
                  </a:ext>
                </a:extLst>
              </p14:cNvPr>
              <p14:cNvContentPartPr/>
              <p14:nvPr/>
            </p14:nvContentPartPr>
            <p14:xfrm>
              <a:off x="6917882" y="3381523"/>
              <a:ext cx="621360" cy="39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6345DAD-95AD-43E6-AC14-FA4C261E0F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9882" y="3363358"/>
                <a:ext cx="657000" cy="75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8EED64D-C3AC-4A61-926A-AE16FDE93062}"/>
                  </a:ext>
                </a:extLst>
              </p14:cNvPr>
              <p14:cNvContentPartPr/>
              <p14:nvPr/>
            </p14:nvContentPartPr>
            <p14:xfrm>
              <a:off x="2125922" y="3470083"/>
              <a:ext cx="946440" cy="9475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8EED64D-C3AC-4A61-926A-AE16FDE930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7922" y="3452083"/>
                <a:ext cx="982080" cy="9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75823CE-96DC-4762-B064-771566E4EE65}"/>
                  </a:ext>
                </a:extLst>
              </p14:cNvPr>
              <p14:cNvContentPartPr/>
              <p14:nvPr/>
            </p14:nvContentPartPr>
            <p14:xfrm>
              <a:off x="4927802" y="3606883"/>
              <a:ext cx="1759680" cy="5122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75823CE-96DC-4762-B064-771566E4EE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9802" y="3588870"/>
                <a:ext cx="1795320" cy="547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EE2B306B-9167-4C74-B834-BCB3D5DB4B41}"/>
                  </a:ext>
                </a:extLst>
              </p14:cNvPr>
              <p14:cNvContentPartPr/>
              <p14:nvPr/>
            </p14:nvContentPartPr>
            <p14:xfrm>
              <a:off x="7345922" y="4223203"/>
              <a:ext cx="7920" cy="2808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EE2B306B-9167-4C74-B834-BCB3D5DB4B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27922" y="4205203"/>
                <a:ext cx="435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9B39F824-8C28-4F0F-B365-47BAA03FE7AE}"/>
                  </a:ext>
                </a:extLst>
              </p14:cNvPr>
              <p14:cNvContentPartPr/>
              <p14:nvPr/>
            </p14:nvContentPartPr>
            <p14:xfrm>
              <a:off x="9829562" y="5792443"/>
              <a:ext cx="415440" cy="10332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9B39F824-8C28-4F0F-B365-47BAA03FE7A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11578" y="5774443"/>
                <a:ext cx="451049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8ADFFBE5-04CB-4863-AF77-4FD55C3FC6A4}"/>
                  </a:ext>
                </a:extLst>
              </p14:cNvPr>
              <p14:cNvContentPartPr/>
              <p14:nvPr/>
            </p14:nvContentPartPr>
            <p14:xfrm>
              <a:off x="3413282" y="1820770"/>
              <a:ext cx="16200" cy="1872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8ADFFBE5-04CB-4863-AF77-4FD55C3FC6A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95282" y="1802417"/>
                <a:ext cx="51840" cy="55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874378E-EF23-4023-A00F-B3B725B19CEE}"/>
                  </a:ext>
                </a:extLst>
              </p14:cNvPr>
              <p14:cNvContentPartPr/>
              <p14:nvPr/>
            </p14:nvContentPartPr>
            <p14:xfrm>
              <a:off x="2896322" y="459403"/>
              <a:ext cx="335160" cy="12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874378E-EF23-4023-A00F-B3B725B19CE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78322" y="441403"/>
                <a:ext cx="3708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F83706-A199-4D98-8502-92EBB7578FFB}"/>
                  </a:ext>
                </a:extLst>
              </p14:cNvPr>
              <p14:cNvContentPartPr/>
              <p14:nvPr/>
            </p14:nvContentPartPr>
            <p14:xfrm>
              <a:off x="10371362" y="3085243"/>
              <a:ext cx="112680" cy="2833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F83706-A199-4D98-8502-92EBB7578F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53362" y="3067243"/>
                <a:ext cx="14832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B2C37D-543E-46A1-BE74-4D0BF414A9C5}"/>
                  </a:ext>
                </a:extLst>
              </p14:cNvPr>
              <p14:cNvContentPartPr/>
              <p14:nvPr/>
            </p14:nvContentPartPr>
            <p14:xfrm>
              <a:off x="10543802" y="3115843"/>
              <a:ext cx="193680" cy="2167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B2C37D-543E-46A1-BE74-4D0BF414A9C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525802" y="3097843"/>
                <a:ext cx="2293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6FE32D-A27E-4766-8DB0-AEB924B2BF8A}"/>
                  </a:ext>
                </a:extLst>
              </p14:cNvPr>
              <p14:cNvContentPartPr/>
              <p14:nvPr/>
            </p14:nvContentPartPr>
            <p14:xfrm>
              <a:off x="10869602" y="3141763"/>
              <a:ext cx="200160" cy="1994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6FE32D-A27E-4766-8DB0-AEB924B2BF8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851602" y="3123763"/>
                <a:ext cx="2358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5F544EB-379A-46CA-9C90-F985FA835040}"/>
                  </a:ext>
                </a:extLst>
              </p14:cNvPr>
              <p14:cNvContentPartPr/>
              <p14:nvPr/>
            </p14:nvContentPartPr>
            <p14:xfrm>
              <a:off x="11134202" y="3137083"/>
              <a:ext cx="649440" cy="2757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5F544EB-379A-46CA-9C90-F985FA83504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116202" y="3119083"/>
                <a:ext cx="6850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00261C2-2EE3-4B17-97B3-D0862A951152}"/>
                  </a:ext>
                </a:extLst>
              </p14:cNvPr>
              <p14:cNvContentPartPr/>
              <p14:nvPr/>
            </p14:nvContentPartPr>
            <p14:xfrm>
              <a:off x="8550482" y="3057163"/>
              <a:ext cx="247320" cy="225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00261C2-2EE3-4B17-97B3-D0862A9511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32482" y="3039163"/>
                <a:ext cx="2829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8550699-35B6-4565-BD17-8059EDE2FAE3}"/>
                  </a:ext>
                </a:extLst>
              </p14:cNvPr>
              <p14:cNvContentPartPr/>
              <p14:nvPr/>
            </p14:nvContentPartPr>
            <p14:xfrm>
              <a:off x="8923802" y="3114043"/>
              <a:ext cx="144360" cy="162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8550699-35B6-4565-BD17-8059EDE2FAE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05802" y="3096043"/>
                <a:ext cx="1800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34E7D29-C0C7-45F6-8498-22DEECC1D02D}"/>
                  </a:ext>
                </a:extLst>
              </p14:cNvPr>
              <p14:cNvContentPartPr/>
              <p14:nvPr/>
            </p14:nvContentPartPr>
            <p14:xfrm>
              <a:off x="9204602" y="3062563"/>
              <a:ext cx="650880" cy="3038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34E7D29-C0C7-45F6-8498-22DEECC1D02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86602" y="3044584"/>
                <a:ext cx="686520" cy="339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BA14F84-6D6B-47F9-AC84-00F04C284A5D}"/>
                  </a:ext>
                </a:extLst>
              </p14:cNvPr>
              <p14:cNvContentPartPr/>
              <p14:nvPr/>
            </p14:nvContentPartPr>
            <p14:xfrm>
              <a:off x="8439962" y="3630643"/>
              <a:ext cx="399960" cy="295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BA14F84-6D6B-47F9-AC84-00F04C284A5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21962" y="3612643"/>
                <a:ext cx="4356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2FFF753-AAA4-4942-B113-97E8B7B94577}"/>
                  </a:ext>
                </a:extLst>
              </p14:cNvPr>
              <p14:cNvContentPartPr/>
              <p14:nvPr/>
            </p14:nvContentPartPr>
            <p14:xfrm>
              <a:off x="8288762" y="3695803"/>
              <a:ext cx="473760" cy="878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2FFF753-AAA4-4942-B113-97E8B7B9457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70762" y="3677803"/>
                <a:ext cx="5094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1A0BC56-36C6-4AC0-9760-48B3E1FB9593}"/>
                  </a:ext>
                </a:extLst>
              </p14:cNvPr>
              <p14:cNvContentPartPr/>
              <p14:nvPr/>
            </p14:nvContentPartPr>
            <p14:xfrm>
              <a:off x="7998602" y="3067963"/>
              <a:ext cx="192960" cy="3355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1A0BC56-36C6-4AC0-9760-48B3E1FB959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80636" y="3049944"/>
                <a:ext cx="228534" cy="371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CF220CF-EF9E-4A81-B4AC-38373B3AD00E}"/>
                  </a:ext>
                </a:extLst>
              </p14:cNvPr>
              <p14:cNvContentPartPr/>
              <p14:nvPr/>
            </p14:nvContentPartPr>
            <p14:xfrm>
              <a:off x="8133962" y="3316723"/>
              <a:ext cx="19440" cy="3222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CF220CF-EF9E-4A81-B4AC-38373B3AD00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116289" y="3298723"/>
                <a:ext cx="54432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700C5D1E-746E-4AB2-94D2-9E5DF45CF74A}"/>
                  </a:ext>
                </a:extLst>
              </p14:cNvPr>
              <p14:cNvContentPartPr/>
              <p14:nvPr/>
            </p14:nvContentPartPr>
            <p14:xfrm>
              <a:off x="4740962" y="5774443"/>
              <a:ext cx="1848240" cy="15084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700C5D1E-746E-4AB2-94D2-9E5DF45CF7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22962" y="5756443"/>
                <a:ext cx="18838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B44CB38F-4E2A-4CB0-908A-B751AA5F094F}"/>
                  </a:ext>
                </a:extLst>
              </p14:cNvPr>
              <p14:cNvContentPartPr/>
              <p14:nvPr/>
            </p14:nvContentPartPr>
            <p14:xfrm>
              <a:off x="7132442" y="5611003"/>
              <a:ext cx="147600" cy="21168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B44CB38F-4E2A-4CB0-908A-B751AA5F094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14486" y="5593003"/>
                <a:ext cx="183153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3E2CEA7-DECC-4F62-B810-93B73E1ADC6A}"/>
                  </a:ext>
                </a:extLst>
              </p14:cNvPr>
              <p14:cNvContentPartPr/>
              <p14:nvPr/>
            </p14:nvContentPartPr>
            <p14:xfrm>
              <a:off x="7359962" y="5769043"/>
              <a:ext cx="26640" cy="7488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3E2CEA7-DECC-4F62-B810-93B73E1ADC6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41962" y="5751043"/>
                <a:ext cx="622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A8583567-4828-4D5F-950F-EA5F17587121}"/>
                  </a:ext>
                </a:extLst>
              </p14:cNvPr>
              <p14:cNvContentPartPr/>
              <p14:nvPr/>
            </p14:nvContentPartPr>
            <p14:xfrm>
              <a:off x="7586402" y="5668963"/>
              <a:ext cx="124560" cy="14652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A8583567-4828-4D5F-950F-EA5F1758712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68402" y="5650963"/>
                <a:ext cx="1602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408F0EA-FE79-4C93-93DA-100CF51C78AF}"/>
                  </a:ext>
                </a:extLst>
              </p14:cNvPr>
              <p14:cNvContentPartPr/>
              <p14:nvPr/>
            </p14:nvContentPartPr>
            <p14:xfrm>
              <a:off x="7649402" y="5569963"/>
              <a:ext cx="96840" cy="5904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408F0EA-FE79-4C93-93DA-100CF51C78A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631402" y="5551963"/>
                <a:ext cx="1324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B504B94C-9E12-4D4F-9DAC-B7F423C70163}"/>
                  </a:ext>
                </a:extLst>
              </p14:cNvPr>
              <p14:cNvContentPartPr/>
              <p14:nvPr/>
            </p14:nvContentPartPr>
            <p14:xfrm>
              <a:off x="7819682" y="5600203"/>
              <a:ext cx="135720" cy="30456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B504B94C-9E12-4D4F-9DAC-B7F423C7016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01682" y="5582203"/>
                <a:ext cx="1713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A3FC3EF7-76A2-4F20-BE16-DDA3CA1EB386}"/>
                  </a:ext>
                </a:extLst>
              </p14:cNvPr>
              <p14:cNvContentPartPr/>
              <p14:nvPr/>
            </p14:nvContentPartPr>
            <p14:xfrm>
              <a:off x="6988802" y="5520643"/>
              <a:ext cx="214920" cy="49968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A3FC3EF7-76A2-4F20-BE16-DDA3CA1EB38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70772" y="5502656"/>
                <a:ext cx="250620" cy="535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C6C2DDB-240F-410E-8C1A-075170E66A80}"/>
                  </a:ext>
                </a:extLst>
              </p14:cNvPr>
              <p14:cNvContentPartPr/>
              <p14:nvPr/>
            </p14:nvContentPartPr>
            <p14:xfrm>
              <a:off x="8075282" y="5444683"/>
              <a:ext cx="113040" cy="53352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C6C2DDB-240F-410E-8C1A-075170E66A8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57224" y="5426671"/>
                <a:ext cx="148794" cy="569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7563255-849B-4E2C-8C52-2FFFE04BBCB7}"/>
                  </a:ext>
                </a:extLst>
              </p14:cNvPr>
              <p14:cNvContentPartPr/>
              <p14:nvPr/>
            </p14:nvContentPartPr>
            <p14:xfrm>
              <a:off x="7512962" y="6183043"/>
              <a:ext cx="32760" cy="24480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7563255-849B-4E2C-8C52-2FFFE04BBCB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494962" y="6165043"/>
                <a:ext cx="684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0F7BD4E9-0761-47D5-A704-281C96A362D7}"/>
                  </a:ext>
                </a:extLst>
              </p14:cNvPr>
              <p14:cNvContentPartPr/>
              <p14:nvPr/>
            </p14:nvContentPartPr>
            <p14:xfrm>
              <a:off x="7454642" y="6100603"/>
              <a:ext cx="146160" cy="17856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F7BD4E9-0761-47D5-A704-281C96A362D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436598" y="6082603"/>
                <a:ext cx="181888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34577F9-983B-42E0-8521-98A2BDA8270E}"/>
                  </a:ext>
                </a:extLst>
              </p14:cNvPr>
              <p14:cNvContentPartPr/>
              <p14:nvPr/>
            </p14:nvContentPartPr>
            <p14:xfrm>
              <a:off x="7679282" y="6127243"/>
              <a:ext cx="21600" cy="18324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34577F9-983B-42E0-8521-98A2BDA8270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61282" y="6109243"/>
                <a:ext cx="572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FEFD98A-22F5-4582-AC62-A7E5F1A2F7F3}"/>
                  </a:ext>
                </a:extLst>
              </p14:cNvPr>
              <p14:cNvContentPartPr/>
              <p14:nvPr/>
            </p14:nvContentPartPr>
            <p14:xfrm>
              <a:off x="7762082" y="6081883"/>
              <a:ext cx="75600" cy="19836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FEFD98A-22F5-4582-AC62-A7E5F1A2F7F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43996" y="6063883"/>
                <a:ext cx="111411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BE385470-092E-4748-A32D-E4C16C2B0ACE}"/>
                  </a:ext>
                </a:extLst>
              </p14:cNvPr>
              <p14:cNvContentPartPr/>
              <p14:nvPr/>
            </p14:nvContentPartPr>
            <p14:xfrm>
              <a:off x="7703402" y="6166843"/>
              <a:ext cx="219600" cy="5112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BE385470-092E-4748-A32D-E4C16C2B0AC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685402" y="6148843"/>
                <a:ext cx="2552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C2187E-9372-4C20-A258-63648EBAB839}"/>
                  </a:ext>
                </a:extLst>
              </p14:cNvPr>
              <p14:cNvContentPartPr/>
              <p14:nvPr/>
            </p14:nvContentPartPr>
            <p14:xfrm>
              <a:off x="1376402" y="335563"/>
              <a:ext cx="129600" cy="444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C2187E-9372-4C20-A258-63648EBAB83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58352" y="317563"/>
                <a:ext cx="165339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07F29C-714A-4AF4-ADBD-B3F77AC7D777}"/>
                  </a:ext>
                </a:extLst>
              </p14:cNvPr>
              <p14:cNvContentPartPr/>
              <p14:nvPr/>
            </p14:nvContentPartPr>
            <p14:xfrm>
              <a:off x="1587002" y="410803"/>
              <a:ext cx="119520" cy="443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07F29C-714A-4AF4-ADBD-B3F77AC7D77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569002" y="392803"/>
                <a:ext cx="15516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F3225A-D91C-43F8-AD12-8F5C5FBB77FC}"/>
                  </a:ext>
                </a:extLst>
              </p14:cNvPr>
              <p14:cNvContentPartPr/>
              <p14:nvPr/>
            </p14:nvContentPartPr>
            <p14:xfrm>
              <a:off x="1522922" y="700963"/>
              <a:ext cx="175680" cy="73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F3225A-D91C-43F8-AD12-8F5C5FBB77F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504922" y="682963"/>
                <a:ext cx="2113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752BAD9-9984-44F5-9B03-ED21DACB3B98}"/>
                  </a:ext>
                </a:extLst>
              </p14:cNvPr>
              <p14:cNvContentPartPr/>
              <p14:nvPr/>
            </p14:nvContentPartPr>
            <p14:xfrm>
              <a:off x="1787522" y="502963"/>
              <a:ext cx="501840" cy="317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752BAD9-9984-44F5-9B03-ED21DACB3B9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69522" y="484983"/>
                <a:ext cx="537480" cy="3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B25E0DE-8933-448F-94AA-9DEEEC4BA4A8}"/>
                  </a:ext>
                </a:extLst>
              </p14:cNvPr>
              <p14:cNvContentPartPr/>
              <p14:nvPr/>
            </p14:nvContentPartPr>
            <p14:xfrm>
              <a:off x="2373962" y="553723"/>
              <a:ext cx="261720" cy="191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B25E0DE-8933-448F-94AA-9DEEEC4BA4A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55962" y="535689"/>
                <a:ext cx="297360" cy="227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F9AC0F8-AEE4-4254-825D-C5DC431750F6}"/>
                  </a:ext>
                </a:extLst>
              </p14:cNvPr>
              <p14:cNvContentPartPr/>
              <p14:nvPr/>
            </p14:nvContentPartPr>
            <p14:xfrm>
              <a:off x="2743682" y="673243"/>
              <a:ext cx="218520" cy="297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F9AC0F8-AEE4-4254-825D-C5DC431750F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725682" y="655221"/>
                <a:ext cx="254160" cy="333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892467-B87D-4F0E-A4A4-D0DF5579C45A}"/>
                  </a:ext>
                </a:extLst>
              </p14:cNvPr>
              <p14:cNvContentPartPr/>
              <p14:nvPr/>
            </p14:nvContentPartPr>
            <p14:xfrm>
              <a:off x="1389002" y="1065643"/>
              <a:ext cx="1699560" cy="176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892467-B87D-4F0E-A4A4-D0DF5579C4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371002" y="1047643"/>
                <a:ext cx="17352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469788B-5DB1-4991-8E64-C4DD199D186E}"/>
                  </a:ext>
                </a:extLst>
              </p14:cNvPr>
              <p14:cNvContentPartPr/>
              <p14:nvPr/>
            </p14:nvContentPartPr>
            <p14:xfrm>
              <a:off x="1608602" y="1334923"/>
              <a:ext cx="44640" cy="348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469788B-5DB1-4991-8E64-C4DD199D186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590602" y="1316942"/>
                <a:ext cx="80280" cy="383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0A900CA-18DF-4312-8453-F1DF9FCC62EB}"/>
                  </a:ext>
                </a:extLst>
              </p14:cNvPr>
              <p14:cNvContentPartPr/>
              <p14:nvPr/>
            </p14:nvContentPartPr>
            <p14:xfrm>
              <a:off x="1647122" y="1405123"/>
              <a:ext cx="235800" cy="293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0A900CA-18DF-4312-8453-F1DF9FCC62E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629122" y="1387123"/>
                <a:ext cx="27144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C3D9681-94B6-4640-A010-BAE9B4B49472}"/>
                  </a:ext>
                </a:extLst>
              </p14:cNvPr>
              <p14:cNvContentPartPr/>
              <p14:nvPr/>
            </p14:nvContentPartPr>
            <p14:xfrm>
              <a:off x="1692122" y="1568203"/>
              <a:ext cx="307440" cy="72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C3D9681-94B6-4640-A010-BAE9B4B4947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674122" y="1550113"/>
                <a:ext cx="343080" cy="108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BFF14D-B96B-4ECD-AADC-5AB2FBE41316}"/>
                  </a:ext>
                </a:extLst>
              </p14:cNvPr>
              <p14:cNvContentPartPr/>
              <p14:nvPr/>
            </p14:nvContentPartPr>
            <p14:xfrm>
              <a:off x="1979402" y="1563523"/>
              <a:ext cx="131760" cy="148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BFF14D-B96B-4ECD-AADC-5AB2FBE4131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961402" y="1545523"/>
                <a:ext cx="1674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FBDCAC-D561-4A43-8964-6CC35E4575B9}"/>
                  </a:ext>
                </a:extLst>
              </p14:cNvPr>
              <p14:cNvContentPartPr/>
              <p14:nvPr/>
            </p14:nvContentPartPr>
            <p14:xfrm>
              <a:off x="2133482" y="1470643"/>
              <a:ext cx="623160" cy="2710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FBDCAC-D561-4A43-8964-6CC35E4575B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15482" y="1452643"/>
                <a:ext cx="6588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AB815C1-AE0B-4CAE-93F3-6E9377FA4AB4}"/>
                  </a:ext>
                </a:extLst>
              </p14:cNvPr>
              <p14:cNvContentPartPr/>
              <p14:nvPr/>
            </p14:nvContentPartPr>
            <p14:xfrm>
              <a:off x="2404562" y="1582243"/>
              <a:ext cx="251640" cy="145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AB815C1-AE0B-4CAE-93F3-6E9377FA4AB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86588" y="1564243"/>
                <a:ext cx="287229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6AE8EF2-76EF-4DF5-AED1-DEBDF0DCF450}"/>
                  </a:ext>
                </a:extLst>
              </p14:cNvPr>
              <p14:cNvContentPartPr/>
              <p14:nvPr/>
            </p14:nvContentPartPr>
            <p14:xfrm>
              <a:off x="2933402" y="1416643"/>
              <a:ext cx="322920" cy="3038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6AE8EF2-76EF-4DF5-AED1-DEBDF0DCF45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915402" y="1398643"/>
                <a:ext cx="3585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F253C20-7065-4015-B293-4CE858E6CBC1}"/>
                  </a:ext>
                </a:extLst>
              </p14:cNvPr>
              <p14:cNvContentPartPr/>
              <p14:nvPr/>
            </p14:nvContentPartPr>
            <p14:xfrm>
              <a:off x="2374682" y="1915603"/>
              <a:ext cx="306720" cy="523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F253C20-7065-4015-B293-4CE858E6CBC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56661" y="1897603"/>
                <a:ext cx="342402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FEDC0D9-1F34-4410-AE5B-33DB62DC550D}"/>
                  </a:ext>
                </a:extLst>
              </p14:cNvPr>
              <p14:cNvContentPartPr/>
              <p14:nvPr/>
            </p14:nvContentPartPr>
            <p14:xfrm>
              <a:off x="2725682" y="2711563"/>
              <a:ext cx="178560" cy="3776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FEDC0D9-1F34-4410-AE5B-33DB62DC550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707682" y="2693563"/>
                <a:ext cx="2142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D538360-31F5-429D-B8CD-3ADD240B482E}"/>
                  </a:ext>
                </a:extLst>
              </p14:cNvPr>
              <p14:cNvContentPartPr/>
              <p14:nvPr/>
            </p14:nvContentPartPr>
            <p14:xfrm>
              <a:off x="2961482" y="2855923"/>
              <a:ext cx="237240" cy="216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D538360-31F5-429D-B8CD-3ADD240B482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943482" y="2837923"/>
                <a:ext cx="2728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93960FA-341D-4E64-BE72-198DFAC7511C}"/>
                  </a:ext>
                </a:extLst>
              </p14:cNvPr>
              <p14:cNvContentPartPr/>
              <p14:nvPr/>
            </p14:nvContentPartPr>
            <p14:xfrm>
              <a:off x="3335522" y="2863483"/>
              <a:ext cx="168840" cy="2224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93960FA-341D-4E64-BE72-198DFAC7511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317560" y="2845483"/>
                <a:ext cx="204404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2AFD5B4-B8EF-428F-984E-153F531F9211}"/>
                  </a:ext>
                </a:extLst>
              </p14:cNvPr>
              <p14:cNvContentPartPr/>
              <p14:nvPr/>
            </p14:nvContentPartPr>
            <p14:xfrm>
              <a:off x="3610562" y="2994523"/>
              <a:ext cx="286200" cy="1494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2AFD5B4-B8EF-428F-984E-153F531F921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592562" y="2976480"/>
                <a:ext cx="321840" cy="185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FC27AE5-D329-43A2-AD7F-E64D039B22F6}"/>
                  </a:ext>
                </a:extLst>
              </p14:cNvPr>
              <p14:cNvContentPartPr/>
              <p14:nvPr/>
            </p14:nvContentPartPr>
            <p14:xfrm>
              <a:off x="3985682" y="2870323"/>
              <a:ext cx="311040" cy="3142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FC27AE5-D329-43A2-AD7F-E64D039B22F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967682" y="2852323"/>
                <a:ext cx="3466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B84C39D-9DF7-4009-B359-F04E905D603C}"/>
                  </a:ext>
                </a:extLst>
              </p14:cNvPr>
              <p14:cNvContentPartPr/>
              <p14:nvPr/>
            </p14:nvContentPartPr>
            <p14:xfrm>
              <a:off x="724802" y="2766283"/>
              <a:ext cx="206280" cy="2077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B84C39D-9DF7-4009-B359-F04E905D603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06802" y="2748252"/>
                <a:ext cx="241920" cy="24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23A6FEF-E554-4479-A040-BD295F61074E}"/>
                  </a:ext>
                </a:extLst>
              </p14:cNvPr>
              <p14:cNvContentPartPr/>
              <p14:nvPr/>
            </p14:nvContentPartPr>
            <p14:xfrm>
              <a:off x="1093082" y="2768443"/>
              <a:ext cx="168480" cy="1918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23A6FEF-E554-4479-A040-BD295F61074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75082" y="2750443"/>
                <a:ext cx="2041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E6D1D65-5507-423D-B0B9-A6D5D1243C74}"/>
                  </a:ext>
                </a:extLst>
              </p14:cNvPr>
              <p14:cNvContentPartPr/>
              <p14:nvPr/>
            </p14:nvContentPartPr>
            <p14:xfrm>
              <a:off x="1414202" y="2835763"/>
              <a:ext cx="700920" cy="2134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E6D1D65-5507-423D-B0B9-A6D5D1243C7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396202" y="2817763"/>
                <a:ext cx="7365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CDBF859-F877-412B-828F-3698202E1808}"/>
                  </a:ext>
                </a:extLst>
              </p14:cNvPr>
              <p14:cNvContentPartPr/>
              <p14:nvPr/>
            </p14:nvContentPartPr>
            <p14:xfrm>
              <a:off x="485042" y="3190723"/>
              <a:ext cx="676800" cy="450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CDBF859-F877-412B-828F-3698202E180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67052" y="3172723"/>
                <a:ext cx="712421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08185FF-160A-4F09-AA56-45AFFDFB0E8D}"/>
                  </a:ext>
                </a:extLst>
              </p14:cNvPr>
              <p14:cNvContentPartPr/>
              <p14:nvPr/>
            </p14:nvContentPartPr>
            <p14:xfrm>
              <a:off x="523922" y="3296563"/>
              <a:ext cx="798840" cy="716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08185FF-160A-4F09-AA56-45AFFDFB0E8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05922" y="3278563"/>
                <a:ext cx="8344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FDEDE71-AF86-43B6-B740-08F23E9D7B82}"/>
                  </a:ext>
                </a:extLst>
              </p14:cNvPr>
              <p14:cNvContentPartPr/>
              <p14:nvPr/>
            </p14:nvContentPartPr>
            <p14:xfrm>
              <a:off x="294962" y="2628403"/>
              <a:ext cx="211680" cy="3538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FDEDE71-AF86-43B6-B740-08F23E9D7B8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76962" y="2610403"/>
                <a:ext cx="24732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953981D-3AE9-45F5-ABE1-992BB55E503F}"/>
                  </a:ext>
                </a:extLst>
              </p14:cNvPr>
              <p14:cNvContentPartPr/>
              <p14:nvPr/>
            </p14:nvContentPartPr>
            <p14:xfrm>
              <a:off x="460202" y="2843683"/>
              <a:ext cx="94680" cy="3355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953981D-3AE9-45F5-ABE1-992BB55E503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42202" y="2825683"/>
                <a:ext cx="1303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3526E70-355D-4228-8612-8ECEE71E18FC}"/>
                  </a:ext>
                </a:extLst>
              </p14:cNvPr>
              <p14:cNvContentPartPr/>
              <p14:nvPr/>
            </p14:nvContentPartPr>
            <p14:xfrm>
              <a:off x="2467922" y="4485283"/>
              <a:ext cx="1501200" cy="4100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3526E70-355D-4228-8612-8ECEE71E18F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449926" y="4467283"/>
                <a:ext cx="1536831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3E78E59-6086-49D3-907E-C20F88000177}"/>
                  </a:ext>
                </a:extLst>
              </p14:cNvPr>
              <p14:cNvContentPartPr/>
              <p14:nvPr/>
            </p14:nvContentPartPr>
            <p14:xfrm>
              <a:off x="2513642" y="4705243"/>
              <a:ext cx="98640" cy="12218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3E78E59-6086-49D3-907E-C20F8800017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495642" y="4687243"/>
                <a:ext cx="134280" cy="12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DA2BCA6-0621-444F-B38D-67EA9F054954}"/>
                  </a:ext>
                </a:extLst>
              </p14:cNvPr>
              <p14:cNvContentPartPr/>
              <p14:nvPr/>
            </p14:nvContentPartPr>
            <p14:xfrm>
              <a:off x="3984242" y="4738363"/>
              <a:ext cx="18720" cy="11397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DA2BCA6-0621-444F-B38D-67EA9F05495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966242" y="4720357"/>
                <a:ext cx="54360" cy="1175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71E0940-CE2E-4525-8435-21BE1EC4AEAD}"/>
                  </a:ext>
                </a:extLst>
              </p14:cNvPr>
              <p14:cNvContentPartPr/>
              <p14:nvPr/>
            </p14:nvContentPartPr>
            <p14:xfrm>
              <a:off x="2603282" y="5800723"/>
              <a:ext cx="1419120" cy="2034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71E0940-CE2E-4525-8435-21BE1EC4AEA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585287" y="5782723"/>
                <a:ext cx="1454751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D6A881C-FDEF-40D5-AF2C-357148C1CAEB}"/>
                  </a:ext>
                </a:extLst>
              </p14:cNvPr>
              <p14:cNvContentPartPr/>
              <p14:nvPr/>
            </p14:nvContentPartPr>
            <p14:xfrm>
              <a:off x="2579522" y="5640163"/>
              <a:ext cx="1582920" cy="19260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D6A881C-FDEF-40D5-AF2C-357148C1CAE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61522" y="5622129"/>
                <a:ext cx="1618560" cy="228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5E85929-E240-483E-8EE3-38ED6B5160E5}"/>
                  </a:ext>
                </a:extLst>
              </p14:cNvPr>
              <p14:cNvContentPartPr/>
              <p14:nvPr/>
            </p14:nvContentPartPr>
            <p14:xfrm>
              <a:off x="2434082" y="5097283"/>
              <a:ext cx="55440" cy="2304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5E85929-E240-483E-8EE3-38ED6B5160E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416198" y="5079283"/>
                <a:ext cx="9085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8B74842-34CE-495B-A9DF-B85BEC5C69F1}"/>
                  </a:ext>
                </a:extLst>
              </p14:cNvPr>
              <p14:cNvContentPartPr/>
              <p14:nvPr/>
            </p14:nvContentPartPr>
            <p14:xfrm>
              <a:off x="2474042" y="5208883"/>
              <a:ext cx="29160" cy="5112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8B74842-34CE-495B-A9DF-B85BEC5C69F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456042" y="5190883"/>
                <a:ext cx="648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76CC8730-BB69-4837-BAC7-C0E74407CD8A}"/>
                  </a:ext>
                </a:extLst>
              </p14:cNvPr>
              <p14:cNvContentPartPr/>
              <p14:nvPr/>
            </p14:nvContentPartPr>
            <p14:xfrm>
              <a:off x="1285322" y="4977403"/>
              <a:ext cx="162000" cy="31644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76CC8730-BB69-4837-BAC7-C0E74407CD8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267322" y="4959403"/>
                <a:ext cx="19764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5D50CFF6-130B-484E-80C4-86B4BE141B2A}"/>
                  </a:ext>
                </a:extLst>
              </p14:cNvPr>
              <p14:cNvContentPartPr/>
              <p14:nvPr/>
            </p14:nvContentPartPr>
            <p14:xfrm>
              <a:off x="1428242" y="5147683"/>
              <a:ext cx="46440" cy="20268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5D50CFF6-130B-484E-80C4-86B4BE141B2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410242" y="5129683"/>
                <a:ext cx="820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B382F64-242B-4ECC-A9D7-952F81EA760F}"/>
                  </a:ext>
                </a:extLst>
              </p14:cNvPr>
              <p14:cNvContentPartPr/>
              <p14:nvPr/>
            </p14:nvContentPartPr>
            <p14:xfrm>
              <a:off x="1506722" y="5100523"/>
              <a:ext cx="144000" cy="19512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B382F64-242B-4ECC-A9D7-952F81EA760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488722" y="5082523"/>
                <a:ext cx="179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87B8904-20E7-4EA3-8BDF-07736AA6BF8B}"/>
                  </a:ext>
                </a:extLst>
              </p14:cNvPr>
              <p14:cNvContentPartPr/>
              <p14:nvPr/>
            </p14:nvContentPartPr>
            <p14:xfrm>
              <a:off x="1520762" y="5022043"/>
              <a:ext cx="390240" cy="25992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87B8904-20E7-4EA3-8BDF-07736AA6BF8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502762" y="5004043"/>
                <a:ext cx="4258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D2FC02C-5BAF-4800-B92D-36B16DFA4E7B}"/>
                  </a:ext>
                </a:extLst>
              </p14:cNvPr>
              <p14:cNvContentPartPr/>
              <p14:nvPr/>
            </p14:nvContentPartPr>
            <p14:xfrm>
              <a:off x="1913882" y="5068123"/>
              <a:ext cx="594360" cy="2790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D2FC02C-5BAF-4800-B92D-36B16DFA4E7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895882" y="5050146"/>
                <a:ext cx="630000" cy="314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1B2941F1-99AE-44D5-BD66-0B612A902AC5}"/>
                  </a:ext>
                </a:extLst>
              </p14:cNvPr>
              <p14:cNvContentPartPr/>
              <p14:nvPr/>
            </p14:nvContentPartPr>
            <p14:xfrm>
              <a:off x="3046802" y="5746003"/>
              <a:ext cx="471960" cy="12024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1B2941F1-99AE-44D5-BD66-0B612A902AC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028802" y="5728003"/>
                <a:ext cx="5076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45F5146-78A8-45E3-935A-8CDC65997783}"/>
                  </a:ext>
                </a:extLst>
              </p14:cNvPr>
              <p14:cNvContentPartPr/>
              <p14:nvPr/>
            </p14:nvContentPartPr>
            <p14:xfrm>
              <a:off x="3541802" y="3796603"/>
              <a:ext cx="209160" cy="152172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45F5146-78A8-45E3-935A-8CDC6599778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523802" y="3778603"/>
                <a:ext cx="244800" cy="15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85604E91-65D2-4767-86FB-40AB147BD800}"/>
                  </a:ext>
                </a:extLst>
              </p14:cNvPr>
              <p14:cNvContentPartPr/>
              <p14:nvPr/>
            </p14:nvContentPartPr>
            <p14:xfrm>
              <a:off x="3638642" y="4406803"/>
              <a:ext cx="14040" cy="82116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85604E91-65D2-4767-86FB-40AB147BD80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620642" y="4388803"/>
                <a:ext cx="49680" cy="8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C4AB3D2-5487-4665-8D5A-30DF2A543782}"/>
                  </a:ext>
                </a:extLst>
              </p14:cNvPr>
              <p14:cNvContentPartPr/>
              <p14:nvPr/>
            </p14:nvContentPartPr>
            <p14:xfrm>
              <a:off x="3456842" y="3682483"/>
              <a:ext cx="476280" cy="32436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C4AB3D2-5487-4665-8D5A-30DF2A54378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438828" y="3664483"/>
                <a:ext cx="511947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BB5E2A1-E3E3-4E33-8F87-B92375CF4ABA}"/>
                  </a:ext>
                </a:extLst>
              </p14:cNvPr>
              <p14:cNvContentPartPr/>
              <p14:nvPr/>
            </p14:nvContentPartPr>
            <p14:xfrm>
              <a:off x="3782642" y="3361363"/>
              <a:ext cx="1529640" cy="31608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BB5E2A1-E3E3-4E33-8F87-B92375CF4AB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764642" y="3343363"/>
                <a:ext cx="15652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BF322EE7-4251-482C-815B-C756A309D97D}"/>
                  </a:ext>
                </a:extLst>
              </p14:cNvPr>
              <p14:cNvContentPartPr/>
              <p14:nvPr/>
            </p14:nvContentPartPr>
            <p14:xfrm>
              <a:off x="5390042" y="3292963"/>
              <a:ext cx="18000" cy="25668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BF322EE7-4251-482C-815B-C756A309D97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371675" y="3274963"/>
                <a:ext cx="5436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E15EF8CA-4EA6-4AE9-BD90-9E909354D9EF}"/>
                  </a:ext>
                </a:extLst>
              </p14:cNvPr>
              <p14:cNvContentPartPr/>
              <p14:nvPr/>
            </p14:nvContentPartPr>
            <p14:xfrm>
              <a:off x="5397602" y="3162643"/>
              <a:ext cx="128880" cy="9756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E15EF8CA-4EA6-4AE9-BD90-9E909354D9E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379602" y="3144643"/>
                <a:ext cx="1645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67270EF-9528-4BF6-A186-0E3B343106EA}"/>
                  </a:ext>
                </a:extLst>
              </p14:cNvPr>
              <p14:cNvContentPartPr/>
              <p14:nvPr/>
            </p14:nvContentPartPr>
            <p14:xfrm>
              <a:off x="5630522" y="3167683"/>
              <a:ext cx="51840" cy="22032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67270EF-9528-4BF6-A186-0E3B343106E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612522" y="3149683"/>
                <a:ext cx="874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65880A37-FFFF-4E69-9B04-037BDE395852}"/>
                  </a:ext>
                </a:extLst>
              </p14:cNvPr>
              <p14:cNvContentPartPr/>
              <p14:nvPr/>
            </p14:nvContentPartPr>
            <p14:xfrm>
              <a:off x="5623322" y="3145003"/>
              <a:ext cx="252360" cy="24552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65880A37-FFFF-4E69-9B04-037BDE39585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605322" y="3127003"/>
                <a:ext cx="2880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F70F198-F83F-436C-B63E-0575B0985901}"/>
                  </a:ext>
                </a:extLst>
              </p14:cNvPr>
              <p14:cNvContentPartPr/>
              <p14:nvPr/>
            </p14:nvContentPartPr>
            <p14:xfrm>
              <a:off x="2545682" y="5069923"/>
              <a:ext cx="1324440" cy="16812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F70F198-F83F-436C-B63E-0575B098590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527682" y="5051923"/>
                <a:ext cx="13600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2CC5258-C481-48B9-B266-3FB4FF6778F7}"/>
                  </a:ext>
                </a:extLst>
              </p14:cNvPr>
              <p14:cNvContentPartPr/>
              <p14:nvPr/>
            </p14:nvContentPartPr>
            <p14:xfrm>
              <a:off x="2521922" y="4957963"/>
              <a:ext cx="1316160" cy="19512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2CC5258-C481-48B9-B266-3FB4FF6778F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503922" y="4939996"/>
                <a:ext cx="1351800" cy="230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9CD5463-B62A-4B42-BD6D-D13B383B29CE}"/>
                  </a:ext>
                </a:extLst>
              </p14:cNvPr>
              <p14:cNvContentPartPr/>
              <p14:nvPr/>
            </p14:nvContentPartPr>
            <p14:xfrm>
              <a:off x="4333442" y="5442523"/>
              <a:ext cx="149760" cy="18612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9CD5463-B62A-4B42-BD6D-D13B383B29C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315442" y="5424558"/>
                <a:ext cx="185400" cy="221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88BC1B4B-A9D3-4ED5-BBEC-5011DFFCDDDC}"/>
                  </a:ext>
                </a:extLst>
              </p14:cNvPr>
              <p14:cNvContentPartPr/>
              <p14:nvPr/>
            </p14:nvContentPartPr>
            <p14:xfrm>
              <a:off x="4534322" y="5451523"/>
              <a:ext cx="130320" cy="16596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88BC1B4B-A9D3-4ED5-BBEC-5011DFFCDDD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516322" y="5433523"/>
                <a:ext cx="1659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1310A459-0EB2-47D1-BBDE-8C0BA63374D6}"/>
                  </a:ext>
                </a:extLst>
              </p14:cNvPr>
              <p14:cNvContentPartPr/>
              <p14:nvPr/>
            </p14:nvContentPartPr>
            <p14:xfrm>
              <a:off x="4730882" y="5484643"/>
              <a:ext cx="115200" cy="15156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1310A459-0EB2-47D1-BBDE-8C0BA63374D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712826" y="5466600"/>
                <a:ext cx="150952" cy="187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DFC1A88-F05F-491B-BFE3-76693B6BD78C}"/>
                  </a:ext>
                </a:extLst>
              </p14:cNvPr>
              <p14:cNvContentPartPr/>
              <p14:nvPr/>
            </p14:nvContentPartPr>
            <p14:xfrm>
              <a:off x="4902602" y="5505883"/>
              <a:ext cx="309960" cy="20160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DFC1A88-F05F-491B-BFE3-76693B6BD78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884581" y="5487883"/>
                <a:ext cx="345641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66789A96-B07C-439A-B91C-FE92B7930E32}"/>
                  </a:ext>
                </a:extLst>
              </p14:cNvPr>
              <p14:cNvContentPartPr/>
              <p14:nvPr/>
            </p14:nvContentPartPr>
            <p14:xfrm>
              <a:off x="5262242" y="5544043"/>
              <a:ext cx="238320" cy="16740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66789A96-B07C-439A-B91C-FE92B7930E3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244242" y="5526043"/>
                <a:ext cx="2739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75E6EE2F-2571-4431-A414-492ADFF18D58}"/>
                  </a:ext>
                </a:extLst>
              </p14:cNvPr>
              <p14:cNvContentPartPr/>
              <p14:nvPr/>
            </p14:nvContentPartPr>
            <p14:xfrm>
              <a:off x="5647082" y="5499403"/>
              <a:ext cx="80640" cy="24768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75E6EE2F-2571-4431-A414-492ADFF18D5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629082" y="5481377"/>
                <a:ext cx="116280" cy="283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AD9BEB8-0CF8-4E68-B3E7-BD4B9F40EB0C}"/>
                  </a:ext>
                </a:extLst>
              </p14:cNvPr>
              <p14:cNvContentPartPr/>
              <p14:nvPr/>
            </p14:nvContentPartPr>
            <p14:xfrm>
              <a:off x="5614322" y="5448643"/>
              <a:ext cx="156600" cy="23760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AD9BEB8-0CF8-4E68-B3E7-BD4B9F40EB0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596322" y="5430643"/>
                <a:ext cx="19224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CCDE8324-2629-43E7-AD1A-805ACF753BDA}"/>
                  </a:ext>
                </a:extLst>
              </p14:cNvPr>
              <p14:cNvContentPartPr/>
              <p14:nvPr/>
            </p14:nvContentPartPr>
            <p14:xfrm>
              <a:off x="5838242" y="5548363"/>
              <a:ext cx="94320" cy="18072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CCDE8324-2629-43E7-AD1A-805ACF753BD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820242" y="5530363"/>
                <a:ext cx="1299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A0C35956-5C58-419E-B2DC-6FA3239B223D}"/>
                  </a:ext>
                </a:extLst>
              </p14:cNvPr>
              <p14:cNvContentPartPr/>
              <p14:nvPr/>
            </p14:nvContentPartPr>
            <p14:xfrm>
              <a:off x="5956322" y="5575363"/>
              <a:ext cx="194040" cy="13104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A0C35956-5C58-419E-B2DC-6FA3239B223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938322" y="5557363"/>
                <a:ext cx="2296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EA54D873-F399-49B9-BD8C-8A1A6337C7E7}"/>
                  </a:ext>
                </a:extLst>
              </p14:cNvPr>
              <p14:cNvContentPartPr/>
              <p14:nvPr/>
            </p14:nvContentPartPr>
            <p14:xfrm>
              <a:off x="4405802" y="5141203"/>
              <a:ext cx="108720" cy="17424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EA54D873-F399-49B9-BD8C-8A1A6337C7E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387802" y="5123166"/>
                <a:ext cx="144360" cy="209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C89E27A0-722D-475C-8A61-F2BC260D9E87}"/>
                  </a:ext>
                </a:extLst>
              </p14:cNvPr>
              <p14:cNvContentPartPr/>
              <p14:nvPr/>
            </p14:nvContentPartPr>
            <p14:xfrm>
              <a:off x="4536482" y="5212843"/>
              <a:ext cx="147600" cy="13356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C89E27A0-722D-475C-8A61-F2BC260D9E8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518482" y="5194843"/>
                <a:ext cx="1832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58873E80-CB0E-4CDF-9240-40BA19CFDF9A}"/>
                  </a:ext>
                </a:extLst>
              </p14:cNvPr>
              <p14:cNvContentPartPr/>
              <p14:nvPr/>
            </p14:nvContentPartPr>
            <p14:xfrm>
              <a:off x="4723322" y="5217883"/>
              <a:ext cx="118080" cy="12312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58873E80-CB0E-4CDF-9240-40BA19CFDF9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705322" y="5199883"/>
                <a:ext cx="1537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F2284AD-13EE-4D3A-985B-A1B1FCEF9EF2}"/>
                  </a:ext>
                </a:extLst>
              </p14:cNvPr>
              <p14:cNvContentPartPr/>
              <p14:nvPr/>
            </p14:nvContentPartPr>
            <p14:xfrm>
              <a:off x="4949402" y="5267203"/>
              <a:ext cx="150480" cy="9468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F2284AD-13EE-4D3A-985B-A1B1FCEF9EF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931402" y="5249203"/>
                <a:ext cx="1861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7C394188-518F-4FC3-B578-18DACD2B81F4}"/>
                  </a:ext>
                </a:extLst>
              </p14:cNvPr>
              <p14:cNvContentPartPr/>
              <p14:nvPr/>
            </p14:nvContentPartPr>
            <p14:xfrm>
              <a:off x="5193482" y="5190523"/>
              <a:ext cx="198360" cy="20412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7C394188-518F-4FC3-B578-18DACD2B81F4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75482" y="5172523"/>
                <a:ext cx="2340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25B37E7D-B206-41DC-BF1F-A07811742681}"/>
                  </a:ext>
                </a:extLst>
              </p14:cNvPr>
              <p14:cNvContentPartPr/>
              <p14:nvPr/>
            </p14:nvContentPartPr>
            <p14:xfrm>
              <a:off x="5571482" y="5142283"/>
              <a:ext cx="198000" cy="27144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25B37E7D-B206-41DC-BF1F-A07811742681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553482" y="5124283"/>
                <a:ext cx="2336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2CDB2A5B-3699-47EF-8DE1-0B926836FC06}"/>
                  </a:ext>
                </a:extLst>
              </p14:cNvPr>
              <p14:cNvContentPartPr/>
              <p14:nvPr/>
            </p14:nvContentPartPr>
            <p14:xfrm>
              <a:off x="5640602" y="5243083"/>
              <a:ext cx="154440" cy="7344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2CDB2A5B-3699-47EF-8DE1-0B926836FC0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622602" y="5225083"/>
                <a:ext cx="1900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C4F0ABC6-A9F1-42C6-8A9F-CE1D767D14BB}"/>
                  </a:ext>
                </a:extLst>
              </p14:cNvPr>
              <p14:cNvContentPartPr/>
              <p14:nvPr/>
            </p14:nvContentPartPr>
            <p14:xfrm>
              <a:off x="5859122" y="5221843"/>
              <a:ext cx="83520" cy="21960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C4F0ABC6-A9F1-42C6-8A9F-CE1D767D14B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841122" y="5203843"/>
                <a:ext cx="1191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B067E657-7B80-4D6C-8319-E61CC2102AEA}"/>
                  </a:ext>
                </a:extLst>
              </p14:cNvPr>
              <p14:cNvContentPartPr/>
              <p14:nvPr/>
            </p14:nvContentPartPr>
            <p14:xfrm>
              <a:off x="5952722" y="5159563"/>
              <a:ext cx="65520" cy="24552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B067E657-7B80-4D6C-8319-E61CC2102AE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934722" y="5141563"/>
                <a:ext cx="1011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ECA922BF-F2A2-425E-BC70-8F6FDA4F5DBA}"/>
                  </a:ext>
                </a:extLst>
              </p14:cNvPr>
              <p14:cNvContentPartPr/>
              <p14:nvPr/>
            </p14:nvContentPartPr>
            <p14:xfrm>
              <a:off x="6011042" y="5118523"/>
              <a:ext cx="173880" cy="27252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ECA922BF-F2A2-425E-BC70-8F6FDA4F5DB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993042" y="5100523"/>
                <a:ext cx="2095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9E35BF96-AAEE-4F28-9B71-12DCB09FFE64}"/>
                  </a:ext>
                </a:extLst>
              </p14:cNvPr>
              <p14:cNvContentPartPr/>
              <p14:nvPr/>
            </p14:nvContentPartPr>
            <p14:xfrm>
              <a:off x="6103202" y="4656283"/>
              <a:ext cx="2274840" cy="22788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9E35BF96-AAEE-4F28-9B71-12DCB09FFE64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085202" y="4638283"/>
                <a:ext cx="23104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D20CD51D-E2BE-4BF0-9176-7D7B12344CA6}"/>
                  </a:ext>
                </a:extLst>
              </p14:cNvPr>
              <p14:cNvContentPartPr/>
              <p14:nvPr/>
            </p14:nvContentPartPr>
            <p14:xfrm>
              <a:off x="5809802" y="4176403"/>
              <a:ext cx="137880" cy="17676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D20CD51D-E2BE-4BF0-9176-7D7B12344CA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791802" y="4158403"/>
                <a:ext cx="1735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B9E67E08-459E-4C89-A636-CFFD18770BC2}"/>
                  </a:ext>
                </a:extLst>
              </p14:cNvPr>
              <p14:cNvContentPartPr/>
              <p14:nvPr/>
            </p14:nvContentPartPr>
            <p14:xfrm>
              <a:off x="6088082" y="4311403"/>
              <a:ext cx="29160" cy="6228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B9E67E08-459E-4C89-A636-CFFD18770BC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070082" y="4293403"/>
                <a:ext cx="648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BB2052F7-F665-4294-9622-E19ED761D6FC}"/>
                  </a:ext>
                </a:extLst>
              </p14:cNvPr>
              <p14:cNvContentPartPr/>
              <p14:nvPr/>
            </p14:nvContentPartPr>
            <p14:xfrm>
              <a:off x="6209762" y="4219963"/>
              <a:ext cx="86400" cy="16164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BB2052F7-F665-4294-9622-E19ED761D6F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191762" y="4201963"/>
                <a:ext cx="1220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B48C3591-7026-4E32-AA43-C3ED7F5253D5}"/>
                  </a:ext>
                </a:extLst>
              </p14:cNvPr>
              <p14:cNvContentPartPr/>
              <p14:nvPr/>
            </p14:nvContentPartPr>
            <p14:xfrm>
              <a:off x="6219482" y="4157683"/>
              <a:ext cx="390240" cy="17100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B48C3591-7026-4E32-AA43-C3ED7F5253D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201465" y="4139683"/>
                <a:ext cx="425913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93F9756-6597-4637-91FC-46BF5525B435}"/>
                  </a:ext>
                </a:extLst>
              </p14:cNvPr>
              <p14:cNvContentPartPr/>
              <p14:nvPr/>
            </p14:nvContentPartPr>
            <p14:xfrm>
              <a:off x="6658322" y="4127803"/>
              <a:ext cx="150840" cy="28044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93F9756-6597-4637-91FC-46BF5525B43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640322" y="4109803"/>
                <a:ext cx="18648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511987F8-1791-4CD6-9514-16F6A0B59D4F}"/>
                  </a:ext>
                </a:extLst>
              </p14:cNvPr>
              <p14:cNvContentPartPr/>
              <p14:nvPr/>
            </p14:nvContentPartPr>
            <p14:xfrm>
              <a:off x="6871442" y="4254523"/>
              <a:ext cx="489960" cy="16092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511987F8-1791-4CD6-9514-16F6A0B59D4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853455" y="4236523"/>
                <a:ext cx="525574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C4D6E04-BFBB-4BA9-B9FB-55C0DED19889}"/>
                  </a:ext>
                </a:extLst>
              </p14:cNvPr>
              <p14:cNvContentPartPr/>
              <p14:nvPr/>
            </p14:nvContentPartPr>
            <p14:xfrm>
              <a:off x="6132002" y="4568803"/>
              <a:ext cx="333360" cy="21924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C4D6E04-BFBB-4BA9-B9FB-55C0DED1988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114002" y="4550803"/>
                <a:ext cx="3690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3378BE92-AE2C-473F-BA9F-8709A3AAF861}"/>
                  </a:ext>
                </a:extLst>
              </p14:cNvPr>
              <p14:cNvContentPartPr/>
              <p14:nvPr/>
            </p14:nvContentPartPr>
            <p14:xfrm>
              <a:off x="6298682" y="4697683"/>
              <a:ext cx="162000" cy="3060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3378BE92-AE2C-473F-BA9F-8709A3AAF861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280682" y="4679683"/>
                <a:ext cx="1976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CC65015-8583-46F0-9656-10A08DCA6578}"/>
                  </a:ext>
                </a:extLst>
              </p14:cNvPr>
              <p14:cNvContentPartPr/>
              <p14:nvPr/>
            </p14:nvContentPartPr>
            <p14:xfrm>
              <a:off x="6523322" y="4667803"/>
              <a:ext cx="106560" cy="14832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CC65015-8583-46F0-9656-10A08DCA6578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505322" y="4649803"/>
                <a:ext cx="1422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14E77212-40A3-4CD6-BE87-F1389CD9988C}"/>
                  </a:ext>
                </a:extLst>
              </p14:cNvPr>
              <p14:cNvContentPartPr/>
              <p14:nvPr/>
            </p14:nvContentPartPr>
            <p14:xfrm>
              <a:off x="6732122" y="4563043"/>
              <a:ext cx="90720" cy="23940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14E77212-40A3-4CD6-BE87-F1389CD9988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714122" y="4545043"/>
                <a:ext cx="1263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33C99F32-8713-48EC-91A9-FF49DE8F9B55}"/>
                  </a:ext>
                </a:extLst>
              </p14:cNvPr>
              <p14:cNvContentPartPr/>
              <p14:nvPr/>
            </p14:nvContentPartPr>
            <p14:xfrm>
              <a:off x="6906362" y="4555123"/>
              <a:ext cx="240840" cy="28728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33C99F32-8713-48EC-91A9-FF49DE8F9B5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888389" y="4537123"/>
                <a:ext cx="276427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C29C9CD-CBB1-4B91-9911-81D4772E8614}"/>
                  </a:ext>
                </a:extLst>
              </p14:cNvPr>
              <p14:cNvContentPartPr/>
              <p14:nvPr/>
            </p14:nvContentPartPr>
            <p14:xfrm>
              <a:off x="7234322" y="4603723"/>
              <a:ext cx="138240" cy="24552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C29C9CD-CBB1-4B91-9911-81D4772E861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216322" y="4585723"/>
                <a:ext cx="1738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B0575322-1DFC-47E9-A648-B785DE3728DA}"/>
                  </a:ext>
                </a:extLst>
              </p14:cNvPr>
              <p14:cNvContentPartPr/>
              <p14:nvPr/>
            </p14:nvContentPartPr>
            <p14:xfrm>
              <a:off x="7402442" y="4699123"/>
              <a:ext cx="44280" cy="10008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B0575322-1DFC-47E9-A648-B785DE3728D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384442" y="4681058"/>
                <a:ext cx="79920" cy="135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CC98DEB6-FE17-43A4-A826-F5CCBBBD2F82}"/>
                  </a:ext>
                </a:extLst>
              </p14:cNvPr>
              <p14:cNvContentPartPr/>
              <p14:nvPr/>
            </p14:nvContentPartPr>
            <p14:xfrm>
              <a:off x="7469042" y="4581043"/>
              <a:ext cx="237240" cy="20376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CC98DEB6-FE17-43A4-A826-F5CCBBBD2F8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451042" y="4563043"/>
                <a:ext cx="2728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A8A65F93-E655-44E2-96EA-B79F3C40B67E}"/>
                  </a:ext>
                </a:extLst>
              </p14:cNvPr>
              <p14:cNvContentPartPr/>
              <p14:nvPr/>
            </p14:nvContentPartPr>
            <p14:xfrm>
              <a:off x="7788002" y="4621363"/>
              <a:ext cx="339840" cy="19512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A8A65F93-E655-44E2-96EA-B79F3C40B67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769983" y="4603363"/>
                <a:ext cx="375518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1A88EB19-3A74-415A-A685-9B2EA5FC372D}"/>
                  </a:ext>
                </a:extLst>
              </p14:cNvPr>
              <p14:cNvContentPartPr/>
              <p14:nvPr/>
            </p14:nvContentPartPr>
            <p14:xfrm>
              <a:off x="9393602" y="4050763"/>
              <a:ext cx="1378080" cy="50760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1A88EB19-3A74-415A-A685-9B2EA5FC372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375597" y="4032763"/>
                <a:ext cx="1413729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0AAEDBD2-028D-424D-A865-FC94285C7A66}"/>
                  </a:ext>
                </a:extLst>
              </p14:cNvPr>
              <p14:cNvContentPartPr/>
              <p14:nvPr/>
            </p14:nvContentPartPr>
            <p14:xfrm>
              <a:off x="9471002" y="4381963"/>
              <a:ext cx="94680" cy="160812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0AAEDBD2-028D-424D-A865-FC94285C7A6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452933" y="4363963"/>
                <a:ext cx="130456" cy="16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BEF4E19-F0E8-4C20-9636-2E7D61B74A63}"/>
                  </a:ext>
                </a:extLst>
              </p14:cNvPr>
              <p14:cNvContentPartPr/>
              <p14:nvPr/>
            </p14:nvContentPartPr>
            <p14:xfrm>
              <a:off x="10768442" y="4206643"/>
              <a:ext cx="108000" cy="172080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BEF4E19-F0E8-4C20-9636-2E7D61B74A6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750442" y="4188643"/>
                <a:ext cx="143640" cy="17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3185B2AB-D08A-4C9F-99A4-170BAB40AAD6}"/>
                  </a:ext>
                </a:extLst>
              </p14:cNvPr>
              <p14:cNvContentPartPr/>
              <p14:nvPr/>
            </p14:nvContentPartPr>
            <p14:xfrm>
              <a:off x="9382442" y="5793163"/>
              <a:ext cx="1564560" cy="46188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3185B2AB-D08A-4C9F-99A4-170BAB40AAD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364446" y="5775163"/>
                <a:ext cx="1600192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E0511178-0854-453A-9534-B6608EFF37E7}"/>
                  </a:ext>
                </a:extLst>
              </p14:cNvPr>
              <p14:cNvContentPartPr/>
              <p14:nvPr/>
            </p14:nvContentPartPr>
            <p14:xfrm>
              <a:off x="9451202" y="5598043"/>
              <a:ext cx="1308240" cy="20628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E0511178-0854-453A-9534-B6608EFF37E7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433197" y="5580043"/>
                <a:ext cx="134389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F752033-4EAB-48CE-B0B8-B68F4714B23B}"/>
                  </a:ext>
                </a:extLst>
              </p14:cNvPr>
              <p14:cNvContentPartPr/>
              <p14:nvPr/>
            </p14:nvContentPartPr>
            <p14:xfrm>
              <a:off x="9789962" y="5820163"/>
              <a:ext cx="459360" cy="6840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F752033-4EAB-48CE-B0B8-B68F4714B23B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771962" y="5802163"/>
                <a:ext cx="4950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BCDDF060-D878-429C-BFDA-17DDBC874F1D}"/>
                  </a:ext>
                </a:extLst>
              </p14:cNvPr>
              <p14:cNvContentPartPr/>
              <p14:nvPr/>
            </p14:nvContentPartPr>
            <p14:xfrm>
              <a:off x="9705722" y="4986763"/>
              <a:ext cx="860040" cy="31680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BCDDF060-D878-429C-BFDA-17DDBC874F1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687722" y="4968763"/>
                <a:ext cx="8956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4BC96E3A-BC5E-4006-8E49-14994F73E18E}"/>
                  </a:ext>
                </a:extLst>
              </p14:cNvPr>
              <p14:cNvContentPartPr/>
              <p14:nvPr/>
            </p14:nvContentPartPr>
            <p14:xfrm>
              <a:off x="9516002" y="4675363"/>
              <a:ext cx="1451520" cy="30816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4BC96E3A-BC5E-4006-8E49-14994F73E18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498006" y="4657363"/>
                <a:ext cx="1487151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8291E8A0-DF49-4B2D-8297-BC6CD1BD0535}"/>
                  </a:ext>
                </a:extLst>
              </p14:cNvPr>
              <p14:cNvContentPartPr/>
              <p14:nvPr/>
            </p14:nvContentPartPr>
            <p14:xfrm>
              <a:off x="10368842" y="3524803"/>
              <a:ext cx="72360" cy="190332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8291E8A0-DF49-4B2D-8297-BC6CD1BD0535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0350752" y="3506803"/>
                <a:ext cx="108178" cy="19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B69516AA-6C1B-453F-B630-03CD9CB44022}"/>
                  </a:ext>
                </a:extLst>
              </p14:cNvPr>
              <p14:cNvContentPartPr/>
              <p14:nvPr/>
            </p14:nvContentPartPr>
            <p14:xfrm>
              <a:off x="10413482" y="3606523"/>
              <a:ext cx="235080" cy="206460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B69516AA-6C1B-453F-B630-03CD9CB4402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0395482" y="3588526"/>
                <a:ext cx="270720" cy="2100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002A5C1C-7EEC-411F-8965-FFFA0F905306}"/>
                  </a:ext>
                </a:extLst>
              </p14:cNvPr>
              <p14:cNvContentPartPr/>
              <p14:nvPr/>
            </p14:nvContentPartPr>
            <p14:xfrm>
              <a:off x="10261562" y="3473323"/>
              <a:ext cx="384120" cy="45756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002A5C1C-7EEC-411F-8965-FFFA0F905306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0243562" y="3455323"/>
                <a:ext cx="4197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D0EEC00D-971E-4AE4-A655-4D43087FEB32}"/>
                  </a:ext>
                </a:extLst>
              </p14:cNvPr>
              <p14:cNvContentPartPr/>
              <p14:nvPr/>
            </p14:nvContentPartPr>
            <p14:xfrm>
              <a:off x="11056442" y="3714523"/>
              <a:ext cx="93960" cy="37224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D0EEC00D-971E-4AE4-A655-4D43087FEB3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1038442" y="3696523"/>
                <a:ext cx="12960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6C00C0AE-0C77-41AD-BA50-B96A3317E99C}"/>
                  </a:ext>
                </a:extLst>
              </p14:cNvPr>
              <p14:cNvContentPartPr/>
              <p14:nvPr/>
            </p14:nvContentPartPr>
            <p14:xfrm>
              <a:off x="11028362" y="3694003"/>
              <a:ext cx="127440" cy="14724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6C00C0AE-0C77-41AD-BA50-B96A3317E99C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010311" y="3676003"/>
                <a:ext cx="163181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2909F311-1129-42AD-8CE1-F8164DCD279B}"/>
                  </a:ext>
                </a:extLst>
              </p14:cNvPr>
              <p14:cNvContentPartPr/>
              <p14:nvPr/>
            </p14:nvContentPartPr>
            <p14:xfrm>
              <a:off x="11256962" y="3672403"/>
              <a:ext cx="29160" cy="21096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2909F311-1129-42AD-8CE1-F8164DCD279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1238962" y="3654403"/>
                <a:ext cx="648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7D73370C-B638-4ADC-8C24-2E57963101BB}"/>
                  </a:ext>
                </a:extLst>
              </p14:cNvPr>
              <p14:cNvContentPartPr/>
              <p14:nvPr/>
            </p14:nvContentPartPr>
            <p14:xfrm>
              <a:off x="11279642" y="3665563"/>
              <a:ext cx="182160" cy="27756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7D73370C-B638-4ADC-8C24-2E57963101B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1261642" y="3647540"/>
                <a:ext cx="217800" cy="313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C55C1B31-A4C6-4AC0-8F9D-10EFF07EB21A}"/>
                  </a:ext>
                </a:extLst>
              </p14:cNvPr>
              <p14:cNvContentPartPr/>
              <p14:nvPr/>
            </p14:nvContentPartPr>
            <p14:xfrm>
              <a:off x="8007602" y="3951763"/>
              <a:ext cx="1323720" cy="32112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C55C1B31-A4C6-4AC0-8F9D-10EFF07EB21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989602" y="3933763"/>
                <a:ext cx="135936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7E6597DF-6E57-4FAD-99F0-D0DA8D81558E}"/>
                  </a:ext>
                </a:extLst>
              </p14:cNvPr>
              <p14:cNvContentPartPr/>
              <p14:nvPr/>
            </p14:nvContentPartPr>
            <p14:xfrm>
              <a:off x="11724602" y="4760323"/>
              <a:ext cx="273240" cy="25704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7E6597DF-6E57-4FAD-99F0-D0DA8D81558E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1706602" y="4742323"/>
                <a:ext cx="3088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65557E2D-7C8A-4183-B23E-C70B574EDF45}"/>
                  </a:ext>
                </a:extLst>
              </p14:cNvPr>
              <p14:cNvContentPartPr/>
              <p14:nvPr/>
            </p14:nvContentPartPr>
            <p14:xfrm>
              <a:off x="11792282" y="4863283"/>
              <a:ext cx="100440" cy="5220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65557E2D-7C8A-4183-B23E-C70B574EDF45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1774217" y="4845283"/>
                <a:ext cx="136208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47FEC53-7815-47E4-B419-AC4ED914E954}"/>
                  </a:ext>
                </a:extLst>
              </p14:cNvPr>
              <p14:cNvContentPartPr/>
              <p14:nvPr/>
            </p14:nvContentPartPr>
            <p14:xfrm>
              <a:off x="11028002" y="4570963"/>
              <a:ext cx="1141200" cy="87336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47FEC53-7815-47E4-B419-AC4ED914E95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1009996" y="4552956"/>
                <a:ext cx="1176851" cy="909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09406DC3-EB5B-42A0-BC79-E5025B25DDB1}"/>
                  </a:ext>
                </a:extLst>
              </p14:cNvPr>
              <p14:cNvContentPartPr/>
              <p14:nvPr/>
            </p14:nvContentPartPr>
            <p14:xfrm>
              <a:off x="11299802" y="5603083"/>
              <a:ext cx="126360" cy="30312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09406DC3-EB5B-42A0-BC79-E5025B25DDB1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1281802" y="5585083"/>
                <a:ext cx="16200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01219175-F972-4A6E-ACCB-FFA4E1E2E1A6}"/>
                  </a:ext>
                </a:extLst>
              </p14:cNvPr>
              <p14:cNvContentPartPr/>
              <p14:nvPr/>
            </p14:nvContentPartPr>
            <p14:xfrm>
              <a:off x="11522642" y="5810443"/>
              <a:ext cx="42840" cy="5184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01219175-F972-4A6E-ACCB-FFA4E1E2E1A6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1504792" y="5792443"/>
                <a:ext cx="78183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FB32501E-E71B-4BD1-BB6B-C1F2EF8C0275}"/>
                  </a:ext>
                </a:extLst>
              </p14:cNvPr>
              <p14:cNvContentPartPr/>
              <p14:nvPr/>
            </p14:nvContentPartPr>
            <p14:xfrm>
              <a:off x="11802002" y="5626843"/>
              <a:ext cx="156960" cy="32904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FB32501E-E71B-4BD1-BB6B-C1F2EF8C0275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1784002" y="5608843"/>
                <a:ext cx="19260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4F1784E-775D-4CE3-9B9D-D929A755F428}"/>
                  </a:ext>
                </a:extLst>
              </p14:cNvPr>
              <p14:cNvContentPartPr/>
              <p14:nvPr/>
            </p14:nvContentPartPr>
            <p14:xfrm>
              <a:off x="11344802" y="6014563"/>
              <a:ext cx="474480" cy="5040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4F1784E-775D-4CE3-9B9D-D929A755F428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1326816" y="5996563"/>
                <a:ext cx="510093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A7B7CFE-D661-4ED0-B84D-A7B8971F800F}"/>
                  </a:ext>
                </a:extLst>
              </p14:cNvPr>
              <p14:cNvContentPartPr/>
              <p14:nvPr/>
            </p14:nvContentPartPr>
            <p14:xfrm>
              <a:off x="11406002" y="6082603"/>
              <a:ext cx="329400" cy="3060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A7B7CFE-D661-4ED0-B84D-A7B8971F800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1388002" y="6064603"/>
                <a:ext cx="3650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144E0A81-ADC3-4271-ABC7-A4BA802E9D36}"/>
                  </a:ext>
                </a:extLst>
              </p14:cNvPr>
              <p14:cNvContentPartPr/>
              <p14:nvPr/>
            </p14:nvContentPartPr>
            <p14:xfrm>
              <a:off x="10987322" y="6336763"/>
              <a:ext cx="164520" cy="29736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144E0A81-ADC3-4271-ABC7-A4BA802E9D36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0969361" y="6318741"/>
                <a:ext cx="200082" cy="333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FA615627-ACF8-4CED-8F03-F776185BF21F}"/>
                  </a:ext>
                </a:extLst>
              </p14:cNvPr>
              <p14:cNvContentPartPr/>
              <p14:nvPr/>
            </p14:nvContentPartPr>
            <p14:xfrm>
              <a:off x="11243642" y="6577603"/>
              <a:ext cx="14760" cy="3348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FA615627-ACF8-4CED-8F03-F776185BF21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1225642" y="6559603"/>
                <a:ext cx="504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EB7543F7-F831-425C-8139-4BE8EF733D9D}"/>
                  </a:ext>
                </a:extLst>
              </p14:cNvPr>
              <p14:cNvContentPartPr/>
              <p14:nvPr/>
            </p14:nvContentPartPr>
            <p14:xfrm>
              <a:off x="11451362" y="6417403"/>
              <a:ext cx="180720" cy="18540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EB7543F7-F831-425C-8139-4BE8EF733D9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1433362" y="6399368"/>
                <a:ext cx="216360" cy="221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E29A112-5CAC-409C-893C-A2B2A0985CBD}"/>
                  </a:ext>
                </a:extLst>
              </p14:cNvPr>
              <p14:cNvContentPartPr/>
              <p14:nvPr/>
            </p14:nvContentPartPr>
            <p14:xfrm>
              <a:off x="11548202" y="6509563"/>
              <a:ext cx="67680" cy="21096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E29A112-5CAC-409C-893C-A2B2A0985CB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1530202" y="6491563"/>
                <a:ext cx="1033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4DDF889F-97A4-46D9-B4AE-4C95B8CE8C5A}"/>
                  </a:ext>
                </a:extLst>
              </p14:cNvPr>
              <p14:cNvContentPartPr/>
              <p14:nvPr/>
            </p14:nvContentPartPr>
            <p14:xfrm>
              <a:off x="11205842" y="4809643"/>
              <a:ext cx="33840" cy="22644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4DDF889F-97A4-46D9-B4AE-4C95B8CE8C5A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1188031" y="4791614"/>
                <a:ext cx="69105" cy="262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995BF862-216B-4DE0-8F21-CE216FBEE3B4}"/>
                  </a:ext>
                </a:extLst>
              </p14:cNvPr>
              <p14:cNvContentPartPr/>
              <p14:nvPr/>
            </p14:nvContentPartPr>
            <p14:xfrm>
              <a:off x="11125202" y="4940683"/>
              <a:ext cx="175680" cy="2052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995BF862-216B-4DE0-8F21-CE216FBEE3B4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1107202" y="4922683"/>
                <a:ext cx="211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3D457881-3735-4705-922E-89594BC49F51}"/>
                  </a:ext>
                </a:extLst>
              </p14:cNvPr>
              <p14:cNvContentPartPr/>
              <p14:nvPr/>
            </p14:nvContentPartPr>
            <p14:xfrm>
              <a:off x="11173082" y="5204203"/>
              <a:ext cx="36720" cy="20412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3D457881-3735-4705-922E-89594BC49F51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1155082" y="5186203"/>
                <a:ext cx="723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9E483527-E824-448B-9375-20F1AD1AEFEF}"/>
                  </a:ext>
                </a:extLst>
              </p14:cNvPr>
              <p14:cNvContentPartPr/>
              <p14:nvPr/>
            </p14:nvContentPartPr>
            <p14:xfrm>
              <a:off x="11168042" y="5198803"/>
              <a:ext cx="94680" cy="9180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9E483527-E824-448B-9375-20F1AD1AEFEF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1150042" y="5180803"/>
                <a:ext cx="130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CE84D994-72AB-42C8-8422-361A432EDAE4}"/>
                  </a:ext>
                </a:extLst>
              </p14:cNvPr>
              <p14:cNvContentPartPr/>
              <p14:nvPr/>
            </p14:nvContentPartPr>
            <p14:xfrm>
              <a:off x="11327522" y="5168923"/>
              <a:ext cx="24120" cy="19548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CE84D994-72AB-42C8-8422-361A432EDAE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1309522" y="5150923"/>
                <a:ext cx="597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1C60CAE3-EA7D-427F-94DA-4BDB12F126AA}"/>
                  </a:ext>
                </a:extLst>
              </p14:cNvPr>
              <p14:cNvContentPartPr/>
              <p14:nvPr/>
            </p14:nvContentPartPr>
            <p14:xfrm>
              <a:off x="11322122" y="5172523"/>
              <a:ext cx="158400" cy="19224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1C60CAE3-EA7D-427F-94DA-4BDB12F126AA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1304081" y="5154523"/>
                <a:ext cx="194121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ED29A2EB-D98A-4DA8-AF75-1EBDA4D86064}"/>
                  </a:ext>
                </a:extLst>
              </p14:cNvPr>
              <p14:cNvContentPartPr/>
              <p14:nvPr/>
            </p14:nvContentPartPr>
            <p14:xfrm>
              <a:off x="11939882" y="6245323"/>
              <a:ext cx="141840" cy="25164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ED29A2EB-D98A-4DA8-AF75-1EBDA4D86064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1921836" y="6227323"/>
                <a:ext cx="177571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38BD6468-D88C-408D-B5EF-73DE406A6145}"/>
                  </a:ext>
                </a:extLst>
              </p14:cNvPr>
              <p14:cNvContentPartPr/>
              <p14:nvPr/>
            </p14:nvContentPartPr>
            <p14:xfrm>
              <a:off x="11775722" y="6628363"/>
              <a:ext cx="108720" cy="27036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38BD6468-D88C-408D-B5EF-73DE406A6145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1757722" y="6610363"/>
                <a:ext cx="1443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C6FE3E-A183-45F9-8FC0-C78C9BDDB23F}"/>
                  </a:ext>
                </a:extLst>
              </p14:cNvPr>
              <p14:cNvContentPartPr/>
              <p14:nvPr/>
            </p14:nvContentPartPr>
            <p14:xfrm>
              <a:off x="8562722" y="560923"/>
              <a:ext cx="162000" cy="360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C6FE3E-A183-45F9-8FC0-C78C9BDDB23F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544722" y="542923"/>
                <a:ext cx="19764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CECCE26-90F3-4A8F-BAB0-D1958D56322E}"/>
                  </a:ext>
                </a:extLst>
              </p14:cNvPr>
              <p14:cNvContentPartPr/>
              <p14:nvPr/>
            </p14:nvContentPartPr>
            <p14:xfrm>
              <a:off x="8773322" y="624643"/>
              <a:ext cx="100440" cy="288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CECCE26-90F3-4A8F-BAB0-D1958D56322E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755322" y="606643"/>
                <a:ext cx="136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A8EC81A-03FA-43DA-B59C-0782994BDB59}"/>
                  </a:ext>
                </a:extLst>
              </p14:cNvPr>
              <p14:cNvContentPartPr/>
              <p14:nvPr/>
            </p14:nvContentPartPr>
            <p14:xfrm>
              <a:off x="8761442" y="633643"/>
              <a:ext cx="489960" cy="315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A8EC81A-03FA-43DA-B59C-0782994BDB5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743442" y="615622"/>
                <a:ext cx="525600" cy="35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16E4D2B-2C59-4F9B-9D1A-4E34286851DA}"/>
                  </a:ext>
                </a:extLst>
              </p14:cNvPr>
              <p14:cNvContentPartPr/>
              <p14:nvPr/>
            </p14:nvContentPartPr>
            <p14:xfrm>
              <a:off x="9361202" y="729403"/>
              <a:ext cx="182160" cy="170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16E4D2B-2C59-4F9B-9D1A-4E34286851D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343202" y="711403"/>
                <a:ext cx="2178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5455BFB-8BBA-4FA7-B485-EDD0E986E776}"/>
                  </a:ext>
                </a:extLst>
              </p14:cNvPr>
              <p14:cNvContentPartPr/>
              <p14:nvPr/>
            </p14:nvContentPartPr>
            <p14:xfrm>
              <a:off x="9595562" y="880603"/>
              <a:ext cx="158040" cy="277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5455BFB-8BBA-4FA7-B485-EDD0E986E77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577562" y="862603"/>
                <a:ext cx="19368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E0E9240-3DB0-4215-8D46-D27420F479C9}"/>
                  </a:ext>
                </a:extLst>
              </p14:cNvPr>
              <p14:cNvContentPartPr/>
              <p14:nvPr/>
            </p14:nvContentPartPr>
            <p14:xfrm>
              <a:off x="9863402" y="440323"/>
              <a:ext cx="220680" cy="32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E0E9240-3DB0-4215-8D46-D27420F479C9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845402" y="422323"/>
                <a:ext cx="2563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571F9B0-3D9D-46F2-BD40-407845BB65CF}"/>
                  </a:ext>
                </a:extLst>
              </p14:cNvPr>
              <p14:cNvContentPartPr/>
              <p14:nvPr/>
            </p14:nvContentPartPr>
            <p14:xfrm>
              <a:off x="9919922" y="469843"/>
              <a:ext cx="247320" cy="93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571F9B0-3D9D-46F2-BD40-407845BB65CF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9901896" y="451843"/>
                <a:ext cx="283012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FF01B64-3B09-4FDE-A103-BE4C132FA326}"/>
                  </a:ext>
                </a:extLst>
              </p14:cNvPr>
              <p14:cNvContentPartPr/>
              <p14:nvPr/>
            </p14:nvContentPartPr>
            <p14:xfrm>
              <a:off x="8941442" y="1409803"/>
              <a:ext cx="76680" cy="305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FF01B64-3B09-4FDE-A103-BE4C132FA326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923526" y="1391803"/>
                <a:ext cx="112153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57237F-423C-4FCC-899C-B87CD50AC491}"/>
                  </a:ext>
                </a:extLst>
              </p14:cNvPr>
              <p14:cNvContentPartPr/>
              <p14:nvPr/>
            </p14:nvContentPartPr>
            <p14:xfrm>
              <a:off x="8851442" y="1313323"/>
              <a:ext cx="273600" cy="348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57237F-423C-4FCC-899C-B87CD50AC491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833442" y="1295342"/>
                <a:ext cx="309240" cy="384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3C990E8-8EAD-4630-86AF-14011AE5F6A1}"/>
                  </a:ext>
                </a:extLst>
              </p14:cNvPr>
              <p14:cNvContentPartPr/>
              <p14:nvPr/>
            </p14:nvContentPartPr>
            <p14:xfrm>
              <a:off x="9190202" y="1467403"/>
              <a:ext cx="231480" cy="223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3C990E8-8EAD-4630-86AF-14011AE5F6A1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172174" y="1449403"/>
                <a:ext cx="267176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B539440-802F-40D3-A21A-61EA2CCEB936}"/>
                  </a:ext>
                </a:extLst>
              </p14:cNvPr>
              <p14:cNvContentPartPr/>
              <p14:nvPr/>
            </p14:nvContentPartPr>
            <p14:xfrm>
              <a:off x="9441122" y="1408363"/>
              <a:ext cx="703440" cy="3600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B539440-802F-40D3-A21A-61EA2CCEB936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423122" y="1390363"/>
                <a:ext cx="73908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7970C30-EA83-460D-8390-C02E5DCA86A9}"/>
                  </a:ext>
                </a:extLst>
              </p14:cNvPr>
              <p14:cNvContentPartPr/>
              <p14:nvPr/>
            </p14:nvContentPartPr>
            <p14:xfrm>
              <a:off x="9495122" y="2049163"/>
              <a:ext cx="53280" cy="4950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7970C30-EA83-460D-8390-C02E5DCA86A9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9477000" y="2031163"/>
                <a:ext cx="89162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B6A9CCD-6F22-4C54-A34C-F3DB4F115EDE}"/>
                  </a:ext>
                </a:extLst>
              </p14:cNvPr>
              <p14:cNvContentPartPr/>
              <p14:nvPr/>
            </p14:nvContentPartPr>
            <p14:xfrm>
              <a:off x="9433922" y="2407723"/>
              <a:ext cx="231120" cy="162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B6A9CCD-6F22-4C54-A34C-F3DB4F115EDE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415922" y="2389723"/>
                <a:ext cx="2667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5C56D947-1080-430A-9DCA-44404B244AC3}"/>
                  </a:ext>
                </a:extLst>
              </p14:cNvPr>
              <p14:cNvContentPartPr/>
              <p14:nvPr/>
            </p14:nvContentPartPr>
            <p14:xfrm>
              <a:off x="8241962" y="498490"/>
              <a:ext cx="2252160" cy="175464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5C56D947-1080-430A-9DCA-44404B244AC3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223962" y="480490"/>
                <a:ext cx="2287800" cy="179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721F5E71-3CF0-4ECD-A383-BD167E4682FA}"/>
                  </a:ext>
                </a:extLst>
              </p14:cNvPr>
              <p14:cNvContentPartPr/>
              <p14:nvPr/>
            </p14:nvContentPartPr>
            <p14:xfrm>
              <a:off x="10532642" y="1342690"/>
              <a:ext cx="646920" cy="35424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721F5E71-3CF0-4ECD-A383-BD167E4682FA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514642" y="1324690"/>
                <a:ext cx="68256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65344B39-4B2B-4146-A03D-9C85118C1EFB}"/>
                  </a:ext>
                </a:extLst>
              </p14:cNvPr>
              <p14:cNvContentPartPr/>
              <p14:nvPr/>
            </p14:nvContentPartPr>
            <p14:xfrm>
              <a:off x="11260562" y="1498210"/>
              <a:ext cx="412920" cy="31284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65344B39-4B2B-4146-A03D-9C85118C1EFB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1242562" y="1480210"/>
                <a:ext cx="44856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E80D5747-86EA-4478-8AC5-3CFEB9EA361C}"/>
                  </a:ext>
                </a:extLst>
              </p14:cNvPr>
              <p14:cNvContentPartPr/>
              <p14:nvPr/>
            </p14:nvContentPartPr>
            <p14:xfrm>
              <a:off x="10633802" y="1918330"/>
              <a:ext cx="511920" cy="70812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E80D5747-86EA-4478-8AC5-3CFEB9EA361C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615802" y="1900339"/>
                <a:ext cx="547560" cy="743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1D654946-014C-47F3-8238-821BD06C1FC6}"/>
                  </a:ext>
                </a:extLst>
              </p14:cNvPr>
              <p14:cNvContentPartPr/>
              <p14:nvPr/>
            </p14:nvContentPartPr>
            <p14:xfrm>
              <a:off x="7754162" y="990610"/>
              <a:ext cx="499320" cy="63756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1D654946-014C-47F3-8238-821BD06C1FC6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736162" y="972610"/>
                <a:ext cx="53496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07ABB8C4-3E50-4D8C-9269-566CEEFE9D43}"/>
                  </a:ext>
                </a:extLst>
              </p14:cNvPr>
              <p14:cNvContentPartPr/>
              <p14:nvPr/>
            </p14:nvContentPartPr>
            <p14:xfrm>
              <a:off x="214322" y="1248730"/>
              <a:ext cx="533520" cy="60696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07ABB8C4-3E50-4D8C-9269-566CEEFE9D43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96310" y="1230730"/>
                <a:ext cx="569184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DA03C5EF-3DF1-4321-984E-0FB09D40B593}"/>
                  </a:ext>
                </a:extLst>
              </p14:cNvPr>
              <p14:cNvContentPartPr/>
              <p14:nvPr/>
            </p14:nvContentPartPr>
            <p14:xfrm>
              <a:off x="9081482" y="4891210"/>
              <a:ext cx="277560" cy="131328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DA03C5EF-3DF1-4321-984E-0FB09D40B593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063482" y="4873210"/>
                <a:ext cx="313200" cy="134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AC2F63EA-2E4A-47CD-9877-56FCC63E4D35}"/>
              </a:ext>
            </a:extLst>
          </p:cNvPr>
          <p:cNvGrpSpPr/>
          <p:nvPr/>
        </p:nvGrpSpPr>
        <p:grpSpPr>
          <a:xfrm>
            <a:off x="4130402" y="179323"/>
            <a:ext cx="2545560" cy="2512440"/>
            <a:chOff x="4130402" y="179323"/>
            <a:chExt cx="2545560" cy="251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E8DE75A-7AD1-4D1B-92C2-78B76694B128}"/>
                    </a:ext>
                  </a:extLst>
                </p14:cNvPr>
                <p14:cNvContentPartPr/>
                <p14:nvPr/>
              </p14:nvContentPartPr>
              <p14:xfrm>
                <a:off x="4452602" y="563803"/>
                <a:ext cx="205560" cy="408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E8DE75A-7AD1-4D1B-92C2-78B76694B12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434633" y="545787"/>
                  <a:ext cx="241138" cy="444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F5BB623-CB45-48F3-9FC6-79E94B20DF17}"/>
                    </a:ext>
                  </a:extLst>
                </p14:cNvPr>
                <p14:cNvContentPartPr/>
                <p14:nvPr/>
              </p14:nvContentPartPr>
              <p14:xfrm>
                <a:off x="4713242" y="754963"/>
                <a:ext cx="229680" cy="214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F5BB623-CB45-48F3-9FC6-79E94B20DF1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695242" y="736963"/>
                  <a:ext cx="265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626C813-35BF-4508-BEE5-D97EA1733862}"/>
                    </a:ext>
                  </a:extLst>
                </p14:cNvPr>
                <p14:cNvContentPartPr/>
                <p14:nvPr/>
              </p14:nvContentPartPr>
              <p14:xfrm>
                <a:off x="5000522" y="756763"/>
                <a:ext cx="285480" cy="209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626C813-35BF-4508-BEE5-D97EA173386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982522" y="738763"/>
                  <a:ext cx="321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4AAC9FB-5749-4011-B5F9-5ABF65229B06}"/>
                    </a:ext>
                  </a:extLst>
                </p14:cNvPr>
                <p14:cNvContentPartPr/>
                <p14:nvPr/>
              </p14:nvContentPartPr>
              <p14:xfrm>
                <a:off x="5438282" y="706363"/>
                <a:ext cx="632880" cy="404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4AAC9FB-5749-4011-B5F9-5ABF65229B0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420282" y="688379"/>
                  <a:ext cx="668520" cy="439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C8EAF04-1B9C-4154-A542-634A6ED04C78}"/>
                    </a:ext>
                  </a:extLst>
                </p14:cNvPr>
                <p14:cNvContentPartPr/>
                <p14:nvPr/>
              </p14:nvContentPartPr>
              <p14:xfrm>
                <a:off x="4433882" y="1459843"/>
                <a:ext cx="170640" cy="343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C8EAF04-1B9C-4154-A542-634A6ED04C7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415882" y="1441843"/>
                  <a:ext cx="2062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1ED9761-1746-4F60-A71D-DE2FCFF112A7}"/>
                    </a:ext>
                  </a:extLst>
                </p14:cNvPr>
                <p14:cNvContentPartPr/>
                <p14:nvPr/>
              </p14:nvContentPartPr>
              <p14:xfrm>
                <a:off x="4680842" y="1592683"/>
                <a:ext cx="168120" cy="224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1ED9761-1746-4F60-A71D-DE2FCFF112A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662842" y="1574683"/>
                  <a:ext cx="203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3CBF768-7234-4861-A6EE-717D72C219DC}"/>
                    </a:ext>
                  </a:extLst>
                </p14:cNvPr>
                <p14:cNvContentPartPr/>
                <p14:nvPr/>
              </p14:nvContentPartPr>
              <p14:xfrm>
                <a:off x="4913762" y="1579363"/>
                <a:ext cx="236520" cy="210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3CBF768-7234-4861-A6EE-717D72C219D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895735" y="1561363"/>
                  <a:ext cx="272214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97CD689-EBBB-4D52-A0E5-1406910C2262}"/>
                    </a:ext>
                  </a:extLst>
                </p14:cNvPr>
                <p14:cNvContentPartPr/>
                <p14:nvPr/>
              </p14:nvContentPartPr>
              <p14:xfrm>
                <a:off x="5359082" y="1694203"/>
                <a:ext cx="324360" cy="151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97CD689-EBBB-4D52-A0E5-1406910C226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341082" y="1676203"/>
                  <a:ext cx="360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F2B15F1-770E-4D6A-A0E2-D15791586490}"/>
                    </a:ext>
                  </a:extLst>
                </p14:cNvPr>
                <p14:cNvContentPartPr/>
                <p14:nvPr/>
              </p14:nvContentPartPr>
              <p14:xfrm>
                <a:off x="5761922" y="1671523"/>
                <a:ext cx="241920" cy="293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F2B15F1-770E-4D6A-A0E2-D1579158649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743949" y="1653523"/>
                  <a:ext cx="277507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623C70F-A7C1-4BEF-820F-58288F1EDE86}"/>
                    </a:ext>
                  </a:extLst>
                </p14:cNvPr>
                <p14:cNvContentPartPr/>
                <p14:nvPr/>
              </p14:nvContentPartPr>
              <p14:xfrm>
                <a:off x="4698482" y="2299723"/>
                <a:ext cx="118080" cy="392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623C70F-A7C1-4BEF-820F-58288F1EDE8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680482" y="2281740"/>
                  <a:ext cx="153720" cy="427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5243682-CAE6-4F49-A1A6-0983C1649A9A}"/>
                    </a:ext>
                  </a:extLst>
                </p14:cNvPr>
                <p14:cNvContentPartPr/>
                <p14:nvPr/>
              </p14:nvContentPartPr>
              <p14:xfrm>
                <a:off x="4753562" y="2294323"/>
                <a:ext cx="185040" cy="231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5243682-CAE6-4F49-A1A6-0983C1649A9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735597" y="2276323"/>
                  <a:ext cx="220611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C4CE4E5-9EC2-4808-A2B6-36271F4FFAFE}"/>
                    </a:ext>
                  </a:extLst>
                </p14:cNvPr>
                <p14:cNvContentPartPr/>
                <p14:nvPr/>
              </p14:nvContentPartPr>
              <p14:xfrm>
                <a:off x="5143082" y="2295403"/>
                <a:ext cx="31680" cy="253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C4CE4E5-9EC2-4808-A2B6-36271F4FFAF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125082" y="2277403"/>
                  <a:ext cx="67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970367B-8C9E-4554-BFE5-06BB14126FA4}"/>
                    </a:ext>
                  </a:extLst>
                </p14:cNvPr>
                <p14:cNvContentPartPr/>
                <p14:nvPr/>
              </p14:nvContentPartPr>
              <p14:xfrm>
                <a:off x="5201042" y="2278843"/>
                <a:ext cx="250920" cy="245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970367B-8C9E-4554-BFE5-06BB14126FA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183042" y="2260843"/>
                  <a:ext cx="286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802C592-8C0F-49B7-9C92-471355834DC9}"/>
                    </a:ext>
                  </a:extLst>
                </p14:cNvPr>
                <p14:cNvContentPartPr/>
                <p14:nvPr/>
              </p14:nvContentPartPr>
              <p14:xfrm>
                <a:off x="5623682" y="2277763"/>
                <a:ext cx="112680" cy="299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802C592-8C0F-49B7-9C92-471355834DC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605682" y="2259741"/>
                  <a:ext cx="148320" cy="335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3279141-823C-4E4C-9200-F30E1D9B9918}"/>
                    </a:ext>
                  </a:extLst>
                </p14:cNvPr>
                <p14:cNvContentPartPr/>
                <p14:nvPr/>
              </p14:nvContentPartPr>
              <p14:xfrm>
                <a:off x="5885042" y="2534083"/>
                <a:ext cx="35280" cy="37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3279141-823C-4E4C-9200-F30E1D9B991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867042" y="2516083"/>
                  <a:ext cx="70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EF4362C-4C56-4A47-8D70-A67C76268B4C}"/>
                    </a:ext>
                  </a:extLst>
                </p14:cNvPr>
                <p14:cNvContentPartPr/>
                <p14:nvPr/>
              </p14:nvContentPartPr>
              <p14:xfrm>
                <a:off x="6059642" y="2357683"/>
                <a:ext cx="156240" cy="313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EF4362C-4C56-4A47-8D70-A67C76268B4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041642" y="2339683"/>
                  <a:ext cx="1918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02F45D7-B1A3-4707-B4B6-CD235F9CF460}"/>
                    </a:ext>
                  </a:extLst>
                </p14:cNvPr>
                <p14:cNvContentPartPr/>
                <p14:nvPr/>
              </p14:nvContentPartPr>
              <p14:xfrm>
                <a:off x="4130402" y="179323"/>
                <a:ext cx="500400" cy="2237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02F45D7-B1A3-4707-B4B6-CD235F9CF46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112402" y="161320"/>
                  <a:ext cx="536040" cy="2273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D09DE0F-D2E6-4D00-8793-16DD04CCA032}"/>
                    </a:ext>
                  </a:extLst>
                </p14:cNvPr>
                <p14:cNvContentPartPr/>
                <p14:nvPr/>
              </p14:nvContentPartPr>
              <p14:xfrm>
                <a:off x="6099242" y="444643"/>
                <a:ext cx="576720" cy="2080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D09DE0F-D2E6-4D00-8793-16DD04CCA03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081242" y="426643"/>
                  <a:ext cx="612360" cy="21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6201357-CB25-41A6-9FB6-28B4C5115446}"/>
                    </a:ext>
                  </a:extLst>
                </p14:cNvPr>
                <p14:cNvContentPartPr/>
                <p14:nvPr/>
              </p14:nvContentPartPr>
              <p14:xfrm>
                <a:off x="4387802" y="1200130"/>
                <a:ext cx="1581120" cy="1335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6201357-CB25-41A6-9FB6-28B4C511544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369802" y="1182130"/>
                  <a:ext cx="161676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126F70A7-3ED1-49DE-A015-6984E5FBFD86}"/>
                  </a:ext>
                </a:extLst>
              </p14:cNvPr>
              <p14:cNvContentPartPr/>
              <p14:nvPr/>
            </p14:nvContentPartPr>
            <p14:xfrm>
              <a:off x="6586682" y="700450"/>
              <a:ext cx="451080" cy="104220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126F70A7-3ED1-49DE-A015-6984E5FBFD86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6568668" y="682456"/>
                <a:ext cx="486748" cy="10778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65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5ABA00-8677-4712-892D-FAD230D4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14</a:t>
            </a:fld>
            <a:endParaRPr lang="tr-TR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6D081BB-FAE9-4808-9CB4-48BC277DFB56}"/>
              </a:ext>
            </a:extLst>
          </p:cNvPr>
          <p:cNvGrpSpPr/>
          <p:nvPr/>
        </p:nvGrpSpPr>
        <p:grpSpPr>
          <a:xfrm>
            <a:off x="2749442" y="207403"/>
            <a:ext cx="9349920" cy="6181560"/>
            <a:chOff x="2749442" y="207403"/>
            <a:chExt cx="9349920" cy="618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63324FC-F388-423E-A3CC-C280BF6748E0}"/>
                    </a:ext>
                  </a:extLst>
                </p14:cNvPr>
                <p14:cNvContentPartPr/>
                <p14:nvPr/>
              </p14:nvContentPartPr>
              <p14:xfrm>
                <a:off x="3248402" y="1449763"/>
                <a:ext cx="496800" cy="226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63324FC-F388-423E-A3CC-C280BF6748E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30402" y="1431763"/>
                  <a:ext cx="532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FAC1695-B34A-4DA0-B947-96DDB4339A5D}"/>
                    </a:ext>
                  </a:extLst>
                </p14:cNvPr>
                <p14:cNvContentPartPr/>
                <p14:nvPr/>
              </p14:nvContentPartPr>
              <p14:xfrm>
                <a:off x="3253442" y="1626163"/>
                <a:ext cx="228240" cy="2579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FAC1695-B34A-4DA0-B947-96DDB4339A5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5442" y="1608163"/>
                  <a:ext cx="263880" cy="261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21F00BC-B317-44C4-8540-23E8C1026FDF}"/>
                    </a:ext>
                  </a:extLst>
                </p14:cNvPr>
                <p14:cNvContentPartPr/>
                <p14:nvPr/>
              </p14:nvContentPartPr>
              <p14:xfrm>
                <a:off x="2749442" y="1708243"/>
                <a:ext cx="2100960" cy="4664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21F00BC-B317-44C4-8540-23E8C1026FD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1442" y="1690243"/>
                  <a:ext cx="2136600" cy="47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C0ECFA-AA23-4664-B010-2F2487293823}"/>
                    </a:ext>
                  </a:extLst>
                </p14:cNvPr>
                <p14:cNvContentPartPr/>
                <p14:nvPr/>
              </p14:nvContentPartPr>
              <p14:xfrm>
                <a:off x="3430202" y="3970123"/>
                <a:ext cx="446400" cy="88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C0ECFA-AA23-4664-B010-2F24872938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12202" y="3952196"/>
                  <a:ext cx="482040" cy="124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4DB98FA-A1CF-418F-A401-609CEDB945A8}"/>
                    </a:ext>
                  </a:extLst>
                </p14:cNvPr>
                <p14:cNvContentPartPr/>
                <p14:nvPr/>
              </p14:nvContentPartPr>
              <p14:xfrm>
                <a:off x="4219682" y="3872203"/>
                <a:ext cx="159120" cy="221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4DB98FA-A1CF-418F-A401-609CEDB945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1641" y="3854232"/>
                  <a:ext cx="194841" cy="256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6130D37-D460-4A46-8135-03DA948F687F}"/>
                    </a:ext>
                  </a:extLst>
                </p14:cNvPr>
                <p14:cNvContentPartPr/>
                <p14:nvPr/>
              </p14:nvContentPartPr>
              <p14:xfrm>
                <a:off x="4189802" y="3805963"/>
                <a:ext cx="208440" cy="83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6130D37-D460-4A46-8135-03DA948F68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71802" y="3787963"/>
                  <a:ext cx="244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05DF7B0-B418-4F5A-B55F-3E9F85EA3138}"/>
                    </a:ext>
                  </a:extLst>
                </p14:cNvPr>
                <p14:cNvContentPartPr/>
                <p14:nvPr/>
              </p14:nvContentPartPr>
              <p14:xfrm>
                <a:off x="4425242" y="3840163"/>
                <a:ext cx="154440" cy="236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05DF7B0-B418-4F5A-B55F-3E9F85EA313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07284" y="3822136"/>
                  <a:ext cx="189997" cy="272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9E87A5-C3DD-4468-AF93-CAB9921AEE75}"/>
                    </a:ext>
                  </a:extLst>
                </p14:cNvPr>
                <p14:cNvContentPartPr/>
                <p14:nvPr/>
              </p14:nvContentPartPr>
              <p14:xfrm>
                <a:off x="4666802" y="3889123"/>
                <a:ext cx="112680" cy="146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9E87A5-C3DD-4468-AF93-CAB9921AEE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48802" y="3871123"/>
                  <a:ext cx="148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614D28F-F632-49B3-B3A8-EC2E57EC1628}"/>
                    </a:ext>
                  </a:extLst>
                </p14:cNvPr>
                <p14:cNvContentPartPr/>
                <p14:nvPr/>
              </p14:nvContentPartPr>
              <p14:xfrm>
                <a:off x="4856162" y="3845923"/>
                <a:ext cx="605520" cy="298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614D28F-F632-49B3-B3A8-EC2E57EC162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38162" y="3827945"/>
                  <a:ext cx="641160" cy="334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8FFB61F-D5A2-44F9-8A1D-4701B4C69EFD}"/>
                    </a:ext>
                  </a:extLst>
                </p14:cNvPr>
                <p14:cNvContentPartPr/>
                <p14:nvPr/>
              </p14:nvContentPartPr>
              <p14:xfrm>
                <a:off x="7762082" y="1004443"/>
                <a:ext cx="1745640" cy="357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8FFB61F-D5A2-44F9-8A1D-4701B4C69EF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44082" y="986443"/>
                  <a:ext cx="17812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7ECDD1-AB4B-4512-B57B-2AC5C0F9DBA6}"/>
                    </a:ext>
                  </a:extLst>
                </p14:cNvPr>
                <p14:cNvContentPartPr/>
                <p14:nvPr/>
              </p14:nvContentPartPr>
              <p14:xfrm>
                <a:off x="7360682" y="1170403"/>
                <a:ext cx="737280" cy="228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7ECDD1-AB4B-4512-B57B-2AC5C0F9DBA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42682" y="1152375"/>
                  <a:ext cx="772920" cy="264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C310A3-E006-4B53-8E9A-FB3881CBC3B2}"/>
                    </a:ext>
                  </a:extLst>
                </p14:cNvPr>
                <p14:cNvContentPartPr/>
                <p14:nvPr/>
              </p14:nvContentPartPr>
              <p14:xfrm>
                <a:off x="7347362" y="1402243"/>
                <a:ext cx="326160" cy="4641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C310A3-E006-4B53-8E9A-FB3881CBC3B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29362" y="1384244"/>
                  <a:ext cx="361800" cy="4676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E6A1F96-6E36-4F0A-90C6-93F62B980A1C}"/>
                    </a:ext>
                  </a:extLst>
                </p14:cNvPr>
                <p14:cNvContentPartPr/>
                <p14:nvPr/>
              </p14:nvContentPartPr>
              <p14:xfrm>
                <a:off x="6999962" y="6064963"/>
                <a:ext cx="3647520" cy="324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E6A1F96-6E36-4F0A-90C6-93F62B980A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81962" y="6046963"/>
                  <a:ext cx="36831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E51A47F-226B-45E6-8653-67C6B845BCC2}"/>
                    </a:ext>
                  </a:extLst>
                </p14:cNvPr>
                <p14:cNvContentPartPr/>
                <p14:nvPr/>
              </p14:nvContentPartPr>
              <p14:xfrm>
                <a:off x="9609242" y="1477483"/>
                <a:ext cx="274320" cy="4460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E51A47F-226B-45E6-8653-67C6B845BCC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91242" y="1459483"/>
                  <a:ext cx="309960" cy="449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3B663F-3C0A-4F58-8801-675D8B9B81CE}"/>
                    </a:ext>
                  </a:extLst>
                </p14:cNvPr>
                <p14:cNvContentPartPr/>
                <p14:nvPr/>
              </p14:nvContentPartPr>
              <p14:xfrm>
                <a:off x="7502882" y="5821603"/>
                <a:ext cx="332280" cy="19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3B663F-3C0A-4F58-8801-675D8B9B81C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84882" y="5803603"/>
                  <a:ext cx="367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37B2A2B-A908-48D0-BA6C-A1121C570701}"/>
                    </a:ext>
                  </a:extLst>
                </p14:cNvPr>
                <p14:cNvContentPartPr/>
                <p14:nvPr/>
              </p14:nvContentPartPr>
              <p14:xfrm>
                <a:off x="7445282" y="5272243"/>
                <a:ext cx="269640" cy="35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37B2A2B-A908-48D0-BA6C-A1121C57070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27282" y="5254243"/>
                  <a:ext cx="305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F65AC9F-CFC1-454E-A898-E0E905B5A8F8}"/>
                    </a:ext>
                  </a:extLst>
                </p14:cNvPr>
                <p14:cNvContentPartPr/>
                <p14:nvPr/>
              </p14:nvContentPartPr>
              <p14:xfrm>
                <a:off x="7536722" y="4843123"/>
                <a:ext cx="285840" cy="65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F65AC9F-CFC1-454E-A898-E0E905B5A8F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18722" y="4825123"/>
                  <a:ext cx="321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7AB4D46-C25E-47C3-9026-58830ADF9A75}"/>
                    </a:ext>
                  </a:extLst>
                </p14:cNvPr>
                <p14:cNvContentPartPr/>
                <p14:nvPr/>
              </p14:nvContentPartPr>
              <p14:xfrm>
                <a:off x="7587122" y="4326523"/>
                <a:ext cx="328320" cy="84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7AB4D46-C25E-47C3-9026-58830ADF9A7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69122" y="4308523"/>
                  <a:ext cx="363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B9D7B41-5ECE-44DE-BC78-3E880F0D3B33}"/>
                    </a:ext>
                  </a:extLst>
                </p14:cNvPr>
                <p14:cNvContentPartPr/>
                <p14:nvPr/>
              </p14:nvContentPartPr>
              <p14:xfrm>
                <a:off x="7725362" y="3111523"/>
                <a:ext cx="243720" cy="41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B9D7B41-5ECE-44DE-BC78-3E880F0D3B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07362" y="3093677"/>
                  <a:ext cx="279360" cy="77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22D58DC-C038-4CCC-84FF-39CDA6752B81}"/>
                    </a:ext>
                  </a:extLst>
                </p14:cNvPr>
                <p14:cNvContentPartPr/>
                <p14:nvPr/>
              </p14:nvContentPartPr>
              <p14:xfrm>
                <a:off x="7679282" y="2736403"/>
                <a:ext cx="304920" cy="60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22D58DC-C038-4CCC-84FF-39CDA6752B8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61282" y="2718403"/>
                  <a:ext cx="340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871309-E3FB-4A78-8AE8-7CCDDEA36C60}"/>
                    </a:ext>
                  </a:extLst>
                </p14:cNvPr>
                <p14:cNvContentPartPr/>
                <p14:nvPr/>
              </p14:nvContentPartPr>
              <p14:xfrm>
                <a:off x="7608002" y="2336443"/>
                <a:ext cx="293400" cy="37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871309-E3FB-4A78-8AE8-7CCDDEA36C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90002" y="2318443"/>
                  <a:ext cx="329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AFAFE3-306A-4291-9594-38E645CA9B50}"/>
                    </a:ext>
                  </a:extLst>
                </p14:cNvPr>
                <p14:cNvContentPartPr/>
                <p14:nvPr/>
              </p14:nvContentPartPr>
              <p14:xfrm>
                <a:off x="7707002" y="1880683"/>
                <a:ext cx="338760" cy="60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AFAFE3-306A-4291-9594-38E645CA9B5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88983" y="1862683"/>
                  <a:ext cx="374438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D6B83A8-66EF-4198-A58C-E96BA527314B}"/>
                    </a:ext>
                  </a:extLst>
                </p14:cNvPr>
                <p14:cNvContentPartPr/>
                <p14:nvPr/>
              </p14:nvContentPartPr>
              <p14:xfrm>
                <a:off x="8120282" y="1747123"/>
                <a:ext cx="81000" cy="341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D6B83A8-66EF-4198-A58C-E96BA527314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02282" y="1729123"/>
                  <a:ext cx="1166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CC2AF6B-EE08-4842-8377-0ED6B458B9D5}"/>
                    </a:ext>
                  </a:extLst>
                </p14:cNvPr>
                <p14:cNvContentPartPr/>
                <p14:nvPr/>
              </p14:nvContentPartPr>
              <p14:xfrm>
                <a:off x="8269682" y="1842883"/>
                <a:ext cx="168120" cy="208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CC2AF6B-EE08-4842-8377-0ED6B458B9D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51682" y="1824883"/>
                  <a:ext cx="203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0CAFCAD-04BD-4FE7-9B48-C41B32AC84ED}"/>
                    </a:ext>
                  </a:extLst>
                </p14:cNvPr>
                <p14:cNvContentPartPr/>
                <p14:nvPr/>
              </p14:nvContentPartPr>
              <p14:xfrm>
                <a:off x="8558042" y="1849003"/>
                <a:ext cx="174600" cy="205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0CAFCAD-04BD-4FE7-9B48-C41B32AC84E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40005" y="1831003"/>
                  <a:ext cx="210314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28BCB3D-7286-4F0E-BA3F-DA8E03066EA1}"/>
                    </a:ext>
                  </a:extLst>
                </p14:cNvPr>
                <p14:cNvContentPartPr/>
                <p14:nvPr/>
              </p14:nvContentPartPr>
              <p14:xfrm>
                <a:off x="8822282" y="1849363"/>
                <a:ext cx="183600" cy="189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28BCB3D-7286-4F0E-BA3F-DA8E03066E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04282" y="1831329"/>
                  <a:ext cx="219240" cy="2250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7B9C8F1-5633-45BB-8F1C-452CFE1A8A52}"/>
                    </a:ext>
                  </a:extLst>
                </p14:cNvPr>
                <p14:cNvContentPartPr/>
                <p14:nvPr/>
              </p14:nvContentPartPr>
              <p14:xfrm>
                <a:off x="8007602" y="5698843"/>
                <a:ext cx="123120" cy="280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7B9C8F1-5633-45BB-8F1C-452CFE1A8A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89602" y="5680843"/>
                  <a:ext cx="158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E654929-FFC1-42C0-96AE-AB109D75FD46}"/>
                    </a:ext>
                  </a:extLst>
                </p14:cNvPr>
                <p14:cNvContentPartPr/>
                <p14:nvPr/>
              </p14:nvContentPartPr>
              <p14:xfrm>
                <a:off x="8208122" y="5773723"/>
                <a:ext cx="137880" cy="151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E654929-FFC1-42C0-96AE-AB109D75FD4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90122" y="5755723"/>
                  <a:ext cx="173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7B6CF09-1283-486B-A7CE-E1E7FC1EAF99}"/>
                    </a:ext>
                  </a:extLst>
                </p14:cNvPr>
                <p14:cNvContentPartPr/>
                <p14:nvPr/>
              </p14:nvContentPartPr>
              <p14:xfrm>
                <a:off x="8501522" y="5780203"/>
                <a:ext cx="169560" cy="159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7B6CF09-1283-486B-A7CE-E1E7FC1EAF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83522" y="5762203"/>
                  <a:ext cx="205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B13FDDB-D700-4C23-8A46-7705F6A026CB}"/>
                    </a:ext>
                  </a:extLst>
                </p14:cNvPr>
                <p14:cNvContentPartPr/>
                <p14:nvPr/>
              </p14:nvContentPartPr>
              <p14:xfrm>
                <a:off x="7653002" y="3839083"/>
                <a:ext cx="285120" cy="52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B13FDDB-D700-4C23-8A46-7705F6A026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35002" y="3821083"/>
                  <a:ext cx="320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BD87348-3C02-4D70-9D6F-4DBC80C98419}"/>
                    </a:ext>
                  </a:extLst>
                </p14:cNvPr>
                <p14:cNvContentPartPr/>
                <p14:nvPr/>
              </p14:nvContentPartPr>
              <p14:xfrm>
                <a:off x="7702322" y="3490963"/>
                <a:ext cx="288360" cy="66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BD87348-3C02-4D70-9D6F-4DBC80C9841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84322" y="3472963"/>
                  <a:ext cx="324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26B01D1-28C2-4289-9A71-0385E42BE138}"/>
                    </a:ext>
                  </a:extLst>
                </p14:cNvPr>
                <p14:cNvContentPartPr/>
                <p14:nvPr/>
              </p14:nvContentPartPr>
              <p14:xfrm>
                <a:off x="8016242" y="3629563"/>
                <a:ext cx="158400" cy="349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26B01D1-28C2-4289-9A71-0385E42BE13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98242" y="3611544"/>
                  <a:ext cx="194040" cy="384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9DFCB9B-1D76-411C-ADB1-323369FBC0AA}"/>
                    </a:ext>
                  </a:extLst>
                </p14:cNvPr>
                <p14:cNvContentPartPr/>
                <p14:nvPr/>
              </p14:nvContentPartPr>
              <p14:xfrm>
                <a:off x="8271122" y="3797683"/>
                <a:ext cx="149400" cy="180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9DFCB9B-1D76-411C-ADB1-323369FBC0A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53122" y="3779683"/>
                  <a:ext cx="185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15E8E17-D38B-4B0C-8078-E7CD58FCEEE0}"/>
                    </a:ext>
                  </a:extLst>
                </p14:cNvPr>
                <p14:cNvContentPartPr/>
                <p14:nvPr/>
              </p14:nvContentPartPr>
              <p14:xfrm>
                <a:off x="8515202" y="3813883"/>
                <a:ext cx="222480" cy="200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15E8E17-D38B-4B0C-8078-E7CD58FCEEE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97173" y="3795883"/>
                  <a:ext cx="258178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E5BF929-4F93-4D67-B251-A82DC2CE5FCF}"/>
                    </a:ext>
                  </a:extLst>
                </p14:cNvPr>
                <p14:cNvContentPartPr/>
                <p14:nvPr/>
              </p14:nvContentPartPr>
              <p14:xfrm>
                <a:off x="7576682" y="4016203"/>
                <a:ext cx="2004840" cy="233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E5BF929-4F93-4D67-B251-A82DC2CE5FC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58682" y="3998231"/>
                  <a:ext cx="2040480" cy="269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E26B800-0666-4B4C-84BC-1A06593D05FF}"/>
                    </a:ext>
                  </a:extLst>
                </p14:cNvPr>
                <p14:cNvContentPartPr/>
                <p14:nvPr/>
              </p14:nvContentPartPr>
              <p14:xfrm>
                <a:off x="7493882" y="3883723"/>
                <a:ext cx="2251440" cy="122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E26B800-0666-4B4C-84BC-1A06593D05F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75879" y="3865723"/>
                  <a:ext cx="2287086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29325C2-E258-4F30-8CEB-59A33A246463}"/>
                    </a:ext>
                  </a:extLst>
                </p14:cNvPr>
                <p14:cNvContentPartPr/>
                <p14:nvPr/>
              </p14:nvContentPartPr>
              <p14:xfrm>
                <a:off x="7331162" y="3835483"/>
                <a:ext cx="272880" cy="242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29325C2-E258-4F30-8CEB-59A33A24646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13162" y="3817483"/>
                  <a:ext cx="308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7FA2B96-D5A3-4357-B09F-D7EB49678884}"/>
                    </a:ext>
                  </a:extLst>
                </p14:cNvPr>
                <p14:cNvContentPartPr/>
                <p14:nvPr/>
              </p14:nvContentPartPr>
              <p14:xfrm>
                <a:off x="9937562" y="3890203"/>
                <a:ext cx="385920" cy="47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7FA2B96-D5A3-4357-B09F-D7EB4967888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19562" y="3872203"/>
                  <a:ext cx="421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2FC5BF-59CD-420D-9EC0-930F42D10EB0}"/>
                    </a:ext>
                  </a:extLst>
                </p14:cNvPr>
                <p14:cNvContentPartPr/>
                <p14:nvPr/>
              </p14:nvContentPartPr>
              <p14:xfrm>
                <a:off x="10169762" y="3828283"/>
                <a:ext cx="124200" cy="132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2FC5BF-59CD-420D-9EC0-930F42D10EB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51762" y="3810283"/>
                  <a:ext cx="159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4E586DF-96EB-49E3-8571-B13162A677A2}"/>
                    </a:ext>
                  </a:extLst>
                </p14:cNvPr>
                <p14:cNvContentPartPr/>
                <p14:nvPr/>
              </p14:nvContentPartPr>
              <p14:xfrm>
                <a:off x="10468202" y="3860683"/>
                <a:ext cx="619920" cy="261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4E586DF-96EB-49E3-8571-B13162A677A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50212" y="3842683"/>
                  <a:ext cx="655539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11FFA56-447E-4FBA-8985-37E7733C8FD3}"/>
                    </a:ext>
                  </a:extLst>
                </p14:cNvPr>
                <p14:cNvContentPartPr/>
                <p14:nvPr/>
              </p14:nvContentPartPr>
              <p14:xfrm>
                <a:off x="11129882" y="3903523"/>
                <a:ext cx="84960" cy="209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11FFA56-447E-4FBA-8985-37E7733C8F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11882" y="3885554"/>
                  <a:ext cx="120600" cy="2450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7C85C8-8CE5-4AA4-8B10-C7B558396944}"/>
                    </a:ext>
                  </a:extLst>
                </p14:cNvPr>
                <p14:cNvContentPartPr/>
                <p14:nvPr/>
              </p14:nvContentPartPr>
              <p14:xfrm>
                <a:off x="11205482" y="3955723"/>
                <a:ext cx="138240" cy="185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7C85C8-8CE5-4AA4-8B10-C7B55839694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87482" y="3937723"/>
                  <a:ext cx="173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39D77D9-57B2-414A-9FC0-A196F0CE89FB}"/>
                    </a:ext>
                  </a:extLst>
                </p14:cNvPr>
                <p14:cNvContentPartPr/>
                <p14:nvPr/>
              </p14:nvContentPartPr>
              <p14:xfrm>
                <a:off x="11361002" y="3832243"/>
                <a:ext cx="382680" cy="350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39D77D9-57B2-414A-9FC0-A196F0CE89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343002" y="3814243"/>
                  <a:ext cx="4183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28FF745-D8D5-4A8D-AB1E-AFFE7549B2CA}"/>
                    </a:ext>
                  </a:extLst>
                </p14:cNvPr>
                <p14:cNvContentPartPr/>
                <p14:nvPr/>
              </p14:nvContentPartPr>
              <p14:xfrm>
                <a:off x="11559362" y="3883723"/>
                <a:ext cx="47520" cy="165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28FF745-D8D5-4A8D-AB1E-AFFE7549B2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41362" y="3865684"/>
                  <a:ext cx="83160" cy="200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5C402B4-0427-4386-B212-4E5C7B52D8FA}"/>
                    </a:ext>
                  </a:extLst>
                </p14:cNvPr>
                <p14:cNvContentPartPr/>
                <p14:nvPr/>
              </p14:nvContentPartPr>
              <p14:xfrm>
                <a:off x="11610482" y="3967243"/>
                <a:ext cx="54360" cy="75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5C402B4-0427-4386-B212-4E5C7B52D8F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592482" y="3949243"/>
                  <a:ext cx="90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317326E-FAA1-438B-A5D2-31A34398446A}"/>
                    </a:ext>
                  </a:extLst>
                </p14:cNvPr>
                <p14:cNvContentPartPr/>
                <p14:nvPr/>
              </p14:nvContentPartPr>
              <p14:xfrm>
                <a:off x="11723162" y="4034203"/>
                <a:ext cx="191160" cy="162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317326E-FAA1-438B-A5D2-31A34398446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705196" y="4016243"/>
                  <a:ext cx="226733" cy="1975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C91CC74-1870-445C-A348-08A084CE6287}"/>
                    </a:ext>
                  </a:extLst>
                </p14:cNvPr>
                <p14:cNvContentPartPr/>
                <p14:nvPr/>
              </p14:nvContentPartPr>
              <p14:xfrm>
                <a:off x="10432922" y="4277923"/>
                <a:ext cx="533880" cy="4248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C91CC74-1870-445C-A348-08A084CE628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14922" y="4259923"/>
                  <a:ext cx="5695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DF67A4D-45C1-4DA0-8D36-25C47328BDB6}"/>
                    </a:ext>
                  </a:extLst>
                </p14:cNvPr>
                <p14:cNvContentPartPr/>
                <p14:nvPr/>
              </p14:nvContentPartPr>
              <p14:xfrm>
                <a:off x="11045282" y="4466203"/>
                <a:ext cx="60120" cy="267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DF67A4D-45C1-4DA0-8D36-25C47328BDB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027282" y="4448203"/>
                  <a:ext cx="957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4DFB39C-1E1A-4645-B8E0-DCADA9A907F8}"/>
                    </a:ext>
                  </a:extLst>
                </p14:cNvPr>
                <p14:cNvContentPartPr/>
                <p14:nvPr/>
              </p14:nvContentPartPr>
              <p14:xfrm>
                <a:off x="11002802" y="4608043"/>
                <a:ext cx="407880" cy="158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4DFB39C-1E1A-4645-B8E0-DCADA9A907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84802" y="4590084"/>
                  <a:ext cx="443520" cy="194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E9FF009-0830-4618-A49E-EDDE5D684443}"/>
                    </a:ext>
                  </a:extLst>
                </p14:cNvPr>
                <p14:cNvContentPartPr/>
                <p14:nvPr/>
              </p14:nvContentPartPr>
              <p14:xfrm>
                <a:off x="11468642" y="4550803"/>
                <a:ext cx="343800" cy="222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E9FF009-0830-4618-A49E-EDDE5D68444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450642" y="4532803"/>
                  <a:ext cx="379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B3A04B6-B4E2-4C00-97F1-0C59033A4B3E}"/>
                    </a:ext>
                  </a:extLst>
                </p14:cNvPr>
                <p14:cNvContentPartPr/>
                <p14:nvPr/>
              </p14:nvContentPartPr>
              <p14:xfrm>
                <a:off x="11578802" y="4425523"/>
                <a:ext cx="66960" cy="239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B3A04B6-B4E2-4C00-97F1-0C59033A4B3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560802" y="4407550"/>
                  <a:ext cx="102600" cy="274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D76B50D-D418-4C9B-B9B3-036FCB162A77}"/>
                    </a:ext>
                  </a:extLst>
                </p14:cNvPr>
                <p14:cNvContentPartPr/>
                <p14:nvPr/>
              </p14:nvContentPartPr>
              <p14:xfrm>
                <a:off x="10606082" y="4993603"/>
                <a:ext cx="204840" cy="376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D76B50D-D418-4C9B-B9B3-036FCB162A7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88082" y="4975603"/>
                  <a:ext cx="2404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76A70F7-A36A-4139-B899-DBE69CD58025}"/>
                    </a:ext>
                  </a:extLst>
                </p14:cNvPr>
                <p14:cNvContentPartPr/>
                <p14:nvPr/>
              </p14:nvContentPartPr>
              <p14:xfrm>
                <a:off x="10894802" y="5103043"/>
                <a:ext cx="158040" cy="189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76A70F7-A36A-4139-B899-DBE69CD5802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876802" y="5085077"/>
                  <a:ext cx="193680" cy="224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EE19394-A799-4480-AD88-D045D8AE50E3}"/>
                    </a:ext>
                  </a:extLst>
                </p14:cNvPr>
                <p14:cNvContentPartPr/>
                <p14:nvPr/>
              </p14:nvContentPartPr>
              <p14:xfrm>
                <a:off x="11082002" y="5150923"/>
                <a:ext cx="101160" cy="366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EE19394-A799-4480-AD88-D045D8AE50E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064002" y="5132923"/>
                  <a:ext cx="1368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C1BDFED-0C71-4014-AFF6-A6F381623553}"/>
                    </a:ext>
                  </a:extLst>
                </p14:cNvPr>
                <p14:cNvContentPartPr/>
                <p14:nvPr/>
              </p14:nvContentPartPr>
              <p14:xfrm>
                <a:off x="11240762" y="5191603"/>
                <a:ext cx="94320" cy="120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C1BDFED-0C71-4014-AFF6-A6F38162355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222762" y="5173603"/>
                  <a:ext cx="129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4B1AE5D-75D2-4D78-AF74-B73207EFDB4C}"/>
                    </a:ext>
                  </a:extLst>
                </p14:cNvPr>
                <p14:cNvContentPartPr/>
                <p14:nvPr/>
              </p14:nvContentPartPr>
              <p14:xfrm>
                <a:off x="11393402" y="5140483"/>
                <a:ext cx="168840" cy="174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4B1AE5D-75D2-4D78-AF74-B73207EFDB4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375402" y="5122483"/>
                  <a:ext cx="204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BE20EE-5C38-49FD-BB43-3355E7E1FF74}"/>
                    </a:ext>
                  </a:extLst>
                </p14:cNvPr>
                <p14:cNvContentPartPr/>
                <p14:nvPr/>
              </p14:nvContentPartPr>
              <p14:xfrm>
                <a:off x="7777562" y="549403"/>
                <a:ext cx="1750320" cy="1228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BE20EE-5C38-49FD-BB43-3355E7E1FF7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59562" y="531403"/>
                  <a:ext cx="1785960" cy="12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8AACCB3-72D0-44D9-BFCF-029CDEDDC126}"/>
                    </a:ext>
                  </a:extLst>
                </p14:cNvPr>
                <p14:cNvContentPartPr/>
                <p14:nvPr/>
              </p14:nvContentPartPr>
              <p14:xfrm>
                <a:off x="7744082" y="1554523"/>
                <a:ext cx="96120" cy="248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8AACCB3-72D0-44D9-BFCF-029CDEDDC1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26082" y="1536523"/>
                  <a:ext cx="1317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677B747-3B4B-4341-896B-2C236967DAD7}"/>
                    </a:ext>
                  </a:extLst>
                </p14:cNvPr>
                <p14:cNvContentPartPr/>
                <p14:nvPr/>
              </p14:nvContentPartPr>
              <p14:xfrm>
                <a:off x="7799882" y="431683"/>
                <a:ext cx="1694160" cy="1212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677B747-3B4B-4341-896B-2C236967DAD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81882" y="413683"/>
                  <a:ext cx="1729800" cy="12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C1E1707-0645-4A38-8DEC-885D720C297A}"/>
                    </a:ext>
                  </a:extLst>
                </p14:cNvPr>
                <p14:cNvContentPartPr/>
                <p14:nvPr/>
              </p14:nvContentPartPr>
              <p14:xfrm>
                <a:off x="9559202" y="207403"/>
                <a:ext cx="1320120" cy="686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C1E1707-0645-4A38-8DEC-885D720C297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41202" y="189403"/>
                  <a:ext cx="1355760" cy="72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B403D62-87F9-4985-BE8A-C8716A24CA1A}"/>
                    </a:ext>
                  </a:extLst>
                </p14:cNvPr>
                <p14:cNvContentPartPr/>
                <p14:nvPr/>
              </p14:nvContentPartPr>
              <p14:xfrm>
                <a:off x="9535082" y="492523"/>
                <a:ext cx="1278360" cy="345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B403D62-87F9-4985-BE8A-C8716A24CA1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17082" y="474542"/>
                  <a:ext cx="1314000" cy="3815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7719B32-584F-4100-9FB5-01BCC8D48A2E}"/>
                    </a:ext>
                  </a:extLst>
                </p14:cNvPr>
                <p14:cNvContentPartPr/>
                <p14:nvPr/>
              </p14:nvContentPartPr>
              <p14:xfrm>
                <a:off x="10530482" y="608083"/>
                <a:ext cx="701640" cy="742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7719B32-584F-4100-9FB5-01BCC8D48A2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512482" y="590083"/>
                  <a:ext cx="737280" cy="77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9BDA151-145E-4FB5-A333-AECB5E922F78}"/>
                    </a:ext>
                  </a:extLst>
                </p14:cNvPr>
                <p14:cNvContentPartPr/>
                <p14:nvPr/>
              </p14:nvContentPartPr>
              <p14:xfrm>
                <a:off x="10696082" y="1217203"/>
                <a:ext cx="491400" cy="114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9BDA151-145E-4FB5-A333-AECB5E922F7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678082" y="1199203"/>
                  <a:ext cx="527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C778803-4585-4BE5-BC49-BDD1D15F4B67}"/>
                    </a:ext>
                  </a:extLst>
                </p14:cNvPr>
                <p14:cNvContentPartPr/>
                <p14:nvPr/>
              </p14:nvContentPartPr>
              <p14:xfrm>
                <a:off x="10477562" y="1314403"/>
                <a:ext cx="466560" cy="1888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C778803-4585-4BE5-BC49-BDD1D15F4B6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59562" y="1296403"/>
                  <a:ext cx="502200" cy="19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CA4B1ED-8849-4CB4-B4D0-FA6AB4E4A867}"/>
                    </a:ext>
                  </a:extLst>
                </p14:cNvPr>
                <p14:cNvContentPartPr/>
                <p14:nvPr/>
              </p14:nvContentPartPr>
              <p14:xfrm>
                <a:off x="11255522" y="969163"/>
                <a:ext cx="843840" cy="1293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CA4B1ED-8849-4CB4-B4D0-FA6AB4E4A86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37522" y="951163"/>
                  <a:ext cx="879480" cy="13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C6DBD1F-2EDB-47F1-8DCC-F58166669E11}"/>
                    </a:ext>
                  </a:extLst>
                </p14:cNvPr>
                <p14:cNvContentPartPr/>
                <p14:nvPr/>
              </p14:nvContentPartPr>
              <p14:xfrm>
                <a:off x="10755122" y="2002003"/>
                <a:ext cx="248760" cy="560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C6DBD1F-2EDB-47F1-8DCC-F58166669E1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37122" y="1984003"/>
                  <a:ext cx="28440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C18DFFE-39FB-44D7-8417-EC83873126E4}"/>
                    </a:ext>
                  </a:extLst>
                </p14:cNvPr>
                <p14:cNvContentPartPr/>
                <p14:nvPr/>
              </p14:nvContentPartPr>
              <p14:xfrm>
                <a:off x="11068322" y="2179843"/>
                <a:ext cx="133920" cy="316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C18DFFE-39FB-44D7-8417-EC83873126E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50322" y="2161843"/>
                  <a:ext cx="1695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C851305-A0EF-460F-A0BF-77A7FB6C8DB6}"/>
                    </a:ext>
                  </a:extLst>
                </p14:cNvPr>
                <p14:cNvContentPartPr/>
                <p14:nvPr/>
              </p14:nvContentPartPr>
              <p14:xfrm>
                <a:off x="11149322" y="2104603"/>
                <a:ext cx="176760" cy="330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C851305-A0EF-460F-A0BF-77A7FB6C8DB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131322" y="2086603"/>
                  <a:ext cx="2124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E8CD4CC-BF15-4034-9D17-60A5AEB39741}"/>
                    </a:ext>
                  </a:extLst>
                </p14:cNvPr>
                <p14:cNvContentPartPr/>
                <p14:nvPr/>
              </p14:nvContentPartPr>
              <p14:xfrm>
                <a:off x="11378642" y="2298283"/>
                <a:ext cx="164520" cy="196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E8CD4CC-BF15-4034-9D17-60A5AEB3974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60642" y="2280250"/>
                  <a:ext cx="200160" cy="232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8799599-F247-4A63-B1CD-CCF3031D9A8D}"/>
                    </a:ext>
                  </a:extLst>
                </p14:cNvPr>
                <p14:cNvContentPartPr/>
                <p14:nvPr/>
              </p14:nvContentPartPr>
              <p14:xfrm>
                <a:off x="11436242" y="2233843"/>
                <a:ext cx="286200" cy="2102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8799599-F247-4A63-B1CD-CCF3031D9A8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18242" y="2215843"/>
                  <a:ext cx="321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9D8D35F-ECC7-4AA4-8BAE-A6BCA1913E40}"/>
                    </a:ext>
                  </a:extLst>
                </p14:cNvPr>
                <p14:cNvContentPartPr/>
                <p14:nvPr/>
              </p14:nvContentPartPr>
              <p14:xfrm>
                <a:off x="7746962" y="1977523"/>
                <a:ext cx="37800" cy="256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9D8D35F-ECC7-4AA4-8BAE-A6BCA1913E4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28962" y="1959523"/>
                  <a:ext cx="73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C73EEA7-89D2-45F4-B41D-E8588A7F7CAE}"/>
                    </a:ext>
                  </a:extLst>
                </p14:cNvPr>
                <p14:cNvContentPartPr/>
                <p14:nvPr/>
              </p14:nvContentPartPr>
              <p14:xfrm>
                <a:off x="7705922" y="2296483"/>
                <a:ext cx="73080" cy="643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C73EEA7-89D2-45F4-B41D-E8588A7F7CA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87922" y="2278493"/>
                  <a:ext cx="108720" cy="678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3F760E3-4BAB-4C75-922A-206CCDC24DEF}"/>
                    </a:ext>
                  </a:extLst>
                </p14:cNvPr>
                <p14:cNvContentPartPr/>
                <p14:nvPr/>
              </p14:nvContentPartPr>
              <p14:xfrm>
                <a:off x="7688282" y="3092443"/>
                <a:ext cx="46800" cy="521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3F760E3-4BAB-4C75-922A-206CCDC24DE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70282" y="3074443"/>
                  <a:ext cx="8244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69CD7DC-228C-4C15-BBCF-AAD8185EFF62}"/>
                    </a:ext>
                  </a:extLst>
                </p14:cNvPr>
                <p14:cNvContentPartPr/>
                <p14:nvPr/>
              </p14:nvContentPartPr>
              <p14:xfrm>
                <a:off x="7493162" y="3761323"/>
                <a:ext cx="2199960" cy="248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69CD7DC-228C-4C15-BBCF-AAD8185EFF6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75162" y="3743323"/>
                  <a:ext cx="22356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3233515-2ECA-423B-A62F-8CAA40623C48}"/>
                    </a:ext>
                  </a:extLst>
                </p14:cNvPr>
                <p14:cNvContentPartPr/>
                <p14:nvPr/>
              </p14:nvContentPartPr>
              <p14:xfrm>
                <a:off x="5053082" y="2353363"/>
                <a:ext cx="261000" cy="390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3233515-2ECA-423B-A62F-8CAA40623C4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35082" y="2335380"/>
                  <a:ext cx="296640" cy="425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1C2C574-8388-4A76-8EC4-2B57200A7EDB}"/>
                    </a:ext>
                  </a:extLst>
                </p14:cNvPr>
                <p14:cNvContentPartPr/>
                <p14:nvPr/>
              </p14:nvContentPartPr>
              <p14:xfrm>
                <a:off x="5487602" y="2529043"/>
                <a:ext cx="178560" cy="22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1C2C574-8388-4A76-8EC4-2B57200A7ED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69602" y="2511043"/>
                  <a:ext cx="214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ED64D0A-9809-4295-9F31-313A289AB50B}"/>
                    </a:ext>
                  </a:extLst>
                </p14:cNvPr>
                <p14:cNvContentPartPr/>
                <p14:nvPr/>
              </p14:nvContentPartPr>
              <p14:xfrm>
                <a:off x="5502362" y="2584843"/>
                <a:ext cx="256320" cy="54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ED64D0A-9809-4295-9F31-313A289AB50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484362" y="2566843"/>
                  <a:ext cx="291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FF37077-8661-4EA2-882A-E3924A954CE8}"/>
                    </a:ext>
                  </a:extLst>
                </p14:cNvPr>
                <p14:cNvContentPartPr/>
                <p14:nvPr/>
              </p14:nvContentPartPr>
              <p14:xfrm>
                <a:off x="5890082" y="2423203"/>
                <a:ext cx="199440" cy="288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FF37077-8661-4EA2-882A-E3924A954CE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72082" y="2405225"/>
                  <a:ext cx="235080" cy="323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7210B8F-DD57-48BA-8B62-516372069D03}"/>
                    </a:ext>
                  </a:extLst>
                </p14:cNvPr>
                <p14:cNvContentPartPr/>
                <p14:nvPr/>
              </p14:nvContentPartPr>
              <p14:xfrm>
                <a:off x="6148202" y="2545963"/>
                <a:ext cx="212400" cy="179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7210B8F-DD57-48BA-8B62-516372069D0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30202" y="2527963"/>
                  <a:ext cx="248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7E7DFFB-E743-4420-BA96-5D74041EBA56}"/>
                    </a:ext>
                  </a:extLst>
                </p14:cNvPr>
                <p14:cNvContentPartPr/>
                <p14:nvPr/>
              </p14:nvContentPartPr>
              <p14:xfrm>
                <a:off x="6491642" y="2509243"/>
                <a:ext cx="239040" cy="240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7E7DFFB-E743-4420-BA96-5D74041EBA5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73642" y="2491243"/>
                  <a:ext cx="274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1163A9F-7316-4A6D-8959-85B1750D556E}"/>
                    </a:ext>
                  </a:extLst>
                </p14:cNvPr>
                <p14:cNvContentPartPr/>
                <p14:nvPr/>
              </p14:nvContentPartPr>
              <p14:xfrm>
                <a:off x="6792242" y="2535163"/>
                <a:ext cx="385200" cy="325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1163A9F-7316-4A6D-8959-85B1750D556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74242" y="2517163"/>
                  <a:ext cx="4208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3B55934-AF56-423C-BD95-2B2BC4B1A4B9}"/>
                    </a:ext>
                  </a:extLst>
                </p14:cNvPr>
                <p14:cNvContentPartPr/>
                <p14:nvPr/>
              </p14:nvContentPartPr>
              <p14:xfrm>
                <a:off x="5171882" y="2948803"/>
                <a:ext cx="1439280" cy="78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3B55934-AF56-423C-BD95-2B2BC4B1A4B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53882" y="2930803"/>
                  <a:ext cx="1474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FC826F-F0F8-46BB-9E20-10C09F26BD8C}"/>
                    </a:ext>
                  </a:extLst>
                </p14:cNvPr>
                <p14:cNvContentPartPr/>
                <p14:nvPr/>
              </p14:nvContentPartPr>
              <p14:xfrm>
                <a:off x="5358722" y="3067963"/>
                <a:ext cx="990360" cy="52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FC826F-F0F8-46BB-9E20-10C09F26BD8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40722" y="3049963"/>
                  <a:ext cx="1026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5B223F4-787C-4BB5-8179-F9F1F0A3CB97}"/>
                    </a:ext>
                  </a:extLst>
                </p14:cNvPr>
                <p14:cNvContentPartPr/>
                <p14:nvPr/>
              </p14:nvContentPartPr>
              <p14:xfrm>
                <a:off x="5250002" y="3215563"/>
                <a:ext cx="1284480" cy="104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5B223F4-787C-4BB5-8179-F9F1F0A3CB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232007" y="3197501"/>
                  <a:ext cx="1320110" cy="14016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3B6DC8C-47D1-4B91-8E8A-3AB60D65C4EB}"/>
              </a:ext>
            </a:extLst>
          </p:cNvPr>
          <p:cNvGrpSpPr/>
          <p:nvPr/>
        </p:nvGrpSpPr>
        <p:grpSpPr>
          <a:xfrm>
            <a:off x="3700202" y="544363"/>
            <a:ext cx="772920" cy="642240"/>
            <a:chOff x="3700202" y="544363"/>
            <a:chExt cx="772920" cy="64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07993E4-F35E-4EF5-8FA5-6010DF362E87}"/>
                    </a:ext>
                  </a:extLst>
                </p14:cNvPr>
                <p14:cNvContentPartPr/>
                <p14:nvPr/>
              </p14:nvContentPartPr>
              <p14:xfrm>
                <a:off x="3787322" y="544363"/>
                <a:ext cx="44280" cy="348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07993E4-F35E-4EF5-8FA5-6010DF362E8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69322" y="526363"/>
                  <a:ext cx="799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D954EA6-128E-4A85-B5C1-71D420BC9A3F}"/>
                    </a:ext>
                  </a:extLst>
                </p14:cNvPr>
                <p14:cNvContentPartPr/>
                <p14:nvPr/>
              </p14:nvContentPartPr>
              <p14:xfrm>
                <a:off x="3915122" y="621763"/>
                <a:ext cx="72720" cy="242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D954EA6-128E-4A85-B5C1-71D420BC9A3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97122" y="603763"/>
                  <a:ext cx="108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026B315-2DA3-4171-9F82-85E6AA0DAC07}"/>
                    </a:ext>
                  </a:extLst>
                </p14:cNvPr>
                <p14:cNvContentPartPr/>
                <p14:nvPr/>
              </p14:nvContentPartPr>
              <p14:xfrm>
                <a:off x="3849242" y="633283"/>
                <a:ext cx="623880" cy="273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026B315-2DA3-4171-9F82-85E6AA0DAC0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31242" y="615259"/>
                  <a:ext cx="659520" cy="309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5B43855-2BB1-4ABB-A3FE-2DE2CAC34CA0}"/>
                    </a:ext>
                  </a:extLst>
                </p14:cNvPr>
                <p14:cNvContentPartPr/>
                <p14:nvPr/>
              </p14:nvContentPartPr>
              <p14:xfrm>
                <a:off x="3700202" y="1054483"/>
                <a:ext cx="678600" cy="30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5B43855-2BB1-4ABB-A3FE-2DE2CAC34CA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82192" y="1036483"/>
                  <a:ext cx="714259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646FEA2-6F96-4485-9F54-E5A42D0E0B46}"/>
                    </a:ext>
                  </a:extLst>
                </p14:cNvPr>
                <p14:cNvContentPartPr/>
                <p14:nvPr/>
              </p14:nvContentPartPr>
              <p14:xfrm>
                <a:off x="3788762" y="1131883"/>
                <a:ext cx="446400" cy="54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646FEA2-6F96-4485-9F54-E5A42D0E0B4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770747" y="1113883"/>
                  <a:ext cx="482069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627F9DB-8315-4850-9882-452538DC1993}"/>
              </a:ext>
            </a:extLst>
          </p:cNvPr>
          <p:cNvGrpSpPr/>
          <p:nvPr/>
        </p:nvGrpSpPr>
        <p:grpSpPr>
          <a:xfrm>
            <a:off x="1696082" y="271123"/>
            <a:ext cx="1495080" cy="957600"/>
            <a:chOff x="1696082" y="271123"/>
            <a:chExt cx="1495080" cy="95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3A572CE-ECBC-4BBF-AEAB-0F9A9C3CFEA7}"/>
                    </a:ext>
                  </a:extLst>
                </p14:cNvPr>
                <p14:cNvContentPartPr/>
                <p14:nvPr/>
              </p14:nvContentPartPr>
              <p14:xfrm>
                <a:off x="1733162" y="271123"/>
                <a:ext cx="256680" cy="401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3A572CE-ECBC-4BBF-AEAB-0F9A9C3CFEA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15162" y="253123"/>
                  <a:ext cx="2923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AECA74A-9414-4C99-AAA0-A56428518A2F}"/>
                    </a:ext>
                  </a:extLst>
                </p14:cNvPr>
                <p14:cNvContentPartPr/>
                <p14:nvPr/>
              </p14:nvContentPartPr>
              <p14:xfrm>
                <a:off x="1988042" y="394603"/>
                <a:ext cx="101880" cy="324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AECA74A-9414-4C99-AAA0-A56428518A2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70042" y="376603"/>
                  <a:ext cx="1375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93F8CA0-868F-4D74-AA3F-E1BA1E7651C6}"/>
                    </a:ext>
                  </a:extLst>
                </p14:cNvPr>
                <p14:cNvContentPartPr/>
                <p14:nvPr/>
              </p14:nvContentPartPr>
              <p14:xfrm>
                <a:off x="2121962" y="511603"/>
                <a:ext cx="173160" cy="214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93F8CA0-868F-4D74-AA3F-E1BA1E7651C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103962" y="493573"/>
                  <a:ext cx="208800" cy="250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CF474E0-5B02-413D-BAF0-E67FEB75EC89}"/>
                    </a:ext>
                  </a:extLst>
                </p14:cNvPr>
                <p14:cNvContentPartPr/>
                <p14:nvPr/>
              </p14:nvContentPartPr>
              <p14:xfrm>
                <a:off x="2309162" y="537523"/>
                <a:ext cx="198000" cy="174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CF474E0-5B02-413D-BAF0-E67FEB75EC8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91129" y="519523"/>
                  <a:ext cx="233705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F1E3F1E-0622-440A-9862-0549E250D0D8}"/>
                    </a:ext>
                  </a:extLst>
                </p14:cNvPr>
                <p14:cNvContentPartPr/>
                <p14:nvPr/>
              </p14:nvContentPartPr>
              <p14:xfrm>
                <a:off x="2647562" y="470923"/>
                <a:ext cx="100080" cy="280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F1E3F1E-0622-440A-9862-0549E250D0D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29627" y="452923"/>
                  <a:ext cx="135592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1F7F92D-99F4-4370-A895-F8F7EB2CAE75}"/>
                    </a:ext>
                  </a:extLst>
                </p14:cNvPr>
                <p14:cNvContentPartPr/>
                <p14:nvPr/>
              </p14:nvContentPartPr>
              <p14:xfrm>
                <a:off x="2681042" y="540403"/>
                <a:ext cx="247320" cy="272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1F7F92D-99F4-4370-A895-F8F7EB2CAE7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63042" y="522403"/>
                  <a:ext cx="2829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DE1A3BE-37EE-434A-9207-7D7F02D8B352}"/>
                    </a:ext>
                  </a:extLst>
                </p14:cNvPr>
                <p14:cNvContentPartPr/>
                <p14:nvPr/>
              </p14:nvContentPartPr>
              <p14:xfrm>
                <a:off x="3074162" y="653803"/>
                <a:ext cx="117000" cy="287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DE1A3BE-37EE-434A-9207-7D7F02D8B35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56162" y="635803"/>
                  <a:ext cx="1526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9FC7216-B235-4A05-BCA9-36BE30A1D7AC}"/>
                    </a:ext>
                  </a:extLst>
                </p14:cNvPr>
                <p14:cNvContentPartPr/>
                <p14:nvPr/>
              </p14:nvContentPartPr>
              <p14:xfrm>
                <a:off x="1696082" y="1050163"/>
                <a:ext cx="280080" cy="63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9FC7216-B235-4A05-BCA9-36BE30A1D7A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678082" y="1032163"/>
                  <a:ext cx="315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5B53F12-1341-4198-97AA-6875662D2589}"/>
                    </a:ext>
                  </a:extLst>
                </p14:cNvPr>
                <p14:cNvContentPartPr/>
                <p14:nvPr/>
              </p14:nvContentPartPr>
              <p14:xfrm>
                <a:off x="1740002" y="1161043"/>
                <a:ext cx="348840" cy="676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5B53F12-1341-4198-97AA-6875662D258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22002" y="1143043"/>
                  <a:ext cx="384480" cy="10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8826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AD5462-7232-47B6-8601-EA0E7DB5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15</a:t>
            </a:fld>
            <a:endParaRPr lang="tr-TR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32CB02B-5EFF-450F-8D6C-D173174514D9}"/>
              </a:ext>
            </a:extLst>
          </p:cNvPr>
          <p:cNvGrpSpPr/>
          <p:nvPr/>
        </p:nvGrpSpPr>
        <p:grpSpPr>
          <a:xfrm>
            <a:off x="2314922" y="3076243"/>
            <a:ext cx="5987160" cy="3524400"/>
            <a:chOff x="2314922" y="3076243"/>
            <a:chExt cx="5987160" cy="352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42830C8-5DB7-4FC5-AAEB-8E210F883865}"/>
                    </a:ext>
                  </a:extLst>
                </p14:cNvPr>
                <p14:cNvContentPartPr/>
                <p14:nvPr/>
              </p14:nvContentPartPr>
              <p14:xfrm>
                <a:off x="3000722" y="3320683"/>
                <a:ext cx="1137960" cy="909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42830C8-5DB7-4FC5-AAEB-8E210F8838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82728" y="3302683"/>
                  <a:ext cx="1173589" cy="9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84D221A-5787-4DEF-92D2-FA3CAD1FC8FC}"/>
                    </a:ext>
                  </a:extLst>
                </p14:cNvPr>
                <p14:cNvContentPartPr/>
                <p14:nvPr/>
              </p14:nvContentPartPr>
              <p14:xfrm>
                <a:off x="3077762" y="4120963"/>
                <a:ext cx="802080" cy="84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84D221A-5787-4DEF-92D2-FA3CAD1FC8F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59770" y="4103040"/>
                  <a:ext cx="837704" cy="119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09F3F38-B10B-4CF6-A035-7C07A6D1AD2C}"/>
                    </a:ext>
                  </a:extLst>
                </p14:cNvPr>
                <p14:cNvContentPartPr/>
                <p14:nvPr/>
              </p14:nvContentPartPr>
              <p14:xfrm>
                <a:off x="3077042" y="3457483"/>
                <a:ext cx="128160" cy="705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09F3F38-B10B-4CF6-A035-7C07A6D1AD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59042" y="3439483"/>
                  <a:ext cx="16380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22C80A-09F8-449F-A809-4B945C21A146}"/>
                    </a:ext>
                  </a:extLst>
                </p14:cNvPr>
                <p14:cNvContentPartPr/>
                <p14:nvPr/>
              </p14:nvContentPartPr>
              <p14:xfrm>
                <a:off x="3263882" y="3552523"/>
                <a:ext cx="127800" cy="618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22C80A-09F8-449F-A809-4B945C21A1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45882" y="3534523"/>
                  <a:ext cx="16344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B83F0E8-9DF3-464A-B52F-6EC828A49D5B}"/>
                    </a:ext>
                  </a:extLst>
                </p14:cNvPr>
                <p14:cNvContentPartPr/>
                <p14:nvPr/>
              </p14:nvContentPartPr>
              <p14:xfrm>
                <a:off x="3531722" y="3560803"/>
                <a:ext cx="153360" cy="591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B83F0E8-9DF3-464A-B52F-6EC828A49D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13680" y="3542803"/>
                  <a:ext cx="189084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F15CE96-2BFA-433E-8C39-5D746A1A3AFF}"/>
                    </a:ext>
                  </a:extLst>
                </p14:cNvPr>
                <p14:cNvContentPartPr/>
                <p14:nvPr/>
              </p14:nvContentPartPr>
              <p14:xfrm>
                <a:off x="3727202" y="3597883"/>
                <a:ext cx="293400" cy="516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F15CE96-2BFA-433E-8C39-5D746A1A3A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09202" y="3579883"/>
                  <a:ext cx="32904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EFB1B8-0B1E-4B2A-9EA0-582DF82172AD}"/>
                    </a:ext>
                  </a:extLst>
                </p14:cNvPr>
                <p14:cNvContentPartPr/>
                <p14:nvPr/>
              </p14:nvContentPartPr>
              <p14:xfrm>
                <a:off x="2541722" y="4296283"/>
                <a:ext cx="682560" cy="1719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EFB1B8-0B1E-4B2A-9EA0-582DF82172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23713" y="4278283"/>
                  <a:ext cx="718219" cy="175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46C2952-F729-48F9-A632-D0BBCE35470B}"/>
                    </a:ext>
                  </a:extLst>
                </p14:cNvPr>
                <p14:cNvContentPartPr/>
                <p14:nvPr/>
              </p14:nvContentPartPr>
              <p14:xfrm>
                <a:off x="3955442" y="4134643"/>
                <a:ext cx="896040" cy="2160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46C2952-F729-48F9-A632-D0BBCE3547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37449" y="4116643"/>
                  <a:ext cx="931666" cy="21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6E69A6-B92B-4B5C-B144-43DE53C7CE36}"/>
                    </a:ext>
                  </a:extLst>
                </p14:cNvPr>
                <p14:cNvContentPartPr/>
                <p14:nvPr/>
              </p14:nvContentPartPr>
              <p14:xfrm>
                <a:off x="2582762" y="6350083"/>
                <a:ext cx="1567800" cy="250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6E69A6-B92B-4B5C-B144-43DE53C7CE3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64762" y="6332083"/>
                  <a:ext cx="16034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4760B87-45F0-4BB3-AF13-A8CD1E589A10}"/>
                    </a:ext>
                  </a:extLst>
                </p14:cNvPr>
                <p14:cNvContentPartPr/>
                <p14:nvPr/>
              </p14:nvContentPartPr>
              <p14:xfrm>
                <a:off x="3514082" y="6322363"/>
                <a:ext cx="1136160" cy="157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4760B87-45F0-4BB3-AF13-A8CD1E589A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96082" y="6304363"/>
                  <a:ext cx="1171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74DD4FE-D42D-4F9A-A15E-899BD46C3742}"/>
                    </a:ext>
                  </a:extLst>
                </p14:cNvPr>
                <p14:cNvContentPartPr/>
                <p14:nvPr/>
              </p14:nvContentPartPr>
              <p14:xfrm>
                <a:off x="2314922" y="6022483"/>
                <a:ext cx="40320" cy="29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74DD4FE-D42D-4F9A-A15E-899BD46C37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96922" y="6004261"/>
                  <a:ext cx="75960" cy="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FC0F181-CAC1-43C6-A624-901F698856CE}"/>
                    </a:ext>
                  </a:extLst>
                </p14:cNvPr>
                <p14:cNvContentPartPr/>
                <p14:nvPr/>
              </p14:nvContentPartPr>
              <p14:xfrm>
                <a:off x="2341202" y="5929603"/>
                <a:ext cx="68040" cy="45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C0F181-CAC1-43C6-A624-901F698856C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23202" y="5911603"/>
                  <a:ext cx="103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EA52B74-7AC1-4AB7-A5C5-2C603C0168DC}"/>
                    </a:ext>
                  </a:extLst>
                </p14:cNvPr>
                <p14:cNvContentPartPr/>
                <p14:nvPr/>
              </p14:nvContentPartPr>
              <p14:xfrm>
                <a:off x="2544242" y="5885683"/>
                <a:ext cx="26640" cy="511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EA52B74-7AC1-4AB7-A5C5-2C603C0168D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26242" y="5867683"/>
                  <a:ext cx="6228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90025F7-F45F-46E3-A354-C98076019271}"/>
                    </a:ext>
                  </a:extLst>
                </p14:cNvPr>
                <p14:cNvContentPartPr/>
                <p14:nvPr/>
              </p14:nvContentPartPr>
              <p14:xfrm>
                <a:off x="2847362" y="5334523"/>
                <a:ext cx="1639440" cy="612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90025F7-F45F-46E3-A354-C980760192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29362" y="5316523"/>
                  <a:ext cx="167508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CA28EA8-015C-4EF4-AC4E-544289769657}"/>
                    </a:ext>
                  </a:extLst>
                </p14:cNvPr>
                <p14:cNvContentPartPr/>
                <p14:nvPr/>
              </p14:nvContentPartPr>
              <p14:xfrm>
                <a:off x="2920442" y="5484283"/>
                <a:ext cx="47880" cy="425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CA28EA8-015C-4EF4-AC4E-5442897696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02442" y="5466283"/>
                  <a:ext cx="8352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1DE7674-E33B-4AA4-8BD4-F3800E59DBA6}"/>
                    </a:ext>
                  </a:extLst>
                </p14:cNvPr>
                <p14:cNvContentPartPr/>
                <p14:nvPr/>
              </p14:nvContentPartPr>
              <p14:xfrm>
                <a:off x="3088202" y="5635123"/>
                <a:ext cx="25200" cy="230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1DE7674-E33B-4AA4-8BD4-F3800E59DBA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70202" y="5617123"/>
                  <a:ext cx="60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D0BA7A-4DBB-4F5B-A061-D3B7B0226B46}"/>
                    </a:ext>
                  </a:extLst>
                </p14:cNvPr>
                <p14:cNvContentPartPr/>
                <p14:nvPr/>
              </p14:nvContentPartPr>
              <p14:xfrm>
                <a:off x="3065522" y="5612083"/>
                <a:ext cx="90000" cy="115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D0BA7A-4DBB-4F5B-A061-D3B7B0226B4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47522" y="5594027"/>
                  <a:ext cx="125640" cy="15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0F89AD0-296F-4BD8-BF06-BFDCFDA99AA0}"/>
                    </a:ext>
                  </a:extLst>
                </p14:cNvPr>
                <p14:cNvContentPartPr/>
                <p14:nvPr/>
              </p14:nvContentPartPr>
              <p14:xfrm>
                <a:off x="3181442" y="5601283"/>
                <a:ext cx="23760" cy="159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0F89AD0-296F-4BD8-BF06-BFDCFDA99AA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63165" y="5583283"/>
                  <a:ext cx="59948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FF4C3D3-1011-4054-920D-904F1878ED30}"/>
                    </a:ext>
                  </a:extLst>
                </p14:cNvPr>
                <p14:cNvContentPartPr/>
                <p14:nvPr/>
              </p14:nvContentPartPr>
              <p14:xfrm>
                <a:off x="3213482" y="5606683"/>
                <a:ext cx="124560" cy="177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FF4C3D3-1011-4054-920D-904F1878ED3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95430" y="5588720"/>
                  <a:ext cx="160303" cy="212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7AF081-037D-47DD-8A74-5B9986EE13DE}"/>
                    </a:ext>
                  </a:extLst>
                </p14:cNvPr>
                <p14:cNvContentPartPr/>
                <p14:nvPr/>
              </p14:nvContentPartPr>
              <p14:xfrm>
                <a:off x="3386642" y="5559523"/>
                <a:ext cx="61560" cy="181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7AF081-037D-47DD-8A74-5B9986EE13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68642" y="5541559"/>
                  <a:ext cx="97200" cy="217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D71E1C4-CBF1-4138-9F5A-62FFF0D7883D}"/>
                    </a:ext>
                  </a:extLst>
                </p14:cNvPr>
                <p14:cNvContentPartPr/>
                <p14:nvPr/>
              </p14:nvContentPartPr>
              <p14:xfrm>
                <a:off x="3507962" y="5691283"/>
                <a:ext cx="14040" cy="43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D71E1C4-CBF1-4138-9F5A-62FFF0D7883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90412" y="5673283"/>
                  <a:ext cx="48789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5A8B343-2DF2-42AB-A788-7FC6A1841EA1}"/>
                    </a:ext>
                  </a:extLst>
                </p14:cNvPr>
                <p14:cNvContentPartPr/>
                <p14:nvPr/>
              </p14:nvContentPartPr>
              <p14:xfrm>
                <a:off x="3578522" y="5613523"/>
                <a:ext cx="86760" cy="227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5A8B343-2DF2-42AB-A788-7FC6A1841EA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60522" y="5595523"/>
                  <a:ext cx="122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1B51450-25DE-4997-BC5A-822BC30E030C}"/>
                    </a:ext>
                  </a:extLst>
                </p14:cNvPr>
                <p14:cNvContentPartPr/>
                <p14:nvPr/>
              </p14:nvContentPartPr>
              <p14:xfrm>
                <a:off x="3830522" y="5553763"/>
                <a:ext cx="20880" cy="160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1B51450-25DE-4997-BC5A-822BC30E03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12522" y="5535803"/>
                  <a:ext cx="56520" cy="1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079294D-D5DA-47D1-A174-4B628CA09A0B}"/>
                    </a:ext>
                  </a:extLst>
                </p14:cNvPr>
                <p14:cNvContentPartPr/>
                <p14:nvPr/>
              </p14:nvContentPartPr>
              <p14:xfrm>
                <a:off x="3883802" y="5602003"/>
                <a:ext cx="74520" cy="104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079294D-D5DA-47D1-A174-4B628CA09A0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65802" y="5583940"/>
                  <a:ext cx="110160" cy="139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51E3B4-1591-4060-9F32-394456F7434E}"/>
                    </a:ext>
                  </a:extLst>
                </p14:cNvPr>
                <p14:cNvContentPartPr/>
                <p14:nvPr/>
              </p14:nvContentPartPr>
              <p14:xfrm>
                <a:off x="3993602" y="5577163"/>
                <a:ext cx="70920" cy="100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51E3B4-1591-4060-9F32-394456F743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75693" y="5559098"/>
                  <a:ext cx="106380" cy="135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ACA367F-861C-468A-8B37-16E3CEDC2770}"/>
                    </a:ext>
                  </a:extLst>
                </p14:cNvPr>
                <p14:cNvContentPartPr/>
                <p14:nvPr/>
              </p14:nvContentPartPr>
              <p14:xfrm>
                <a:off x="4100882" y="5610643"/>
                <a:ext cx="110160" cy="86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ACA367F-861C-468A-8B37-16E3CEDC277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82882" y="5592643"/>
                  <a:ext cx="145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6CAE58F-6869-4257-8032-9229FB258AAD}"/>
                    </a:ext>
                  </a:extLst>
                </p14:cNvPr>
                <p14:cNvContentPartPr/>
                <p14:nvPr/>
              </p14:nvContentPartPr>
              <p14:xfrm>
                <a:off x="4268282" y="5442163"/>
                <a:ext cx="107640" cy="269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6CAE58F-6869-4257-8032-9229FB258AA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50282" y="5424163"/>
                  <a:ext cx="1432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C8B64F-2781-48C5-AB0B-5AAF03BC6C2A}"/>
                    </a:ext>
                  </a:extLst>
                </p14:cNvPr>
                <p14:cNvContentPartPr/>
                <p14:nvPr/>
              </p14:nvContentPartPr>
              <p14:xfrm>
                <a:off x="3772202" y="5865163"/>
                <a:ext cx="21600" cy="172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C8B64F-2781-48C5-AB0B-5AAF03BC6C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54202" y="5847201"/>
                  <a:ext cx="57240" cy="207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A1E7EF2-6AA5-4FB9-BDC0-0E077759FB56}"/>
                    </a:ext>
                  </a:extLst>
                </p14:cNvPr>
                <p14:cNvContentPartPr/>
                <p14:nvPr/>
              </p14:nvContentPartPr>
              <p14:xfrm>
                <a:off x="3804962" y="5859403"/>
                <a:ext cx="115200" cy="127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A1E7EF2-6AA5-4FB9-BDC0-0E077759FB5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87018" y="5841403"/>
                  <a:ext cx="150729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D3E9B65-552E-4DB3-81D7-D36C90285CD9}"/>
                    </a:ext>
                  </a:extLst>
                </p14:cNvPr>
                <p14:cNvContentPartPr/>
                <p14:nvPr/>
              </p14:nvContentPartPr>
              <p14:xfrm>
                <a:off x="3904322" y="5841043"/>
                <a:ext cx="48600" cy="164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D3E9B65-552E-4DB3-81D7-D36C90285CD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86322" y="5823003"/>
                  <a:ext cx="84240" cy="199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0CB5F18-3D01-4D9D-B797-767831138FC5}"/>
                    </a:ext>
                  </a:extLst>
                </p14:cNvPr>
                <p14:cNvContentPartPr/>
                <p14:nvPr/>
              </p14:nvContentPartPr>
              <p14:xfrm>
                <a:off x="3976322" y="5917003"/>
                <a:ext cx="119880" cy="130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0CB5F18-3D01-4D9D-B797-767831138FC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58322" y="5899003"/>
                  <a:ext cx="155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6C0CBE8-AA6F-4D51-B461-B13E1369C08F}"/>
                    </a:ext>
                  </a:extLst>
                </p14:cNvPr>
                <p14:cNvContentPartPr/>
                <p14:nvPr/>
              </p14:nvContentPartPr>
              <p14:xfrm>
                <a:off x="4157042" y="5869483"/>
                <a:ext cx="14040" cy="180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6C0CBE8-AA6F-4D51-B461-B13E1369C08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39042" y="5851483"/>
                  <a:ext cx="49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1E76BD8-2FF9-41D1-95C8-7ECB5DB3F108}"/>
                    </a:ext>
                  </a:extLst>
                </p14:cNvPr>
                <p14:cNvContentPartPr/>
                <p14:nvPr/>
              </p14:nvContentPartPr>
              <p14:xfrm>
                <a:off x="4131122" y="5860123"/>
                <a:ext cx="108720" cy="56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1E76BD8-2FF9-41D1-95C8-7ECB5DB3F10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13122" y="5842123"/>
                  <a:ext cx="144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696399F-FCD3-4386-A21A-B5B9FF12652E}"/>
                    </a:ext>
                  </a:extLst>
                </p14:cNvPr>
                <p14:cNvContentPartPr/>
                <p14:nvPr/>
              </p14:nvContentPartPr>
              <p14:xfrm>
                <a:off x="4150922" y="5927083"/>
                <a:ext cx="155520" cy="92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696399F-FCD3-4386-A21A-B5B9FF1265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32922" y="5909083"/>
                  <a:ext cx="191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D9C7936-D02C-4E63-913B-36F40BD7AE82}"/>
                    </a:ext>
                  </a:extLst>
                </p14:cNvPr>
                <p14:cNvContentPartPr/>
                <p14:nvPr/>
              </p14:nvContentPartPr>
              <p14:xfrm>
                <a:off x="4363322" y="5883523"/>
                <a:ext cx="68040" cy="166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D9C7936-D02C-4E63-913B-36F40BD7AE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45322" y="5865523"/>
                  <a:ext cx="103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E08932D-8A79-4026-BFA7-A7C0AD81C82D}"/>
                    </a:ext>
                  </a:extLst>
                </p14:cNvPr>
                <p14:cNvContentPartPr/>
                <p14:nvPr/>
              </p14:nvContentPartPr>
              <p14:xfrm>
                <a:off x="4475642" y="5831323"/>
                <a:ext cx="281160" cy="246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E08932D-8A79-4026-BFA7-A7C0AD81C82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57642" y="5813323"/>
                  <a:ext cx="316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A17967E-0405-4C75-8A39-841404D72CD3}"/>
                    </a:ext>
                  </a:extLst>
                </p14:cNvPr>
                <p14:cNvContentPartPr/>
                <p14:nvPr/>
              </p14:nvContentPartPr>
              <p14:xfrm>
                <a:off x="4181162" y="6135883"/>
                <a:ext cx="135000" cy="151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A17967E-0405-4C75-8A39-841404D72CD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63162" y="6117883"/>
                  <a:ext cx="170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C718E20-1270-446C-9218-BE83D505A1C4}"/>
                    </a:ext>
                  </a:extLst>
                </p14:cNvPr>
                <p14:cNvContentPartPr/>
                <p14:nvPr/>
              </p14:nvContentPartPr>
              <p14:xfrm>
                <a:off x="4324802" y="6194923"/>
                <a:ext cx="382680" cy="83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C718E20-1270-446C-9218-BE83D505A1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06802" y="6176923"/>
                  <a:ext cx="418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F0609C1-FBDF-4CCA-845F-4384B033E440}"/>
                    </a:ext>
                  </a:extLst>
                </p14:cNvPr>
                <p14:cNvContentPartPr/>
                <p14:nvPr/>
              </p14:nvContentPartPr>
              <p14:xfrm>
                <a:off x="4806122" y="3213043"/>
                <a:ext cx="1349640" cy="350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F0609C1-FBDF-4CCA-845F-4384B033E4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88117" y="3195043"/>
                  <a:ext cx="138529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C009E40-312D-4D4F-96B4-12BEC1E5FB5F}"/>
                    </a:ext>
                  </a:extLst>
                </p14:cNvPr>
                <p14:cNvContentPartPr/>
                <p14:nvPr/>
              </p14:nvContentPartPr>
              <p14:xfrm>
                <a:off x="6616922" y="3376123"/>
                <a:ext cx="194760" cy="194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C009E40-312D-4D4F-96B4-12BEC1E5FB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98922" y="3358123"/>
                  <a:ext cx="230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5AF1FBF-2BF4-4DBC-90EC-324B534C0067}"/>
                    </a:ext>
                  </a:extLst>
                </p14:cNvPr>
                <p14:cNvContentPartPr/>
                <p14:nvPr/>
              </p14:nvContentPartPr>
              <p14:xfrm>
                <a:off x="6981602" y="3233923"/>
                <a:ext cx="97560" cy="374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5AF1FBF-2BF4-4DBC-90EC-324B534C006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63602" y="3215923"/>
                  <a:ext cx="1332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DE4EBEB-67CB-4D60-8A16-4134F975C9D6}"/>
                    </a:ext>
                  </a:extLst>
                </p14:cNvPr>
                <p14:cNvContentPartPr/>
                <p14:nvPr/>
              </p14:nvContentPartPr>
              <p14:xfrm>
                <a:off x="7015442" y="3460363"/>
                <a:ext cx="270720" cy="130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DE4EBEB-67CB-4D60-8A16-4134F975C9D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97442" y="3442363"/>
                  <a:ext cx="306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0E32B9C-FEC9-40CA-B640-3E87BA8DE4F0}"/>
                    </a:ext>
                  </a:extLst>
                </p14:cNvPr>
                <p14:cNvContentPartPr/>
                <p14:nvPr/>
              </p14:nvContentPartPr>
              <p14:xfrm>
                <a:off x="7437362" y="3296203"/>
                <a:ext cx="864720" cy="330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0E32B9C-FEC9-40CA-B640-3E87BA8DE4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19362" y="3278203"/>
                  <a:ext cx="9003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774F2AD-2428-43A1-8F6E-B56959CAD6E6}"/>
                    </a:ext>
                  </a:extLst>
                </p14:cNvPr>
                <p14:cNvContentPartPr/>
                <p14:nvPr/>
              </p14:nvContentPartPr>
              <p14:xfrm>
                <a:off x="2351282" y="3076243"/>
                <a:ext cx="2654640" cy="2190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774F2AD-2428-43A1-8F6E-B56959CAD6E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33282" y="3058243"/>
                  <a:ext cx="2690280" cy="22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B73106-57D8-435E-A8C9-B85827D5687E}"/>
                    </a:ext>
                  </a:extLst>
                </p14:cNvPr>
                <p14:cNvContentPartPr/>
                <p14:nvPr/>
              </p14:nvContentPartPr>
              <p14:xfrm>
                <a:off x="2822522" y="3489163"/>
                <a:ext cx="377280" cy="1272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B73106-57D8-435E-A8C9-B85827D5687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04522" y="3471163"/>
                  <a:ext cx="412920" cy="13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C13CB7A-1E12-46E9-AB92-1E439E626B73}"/>
                    </a:ext>
                  </a:extLst>
                </p14:cNvPr>
                <p14:cNvContentPartPr/>
                <p14:nvPr/>
              </p14:nvContentPartPr>
              <p14:xfrm>
                <a:off x="3333722" y="3647203"/>
                <a:ext cx="74160" cy="934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C13CB7A-1E12-46E9-AB92-1E439E626B7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15722" y="3629210"/>
                  <a:ext cx="109800" cy="970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3F80AB8-F5C9-4718-BAF2-49CEA547C4A7}"/>
                    </a:ext>
                  </a:extLst>
                </p14:cNvPr>
                <p14:cNvContentPartPr/>
                <p14:nvPr/>
              </p14:nvContentPartPr>
              <p14:xfrm>
                <a:off x="3525602" y="3857443"/>
                <a:ext cx="127080" cy="762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3F80AB8-F5C9-4718-BAF2-49CEA547C4A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07602" y="3839443"/>
                  <a:ext cx="16272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970D448-4061-4CC8-AE49-7403C6C54671}"/>
                    </a:ext>
                  </a:extLst>
                </p14:cNvPr>
                <p14:cNvContentPartPr/>
                <p14:nvPr/>
              </p14:nvContentPartPr>
              <p14:xfrm>
                <a:off x="3662042" y="3850963"/>
                <a:ext cx="391320" cy="720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970D448-4061-4CC8-AE49-7403C6C5467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44042" y="3832963"/>
                  <a:ext cx="426960" cy="75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16D468-B293-4DEE-979D-81789989C036}"/>
                    </a:ext>
                  </a:extLst>
                </p14:cNvPr>
                <p14:cNvContentPartPr/>
                <p14:nvPr/>
              </p14:nvContentPartPr>
              <p14:xfrm>
                <a:off x="3967682" y="3916843"/>
                <a:ext cx="627120" cy="695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16D468-B293-4DEE-979D-81789989C03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49672" y="3898843"/>
                  <a:ext cx="662780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91F71E0-D487-47A4-BC92-3AA99F6DAEE8}"/>
                    </a:ext>
                  </a:extLst>
                </p14:cNvPr>
                <p14:cNvContentPartPr/>
                <p14:nvPr/>
              </p14:nvContentPartPr>
              <p14:xfrm>
                <a:off x="6547802" y="4006843"/>
                <a:ext cx="1143000" cy="120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91F71E0-D487-47A4-BC92-3AA99F6DAE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29802" y="3988843"/>
                  <a:ext cx="1178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471E68-8933-4975-9B44-BFC8B0937022}"/>
                    </a:ext>
                  </a:extLst>
                </p14:cNvPr>
                <p14:cNvContentPartPr/>
                <p14:nvPr/>
              </p14:nvContentPartPr>
              <p14:xfrm>
                <a:off x="6749042" y="4059043"/>
                <a:ext cx="993240" cy="80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471E68-8933-4975-9B44-BFC8B093702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31042" y="4041123"/>
                  <a:ext cx="1028880" cy="1161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22BA5DD-913A-4853-9AC8-1265B88D76B4}"/>
              </a:ext>
            </a:extLst>
          </p:cNvPr>
          <p:cNvGrpSpPr/>
          <p:nvPr/>
        </p:nvGrpSpPr>
        <p:grpSpPr>
          <a:xfrm>
            <a:off x="6405962" y="4627843"/>
            <a:ext cx="1815480" cy="689040"/>
            <a:chOff x="6405962" y="4627843"/>
            <a:chExt cx="1815480" cy="68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2E6A3BE-0470-4485-AA48-52140A8BB666}"/>
                    </a:ext>
                  </a:extLst>
                </p14:cNvPr>
                <p14:cNvContentPartPr/>
                <p14:nvPr/>
              </p14:nvContentPartPr>
              <p14:xfrm>
                <a:off x="6453842" y="4811443"/>
                <a:ext cx="59400" cy="422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2E6A3BE-0470-4485-AA48-52140A8BB66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35732" y="4793443"/>
                  <a:ext cx="95257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C6F189F-5A8A-41BE-A428-C202ABE8F25B}"/>
                    </a:ext>
                  </a:extLst>
                </p14:cNvPr>
                <p14:cNvContentPartPr/>
                <p14:nvPr/>
              </p14:nvContentPartPr>
              <p14:xfrm>
                <a:off x="6405962" y="4705243"/>
                <a:ext cx="259920" cy="194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C6F189F-5A8A-41BE-A428-C202ABE8F25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87962" y="4687243"/>
                  <a:ext cx="295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976FECC-A074-42C7-8943-2E564912811B}"/>
                    </a:ext>
                  </a:extLst>
                </p14:cNvPr>
                <p14:cNvContentPartPr/>
                <p14:nvPr/>
              </p14:nvContentPartPr>
              <p14:xfrm>
                <a:off x="6724562" y="4654483"/>
                <a:ext cx="150840" cy="288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976FECC-A074-42C7-8943-2E564912811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06519" y="4636461"/>
                  <a:ext cx="186565" cy="3244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81DA508-577B-4C1A-BE6E-0096BF41AC45}"/>
                    </a:ext>
                  </a:extLst>
                </p14:cNvPr>
                <p14:cNvContentPartPr/>
                <p14:nvPr/>
              </p14:nvContentPartPr>
              <p14:xfrm>
                <a:off x="6832202" y="4635043"/>
                <a:ext cx="292320" cy="330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81DA508-577B-4C1A-BE6E-0096BF41AC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14202" y="4617043"/>
                  <a:ext cx="3279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61A077-CAE9-438F-A521-93A90BA76C87}"/>
                    </a:ext>
                  </a:extLst>
                </p14:cNvPr>
                <p14:cNvContentPartPr/>
                <p14:nvPr/>
              </p14:nvContentPartPr>
              <p14:xfrm>
                <a:off x="7418282" y="4627843"/>
                <a:ext cx="140040" cy="379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61A077-CAE9-438F-A521-93A90BA76C8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00282" y="4609843"/>
                  <a:ext cx="1756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7DBDFDE-635D-46EC-9129-B18C32556854}"/>
                    </a:ext>
                  </a:extLst>
                </p14:cNvPr>
                <p14:cNvContentPartPr/>
                <p14:nvPr/>
              </p14:nvContentPartPr>
              <p14:xfrm>
                <a:off x="7720682" y="4911163"/>
                <a:ext cx="50400" cy="92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7DBDFDE-635D-46EC-9129-B18C3255685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02682" y="4893163"/>
                  <a:ext cx="86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7248DC5-2DC1-4162-875E-722C4B092987}"/>
                    </a:ext>
                  </a:extLst>
                </p14:cNvPr>
                <p14:cNvContentPartPr/>
                <p14:nvPr/>
              </p14:nvContentPartPr>
              <p14:xfrm>
                <a:off x="7929842" y="4716043"/>
                <a:ext cx="291600" cy="600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7248DC5-2DC1-4162-875E-722C4B09298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11842" y="4698043"/>
                  <a:ext cx="327240" cy="63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74020E2-39C7-4912-B0E8-30A48663B25D}"/>
              </a:ext>
            </a:extLst>
          </p:cNvPr>
          <p:cNvGrpSpPr/>
          <p:nvPr/>
        </p:nvGrpSpPr>
        <p:grpSpPr>
          <a:xfrm>
            <a:off x="6635642" y="5538283"/>
            <a:ext cx="1327320" cy="440280"/>
            <a:chOff x="6635642" y="5538283"/>
            <a:chExt cx="132732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79D6F85-8382-4753-AC22-DA19069A02F7}"/>
                    </a:ext>
                  </a:extLst>
                </p14:cNvPr>
                <p14:cNvContentPartPr/>
                <p14:nvPr/>
              </p14:nvContentPartPr>
              <p14:xfrm>
                <a:off x="6635642" y="5538283"/>
                <a:ext cx="114480" cy="319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79D6F85-8382-4753-AC22-DA19069A02F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17642" y="5520283"/>
                  <a:ext cx="150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62E77B4-38A4-4F15-8EB5-5F6FBD30CA9F}"/>
                    </a:ext>
                  </a:extLst>
                </p14:cNvPr>
                <p14:cNvContentPartPr/>
                <p14:nvPr/>
              </p14:nvContentPartPr>
              <p14:xfrm>
                <a:off x="6856682" y="5625403"/>
                <a:ext cx="131400" cy="171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62E77B4-38A4-4F15-8EB5-5F6FBD30CA9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38682" y="5607403"/>
                  <a:ext cx="167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EC215BA-69F9-4F8A-8BDE-08B8EFB08418}"/>
                    </a:ext>
                  </a:extLst>
                </p14:cNvPr>
                <p14:cNvContentPartPr/>
                <p14:nvPr/>
              </p14:nvContentPartPr>
              <p14:xfrm>
                <a:off x="7071242" y="5647363"/>
                <a:ext cx="115560" cy="165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EC215BA-69F9-4F8A-8BDE-08B8EFB0841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53242" y="5629363"/>
                  <a:ext cx="151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4846CF4-790B-4F70-A8EC-CB306298016B}"/>
                    </a:ext>
                  </a:extLst>
                </p14:cNvPr>
                <p14:cNvContentPartPr/>
                <p14:nvPr/>
              </p14:nvContentPartPr>
              <p14:xfrm>
                <a:off x="7284722" y="5745643"/>
                <a:ext cx="237240" cy="203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4846CF4-790B-4F70-A8EC-CB306298016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66722" y="5727643"/>
                  <a:ext cx="272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8C0E95A-FC4B-4B1B-B480-C2DEB59ECA95}"/>
                    </a:ext>
                  </a:extLst>
                </p14:cNvPr>
                <p14:cNvContentPartPr/>
                <p14:nvPr/>
              </p14:nvContentPartPr>
              <p14:xfrm>
                <a:off x="7586762" y="5735203"/>
                <a:ext cx="376200" cy="243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8C0E95A-FC4B-4B1B-B480-C2DEB59ECA9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68779" y="5717203"/>
                  <a:ext cx="411806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F533517-6B00-4805-9AC7-D0424AA0CA29}"/>
              </a:ext>
            </a:extLst>
          </p:cNvPr>
          <p:cNvGrpSpPr/>
          <p:nvPr/>
        </p:nvGrpSpPr>
        <p:grpSpPr>
          <a:xfrm>
            <a:off x="8522762" y="5626483"/>
            <a:ext cx="1476720" cy="447840"/>
            <a:chOff x="8522762" y="5626483"/>
            <a:chExt cx="147672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0D99ECF-4C8B-47E5-8500-02D0DCF9B25E}"/>
                    </a:ext>
                  </a:extLst>
                </p14:cNvPr>
                <p14:cNvContentPartPr/>
                <p14:nvPr/>
              </p14:nvContentPartPr>
              <p14:xfrm>
                <a:off x="8522762" y="5626483"/>
                <a:ext cx="282600" cy="344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0D99ECF-4C8B-47E5-8500-02D0DCF9B2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04762" y="5608483"/>
                  <a:ext cx="3182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CF291E3-9463-4F2F-AE25-5C11E0CCC315}"/>
                    </a:ext>
                  </a:extLst>
                </p14:cNvPr>
                <p14:cNvContentPartPr/>
                <p14:nvPr/>
              </p14:nvContentPartPr>
              <p14:xfrm>
                <a:off x="8796002" y="5747083"/>
                <a:ext cx="236520" cy="206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CF291E3-9463-4F2F-AE25-5C11E0CCC31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78002" y="5729083"/>
                  <a:ext cx="272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917989B-CAF6-40B8-A3E1-0ECEE2A10EDE}"/>
                    </a:ext>
                  </a:extLst>
                </p14:cNvPr>
                <p14:cNvContentPartPr/>
                <p14:nvPr/>
              </p14:nvContentPartPr>
              <p14:xfrm>
                <a:off x="9101282" y="5786323"/>
                <a:ext cx="170640" cy="169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917989B-CAF6-40B8-A3E1-0ECEE2A10ED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83282" y="5768323"/>
                  <a:ext cx="206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79F2271-CE60-4935-B60C-86EE648E36A3}"/>
                    </a:ext>
                  </a:extLst>
                </p14:cNvPr>
                <p14:cNvContentPartPr/>
                <p14:nvPr/>
              </p14:nvContentPartPr>
              <p14:xfrm>
                <a:off x="9317282" y="5744203"/>
                <a:ext cx="682200" cy="330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79F2271-CE60-4935-B60C-86EE648E36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99282" y="5726203"/>
                  <a:ext cx="71784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EECDE26-2343-4B89-A3C7-323F4D88ABAB}"/>
              </a:ext>
            </a:extLst>
          </p:cNvPr>
          <p:cNvGrpSpPr/>
          <p:nvPr/>
        </p:nvGrpSpPr>
        <p:grpSpPr>
          <a:xfrm>
            <a:off x="8929922" y="4602643"/>
            <a:ext cx="2308680" cy="844200"/>
            <a:chOff x="8929922" y="4602643"/>
            <a:chExt cx="2308680" cy="84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7E47D12-7674-4D28-BD6E-AB680824A8AE}"/>
                    </a:ext>
                  </a:extLst>
                </p14:cNvPr>
                <p14:cNvContentPartPr/>
                <p14:nvPr/>
              </p14:nvContentPartPr>
              <p14:xfrm>
                <a:off x="8929922" y="4602643"/>
                <a:ext cx="184320" cy="487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7E47D12-7674-4D28-BD6E-AB680824A8A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11887" y="4584643"/>
                  <a:ext cx="22003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E1BC984-08AF-4D66-9E5D-1CFEB29FBC23}"/>
                    </a:ext>
                  </a:extLst>
                </p14:cNvPr>
                <p14:cNvContentPartPr/>
                <p14:nvPr/>
              </p14:nvContentPartPr>
              <p14:xfrm>
                <a:off x="8965562" y="4635763"/>
                <a:ext cx="373320" cy="316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E1BC984-08AF-4D66-9E5D-1CFEB29FBC2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947545" y="4617763"/>
                  <a:ext cx="408994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956DE5A-3711-4C9E-912A-FC83882D70BD}"/>
                    </a:ext>
                  </a:extLst>
                </p14:cNvPr>
                <p14:cNvContentPartPr/>
                <p14:nvPr/>
              </p14:nvContentPartPr>
              <p14:xfrm>
                <a:off x="9291002" y="4605163"/>
                <a:ext cx="126720" cy="507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956DE5A-3711-4C9E-912A-FC83882D70B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73002" y="4587150"/>
                  <a:ext cx="162360" cy="5429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ECDF70F-8473-489E-8226-00C4BE539B86}"/>
                    </a:ext>
                  </a:extLst>
                </p14:cNvPr>
                <p14:cNvContentPartPr/>
                <p14:nvPr/>
              </p14:nvContentPartPr>
              <p14:xfrm>
                <a:off x="9476042" y="4781203"/>
                <a:ext cx="286200" cy="312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ECDF70F-8473-489E-8226-00C4BE539B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58042" y="4763203"/>
                  <a:ext cx="3218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2DC723-145A-4A5D-A8F0-E88343222B18}"/>
                    </a:ext>
                  </a:extLst>
                </p14:cNvPr>
                <p14:cNvContentPartPr/>
                <p14:nvPr/>
              </p14:nvContentPartPr>
              <p14:xfrm>
                <a:off x="9862322" y="4667083"/>
                <a:ext cx="133200" cy="649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2DC723-145A-4A5D-A8F0-E88343222B1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844322" y="4649083"/>
                  <a:ext cx="16884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958EC2F-9D33-4D4E-825D-7417059C9004}"/>
                    </a:ext>
                  </a:extLst>
                </p14:cNvPr>
                <p14:cNvContentPartPr/>
                <p14:nvPr/>
              </p14:nvContentPartPr>
              <p14:xfrm>
                <a:off x="9778802" y="4982083"/>
                <a:ext cx="278280" cy="202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958EC2F-9D33-4D4E-825D-7417059C900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60802" y="4964083"/>
                  <a:ext cx="3139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AA315F9-7ABA-41BB-ADA7-401D78EEC921}"/>
                    </a:ext>
                  </a:extLst>
                </p14:cNvPr>
                <p14:cNvContentPartPr/>
                <p14:nvPr/>
              </p14:nvContentPartPr>
              <p14:xfrm>
                <a:off x="10192442" y="4955443"/>
                <a:ext cx="192600" cy="238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AA315F9-7ABA-41BB-ADA7-401D78EEC92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74442" y="4937470"/>
                  <a:ext cx="228240" cy="273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51AF2C4-9CA3-491E-9375-CCB8A51FEC3E}"/>
                    </a:ext>
                  </a:extLst>
                </p14:cNvPr>
                <p14:cNvContentPartPr/>
                <p14:nvPr/>
              </p14:nvContentPartPr>
              <p14:xfrm>
                <a:off x="10442642" y="4820083"/>
                <a:ext cx="446400" cy="573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51AF2C4-9CA3-491E-9375-CCB8A51FEC3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24642" y="4802083"/>
                  <a:ext cx="48204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DFA117D-87D9-46AF-92FB-C4EE5422B612}"/>
                    </a:ext>
                  </a:extLst>
                </p14:cNvPr>
                <p14:cNvContentPartPr/>
                <p14:nvPr/>
              </p14:nvContentPartPr>
              <p14:xfrm>
                <a:off x="10912442" y="4901443"/>
                <a:ext cx="326160" cy="377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DFA117D-87D9-46AF-92FB-C4EE5422B61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894442" y="4883443"/>
                  <a:ext cx="3618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C767352-1932-46F3-AA86-F5E3C1A80E51}"/>
                    </a:ext>
                  </a:extLst>
                </p14:cNvPr>
                <p14:cNvContentPartPr/>
                <p14:nvPr/>
              </p14:nvContentPartPr>
              <p14:xfrm>
                <a:off x="8975282" y="5379523"/>
                <a:ext cx="2243520" cy="67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C767352-1932-46F3-AA86-F5E3C1A80E5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957282" y="5361523"/>
                  <a:ext cx="2279160" cy="10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4629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7C617-2487-48E6-8825-03F5836C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16</a:t>
            </a:fld>
            <a:endParaRPr lang="tr-T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793D376-308C-4CCD-9545-C98A05A7B821}"/>
                  </a:ext>
                </a:extLst>
              </p14:cNvPr>
              <p14:cNvContentPartPr/>
              <p14:nvPr/>
            </p14:nvContentPartPr>
            <p14:xfrm>
              <a:off x="1027925" y="5797894"/>
              <a:ext cx="2306160" cy="4366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793D376-308C-4CCD-9545-C98A05A7B8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9925" y="5779894"/>
                <a:ext cx="2341800" cy="47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ED9C7E26-8973-4C97-A747-DBE101CE34CD}"/>
              </a:ext>
            </a:extLst>
          </p:cNvPr>
          <p:cNvGrpSpPr/>
          <p:nvPr/>
        </p:nvGrpSpPr>
        <p:grpSpPr>
          <a:xfrm>
            <a:off x="3906125" y="5669734"/>
            <a:ext cx="2717280" cy="691200"/>
            <a:chOff x="3906125" y="5669734"/>
            <a:chExt cx="2717280" cy="69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1B1CC0A-2AE8-4DEB-8E3B-3EF4FE4BC9DA}"/>
                    </a:ext>
                  </a:extLst>
                </p14:cNvPr>
                <p14:cNvContentPartPr/>
                <p14:nvPr/>
              </p14:nvContentPartPr>
              <p14:xfrm>
                <a:off x="3906125" y="5669734"/>
                <a:ext cx="342000" cy="613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1B1CC0A-2AE8-4DEB-8E3B-3EF4FE4BC9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88125" y="5651734"/>
                  <a:ext cx="37764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EE25B6D-5799-4420-ADD0-07BB8B84137B}"/>
                    </a:ext>
                  </a:extLst>
                </p14:cNvPr>
                <p14:cNvContentPartPr/>
                <p14:nvPr/>
              </p14:nvContentPartPr>
              <p14:xfrm>
                <a:off x="4295645" y="5836414"/>
                <a:ext cx="1740600" cy="5245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EE25B6D-5799-4420-ADD0-07BB8B8413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77641" y="5818414"/>
                  <a:ext cx="1776247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71B67FE-15E4-4129-810E-C374D69D48D4}"/>
                    </a:ext>
                  </a:extLst>
                </p14:cNvPr>
                <p14:cNvContentPartPr/>
                <p14:nvPr/>
              </p14:nvContentPartPr>
              <p14:xfrm>
                <a:off x="6166565" y="5921014"/>
                <a:ext cx="456840" cy="396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71B67FE-15E4-4129-810E-C374D69D48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48565" y="5903014"/>
                  <a:ext cx="492480" cy="43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880907-E356-4699-B0E2-54BEBE001C15}"/>
              </a:ext>
            </a:extLst>
          </p:cNvPr>
          <p:cNvGrpSpPr/>
          <p:nvPr/>
        </p:nvGrpSpPr>
        <p:grpSpPr>
          <a:xfrm>
            <a:off x="7574525" y="5744614"/>
            <a:ext cx="4218840" cy="894600"/>
            <a:chOff x="7574525" y="5744614"/>
            <a:chExt cx="4218840" cy="89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E499AF9-03E4-4BA0-B7C3-9AB1CF48DA87}"/>
                    </a:ext>
                  </a:extLst>
                </p14:cNvPr>
                <p14:cNvContentPartPr/>
                <p14:nvPr/>
              </p14:nvContentPartPr>
              <p14:xfrm>
                <a:off x="7574525" y="6003094"/>
                <a:ext cx="90720" cy="636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E499AF9-03E4-4BA0-B7C3-9AB1CF48DA8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56525" y="5985094"/>
                  <a:ext cx="12636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DC6B751-E7E3-485F-8329-924DF1413F9B}"/>
                    </a:ext>
                  </a:extLst>
                </p14:cNvPr>
                <p14:cNvContentPartPr/>
                <p14:nvPr/>
              </p14:nvContentPartPr>
              <p14:xfrm>
                <a:off x="7585685" y="5991214"/>
                <a:ext cx="264960" cy="244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DC6B751-E7E3-485F-8329-924DF1413F9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67685" y="5973214"/>
                  <a:ext cx="300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56013E3-6583-41E7-A2B0-26ED67B1AA41}"/>
                    </a:ext>
                  </a:extLst>
                </p14:cNvPr>
                <p14:cNvContentPartPr/>
                <p14:nvPr/>
              </p14:nvContentPartPr>
              <p14:xfrm>
                <a:off x="7996445" y="5859454"/>
                <a:ext cx="193320" cy="434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56013E3-6583-41E7-A2B0-26ED67B1AA4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78445" y="5841454"/>
                  <a:ext cx="22896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66F2513-F6C6-4F8D-A3AE-128305C028AF}"/>
                    </a:ext>
                  </a:extLst>
                </p14:cNvPr>
                <p14:cNvContentPartPr/>
                <p14:nvPr/>
              </p14:nvContentPartPr>
              <p14:xfrm>
                <a:off x="8127125" y="5831374"/>
                <a:ext cx="365040" cy="438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66F2513-F6C6-4F8D-A3AE-128305C028A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09125" y="5813374"/>
                  <a:ext cx="40068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849163A-9941-49C2-B77E-DDBB1A960E64}"/>
                    </a:ext>
                  </a:extLst>
                </p14:cNvPr>
                <p14:cNvContentPartPr/>
                <p14:nvPr/>
              </p14:nvContentPartPr>
              <p14:xfrm>
                <a:off x="8530685" y="6060334"/>
                <a:ext cx="323640" cy="337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849163A-9941-49C2-B77E-DDBB1A960E6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12685" y="6042334"/>
                  <a:ext cx="3592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C9141DE-D8FF-480F-B77F-BDB02850E4CF}"/>
                    </a:ext>
                  </a:extLst>
                </p14:cNvPr>
                <p14:cNvContentPartPr/>
                <p14:nvPr/>
              </p14:nvContentPartPr>
              <p14:xfrm>
                <a:off x="9301085" y="5744614"/>
                <a:ext cx="2492280" cy="8784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C9141DE-D8FF-480F-B77F-BDB02850E4C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83085" y="5726607"/>
                  <a:ext cx="2527920" cy="914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E1FE56C-F0AA-4315-8A6B-D865F3666869}"/>
                    </a:ext>
                  </a:extLst>
                </p14:cNvPr>
                <p14:cNvContentPartPr/>
                <p14:nvPr/>
              </p14:nvContentPartPr>
              <p14:xfrm>
                <a:off x="9914525" y="5896174"/>
                <a:ext cx="346320" cy="72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E1FE56C-F0AA-4315-8A6B-D865F36668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96525" y="5878084"/>
                  <a:ext cx="381960" cy="10853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7614F14-9CC4-4332-B3D1-307B3DC8F56A}"/>
              </a:ext>
            </a:extLst>
          </p:cNvPr>
          <p:cNvGrpSpPr/>
          <p:nvPr/>
        </p:nvGrpSpPr>
        <p:grpSpPr>
          <a:xfrm>
            <a:off x="1104965" y="243094"/>
            <a:ext cx="10103040" cy="5068440"/>
            <a:chOff x="1104965" y="243094"/>
            <a:chExt cx="10103040" cy="506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172B316-E974-4D5B-8957-CE262CA46052}"/>
                    </a:ext>
                  </a:extLst>
                </p14:cNvPr>
                <p14:cNvContentPartPr/>
                <p14:nvPr/>
              </p14:nvContentPartPr>
              <p14:xfrm>
                <a:off x="6719525" y="982894"/>
                <a:ext cx="88200" cy="628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172B316-E974-4D5B-8957-CE262CA460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01525" y="964894"/>
                  <a:ext cx="12384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669D412-3DB5-44C8-B12D-A6BDFA3CB489}"/>
                    </a:ext>
                  </a:extLst>
                </p14:cNvPr>
                <p14:cNvContentPartPr/>
                <p14:nvPr/>
              </p14:nvContentPartPr>
              <p14:xfrm>
                <a:off x="6983765" y="1329934"/>
                <a:ext cx="188640" cy="193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669D412-3DB5-44C8-B12D-A6BDFA3CB48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65731" y="1311934"/>
                  <a:ext cx="224348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BD0C7BE-C7F1-4007-8540-98FAB18F348E}"/>
                    </a:ext>
                  </a:extLst>
                </p14:cNvPr>
                <p14:cNvContentPartPr/>
                <p14:nvPr/>
              </p14:nvContentPartPr>
              <p14:xfrm>
                <a:off x="7244405" y="1291414"/>
                <a:ext cx="375120" cy="667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BD0C7BE-C7F1-4007-8540-98FAB18F348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26388" y="1273414"/>
                  <a:ext cx="410794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3A1BC18-CE3F-46A0-84A9-3B4C0990E5FB}"/>
                    </a:ext>
                  </a:extLst>
                </p14:cNvPr>
                <p14:cNvContentPartPr/>
                <p14:nvPr/>
              </p14:nvContentPartPr>
              <p14:xfrm>
                <a:off x="1864565" y="1119334"/>
                <a:ext cx="160560" cy="804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3A1BC18-CE3F-46A0-84A9-3B4C0990E5F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46525" y="1101326"/>
                  <a:ext cx="196280" cy="840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4DAF70F-E2CF-4B15-85FD-70E573EA7806}"/>
                    </a:ext>
                  </a:extLst>
                </p14:cNvPr>
                <p14:cNvContentPartPr/>
                <p14:nvPr/>
              </p14:nvContentPartPr>
              <p14:xfrm>
                <a:off x="1795085" y="1179094"/>
                <a:ext cx="297720" cy="293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4DAF70F-E2CF-4B15-85FD-70E573EA780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77107" y="1161094"/>
                  <a:ext cx="333317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FC8214C-543C-4F60-BC7B-17B48042033F}"/>
                    </a:ext>
                  </a:extLst>
                </p14:cNvPr>
                <p14:cNvContentPartPr/>
                <p14:nvPr/>
              </p14:nvContentPartPr>
              <p14:xfrm>
                <a:off x="2348045" y="963454"/>
                <a:ext cx="132840" cy="554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FC8214C-543C-4F60-BC7B-17B4804203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30045" y="945454"/>
                  <a:ext cx="1684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8500C12-2704-4DC7-B6A9-EA5944141245}"/>
                    </a:ext>
                  </a:extLst>
                </p14:cNvPr>
                <p14:cNvContentPartPr/>
                <p14:nvPr/>
              </p14:nvContentPartPr>
              <p14:xfrm>
                <a:off x="2583485" y="1021054"/>
                <a:ext cx="94320" cy="474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8500C12-2704-4DC7-B6A9-EA594414124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65485" y="1003040"/>
                  <a:ext cx="129960" cy="510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0CD8DAC-F056-40E4-8A09-B1929D30A9B5}"/>
                    </a:ext>
                  </a:extLst>
                </p14:cNvPr>
                <p14:cNvContentPartPr/>
                <p14:nvPr/>
              </p14:nvContentPartPr>
              <p14:xfrm>
                <a:off x="2423645" y="1324534"/>
                <a:ext cx="323280" cy="86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0CD8DAC-F056-40E4-8A09-B1929D30A9B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05645" y="1306534"/>
                  <a:ext cx="358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28647E3-B3E2-4965-8A47-FABF4ADB32BE}"/>
                    </a:ext>
                  </a:extLst>
                </p14:cNvPr>
                <p14:cNvContentPartPr/>
                <p14:nvPr/>
              </p14:nvContentPartPr>
              <p14:xfrm>
                <a:off x="2986325" y="1284934"/>
                <a:ext cx="520920" cy="153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28647E3-B3E2-4965-8A47-FABF4ADB32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68325" y="1266892"/>
                  <a:ext cx="556560" cy="189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C726CC-894C-46C0-A329-DA2F33532150}"/>
                    </a:ext>
                  </a:extLst>
                </p14:cNvPr>
                <p14:cNvContentPartPr/>
                <p14:nvPr/>
              </p14:nvContentPartPr>
              <p14:xfrm>
                <a:off x="3815045" y="1413454"/>
                <a:ext cx="118800" cy="601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1C726CC-894C-46C0-A329-DA2F3353215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97045" y="1395443"/>
                  <a:ext cx="154440" cy="637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818C82B-B313-4101-B89A-10B71CA8965A}"/>
                    </a:ext>
                  </a:extLst>
                </p14:cNvPr>
                <p14:cNvContentPartPr/>
                <p14:nvPr/>
              </p14:nvContentPartPr>
              <p14:xfrm>
                <a:off x="3753845" y="1269814"/>
                <a:ext cx="320040" cy="346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818C82B-B313-4101-B89A-10B71CA896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35865" y="1251814"/>
                  <a:ext cx="3556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E5B586F-1D2E-4BA0-9809-34362B93DBB5}"/>
                    </a:ext>
                  </a:extLst>
                </p14:cNvPr>
                <p14:cNvContentPartPr/>
                <p14:nvPr/>
              </p14:nvContentPartPr>
              <p14:xfrm>
                <a:off x="4279805" y="1087654"/>
                <a:ext cx="192240" cy="616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E5B586F-1D2E-4BA0-9809-34362B93DBB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61805" y="1069665"/>
                  <a:ext cx="227880" cy="652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82F5EF-1216-4D1D-815D-E991B4CAFDEB}"/>
                    </a:ext>
                  </a:extLst>
                </p14:cNvPr>
                <p14:cNvContentPartPr/>
                <p14:nvPr/>
              </p14:nvContentPartPr>
              <p14:xfrm>
                <a:off x="4440005" y="1158574"/>
                <a:ext cx="402480" cy="468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82F5EF-1216-4D1D-815D-E991B4CAFDE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22021" y="1140574"/>
                  <a:ext cx="438088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028C535-8C40-403A-95E5-CC3DF5B70CEC}"/>
                    </a:ext>
                  </a:extLst>
                </p14:cNvPr>
                <p14:cNvContentPartPr/>
                <p14:nvPr/>
              </p14:nvContentPartPr>
              <p14:xfrm>
                <a:off x="4837085" y="1458094"/>
                <a:ext cx="264960" cy="347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028C535-8C40-403A-95E5-CC3DF5B70CE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19085" y="1440094"/>
                  <a:ext cx="3006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22464F7-14EC-47E8-8DD2-A3CC396AAE31}"/>
                    </a:ext>
                  </a:extLst>
                </p14:cNvPr>
                <p14:cNvContentPartPr/>
                <p14:nvPr/>
              </p14:nvContentPartPr>
              <p14:xfrm>
                <a:off x="5395085" y="1306894"/>
                <a:ext cx="444960" cy="144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22464F7-14EC-47E8-8DD2-A3CC396AAE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77085" y="1288894"/>
                  <a:ext cx="480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942A782-CE3A-4684-B721-DC8A2927AFF7}"/>
                    </a:ext>
                  </a:extLst>
                </p14:cNvPr>
                <p14:cNvContentPartPr/>
                <p14:nvPr/>
              </p14:nvContentPartPr>
              <p14:xfrm>
                <a:off x="5472845" y="1458454"/>
                <a:ext cx="469080" cy="69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942A782-CE3A-4684-B721-DC8A2927AF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54831" y="1440361"/>
                  <a:ext cx="504747" cy="105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8D2654-4256-41FD-A4A2-0BC12F507FD0}"/>
                    </a:ext>
                  </a:extLst>
                </p14:cNvPr>
                <p14:cNvContentPartPr/>
                <p14:nvPr/>
              </p14:nvContentPartPr>
              <p14:xfrm>
                <a:off x="5401565" y="1468894"/>
                <a:ext cx="763560" cy="185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8D2654-4256-41FD-A4A2-0BC12F507F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83565" y="1450894"/>
                  <a:ext cx="799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B666DB-113C-427D-86F1-657974418AFA}"/>
                    </a:ext>
                  </a:extLst>
                </p14:cNvPr>
                <p14:cNvContentPartPr/>
                <p14:nvPr/>
              </p14:nvContentPartPr>
              <p14:xfrm>
                <a:off x="5694245" y="1214374"/>
                <a:ext cx="168480" cy="583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B666DB-113C-427D-86F1-657974418AF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76245" y="1196374"/>
                  <a:ext cx="20412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F43121-538D-459E-B535-556492FBC2D7}"/>
                    </a:ext>
                  </a:extLst>
                </p14:cNvPr>
                <p14:cNvContentPartPr/>
                <p14:nvPr/>
              </p14:nvContentPartPr>
              <p14:xfrm>
                <a:off x="5428565" y="1549894"/>
                <a:ext cx="550800" cy="55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F43121-538D-459E-B535-556492FBC2D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10565" y="1532010"/>
                  <a:ext cx="586440" cy="90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FD3D2A2-BAEE-4C63-A5C0-834BA78A68A9}"/>
                    </a:ext>
                  </a:extLst>
                </p14:cNvPr>
                <p14:cNvContentPartPr/>
                <p14:nvPr/>
              </p14:nvContentPartPr>
              <p14:xfrm>
                <a:off x="8005085" y="1124014"/>
                <a:ext cx="1702440" cy="204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FD3D2A2-BAEE-4C63-A5C0-834BA78A68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87085" y="1106014"/>
                  <a:ext cx="1738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89D6203-828A-4A19-917B-28021E856181}"/>
                    </a:ext>
                  </a:extLst>
                </p14:cNvPr>
                <p14:cNvContentPartPr/>
                <p14:nvPr/>
              </p14:nvContentPartPr>
              <p14:xfrm>
                <a:off x="8304605" y="446854"/>
                <a:ext cx="110160" cy="534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89D6203-828A-4A19-917B-28021E8561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86605" y="428854"/>
                  <a:ext cx="14580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CCF21C1-9BD0-495B-8AA0-03BABD97FFCD}"/>
                    </a:ext>
                  </a:extLst>
                </p14:cNvPr>
                <p14:cNvContentPartPr/>
                <p14:nvPr/>
              </p14:nvContentPartPr>
              <p14:xfrm>
                <a:off x="8493605" y="447574"/>
                <a:ext cx="104760" cy="498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CCF21C1-9BD0-495B-8AA0-03BABD97FF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75605" y="429574"/>
                  <a:ext cx="14040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7BF558-160D-4AAE-934B-FAF3E25432B4}"/>
                    </a:ext>
                  </a:extLst>
                </p14:cNvPr>
                <p14:cNvContentPartPr/>
                <p14:nvPr/>
              </p14:nvContentPartPr>
              <p14:xfrm>
                <a:off x="8354645" y="513814"/>
                <a:ext cx="548640" cy="444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7BF558-160D-4AAE-934B-FAF3E25432B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36645" y="495814"/>
                  <a:ext cx="5842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4765F4-189A-48AB-82EA-3C8FD54D09E3}"/>
                    </a:ext>
                  </a:extLst>
                </p14:cNvPr>
                <p14:cNvContentPartPr/>
                <p14:nvPr/>
              </p14:nvContentPartPr>
              <p14:xfrm>
                <a:off x="8973845" y="586534"/>
                <a:ext cx="241200" cy="375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4765F4-189A-48AB-82EA-3C8FD54D09E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55845" y="568534"/>
                  <a:ext cx="2768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433D7F-1FE1-4EBD-8171-AC13591674AE}"/>
                    </a:ext>
                  </a:extLst>
                </p14:cNvPr>
                <p14:cNvContentPartPr/>
                <p14:nvPr/>
              </p14:nvContentPartPr>
              <p14:xfrm>
                <a:off x="9323045" y="734134"/>
                <a:ext cx="169560" cy="466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433D7F-1FE1-4EBD-8171-AC13591674A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05045" y="716148"/>
                  <a:ext cx="205200" cy="502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5EAB096-2F6A-4D19-9EA7-77AEA3B30288}"/>
                    </a:ext>
                  </a:extLst>
                </p14:cNvPr>
                <p14:cNvContentPartPr/>
                <p14:nvPr/>
              </p14:nvContentPartPr>
              <p14:xfrm>
                <a:off x="9333845" y="489334"/>
                <a:ext cx="218880" cy="52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5EAB096-2F6A-4D19-9EA7-77AEA3B3028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315875" y="471334"/>
                  <a:ext cx="254461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8D09F04-3103-4BB4-9339-0AE05B588AA5}"/>
                    </a:ext>
                  </a:extLst>
                </p14:cNvPr>
                <p14:cNvContentPartPr/>
                <p14:nvPr/>
              </p14:nvContentPartPr>
              <p14:xfrm>
                <a:off x="9267245" y="387094"/>
                <a:ext cx="332640" cy="34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8D09F04-3103-4BB4-9339-0AE05B588AA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49245" y="369094"/>
                  <a:ext cx="368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DB12CB5-2B1E-4074-85BD-A553C29EA30F}"/>
                    </a:ext>
                  </a:extLst>
                </p14:cNvPr>
                <p14:cNvContentPartPr/>
                <p14:nvPr/>
              </p14:nvContentPartPr>
              <p14:xfrm>
                <a:off x="9711125" y="243094"/>
                <a:ext cx="263160" cy="889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DB12CB5-2B1E-4074-85BD-A553C29EA3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693125" y="225087"/>
                  <a:ext cx="298800" cy="925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089F5A0-9E27-40A1-A16B-067E2ED23DEC}"/>
                    </a:ext>
                  </a:extLst>
                </p14:cNvPr>
                <p14:cNvContentPartPr/>
                <p14:nvPr/>
              </p14:nvContentPartPr>
              <p14:xfrm>
                <a:off x="7857485" y="279094"/>
                <a:ext cx="430920" cy="963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089F5A0-9E27-40A1-A16B-067E2ED23DE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39485" y="261094"/>
                  <a:ext cx="466560" cy="9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E638457-CE25-4235-BB70-A862CED58693}"/>
                    </a:ext>
                  </a:extLst>
                </p14:cNvPr>
                <p14:cNvContentPartPr/>
                <p14:nvPr/>
              </p14:nvContentPartPr>
              <p14:xfrm>
                <a:off x="8185445" y="1574734"/>
                <a:ext cx="452520" cy="865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E638457-CE25-4235-BB70-A862CED5869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67445" y="1556734"/>
                  <a:ext cx="488160" cy="90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5693DDD-91E5-406F-A572-4976D61B51B2}"/>
                    </a:ext>
                  </a:extLst>
                </p14:cNvPr>
                <p14:cNvContentPartPr/>
                <p14:nvPr/>
              </p14:nvContentPartPr>
              <p14:xfrm>
                <a:off x="8729765" y="1775974"/>
                <a:ext cx="141480" cy="485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5693DDD-91E5-406F-A572-4976D61B51B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11765" y="1757974"/>
                  <a:ext cx="17712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F8441F0-48FA-4DB9-8974-DC8C1FA3A080}"/>
                    </a:ext>
                  </a:extLst>
                </p14:cNvPr>
                <p14:cNvContentPartPr/>
                <p14:nvPr/>
              </p14:nvContentPartPr>
              <p14:xfrm>
                <a:off x="8918045" y="1749334"/>
                <a:ext cx="62640" cy="552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F8441F0-48FA-4DB9-8974-DC8C1FA3A08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99941" y="1731334"/>
                  <a:ext cx="98486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26F16A2-E67E-4D5F-A5F3-09F0423FC502}"/>
                    </a:ext>
                  </a:extLst>
                </p14:cNvPr>
                <p14:cNvContentPartPr/>
                <p14:nvPr/>
              </p14:nvContentPartPr>
              <p14:xfrm>
                <a:off x="8776565" y="2130214"/>
                <a:ext cx="199800" cy="83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26F16A2-E67E-4D5F-A5F3-09F0423FC50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58533" y="2112214"/>
                  <a:ext cx="235504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17DE29F-5345-4C2F-9791-25653DCA90EA}"/>
                    </a:ext>
                  </a:extLst>
                </p14:cNvPr>
                <p14:cNvContentPartPr/>
                <p14:nvPr/>
              </p14:nvContentPartPr>
              <p14:xfrm>
                <a:off x="9113885" y="2093854"/>
                <a:ext cx="261000" cy="216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17DE29F-5345-4C2F-9791-25653DCA90E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95860" y="2075854"/>
                  <a:ext cx="296689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9760F25-8E54-41CE-B6E3-3BA1A7D5966B}"/>
                    </a:ext>
                  </a:extLst>
                </p14:cNvPr>
                <p14:cNvContentPartPr/>
                <p14:nvPr/>
              </p14:nvContentPartPr>
              <p14:xfrm>
                <a:off x="9330605" y="1770574"/>
                <a:ext cx="214560" cy="504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9760F25-8E54-41CE-B6E3-3BA1A7D5966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12605" y="1752574"/>
                  <a:ext cx="25020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C9FC86A-7CFB-4733-930F-D85034B048BB}"/>
                    </a:ext>
                  </a:extLst>
                </p14:cNvPr>
                <p14:cNvContentPartPr/>
                <p14:nvPr/>
              </p14:nvContentPartPr>
              <p14:xfrm>
                <a:off x="9659285" y="1899094"/>
                <a:ext cx="211680" cy="299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C9FC86A-7CFB-4733-930F-D85034B048B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41254" y="1881094"/>
                  <a:ext cx="247381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BFFFF12-06EE-44E1-AC0F-8712DDF76950}"/>
                    </a:ext>
                  </a:extLst>
                </p14:cNvPr>
                <p14:cNvContentPartPr/>
                <p14:nvPr/>
              </p14:nvContentPartPr>
              <p14:xfrm>
                <a:off x="9995885" y="2095294"/>
                <a:ext cx="227520" cy="315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BFFFF12-06EE-44E1-AC0F-8712DDF7695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77885" y="2077294"/>
                  <a:ext cx="2631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D738C9F-528C-47F5-B941-2B22D02F0F87}"/>
                    </a:ext>
                  </a:extLst>
                </p14:cNvPr>
                <p14:cNvContentPartPr/>
                <p14:nvPr/>
              </p14:nvContentPartPr>
              <p14:xfrm>
                <a:off x="10042325" y="1695334"/>
                <a:ext cx="219960" cy="70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D738C9F-528C-47F5-B941-2B22D02F0F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24325" y="1677334"/>
                  <a:ext cx="255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06DB412-B590-4707-B635-2DEDA1E86345}"/>
                    </a:ext>
                  </a:extLst>
                </p14:cNvPr>
                <p14:cNvContentPartPr/>
                <p14:nvPr/>
              </p14:nvContentPartPr>
              <p14:xfrm>
                <a:off x="10049525" y="1419214"/>
                <a:ext cx="604440" cy="1090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06DB412-B590-4707-B635-2DEDA1E863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31514" y="1401208"/>
                  <a:ext cx="640101" cy="1126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D1077DA-D740-484B-91BD-43456B18FB26}"/>
                    </a:ext>
                  </a:extLst>
                </p14:cNvPr>
                <p14:cNvContentPartPr/>
                <p14:nvPr/>
              </p14:nvContentPartPr>
              <p14:xfrm>
                <a:off x="1166165" y="2973334"/>
                <a:ext cx="275400" cy="272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D1077DA-D740-484B-91BD-43456B18FB2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8165" y="2955358"/>
                  <a:ext cx="311040" cy="307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755C241-0061-4152-8B66-EC391D602419}"/>
                    </a:ext>
                  </a:extLst>
                </p14:cNvPr>
                <p14:cNvContentPartPr/>
                <p14:nvPr/>
              </p14:nvContentPartPr>
              <p14:xfrm>
                <a:off x="1509245" y="2972614"/>
                <a:ext cx="243720" cy="357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755C241-0061-4152-8B66-EC391D60241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91245" y="2954614"/>
                  <a:ext cx="2793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5B736B9-6D1F-49B7-8DCE-2F13C344C6BD}"/>
                    </a:ext>
                  </a:extLst>
                </p14:cNvPr>
                <p14:cNvContentPartPr/>
                <p14:nvPr/>
              </p14:nvContentPartPr>
              <p14:xfrm>
                <a:off x="1885085" y="2845894"/>
                <a:ext cx="218880" cy="403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5B736B9-6D1F-49B7-8DCE-2F13C344C6B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67085" y="2827910"/>
                  <a:ext cx="254520" cy="438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009CDAA-41F4-480D-B540-1D495D1D45B6}"/>
                    </a:ext>
                  </a:extLst>
                </p14:cNvPr>
                <p14:cNvContentPartPr/>
                <p14:nvPr/>
              </p14:nvContentPartPr>
              <p14:xfrm>
                <a:off x="2253365" y="2842294"/>
                <a:ext cx="81000" cy="496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009CDAA-41F4-480D-B540-1D495D1D45B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35365" y="2824294"/>
                  <a:ext cx="11664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4952783-EEC0-4617-A145-5CD31E6FE9C0}"/>
                    </a:ext>
                  </a:extLst>
                </p14:cNvPr>
                <p14:cNvContentPartPr/>
                <p14:nvPr/>
              </p14:nvContentPartPr>
              <p14:xfrm>
                <a:off x="2172725" y="3008254"/>
                <a:ext cx="484200" cy="342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4952783-EEC0-4617-A145-5CD31E6FE9C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54725" y="2990254"/>
                  <a:ext cx="5198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B476118-382D-4BE9-B24F-2ADFA0A7E436}"/>
                    </a:ext>
                  </a:extLst>
                </p14:cNvPr>
                <p14:cNvContentPartPr/>
                <p14:nvPr/>
              </p14:nvContentPartPr>
              <p14:xfrm>
                <a:off x="2740085" y="3093934"/>
                <a:ext cx="429840" cy="487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B476118-382D-4BE9-B24F-2ADFA0A7E43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22085" y="3075921"/>
                  <a:ext cx="465480" cy="523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8A3C0FC-2F0B-419F-BCDD-E51B019A35EB}"/>
                    </a:ext>
                  </a:extLst>
                </p14:cNvPr>
                <p14:cNvContentPartPr/>
                <p14:nvPr/>
              </p14:nvContentPartPr>
              <p14:xfrm>
                <a:off x="2926565" y="3060094"/>
                <a:ext cx="426960" cy="392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8A3C0FC-2F0B-419F-BCDD-E51B019A35E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08565" y="3042094"/>
                  <a:ext cx="4626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6A76848-B804-4B7C-867A-59D2A8E690F2}"/>
                    </a:ext>
                  </a:extLst>
                </p14:cNvPr>
                <p14:cNvContentPartPr/>
                <p14:nvPr/>
              </p14:nvContentPartPr>
              <p14:xfrm>
                <a:off x="3361445" y="3222094"/>
                <a:ext cx="459000" cy="234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6A76848-B804-4B7C-867A-59D2A8E690F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43445" y="3204066"/>
                  <a:ext cx="494640" cy="269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5AC653C-AF58-49A1-B69A-48A74758CAC7}"/>
                    </a:ext>
                  </a:extLst>
                </p14:cNvPr>
                <p14:cNvContentPartPr/>
                <p14:nvPr/>
              </p14:nvContentPartPr>
              <p14:xfrm>
                <a:off x="3899645" y="3044254"/>
                <a:ext cx="762840" cy="384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5AC653C-AF58-49A1-B69A-48A74758CAC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81645" y="3026254"/>
                  <a:ext cx="7984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116357A-BAFF-40C5-A485-1B9FE294DD9C}"/>
                    </a:ext>
                  </a:extLst>
                </p14:cNvPr>
                <p14:cNvContentPartPr/>
                <p14:nvPr/>
              </p14:nvContentPartPr>
              <p14:xfrm>
                <a:off x="1104965" y="3771094"/>
                <a:ext cx="205920" cy="625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116357A-BAFF-40C5-A485-1B9FE294DD9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6996" y="3753094"/>
                  <a:ext cx="241498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CAC5E61-B606-4B86-93BE-D4E658C7F3DE}"/>
                    </a:ext>
                  </a:extLst>
                </p14:cNvPr>
                <p14:cNvContentPartPr/>
                <p14:nvPr/>
              </p14:nvContentPartPr>
              <p14:xfrm>
                <a:off x="1409165" y="4037494"/>
                <a:ext cx="258120" cy="323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CAC5E61-B606-4B86-93BE-D4E658C7F3D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91165" y="4019494"/>
                  <a:ext cx="2937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FFBE86E-E0D6-4F8E-888D-2EBD94255C47}"/>
                    </a:ext>
                  </a:extLst>
                </p14:cNvPr>
                <p14:cNvContentPartPr/>
                <p14:nvPr/>
              </p14:nvContentPartPr>
              <p14:xfrm>
                <a:off x="1792925" y="3988894"/>
                <a:ext cx="214920" cy="311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FFBE86E-E0D6-4F8E-888D-2EBD94255C4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74925" y="3970873"/>
                  <a:ext cx="250560" cy="347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7FB4F64-4B4F-4C25-B3AF-56FFBED977FE}"/>
                    </a:ext>
                  </a:extLst>
                </p14:cNvPr>
                <p14:cNvContentPartPr/>
                <p14:nvPr/>
              </p14:nvContentPartPr>
              <p14:xfrm>
                <a:off x="2157245" y="4127134"/>
                <a:ext cx="441720" cy="212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7FB4F64-4B4F-4C25-B3AF-56FFBED977F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39245" y="4109134"/>
                  <a:ext cx="477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C88FB7B-3D1D-4EB3-8387-E35999C15986}"/>
                    </a:ext>
                  </a:extLst>
                </p14:cNvPr>
                <p14:cNvContentPartPr/>
                <p14:nvPr/>
              </p14:nvContentPartPr>
              <p14:xfrm>
                <a:off x="2750525" y="4040014"/>
                <a:ext cx="504000" cy="334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C88FB7B-3D1D-4EB3-8387-E35999C1598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32525" y="4021995"/>
                  <a:ext cx="539640" cy="3701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B2C48B6-A851-4316-A18D-E00BF9F53120}"/>
                    </a:ext>
                  </a:extLst>
                </p14:cNvPr>
                <p14:cNvContentPartPr/>
                <p14:nvPr/>
              </p14:nvContentPartPr>
              <p14:xfrm>
                <a:off x="3702005" y="4205974"/>
                <a:ext cx="151920" cy="375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B2C48B6-A851-4316-A18D-E00BF9F5312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84005" y="4187991"/>
                  <a:ext cx="187560" cy="411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BD385D3-2C2B-428D-8E66-3EB4BA268DFA}"/>
                    </a:ext>
                  </a:extLst>
                </p14:cNvPr>
                <p14:cNvContentPartPr/>
                <p14:nvPr/>
              </p14:nvContentPartPr>
              <p14:xfrm>
                <a:off x="4356845" y="3888454"/>
                <a:ext cx="227160" cy="466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BD385D3-2C2B-428D-8E66-3EB4BA268DF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38873" y="3870454"/>
                  <a:ext cx="262744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135B77-1E90-481F-9F1E-4B7F3CB0D035}"/>
                    </a:ext>
                  </a:extLst>
                </p14:cNvPr>
                <p14:cNvContentPartPr/>
                <p14:nvPr/>
              </p14:nvContentPartPr>
              <p14:xfrm>
                <a:off x="4766885" y="4171414"/>
                <a:ext cx="103680" cy="144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135B77-1E90-481F-9F1E-4B7F3CB0D03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48885" y="4153414"/>
                  <a:ext cx="139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8DC4441-801F-442A-B02B-5F799D331D3C}"/>
                    </a:ext>
                  </a:extLst>
                </p14:cNvPr>
                <p14:cNvContentPartPr/>
                <p14:nvPr/>
              </p14:nvContentPartPr>
              <p14:xfrm>
                <a:off x="5079365" y="3990694"/>
                <a:ext cx="286200" cy="349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8DC4441-801F-442A-B02B-5F799D331D3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61342" y="3972694"/>
                  <a:ext cx="321885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A3E6490-F6B8-47C8-B52C-0F0DF2EB4FF7}"/>
                    </a:ext>
                  </a:extLst>
                </p14:cNvPr>
                <p14:cNvContentPartPr/>
                <p14:nvPr/>
              </p14:nvContentPartPr>
              <p14:xfrm>
                <a:off x="5261885" y="4171414"/>
                <a:ext cx="161640" cy="380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A3E6490-F6B8-47C8-B52C-0F0DF2EB4FF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43885" y="4153414"/>
                  <a:ext cx="1972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7C32EF3-9F01-452D-8D86-6B140185B7B7}"/>
                    </a:ext>
                  </a:extLst>
                </p14:cNvPr>
                <p14:cNvContentPartPr/>
                <p14:nvPr/>
              </p14:nvContentPartPr>
              <p14:xfrm>
                <a:off x="5962805" y="4198414"/>
                <a:ext cx="146160" cy="545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7C32EF3-9F01-452D-8D86-6B140185B7B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44805" y="4180402"/>
                  <a:ext cx="181800" cy="581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B783296-24C3-436F-9EF6-84BAD95CAB9E}"/>
                    </a:ext>
                  </a:extLst>
                </p14:cNvPr>
                <p14:cNvContentPartPr/>
                <p14:nvPr/>
              </p14:nvContentPartPr>
              <p14:xfrm>
                <a:off x="5909525" y="4047574"/>
                <a:ext cx="576720" cy="463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B783296-24C3-436F-9EF6-84BAD95CAB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91514" y="4029574"/>
                  <a:ext cx="612382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EDB3775-FB46-4EAB-84BB-62F83F4C16CF}"/>
                    </a:ext>
                  </a:extLst>
                </p14:cNvPr>
                <p14:cNvContentPartPr/>
                <p14:nvPr/>
              </p14:nvContentPartPr>
              <p14:xfrm>
                <a:off x="6612245" y="4075294"/>
                <a:ext cx="34200" cy="460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EDB3775-FB46-4EAB-84BB-62F83F4C16C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94245" y="4057294"/>
                  <a:ext cx="698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9A7066A-FBAE-41EA-8588-2D11B46500CD}"/>
                    </a:ext>
                  </a:extLst>
                </p14:cNvPr>
                <p14:cNvContentPartPr/>
                <p14:nvPr/>
              </p14:nvContentPartPr>
              <p14:xfrm>
                <a:off x="6440885" y="4326574"/>
                <a:ext cx="420480" cy="70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9A7066A-FBAE-41EA-8588-2D11B46500C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22885" y="4308574"/>
                  <a:ext cx="456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C0CA9D5-308A-470F-8304-8A68538ED749}"/>
                    </a:ext>
                  </a:extLst>
                </p14:cNvPr>
                <p14:cNvContentPartPr/>
                <p14:nvPr/>
              </p14:nvContentPartPr>
              <p14:xfrm>
                <a:off x="1415645" y="4713934"/>
                <a:ext cx="5565600" cy="187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C0CA9D5-308A-470F-8304-8A68538ED74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97644" y="4695934"/>
                  <a:ext cx="5601242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B9FE7BE-D1E6-4A6D-8757-6BA8C7A098A7}"/>
                    </a:ext>
                  </a:extLst>
                </p14:cNvPr>
                <p14:cNvContentPartPr/>
                <p14:nvPr/>
              </p14:nvContentPartPr>
              <p14:xfrm>
                <a:off x="3599045" y="1903414"/>
                <a:ext cx="1795680" cy="412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B9FE7BE-D1E6-4A6D-8757-6BA8C7A098A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81049" y="1885414"/>
                  <a:ext cx="1831313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F68F985-66DF-42DA-9A6F-F4881DDEDCE4}"/>
                    </a:ext>
                  </a:extLst>
                </p14:cNvPr>
                <p14:cNvContentPartPr/>
                <p14:nvPr/>
              </p14:nvContentPartPr>
              <p14:xfrm>
                <a:off x="4726565" y="2267734"/>
                <a:ext cx="3311280" cy="1974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F68F985-66DF-42DA-9A6F-F4881DDEDCE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08565" y="2249734"/>
                  <a:ext cx="3346920" cy="20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A743878-70B8-4003-B2E7-F55E939323C5}"/>
                    </a:ext>
                  </a:extLst>
                </p14:cNvPr>
                <p14:cNvContentPartPr/>
                <p14:nvPr/>
              </p14:nvContentPartPr>
              <p14:xfrm>
                <a:off x="8168165" y="4550494"/>
                <a:ext cx="105480" cy="761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A743878-70B8-4003-B2E7-F55E939323C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50165" y="4532494"/>
                  <a:ext cx="141120" cy="79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276899-E48D-45E4-B12D-574B15BD7FE8}"/>
                    </a:ext>
                  </a:extLst>
                </p14:cNvPr>
                <p14:cNvContentPartPr/>
                <p14:nvPr/>
              </p14:nvContentPartPr>
              <p14:xfrm>
                <a:off x="8067725" y="4622134"/>
                <a:ext cx="402480" cy="252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276899-E48D-45E4-B12D-574B15BD7FE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49725" y="4604134"/>
                  <a:ext cx="4381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FD2FB12-8E7C-4FBE-95B2-5B0C4AFC04CD}"/>
                    </a:ext>
                  </a:extLst>
                </p14:cNvPr>
                <p14:cNvContentPartPr/>
                <p14:nvPr/>
              </p14:nvContentPartPr>
              <p14:xfrm>
                <a:off x="8566685" y="4487494"/>
                <a:ext cx="424800" cy="613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FD2FB12-8E7C-4FBE-95B2-5B0C4AFC04C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48685" y="4469494"/>
                  <a:ext cx="46044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581F0A2-6FEA-48FE-801F-8E0BD34D9A4F}"/>
                    </a:ext>
                  </a:extLst>
                </p14:cNvPr>
                <p14:cNvContentPartPr/>
                <p14:nvPr/>
              </p14:nvContentPartPr>
              <p14:xfrm>
                <a:off x="9045485" y="4855414"/>
                <a:ext cx="239040" cy="302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581F0A2-6FEA-48FE-801F-8E0BD34D9A4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027485" y="4837414"/>
                  <a:ext cx="2746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05254A0-2CFF-4961-A83E-088D9972763F}"/>
                    </a:ext>
                  </a:extLst>
                </p14:cNvPr>
                <p14:cNvContentPartPr/>
                <p14:nvPr/>
              </p14:nvContentPartPr>
              <p14:xfrm>
                <a:off x="9471005" y="4726534"/>
                <a:ext cx="293760" cy="158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05254A0-2CFF-4961-A83E-088D9972763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53005" y="4708534"/>
                  <a:ext cx="329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DBB68DA-81BD-4BA4-965C-1D9DAB6D3D62}"/>
                    </a:ext>
                  </a:extLst>
                </p14:cNvPr>
                <p14:cNvContentPartPr/>
                <p14:nvPr/>
              </p14:nvContentPartPr>
              <p14:xfrm>
                <a:off x="9550205" y="4797454"/>
                <a:ext cx="229680" cy="95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DBB68DA-81BD-4BA4-965C-1D9DAB6D3D6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32205" y="4779454"/>
                  <a:ext cx="265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3D21FE1-182B-4BC7-98AB-CC1E60E5836B}"/>
                    </a:ext>
                  </a:extLst>
                </p14:cNvPr>
                <p14:cNvContentPartPr/>
                <p14:nvPr/>
              </p14:nvContentPartPr>
              <p14:xfrm>
                <a:off x="10047365" y="4399294"/>
                <a:ext cx="198720" cy="757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3D21FE1-182B-4BC7-98AB-CC1E60E5836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029332" y="4381294"/>
                  <a:ext cx="234425" cy="79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D9699EC-3A59-4481-941D-04093540E526}"/>
                    </a:ext>
                  </a:extLst>
                </p14:cNvPr>
                <p14:cNvContentPartPr/>
                <p14:nvPr/>
              </p14:nvContentPartPr>
              <p14:xfrm>
                <a:off x="10219085" y="667534"/>
                <a:ext cx="348840" cy="21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D9699EC-3A59-4481-941D-04093540E52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201085" y="649829"/>
                  <a:ext cx="384480" cy="56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6004C06-8B08-40D7-8A9C-957FA97B5CAC}"/>
                    </a:ext>
                  </a:extLst>
                </p14:cNvPr>
                <p14:cNvContentPartPr/>
                <p14:nvPr/>
              </p14:nvContentPartPr>
              <p14:xfrm>
                <a:off x="10827485" y="2059294"/>
                <a:ext cx="380520" cy="68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6004C06-8B08-40D7-8A9C-957FA97B5CA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09485" y="2041294"/>
                  <a:ext cx="416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0BF4237-C6F9-41E7-9D00-12E65C166BBD}"/>
                    </a:ext>
                  </a:extLst>
                </p14:cNvPr>
                <p14:cNvContentPartPr/>
                <p14:nvPr/>
              </p14:nvContentPartPr>
              <p14:xfrm>
                <a:off x="4499405" y="846454"/>
                <a:ext cx="288720" cy="705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0BF4237-C6F9-41E7-9D00-12E65C166BB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81405" y="828454"/>
                  <a:ext cx="324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D8B7FCA-4D96-4EB0-990B-2B76223053EF}"/>
                    </a:ext>
                  </a:extLst>
                </p14:cNvPr>
                <p14:cNvContentPartPr/>
                <p14:nvPr/>
              </p14:nvContentPartPr>
              <p14:xfrm>
                <a:off x="1330325" y="374134"/>
                <a:ext cx="1962720" cy="2221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D8B7FCA-4D96-4EB0-990B-2B76223053E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12328" y="356134"/>
                  <a:ext cx="1998353" cy="22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B047AA2-C5DB-44E9-B82F-D4D511E3690D}"/>
                    </a:ext>
                  </a:extLst>
                </p14:cNvPr>
                <p14:cNvContentPartPr/>
                <p14:nvPr/>
              </p14:nvContentPartPr>
              <p14:xfrm>
                <a:off x="3419765" y="661054"/>
                <a:ext cx="1994400" cy="17182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B047AA2-C5DB-44E9-B82F-D4D511E3690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401765" y="643054"/>
                  <a:ext cx="2030040" cy="175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183B7E8-ECF7-491A-B822-5A4A2B33465F}"/>
                    </a:ext>
                  </a:extLst>
                </p14:cNvPr>
                <p14:cNvContentPartPr/>
                <p14:nvPr/>
              </p14:nvContentPartPr>
              <p14:xfrm>
                <a:off x="3444245" y="1195294"/>
                <a:ext cx="218520" cy="13798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183B7E8-ECF7-491A-B822-5A4A2B33465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26245" y="1177299"/>
                  <a:ext cx="254160" cy="141551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5660B51-7726-40AD-8F8A-5179EF74A25F}"/>
                  </a:ext>
                </a:extLst>
              </p14:cNvPr>
              <p14:cNvContentPartPr/>
              <p14:nvPr/>
            </p14:nvContentPartPr>
            <p14:xfrm>
              <a:off x="380645" y="1653574"/>
              <a:ext cx="784440" cy="4294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5660B51-7726-40AD-8F8A-5179EF74A25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62645" y="1635574"/>
                <a:ext cx="820080" cy="46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6869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C6072-8304-41C5-9B89-8B9D8B7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17</a:t>
            </a:fld>
            <a:endParaRPr lang="tr-T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4B6043-C4FE-474D-9F30-D245BD0334D6}"/>
                  </a:ext>
                </a:extLst>
              </p14:cNvPr>
              <p14:cNvContentPartPr/>
              <p14:nvPr/>
            </p14:nvContentPartPr>
            <p14:xfrm>
              <a:off x="235202" y="1111723"/>
              <a:ext cx="7560" cy="11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4B6043-C4FE-474D-9F30-D245BD0334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202" y="1094268"/>
                <a:ext cx="4320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55328011-B17A-4042-9B64-900F2A10D180}"/>
              </a:ext>
            </a:extLst>
          </p:cNvPr>
          <p:cNvGrpSpPr/>
          <p:nvPr/>
        </p:nvGrpSpPr>
        <p:grpSpPr>
          <a:xfrm>
            <a:off x="871682" y="230083"/>
            <a:ext cx="8498160" cy="552240"/>
            <a:chOff x="871682" y="230083"/>
            <a:chExt cx="8498160" cy="55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4CEC3DD-FFD8-4B21-A801-D5BAA50D5D7F}"/>
                    </a:ext>
                  </a:extLst>
                </p14:cNvPr>
                <p14:cNvContentPartPr/>
                <p14:nvPr/>
              </p14:nvContentPartPr>
              <p14:xfrm>
                <a:off x="871682" y="230083"/>
                <a:ext cx="232920" cy="228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4CEC3DD-FFD8-4B21-A801-D5BAA50D5D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3682" y="212083"/>
                  <a:ext cx="2685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B32D50E-0A83-465E-8BB8-3C10B7C3FE61}"/>
                    </a:ext>
                  </a:extLst>
                </p14:cNvPr>
                <p14:cNvContentPartPr/>
                <p14:nvPr/>
              </p14:nvContentPartPr>
              <p14:xfrm>
                <a:off x="1127282" y="275083"/>
                <a:ext cx="621360" cy="339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B32D50E-0A83-465E-8BB8-3C10B7C3FE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9282" y="257083"/>
                  <a:ext cx="6570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7F87C20-21FB-48CB-B47B-0964383FAAFF}"/>
                    </a:ext>
                  </a:extLst>
                </p14:cNvPr>
                <p14:cNvContentPartPr/>
                <p14:nvPr/>
              </p14:nvContentPartPr>
              <p14:xfrm>
                <a:off x="1655042" y="416563"/>
                <a:ext cx="183240" cy="79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7F87C20-21FB-48CB-B47B-0964383FAA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37042" y="398563"/>
                  <a:ext cx="218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7B4838E-9868-45DA-9830-D0635134C461}"/>
                    </a:ext>
                  </a:extLst>
                </p14:cNvPr>
                <p14:cNvContentPartPr/>
                <p14:nvPr/>
              </p14:nvContentPartPr>
              <p14:xfrm>
                <a:off x="2146802" y="271843"/>
                <a:ext cx="198720" cy="239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7B4838E-9868-45DA-9830-D0635134C4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8835" y="253816"/>
                  <a:ext cx="234296" cy="275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E4E708D-AD5F-4C1D-9B8C-FFE46025AE36}"/>
                    </a:ext>
                  </a:extLst>
                </p14:cNvPr>
                <p14:cNvContentPartPr/>
                <p14:nvPr/>
              </p14:nvContentPartPr>
              <p14:xfrm>
                <a:off x="2229602" y="403963"/>
                <a:ext cx="180720" cy="19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E4E708D-AD5F-4C1D-9B8C-FFE46025AE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11602" y="386290"/>
                  <a:ext cx="216360" cy="54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6F5240E-C92D-4D9A-82FE-A2950468E01D}"/>
                    </a:ext>
                  </a:extLst>
                </p14:cNvPr>
                <p14:cNvContentPartPr/>
                <p14:nvPr/>
              </p14:nvContentPartPr>
              <p14:xfrm>
                <a:off x="2429762" y="307483"/>
                <a:ext cx="401040" cy="218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6F5240E-C92D-4D9A-82FE-A2950468E01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1762" y="289513"/>
                  <a:ext cx="436680" cy="254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53F051D-DEAE-4E9A-916B-23D3DD02A20A}"/>
                    </a:ext>
                  </a:extLst>
                </p14:cNvPr>
                <p14:cNvContentPartPr/>
                <p14:nvPr/>
              </p14:nvContentPartPr>
              <p14:xfrm>
                <a:off x="2735402" y="404683"/>
                <a:ext cx="431280" cy="45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53F051D-DEAE-4E9A-916B-23D3DD02A2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17402" y="386683"/>
                  <a:ext cx="466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E050FBD-AB55-4F08-944D-48CCF0C7B455}"/>
                    </a:ext>
                  </a:extLst>
                </p14:cNvPr>
                <p14:cNvContentPartPr/>
                <p14:nvPr/>
              </p14:nvContentPartPr>
              <p14:xfrm>
                <a:off x="3371162" y="344923"/>
                <a:ext cx="1573200" cy="389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E050FBD-AB55-4F08-944D-48CCF0C7B45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53162" y="326940"/>
                  <a:ext cx="1608840" cy="4254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228E741-AC91-4B70-87EC-20AE9C687A32}"/>
                    </a:ext>
                  </a:extLst>
                </p14:cNvPr>
                <p14:cNvContentPartPr/>
                <p14:nvPr/>
              </p14:nvContentPartPr>
              <p14:xfrm>
                <a:off x="4305002" y="290563"/>
                <a:ext cx="88200" cy="151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228E741-AC91-4B70-87EC-20AE9C687A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87002" y="272563"/>
                  <a:ext cx="123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21A639-0420-4D5D-9F99-BAEAB48B1810}"/>
                    </a:ext>
                  </a:extLst>
                </p14:cNvPr>
                <p14:cNvContentPartPr/>
                <p14:nvPr/>
              </p14:nvContentPartPr>
              <p14:xfrm>
                <a:off x="4396802" y="302443"/>
                <a:ext cx="24840" cy="123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21A639-0420-4D5D-9F99-BAEAB48B18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78802" y="284443"/>
                  <a:ext cx="60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8AD305-4139-43CB-964D-2395C466EB21}"/>
                    </a:ext>
                  </a:extLst>
                </p14:cNvPr>
                <p14:cNvContentPartPr/>
                <p14:nvPr/>
              </p14:nvContentPartPr>
              <p14:xfrm>
                <a:off x="4109522" y="239803"/>
                <a:ext cx="33840" cy="82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8AD305-4139-43CB-964D-2395C466EB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1328" y="221803"/>
                  <a:ext cx="69863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0EF1DD5-3548-4384-B29C-2EC93EB581CD}"/>
                    </a:ext>
                  </a:extLst>
                </p14:cNvPr>
                <p14:cNvContentPartPr/>
                <p14:nvPr/>
              </p14:nvContentPartPr>
              <p14:xfrm>
                <a:off x="5153162" y="415843"/>
                <a:ext cx="117360" cy="232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0EF1DD5-3548-4384-B29C-2EC93EB581C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35162" y="397843"/>
                  <a:ext cx="153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F342614-6C96-4B93-8F7A-F7A9F2AC1C76}"/>
                    </a:ext>
                  </a:extLst>
                </p14:cNvPr>
                <p14:cNvContentPartPr/>
                <p14:nvPr/>
              </p14:nvContentPartPr>
              <p14:xfrm>
                <a:off x="5189882" y="374803"/>
                <a:ext cx="196200" cy="284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F342614-6C96-4B93-8F7A-F7A9F2AC1C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71882" y="356803"/>
                  <a:ext cx="2318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D595F9E-524D-47C5-87B7-CCA2AE6864AC}"/>
                    </a:ext>
                  </a:extLst>
                </p14:cNvPr>
                <p14:cNvContentPartPr/>
                <p14:nvPr/>
              </p14:nvContentPartPr>
              <p14:xfrm>
                <a:off x="5455562" y="509083"/>
                <a:ext cx="551160" cy="140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D595F9E-524D-47C5-87B7-CCA2AE6864A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37562" y="491083"/>
                  <a:ext cx="586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AAABC72-9741-4CA3-8F9F-18BFAF3CDD1F}"/>
                    </a:ext>
                  </a:extLst>
                </p14:cNvPr>
                <p14:cNvContentPartPr/>
                <p14:nvPr/>
              </p14:nvContentPartPr>
              <p14:xfrm>
                <a:off x="6274202" y="348883"/>
                <a:ext cx="226440" cy="275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AABC72-9741-4CA3-8F9F-18BFAF3CDD1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56202" y="330883"/>
                  <a:ext cx="2620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97C3CDA-C225-4E25-BA85-1EBF37FF4A14}"/>
                    </a:ext>
                  </a:extLst>
                </p14:cNvPr>
                <p14:cNvContentPartPr/>
                <p14:nvPr/>
              </p14:nvContentPartPr>
              <p14:xfrm>
                <a:off x="6530882" y="462643"/>
                <a:ext cx="831240" cy="319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97C3CDA-C225-4E25-BA85-1EBF37FF4A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12882" y="444643"/>
                  <a:ext cx="8668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D928170-3CE2-4501-B141-B39BB594E4AF}"/>
                    </a:ext>
                  </a:extLst>
                </p14:cNvPr>
                <p14:cNvContentPartPr/>
                <p14:nvPr/>
              </p14:nvContentPartPr>
              <p14:xfrm>
                <a:off x="7413242" y="443203"/>
                <a:ext cx="1956600" cy="261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D928170-3CE2-4501-B141-B39BB594E4A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95242" y="425203"/>
                  <a:ext cx="199224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565812-EE75-40A5-8090-8038F8B9B16A}"/>
              </a:ext>
            </a:extLst>
          </p:cNvPr>
          <p:cNvGrpSpPr/>
          <p:nvPr/>
        </p:nvGrpSpPr>
        <p:grpSpPr>
          <a:xfrm>
            <a:off x="9825602" y="475603"/>
            <a:ext cx="2150280" cy="496440"/>
            <a:chOff x="9825602" y="475603"/>
            <a:chExt cx="215028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41BC30C-77DE-47E4-842E-39A79781C05C}"/>
                    </a:ext>
                  </a:extLst>
                </p14:cNvPr>
                <p14:cNvContentPartPr/>
                <p14:nvPr/>
              </p14:nvContentPartPr>
              <p14:xfrm>
                <a:off x="9825602" y="518083"/>
                <a:ext cx="50400" cy="425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41BC30C-77DE-47E4-842E-39A79781C0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07602" y="500083"/>
                  <a:ext cx="860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ADCCE0-BF20-4421-B611-5D48E5FB1A14}"/>
                    </a:ext>
                  </a:extLst>
                </p14:cNvPr>
                <p14:cNvContentPartPr/>
                <p14:nvPr/>
              </p14:nvContentPartPr>
              <p14:xfrm>
                <a:off x="9867362" y="526363"/>
                <a:ext cx="146520" cy="189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ADCCE0-BF20-4421-B611-5D48E5FB1A1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49406" y="508363"/>
                  <a:ext cx="182073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7CE7208-B434-4AAF-8EA7-6F765901F5FB}"/>
                    </a:ext>
                  </a:extLst>
                </p14:cNvPr>
                <p14:cNvContentPartPr/>
                <p14:nvPr/>
              </p14:nvContentPartPr>
              <p14:xfrm>
                <a:off x="10105322" y="475603"/>
                <a:ext cx="132120" cy="340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7CE7208-B434-4AAF-8EA7-6F765901F5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87322" y="457603"/>
                  <a:ext cx="1677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4FE3CD3-DFB9-445C-830B-35F57B021E9C}"/>
                    </a:ext>
                  </a:extLst>
                </p14:cNvPr>
                <p14:cNvContentPartPr/>
                <p14:nvPr/>
              </p14:nvContentPartPr>
              <p14:xfrm>
                <a:off x="10351562" y="498283"/>
                <a:ext cx="37080" cy="340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4FE3CD3-DFB9-445C-830B-35F57B021E9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333386" y="480283"/>
                  <a:ext cx="73069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1F982E-96AB-45F9-A48B-E8B797F93AAF}"/>
                    </a:ext>
                  </a:extLst>
                </p14:cNvPr>
                <p14:cNvContentPartPr/>
                <p14:nvPr/>
              </p14:nvContentPartPr>
              <p14:xfrm>
                <a:off x="10232762" y="661003"/>
                <a:ext cx="304920" cy="44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1F982E-96AB-45F9-A48B-E8B797F93A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14762" y="643003"/>
                  <a:ext cx="340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09EDC8-0973-4DD2-8C5F-56EA0234D863}"/>
                    </a:ext>
                  </a:extLst>
                </p14:cNvPr>
                <p14:cNvContentPartPr/>
                <p14:nvPr/>
              </p14:nvContentPartPr>
              <p14:xfrm>
                <a:off x="10766642" y="531043"/>
                <a:ext cx="477360" cy="351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09EDC8-0973-4DD2-8C5F-56EA0234D86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48642" y="513061"/>
                  <a:ext cx="513000" cy="387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F20F6F4-C8D0-4A37-A320-21B9C5BB8C73}"/>
                    </a:ext>
                  </a:extLst>
                </p14:cNvPr>
                <p14:cNvContentPartPr/>
                <p14:nvPr/>
              </p14:nvContentPartPr>
              <p14:xfrm>
                <a:off x="11266682" y="652003"/>
                <a:ext cx="709200" cy="320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F20F6F4-C8D0-4A37-A320-21B9C5BB8C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48682" y="634003"/>
                  <a:ext cx="744840" cy="35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09DFD95-9EA4-49E3-ADAE-84C7E8DD7E5A}"/>
                  </a:ext>
                </a:extLst>
              </p14:cNvPr>
              <p14:cNvContentPartPr/>
              <p14:nvPr/>
            </p14:nvContentPartPr>
            <p14:xfrm>
              <a:off x="2293395" y="2781763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09DFD95-9EA4-49E3-ADAE-84C7E8DD7E5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75395" y="276376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05819DF-9249-42A4-B173-1CFA48CC5FA0}"/>
                  </a:ext>
                </a:extLst>
              </p14:cNvPr>
              <p14:cNvContentPartPr/>
              <p14:nvPr/>
            </p14:nvContentPartPr>
            <p14:xfrm>
              <a:off x="1629195" y="1008043"/>
              <a:ext cx="14760" cy="43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05819DF-9249-42A4-B173-1CFA48CC5FA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11195" y="990043"/>
                <a:ext cx="5040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C4DD3A00-FA54-4563-9878-084B677FE9A1}"/>
              </a:ext>
            </a:extLst>
          </p:cNvPr>
          <p:cNvGrpSpPr/>
          <p:nvPr/>
        </p:nvGrpSpPr>
        <p:grpSpPr>
          <a:xfrm>
            <a:off x="1440555" y="943963"/>
            <a:ext cx="5209560" cy="418680"/>
            <a:chOff x="1440555" y="943963"/>
            <a:chExt cx="520956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DE78C55-4DB6-45FB-9188-0B51223B1219}"/>
                    </a:ext>
                  </a:extLst>
                </p14:cNvPr>
                <p14:cNvContentPartPr/>
                <p14:nvPr/>
              </p14:nvContentPartPr>
              <p14:xfrm>
                <a:off x="1440555" y="995443"/>
                <a:ext cx="275040" cy="229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DE78C55-4DB6-45FB-9188-0B51223B121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22555" y="977415"/>
                  <a:ext cx="310680" cy="265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23CB80D-D4B2-44BB-9E43-13A06F992F44}"/>
                    </a:ext>
                  </a:extLst>
                </p14:cNvPr>
                <p14:cNvContentPartPr/>
                <p14:nvPr/>
              </p14:nvContentPartPr>
              <p14:xfrm>
                <a:off x="1802355" y="1038643"/>
                <a:ext cx="69840" cy="198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23CB80D-D4B2-44BB-9E43-13A06F992F4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84355" y="1020643"/>
                  <a:ext cx="105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029C701-2B5E-4B8F-8008-ADD8104452E6}"/>
                    </a:ext>
                  </a:extLst>
                </p14:cNvPr>
                <p14:cNvContentPartPr/>
                <p14:nvPr/>
              </p14:nvContentPartPr>
              <p14:xfrm>
                <a:off x="1959675" y="1028203"/>
                <a:ext cx="19800" cy="187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029C701-2B5E-4B8F-8008-ADD8104452E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41675" y="1010203"/>
                  <a:ext cx="55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22DE021-C53D-4857-B096-ADD0118D1F79}"/>
                    </a:ext>
                  </a:extLst>
                </p14:cNvPr>
                <p14:cNvContentPartPr/>
                <p14:nvPr/>
              </p14:nvContentPartPr>
              <p14:xfrm>
                <a:off x="1837635" y="1147723"/>
                <a:ext cx="201600" cy="35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22DE021-C53D-4857-B096-ADD0118D1F7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19667" y="1129723"/>
                  <a:ext cx="237176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8839A95-C8DA-4597-8359-602A05BBDC5F}"/>
                    </a:ext>
                  </a:extLst>
                </p14:cNvPr>
                <p14:cNvContentPartPr/>
                <p14:nvPr/>
              </p14:nvContentPartPr>
              <p14:xfrm>
                <a:off x="2073795" y="1128643"/>
                <a:ext cx="126000" cy="155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8839A95-C8DA-4597-8359-602A05BBDC5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55795" y="1110643"/>
                  <a:ext cx="161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D7455EA-AF97-4937-9028-55BB949B4212}"/>
                    </a:ext>
                  </a:extLst>
                </p14:cNvPr>
                <p14:cNvContentPartPr/>
                <p14:nvPr/>
              </p14:nvContentPartPr>
              <p14:xfrm>
                <a:off x="2304555" y="1006243"/>
                <a:ext cx="215640" cy="226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D7455EA-AF97-4937-9028-55BB949B421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86525" y="988243"/>
                  <a:ext cx="2513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8121CFE-B19C-4A83-8CFE-DDF3B1B7699D}"/>
                    </a:ext>
                  </a:extLst>
                </p14:cNvPr>
                <p14:cNvContentPartPr/>
                <p14:nvPr/>
              </p14:nvContentPartPr>
              <p14:xfrm>
                <a:off x="2555475" y="1042603"/>
                <a:ext cx="167400" cy="173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8121CFE-B19C-4A83-8CFE-DDF3B1B769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37475" y="1024603"/>
                  <a:ext cx="203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068A7EE-BB7E-4D31-BFB5-CE09A3363ED7}"/>
                    </a:ext>
                  </a:extLst>
                </p14:cNvPr>
                <p14:cNvContentPartPr/>
                <p14:nvPr/>
              </p14:nvContentPartPr>
              <p14:xfrm>
                <a:off x="2804595" y="1081483"/>
                <a:ext cx="217440" cy="183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068A7EE-BB7E-4D31-BFB5-CE09A3363ED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86625" y="1063483"/>
                  <a:ext cx="253021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71D3C57-6B46-4F3B-A0A3-1E4E8F5E5938}"/>
                    </a:ext>
                  </a:extLst>
                </p14:cNvPr>
                <p14:cNvContentPartPr/>
                <p14:nvPr/>
              </p14:nvContentPartPr>
              <p14:xfrm>
                <a:off x="3148035" y="1065643"/>
                <a:ext cx="122400" cy="200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71D3C57-6B46-4F3B-A0A3-1E4E8F5E593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30035" y="1047643"/>
                  <a:ext cx="158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D15BDE-69FD-46A4-9CF6-698FA9458A7E}"/>
                    </a:ext>
                  </a:extLst>
                </p14:cNvPr>
                <p14:cNvContentPartPr/>
                <p14:nvPr/>
              </p14:nvContentPartPr>
              <p14:xfrm>
                <a:off x="3334155" y="1042243"/>
                <a:ext cx="22320" cy="192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D15BDE-69FD-46A4-9CF6-698FA9458A7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16155" y="1024277"/>
                  <a:ext cx="57960" cy="228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915B99F-60F2-4997-9EF9-9BF5CAC03750}"/>
                    </a:ext>
                  </a:extLst>
                </p14:cNvPr>
                <p14:cNvContentPartPr/>
                <p14:nvPr/>
              </p14:nvContentPartPr>
              <p14:xfrm>
                <a:off x="3182235" y="1151683"/>
                <a:ext cx="328680" cy="39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915B99F-60F2-4997-9EF9-9BF5CAC0375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64235" y="1133683"/>
                  <a:ext cx="364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E88E2FD-81D9-47FB-9012-49326F65C22C}"/>
                    </a:ext>
                  </a:extLst>
                </p14:cNvPr>
                <p14:cNvContentPartPr/>
                <p14:nvPr/>
              </p14:nvContentPartPr>
              <p14:xfrm>
                <a:off x="3665715" y="943963"/>
                <a:ext cx="266400" cy="418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E88E2FD-81D9-47FB-9012-49326F65C2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47715" y="925963"/>
                  <a:ext cx="3020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469656D-35A3-4875-A55B-5D5CDB4C2B8F}"/>
                    </a:ext>
                  </a:extLst>
                </p14:cNvPr>
                <p14:cNvContentPartPr/>
                <p14:nvPr/>
              </p14:nvContentPartPr>
              <p14:xfrm>
                <a:off x="4108155" y="1015243"/>
                <a:ext cx="257040" cy="222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469656D-35A3-4875-A55B-5D5CDB4C2B8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90130" y="997214"/>
                  <a:ext cx="292730" cy="258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6B88751-9A50-4AF7-9E8C-EAE8868BB247}"/>
                    </a:ext>
                  </a:extLst>
                </p14:cNvPr>
                <p14:cNvContentPartPr/>
                <p14:nvPr/>
              </p14:nvContentPartPr>
              <p14:xfrm>
                <a:off x="4352235" y="1024603"/>
                <a:ext cx="133560" cy="277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6B88751-9A50-4AF7-9E8C-EAE8868BB24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34235" y="1006580"/>
                  <a:ext cx="169200" cy="3128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D8A469A-1936-4EBA-B19E-20AD4644D764}"/>
                    </a:ext>
                  </a:extLst>
                </p14:cNvPr>
                <p14:cNvContentPartPr/>
                <p14:nvPr/>
              </p14:nvContentPartPr>
              <p14:xfrm>
                <a:off x="4527915" y="1121083"/>
                <a:ext cx="279000" cy="113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D8A469A-1936-4EBA-B19E-20AD4644D76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09892" y="1103083"/>
                  <a:ext cx="314686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495E8DD-F673-49C7-898A-E79A109BD190}"/>
                    </a:ext>
                  </a:extLst>
                </p14:cNvPr>
                <p14:cNvContentPartPr/>
                <p14:nvPr/>
              </p14:nvContentPartPr>
              <p14:xfrm>
                <a:off x="4966035" y="1020643"/>
                <a:ext cx="324000" cy="250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495E8DD-F673-49C7-898A-E79A109BD19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48055" y="1002643"/>
                  <a:ext cx="359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F2A032D-423C-4743-BB46-2322421B52AE}"/>
                    </a:ext>
                  </a:extLst>
                </p14:cNvPr>
                <p14:cNvContentPartPr/>
                <p14:nvPr/>
              </p14:nvContentPartPr>
              <p14:xfrm>
                <a:off x="5277795" y="1067803"/>
                <a:ext cx="134280" cy="175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F2A032D-423C-4743-BB46-2322421B52A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59843" y="1049803"/>
                  <a:ext cx="169825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25D2887-E854-4A88-AF0E-621DF5CFF41D}"/>
                    </a:ext>
                  </a:extLst>
                </p14:cNvPr>
                <p14:cNvContentPartPr/>
                <p14:nvPr/>
              </p14:nvContentPartPr>
              <p14:xfrm>
                <a:off x="5369235" y="987883"/>
                <a:ext cx="200160" cy="222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25D2887-E854-4A88-AF0E-621DF5CFF41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51235" y="969883"/>
                  <a:ext cx="235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3093974-01C5-4A60-9662-DE3D107B620F}"/>
                    </a:ext>
                  </a:extLst>
                </p14:cNvPr>
                <p14:cNvContentPartPr/>
                <p14:nvPr/>
              </p14:nvContentPartPr>
              <p14:xfrm>
                <a:off x="5573355" y="1119643"/>
                <a:ext cx="151920" cy="175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3093974-01C5-4A60-9662-DE3D107B62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55398" y="1101606"/>
                  <a:ext cx="187476" cy="2110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D148023-73DC-4AA1-A6CC-4C955CF8821B}"/>
                    </a:ext>
                  </a:extLst>
                </p14:cNvPr>
                <p14:cNvContentPartPr/>
                <p14:nvPr/>
              </p14:nvContentPartPr>
              <p14:xfrm>
                <a:off x="5876115" y="1050883"/>
                <a:ext cx="238680" cy="181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D148023-73DC-4AA1-A6CC-4C955CF8821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58115" y="1032919"/>
                  <a:ext cx="274320" cy="217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8E9CEC9-F6AD-4BD0-A345-FE5F0065AD10}"/>
                    </a:ext>
                  </a:extLst>
                </p14:cNvPr>
                <p14:cNvContentPartPr/>
                <p14:nvPr/>
              </p14:nvContentPartPr>
              <p14:xfrm>
                <a:off x="6152595" y="1053403"/>
                <a:ext cx="217080" cy="203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8E9CEC9-F6AD-4BD0-A345-FE5F0065AD1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34625" y="1035371"/>
                  <a:ext cx="252661" cy="239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7437997-D590-4C4E-BA65-2691F2D42B07}"/>
                    </a:ext>
                  </a:extLst>
                </p14:cNvPr>
                <p14:cNvContentPartPr/>
                <p14:nvPr/>
              </p14:nvContentPartPr>
              <p14:xfrm>
                <a:off x="6386955" y="1060963"/>
                <a:ext cx="263160" cy="166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7437997-D590-4C4E-BA65-2691F2D42B0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68955" y="1043002"/>
                  <a:ext cx="298800" cy="2018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B7F43E6-A4D0-440B-8799-1424437AB012}"/>
              </a:ext>
            </a:extLst>
          </p:cNvPr>
          <p:cNvGrpSpPr/>
          <p:nvPr/>
        </p:nvGrpSpPr>
        <p:grpSpPr>
          <a:xfrm>
            <a:off x="7456875" y="1037203"/>
            <a:ext cx="4280760" cy="1053360"/>
            <a:chOff x="7456875" y="1037203"/>
            <a:chExt cx="4280760" cy="10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F461F07-C1EE-4F82-871F-7316FCDD5F8C}"/>
                    </a:ext>
                  </a:extLst>
                </p14:cNvPr>
                <p14:cNvContentPartPr/>
                <p14:nvPr/>
              </p14:nvContentPartPr>
              <p14:xfrm>
                <a:off x="7456875" y="1037203"/>
                <a:ext cx="141120" cy="359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F461F07-C1EE-4F82-871F-7316FCDD5F8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38875" y="1019221"/>
                  <a:ext cx="176760" cy="394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FA13311-8B41-4AE8-850E-6FE90BBD4CFB}"/>
                    </a:ext>
                  </a:extLst>
                </p14:cNvPr>
                <p14:cNvContentPartPr/>
                <p14:nvPr/>
              </p14:nvContentPartPr>
              <p14:xfrm>
                <a:off x="7758555" y="1138363"/>
                <a:ext cx="208800" cy="219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FA13311-8B41-4AE8-850E-6FE90BBD4C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40586" y="1120333"/>
                  <a:ext cx="244379" cy="255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E2A1CA9-DCC5-4769-8084-625709E38E8C}"/>
                    </a:ext>
                  </a:extLst>
                </p14:cNvPr>
                <p14:cNvContentPartPr/>
                <p14:nvPr/>
              </p14:nvContentPartPr>
              <p14:xfrm>
                <a:off x="8010195" y="1181563"/>
                <a:ext cx="989640" cy="226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E2A1CA9-DCC5-4769-8084-625709E38E8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92188" y="1163592"/>
                  <a:ext cx="1025293" cy="262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F333698-F489-41F5-947C-BC5AA8BC8E8F}"/>
                    </a:ext>
                  </a:extLst>
                </p14:cNvPr>
                <p14:cNvContentPartPr/>
                <p14:nvPr/>
              </p14:nvContentPartPr>
              <p14:xfrm>
                <a:off x="9041595" y="1222243"/>
                <a:ext cx="369360" cy="181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F333698-F489-41F5-947C-BC5AA8BC8E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23595" y="1204243"/>
                  <a:ext cx="405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1920C11-EB91-44B3-AA3E-18291BA7B38D}"/>
                    </a:ext>
                  </a:extLst>
                </p14:cNvPr>
                <p14:cNvContentPartPr/>
                <p14:nvPr/>
              </p14:nvContentPartPr>
              <p14:xfrm>
                <a:off x="9511755" y="1199203"/>
                <a:ext cx="162360" cy="203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1920C11-EB91-44B3-AA3E-18291BA7B38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93755" y="1181203"/>
                  <a:ext cx="198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355A9CB-D105-46E2-84A7-FB5B808FFFEE}"/>
                    </a:ext>
                  </a:extLst>
                </p14:cNvPr>
                <p14:cNvContentPartPr/>
                <p14:nvPr/>
              </p14:nvContentPartPr>
              <p14:xfrm>
                <a:off x="9604635" y="1317283"/>
                <a:ext cx="163800" cy="39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355A9CB-D105-46E2-84A7-FB5B808FFFE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86635" y="1299283"/>
                  <a:ext cx="199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4495143-E3F5-477E-80CC-37FA62F98CBA}"/>
                    </a:ext>
                  </a:extLst>
                </p14:cNvPr>
                <p14:cNvContentPartPr/>
                <p14:nvPr/>
              </p14:nvContentPartPr>
              <p14:xfrm>
                <a:off x="9415635" y="1119643"/>
                <a:ext cx="37080" cy="29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4495143-E3F5-477E-80CC-37FA62F98CB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97635" y="1101643"/>
                  <a:ext cx="72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78E125C-3A1E-41C5-994F-8A48FAAB0727}"/>
                    </a:ext>
                  </a:extLst>
                </p14:cNvPr>
                <p14:cNvContentPartPr/>
                <p14:nvPr/>
              </p14:nvContentPartPr>
              <p14:xfrm>
                <a:off x="9759075" y="1116403"/>
                <a:ext cx="232920" cy="398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78E125C-3A1E-41C5-994F-8A48FAAB072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41075" y="1098403"/>
                  <a:ext cx="2685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B137C35-1A79-43F3-89E7-3D603B1C05CB}"/>
                    </a:ext>
                  </a:extLst>
                </p14:cNvPr>
                <p14:cNvContentPartPr/>
                <p14:nvPr/>
              </p14:nvContentPartPr>
              <p14:xfrm>
                <a:off x="10087035" y="1238443"/>
                <a:ext cx="145800" cy="199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B137C35-1A79-43F3-89E7-3D603B1C05C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69035" y="1220443"/>
                  <a:ext cx="181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8C6022A-32D1-4B92-9221-BD1B88E4B2F9}"/>
                    </a:ext>
                  </a:extLst>
                </p14:cNvPr>
                <p14:cNvContentPartPr/>
                <p14:nvPr/>
              </p14:nvContentPartPr>
              <p14:xfrm>
                <a:off x="10259835" y="1321603"/>
                <a:ext cx="201960" cy="108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8C6022A-32D1-4B92-9221-BD1B88E4B2F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41835" y="1303662"/>
                  <a:ext cx="237600" cy="144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6D9553E-5CAF-4931-8B84-53ADB1F6B037}"/>
                    </a:ext>
                  </a:extLst>
                </p14:cNvPr>
                <p14:cNvContentPartPr/>
                <p14:nvPr/>
              </p14:nvContentPartPr>
              <p14:xfrm>
                <a:off x="10552515" y="1255363"/>
                <a:ext cx="784440" cy="436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6D9553E-5CAF-4931-8B84-53ADB1F6B03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34515" y="1237363"/>
                  <a:ext cx="8200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E157066-168E-45FA-A91F-9269613E1043}"/>
                    </a:ext>
                  </a:extLst>
                </p14:cNvPr>
                <p14:cNvContentPartPr/>
                <p14:nvPr/>
              </p14:nvContentPartPr>
              <p14:xfrm>
                <a:off x="11367915" y="1307923"/>
                <a:ext cx="365400" cy="150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E157066-168E-45FA-A91F-9269613E104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349897" y="1289923"/>
                  <a:ext cx="401075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B68EB67-D011-4DE9-BEA9-8B4FD4DEA80D}"/>
                    </a:ext>
                  </a:extLst>
                </p14:cNvPr>
                <p14:cNvContentPartPr/>
                <p14:nvPr/>
              </p14:nvContentPartPr>
              <p14:xfrm>
                <a:off x="10288635" y="1821643"/>
                <a:ext cx="276840" cy="133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B68EB67-D011-4DE9-BEA9-8B4FD4DEA80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70635" y="1803643"/>
                  <a:ext cx="312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7F82F72-313E-47A7-9C01-CA086C4E5EE1}"/>
                    </a:ext>
                  </a:extLst>
                </p14:cNvPr>
                <p14:cNvContentPartPr/>
                <p14:nvPr/>
              </p14:nvContentPartPr>
              <p14:xfrm>
                <a:off x="10591755" y="1792483"/>
                <a:ext cx="398160" cy="218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7F82F72-313E-47A7-9C01-CA086C4E5E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73771" y="1774483"/>
                  <a:ext cx="433768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22D3CF2-BF57-4BBB-BBD7-C26C33945419}"/>
                    </a:ext>
                  </a:extLst>
                </p14:cNvPr>
                <p14:cNvContentPartPr/>
                <p14:nvPr/>
              </p14:nvContentPartPr>
              <p14:xfrm>
                <a:off x="10971555" y="1801483"/>
                <a:ext cx="599040" cy="202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22D3CF2-BF57-4BBB-BBD7-C26C339454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53555" y="1783483"/>
                  <a:ext cx="6346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A406396-38BE-4AB1-A506-29C06F8501A3}"/>
                    </a:ext>
                  </a:extLst>
                </p14:cNvPr>
                <p14:cNvContentPartPr/>
                <p14:nvPr/>
              </p14:nvContentPartPr>
              <p14:xfrm>
                <a:off x="11359275" y="1714003"/>
                <a:ext cx="378360" cy="376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A406396-38BE-4AB1-A506-29C06F8501A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341275" y="1696003"/>
                  <a:ext cx="414000" cy="41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61A688C-24A7-4250-80BE-E1B0DB9A1239}"/>
                  </a:ext>
                </a:extLst>
              </p14:cNvPr>
              <p14:cNvContentPartPr/>
              <p14:nvPr/>
            </p14:nvContentPartPr>
            <p14:xfrm>
              <a:off x="930795" y="1870603"/>
              <a:ext cx="35640" cy="115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61A688C-24A7-4250-80BE-E1B0DB9A123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12795" y="1852603"/>
                <a:ext cx="7128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AD79438-FDA5-427A-A815-29128E6CAF0F}"/>
              </a:ext>
            </a:extLst>
          </p:cNvPr>
          <p:cNvGrpSpPr/>
          <p:nvPr/>
        </p:nvGrpSpPr>
        <p:grpSpPr>
          <a:xfrm>
            <a:off x="864915" y="1706083"/>
            <a:ext cx="1015560" cy="450000"/>
            <a:chOff x="864915" y="1706083"/>
            <a:chExt cx="101556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B5666C4-833C-49F6-A78A-E11D1CEBA676}"/>
                    </a:ext>
                  </a:extLst>
                </p14:cNvPr>
                <p14:cNvContentPartPr/>
                <p14:nvPr/>
              </p14:nvContentPartPr>
              <p14:xfrm>
                <a:off x="864915" y="1706083"/>
                <a:ext cx="100440" cy="430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B5666C4-833C-49F6-A78A-E11D1CEBA6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6915" y="1688098"/>
                  <a:ext cx="136080" cy="4661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31CEB54-7ACA-498C-B88B-27CA376E920F}"/>
                    </a:ext>
                  </a:extLst>
                </p14:cNvPr>
                <p14:cNvContentPartPr/>
                <p14:nvPr/>
              </p14:nvContentPartPr>
              <p14:xfrm>
                <a:off x="1061475" y="1800043"/>
                <a:ext cx="32040" cy="323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31CEB54-7ACA-498C-B88B-27CA376E920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43675" y="1782043"/>
                  <a:ext cx="67284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3D8B32F-1BD2-4300-A663-A2C5EF0F3411}"/>
                    </a:ext>
                  </a:extLst>
                </p14:cNvPr>
                <p14:cNvContentPartPr/>
                <p14:nvPr/>
              </p14:nvContentPartPr>
              <p14:xfrm>
                <a:off x="973635" y="1953043"/>
                <a:ext cx="198000" cy="92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3D8B32F-1BD2-4300-A663-A2C5EF0F341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55668" y="1935043"/>
                  <a:ext cx="233575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0265C32-DB0C-4473-9F65-DE6956C16BF3}"/>
                    </a:ext>
                  </a:extLst>
                </p14:cNvPr>
                <p14:cNvContentPartPr/>
                <p14:nvPr/>
              </p14:nvContentPartPr>
              <p14:xfrm>
                <a:off x="1215195" y="1876723"/>
                <a:ext cx="231840" cy="279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0265C32-DB0C-4473-9F65-DE6956C16BF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97167" y="1858700"/>
                  <a:ext cx="267535" cy="315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E052C4A-56E5-40D1-9A2B-678747536CFA}"/>
                    </a:ext>
                  </a:extLst>
                </p14:cNvPr>
                <p14:cNvContentPartPr/>
                <p14:nvPr/>
              </p14:nvContentPartPr>
              <p14:xfrm>
                <a:off x="1229955" y="1990483"/>
                <a:ext cx="251640" cy="51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E052C4A-56E5-40D1-9A2B-678747536CF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11981" y="1972483"/>
                  <a:ext cx="287229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91BEB51-2840-4579-A750-8E27547B99A6}"/>
                    </a:ext>
                  </a:extLst>
                </p14:cNvPr>
                <p14:cNvContentPartPr/>
                <p14:nvPr/>
              </p14:nvContentPartPr>
              <p14:xfrm>
                <a:off x="1628115" y="1998043"/>
                <a:ext cx="252360" cy="26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91BEB51-2840-4579-A750-8E27547B99A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10089" y="1980043"/>
                  <a:ext cx="288051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9024CCD-4D25-40F5-BA61-F21F7117AF52}"/>
                    </a:ext>
                  </a:extLst>
                </p14:cNvPr>
                <p14:cNvContentPartPr/>
                <p14:nvPr/>
              </p14:nvContentPartPr>
              <p14:xfrm>
                <a:off x="1764915" y="1891123"/>
                <a:ext cx="104760" cy="2196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9024CCD-4D25-40F5-BA61-F21F7117AF5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46915" y="1873152"/>
                  <a:ext cx="140400" cy="2551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7021DF1-3440-4B52-B895-D82E70B0F1DD}"/>
              </a:ext>
            </a:extLst>
          </p:cNvPr>
          <p:cNvGrpSpPr/>
          <p:nvPr/>
        </p:nvGrpSpPr>
        <p:grpSpPr>
          <a:xfrm>
            <a:off x="2125635" y="1852963"/>
            <a:ext cx="682920" cy="359640"/>
            <a:chOff x="2125635" y="1852963"/>
            <a:chExt cx="68292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7B1108F-000E-4B1F-9A6B-8E262C5B4334}"/>
                    </a:ext>
                  </a:extLst>
                </p14:cNvPr>
                <p14:cNvContentPartPr/>
                <p14:nvPr/>
              </p14:nvContentPartPr>
              <p14:xfrm>
                <a:off x="2125635" y="1852963"/>
                <a:ext cx="94320" cy="2822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7B1108F-000E-4B1F-9A6B-8E262C5B433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07635" y="1834940"/>
                  <a:ext cx="129960" cy="317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9BA9B3A-921E-494B-A4E6-B502DB3B2C29}"/>
                    </a:ext>
                  </a:extLst>
                </p14:cNvPr>
                <p14:cNvContentPartPr/>
                <p14:nvPr/>
              </p14:nvContentPartPr>
              <p14:xfrm>
                <a:off x="2276835" y="1880683"/>
                <a:ext cx="61560" cy="280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9BA9B3A-921E-494B-A4E6-B502DB3B2C2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258835" y="1862683"/>
                  <a:ext cx="972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9DC8813-5CDB-4754-AC30-2A73D603B082}"/>
                    </a:ext>
                  </a:extLst>
                </p14:cNvPr>
                <p14:cNvContentPartPr/>
                <p14:nvPr/>
              </p14:nvContentPartPr>
              <p14:xfrm>
                <a:off x="2249475" y="1998403"/>
                <a:ext cx="559080" cy="214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9DC8813-5CDB-4754-AC30-2A73D603B08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31475" y="1980403"/>
                  <a:ext cx="594720" cy="24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6A27080-2E7A-4387-B3DF-712022D350AB}"/>
                  </a:ext>
                </a:extLst>
              </p14:cNvPr>
              <p14:cNvContentPartPr/>
              <p14:nvPr/>
            </p14:nvContentPartPr>
            <p14:xfrm>
              <a:off x="3100515" y="1956643"/>
              <a:ext cx="382320" cy="846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6A27080-2E7A-4387-B3DF-712022D350A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082515" y="1938643"/>
                <a:ext cx="417960" cy="12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458109F-F7C5-43A0-B92F-9532662BA594}"/>
              </a:ext>
            </a:extLst>
          </p:cNvPr>
          <p:cNvGrpSpPr/>
          <p:nvPr/>
        </p:nvGrpSpPr>
        <p:grpSpPr>
          <a:xfrm>
            <a:off x="3087915" y="2195683"/>
            <a:ext cx="389880" cy="71280"/>
            <a:chOff x="3087915" y="2195683"/>
            <a:chExt cx="389880" cy="7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A711A50-DD68-407E-9C79-FEFE37836414}"/>
                    </a:ext>
                  </a:extLst>
                </p14:cNvPr>
                <p14:cNvContentPartPr/>
                <p14:nvPr/>
              </p14:nvContentPartPr>
              <p14:xfrm>
                <a:off x="3154155" y="2195683"/>
                <a:ext cx="323640" cy="18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A711A50-DD68-407E-9C79-FEFE3783641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36155" y="2177683"/>
                  <a:ext cx="359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A29B352-23F8-4376-A7A6-41777956C75C}"/>
                    </a:ext>
                  </a:extLst>
                </p14:cNvPr>
                <p14:cNvContentPartPr/>
                <p14:nvPr/>
              </p14:nvContentPartPr>
              <p14:xfrm>
                <a:off x="3087915" y="2198923"/>
                <a:ext cx="223200" cy="68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A29B352-23F8-4376-A7A6-41777956C75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69915" y="2181018"/>
                  <a:ext cx="258840" cy="1034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972D636-FFA3-4C8C-B7BF-76885A1789D6}"/>
              </a:ext>
            </a:extLst>
          </p:cNvPr>
          <p:cNvGrpSpPr/>
          <p:nvPr/>
        </p:nvGrpSpPr>
        <p:grpSpPr>
          <a:xfrm>
            <a:off x="3843195" y="1814803"/>
            <a:ext cx="777600" cy="460440"/>
            <a:chOff x="3843195" y="1814803"/>
            <a:chExt cx="77760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DE0C099-2346-41D1-A952-2A32AF9CE5AC}"/>
                    </a:ext>
                  </a:extLst>
                </p14:cNvPr>
                <p14:cNvContentPartPr/>
                <p14:nvPr/>
              </p14:nvContentPartPr>
              <p14:xfrm>
                <a:off x="3843195" y="1909123"/>
                <a:ext cx="82800" cy="326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DE0C099-2346-41D1-A952-2A32AF9CE5A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25195" y="1891123"/>
                  <a:ext cx="1184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826345B-9F98-4A74-8776-9D0F46B636BB}"/>
                    </a:ext>
                  </a:extLst>
                </p14:cNvPr>
                <p14:cNvContentPartPr/>
                <p14:nvPr/>
              </p14:nvContentPartPr>
              <p14:xfrm>
                <a:off x="3972795" y="1897603"/>
                <a:ext cx="32400" cy="278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826345B-9F98-4A74-8776-9D0F46B636B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54795" y="1879603"/>
                  <a:ext cx="680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74BA832-3CB2-433B-9B68-D8D458DF4B8E}"/>
                    </a:ext>
                  </a:extLst>
                </p14:cNvPr>
                <p14:cNvContentPartPr/>
                <p14:nvPr/>
              </p14:nvContentPartPr>
              <p14:xfrm>
                <a:off x="3896115" y="2035483"/>
                <a:ext cx="187200" cy="66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74BA832-3CB2-433B-9B68-D8D458DF4B8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78080" y="2017483"/>
                  <a:ext cx="222909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2FB81DF-21E9-4E6B-9198-2C58EDE3A3CC}"/>
                    </a:ext>
                  </a:extLst>
                </p14:cNvPr>
                <p14:cNvContentPartPr/>
                <p14:nvPr/>
              </p14:nvContentPartPr>
              <p14:xfrm>
                <a:off x="4121835" y="2034043"/>
                <a:ext cx="127080" cy="241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2FB81DF-21E9-4E6B-9198-2C58EDE3A3C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03835" y="2016043"/>
                  <a:ext cx="162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7A4879D-3B04-402F-86AD-20238AD5EC8C}"/>
                    </a:ext>
                  </a:extLst>
                </p14:cNvPr>
                <p14:cNvContentPartPr/>
                <p14:nvPr/>
              </p14:nvContentPartPr>
              <p14:xfrm>
                <a:off x="4315515" y="1834603"/>
                <a:ext cx="305280" cy="279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7A4879D-3B04-402F-86AD-20238AD5EC8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97515" y="1816603"/>
                  <a:ext cx="3409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E336D9E-B849-42A1-A870-37671BF55DBB}"/>
                    </a:ext>
                  </a:extLst>
                </p14:cNvPr>
                <p14:cNvContentPartPr/>
                <p14:nvPr/>
              </p14:nvContentPartPr>
              <p14:xfrm>
                <a:off x="4541955" y="1814803"/>
                <a:ext cx="62280" cy="157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E336D9E-B849-42A1-A870-37671BF55DB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23955" y="1796803"/>
                  <a:ext cx="9792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54B8FEE-1CB8-49AD-A25A-B89FEB3DBD11}"/>
              </a:ext>
            </a:extLst>
          </p:cNvPr>
          <p:cNvGrpSpPr/>
          <p:nvPr/>
        </p:nvGrpSpPr>
        <p:grpSpPr>
          <a:xfrm>
            <a:off x="4946955" y="1904443"/>
            <a:ext cx="811440" cy="361080"/>
            <a:chOff x="4946955" y="1904443"/>
            <a:chExt cx="811440" cy="3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452E4B4-50E5-4545-8206-5FFA64C8CC33}"/>
                    </a:ext>
                  </a:extLst>
                </p14:cNvPr>
                <p14:cNvContentPartPr/>
                <p14:nvPr/>
              </p14:nvContentPartPr>
              <p14:xfrm>
                <a:off x="4946955" y="2097403"/>
                <a:ext cx="216720" cy="43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452E4B4-50E5-4545-8206-5FFA64C8CC3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28955" y="2079403"/>
                  <a:ext cx="252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393852A-8559-4259-8D8C-B9150EF50BF6}"/>
                    </a:ext>
                  </a:extLst>
                </p14:cNvPr>
                <p14:cNvContentPartPr/>
                <p14:nvPr/>
              </p14:nvContentPartPr>
              <p14:xfrm>
                <a:off x="5053155" y="2056003"/>
                <a:ext cx="73440" cy="209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393852A-8559-4259-8D8C-B9150EF50BF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35155" y="2038003"/>
                  <a:ext cx="1090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A69EE99-49BA-4548-99A5-4248D96FCBFA}"/>
                    </a:ext>
                  </a:extLst>
                </p14:cNvPr>
                <p14:cNvContentPartPr/>
                <p14:nvPr/>
              </p14:nvContentPartPr>
              <p14:xfrm>
                <a:off x="5304435" y="1994083"/>
                <a:ext cx="295200" cy="261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A69EE99-49BA-4548-99A5-4248D96FCBF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86435" y="1976083"/>
                  <a:ext cx="3308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8586C97-2525-4291-964A-FF2582F1AFA2}"/>
                    </a:ext>
                  </a:extLst>
                </p14:cNvPr>
                <p14:cNvContentPartPr/>
                <p14:nvPr/>
              </p14:nvContentPartPr>
              <p14:xfrm>
                <a:off x="5426115" y="2107843"/>
                <a:ext cx="197280" cy="80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8586C97-2525-4291-964A-FF2582F1AFA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08115" y="2089843"/>
                  <a:ext cx="232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B675523-BC19-4F37-9231-57B4B5C3B52C}"/>
                    </a:ext>
                  </a:extLst>
                </p14:cNvPr>
                <p14:cNvContentPartPr/>
                <p14:nvPr/>
              </p14:nvContentPartPr>
              <p14:xfrm>
                <a:off x="5623035" y="1904443"/>
                <a:ext cx="135360" cy="55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B675523-BC19-4F37-9231-57B4B5C3B52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04987" y="1886443"/>
                  <a:ext cx="171095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DE96F0E-01B9-4E75-A6B3-B8013EA89959}"/>
              </a:ext>
            </a:extLst>
          </p:cNvPr>
          <p:cNvGrpSpPr/>
          <p:nvPr/>
        </p:nvGrpSpPr>
        <p:grpSpPr>
          <a:xfrm>
            <a:off x="1049955" y="2618683"/>
            <a:ext cx="524520" cy="312480"/>
            <a:chOff x="1049955" y="2618683"/>
            <a:chExt cx="52452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466A2DB-F7D7-44EE-8A2A-5810F24E76C1}"/>
                    </a:ext>
                  </a:extLst>
                </p14:cNvPr>
                <p14:cNvContentPartPr/>
                <p14:nvPr/>
              </p14:nvContentPartPr>
              <p14:xfrm>
                <a:off x="1049955" y="2618683"/>
                <a:ext cx="290520" cy="312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466A2DB-F7D7-44EE-8A2A-5810F24E76C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1955" y="2600683"/>
                  <a:ext cx="3261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DEE740F-A6BD-4443-B78A-7A9FAC68CE82}"/>
                    </a:ext>
                  </a:extLst>
                </p14:cNvPr>
                <p14:cNvContentPartPr/>
                <p14:nvPr/>
              </p14:nvContentPartPr>
              <p14:xfrm>
                <a:off x="1127355" y="2760163"/>
                <a:ext cx="162720" cy="56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DEE740F-A6BD-4443-B78A-7A9FAC68CE8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09315" y="2742163"/>
                  <a:ext cx="198439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509DD98-1617-43E3-B6CE-65875E2B85F0}"/>
                    </a:ext>
                  </a:extLst>
                </p14:cNvPr>
                <p14:cNvContentPartPr/>
                <p14:nvPr/>
              </p14:nvContentPartPr>
              <p14:xfrm>
                <a:off x="1436235" y="2640283"/>
                <a:ext cx="138240" cy="20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509DD98-1617-43E3-B6CE-65875E2B85F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418188" y="2622283"/>
                  <a:ext cx="173973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A7CD265-0F3B-4B3A-8E60-4123BCCE946E}"/>
              </a:ext>
            </a:extLst>
          </p:cNvPr>
          <p:cNvGrpSpPr/>
          <p:nvPr/>
        </p:nvGrpSpPr>
        <p:grpSpPr>
          <a:xfrm>
            <a:off x="1847355" y="2833603"/>
            <a:ext cx="185400" cy="191520"/>
            <a:chOff x="1847355" y="2833603"/>
            <a:chExt cx="18540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3DC3242-68A4-4436-A623-64F522180725}"/>
                    </a:ext>
                  </a:extLst>
                </p14:cNvPr>
                <p14:cNvContentPartPr/>
                <p14:nvPr/>
              </p14:nvContentPartPr>
              <p14:xfrm>
                <a:off x="1847355" y="2886523"/>
                <a:ext cx="185400" cy="27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3DC3242-68A4-4436-A623-64F52218072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29355" y="2868523"/>
                  <a:ext cx="221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D71A1F9-7335-4B15-AAD7-38A1903DDACB}"/>
                    </a:ext>
                  </a:extLst>
                </p14:cNvPr>
                <p14:cNvContentPartPr/>
                <p14:nvPr/>
              </p14:nvContentPartPr>
              <p14:xfrm>
                <a:off x="1897035" y="2833603"/>
                <a:ext cx="54360" cy="191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D71A1F9-7335-4B15-AAD7-38A1903DDAC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79035" y="2815603"/>
                  <a:ext cx="9000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1A5FFAE-35A2-4595-B2BD-998F6D3B637E}"/>
              </a:ext>
            </a:extLst>
          </p:cNvPr>
          <p:cNvGrpSpPr/>
          <p:nvPr/>
        </p:nvGrpSpPr>
        <p:grpSpPr>
          <a:xfrm>
            <a:off x="2492835" y="2721283"/>
            <a:ext cx="3457440" cy="357120"/>
            <a:chOff x="2492835" y="2721283"/>
            <a:chExt cx="3457440" cy="35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E3D7092-3BA4-4F2A-B221-09B5E4AC6C7F}"/>
                    </a:ext>
                  </a:extLst>
                </p14:cNvPr>
                <p14:cNvContentPartPr/>
                <p14:nvPr/>
              </p14:nvContentPartPr>
              <p14:xfrm>
                <a:off x="2492835" y="2733163"/>
                <a:ext cx="34560" cy="2808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E3D7092-3BA4-4F2A-B221-09B5E4AC6C7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74835" y="2715140"/>
                  <a:ext cx="70200" cy="316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DCA2F37-FAD2-4BB5-A86B-6D46B71DC57C}"/>
                    </a:ext>
                  </a:extLst>
                </p14:cNvPr>
                <p14:cNvContentPartPr/>
                <p14:nvPr/>
              </p14:nvContentPartPr>
              <p14:xfrm>
                <a:off x="2596515" y="2754403"/>
                <a:ext cx="39240" cy="234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DCA2F37-FAD2-4BB5-A86B-6D46B71DC57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78348" y="2736403"/>
                  <a:ext cx="7521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53C66ED-9600-4890-B663-8CF0288D4A84}"/>
                    </a:ext>
                  </a:extLst>
                </p14:cNvPr>
                <p14:cNvContentPartPr/>
                <p14:nvPr/>
              </p14:nvContentPartPr>
              <p14:xfrm>
                <a:off x="2562315" y="2855203"/>
                <a:ext cx="160200" cy="57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53C66ED-9600-4890-B663-8CF0288D4A8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44315" y="2837315"/>
                  <a:ext cx="195840" cy="93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F8C96AA-530F-4AF5-84E4-AD4739246F86}"/>
                    </a:ext>
                  </a:extLst>
                </p14:cNvPr>
                <p14:cNvContentPartPr/>
                <p14:nvPr/>
              </p14:nvContentPartPr>
              <p14:xfrm>
                <a:off x="2751675" y="2828923"/>
                <a:ext cx="351000" cy="189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F8C96AA-530F-4AF5-84E4-AD4739246F8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33693" y="2810923"/>
                  <a:ext cx="386603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D42ED9E-18F7-47F4-BB1D-89DB92271E88}"/>
                    </a:ext>
                  </a:extLst>
                </p14:cNvPr>
                <p14:cNvContentPartPr/>
                <p14:nvPr/>
              </p14:nvContentPartPr>
              <p14:xfrm>
                <a:off x="3359715" y="2732803"/>
                <a:ext cx="342000" cy="124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D42ED9E-18F7-47F4-BB1D-89DB92271E8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41696" y="2714803"/>
                  <a:ext cx="377678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9BD4E2B-6B52-4002-9BB5-1C321E425D9E}"/>
                    </a:ext>
                  </a:extLst>
                </p14:cNvPr>
                <p14:cNvContentPartPr/>
                <p14:nvPr/>
              </p14:nvContentPartPr>
              <p14:xfrm>
                <a:off x="3409395" y="2922523"/>
                <a:ext cx="345960" cy="46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9BD4E2B-6B52-4002-9BB5-1C321E425D9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91395" y="2904523"/>
                  <a:ext cx="381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A94596A-FDB0-4CDF-8320-7FBD7D5F1627}"/>
                    </a:ext>
                  </a:extLst>
                </p14:cNvPr>
                <p14:cNvContentPartPr/>
                <p14:nvPr/>
              </p14:nvContentPartPr>
              <p14:xfrm>
                <a:off x="3328755" y="2983723"/>
                <a:ext cx="176040" cy="84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A94596A-FDB0-4CDF-8320-7FBD7D5F162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310755" y="2965723"/>
                  <a:ext cx="211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7739E9B-3733-458C-93C5-B96A3EAD6C36}"/>
                    </a:ext>
                  </a:extLst>
                </p14:cNvPr>
                <p14:cNvContentPartPr/>
                <p14:nvPr/>
              </p14:nvContentPartPr>
              <p14:xfrm>
                <a:off x="3991515" y="2727763"/>
                <a:ext cx="101520" cy="2930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7739E9B-3733-458C-93C5-B96A3EAD6C3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973515" y="2709763"/>
                  <a:ext cx="1371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720555F-8350-460F-BEBE-989250BA842D}"/>
                    </a:ext>
                  </a:extLst>
                </p14:cNvPr>
                <p14:cNvContentPartPr/>
                <p14:nvPr/>
              </p14:nvContentPartPr>
              <p14:xfrm>
                <a:off x="4069275" y="2733883"/>
                <a:ext cx="476640" cy="293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720555F-8350-460F-BEBE-989250BA842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051275" y="2715861"/>
                  <a:ext cx="512280" cy="328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BE7A64D-C4F8-4199-B92B-429299FFCC7C}"/>
                    </a:ext>
                  </a:extLst>
                </p14:cNvPr>
                <p14:cNvContentPartPr/>
                <p14:nvPr/>
              </p14:nvContentPartPr>
              <p14:xfrm>
                <a:off x="4519995" y="2721283"/>
                <a:ext cx="262440" cy="28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BE7A64D-C4F8-4199-B92B-429299FFCC7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501995" y="2703055"/>
                  <a:ext cx="298080" cy="64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237258F-373E-4D4C-B61B-58CD6ABCA664}"/>
                    </a:ext>
                  </a:extLst>
                </p14:cNvPr>
                <p14:cNvContentPartPr/>
                <p14:nvPr/>
              </p14:nvContentPartPr>
              <p14:xfrm>
                <a:off x="4975395" y="2868163"/>
                <a:ext cx="232920" cy="48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237258F-373E-4D4C-B61B-58CD6ABCA66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957395" y="2850163"/>
                  <a:ext cx="268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7C5975F-FE98-40CF-A895-A7CDCD904B82}"/>
                    </a:ext>
                  </a:extLst>
                </p14:cNvPr>
                <p14:cNvContentPartPr/>
                <p14:nvPr/>
              </p14:nvContentPartPr>
              <p14:xfrm>
                <a:off x="5042355" y="2832883"/>
                <a:ext cx="103680" cy="245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7C5975F-FE98-40CF-A895-A7CDCD904B8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024355" y="2814883"/>
                  <a:ext cx="139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A810525-1E02-46AA-8956-1406B8B6C943}"/>
                    </a:ext>
                  </a:extLst>
                </p14:cNvPr>
                <p14:cNvContentPartPr/>
                <p14:nvPr/>
              </p14:nvContentPartPr>
              <p14:xfrm>
                <a:off x="5396955" y="2760883"/>
                <a:ext cx="111600" cy="257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A810525-1E02-46AA-8956-1406B8B6C94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378955" y="2742858"/>
                  <a:ext cx="147240" cy="293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4DED71C-0D8A-451A-928C-EA5194946695}"/>
                    </a:ext>
                  </a:extLst>
                </p14:cNvPr>
                <p14:cNvContentPartPr/>
                <p14:nvPr/>
              </p14:nvContentPartPr>
              <p14:xfrm>
                <a:off x="5536275" y="2757283"/>
                <a:ext cx="27720" cy="2782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4DED71C-0D8A-451A-928C-EA519494669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18506" y="2739283"/>
                  <a:ext cx="62903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B2BD219-E1AA-4F8C-B5BD-3E9478248663}"/>
                    </a:ext>
                  </a:extLst>
                </p14:cNvPr>
                <p14:cNvContentPartPr/>
                <p14:nvPr/>
              </p14:nvContentPartPr>
              <p14:xfrm>
                <a:off x="5485875" y="2814163"/>
                <a:ext cx="389880" cy="225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B2BD219-E1AA-4F8C-B5BD-3E947824866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67875" y="2796163"/>
                  <a:ext cx="4255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B957E3C-883B-4DA1-A684-58713446240E}"/>
                    </a:ext>
                  </a:extLst>
                </p14:cNvPr>
                <p14:cNvContentPartPr/>
                <p14:nvPr/>
              </p14:nvContentPartPr>
              <p14:xfrm>
                <a:off x="5734995" y="2905963"/>
                <a:ext cx="215280" cy="489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B957E3C-883B-4DA1-A684-58713446240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16995" y="2888094"/>
                  <a:ext cx="250920" cy="843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30F8197-B4CD-46CC-8387-B96F31CB9451}"/>
              </a:ext>
            </a:extLst>
          </p:cNvPr>
          <p:cNvGrpSpPr/>
          <p:nvPr/>
        </p:nvGrpSpPr>
        <p:grpSpPr>
          <a:xfrm>
            <a:off x="6363555" y="1913443"/>
            <a:ext cx="3579480" cy="839880"/>
            <a:chOff x="6363555" y="1913443"/>
            <a:chExt cx="3579480" cy="83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B324451-2DB4-4136-BB71-D4D488BCF84D}"/>
                    </a:ext>
                  </a:extLst>
                </p14:cNvPr>
                <p14:cNvContentPartPr/>
                <p14:nvPr/>
              </p14:nvContentPartPr>
              <p14:xfrm>
                <a:off x="6663795" y="2301523"/>
                <a:ext cx="94320" cy="3160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B324451-2DB4-4136-BB71-D4D488BCF84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45795" y="2283523"/>
                  <a:ext cx="1299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7B4FC0E-849F-4227-BA25-6B56EA841C93}"/>
                    </a:ext>
                  </a:extLst>
                </p14:cNvPr>
                <p14:cNvContentPartPr/>
                <p14:nvPr/>
              </p14:nvContentPartPr>
              <p14:xfrm>
                <a:off x="6719235" y="2388283"/>
                <a:ext cx="250200" cy="198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7B4FC0E-849F-4227-BA25-6B56EA841C9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701235" y="2370283"/>
                  <a:ext cx="285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064E732-8308-49D5-B24D-93B30141AA1E}"/>
                    </a:ext>
                  </a:extLst>
                </p14:cNvPr>
                <p14:cNvContentPartPr/>
                <p14:nvPr/>
              </p14:nvContentPartPr>
              <p14:xfrm>
                <a:off x="7002915" y="2535523"/>
                <a:ext cx="273600" cy="217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064E732-8308-49D5-B24D-93B30141AA1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84915" y="2517493"/>
                  <a:ext cx="309240" cy="253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D4ED020-F67C-4C91-9DE1-198A13CD0927}"/>
                    </a:ext>
                  </a:extLst>
                </p14:cNvPr>
                <p14:cNvContentPartPr/>
                <p14:nvPr/>
              </p14:nvContentPartPr>
              <p14:xfrm>
                <a:off x="7321875" y="2518963"/>
                <a:ext cx="138240" cy="662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D4ED020-F67C-4C91-9DE1-198A13CD092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03875" y="2500963"/>
                  <a:ext cx="173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BEDC316-3A9D-4351-A9C0-35444E86641A}"/>
                    </a:ext>
                  </a:extLst>
                </p14:cNvPr>
                <p14:cNvContentPartPr/>
                <p14:nvPr/>
              </p14:nvContentPartPr>
              <p14:xfrm>
                <a:off x="7313235" y="2569003"/>
                <a:ext cx="235440" cy="65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BEDC316-3A9D-4351-A9C0-35444E86641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95235" y="2551003"/>
                  <a:ext cx="271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5AC42BF-1E48-495F-A49C-9A31266C5AC6}"/>
                    </a:ext>
                  </a:extLst>
                </p14:cNvPr>
                <p14:cNvContentPartPr/>
                <p14:nvPr/>
              </p14:nvContentPartPr>
              <p14:xfrm>
                <a:off x="7658475" y="2544883"/>
                <a:ext cx="1994760" cy="57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5AC42BF-1E48-495F-A49C-9A31266C5AC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40475" y="2526883"/>
                  <a:ext cx="2030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B83E11D-55BE-4392-BC3C-9A1F79C0EDDF}"/>
                    </a:ext>
                  </a:extLst>
                </p14:cNvPr>
                <p14:cNvContentPartPr/>
                <p14:nvPr/>
              </p14:nvContentPartPr>
              <p14:xfrm>
                <a:off x="7695555" y="2015323"/>
                <a:ext cx="247680" cy="381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B83E11D-55BE-4392-BC3C-9A1F79C0EDD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77555" y="1997323"/>
                  <a:ext cx="2833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C18954D-73FF-4F96-8AE8-F975F84BDE1E}"/>
                    </a:ext>
                  </a:extLst>
                </p14:cNvPr>
                <p14:cNvContentPartPr/>
                <p14:nvPr/>
              </p14:nvContentPartPr>
              <p14:xfrm>
                <a:off x="7996875" y="2140963"/>
                <a:ext cx="65880" cy="271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C18954D-73FF-4F96-8AE8-F975F84BDE1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978875" y="2122939"/>
                  <a:ext cx="101520" cy="307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D790F96-8065-411C-88C4-E1E5B5FD4213}"/>
                    </a:ext>
                  </a:extLst>
                </p14:cNvPr>
                <p14:cNvContentPartPr/>
                <p14:nvPr/>
              </p14:nvContentPartPr>
              <p14:xfrm>
                <a:off x="8125395" y="2144203"/>
                <a:ext cx="25200" cy="237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D790F96-8065-411C-88C4-E1E5B5FD421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07395" y="2126203"/>
                  <a:ext cx="608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BC464A4-EA9C-4EAC-ACA6-E8D503BAA745}"/>
                    </a:ext>
                  </a:extLst>
                </p14:cNvPr>
                <p14:cNvContentPartPr/>
                <p14:nvPr/>
              </p14:nvContentPartPr>
              <p14:xfrm>
                <a:off x="8076795" y="2286403"/>
                <a:ext cx="141840" cy="37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BC464A4-EA9C-4EAC-ACA6-E8D503BAA74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58795" y="2268403"/>
                  <a:ext cx="177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873BED7-904B-436F-A5CB-AF0CAB2DB3AD}"/>
                    </a:ext>
                  </a:extLst>
                </p14:cNvPr>
                <p14:cNvContentPartPr/>
                <p14:nvPr/>
              </p14:nvContentPartPr>
              <p14:xfrm>
                <a:off x="8277315" y="2283163"/>
                <a:ext cx="101520" cy="181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873BED7-904B-436F-A5CB-AF0CAB2DB3A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59315" y="2265127"/>
                  <a:ext cx="137160" cy="217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8C11397-0432-444E-9C89-5B3368CFBA78}"/>
                    </a:ext>
                  </a:extLst>
                </p14:cNvPr>
                <p14:cNvContentPartPr/>
                <p14:nvPr/>
              </p14:nvContentPartPr>
              <p14:xfrm>
                <a:off x="8442915" y="2266603"/>
                <a:ext cx="139680" cy="100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8C11397-0432-444E-9C89-5B3368CFBA7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24915" y="2248603"/>
                  <a:ext cx="175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9F19439-F7A4-481F-9DB2-7859BAE98AD3}"/>
                    </a:ext>
                  </a:extLst>
                </p14:cNvPr>
                <p14:cNvContentPartPr/>
                <p14:nvPr/>
              </p14:nvContentPartPr>
              <p14:xfrm>
                <a:off x="8598075" y="2010643"/>
                <a:ext cx="104760" cy="200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9F19439-F7A4-481F-9DB2-7859BAE98AD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80013" y="1992643"/>
                  <a:ext cx="140523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EEB3107-E1E3-4304-B138-C0EBC27C637E}"/>
                    </a:ext>
                  </a:extLst>
                </p14:cNvPr>
                <p14:cNvContentPartPr/>
                <p14:nvPr/>
              </p14:nvContentPartPr>
              <p14:xfrm>
                <a:off x="6363555" y="1913443"/>
                <a:ext cx="352800" cy="2181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EEB3107-E1E3-4304-B138-C0EBC27C637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345555" y="1895443"/>
                  <a:ext cx="388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25A33A0-AEDF-49C0-948D-FC68AA644E38}"/>
                    </a:ext>
                  </a:extLst>
                </p14:cNvPr>
                <p14:cNvContentPartPr/>
                <p14:nvPr/>
              </p14:nvContentPartPr>
              <p14:xfrm>
                <a:off x="6612675" y="1970683"/>
                <a:ext cx="160920" cy="180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25A33A0-AEDF-49C0-948D-FC68AA644E3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94675" y="1952683"/>
                  <a:ext cx="196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7CE1DD1-492F-41A1-B0D4-47FAB4C60684}"/>
                    </a:ext>
                  </a:extLst>
                </p14:cNvPr>
                <p14:cNvContentPartPr/>
                <p14:nvPr/>
              </p14:nvContentPartPr>
              <p14:xfrm>
                <a:off x="8746755" y="1943323"/>
                <a:ext cx="216360" cy="482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7CE1DD1-492F-41A1-B0D4-47FAB4C6068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728755" y="1925323"/>
                  <a:ext cx="25200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03A30B1-6E4D-4C12-9406-EAC14E4171A9}"/>
                    </a:ext>
                  </a:extLst>
                </p14:cNvPr>
                <p14:cNvContentPartPr/>
                <p14:nvPr/>
              </p14:nvContentPartPr>
              <p14:xfrm>
                <a:off x="9188475" y="2058163"/>
                <a:ext cx="233640" cy="4035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03A30B1-6E4D-4C12-9406-EAC14E4171A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170475" y="2040163"/>
                  <a:ext cx="2692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A0AF58B-25A0-423D-8EB0-353C5FB1F118}"/>
                    </a:ext>
                  </a:extLst>
                </p14:cNvPr>
                <p14:cNvContentPartPr/>
                <p14:nvPr/>
              </p14:nvContentPartPr>
              <p14:xfrm>
                <a:off x="9467115" y="2142043"/>
                <a:ext cx="190440" cy="240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A0AF58B-25A0-423D-8EB0-353C5FB1F11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449115" y="2124070"/>
                  <a:ext cx="226080" cy="275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1916B9D-531F-40CE-939D-08342FA5B560}"/>
                    </a:ext>
                  </a:extLst>
                </p14:cNvPr>
                <p14:cNvContentPartPr/>
                <p14:nvPr/>
              </p14:nvContentPartPr>
              <p14:xfrm>
                <a:off x="9499875" y="2142763"/>
                <a:ext cx="278640" cy="173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1916B9D-531F-40CE-939D-08342FA5B56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81875" y="2124725"/>
                  <a:ext cx="314280" cy="208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B2B079F-6401-4407-98BE-F906B5AB1499}"/>
                    </a:ext>
                  </a:extLst>
                </p14:cNvPr>
                <p14:cNvContentPartPr/>
                <p14:nvPr/>
              </p14:nvContentPartPr>
              <p14:xfrm>
                <a:off x="9693915" y="2020363"/>
                <a:ext cx="249120" cy="4014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B2B079F-6401-4407-98BE-F906B5AB149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75915" y="2002363"/>
                  <a:ext cx="284760" cy="43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7F06851-B8E4-4E51-B891-5C86AAD43F28}"/>
              </a:ext>
            </a:extLst>
          </p:cNvPr>
          <p:cNvGrpSpPr/>
          <p:nvPr/>
        </p:nvGrpSpPr>
        <p:grpSpPr>
          <a:xfrm>
            <a:off x="8355435" y="2799403"/>
            <a:ext cx="1167480" cy="388440"/>
            <a:chOff x="8355435" y="2799403"/>
            <a:chExt cx="1167480" cy="3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6E676DA-1A98-4F55-9CD1-834E42C1D02D}"/>
                    </a:ext>
                  </a:extLst>
                </p14:cNvPr>
                <p14:cNvContentPartPr/>
                <p14:nvPr/>
              </p14:nvContentPartPr>
              <p14:xfrm>
                <a:off x="8355435" y="2799403"/>
                <a:ext cx="267120" cy="359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6E676DA-1A98-4F55-9CD1-834E42C1D02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37435" y="2781403"/>
                  <a:ext cx="3027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C807EE0-667F-4A32-9355-005A2D5A5F21}"/>
                    </a:ext>
                  </a:extLst>
                </p14:cNvPr>
                <p14:cNvContentPartPr/>
                <p14:nvPr/>
              </p14:nvContentPartPr>
              <p14:xfrm>
                <a:off x="8766555" y="2867083"/>
                <a:ext cx="68400" cy="2653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C807EE0-667F-4A32-9355-005A2D5A5F2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748649" y="2849083"/>
                  <a:ext cx="103853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B13A7D3-B292-463B-9B29-C0B0D0CDE942}"/>
                    </a:ext>
                  </a:extLst>
                </p14:cNvPr>
                <p14:cNvContentPartPr/>
                <p14:nvPr/>
              </p14:nvContentPartPr>
              <p14:xfrm>
                <a:off x="8909115" y="2882203"/>
                <a:ext cx="50760" cy="236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B13A7D3-B292-463B-9B29-C0B0D0CDE94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891115" y="2864203"/>
                  <a:ext cx="86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EBC970F-EDF0-494F-9685-2359E247ABC6}"/>
                    </a:ext>
                  </a:extLst>
                </p14:cNvPr>
                <p14:cNvContentPartPr/>
                <p14:nvPr/>
              </p14:nvContentPartPr>
              <p14:xfrm>
                <a:off x="8826675" y="2904523"/>
                <a:ext cx="456120" cy="2365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EBC970F-EDF0-494F-9685-2359E247ABC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808675" y="2886523"/>
                  <a:ext cx="4917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C39A8E2-0D1C-4F60-BDCE-C7C1932C141E}"/>
                    </a:ext>
                  </a:extLst>
                </p14:cNvPr>
                <p14:cNvContentPartPr/>
                <p14:nvPr/>
              </p14:nvContentPartPr>
              <p14:xfrm>
                <a:off x="9131235" y="2971843"/>
                <a:ext cx="194400" cy="71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C39A8E2-0D1C-4F60-BDCE-C7C1932C141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113235" y="2953843"/>
                  <a:ext cx="230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D8F1EA5-C306-4AE9-88FB-EEF0A16FD405}"/>
                    </a:ext>
                  </a:extLst>
                </p14:cNvPr>
                <p14:cNvContentPartPr/>
                <p14:nvPr/>
              </p14:nvContentPartPr>
              <p14:xfrm>
                <a:off x="9222675" y="2816683"/>
                <a:ext cx="300240" cy="3711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D8F1EA5-C306-4AE9-88FB-EEF0A16FD40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204675" y="2798683"/>
                  <a:ext cx="335880" cy="40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D61A994-9278-45D3-A7FA-DA39366CBFF3}"/>
              </a:ext>
            </a:extLst>
          </p:cNvPr>
          <p:cNvGrpSpPr/>
          <p:nvPr/>
        </p:nvGrpSpPr>
        <p:grpSpPr>
          <a:xfrm>
            <a:off x="6873675" y="3517243"/>
            <a:ext cx="3298680" cy="601920"/>
            <a:chOff x="6873675" y="3517243"/>
            <a:chExt cx="3298680" cy="60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05AC47E-F749-4A8F-955B-D1094FE75F2B}"/>
                    </a:ext>
                  </a:extLst>
                </p14:cNvPr>
                <p14:cNvContentPartPr/>
                <p14:nvPr/>
              </p14:nvContentPartPr>
              <p14:xfrm>
                <a:off x="6873675" y="3618403"/>
                <a:ext cx="335520" cy="190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05AC47E-F749-4A8F-955B-D1094FE75F2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55675" y="3600403"/>
                  <a:ext cx="371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AF77CC1-CAD3-47E0-AD26-94A4491C229B}"/>
                    </a:ext>
                  </a:extLst>
                </p14:cNvPr>
                <p14:cNvContentPartPr/>
                <p14:nvPr/>
              </p14:nvContentPartPr>
              <p14:xfrm>
                <a:off x="6943515" y="3662323"/>
                <a:ext cx="228960" cy="36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AF77CC1-CAD3-47E0-AD26-94A4491C229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925515" y="3644323"/>
                  <a:ext cx="264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BD6D423-5023-47FA-9982-72E58727368F}"/>
                    </a:ext>
                  </a:extLst>
                </p14:cNvPr>
                <p14:cNvContentPartPr/>
                <p14:nvPr/>
              </p14:nvContentPartPr>
              <p14:xfrm>
                <a:off x="6991395" y="3517243"/>
                <a:ext cx="255960" cy="2592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BD6D423-5023-47FA-9982-72E58727368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73395" y="3499243"/>
                  <a:ext cx="2916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2C3AC2A-41C3-4965-A5A4-6AD3029F5E8E}"/>
                    </a:ext>
                  </a:extLst>
                </p14:cNvPr>
                <p14:cNvContentPartPr/>
                <p14:nvPr/>
              </p14:nvContentPartPr>
              <p14:xfrm>
                <a:off x="7530315" y="3553243"/>
                <a:ext cx="333360" cy="4107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2C3AC2A-41C3-4965-A5A4-6AD3029F5E8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512334" y="3535243"/>
                  <a:ext cx="368962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A1F7B96-F8E9-48BD-A3DE-564F626FCC37}"/>
                    </a:ext>
                  </a:extLst>
                </p14:cNvPr>
                <p14:cNvContentPartPr/>
                <p14:nvPr/>
              </p14:nvContentPartPr>
              <p14:xfrm>
                <a:off x="7872315" y="3727843"/>
                <a:ext cx="88920" cy="223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A1F7B96-F8E9-48BD-A3DE-564F626FCC3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854388" y="3709843"/>
                  <a:ext cx="124416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36498FE-1ABC-4BD4-90D8-1A81E2D4D60F}"/>
                    </a:ext>
                  </a:extLst>
                </p14:cNvPr>
                <p14:cNvContentPartPr/>
                <p14:nvPr/>
              </p14:nvContentPartPr>
              <p14:xfrm>
                <a:off x="7982835" y="3687523"/>
                <a:ext cx="124200" cy="288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36498FE-1ABC-4BD4-90D8-1A81E2D4D60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964835" y="3669545"/>
                  <a:ext cx="159840" cy="323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AC3076F-B915-42C4-96CB-A25911081C37}"/>
                    </a:ext>
                  </a:extLst>
                </p14:cNvPr>
                <p14:cNvContentPartPr/>
                <p14:nvPr/>
              </p14:nvContentPartPr>
              <p14:xfrm>
                <a:off x="8200275" y="3899563"/>
                <a:ext cx="117720" cy="184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AC3076F-B915-42C4-96CB-A25911081C3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182330" y="3881563"/>
                  <a:ext cx="153251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C2ADD5A-A486-4D8F-925C-0D7987494103}"/>
                    </a:ext>
                  </a:extLst>
                </p14:cNvPr>
                <p14:cNvContentPartPr/>
                <p14:nvPr/>
              </p14:nvContentPartPr>
              <p14:xfrm>
                <a:off x="8338155" y="3830083"/>
                <a:ext cx="246960" cy="1659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C2ADD5A-A486-4D8F-925C-0D798749410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320155" y="3812083"/>
                  <a:ext cx="282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1BD3B66-64C9-4041-9322-59275EE137E4}"/>
                    </a:ext>
                  </a:extLst>
                </p14:cNvPr>
                <p14:cNvContentPartPr/>
                <p14:nvPr/>
              </p14:nvContentPartPr>
              <p14:xfrm>
                <a:off x="8568555" y="3708763"/>
                <a:ext cx="112680" cy="338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1BD3B66-64C9-4041-9322-59275EE137E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550612" y="3690763"/>
                  <a:ext cx="148206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7FDB1C2-1D66-44E9-AFF7-497F3AE11DA8}"/>
                    </a:ext>
                  </a:extLst>
                </p14:cNvPr>
                <p14:cNvContentPartPr/>
                <p14:nvPr/>
              </p14:nvContentPartPr>
              <p14:xfrm>
                <a:off x="8603475" y="3642163"/>
                <a:ext cx="57240" cy="2174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7FDB1C2-1D66-44E9-AFF7-497F3AE11DA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85475" y="3624193"/>
                  <a:ext cx="92880" cy="253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EF529BD-7692-4B5F-BCDD-D3E26EBAF297}"/>
                    </a:ext>
                  </a:extLst>
                </p14:cNvPr>
                <p14:cNvContentPartPr/>
                <p14:nvPr/>
              </p14:nvContentPartPr>
              <p14:xfrm>
                <a:off x="8757195" y="3645043"/>
                <a:ext cx="173520" cy="412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EF529BD-7692-4B5F-BCDD-D3E26EBAF29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39195" y="3627043"/>
                  <a:ext cx="2091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5E07782-A646-42F2-BF6A-CBCB9C27A842}"/>
                    </a:ext>
                  </a:extLst>
                </p14:cNvPr>
                <p14:cNvContentPartPr/>
                <p14:nvPr/>
              </p14:nvContentPartPr>
              <p14:xfrm>
                <a:off x="9078315" y="3916123"/>
                <a:ext cx="252000" cy="957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5E07782-A646-42F2-BF6A-CBCB9C27A84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060341" y="3898123"/>
                  <a:ext cx="287589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1920DC2-3B13-41DE-A57F-8530CB510FF2}"/>
                    </a:ext>
                  </a:extLst>
                </p14:cNvPr>
                <p14:cNvContentPartPr/>
                <p14:nvPr/>
              </p14:nvContentPartPr>
              <p14:xfrm>
                <a:off x="9519315" y="3714523"/>
                <a:ext cx="119880" cy="3510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1920DC2-3B13-41DE-A57F-8530CB510FF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501315" y="3696523"/>
                  <a:ext cx="1555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E80C3D6-9FB2-4CDE-B838-CDC3EED0E91D}"/>
                    </a:ext>
                  </a:extLst>
                </p14:cNvPr>
                <p14:cNvContentPartPr/>
                <p14:nvPr/>
              </p14:nvContentPartPr>
              <p14:xfrm>
                <a:off x="9525435" y="3778963"/>
                <a:ext cx="236880" cy="243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E80C3D6-9FB2-4CDE-B838-CDC3EED0E91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507462" y="3760963"/>
                  <a:ext cx="272466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FCF7A5D-FF97-4672-BC21-9CDB1752F713}"/>
                    </a:ext>
                  </a:extLst>
                </p14:cNvPr>
                <p14:cNvContentPartPr/>
                <p14:nvPr/>
              </p14:nvContentPartPr>
              <p14:xfrm>
                <a:off x="9813795" y="3904603"/>
                <a:ext cx="236520" cy="2145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FCF7A5D-FF97-4672-BC21-9CDB1752F71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95822" y="3886603"/>
                  <a:ext cx="272106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5E2FF71-E8DD-4C8D-B9F7-3D69832717ED}"/>
                    </a:ext>
                  </a:extLst>
                </p14:cNvPr>
                <p14:cNvContentPartPr/>
                <p14:nvPr/>
              </p14:nvContentPartPr>
              <p14:xfrm>
                <a:off x="10155075" y="4001083"/>
                <a:ext cx="17280" cy="320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5E2FF71-E8DD-4C8D-B9F7-3D69832717E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137442" y="3983083"/>
                  <a:ext cx="52193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8C0FFCB-B141-439C-B9CC-83A0230CAC09}"/>
              </a:ext>
            </a:extLst>
          </p:cNvPr>
          <p:cNvGrpSpPr/>
          <p:nvPr/>
        </p:nvGrpSpPr>
        <p:grpSpPr>
          <a:xfrm>
            <a:off x="10547475" y="3468283"/>
            <a:ext cx="1191240" cy="588600"/>
            <a:chOff x="10547475" y="3468283"/>
            <a:chExt cx="1191240" cy="58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06DB70E-EC6F-4EA9-975E-353E686F37FD}"/>
                    </a:ext>
                  </a:extLst>
                </p14:cNvPr>
                <p14:cNvContentPartPr/>
                <p14:nvPr/>
              </p14:nvContentPartPr>
              <p14:xfrm>
                <a:off x="10547475" y="3468283"/>
                <a:ext cx="279000" cy="3985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06DB70E-EC6F-4EA9-975E-353E686F37F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529498" y="3450283"/>
                  <a:ext cx="314594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B0EC090-3CC7-4F5B-87A0-9EEB45C99E79}"/>
                    </a:ext>
                  </a:extLst>
                </p14:cNvPr>
                <p14:cNvContentPartPr/>
                <p14:nvPr/>
              </p14:nvContentPartPr>
              <p14:xfrm>
                <a:off x="10995675" y="3572323"/>
                <a:ext cx="77400" cy="312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B0EC090-3CC7-4F5B-87A0-9EEB45C99E7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977591" y="3554323"/>
                  <a:ext cx="113207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6EFF49A-1066-4B0E-B950-FC3F462BDF5D}"/>
                    </a:ext>
                  </a:extLst>
                </p14:cNvPr>
                <p14:cNvContentPartPr/>
                <p14:nvPr/>
              </p14:nvContentPartPr>
              <p14:xfrm>
                <a:off x="11049315" y="3602203"/>
                <a:ext cx="228960" cy="2790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6EFF49A-1066-4B0E-B950-FC3F462BDF5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031315" y="3584203"/>
                  <a:ext cx="2646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C00BC31-4480-4A8A-82F4-53B7A53B51C9}"/>
                    </a:ext>
                  </a:extLst>
                </p14:cNvPr>
                <p14:cNvContentPartPr/>
                <p14:nvPr/>
              </p14:nvContentPartPr>
              <p14:xfrm>
                <a:off x="11337675" y="3600403"/>
                <a:ext cx="150480" cy="2952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C00BC31-4480-4A8A-82F4-53B7A53B51C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319675" y="3582403"/>
                  <a:ext cx="1861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DC68DBB-0BAF-408D-B6FF-384A47674B60}"/>
                    </a:ext>
                  </a:extLst>
                </p14:cNvPr>
                <p14:cNvContentPartPr/>
                <p14:nvPr/>
              </p14:nvContentPartPr>
              <p14:xfrm>
                <a:off x="11386275" y="3748723"/>
                <a:ext cx="167400" cy="187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DC68DBB-0BAF-408D-B6FF-384A47674B6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368314" y="3731063"/>
                  <a:ext cx="202964" cy="53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CC5915E-EA5A-47C1-AE52-15C6835D2B46}"/>
                    </a:ext>
                  </a:extLst>
                </p14:cNvPr>
                <p14:cNvContentPartPr/>
                <p14:nvPr/>
              </p14:nvContentPartPr>
              <p14:xfrm>
                <a:off x="11499675" y="3516163"/>
                <a:ext cx="239040" cy="4284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CC5915E-EA5A-47C1-AE52-15C6835D2B4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481675" y="3498163"/>
                  <a:ext cx="2746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528DF40-6368-4489-B9B7-8B259A761BBE}"/>
                    </a:ext>
                  </a:extLst>
                </p14:cNvPr>
                <p14:cNvContentPartPr/>
                <p14:nvPr/>
              </p14:nvContentPartPr>
              <p14:xfrm>
                <a:off x="10749435" y="4027723"/>
                <a:ext cx="901440" cy="291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528DF40-6368-4489-B9B7-8B259A761BB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31435" y="4009723"/>
                  <a:ext cx="93708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DF3A972-5A63-4188-B8BA-3F8AC42A4CAC}"/>
              </a:ext>
            </a:extLst>
          </p:cNvPr>
          <p:cNvGrpSpPr/>
          <p:nvPr/>
        </p:nvGrpSpPr>
        <p:grpSpPr>
          <a:xfrm>
            <a:off x="10799475" y="4265323"/>
            <a:ext cx="724680" cy="536040"/>
            <a:chOff x="10799475" y="4265323"/>
            <a:chExt cx="72468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800A4F2-931F-45E4-A6DF-27626214E66D}"/>
                    </a:ext>
                  </a:extLst>
                </p14:cNvPr>
                <p14:cNvContentPartPr/>
                <p14:nvPr/>
              </p14:nvContentPartPr>
              <p14:xfrm>
                <a:off x="10799475" y="4265323"/>
                <a:ext cx="278280" cy="5223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800A4F2-931F-45E4-A6DF-27626214E66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781475" y="4247335"/>
                  <a:ext cx="313920" cy="557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6112870-E431-4B07-AA72-BDCBD8643E7D}"/>
                    </a:ext>
                  </a:extLst>
                </p14:cNvPr>
                <p14:cNvContentPartPr/>
                <p14:nvPr/>
              </p14:nvContentPartPr>
              <p14:xfrm>
                <a:off x="11115195" y="4422283"/>
                <a:ext cx="178200" cy="3056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6112870-E431-4B07-AA72-BDCBD8643E7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97195" y="4404283"/>
                  <a:ext cx="2138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D9803D8-A915-4B10-9658-36067A3A5335}"/>
                    </a:ext>
                  </a:extLst>
                </p14:cNvPr>
                <p14:cNvContentPartPr/>
                <p14:nvPr/>
              </p14:nvContentPartPr>
              <p14:xfrm>
                <a:off x="11167035" y="4538203"/>
                <a:ext cx="168120" cy="68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D9803D8-A915-4B10-9658-36067A3A533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149035" y="4520203"/>
                  <a:ext cx="203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EB1A94B-F16C-4146-A093-C4F898E6A417}"/>
                    </a:ext>
                  </a:extLst>
                </p14:cNvPr>
                <p14:cNvContentPartPr/>
                <p14:nvPr/>
              </p14:nvContentPartPr>
              <p14:xfrm>
                <a:off x="11271435" y="4300603"/>
                <a:ext cx="252720" cy="5007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EB1A94B-F16C-4146-A093-C4F898E6A41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53435" y="4282603"/>
                  <a:ext cx="28836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D0A8C24-A44F-4CCA-8A9E-EF470D03157A}"/>
                    </a:ext>
                  </a:extLst>
                </p14:cNvPr>
                <p14:cNvContentPartPr/>
                <p14:nvPr/>
              </p14:nvContentPartPr>
              <p14:xfrm>
                <a:off x="11317875" y="4399603"/>
                <a:ext cx="85680" cy="367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D0A8C24-A44F-4CCA-8A9E-EF470D03157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299875" y="4381425"/>
                  <a:ext cx="121320" cy="727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6861153-3BE3-44FD-AD72-F10BAC8C2854}"/>
              </a:ext>
            </a:extLst>
          </p:cNvPr>
          <p:cNvGrpSpPr/>
          <p:nvPr/>
        </p:nvGrpSpPr>
        <p:grpSpPr>
          <a:xfrm>
            <a:off x="183795" y="3494203"/>
            <a:ext cx="822960" cy="780840"/>
            <a:chOff x="183795" y="3494203"/>
            <a:chExt cx="822960" cy="78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D13CA23-BAA2-47F4-913B-987AA75414E6}"/>
                    </a:ext>
                  </a:extLst>
                </p14:cNvPr>
                <p14:cNvContentPartPr/>
                <p14:nvPr/>
              </p14:nvContentPartPr>
              <p14:xfrm>
                <a:off x="268395" y="3806323"/>
                <a:ext cx="67320" cy="2883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D13CA23-BAA2-47F4-913B-987AA75414E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50491" y="3788345"/>
                  <a:ext cx="102770" cy="323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737343B-FBEA-4767-BFEC-338042C93670}"/>
                    </a:ext>
                  </a:extLst>
                </p14:cNvPr>
                <p14:cNvContentPartPr/>
                <p14:nvPr/>
              </p14:nvContentPartPr>
              <p14:xfrm>
                <a:off x="225555" y="3812443"/>
                <a:ext cx="162360" cy="1288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737343B-FBEA-4767-BFEC-338042C9367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07555" y="3794443"/>
                  <a:ext cx="198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3C5B6EF-052C-4755-A076-0469923331F0}"/>
                    </a:ext>
                  </a:extLst>
                </p14:cNvPr>
                <p14:cNvContentPartPr/>
                <p14:nvPr/>
              </p14:nvContentPartPr>
              <p14:xfrm>
                <a:off x="493035" y="3708403"/>
                <a:ext cx="107640" cy="2253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3C5B6EF-052C-4755-A076-0469923331F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5035" y="3690403"/>
                  <a:ext cx="143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F20DF8A-97F5-42C8-AEB3-B2A77FC9927C}"/>
                    </a:ext>
                  </a:extLst>
                </p14:cNvPr>
                <p14:cNvContentPartPr/>
                <p14:nvPr/>
              </p14:nvContentPartPr>
              <p14:xfrm>
                <a:off x="515715" y="3791923"/>
                <a:ext cx="136080" cy="1450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F20DF8A-97F5-42C8-AEB3-B2A77FC9927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7762" y="3773923"/>
                  <a:ext cx="171626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10117E2-ED1C-4887-88E7-38C15DF858AA}"/>
                    </a:ext>
                  </a:extLst>
                </p14:cNvPr>
                <p14:cNvContentPartPr/>
                <p14:nvPr/>
              </p14:nvContentPartPr>
              <p14:xfrm>
                <a:off x="773475" y="3844123"/>
                <a:ext cx="151200" cy="295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10117E2-ED1C-4887-88E7-38C15DF858A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55475" y="3825901"/>
                  <a:ext cx="186840" cy="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E9F5631-4898-4041-9D48-71E258606043}"/>
                    </a:ext>
                  </a:extLst>
                </p14:cNvPr>
                <p14:cNvContentPartPr/>
                <p14:nvPr/>
              </p14:nvContentPartPr>
              <p14:xfrm>
                <a:off x="783555" y="3902803"/>
                <a:ext cx="223200" cy="201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E9F5631-4898-4041-9D48-71E25860604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65555" y="3884476"/>
                  <a:ext cx="258840" cy="56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3403A33-A737-4FC7-9CDE-32F07CA1AACD}"/>
                    </a:ext>
                  </a:extLst>
                </p14:cNvPr>
                <p14:cNvContentPartPr/>
                <p14:nvPr/>
              </p14:nvContentPartPr>
              <p14:xfrm>
                <a:off x="183795" y="3494203"/>
                <a:ext cx="239760" cy="7808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3403A33-A737-4FC7-9CDE-32F07CA1AAC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65795" y="3476203"/>
                  <a:ext cx="275400" cy="81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1DA53122-AABC-4502-BA47-35D32EF3DE24}"/>
                  </a:ext>
                </a:extLst>
              </p14:cNvPr>
              <p14:cNvContentPartPr/>
              <p14:nvPr/>
            </p14:nvContentPartPr>
            <p14:xfrm>
              <a:off x="6939915" y="4196203"/>
              <a:ext cx="216720" cy="14184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1DA53122-AABC-4502-BA47-35D32EF3DE24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921915" y="4178249"/>
                <a:ext cx="252360" cy="177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BDE02DE8-51F6-453C-93C1-304C5A9B72EB}"/>
                  </a:ext>
                </a:extLst>
              </p14:cNvPr>
              <p14:cNvContentPartPr/>
              <p14:nvPr/>
            </p14:nvContentPartPr>
            <p14:xfrm>
              <a:off x="9404835" y="4455043"/>
              <a:ext cx="210960" cy="16200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BDE02DE8-51F6-453C-93C1-304C5A9B72E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386835" y="4437003"/>
                <a:ext cx="246600" cy="197719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D3C8039D-4E6E-48C3-AD86-6B12E5BB3E6F}"/>
              </a:ext>
            </a:extLst>
          </p:cNvPr>
          <p:cNvGrpSpPr/>
          <p:nvPr/>
        </p:nvGrpSpPr>
        <p:grpSpPr>
          <a:xfrm>
            <a:off x="198195" y="4873363"/>
            <a:ext cx="860400" cy="511560"/>
            <a:chOff x="198195" y="4873363"/>
            <a:chExt cx="860400" cy="51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2FE8B9F-8CAB-4892-80E9-08BB30C1892F}"/>
                    </a:ext>
                  </a:extLst>
                </p14:cNvPr>
                <p14:cNvContentPartPr/>
                <p14:nvPr/>
              </p14:nvContentPartPr>
              <p14:xfrm>
                <a:off x="198195" y="5033563"/>
                <a:ext cx="238680" cy="86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2FE8B9F-8CAB-4892-80E9-08BB30C1892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80195" y="5015563"/>
                  <a:ext cx="274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09E1A8D-11B3-4D17-95A5-EB592219ADBE}"/>
                    </a:ext>
                  </a:extLst>
                </p14:cNvPr>
                <p14:cNvContentPartPr/>
                <p14:nvPr/>
              </p14:nvContentPartPr>
              <p14:xfrm>
                <a:off x="581955" y="4873363"/>
                <a:ext cx="303120" cy="3110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09E1A8D-11B3-4D17-95A5-EB592219ADB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63955" y="4855363"/>
                  <a:ext cx="3387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3433DF8-15CD-45D8-8E3A-455D0F320169}"/>
                    </a:ext>
                  </a:extLst>
                </p14:cNvPr>
                <p14:cNvContentPartPr/>
                <p14:nvPr/>
              </p14:nvContentPartPr>
              <p14:xfrm>
                <a:off x="874275" y="5063443"/>
                <a:ext cx="184320" cy="3214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3433DF8-15CD-45D8-8E3A-455D0F32016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56275" y="5045443"/>
                  <a:ext cx="21996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8FD8C91-7B9F-429E-833F-DDD861AE0AF3}"/>
              </a:ext>
            </a:extLst>
          </p:cNvPr>
          <p:cNvGrpSpPr/>
          <p:nvPr/>
        </p:nvGrpSpPr>
        <p:grpSpPr>
          <a:xfrm>
            <a:off x="1507875" y="4747723"/>
            <a:ext cx="1035360" cy="455760"/>
            <a:chOff x="1507875" y="4747723"/>
            <a:chExt cx="1035360" cy="45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A89FAFE-DA45-4B08-8EED-03A9A4433E89}"/>
                    </a:ext>
                  </a:extLst>
                </p14:cNvPr>
                <p14:cNvContentPartPr/>
                <p14:nvPr/>
              </p14:nvContentPartPr>
              <p14:xfrm>
                <a:off x="1507875" y="4747723"/>
                <a:ext cx="198360" cy="4172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A89FAFE-DA45-4B08-8EED-03A9A4433E8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489842" y="4729723"/>
                  <a:ext cx="234065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FCF9568-70FA-4228-9EF1-F537656BAFB2}"/>
                    </a:ext>
                  </a:extLst>
                </p14:cNvPr>
                <p14:cNvContentPartPr/>
                <p14:nvPr/>
              </p14:nvContentPartPr>
              <p14:xfrm>
                <a:off x="1767795" y="4894243"/>
                <a:ext cx="57960" cy="2505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FCF9568-70FA-4228-9EF1-F537656BAFB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749682" y="4876243"/>
                  <a:ext cx="93823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8CAACAB-8FBB-42CA-8ADC-A39073914CDB}"/>
                    </a:ext>
                  </a:extLst>
                </p14:cNvPr>
                <p14:cNvContentPartPr/>
                <p14:nvPr/>
              </p14:nvContentPartPr>
              <p14:xfrm>
                <a:off x="1828995" y="4905403"/>
                <a:ext cx="123480" cy="2466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8CAACAB-8FBB-42CA-8ADC-A39073914CD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810995" y="4887403"/>
                  <a:ext cx="159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171C0F3-B923-4402-A467-9FC840D0C5BB}"/>
                    </a:ext>
                  </a:extLst>
                </p14:cNvPr>
                <p14:cNvContentPartPr/>
                <p14:nvPr/>
              </p14:nvContentPartPr>
              <p14:xfrm>
                <a:off x="2002155" y="5016283"/>
                <a:ext cx="124200" cy="1872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171C0F3-B923-4402-A467-9FC840D0C5B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984155" y="4998283"/>
                  <a:ext cx="159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7F50A1A-341D-45BD-B827-29F36337A955}"/>
                    </a:ext>
                  </a:extLst>
                </p14:cNvPr>
                <p14:cNvContentPartPr/>
                <p14:nvPr/>
              </p14:nvContentPartPr>
              <p14:xfrm>
                <a:off x="2156235" y="5011603"/>
                <a:ext cx="140040" cy="1022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7F50A1A-341D-45BD-B827-29F36337A95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138235" y="4993666"/>
                  <a:ext cx="175680" cy="137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8EFE687-EA85-4FCC-B277-282A42B16494}"/>
                    </a:ext>
                  </a:extLst>
                </p14:cNvPr>
                <p14:cNvContentPartPr/>
                <p14:nvPr/>
              </p14:nvContentPartPr>
              <p14:xfrm>
                <a:off x="2219955" y="4830523"/>
                <a:ext cx="122040" cy="86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8EFE687-EA85-4FCC-B277-282A42B1649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202008" y="4812523"/>
                  <a:ext cx="157575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6462CE9-3274-4E08-BB38-F19B56BA471E}"/>
                    </a:ext>
                  </a:extLst>
                </p14:cNvPr>
                <p14:cNvContentPartPr/>
                <p14:nvPr/>
              </p14:nvContentPartPr>
              <p14:xfrm>
                <a:off x="2288715" y="4788043"/>
                <a:ext cx="56880" cy="1915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6462CE9-3274-4E08-BB38-F19B56BA471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270600" y="4770043"/>
                  <a:ext cx="92747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9A2E22A-3B77-41F0-B383-047F6604F57A}"/>
                    </a:ext>
                  </a:extLst>
                </p14:cNvPr>
                <p14:cNvContentPartPr/>
                <p14:nvPr/>
              </p14:nvContentPartPr>
              <p14:xfrm>
                <a:off x="2365035" y="4765003"/>
                <a:ext cx="178200" cy="4345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9A2E22A-3B77-41F0-B383-047F6604F57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347035" y="4747003"/>
                  <a:ext cx="213840" cy="47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22D4A806-B2FA-465D-A014-AEEA8B42C22F}"/>
              </a:ext>
            </a:extLst>
          </p:cNvPr>
          <p:cNvGrpSpPr/>
          <p:nvPr/>
        </p:nvGrpSpPr>
        <p:grpSpPr>
          <a:xfrm>
            <a:off x="1308075" y="3589963"/>
            <a:ext cx="3430440" cy="1004040"/>
            <a:chOff x="1308075" y="3589963"/>
            <a:chExt cx="3430440" cy="10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00A00C7-E0BE-4CA5-87AF-EA6D5D28AF24}"/>
                    </a:ext>
                  </a:extLst>
                </p14:cNvPr>
                <p14:cNvContentPartPr/>
                <p14:nvPr/>
              </p14:nvContentPartPr>
              <p14:xfrm>
                <a:off x="1308075" y="3878683"/>
                <a:ext cx="251640" cy="6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00A00C7-E0BE-4CA5-87AF-EA6D5D28AF2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290075" y="3859558"/>
                  <a:ext cx="287280" cy="43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E33F44F-1FB9-460B-9158-EBB09C78A359}"/>
                    </a:ext>
                  </a:extLst>
                </p14:cNvPr>
                <p14:cNvContentPartPr/>
                <p14:nvPr/>
              </p14:nvContentPartPr>
              <p14:xfrm>
                <a:off x="1661595" y="3674203"/>
                <a:ext cx="87480" cy="3024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E33F44F-1FB9-460B-9158-EBB09C78A35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643595" y="3656203"/>
                  <a:ext cx="1231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CA43DDD-0C41-43E3-88EC-ECF4DFED42A3}"/>
                    </a:ext>
                  </a:extLst>
                </p14:cNvPr>
                <p14:cNvContentPartPr/>
                <p14:nvPr/>
              </p14:nvContentPartPr>
              <p14:xfrm>
                <a:off x="1857075" y="3894523"/>
                <a:ext cx="119520" cy="759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CA43DDD-0C41-43E3-88EC-ECF4DFED42A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839021" y="3876523"/>
                  <a:ext cx="155268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9B1211F-DF74-41F5-B223-95D77D09A36C}"/>
                    </a:ext>
                  </a:extLst>
                </p14:cNvPr>
                <p14:cNvContentPartPr/>
                <p14:nvPr/>
              </p14:nvContentPartPr>
              <p14:xfrm>
                <a:off x="2029155" y="3915403"/>
                <a:ext cx="80280" cy="568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9B1211F-DF74-41F5-B223-95D77D09A36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011235" y="3897288"/>
                  <a:ext cx="115761" cy="92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8BDB27E-DBFE-43F9-BCDA-1D46F2515A55}"/>
                    </a:ext>
                  </a:extLst>
                </p14:cNvPr>
                <p14:cNvContentPartPr/>
                <p14:nvPr/>
              </p14:nvContentPartPr>
              <p14:xfrm>
                <a:off x="2020515" y="3966163"/>
                <a:ext cx="119160" cy="2577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8BDB27E-DBFE-43F9-BCDA-1D46F2515A5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002515" y="3948188"/>
                  <a:ext cx="154800" cy="293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D681C55-F623-4A9F-A13E-8DB709B4FB41}"/>
                    </a:ext>
                  </a:extLst>
                </p14:cNvPr>
                <p14:cNvContentPartPr/>
                <p14:nvPr/>
              </p14:nvContentPartPr>
              <p14:xfrm>
                <a:off x="2309955" y="3796963"/>
                <a:ext cx="179640" cy="2696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D681C55-F623-4A9F-A13E-8DB709B4FB4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291955" y="3778963"/>
                  <a:ext cx="2152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26B1535-B764-46DF-9D30-E2EA5672D5AE}"/>
                    </a:ext>
                  </a:extLst>
                </p14:cNvPr>
                <p14:cNvContentPartPr/>
                <p14:nvPr/>
              </p14:nvContentPartPr>
              <p14:xfrm>
                <a:off x="2309235" y="3895603"/>
                <a:ext cx="183960" cy="1738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26B1535-B764-46DF-9D30-E2EA5672D5A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291270" y="3877603"/>
                  <a:ext cx="21953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1434C93-7A2A-4B9A-8337-94057D075764}"/>
                    </a:ext>
                  </a:extLst>
                </p14:cNvPr>
                <p14:cNvContentPartPr/>
                <p14:nvPr/>
              </p14:nvContentPartPr>
              <p14:xfrm>
                <a:off x="2577075" y="3628483"/>
                <a:ext cx="222480" cy="677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1434C93-7A2A-4B9A-8337-94057D07576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559075" y="3610483"/>
                  <a:ext cx="25812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E7AB8F6-4C2A-4A6A-BB2B-853C0ED46DA3}"/>
                    </a:ext>
                  </a:extLst>
                </p14:cNvPr>
                <p14:cNvContentPartPr/>
                <p14:nvPr/>
              </p14:nvContentPartPr>
              <p14:xfrm>
                <a:off x="2878755" y="3589963"/>
                <a:ext cx="136800" cy="1713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E7AB8F6-4C2A-4A6A-BB2B-853C0ED46DA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860708" y="3571963"/>
                  <a:ext cx="172534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2A89912-98AF-4957-9DAC-D321BB3C07B9}"/>
                    </a:ext>
                  </a:extLst>
                </p14:cNvPr>
                <p14:cNvContentPartPr/>
                <p14:nvPr/>
              </p14:nvContentPartPr>
              <p14:xfrm>
                <a:off x="2196195" y="4238323"/>
                <a:ext cx="1420920" cy="3556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2A89912-98AF-4957-9DAC-D321BB3C07B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178195" y="4220323"/>
                  <a:ext cx="14565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1500D6A-7E11-4ABA-A53C-A95AA6500096}"/>
                    </a:ext>
                  </a:extLst>
                </p14:cNvPr>
                <p14:cNvContentPartPr/>
                <p14:nvPr/>
              </p14:nvContentPartPr>
              <p14:xfrm>
                <a:off x="3537195" y="4209163"/>
                <a:ext cx="147600" cy="1389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1500D6A-7E11-4ABA-A53C-A95AA650009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519195" y="4191163"/>
                  <a:ext cx="183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31981E8-41B6-4F19-99F9-8A2C5F207473}"/>
                    </a:ext>
                  </a:extLst>
                </p14:cNvPr>
                <p14:cNvContentPartPr/>
                <p14:nvPr/>
              </p14:nvContentPartPr>
              <p14:xfrm>
                <a:off x="3873075" y="3985963"/>
                <a:ext cx="207720" cy="4460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31981E8-41B6-4F19-99F9-8A2C5F20747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55106" y="3967963"/>
                  <a:ext cx="243298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17C3AD7-AC63-4452-BADD-EE4E30C5D384}"/>
                    </a:ext>
                  </a:extLst>
                </p14:cNvPr>
                <p14:cNvContentPartPr/>
                <p14:nvPr/>
              </p14:nvContentPartPr>
              <p14:xfrm>
                <a:off x="4146675" y="4161643"/>
                <a:ext cx="57240" cy="2242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17C3AD7-AC63-4452-BADD-EE4E30C5D38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128675" y="4143643"/>
                  <a:ext cx="92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A2648A6-8D44-4A6F-A487-844D1ECF35E6}"/>
                    </a:ext>
                  </a:extLst>
                </p14:cNvPr>
                <p14:cNvContentPartPr/>
                <p14:nvPr/>
              </p14:nvContentPartPr>
              <p14:xfrm>
                <a:off x="4308675" y="4170283"/>
                <a:ext cx="22320" cy="2260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A2648A6-8D44-4A6F-A487-844D1ECF35E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290675" y="4152254"/>
                  <a:ext cx="57960" cy="261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0697523-946C-4156-9596-6BB2D7C2AF04}"/>
                    </a:ext>
                  </a:extLst>
                </p14:cNvPr>
                <p14:cNvContentPartPr/>
                <p14:nvPr/>
              </p14:nvContentPartPr>
              <p14:xfrm>
                <a:off x="4184115" y="4302763"/>
                <a:ext cx="137160" cy="464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0697523-946C-4156-9596-6BB2D7C2AF0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166068" y="4284763"/>
                  <a:ext cx="172894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05FF42A-771A-4DE3-A792-ECDA88B7E319}"/>
                    </a:ext>
                  </a:extLst>
                </p14:cNvPr>
                <p14:cNvContentPartPr/>
                <p14:nvPr/>
              </p14:nvContentPartPr>
              <p14:xfrm>
                <a:off x="4427835" y="4099363"/>
                <a:ext cx="110160" cy="1756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05FF42A-771A-4DE3-A792-ECDA88B7E31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409894" y="4081363"/>
                  <a:ext cx="145684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4A00678-0E16-42FE-8F88-849A79EB4A92}"/>
                    </a:ext>
                  </a:extLst>
                </p14:cNvPr>
                <p14:cNvContentPartPr/>
                <p14:nvPr/>
              </p14:nvContentPartPr>
              <p14:xfrm>
                <a:off x="4544115" y="4018363"/>
                <a:ext cx="194400" cy="3888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4A00678-0E16-42FE-8F88-849A79EB4A9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526082" y="4000380"/>
                  <a:ext cx="230106" cy="4244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ECDB8887-8403-4743-AD5E-682B403B0C8C}"/>
              </a:ext>
            </a:extLst>
          </p:cNvPr>
          <p:cNvGrpSpPr/>
          <p:nvPr/>
        </p:nvGrpSpPr>
        <p:grpSpPr>
          <a:xfrm>
            <a:off x="313395" y="5586883"/>
            <a:ext cx="858600" cy="493560"/>
            <a:chOff x="313395" y="5586883"/>
            <a:chExt cx="858600" cy="49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15AB182-EF75-4956-B9F7-DCFC271DEA8B}"/>
                    </a:ext>
                  </a:extLst>
                </p14:cNvPr>
                <p14:cNvContentPartPr/>
                <p14:nvPr/>
              </p14:nvContentPartPr>
              <p14:xfrm>
                <a:off x="313395" y="5723683"/>
                <a:ext cx="193320" cy="331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15AB182-EF75-4956-B9F7-DCFC271DEA8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95361" y="5705683"/>
                  <a:ext cx="229026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4C17721-4E84-4C78-931F-3E533D8EA54D}"/>
                    </a:ext>
                  </a:extLst>
                </p14:cNvPr>
                <p14:cNvContentPartPr/>
                <p14:nvPr/>
              </p14:nvContentPartPr>
              <p14:xfrm>
                <a:off x="664755" y="5586883"/>
                <a:ext cx="390960" cy="3416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4C17721-4E84-4C78-931F-3E533D8EA54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46772" y="5568883"/>
                  <a:ext cx="426567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153AD46-72D3-4732-94D6-E7EE098F081D}"/>
                    </a:ext>
                  </a:extLst>
                </p14:cNvPr>
                <p14:cNvContentPartPr/>
                <p14:nvPr/>
              </p14:nvContentPartPr>
              <p14:xfrm>
                <a:off x="1057155" y="5784523"/>
                <a:ext cx="114840" cy="2959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153AD46-72D3-4732-94D6-E7EE098F081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39155" y="5766501"/>
                  <a:ext cx="150480" cy="3316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C11F756B-0EFD-45D9-A476-632A7A589B47}"/>
              </a:ext>
            </a:extLst>
          </p:cNvPr>
          <p:cNvGrpSpPr/>
          <p:nvPr/>
        </p:nvGrpSpPr>
        <p:grpSpPr>
          <a:xfrm>
            <a:off x="1401675" y="5578243"/>
            <a:ext cx="1136880" cy="447480"/>
            <a:chOff x="1401675" y="5578243"/>
            <a:chExt cx="1136880" cy="44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839AE41-D0CB-4204-A9DA-EB5F8AAD5887}"/>
                    </a:ext>
                  </a:extLst>
                </p14:cNvPr>
                <p14:cNvContentPartPr/>
                <p14:nvPr/>
              </p14:nvContentPartPr>
              <p14:xfrm>
                <a:off x="1401675" y="5578243"/>
                <a:ext cx="217800" cy="4251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839AE41-D0CB-4204-A9DA-EB5F8AAD588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383705" y="5560243"/>
                  <a:ext cx="253381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7BA5BBA-09EE-4353-8E37-3E546B70C399}"/>
                    </a:ext>
                  </a:extLst>
                </p14:cNvPr>
                <p14:cNvContentPartPr/>
                <p14:nvPr/>
              </p14:nvContentPartPr>
              <p14:xfrm>
                <a:off x="1715595" y="5710003"/>
                <a:ext cx="30960" cy="2484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7BA5BBA-09EE-4353-8E37-3E546B70C39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697595" y="5692029"/>
                  <a:ext cx="66600" cy="283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16A5818-D59E-43AD-AF59-C04D57EF2CE5}"/>
                    </a:ext>
                  </a:extLst>
                </p14:cNvPr>
                <p14:cNvContentPartPr/>
                <p14:nvPr/>
              </p14:nvContentPartPr>
              <p14:xfrm>
                <a:off x="1684995" y="5732683"/>
                <a:ext cx="156600" cy="2124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16A5818-D59E-43AD-AF59-C04D57EF2CE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666995" y="5714652"/>
                  <a:ext cx="192240" cy="248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82D44CF-749B-44C3-8D69-18FC8E095140}"/>
                    </a:ext>
                  </a:extLst>
                </p14:cNvPr>
                <p14:cNvContentPartPr/>
                <p14:nvPr/>
              </p14:nvContentPartPr>
              <p14:xfrm>
                <a:off x="1866435" y="5669323"/>
                <a:ext cx="84960" cy="187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82D44CF-749B-44C3-8D69-18FC8E09514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848435" y="5651323"/>
                  <a:ext cx="120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5FC1EC7-B75B-42BD-9D42-EBE2EEB1EFB2}"/>
                    </a:ext>
                  </a:extLst>
                </p14:cNvPr>
                <p14:cNvContentPartPr/>
                <p14:nvPr/>
              </p14:nvContentPartPr>
              <p14:xfrm>
                <a:off x="1910715" y="5641603"/>
                <a:ext cx="56520" cy="1836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5FC1EC7-B75B-42BD-9D42-EBE2EEB1EFB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892829" y="5623603"/>
                  <a:ext cx="91934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6BF5F42-05F5-4A51-B8A9-CB512B0B1241}"/>
                    </a:ext>
                  </a:extLst>
                </p14:cNvPr>
                <p14:cNvContentPartPr/>
                <p14:nvPr/>
              </p14:nvContentPartPr>
              <p14:xfrm>
                <a:off x="2008635" y="5587243"/>
                <a:ext cx="165960" cy="4384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6BF5F42-05F5-4A51-B8A9-CB512B0B124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990635" y="5569243"/>
                  <a:ext cx="2016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189E069-07F9-4911-A8E0-785528A4791B}"/>
                    </a:ext>
                  </a:extLst>
                </p14:cNvPr>
                <p14:cNvContentPartPr/>
                <p14:nvPr/>
              </p14:nvContentPartPr>
              <p14:xfrm>
                <a:off x="2393115" y="5866603"/>
                <a:ext cx="145440" cy="676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189E069-07F9-4911-A8E0-785528A4791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375115" y="5848603"/>
                  <a:ext cx="18108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9AC290D0-131A-4760-9AB6-231AF4F5E2D4}"/>
                  </a:ext>
                </a:extLst>
              </p14:cNvPr>
              <p14:cNvContentPartPr/>
              <p14:nvPr/>
            </p14:nvContentPartPr>
            <p14:xfrm>
              <a:off x="6057555" y="5458981"/>
              <a:ext cx="201854" cy="255803"/>
            </p14:xfrm>
          </p:contentPart>
        </mc:Choice>
        <mc:Fallback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9AC290D0-131A-4760-9AB6-231AF4F5E2D4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039564" y="5440992"/>
                <a:ext cx="237475" cy="291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9402C6B7-6D61-4487-9F22-3E5B42AC1585}"/>
                  </a:ext>
                </a:extLst>
              </p14:cNvPr>
              <p14:cNvContentPartPr/>
              <p14:nvPr/>
            </p14:nvContentPartPr>
            <p14:xfrm>
              <a:off x="6284964" y="5538484"/>
              <a:ext cx="38977" cy="155908"/>
            </p14:xfrm>
          </p:contentPart>
        </mc:Choice>
        <mc:Fallback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9402C6B7-6D61-4487-9F22-3E5B42AC1585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6266919" y="5520481"/>
                <a:ext cx="74706" cy="191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ED28A8DE-B5AF-4729-A1B2-9C79EF30A6A8}"/>
                  </a:ext>
                </a:extLst>
              </p14:cNvPr>
              <p14:cNvContentPartPr/>
              <p14:nvPr/>
            </p14:nvContentPartPr>
            <p14:xfrm>
              <a:off x="6281866" y="5501572"/>
              <a:ext cx="133193" cy="179656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ED28A8DE-B5AF-4729-A1B2-9C79EF30A6A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6263915" y="5483570"/>
                <a:ext cx="168735" cy="215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E77ECAFF-CE5B-4503-A479-39259858253A}"/>
                  </a:ext>
                </a:extLst>
              </p14:cNvPr>
              <p14:cNvContentPartPr/>
              <p14:nvPr/>
            </p14:nvContentPartPr>
            <p14:xfrm>
              <a:off x="6458424" y="5573847"/>
              <a:ext cx="123126" cy="144034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E77ECAFF-CE5B-4503-A479-39259858253A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6440423" y="5555888"/>
                <a:ext cx="158768" cy="179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280E1D26-40BF-4316-846E-CD7C74144757}"/>
                  </a:ext>
                </a:extLst>
              </p14:cNvPr>
              <p14:cNvContentPartPr/>
              <p14:nvPr/>
            </p14:nvContentPartPr>
            <p14:xfrm>
              <a:off x="6483979" y="5630118"/>
              <a:ext cx="101702" cy="38977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280E1D26-40BF-4316-846E-CD7C74144757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6466010" y="5612239"/>
                <a:ext cx="137280" cy="74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7233CEC1-DD23-429D-9E5F-B7EF10E5AA6C}"/>
                  </a:ext>
                </a:extLst>
              </p14:cNvPr>
              <p14:cNvContentPartPr/>
              <p14:nvPr/>
            </p14:nvContentPartPr>
            <p14:xfrm>
              <a:off x="6606588" y="5481696"/>
              <a:ext cx="101960" cy="238766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7233CEC1-DD23-429D-9E5F-B7EF10E5AA6C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6588637" y="5463690"/>
                <a:ext cx="137502" cy="274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B34400B0-977F-46B9-805B-B24809526850}"/>
                  </a:ext>
                </a:extLst>
              </p14:cNvPr>
              <p14:cNvContentPartPr/>
              <p14:nvPr/>
            </p14:nvContentPartPr>
            <p14:xfrm>
              <a:off x="6160289" y="5792221"/>
              <a:ext cx="495859" cy="7486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B34400B0-977F-46B9-805B-B24809526850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6142297" y="5775207"/>
                <a:ext cx="531483" cy="4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52F5906D-D911-42E5-8C3B-441DE23F2BDA}"/>
                  </a:ext>
                </a:extLst>
              </p14:cNvPr>
              <p14:cNvContentPartPr/>
              <p14:nvPr/>
            </p14:nvContentPartPr>
            <p14:xfrm>
              <a:off x="6178616" y="5913024"/>
              <a:ext cx="144034" cy="226634"/>
            </p14:xfrm>
          </p:contentPart>
        </mc:Choice>
        <mc:Fallback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52F5906D-D911-42E5-8C3B-441DE23F2BDA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160657" y="5895037"/>
                <a:ext cx="179594" cy="262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A06602D9-5AD7-4854-B019-4B2D98CA0A0D}"/>
                  </a:ext>
                </a:extLst>
              </p14:cNvPr>
              <p14:cNvContentPartPr/>
              <p14:nvPr/>
            </p14:nvContentPartPr>
            <p14:xfrm>
              <a:off x="6414801" y="5963875"/>
              <a:ext cx="124417" cy="140162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A06602D9-5AD7-4854-B019-4B2D98CA0A0D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6396822" y="5945859"/>
                <a:ext cx="160016" cy="175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974EA599-671F-43E5-A0B8-0551B54AC60D}"/>
                  </a:ext>
                </a:extLst>
              </p14:cNvPr>
              <p14:cNvContentPartPr/>
              <p14:nvPr/>
            </p14:nvContentPartPr>
            <p14:xfrm>
              <a:off x="6475202" y="6034602"/>
              <a:ext cx="75631" cy="19618"/>
            </p14:xfrm>
          </p:contentPart>
        </mc:Choice>
        <mc:Fallback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974EA599-671F-43E5-A0B8-0551B54AC60D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6457195" y="6016767"/>
                <a:ext cx="111286" cy="5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3DA80043-2D42-4CAD-91A6-146637322330}"/>
                  </a:ext>
                </a:extLst>
              </p14:cNvPr>
              <p14:cNvContentPartPr/>
              <p14:nvPr/>
            </p14:nvContentPartPr>
            <p14:xfrm>
              <a:off x="6583615" y="5984009"/>
              <a:ext cx="58853" cy="4388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3DA80043-2D42-4CAD-91A6-146637322330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6565672" y="5967132"/>
                <a:ext cx="94380" cy="37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B80B7000-ED3A-4A87-85C3-BB2728B714DB}"/>
                  </a:ext>
                </a:extLst>
              </p14:cNvPr>
              <p14:cNvContentPartPr/>
              <p14:nvPr/>
            </p14:nvContentPartPr>
            <p14:xfrm>
              <a:off x="6645823" y="5926447"/>
              <a:ext cx="114092" cy="219665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B80B7000-ED3A-4A87-85C3-BB2728B714DB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6627884" y="5908471"/>
                <a:ext cx="149611" cy="255257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D725094-6F15-44DC-AFEE-37DB9D961057}"/>
              </a:ext>
            </a:extLst>
          </p:cNvPr>
          <p:cNvGrpSpPr/>
          <p:nvPr/>
        </p:nvGrpSpPr>
        <p:grpSpPr>
          <a:xfrm>
            <a:off x="2827275" y="4624963"/>
            <a:ext cx="4112640" cy="1499040"/>
            <a:chOff x="2827275" y="4624963"/>
            <a:chExt cx="4112640" cy="149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F172B57-D3F9-479E-8EE1-13C92C009C15}"/>
                    </a:ext>
                  </a:extLst>
                </p14:cNvPr>
                <p14:cNvContentPartPr/>
                <p14:nvPr/>
              </p14:nvContentPartPr>
              <p14:xfrm>
                <a:off x="2856075" y="4932763"/>
                <a:ext cx="169920" cy="122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F172B57-D3F9-479E-8EE1-13C92C009C1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838075" y="4914763"/>
                  <a:ext cx="205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7C5A021-8527-428A-9EFA-847F3A83C715}"/>
                    </a:ext>
                  </a:extLst>
                </p14:cNvPr>
                <p14:cNvContentPartPr/>
                <p14:nvPr/>
              </p14:nvContentPartPr>
              <p14:xfrm>
                <a:off x="2827275" y="5001163"/>
                <a:ext cx="229680" cy="360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7C5A021-8527-428A-9EFA-847F3A83C71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809303" y="4982981"/>
                  <a:ext cx="265264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6761766-FD32-4FD1-93F8-57CD0E794544}"/>
                    </a:ext>
                  </a:extLst>
                </p14:cNvPr>
                <p14:cNvContentPartPr/>
                <p14:nvPr/>
              </p14:nvContentPartPr>
              <p14:xfrm>
                <a:off x="6237555" y="4624963"/>
                <a:ext cx="201854" cy="255803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6761766-FD32-4FD1-93F8-57CD0E79454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219564" y="4606974"/>
                  <a:ext cx="237475" cy="2914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9477F6C-6253-465C-BDA4-622E39E4B7BA}"/>
                    </a:ext>
                  </a:extLst>
                </p14:cNvPr>
                <p14:cNvContentPartPr/>
                <p14:nvPr/>
              </p14:nvContentPartPr>
              <p14:xfrm>
                <a:off x="6464964" y="4704466"/>
                <a:ext cx="38977" cy="155908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9477F6C-6253-465C-BDA4-622E39E4B7B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446919" y="4686463"/>
                  <a:ext cx="74706" cy="191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93E504E-3447-441E-B843-6E67A769E455}"/>
                    </a:ext>
                  </a:extLst>
                </p14:cNvPr>
                <p14:cNvContentPartPr/>
                <p14:nvPr/>
              </p14:nvContentPartPr>
              <p14:xfrm>
                <a:off x="6461866" y="4667554"/>
                <a:ext cx="133193" cy="179656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93E504E-3447-441E-B843-6E67A769E45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443915" y="4649552"/>
                  <a:ext cx="168735" cy="215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AEE1F39-788D-49D8-827C-756240A1313D}"/>
                    </a:ext>
                  </a:extLst>
                </p14:cNvPr>
                <p14:cNvContentPartPr/>
                <p14:nvPr/>
              </p14:nvContentPartPr>
              <p14:xfrm>
                <a:off x="6638424" y="4739829"/>
                <a:ext cx="123126" cy="144034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AEE1F39-788D-49D8-827C-756240A1313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620423" y="4721870"/>
                  <a:ext cx="158768" cy="179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B0BF5F3-218B-429D-9CBB-2645795FD57C}"/>
                    </a:ext>
                  </a:extLst>
                </p14:cNvPr>
                <p14:cNvContentPartPr/>
                <p14:nvPr/>
              </p14:nvContentPartPr>
              <p14:xfrm>
                <a:off x="6663979" y="4796100"/>
                <a:ext cx="101702" cy="38977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B0BF5F3-218B-429D-9CBB-2645795FD57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646010" y="4778221"/>
                  <a:ext cx="137280" cy="74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35550D9-4C58-4ADD-ACE1-672A4255F114}"/>
                    </a:ext>
                  </a:extLst>
                </p14:cNvPr>
                <p14:cNvContentPartPr/>
                <p14:nvPr/>
              </p14:nvContentPartPr>
              <p14:xfrm>
                <a:off x="6786588" y="4647678"/>
                <a:ext cx="101960" cy="238766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35550D9-4C58-4ADD-ACE1-672A4255F11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768637" y="4629672"/>
                  <a:ext cx="137502" cy="274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CEDA9FB-E3CB-4B8D-A522-CB9FA1E59489}"/>
                    </a:ext>
                  </a:extLst>
                </p14:cNvPr>
                <p14:cNvContentPartPr/>
                <p14:nvPr/>
              </p14:nvContentPartPr>
              <p14:xfrm>
                <a:off x="6340289" y="4958203"/>
                <a:ext cx="495859" cy="7486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CEDA9FB-E3CB-4B8D-A522-CB9FA1E5948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322297" y="4941189"/>
                  <a:ext cx="531483" cy="41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4869D74-E01B-4081-AB67-E4C690584239}"/>
                    </a:ext>
                  </a:extLst>
                </p14:cNvPr>
                <p14:cNvContentPartPr/>
                <p14:nvPr/>
              </p14:nvContentPartPr>
              <p14:xfrm>
                <a:off x="6358616" y="5079006"/>
                <a:ext cx="144034" cy="226634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4869D74-E01B-4081-AB67-E4C69058423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340657" y="5061019"/>
                  <a:ext cx="179594" cy="262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48F0C47-AFCF-42CC-BAFB-58A4A98029A9}"/>
                    </a:ext>
                  </a:extLst>
                </p14:cNvPr>
                <p14:cNvContentPartPr/>
                <p14:nvPr/>
              </p14:nvContentPartPr>
              <p14:xfrm>
                <a:off x="6594801" y="5129857"/>
                <a:ext cx="124417" cy="140162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48F0C47-AFCF-42CC-BAFB-58A4A98029A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576822" y="5111841"/>
                  <a:ext cx="160016" cy="1758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3635907-9AA4-4E50-9C1E-935B07230B74}"/>
                    </a:ext>
                  </a:extLst>
                </p14:cNvPr>
                <p14:cNvContentPartPr/>
                <p14:nvPr/>
              </p14:nvContentPartPr>
              <p14:xfrm>
                <a:off x="6655202" y="5200584"/>
                <a:ext cx="75631" cy="19618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3635907-9AA4-4E50-9C1E-935B07230B7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637195" y="5182749"/>
                  <a:ext cx="111286" cy="54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78DAC5A-9362-4643-BDF2-0EC49961A4B1}"/>
                    </a:ext>
                  </a:extLst>
                </p14:cNvPr>
                <p14:cNvContentPartPr/>
                <p14:nvPr/>
              </p14:nvContentPartPr>
              <p14:xfrm>
                <a:off x="6763615" y="5149991"/>
                <a:ext cx="58853" cy="4388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78DAC5A-9362-4643-BDF2-0EC49961A4B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745672" y="5133114"/>
                  <a:ext cx="94380" cy="37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4D17520-13F0-4B88-BE51-114BA7C84F55}"/>
                    </a:ext>
                  </a:extLst>
                </p14:cNvPr>
                <p14:cNvContentPartPr/>
                <p14:nvPr/>
              </p14:nvContentPartPr>
              <p14:xfrm>
                <a:off x="6825823" y="5092429"/>
                <a:ext cx="114092" cy="219665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4D17520-13F0-4B88-BE51-114BA7C84F5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807884" y="5074453"/>
                  <a:ext cx="149611" cy="2552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96D90EE-0469-40CF-9CDF-F49484E8CC0C}"/>
                    </a:ext>
                  </a:extLst>
                </p14:cNvPr>
                <p14:cNvContentPartPr/>
                <p14:nvPr/>
              </p14:nvContentPartPr>
              <p14:xfrm>
                <a:off x="2883435" y="5856883"/>
                <a:ext cx="72360" cy="2671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96D90EE-0469-40CF-9CDF-F49484E8CC0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865435" y="5838907"/>
                  <a:ext cx="108000" cy="302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7D64ADD-411B-42BA-AF83-E6F072661C95}"/>
                    </a:ext>
                  </a:extLst>
                </p14:cNvPr>
                <p14:cNvContentPartPr/>
                <p14:nvPr/>
              </p14:nvContentPartPr>
              <p14:xfrm>
                <a:off x="2868675" y="5776243"/>
                <a:ext cx="164520" cy="1594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7D64ADD-411B-42BA-AF83-E6F072661C9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850675" y="5758243"/>
                  <a:ext cx="200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A079B98-14F8-43FC-ADEF-5CB63CC7E6DE}"/>
                    </a:ext>
                  </a:extLst>
                </p14:cNvPr>
                <p14:cNvContentPartPr/>
                <p14:nvPr/>
              </p14:nvContentPartPr>
              <p14:xfrm>
                <a:off x="3188715" y="5627203"/>
                <a:ext cx="70920" cy="3121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A079B98-14F8-43FC-ADEF-5CB63CC7E6D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170715" y="5609203"/>
                  <a:ext cx="1065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2E5477B-8681-4DE7-B23E-6BBE54DFDB21}"/>
                    </a:ext>
                  </a:extLst>
                </p14:cNvPr>
                <p14:cNvContentPartPr/>
                <p14:nvPr/>
              </p14:nvContentPartPr>
              <p14:xfrm>
                <a:off x="3195915" y="5675083"/>
                <a:ext cx="166320" cy="2815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2E5477B-8681-4DE7-B23E-6BBE54DFDB2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177915" y="5657083"/>
                  <a:ext cx="201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BDB668E-F4C1-464D-AE34-6BE9FDB97C17}"/>
                    </a:ext>
                  </a:extLst>
                </p14:cNvPr>
                <p14:cNvContentPartPr/>
                <p14:nvPr/>
              </p14:nvContentPartPr>
              <p14:xfrm>
                <a:off x="3658515" y="5831683"/>
                <a:ext cx="186120" cy="122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BDB668E-F4C1-464D-AE34-6BE9FDB97C1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640515" y="5813683"/>
                  <a:ext cx="221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A2CF75D-87C4-4858-BB81-2A56D992E8FA}"/>
                    </a:ext>
                  </a:extLst>
                </p14:cNvPr>
                <p14:cNvContentPartPr/>
                <p14:nvPr/>
              </p14:nvContentPartPr>
              <p14:xfrm>
                <a:off x="3655995" y="5895403"/>
                <a:ext cx="213840" cy="460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A2CF75D-87C4-4858-BB81-2A56D992E8F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637995" y="5877403"/>
                  <a:ext cx="249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61183A4-2C4E-4D83-9423-337C3DB5DC33}"/>
                    </a:ext>
                  </a:extLst>
                </p14:cNvPr>
                <p14:cNvContentPartPr/>
                <p14:nvPr/>
              </p14:nvContentPartPr>
              <p14:xfrm>
                <a:off x="3292035" y="4938523"/>
                <a:ext cx="214560" cy="230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61183A4-2C4E-4D83-9423-337C3DB5DC3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274035" y="4920523"/>
                  <a:ext cx="250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3231425-BF2C-4019-B5CF-15C294565822}"/>
                    </a:ext>
                  </a:extLst>
                </p14:cNvPr>
                <p14:cNvContentPartPr/>
                <p14:nvPr/>
              </p14:nvContentPartPr>
              <p14:xfrm>
                <a:off x="3532515" y="4775083"/>
                <a:ext cx="671400" cy="4806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3231425-BF2C-4019-B5CF-15C29456582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514515" y="4757083"/>
                  <a:ext cx="70704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0BD744E-B5EF-40F2-81F4-F53FD7ACF2E0}"/>
                    </a:ext>
                  </a:extLst>
                </p14:cNvPr>
                <p14:cNvContentPartPr/>
                <p14:nvPr/>
              </p14:nvContentPartPr>
              <p14:xfrm>
                <a:off x="4386795" y="4734403"/>
                <a:ext cx="113760" cy="3067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0BD744E-B5EF-40F2-81F4-F53FD7ACF2E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368795" y="4716403"/>
                  <a:ext cx="1494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1852D8B-884A-4625-9F99-596696F62C43}"/>
                    </a:ext>
                  </a:extLst>
                </p14:cNvPr>
                <p14:cNvContentPartPr/>
                <p14:nvPr/>
              </p14:nvContentPartPr>
              <p14:xfrm>
                <a:off x="4414875" y="4812163"/>
                <a:ext cx="235800" cy="2106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1852D8B-884A-4625-9F99-596696F62C4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396875" y="4794163"/>
                  <a:ext cx="271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D1CD565-D1D9-4966-A69E-32A1A55D8B4C}"/>
                    </a:ext>
                  </a:extLst>
                </p14:cNvPr>
                <p14:cNvContentPartPr/>
                <p14:nvPr/>
              </p14:nvContentPartPr>
              <p14:xfrm>
                <a:off x="4699635" y="4955083"/>
                <a:ext cx="151200" cy="1483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D1CD565-D1D9-4966-A69E-32A1A55D8B4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681592" y="4937083"/>
                  <a:ext cx="186925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F1F9A42-A4F1-47D6-9523-15565482DAF1}"/>
                    </a:ext>
                  </a:extLst>
                </p14:cNvPr>
                <p14:cNvContentPartPr/>
                <p14:nvPr/>
              </p14:nvContentPartPr>
              <p14:xfrm>
                <a:off x="5080515" y="4972723"/>
                <a:ext cx="217080" cy="144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F1F9A42-A4F1-47D6-9523-15565482DAF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062515" y="4954723"/>
                  <a:ext cx="252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2581E9F-9069-4D10-AE40-45B45218660E}"/>
                    </a:ext>
                  </a:extLst>
                </p14:cNvPr>
                <p14:cNvContentPartPr/>
                <p14:nvPr/>
              </p14:nvContentPartPr>
              <p14:xfrm>
                <a:off x="5466795" y="4776523"/>
                <a:ext cx="323640" cy="2786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2581E9F-9069-4D10-AE40-45B45218660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448815" y="4758523"/>
                  <a:ext cx="359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45DD879-8DC5-451A-9144-9334608E31EA}"/>
                    </a:ext>
                  </a:extLst>
                </p14:cNvPr>
                <p14:cNvContentPartPr/>
                <p14:nvPr/>
              </p14:nvContentPartPr>
              <p14:xfrm>
                <a:off x="5775315" y="4989283"/>
                <a:ext cx="206280" cy="2617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45DD879-8DC5-451A-9144-9334608E31E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757315" y="4971283"/>
                  <a:ext cx="2419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A96637D-5F66-455B-832B-5FD1DD8EC644}"/>
                    </a:ext>
                  </a:extLst>
                </p14:cNvPr>
                <p14:cNvContentPartPr/>
                <p14:nvPr/>
              </p14:nvContentPartPr>
              <p14:xfrm>
                <a:off x="3306795" y="5161363"/>
                <a:ext cx="1487520" cy="3189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A96637D-5F66-455B-832B-5FD1DD8EC64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288791" y="5143363"/>
                  <a:ext cx="1523169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BE296D8-CE78-4AD7-A0E5-30C6A08A4A97}"/>
                    </a:ext>
                  </a:extLst>
                </p14:cNvPr>
                <p14:cNvContentPartPr/>
                <p14:nvPr/>
              </p14:nvContentPartPr>
              <p14:xfrm>
                <a:off x="4301475" y="5803963"/>
                <a:ext cx="56520" cy="2480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BE296D8-CE78-4AD7-A0E5-30C6A08A4A9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283475" y="5785963"/>
                  <a:ext cx="921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D8C0E98-FF78-4F08-98DC-97B42285C94B}"/>
                    </a:ext>
                  </a:extLst>
                </p14:cNvPr>
                <p14:cNvContentPartPr/>
                <p14:nvPr/>
              </p14:nvContentPartPr>
              <p14:xfrm>
                <a:off x="4289235" y="5749603"/>
                <a:ext cx="154800" cy="1292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D8C0E98-FF78-4F08-98DC-97B42285C94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271235" y="5731603"/>
                  <a:ext cx="190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1724180-23CF-452C-9BA2-C4E1FE6646DD}"/>
                    </a:ext>
                  </a:extLst>
                </p14:cNvPr>
                <p14:cNvContentPartPr/>
                <p14:nvPr/>
              </p14:nvContentPartPr>
              <p14:xfrm>
                <a:off x="4550235" y="5667163"/>
                <a:ext cx="81000" cy="2732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1724180-23CF-452C-9BA2-C4E1FE6646D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532155" y="5649163"/>
                  <a:ext cx="116799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D0818A7-5259-4F78-B639-D8460F80506F}"/>
                    </a:ext>
                  </a:extLst>
                </p14:cNvPr>
                <p14:cNvContentPartPr/>
                <p14:nvPr/>
              </p14:nvContentPartPr>
              <p14:xfrm>
                <a:off x="4600995" y="5726563"/>
                <a:ext cx="95040" cy="2066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D0818A7-5259-4F78-B639-D8460F80506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582995" y="5708563"/>
                  <a:ext cx="130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DDAF259-84C3-4F3D-995E-0D0B255EA2A6}"/>
                    </a:ext>
                  </a:extLst>
                </p14:cNvPr>
                <p14:cNvContentPartPr/>
                <p14:nvPr/>
              </p14:nvContentPartPr>
              <p14:xfrm>
                <a:off x="4721595" y="5855443"/>
                <a:ext cx="157320" cy="1324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DDAF259-84C3-4F3D-995E-0D0B255EA2A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703554" y="5837443"/>
                  <a:ext cx="193042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15D5478-266D-45BE-9C6A-345822125360}"/>
                    </a:ext>
                  </a:extLst>
                </p14:cNvPr>
                <p14:cNvContentPartPr/>
                <p14:nvPr/>
              </p14:nvContentPartPr>
              <p14:xfrm>
                <a:off x="5104275" y="5820163"/>
                <a:ext cx="212040" cy="162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15D5478-266D-45BE-9C6A-34582212536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086306" y="5802163"/>
                  <a:ext cx="2476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2C876F6-811E-4B48-A41E-4DAA6B7989F2}"/>
                    </a:ext>
                  </a:extLst>
                </p14:cNvPr>
                <p14:cNvContentPartPr/>
                <p14:nvPr/>
              </p14:nvContentPartPr>
              <p14:xfrm>
                <a:off x="5500995" y="5650603"/>
                <a:ext cx="371880" cy="2512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2C876F6-811E-4B48-A41E-4DAA6B7989F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482995" y="5632603"/>
                  <a:ext cx="4075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89718AC-5333-43C7-90A4-57924299C0FB}"/>
                    </a:ext>
                  </a:extLst>
                </p14:cNvPr>
                <p14:cNvContentPartPr/>
                <p14:nvPr/>
              </p14:nvContentPartPr>
              <p14:xfrm>
                <a:off x="5872155" y="5812243"/>
                <a:ext cx="154080" cy="1908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89718AC-5333-43C7-90A4-57924299C0F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854155" y="5794209"/>
                  <a:ext cx="189720" cy="2265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5A051040-C434-49BA-987B-5CE96970DE0C}"/>
              </a:ext>
            </a:extLst>
          </p:cNvPr>
          <p:cNvGrpSpPr/>
          <p:nvPr/>
        </p:nvGrpSpPr>
        <p:grpSpPr>
          <a:xfrm>
            <a:off x="6822915" y="5105203"/>
            <a:ext cx="5019840" cy="1550160"/>
            <a:chOff x="6822915" y="5105203"/>
            <a:chExt cx="5019840" cy="155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7CB2448-C69D-4E41-A671-156CF0BE7BED}"/>
                    </a:ext>
                  </a:extLst>
                </p14:cNvPr>
                <p14:cNvContentPartPr/>
                <p14:nvPr/>
              </p14:nvContentPartPr>
              <p14:xfrm>
                <a:off x="6822915" y="5781283"/>
                <a:ext cx="303120" cy="162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7CB2448-C69D-4E41-A671-156CF0BE7BE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804894" y="5763283"/>
                  <a:ext cx="338802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306A184-7FF0-4D39-AA98-1EC51E05FDEB}"/>
                    </a:ext>
                  </a:extLst>
                </p14:cNvPr>
                <p14:cNvContentPartPr/>
                <p14:nvPr/>
              </p14:nvContentPartPr>
              <p14:xfrm>
                <a:off x="6823275" y="5892883"/>
                <a:ext cx="270000" cy="144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306A184-7FF0-4D39-AA98-1EC51E05FDE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805299" y="5874883"/>
                  <a:ext cx="305593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D0BD589-BF8A-4DA7-9891-99CB9B06DFF2}"/>
                    </a:ext>
                  </a:extLst>
                </p14:cNvPr>
                <p14:cNvContentPartPr/>
                <p14:nvPr/>
              </p14:nvContentPartPr>
              <p14:xfrm>
                <a:off x="6973755" y="5688763"/>
                <a:ext cx="218880" cy="36684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D0BD589-BF8A-4DA7-9891-99CB9B06DFF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955755" y="5670763"/>
                  <a:ext cx="2545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3A31743-F3E5-476E-9AD6-FD943B2414C8}"/>
                    </a:ext>
                  </a:extLst>
                </p14:cNvPr>
                <p14:cNvContentPartPr/>
                <p14:nvPr/>
              </p14:nvContentPartPr>
              <p14:xfrm>
                <a:off x="7665675" y="5775883"/>
                <a:ext cx="34560" cy="42516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3A31743-F3E5-476E-9AD6-FD943B2414C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647675" y="5757883"/>
                  <a:ext cx="702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D5AD791-4CA6-4224-ACCA-54BBAD23A4A8}"/>
                    </a:ext>
                  </a:extLst>
                </p14:cNvPr>
                <p14:cNvContentPartPr/>
                <p14:nvPr/>
              </p14:nvContentPartPr>
              <p14:xfrm>
                <a:off x="7596555" y="5713963"/>
                <a:ext cx="185760" cy="23112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D5AD791-4CA6-4224-ACCA-54BBAD23A4A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578555" y="5695935"/>
                  <a:ext cx="221400" cy="266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6A6A4FF-AA06-4A33-A951-BD5035E6DEBE}"/>
                    </a:ext>
                  </a:extLst>
                </p14:cNvPr>
                <p14:cNvContentPartPr/>
                <p14:nvPr/>
              </p14:nvContentPartPr>
              <p14:xfrm>
                <a:off x="7857195" y="5609923"/>
                <a:ext cx="66240" cy="3844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6A6A4FF-AA06-4A33-A951-BD5035E6DEB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839195" y="5591923"/>
                  <a:ext cx="1018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99B9582-7AB9-49CD-A044-14719DD3DF74}"/>
                    </a:ext>
                  </a:extLst>
                </p14:cNvPr>
                <p14:cNvContentPartPr/>
                <p14:nvPr/>
              </p14:nvContentPartPr>
              <p14:xfrm>
                <a:off x="8007315" y="5650963"/>
                <a:ext cx="44280" cy="2991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99B9582-7AB9-49CD-A044-14719DD3DF7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989315" y="5632963"/>
                  <a:ext cx="799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C7F61C0-47B0-433B-AAF5-507B72BAAA2D}"/>
                    </a:ext>
                  </a:extLst>
                </p14:cNvPr>
                <p14:cNvContentPartPr/>
                <p14:nvPr/>
              </p14:nvContentPartPr>
              <p14:xfrm>
                <a:off x="7929195" y="5839603"/>
                <a:ext cx="110160" cy="136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C7F61C0-47B0-433B-AAF5-507B72BAAA2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911195" y="5821603"/>
                  <a:ext cx="145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CC47FA5-B10E-4556-9564-89DF77B165CD}"/>
                    </a:ext>
                  </a:extLst>
                </p14:cNvPr>
                <p14:cNvContentPartPr/>
                <p14:nvPr/>
              </p14:nvContentPartPr>
              <p14:xfrm>
                <a:off x="8250315" y="5824843"/>
                <a:ext cx="133200" cy="97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CC47FA5-B10E-4556-9564-89DF77B165C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232315" y="5806151"/>
                  <a:ext cx="168840" cy="46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12F6705A-BF4B-4D11-ABE5-D90D0BA0E772}"/>
                    </a:ext>
                  </a:extLst>
                </p14:cNvPr>
                <p14:cNvContentPartPr/>
                <p14:nvPr/>
              </p14:nvContentPartPr>
              <p14:xfrm>
                <a:off x="8225835" y="5927083"/>
                <a:ext cx="173880" cy="1440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12F6705A-BF4B-4D11-ABE5-D90D0BA0E77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207835" y="5909083"/>
                  <a:ext cx="209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8677EA4-D766-43C0-A99A-B50D93BA26D7}"/>
                    </a:ext>
                  </a:extLst>
                </p14:cNvPr>
                <p14:cNvContentPartPr/>
                <p14:nvPr/>
              </p14:nvContentPartPr>
              <p14:xfrm>
                <a:off x="8672235" y="5842123"/>
                <a:ext cx="28080" cy="35604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8677EA4-D766-43C0-A99A-B50D93BA26D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654235" y="5824141"/>
                  <a:ext cx="63720" cy="391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6589ACAD-E5F1-4F92-B315-54DDB1F75B2F}"/>
                    </a:ext>
                  </a:extLst>
                </p14:cNvPr>
                <p14:cNvContentPartPr/>
                <p14:nvPr/>
              </p14:nvContentPartPr>
              <p14:xfrm>
                <a:off x="8577555" y="5746003"/>
                <a:ext cx="214560" cy="1713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6589ACAD-E5F1-4F92-B315-54DDB1F75B2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559555" y="5728041"/>
                  <a:ext cx="250200" cy="206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976B14D-EC6A-4FA7-9BC0-1BDF49FE2295}"/>
                    </a:ext>
                  </a:extLst>
                </p14:cNvPr>
                <p14:cNvContentPartPr/>
                <p14:nvPr/>
              </p14:nvContentPartPr>
              <p14:xfrm>
                <a:off x="8927475" y="5653123"/>
                <a:ext cx="47880" cy="2829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976B14D-EC6A-4FA7-9BC0-1BDF49FE229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909609" y="5635123"/>
                  <a:ext cx="83254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D84FBB0-7B7D-4ED8-9FA8-DF04512CB579}"/>
                    </a:ext>
                  </a:extLst>
                </p14:cNvPr>
                <p14:cNvContentPartPr/>
                <p14:nvPr/>
              </p14:nvContentPartPr>
              <p14:xfrm>
                <a:off x="8986515" y="5678323"/>
                <a:ext cx="186480" cy="20736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D84FBB0-7B7D-4ED8-9FA8-DF04512CB57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968550" y="5660323"/>
                  <a:ext cx="222051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79AA8521-2BBB-4123-A30B-F3CF59B13900}"/>
                    </a:ext>
                  </a:extLst>
                </p14:cNvPr>
                <p14:cNvContentPartPr/>
                <p14:nvPr/>
              </p14:nvContentPartPr>
              <p14:xfrm>
                <a:off x="9170835" y="5828443"/>
                <a:ext cx="138600" cy="15372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79AA8521-2BBB-4123-A30B-F3CF59B1390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152835" y="5810443"/>
                  <a:ext cx="174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E2D4A62-847C-4D12-90DE-CB2D117B3C67}"/>
                    </a:ext>
                  </a:extLst>
                </p14:cNvPr>
                <p14:cNvContentPartPr/>
                <p14:nvPr/>
              </p14:nvContentPartPr>
              <p14:xfrm>
                <a:off x="8532915" y="5354323"/>
                <a:ext cx="770400" cy="1656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E2D4A62-847C-4D12-90DE-CB2D117B3C6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514915" y="5336323"/>
                  <a:ext cx="806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98B0BDC-C6C5-4862-A9C3-9BCCD6B10EAC}"/>
                    </a:ext>
                  </a:extLst>
                </p14:cNvPr>
                <p14:cNvContentPartPr/>
                <p14:nvPr/>
              </p14:nvContentPartPr>
              <p14:xfrm>
                <a:off x="9505995" y="5823763"/>
                <a:ext cx="224640" cy="1692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98B0BDC-C6C5-4862-A9C3-9BCCD6B10EA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487995" y="5805763"/>
                  <a:ext cx="260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A7AEA5C6-C5CF-407B-BC69-4828ACDD02E0}"/>
                    </a:ext>
                  </a:extLst>
                </p14:cNvPr>
                <p14:cNvContentPartPr/>
                <p14:nvPr/>
              </p14:nvContentPartPr>
              <p14:xfrm>
                <a:off x="9912075" y="5523523"/>
                <a:ext cx="436680" cy="3409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A7AEA5C6-C5CF-407B-BC69-4828ACDD02E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894075" y="5505523"/>
                  <a:ext cx="4723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2F2BB47-418E-4A70-8B30-D6776EA27E17}"/>
                    </a:ext>
                  </a:extLst>
                </p14:cNvPr>
                <p14:cNvContentPartPr/>
                <p14:nvPr/>
              </p14:nvContentPartPr>
              <p14:xfrm>
                <a:off x="10324995" y="5738443"/>
                <a:ext cx="200160" cy="3232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2F2BB47-418E-4A70-8B30-D6776EA27E1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306995" y="5720443"/>
                  <a:ext cx="2358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5E552F5-967D-49CC-8A67-E1B15A24968D}"/>
                    </a:ext>
                  </a:extLst>
                </p14:cNvPr>
                <p14:cNvContentPartPr/>
                <p14:nvPr/>
              </p14:nvContentPartPr>
              <p14:xfrm>
                <a:off x="10844835" y="5223643"/>
                <a:ext cx="182880" cy="3283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5E552F5-967D-49CC-8A67-E1B15A24968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826835" y="5205643"/>
                  <a:ext cx="2185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C21B19F9-CD17-4225-88A3-1C9F296038FF}"/>
                    </a:ext>
                  </a:extLst>
                </p14:cNvPr>
                <p14:cNvContentPartPr/>
                <p14:nvPr/>
              </p14:nvContentPartPr>
              <p14:xfrm>
                <a:off x="11140395" y="5396803"/>
                <a:ext cx="22680" cy="20664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C21B19F9-CD17-4225-88A3-1C9F296038F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122395" y="5378803"/>
                  <a:ext cx="58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B5F4C84-5D46-4348-8F28-1A9B4A47F72A}"/>
                    </a:ext>
                  </a:extLst>
                </p14:cNvPr>
                <p14:cNvContentPartPr/>
                <p14:nvPr/>
              </p14:nvContentPartPr>
              <p14:xfrm>
                <a:off x="11281155" y="5405443"/>
                <a:ext cx="13680" cy="17424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B5F4C84-5D46-4348-8F28-1A9B4A47F72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263155" y="5387443"/>
                  <a:ext cx="49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D1F2191-4E70-4EB2-BA31-88F5217D00EB}"/>
                    </a:ext>
                  </a:extLst>
                </p14:cNvPr>
                <p14:cNvContentPartPr/>
                <p14:nvPr/>
              </p14:nvContentPartPr>
              <p14:xfrm>
                <a:off x="11197275" y="5477803"/>
                <a:ext cx="87120" cy="4248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D1F2191-4E70-4EB2-BA31-88F5217D00E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179275" y="5459803"/>
                  <a:ext cx="122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9007CA2-649E-4950-BA77-8EA8D742931F}"/>
                    </a:ext>
                  </a:extLst>
                </p14:cNvPr>
                <p14:cNvContentPartPr/>
                <p14:nvPr/>
              </p14:nvContentPartPr>
              <p14:xfrm>
                <a:off x="11366835" y="5386723"/>
                <a:ext cx="162360" cy="1972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9007CA2-649E-4950-BA77-8EA8D742931F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348835" y="5368756"/>
                  <a:ext cx="198000" cy="232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58914CB-77CC-4A19-B2E5-87F881DA647B}"/>
                    </a:ext>
                  </a:extLst>
                </p14:cNvPr>
                <p14:cNvContentPartPr/>
                <p14:nvPr/>
              </p14:nvContentPartPr>
              <p14:xfrm>
                <a:off x="10800555" y="5682643"/>
                <a:ext cx="926280" cy="201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58914CB-77CC-4A19-B2E5-87F881DA647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782555" y="5664643"/>
                  <a:ext cx="961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381E465-3D46-4F0E-861C-8CAFA3AAC577}"/>
                    </a:ext>
                  </a:extLst>
                </p14:cNvPr>
                <p14:cNvContentPartPr/>
                <p14:nvPr/>
              </p14:nvContentPartPr>
              <p14:xfrm>
                <a:off x="10861755" y="5968843"/>
                <a:ext cx="209880" cy="2340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381E465-3D46-4F0E-861C-8CAFA3AAC57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843755" y="5950843"/>
                  <a:ext cx="2455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C45571C-631F-4618-8780-ACFC5ECEFAD2}"/>
                    </a:ext>
                  </a:extLst>
                </p14:cNvPr>
                <p14:cNvContentPartPr/>
                <p14:nvPr/>
              </p14:nvContentPartPr>
              <p14:xfrm>
                <a:off x="11163795" y="6151363"/>
                <a:ext cx="158400" cy="21744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C45571C-631F-4618-8780-ACFC5ECEFAD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145795" y="6133393"/>
                  <a:ext cx="194040" cy="253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DEC022C-B9D7-47F0-951B-ED090CDC2E3C}"/>
                    </a:ext>
                  </a:extLst>
                </p14:cNvPr>
                <p14:cNvContentPartPr/>
                <p14:nvPr/>
              </p14:nvContentPartPr>
              <p14:xfrm>
                <a:off x="11213115" y="6226243"/>
                <a:ext cx="105480" cy="550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DEC022C-B9D7-47F0-951B-ED090CDC2E3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195115" y="6208243"/>
                  <a:ext cx="141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C09B71CC-D65E-426B-BA21-A271ABE32B78}"/>
                    </a:ext>
                  </a:extLst>
                </p14:cNvPr>
                <p14:cNvContentPartPr/>
                <p14:nvPr/>
              </p14:nvContentPartPr>
              <p14:xfrm>
                <a:off x="11410395" y="6179083"/>
                <a:ext cx="95040" cy="165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C09B71CC-D65E-426B-BA21-A271ABE32B7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392395" y="6161083"/>
                  <a:ext cx="130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76C3D23-B724-4082-BA23-8BCF919A21D5}"/>
                    </a:ext>
                  </a:extLst>
                </p14:cNvPr>
                <p14:cNvContentPartPr/>
                <p14:nvPr/>
              </p14:nvContentPartPr>
              <p14:xfrm>
                <a:off x="7526355" y="5105203"/>
                <a:ext cx="4316400" cy="155016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76C3D23-B724-4082-BA23-8BCF919A21D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508355" y="5087203"/>
                  <a:ext cx="4352040" cy="15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8993C9B-D0CB-4F46-A966-2A6D570D31AC}"/>
                    </a:ext>
                  </a:extLst>
                </p14:cNvPr>
                <p14:cNvContentPartPr/>
                <p14:nvPr/>
              </p14:nvContentPartPr>
              <p14:xfrm>
                <a:off x="7380195" y="5214643"/>
                <a:ext cx="150480" cy="141840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8993C9B-D0CB-4F46-A966-2A6D570D31A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362195" y="5196643"/>
                  <a:ext cx="186120" cy="145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3C85C434-2E69-479A-B1EE-6F252C19B234}"/>
              </a:ext>
            </a:extLst>
          </p:cNvPr>
          <p:cNvGrpSpPr/>
          <p:nvPr/>
        </p:nvGrpSpPr>
        <p:grpSpPr>
          <a:xfrm>
            <a:off x="3579675" y="3334363"/>
            <a:ext cx="2823120" cy="589320"/>
            <a:chOff x="3579675" y="3334363"/>
            <a:chExt cx="2823120" cy="58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38CE99F1-EAC1-4C54-B242-50778EBA441F}"/>
                    </a:ext>
                  </a:extLst>
                </p14:cNvPr>
                <p14:cNvContentPartPr/>
                <p14:nvPr/>
              </p14:nvContentPartPr>
              <p14:xfrm>
                <a:off x="3796395" y="3365683"/>
                <a:ext cx="33120" cy="36288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38CE99F1-EAC1-4C54-B242-50778EBA441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778395" y="3347683"/>
                  <a:ext cx="687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0FAA01DD-52BB-49DA-8763-6CFCB28B4432}"/>
                    </a:ext>
                  </a:extLst>
                </p14:cNvPr>
                <p14:cNvContentPartPr/>
                <p14:nvPr/>
              </p14:nvContentPartPr>
              <p14:xfrm>
                <a:off x="3823395" y="3471883"/>
                <a:ext cx="152640" cy="1814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0FAA01DD-52BB-49DA-8763-6CFCB28B443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805352" y="3453883"/>
                  <a:ext cx="188364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A80E0E62-E2C1-46B0-8993-F4B4A815550C}"/>
                    </a:ext>
                  </a:extLst>
                </p14:cNvPr>
                <p14:cNvContentPartPr/>
                <p14:nvPr/>
              </p14:nvContentPartPr>
              <p14:xfrm>
                <a:off x="4021035" y="3579883"/>
                <a:ext cx="131760" cy="19296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A80E0E62-E2C1-46B0-8993-F4B4A815550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003035" y="3561883"/>
                  <a:ext cx="167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30343D70-814F-41E7-866D-BEF14C5EE6C8}"/>
                    </a:ext>
                  </a:extLst>
                </p14:cNvPr>
                <p14:cNvContentPartPr/>
                <p14:nvPr/>
              </p14:nvContentPartPr>
              <p14:xfrm>
                <a:off x="4264395" y="3591403"/>
                <a:ext cx="87480" cy="1227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30343D70-814F-41E7-866D-BEF14C5EE6C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246395" y="3573403"/>
                  <a:ext cx="123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F1E41A5-6E86-42C6-B890-1585240F6BA6}"/>
                    </a:ext>
                  </a:extLst>
                </p14:cNvPr>
                <p14:cNvContentPartPr/>
                <p14:nvPr/>
              </p14:nvContentPartPr>
              <p14:xfrm>
                <a:off x="4294635" y="3597523"/>
                <a:ext cx="124200" cy="1018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F1E41A5-6E86-42C6-B890-1585240F6BA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276635" y="3579459"/>
                  <a:ext cx="159840" cy="137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393B423-B888-4B60-9C0A-78D04EBDD653}"/>
                    </a:ext>
                  </a:extLst>
                </p14:cNvPr>
                <p14:cNvContentPartPr/>
                <p14:nvPr/>
              </p14:nvContentPartPr>
              <p14:xfrm>
                <a:off x="4526835" y="3445963"/>
                <a:ext cx="37080" cy="23472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393B423-B888-4B60-9C0A-78D04EBDD65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508835" y="3427963"/>
                  <a:ext cx="727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3A906D7-C8C6-40B3-B251-33833AA0FB5A}"/>
                    </a:ext>
                  </a:extLst>
                </p14:cNvPr>
                <p14:cNvContentPartPr/>
                <p14:nvPr/>
              </p14:nvContentPartPr>
              <p14:xfrm>
                <a:off x="4541955" y="3475483"/>
                <a:ext cx="119880" cy="2325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3A906D7-C8C6-40B3-B251-33833AA0FB5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523955" y="3457483"/>
                  <a:ext cx="1555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92EE7A00-D962-41B7-9731-7835B486C1F1}"/>
                    </a:ext>
                  </a:extLst>
                </p14:cNvPr>
                <p14:cNvContentPartPr/>
                <p14:nvPr/>
              </p14:nvContentPartPr>
              <p14:xfrm>
                <a:off x="4728435" y="3641803"/>
                <a:ext cx="111960" cy="19692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92EE7A00-D962-41B7-9731-7835B486C1F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710435" y="3623836"/>
                  <a:ext cx="147600" cy="2324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6A70AB6A-A484-49C2-A028-ADB279A33F16}"/>
                    </a:ext>
                  </a:extLst>
                </p14:cNvPr>
                <p14:cNvContentPartPr/>
                <p14:nvPr/>
              </p14:nvContentPartPr>
              <p14:xfrm>
                <a:off x="4969995" y="3650443"/>
                <a:ext cx="140040" cy="1800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6A70AB6A-A484-49C2-A028-ADB279A33F1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951949" y="3632443"/>
                  <a:ext cx="175772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C12F4608-6DE8-4E54-A694-99F6146F3255}"/>
                    </a:ext>
                  </a:extLst>
                </p14:cNvPr>
                <p14:cNvContentPartPr/>
                <p14:nvPr/>
              </p14:nvContentPartPr>
              <p14:xfrm>
                <a:off x="4965315" y="3706963"/>
                <a:ext cx="177480" cy="2592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C12F4608-6DE8-4E54-A694-99F6146F325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947315" y="3688963"/>
                  <a:ext cx="213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A6899C48-AF3A-4B7A-9FDC-A85D1D2D1194}"/>
                    </a:ext>
                  </a:extLst>
                </p14:cNvPr>
                <p14:cNvContentPartPr/>
                <p14:nvPr/>
              </p14:nvContentPartPr>
              <p14:xfrm>
                <a:off x="5309115" y="3503563"/>
                <a:ext cx="38160" cy="23940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A6899C48-AF3A-4B7A-9FDC-A85D1D2D119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291115" y="3485563"/>
                  <a:ext cx="738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214DD57D-4EFC-4C96-ACA2-00D9D4C82529}"/>
                    </a:ext>
                  </a:extLst>
                </p14:cNvPr>
                <p14:cNvContentPartPr/>
                <p14:nvPr/>
              </p14:nvContentPartPr>
              <p14:xfrm>
                <a:off x="5331075" y="3533083"/>
                <a:ext cx="143280" cy="17568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214DD57D-4EFC-4C96-ACA2-00D9D4C8252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313075" y="3515083"/>
                  <a:ext cx="178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9F4E451A-D7DF-4E0A-9D38-DEF5BFF6CAA0}"/>
                    </a:ext>
                  </a:extLst>
                </p14:cNvPr>
                <p14:cNvContentPartPr/>
                <p14:nvPr/>
              </p14:nvContentPartPr>
              <p14:xfrm>
                <a:off x="5481915" y="3641443"/>
                <a:ext cx="98640" cy="1800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9F4E451A-D7DF-4E0A-9D38-DEF5BFF6CAA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463915" y="3623443"/>
                  <a:ext cx="134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DF6BAD97-08E6-4583-8857-7AB8CBAFE61F}"/>
                    </a:ext>
                  </a:extLst>
                </p14:cNvPr>
                <p14:cNvContentPartPr/>
                <p14:nvPr/>
              </p14:nvContentPartPr>
              <p14:xfrm>
                <a:off x="5614395" y="3721723"/>
                <a:ext cx="183240" cy="1062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DF6BAD97-08E6-4583-8857-7AB8CBAFE61F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596430" y="3703723"/>
                  <a:ext cx="21881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32E20D5-5868-4FB9-805A-C06CF17E993A}"/>
                    </a:ext>
                  </a:extLst>
                </p14:cNvPr>
                <p14:cNvContentPartPr/>
                <p14:nvPr/>
              </p14:nvContentPartPr>
              <p14:xfrm>
                <a:off x="3579675" y="3334363"/>
                <a:ext cx="2336760" cy="5893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32E20D5-5868-4FB9-805A-C06CF17E993A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561675" y="3316363"/>
                  <a:ext cx="237240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26A2067-C0FE-45F7-927B-499E53FE5038}"/>
                    </a:ext>
                  </a:extLst>
                </p14:cNvPr>
                <p14:cNvContentPartPr/>
                <p14:nvPr/>
              </p14:nvContentPartPr>
              <p14:xfrm>
                <a:off x="5901675" y="3347683"/>
                <a:ext cx="226440" cy="2113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26A2067-C0FE-45F7-927B-499E53FE503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883675" y="3329683"/>
                  <a:ext cx="262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9057A87-ACA4-4BC3-A904-C830448934B6}"/>
                    </a:ext>
                  </a:extLst>
                </p14:cNvPr>
                <p14:cNvContentPartPr/>
                <p14:nvPr/>
              </p14:nvContentPartPr>
              <p14:xfrm>
                <a:off x="5948115" y="3619843"/>
                <a:ext cx="180360" cy="16812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9057A87-ACA4-4BC3-A904-C830448934B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930115" y="3601843"/>
                  <a:ext cx="216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060EF90-D2E7-4DE1-B4DE-04E78EA60E2E}"/>
                    </a:ext>
                  </a:extLst>
                </p14:cNvPr>
                <p14:cNvContentPartPr/>
                <p14:nvPr/>
              </p14:nvContentPartPr>
              <p14:xfrm>
                <a:off x="6158715" y="3480523"/>
                <a:ext cx="244080" cy="17964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060EF90-D2E7-4DE1-B4DE-04E78EA60E2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140715" y="3462559"/>
                  <a:ext cx="279720" cy="2152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0DF88563-74A4-469F-8593-BF9A1B63605D}"/>
              </a:ext>
            </a:extLst>
          </p:cNvPr>
          <p:cNvGrpSpPr/>
          <p:nvPr/>
        </p:nvGrpSpPr>
        <p:grpSpPr>
          <a:xfrm>
            <a:off x="1630275" y="3304483"/>
            <a:ext cx="1763640" cy="222480"/>
            <a:chOff x="1630275" y="3304483"/>
            <a:chExt cx="1763640" cy="2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57310407-D0F0-46F1-BF0F-04DCFF9D74D5}"/>
                    </a:ext>
                  </a:extLst>
                </p14:cNvPr>
                <p14:cNvContentPartPr/>
                <p14:nvPr/>
              </p14:nvContentPartPr>
              <p14:xfrm>
                <a:off x="1630275" y="3304483"/>
                <a:ext cx="62280" cy="20088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57310407-D0F0-46F1-BF0F-04DCFF9D74D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612275" y="3286451"/>
                  <a:ext cx="97920" cy="236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DC3E7784-5F35-42E9-8C71-909705440459}"/>
                    </a:ext>
                  </a:extLst>
                </p14:cNvPr>
                <p14:cNvContentPartPr/>
                <p14:nvPr/>
              </p14:nvContentPartPr>
              <p14:xfrm>
                <a:off x="1785075" y="3349123"/>
                <a:ext cx="20160" cy="17352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DC3E7784-5F35-42E9-8C71-90970544045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767075" y="3331123"/>
                  <a:ext cx="55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067BE6B8-2A14-45BC-BE05-3239B8606D3A}"/>
                    </a:ext>
                  </a:extLst>
                </p14:cNvPr>
                <p14:cNvContentPartPr/>
                <p14:nvPr/>
              </p14:nvContentPartPr>
              <p14:xfrm>
                <a:off x="1768155" y="3409243"/>
                <a:ext cx="99000" cy="5508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067BE6B8-2A14-45BC-BE05-3239B8606D3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750155" y="3391243"/>
                  <a:ext cx="134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0878FA5C-459F-46E8-A4EC-1FD5BFA8DB47}"/>
                    </a:ext>
                  </a:extLst>
                </p14:cNvPr>
                <p14:cNvContentPartPr/>
                <p14:nvPr/>
              </p14:nvContentPartPr>
              <p14:xfrm>
                <a:off x="1903155" y="3373603"/>
                <a:ext cx="359280" cy="15336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0878FA5C-459F-46E8-A4EC-1FD5BFA8DB4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885155" y="3355645"/>
                  <a:ext cx="394920" cy="188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A451273-1016-49A9-A003-ADAACA2BE2FD}"/>
                    </a:ext>
                  </a:extLst>
                </p14:cNvPr>
                <p14:cNvContentPartPr/>
                <p14:nvPr/>
              </p14:nvContentPartPr>
              <p14:xfrm>
                <a:off x="2269635" y="3307003"/>
                <a:ext cx="203040" cy="20088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A451273-1016-49A9-A003-ADAACA2BE2FD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251635" y="3289003"/>
                  <a:ext cx="238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3DAB943B-C35C-41A1-91C6-5D1CAF03D099}"/>
                    </a:ext>
                  </a:extLst>
                </p14:cNvPr>
                <p14:cNvContentPartPr/>
                <p14:nvPr/>
              </p14:nvContentPartPr>
              <p14:xfrm>
                <a:off x="2529195" y="3352363"/>
                <a:ext cx="243360" cy="14076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3DAB943B-C35C-41A1-91C6-5D1CAF03D09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511195" y="3334363"/>
                  <a:ext cx="279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30E3267F-A9B6-4BCE-8DB9-9F0B7DF42851}"/>
                    </a:ext>
                  </a:extLst>
                </p14:cNvPr>
                <p14:cNvContentPartPr/>
                <p14:nvPr/>
              </p14:nvContentPartPr>
              <p14:xfrm>
                <a:off x="2754915" y="3384403"/>
                <a:ext cx="349560" cy="10908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30E3267F-A9B6-4BCE-8DB9-9F0B7DF4285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736915" y="3366403"/>
                  <a:ext cx="385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6DF68F9-2353-4B32-96A6-B56AE60918AA}"/>
                    </a:ext>
                  </a:extLst>
                </p14:cNvPr>
                <p14:cNvContentPartPr/>
                <p14:nvPr/>
              </p14:nvContentPartPr>
              <p14:xfrm>
                <a:off x="3130035" y="3366763"/>
                <a:ext cx="144360" cy="12096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6DF68F9-2353-4B32-96A6-B56AE60918A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112035" y="3348763"/>
                  <a:ext cx="180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08B365FE-92B0-42E1-A3BC-19B0F6D66310}"/>
                    </a:ext>
                  </a:extLst>
                </p14:cNvPr>
                <p14:cNvContentPartPr/>
                <p14:nvPr/>
              </p14:nvContentPartPr>
              <p14:xfrm>
                <a:off x="3375195" y="3362803"/>
                <a:ext cx="18720" cy="11628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08B365FE-92B0-42E1-A3BC-19B0F6D66310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357195" y="3344803"/>
                  <a:ext cx="5436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3E72833F-88A8-4D6D-874D-EDE7B1F82FE2}"/>
                  </a:ext>
                </a:extLst>
              </p14:cNvPr>
              <p14:cNvContentPartPr/>
              <p14:nvPr/>
            </p14:nvContentPartPr>
            <p14:xfrm>
              <a:off x="3785235" y="2389363"/>
              <a:ext cx="571320" cy="8640"/>
            </p14:xfrm>
          </p:contentPart>
        </mc:Choice>
        <mc:Fallback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3E72833F-88A8-4D6D-874D-EDE7B1F82FE2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3749235" y="2320243"/>
                <a:ext cx="642960" cy="146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41C3AF12-1288-4592-87BD-1AB86A877954}"/>
                  </a:ext>
                </a:extLst>
              </p14:cNvPr>
              <p14:cNvContentPartPr/>
              <p14:nvPr/>
            </p14:nvContentPartPr>
            <p14:xfrm>
              <a:off x="553515" y="1519603"/>
              <a:ext cx="5312520" cy="925560"/>
            </p14:xfrm>
          </p:contentPart>
        </mc:Choice>
        <mc:Fallback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41C3AF12-1288-4592-87BD-1AB86A877954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517515" y="1447603"/>
                <a:ext cx="5384160" cy="10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788EDC36-0317-409F-8E8F-6639EE9372C9}"/>
                  </a:ext>
                </a:extLst>
              </p14:cNvPr>
              <p14:cNvContentPartPr/>
              <p14:nvPr/>
            </p14:nvContentPartPr>
            <p14:xfrm>
              <a:off x="6301995" y="1888243"/>
              <a:ext cx="556560" cy="292680"/>
            </p14:xfrm>
          </p:contentPart>
        </mc:Choice>
        <mc:Fallback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788EDC36-0317-409F-8E8F-6639EE9372C9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6265995" y="1816243"/>
                <a:ext cx="62820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18849CAA-2C3C-420E-A813-72719F917326}"/>
                  </a:ext>
                </a:extLst>
              </p14:cNvPr>
              <p14:cNvContentPartPr/>
              <p14:nvPr/>
            </p14:nvContentPartPr>
            <p14:xfrm>
              <a:off x="6643275" y="2396563"/>
              <a:ext cx="528840" cy="12960"/>
            </p14:xfrm>
          </p:contentPart>
        </mc:Choice>
        <mc:Fallback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18849CAA-2C3C-420E-A813-72719F917326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6607275" y="2326509"/>
                <a:ext cx="600480" cy="152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E343D858-C570-41F5-8140-79557493DAD2}"/>
                  </a:ext>
                </a:extLst>
              </p14:cNvPr>
              <p14:cNvContentPartPr/>
              <p14:nvPr/>
            </p14:nvContentPartPr>
            <p14:xfrm>
              <a:off x="6574875" y="2442643"/>
              <a:ext cx="559800" cy="57600"/>
            </p14:xfrm>
          </p:contentPart>
        </mc:Choice>
        <mc:Fallback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E343D858-C570-41F5-8140-79557493DAD2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6538875" y="2370643"/>
                <a:ext cx="6314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8A393DD5-22F0-4E76-A44A-42871B75BEF3}"/>
                  </a:ext>
                </a:extLst>
              </p14:cNvPr>
              <p14:cNvContentPartPr/>
              <p14:nvPr/>
            </p14:nvContentPartPr>
            <p14:xfrm>
              <a:off x="6698715" y="2548123"/>
              <a:ext cx="532800" cy="45000"/>
            </p14:xfrm>
          </p:contentPart>
        </mc:Choice>
        <mc:Fallback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8A393DD5-22F0-4E76-A44A-42871B75BEF3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6662715" y="2476694"/>
                <a:ext cx="604440" cy="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A9F2BE42-2007-45CB-BFFD-08D45EEA68CB}"/>
                  </a:ext>
                </a:extLst>
              </p14:cNvPr>
              <p14:cNvContentPartPr/>
              <p14:nvPr/>
            </p14:nvContentPartPr>
            <p14:xfrm>
              <a:off x="6705915" y="2619403"/>
              <a:ext cx="475560" cy="134280"/>
            </p14:xfrm>
          </p:contentPart>
        </mc:Choice>
        <mc:Fallback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A9F2BE42-2007-45CB-BFFD-08D45EEA68CB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6669942" y="2547403"/>
                <a:ext cx="547146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B42A7FC7-AAF2-45B8-A482-F89F335B326F}"/>
                  </a:ext>
                </a:extLst>
              </p14:cNvPr>
              <p14:cNvContentPartPr/>
              <p14:nvPr/>
            </p14:nvContentPartPr>
            <p14:xfrm>
              <a:off x="7491075" y="1842523"/>
              <a:ext cx="33480" cy="1207080"/>
            </p14:xfrm>
          </p:contentPart>
        </mc:Choice>
        <mc:Fallback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B42A7FC7-AAF2-45B8-A482-F89F335B326F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7455075" y="1770523"/>
                <a:ext cx="105120" cy="13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4E5BC828-DC10-41B0-BE9C-5FDABC13967D}"/>
                  </a:ext>
                </a:extLst>
              </p14:cNvPr>
              <p14:cNvContentPartPr/>
              <p14:nvPr/>
            </p14:nvContentPartPr>
            <p14:xfrm>
              <a:off x="7402515" y="1839283"/>
              <a:ext cx="2608200" cy="1278360"/>
            </p14:xfrm>
          </p:contentPart>
        </mc:Choice>
        <mc:Fallback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4E5BC828-DC10-41B0-BE9C-5FDABC13967D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7366515" y="1767303"/>
                <a:ext cx="2679840" cy="14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5278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570EC3-64B3-4AF9-8BE7-A7834621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18</a:t>
            </a:fld>
            <a:endParaRPr lang="tr-TR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AB49C8-CE5B-4211-86C4-E4219F5B67EE}"/>
              </a:ext>
            </a:extLst>
          </p:cNvPr>
          <p:cNvGrpSpPr/>
          <p:nvPr/>
        </p:nvGrpSpPr>
        <p:grpSpPr>
          <a:xfrm>
            <a:off x="526875" y="200923"/>
            <a:ext cx="4836600" cy="546480"/>
            <a:chOff x="526875" y="200923"/>
            <a:chExt cx="4836600" cy="54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258E233-1DF0-4AEF-914F-62442D81B637}"/>
                    </a:ext>
                  </a:extLst>
                </p14:cNvPr>
                <p14:cNvContentPartPr/>
                <p14:nvPr/>
              </p14:nvContentPartPr>
              <p14:xfrm>
                <a:off x="526875" y="222523"/>
                <a:ext cx="178560" cy="272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258E233-1DF0-4AEF-914F-62442D81B63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8875" y="204523"/>
                  <a:ext cx="2142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25257E8-22B9-4ED0-834D-11E0DABE7815}"/>
                    </a:ext>
                  </a:extLst>
                </p14:cNvPr>
                <p14:cNvContentPartPr/>
                <p14:nvPr/>
              </p14:nvContentPartPr>
              <p14:xfrm>
                <a:off x="787875" y="309283"/>
                <a:ext cx="569160" cy="374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25257E8-22B9-4ED0-834D-11E0DABE781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9875" y="291283"/>
                  <a:ext cx="6048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FECA8F7-6657-407A-93DC-D347E9E53843}"/>
                    </a:ext>
                  </a:extLst>
                </p14:cNvPr>
                <p14:cNvContentPartPr/>
                <p14:nvPr/>
              </p14:nvContentPartPr>
              <p14:xfrm>
                <a:off x="1434435" y="231523"/>
                <a:ext cx="69120" cy="303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FECA8F7-6657-407A-93DC-D347E9E538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16435" y="213502"/>
                  <a:ext cx="104760" cy="338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D7F4EC3-CFFB-40B7-862B-5E6D253227BF}"/>
                    </a:ext>
                  </a:extLst>
                </p14:cNvPr>
                <p14:cNvContentPartPr/>
                <p14:nvPr/>
              </p14:nvContentPartPr>
              <p14:xfrm>
                <a:off x="1431195" y="429523"/>
                <a:ext cx="161280" cy="59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D7F4EC3-CFFB-40B7-862B-5E6D253227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3195" y="411414"/>
                  <a:ext cx="196920" cy="95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A3B3E3C-8E63-4B09-9300-ACC96786CA1D}"/>
                    </a:ext>
                  </a:extLst>
                </p14:cNvPr>
                <p14:cNvContentPartPr/>
                <p14:nvPr/>
              </p14:nvContentPartPr>
              <p14:xfrm>
                <a:off x="1860675" y="253843"/>
                <a:ext cx="141480" cy="285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A3B3E3C-8E63-4B09-9300-ACC96786CA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42675" y="235866"/>
                  <a:ext cx="177120" cy="3214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2BAB201-0A17-404E-94C6-049B0F65139E}"/>
                    </a:ext>
                  </a:extLst>
                </p14:cNvPr>
                <p14:cNvContentPartPr/>
                <p14:nvPr/>
              </p14:nvContentPartPr>
              <p14:xfrm>
                <a:off x="2033475" y="381283"/>
                <a:ext cx="170640" cy="154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2BAB201-0A17-404E-94C6-049B0F6513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15475" y="363283"/>
                  <a:ext cx="206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556CB51-45D4-4C1C-B109-C8284D8EFCD9}"/>
                    </a:ext>
                  </a:extLst>
                </p14:cNvPr>
                <p14:cNvContentPartPr/>
                <p14:nvPr/>
              </p14:nvContentPartPr>
              <p14:xfrm>
                <a:off x="2266035" y="434563"/>
                <a:ext cx="141480" cy="156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556CB51-45D4-4C1C-B109-C8284D8EFC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48035" y="416563"/>
                  <a:ext cx="177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76679C-8B19-44B7-ADE7-0C5CF07B4A10}"/>
                    </a:ext>
                  </a:extLst>
                </p14:cNvPr>
                <p14:cNvContentPartPr/>
                <p14:nvPr/>
              </p14:nvContentPartPr>
              <p14:xfrm>
                <a:off x="2597235" y="407203"/>
                <a:ext cx="180360" cy="29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76679C-8B19-44B7-ADE7-0C5CF07B4A1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79235" y="389203"/>
                  <a:ext cx="216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9EF4887-A9BF-494C-BA8A-7FE0C562ACAB}"/>
                    </a:ext>
                  </a:extLst>
                </p14:cNvPr>
                <p14:cNvContentPartPr/>
                <p14:nvPr/>
              </p14:nvContentPartPr>
              <p14:xfrm>
                <a:off x="2911155" y="200923"/>
                <a:ext cx="580320" cy="326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9EF4887-A9BF-494C-BA8A-7FE0C562AC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93144" y="182923"/>
                  <a:ext cx="615982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7B3D70B-1AAD-4FCC-9ECC-FF79230653D6}"/>
                    </a:ext>
                  </a:extLst>
                </p14:cNvPr>
                <p14:cNvContentPartPr/>
                <p14:nvPr/>
              </p14:nvContentPartPr>
              <p14:xfrm>
                <a:off x="3502995" y="423763"/>
                <a:ext cx="779400" cy="323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7B3D70B-1AAD-4FCC-9ECC-FF79230653D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84995" y="405763"/>
                  <a:ext cx="8150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BDB549-73DE-4B62-B9B8-28AFED5377BA}"/>
                    </a:ext>
                  </a:extLst>
                </p14:cNvPr>
                <p14:cNvContentPartPr/>
                <p14:nvPr/>
              </p14:nvContentPartPr>
              <p14:xfrm>
                <a:off x="3788475" y="253123"/>
                <a:ext cx="77400" cy="171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BDB549-73DE-4B62-B9B8-28AFED5377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70475" y="235123"/>
                  <a:ext cx="113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A5B7188-D6A2-42A5-A087-A97B5EF19C72}"/>
                    </a:ext>
                  </a:extLst>
                </p14:cNvPr>
                <p14:cNvContentPartPr/>
                <p14:nvPr/>
              </p14:nvContentPartPr>
              <p14:xfrm>
                <a:off x="3882795" y="304243"/>
                <a:ext cx="59040" cy="113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A5B7188-D6A2-42A5-A087-A97B5EF19C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64795" y="286243"/>
                  <a:ext cx="94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BD8EA1-D5ED-4C07-96CA-AE26C5D25E9D}"/>
                    </a:ext>
                  </a:extLst>
                </p14:cNvPr>
                <p14:cNvContentPartPr/>
                <p14:nvPr/>
              </p14:nvContentPartPr>
              <p14:xfrm>
                <a:off x="4566075" y="294523"/>
                <a:ext cx="312840" cy="272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BD8EA1-D5ED-4C07-96CA-AE26C5D25E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48054" y="276523"/>
                  <a:ext cx="348521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9659003-6852-4F14-9B7D-E00784FFA23C}"/>
                    </a:ext>
                  </a:extLst>
                </p14:cNvPr>
                <p14:cNvContentPartPr/>
                <p14:nvPr/>
              </p14:nvContentPartPr>
              <p14:xfrm>
                <a:off x="4842915" y="406483"/>
                <a:ext cx="104040" cy="109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9659003-6852-4F14-9B7D-E00784FFA23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24915" y="388483"/>
                  <a:ext cx="139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1BB3811-53D2-4DF1-A53C-08896C1148CC}"/>
                    </a:ext>
                  </a:extLst>
                </p14:cNvPr>
                <p14:cNvContentPartPr/>
                <p14:nvPr/>
              </p14:nvContentPartPr>
              <p14:xfrm>
                <a:off x="4983315" y="297763"/>
                <a:ext cx="206640" cy="223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1BB3811-53D2-4DF1-A53C-08896C1148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65284" y="279792"/>
                  <a:ext cx="242342" cy="259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DCEF0A5-8965-4249-9BB0-95762EF4E1DD}"/>
                    </a:ext>
                  </a:extLst>
                </p14:cNvPr>
                <p14:cNvContentPartPr/>
                <p14:nvPr/>
              </p14:nvContentPartPr>
              <p14:xfrm>
                <a:off x="5134875" y="401803"/>
                <a:ext cx="228600" cy="56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DCEF0A5-8965-4249-9BB0-95762EF4E1D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16875" y="383803"/>
                  <a:ext cx="26424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FFE288-AB4D-47DC-80C2-59C4422BD5FA}"/>
              </a:ext>
            </a:extLst>
          </p:cNvPr>
          <p:cNvGrpSpPr/>
          <p:nvPr/>
        </p:nvGrpSpPr>
        <p:grpSpPr>
          <a:xfrm>
            <a:off x="5599635" y="236563"/>
            <a:ext cx="2283840" cy="511920"/>
            <a:chOff x="5599635" y="236563"/>
            <a:chExt cx="2283840" cy="5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4C7F487-EDD6-41ED-9A2F-12683D1E5E22}"/>
                    </a:ext>
                  </a:extLst>
                </p14:cNvPr>
                <p14:cNvContentPartPr/>
                <p14:nvPr/>
              </p14:nvContentPartPr>
              <p14:xfrm>
                <a:off x="5599635" y="236563"/>
                <a:ext cx="218520" cy="279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4C7F487-EDD6-41ED-9A2F-12683D1E5E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81605" y="218586"/>
                  <a:ext cx="254219" cy="314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C07572-3527-4BA3-8F69-D24C545269FF}"/>
                    </a:ext>
                  </a:extLst>
                </p14:cNvPr>
                <p14:cNvContentPartPr/>
                <p14:nvPr/>
              </p14:nvContentPartPr>
              <p14:xfrm>
                <a:off x="5902035" y="397843"/>
                <a:ext cx="619200" cy="140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C07572-3527-4BA3-8F69-D24C545269F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84035" y="379843"/>
                  <a:ext cx="654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03B7E77-5DA8-4234-B3FD-30322CF41FCA}"/>
                    </a:ext>
                  </a:extLst>
                </p14:cNvPr>
                <p14:cNvContentPartPr/>
                <p14:nvPr/>
              </p14:nvContentPartPr>
              <p14:xfrm>
                <a:off x="6568755" y="415123"/>
                <a:ext cx="123120" cy="333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03B7E77-5DA8-4234-B3FD-30322CF41F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50755" y="397123"/>
                  <a:ext cx="1587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223C19F-77CE-46DA-8841-4843C12FEBB2}"/>
                    </a:ext>
                  </a:extLst>
                </p14:cNvPr>
                <p14:cNvContentPartPr/>
                <p14:nvPr/>
              </p14:nvContentPartPr>
              <p14:xfrm>
                <a:off x="6712755" y="366883"/>
                <a:ext cx="1170720" cy="227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223C19F-77CE-46DA-8841-4843C12FEB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94755" y="348883"/>
                  <a:ext cx="120636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18891C-8A59-4697-B1FE-D00C3727DA8C}"/>
              </a:ext>
            </a:extLst>
          </p:cNvPr>
          <p:cNvGrpSpPr/>
          <p:nvPr/>
        </p:nvGrpSpPr>
        <p:grpSpPr>
          <a:xfrm>
            <a:off x="8237355" y="292363"/>
            <a:ext cx="2573280" cy="542160"/>
            <a:chOff x="8237355" y="292363"/>
            <a:chExt cx="2573280" cy="54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56506CF-0688-4D41-BD16-8C559BACA24F}"/>
                    </a:ext>
                  </a:extLst>
                </p14:cNvPr>
                <p14:cNvContentPartPr/>
                <p14:nvPr/>
              </p14:nvContentPartPr>
              <p14:xfrm>
                <a:off x="8237355" y="418723"/>
                <a:ext cx="457200" cy="160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56506CF-0688-4D41-BD16-8C559BACA24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19355" y="400723"/>
                  <a:ext cx="492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0CFF235-B7F6-4FDC-9C9A-D39B8F8DB640}"/>
                    </a:ext>
                  </a:extLst>
                </p14:cNvPr>
                <p14:cNvContentPartPr/>
                <p14:nvPr/>
              </p14:nvContentPartPr>
              <p14:xfrm>
                <a:off x="8850075" y="459403"/>
                <a:ext cx="194400" cy="375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0CFF235-B7F6-4FDC-9C9A-D39B8F8DB6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32075" y="441403"/>
                  <a:ext cx="2300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1B31A88-BA06-48AA-8C30-AE13364A9619}"/>
                    </a:ext>
                  </a:extLst>
                </p14:cNvPr>
                <p14:cNvContentPartPr/>
                <p14:nvPr/>
              </p14:nvContentPartPr>
              <p14:xfrm>
                <a:off x="9139875" y="333403"/>
                <a:ext cx="124920" cy="262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1B31A88-BA06-48AA-8C30-AE13364A961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21875" y="315428"/>
                  <a:ext cx="160560" cy="298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D3CE402-5CA8-4F7F-A063-61A8D19F0255}"/>
                    </a:ext>
                  </a:extLst>
                </p14:cNvPr>
                <p14:cNvContentPartPr/>
                <p14:nvPr/>
              </p14:nvContentPartPr>
              <p14:xfrm>
                <a:off x="9237075" y="343123"/>
                <a:ext cx="236160" cy="217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D3CE402-5CA8-4F7F-A063-61A8D19F02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19075" y="325123"/>
                  <a:ext cx="271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3327E78-0AA6-4139-AE5A-4516B1EA3AB3}"/>
                    </a:ext>
                  </a:extLst>
                </p14:cNvPr>
                <p14:cNvContentPartPr/>
                <p14:nvPr/>
              </p14:nvContentPartPr>
              <p14:xfrm>
                <a:off x="9527235" y="292363"/>
                <a:ext cx="417240" cy="311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3327E78-0AA6-4139-AE5A-4516B1EA3AB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09235" y="274363"/>
                  <a:ext cx="4528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45AEBA-CDF8-48CC-ABE3-80756D6A09D3}"/>
                    </a:ext>
                  </a:extLst>
                </p14:cNvPr>
                <p14:cNvContentPartPr/>
                <p14:nvPr/>
              </p14:nvContentPartPr>
              <p14:xfrm>
                <a:off x="10016115" y="470563"/>
                <a:ext cx="89640" cy="161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45AEBA-CDF8-48CC-ABE3-80756D6A09D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998115" y="452603"/>
                  <a:ext cx="125280" cy="196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E79DC13-8730-4045-9596-76EE14704ED8}"/>
                    </a:ext>
                  </a:extLst>
                </p14:cNvPr>
                <p14:cNvContentPartPr/>
                <p14:nvPr/>
              </p14:nvContentPartPr>
              <p14:xfrm>
                <a:off x="10113675" y="407923"/>
                <a:ext cx="603000" cy="266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E79DC13-8730-4045-9596-76EE14704ED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95686" y="389923"/>
                  <a:ext cx="638619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9B71C2C-9FF7-493F-93AA-DF9C556D829A}"/>
                    </a:ext>
                  </a:extLst>
                </p14:cNvPr>
                <p14:cNvContentPartPr/>
                <p14:nvPr/>
              </p14:nvContentPartPr>
              <p14:xfrm>
                <a:off x="10782195" y="495763"/>
                <a:ext cx="28440" cy="91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9B71C2C-9FF7-493F-93AA-DF9C556D829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764195" y="477763"/>
                  <a:ext cx="6408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33FA7C7-CB8A-4DB1-AABB-F57EBDE4E8E1}"/>
                  </a:ext>
                </a:extLst>
              </p14:cNvPr>
              <p14:cNvContentPartPr/>
              <p14:nvPr/>
            </p14:nvContentPartPr>
            <p14:xfrm>
              <a:off x="3184755" y="1514203"/>
              <a:ext cx="2880" cy="36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33FA7C7-CB8A-4DB1-AABB-F57EBDE4E8E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64184" y="1496203"/>
                <a:ext cx="43611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81FE10F-7700-4F53-B0BF-355E7D5385BC}"/>
              </a:ext>
            </a:extLst>
          </p:cNvPr>
          <p:cNvGrpSpPr/>
          <p:nvPr/>
        </p:nvGrpSpPr>
        <p:grpSpPr>
          <a:xfrm>
            <a:off x="5668035" y="1462003"/>
            <a:ext cx="2721240" cy="801720"/>
            <a:chOff x="5668035" y="1462003"/>
            <a:chExt cx="2721240" cy="80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A2577D8-285E-4D2E-BC31-67AE195498D3}"/>
                    </a:ext>
                  </a:extLst>
                </p14:cNvPr>
                <p14:cNvContentPartPr/>
                <p14:nvPr/>
              </p14:nvContentPartPr>
              <p14:xfrm>
                <a:off x="5906715" y="1629043"/>
                <a:ext cx="72720" cy="336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A2577D8-285E-4D2E-BC31-67AE195498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88715" y="1611043"/>
                  <a:ext cx="1083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2008DFA-2FBC-4DD1-9CE9-48317D3BBE78}"/>
                    </a:ext>
                  </a:extLst>
                </p14:cNvPr>
                <p14:cNvContentPartPr/>
                <p14:nvPr/>
              </p14:nvContentPartPr>
              <p14:xfrm>
                <a:off x="5935515" y="1689883"/>
                <a:ext cx="144000" cy="216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2008DFA-2FBC-4DD1-9CE9-48317D3BBE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17560" y="1671883"/>
                  <a:ext cx="179551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7762346-5C49-42A0-A651-2F2C685161EC}"/>
                    </a:ext>
                  </a:extLst>
                </p14:cNvPr>
                <p14:cNvContentPartPr/>
                <p14:nvPr/>
              </p14:nvContentPartPr>
              <p14:xfrm>
                <a:off x="6189675" y="1803283"/>
                <a:ext cx="189000" cy="260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7762346-5C49-42A0-A651-2F2C685161E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71641" y="1785283"/>
                  <a:ext cx="224708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8692704-37D6-4176-803B-8362D8B29ED1}"/>
                    </a:ext>
                  </a:extLst>
                </p14:cNvPr>
                <p14:cNvContentPartPr/>
                <p14:nvPr/>
              </p14:nvContentPartPr>
              <p14:xfrm>
                <a:off x="6562635" y="1804363"/>
                <a:ext cx="128520" cy="141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8692704-37D6-4176-803B-8362D8B29ED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44635" y="1786317"/>
                  <a:ext cx="164160" cy="177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71CB004-534E-4A85-934E-27AE598236D2}"/>
                    </a:ext>
                  </a:extLst>
                </p14:cNvPr>
                <p14:cNvContentPartPr/>
                <p14:nvPr/>
              </p14:nvContentPartPr>
              <p14:xfrm>
                <a:off x="6556515" y="1824883"/>
                <a:ext cx="128520" cy="1537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71CB004-534E-4A85-934E-27AE598236D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38515" y="1806883"/>
                  <a:ext cx="164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F55379C-1A02-491C-8DBA-B6C57075A44E}"/>
                    </a:ext>
                  </a:extLst>
                </p14:cNvPr>
                <p14:cNvContentPartPr/>
                <p14:nvPr/>
              </p14:nvContentPartPr>
              <p14:xfrm>
                <a:off x="6910395" y="1702123"/>
                <a:ext cx="25920" cy="246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F55379C-1A02-491C-8DBA-B6C57075A44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92395" y="1684123"/>
                  <a:ext cx="61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8F92D85-731F-4745-B39C-A5BDB2594721}"/>
                    </a:ext>
                  </a:extLst>
                </p14:cNvPr>
                <p14:cNvContentPartPr/>
                <p14:nvPr/>
              </p14:nvContentPartPr>
              <p14:xfrm>
                <a:off x="6911115" y="1710763"/>
                <a:ext cx="104400" cy="178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8F92D85-731F-4745-B39C-A5BDB259472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93115" y="1692763"/>
                  <a:ext cx="140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7297670-4805-459C-93AA-9BB0F43785BA}"/>
                    </a:ext>
                  </a:extLst>
                </p14:cNvPr>
                <p14:cNvContentPartPr/>
                <p14:nvPr/>
              </p14:nvContentPartPr>
              <p14:xfrm>
                <a:off x="7062675" y="1779523"/>
                <a:ext cx="88920" cy="260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7297670-4805-459C-93AA-9BB0F43785B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44675" y="1761548"/>
                  <a:ext cx="124560" cy="296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41701A0-AC22-4C5E-A577-6DD1491BAC93}"/>
                    </a:ext>
                  </a:extLst>
                </p14:cNvPr>
                <p14:cNvContentPartPr/>
                <p14:nvPr/>
              </p14:nvContentPartPr>
              <p14:xfrm>
                <a:off x="7292355" y="1853683"/>
                <a:ext cx="168120" cy="41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41701A0-AC22-4C5E-A577-6DD1491BAC9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74355" y="1835683"/>
                  <a:ext cx="203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7DFD9A9-64B4-4456-9049-AA3EEF486EF4}"/>
                    </a:ext>
                  </a:extLst>
                </p14:cNvPr>
                <p14:cNvContentPartPr/>
                <p14:nvPr/>
              </p14:nvContentPartPr>
              <p14:xfrm>
                <a:off x="7305315" y="1895803"/>
                <a:ext cx="264600" cy="42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7DFD9A9-64B4-4456-9049-AA3EEF486EF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87315" y="1877953"/>
                  <a:ext cx="300240" cy="78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528AC53-7B75-4809-8F9A-00897DC374E2}"/>
                    </a:ext>
                  </a:extLst>
                </p14:cNvPr>
                <p14:cNvContentPartPr/>
                <p14:nvPr/>
              </p14:nvContentPartPr>
              <p14:xfrm>
                <a:off x="7714275" y="1764763"/>
                <a:ext cx="184680" cy="230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528AC53-7B75-4809-8F9A-00897DC374E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96275" y="1746735"/>
                  <a:ext cx="220320" cy="265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8CD7390-A598-46C7-8AAD-60558856DCE0}"/>
                    </a:ext>
                  </a:extLst>
                </p14:cNvPr>
                <p14:cNvContentPartPr/>
                <p14:nvPr/>
              </p14:nvContentPartPr>
              <p14:xfrm>
                <a:off x="7914435" y="1870603"/>
                <a:ext cx="84960" cy="142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8CD7390-A598-46C7-8AAD-60558856DCE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96435" y="1852603"/>
                  <a:ext cx="120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71CF43B-D91D-4917-B43C-7849F3093A77}"/>
                    </a:ext>
                  </a:extLst>
                </p14:cNvPr>
                <p14:cNvContentPartPr/>
                <p14:nvPr/>
              </p14:nvContentPartPr>
              <p14:xfrm>
                <a:off x="8054835" y="1855483"/>
                <a:ext cx="181800" cy="127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71CF43B-D91D-4917-B43C-7849F3093A7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36835" y="1837483"/>
                  <a:ext cx="217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6392694-3DEC-435C-818D-716921388AE8}"/>
                    </a:ext>
                  </a:extLst>
                </p14:cNvPr>
                <p14:cNvContentPartPr/>
                <p14:nvPr/>
              </p14:nvContentPartPr>
              <p14:xfrm>
                <a:off x="5668035" y="1462003"/>
                <a:ext cx="2721240" cy="8017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6392694-3DEC-435C-818D-716921388AE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50033" y="1443995"/>
                  <a:ext cx="2756885" cy="837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CC04738-DF1D-4191-AE34-735DE69663B7}"/>
                    </a:ext>
                  </a:extLst>
                </p14:cNvPr>
                <p14:cNvContentPartPr/>
                <p14:nvPr/>
              </p14:nvContentPartPr>
              <p14:xfrm>
                <a:off x="6273195" y="1813723"/>
                <a:ext cx="27360" cy="150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CC04738-DF1D-4191-AE34-735DE69663B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54955" y="1795723"/>
                  <a:ext cx="63475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A2E25DF6-BF5A-4264-8349-82B542E5898B}"/>
                  </a:ext>
                </a:extLst>
              </p14:cNvPr>
              <p14:cNvContentPartPr/>
              <p14:nvPr/>
            </p14:nvContentPartPr>
            <p14:xfrm>
              <a:off x="223035" y="3172723"/>
              <a:ext cx="9000" cy="432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A2E25DF6-BF5A-4264-8349-82B542E5898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5035" y="3154723"/>
                <a:ext cx="44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F8D5AEB-D65E-4E39-81E8-7B28CE6924D8}"/>
                  </a:ext>
                </a:extLst>
              </p14:cNvPr>
              <p14:cNvContentPartPr/>
              <p14:nvPr/>
            </p14:nvContentPartPr>
            <p14:xfrm>
              <a:off x="166155" y="1631563"/>
              <a:ext cx="13320" cy="2052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F8D5AEB-D65E-4E39-81E8-7B28CE6924D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48155" y="1613873"/>
                <a:ext cx="48960" cy="55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53214186-7A59-4ECB-BB94-0569CDDE38C5}"/>
                  </a:ext>
                </a:extLst>
              </p14:cNvPr>
              <p14:cNvContentPartPr/>
              <p14:nvPr/>
            </p14:nvContentPartPr>
            <p14:xfrm>
              <a:off x="4605315" y="1982203"/>
              <a:ext cx="471240" cy="4248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53214186-7A59-4ECB-BB94-0569CDDE38C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87315" y="1964203"/>
                <a:ext cx="5068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7F00925-0D29-4C6F-89E6-B9502A9F9C09}"/>
                  </a:ext>
                </a:extLst>
              </p14:cNvPr>
              <p14:cNvContentPartPr/>
              <p14:nvPr/>
            </p14:nvContentPartPr>
            <p14:xfrm>
              <a:off x="4602435" y="1982563"/>
              <a:ext cx="521640" cy="3420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7F00925-0D29-4C6F-89E6-B9502A9F9C0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566460" y="1910563"/>
                <a:ext cx="593231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DC72C8BF-B8B2-42B8-B7DD-3D131EC6B811}"/>
                  </a:ext>
                </a:extLst>
              </p14:cNvPr>
              <p14:cNvContentPartPr/>
              <p14:nvPr/>
            </p14:nvContentPartPr>
            <p14:xfrm>
              <a:off x="423195" y="1232683"/>
              <a:ext cx="720" cy="324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DC72C8BF-B8B2-42B8-B7DD-3D131EC6B81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7195" y="1160683"/>
                <a:ext cx="723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019818A8-A4C6-4F12-B9E8-DE0C6D90A08B}"/>
                  </a:ext>
                </a:extLst>
              </p14:cNvPr>
              <p14:cNvContentPartPr/>
              <p14:nvPr/>
            </p14:nvContentPartPr>
            <p14:xfrm>
              <a:off x="474675" y="1184083"/>
              <a:ext cx="4392000" cy="7657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019818A8-A4C6-4F12-B9E8-DE0C6D90A0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8675" y="1112083"/>
                <a:ext cx="4463640" cy="90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850617E-3C1C-449C-86F8-AA915E50CCDD}"/>
                  </a:ext>
                </a:extLst>
              </p14:cNvPr>
              <p14:cNvContentPartPr/>
              <p14:nvPr/>
            </p14:nvContentPartPr>
            <p14:xfrm>
              <a:off x="249675" y="1224403"/>
              <a:ext cx="4645080" cy="81216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850617E-3C1C-449C-86F8-AA915E50CCD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13675" y="1152403"/>
                <a:ext cx="4716720" cy="9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62761EA0-BF75-4BB1-87FC-9725385628A2}"/>
                  </a:ext>
                </a:extLst>
              </p14:cNvPr>
              <p14:cNvContentPartPr/>
              <p14:nvPr/>
            </p14:nvContentPartPr>
            <p14:xfrm>
              <a:off x="6857835" y="2062483"/>
              <a:ext cx="346680" cy="504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62761EA0-BF75-4BB1-87FC-9725385628A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821835" y="1990483"/>
                <a:ext cx="418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19550D58-5748-4E74-8EF0-18A260C28FCF}"/>
                  </a:ext>
                </a:extLst>
              </p14:cNvPr>
              <p14:cNvContentPartPr/>
              <p14:nvPr/>
            </p14:nvContentPartPr>
            <p14:xfrm>
              <a:off x="390435" y="3001363"/>
              <a:ext cx="2880" cy="216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19550D58-5748-4E74-8EF0-18A260C28FC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2435" y="2983363"/>
                <a:ext cx="3852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C3823E5-7DFF-4F61-91A6-3F44B0B45ADF}"/>
              </a:ext>
            </a:extLst>
          </p:cNvPr>
          <p:cNvGrpSpPr/>
          <p:nvPr/>
        </p:nvGrpSpPr>
        <p:grpSpPr>
          <a:xfrm>
            <a:off x="564675" y="795643"/>
            <a:ext cx="10980000" cy="2015280"/>
            <a:chOff x="564675" y="795643"/>
            <a:chExt cx="10980000" cy="20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D8E3238-F21D-41B7-B33E-86D2A6C17867}"/>
                    </a:ext>
                  </a:extLst>
                </p14:cNvPr>
                <p14:cNvContentPartPr/>
                <p14:nvPr/>
              </p14:nvContentPartPr>
              <p14:xfrm>
                <a:off x="682035" y="1403683"/>
                <a:ext cx="18720" cy="18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D8E3238-F21D-41B7-B33E-86D2A6C1786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4035" y="1385683"/>
                  <a:ext cx="54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3E7C1E-D29E-43A5-8B51-214E32DAD3AF}"/>
                    </a:ext>
                  </a:extLst>
                </p14:cNvPr>
                <p14:cNvContentPartPr/>
                <p14:nvPr/>
              </p14:nvContentPartPr>
              <p14:xfrm>
                <a:off x="2158395" y="795643"/>
                <a:ext cx="344520" cy="318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3E7C1E-D29E-43A5-8B51-214E32DAD3A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40395" y="777623"/>
                  <a:ext cx="380160" cy="35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427ACF1-AD1C-4BE8-B53B-23003EF73AE5}"/>
                    </a:ext>
                  </a:extLst>
                </p14:cNvPr>
                <p14:cNvContentPartPr/>
                <p14:nvPr/>
              </p14:nvContentPartPr>
              <p14:xfrm>
                <a:off x="2450715" y="808963"/>
                <a:ext cx="74160" cy="271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427ACF1-AD1C-4BE8-B53B-23003EF73AE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32715" y="790963"/>
                  <a:ext cx="1098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3AF9D2E-0172-421C-B8AA-7EFBABB3F8E6}"/>
                    </a:ext>
                  </a:extLst>
                </p14:cNvPr>
                <p14:cNvContentPartPr/>
                <p14:nvPr/>
              </p14:nvContentPartPr>
              <p14:xfrm>
                <a:off x="2602635" y="812203"/>
                <a:ext cx="190800" cy="255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3AF9D2E-0172-421C-B8AA-7EFBABB3F8E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84635" y="794203"/>
                  <a:ext cx="226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38B5C39-9E6D-4310-B04E-24BC7559E027}"/>
                    </a:ext>
                  </a:extLst>
                </p14:cNvPr>
                <p14:cNvContentPartPr/>
                <p14:nvPr/>
              </p14:nvContentPartPr>
              <p14:xfrm>
                <a:off x="2735835" y="999763"/>
                <a:ext cx="166320" cy="44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38B5C39-9E6D-4310-B04E-24BC7559E02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717835" y="981763"/>
                  <a:ext cx="201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787AA17-FBD2-4F17-B823-1D96C96FE538}"/>
                    </a:ext>
                  </a:extLst>
                </p14:cNvPr>
                <p14:cNvContentPartPr/>
                <p14:nvPr/>
              </p14:nvContentPartPr>
              <p14:xfrm>
                <a:off x="2910435" y="1010203"/>
                <a:ext cx="148320" cy="186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787AA17-FBD2-4F17-B823-1D96C96FE53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92479" y="992168"/>
                  <a:ext cx="183874" cy="221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3C4981-424B-40B6-B9CA-76ECCB27B4C3}"/>
                    </a:ext>
                  </a:extLst>
                </p14:cNvPr>
                <p14:cNvContentPartPr/>
                <p14:nvPr/>
              </p14:nvContentPartPr>
              <p14:xfrm>
                <a:off x="3180075" y="864043"/>
                <a:ext cx="92880" cy="363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3C4981-424B-40B6-B9CA-76ECCB27B4C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62075" y="846061"/>
                  <a:ext cx="128520" cy="398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F19230C-5A6B-4784-9EA7-A395DD51D095}"/>
                    </a:ext>
                  </a:extLst>
                </p14:cNvPr>
                <p14:cNvContentPartPr/>
                <p14:nvPr/>
              </p14:nvContentPartPr>
              <p14:xfrm>
                <a:off x="3441075" y="962323"/>
                <a:ext cx="221400" cy="237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F19230C-5A6B-4784-9EA7-A395DD51D09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23075" y="944323"/>
                  <a:ext cx="257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C2C3A82-2E28-4EBB-A886-3B430E8337CD}"/>
                    </a:ext>
                  </a:extLst>
                </p14:cNvPr>
                <p14:cNvContentPartPr/>
                <p14:nvPr/>
              </p14:nvContentPartPr>
              <p14:xfrm>
                <a:off x="3654195" y="971683"/>
                <a:ext cx="63000" cy="223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C2C3A82-2E28-4EBB-A886-3B430E8337C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36092" y="953654"/>
                  <a:ext cx="98845" cy="259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B3E3AD4-A083-4FCF-BE98-934F36610A50}"/>
                    </a:ext>
                  </a:extLst>
                </p14:cNvPr>
                <p14:cNvContentPartPr/>
                <p14:nvPr/>
              </p14:nvContentPartPr>
              <p14:xfrm>
                <a:off x="3813675" y="945043"/>
                <a:ext cx="165240" cy="252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B3E3AD4-A083-4FCF-BE98-934F36610A5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95675" y="927017"/>
                  <a:ext cx="200880" cy="288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98783B2-331F-46D7-B537-12389A955E3D}"/>
                    </a:ext>
                  </a:extLst>
                </p14:cNvPr>
                <p14:cNvContentPartPr/>
                <p14:nvPr/>
              </p14:nvContentPartPr>
              <p14:xfrm>
                <a:off x="3895035" y="1138723"/>
                <a:ext cx="188280" cy="23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98783B2-331F-46D7-B537-12389A955E3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877035" y="1120723"/>
                  <a:ext cx="223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D59EE0F-E68C-4256-949C-C4B6329997EF}"/>
                    </a:ext>
                  </a:extLst>
                </p14:cNvPr>
                <p14:cNvContentPartPr/>
                <p14:nvPr/>
              </p14:nvContentPartPr>
              <p14:xfrm>
                <a:off x="4092315" y="1135483"/>
                <a:ext cx="109800" cy="174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D59EE0F-E68C-4256-949C-C4B6329997E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074315" y="1117483"/>
                  <a:ext cx="145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837F182-AFFA-499B-BD51-83936A5F9E6D}"/>
                    </a:ext>
                  </a:extLst>
                </p14:cNvPr>
                <p14:cNvContentPartPr/>
                <p14:nvPr/>
              </p14:nvContentPartPr>
              <p14:xfrm>
                <a:off x="4335675" y="1008403"/>
                <a:ext cx="104040" cy="125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837F182-AFFA-499B-BD51-83936A5F9E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17675" y="990403"/>
                  <a:ext cx="139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22071FA-4539-4AAE-8C23-0FCBC1495919}"/>
                    </a:ext>
                  </a:extLst>
                </p14:cNvPr>
                <p14:cNvContentPartPr/>
                <p14:nvPr/>
              </p14:nvContentPartPr>
              <p14:xfrm>
                <a:off x="4043715" y="1123603"/>
                <a:ext cx="154440" cy="189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22071FA-4539-4AAE-8C23-0FCBC149591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25715" y="1105637"/>
                  <a:ext cx="190080" cy="224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6303413-2731-4DBF-B2C0-B66F58B819B2}"/>
                    </a:ext>
                  </a:extLst>
                </p14:cNvPr>
                <p14:cNvContentPartPr/>
                <p14:nvPr/>
              </p14:nvContentPartPr>
              <p14:xfrm>
                <a:off x="4130115" y="1161763"/>
                <a:ext cx="25200" cy="178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6303413-2731-4DBF-B2C0-B66F58B819B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112115" y="1143763"/>
                  <a:ext cx="60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714D895-F722-4A06-93E6-356B9F0CDD78}"/>
                    </a:ext>
                  </a:extLst>
                </p14:cNvPr>
                <p14:cNvContentPartPr/>
                <p14:nvPr/>
              </p14:nvContentPartPr>
              <p14:xfrm>
                <a:off x="4337475" y="949723"/>
                <a:ext cx="329040" cy="307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714D895-F722-4A06-93E6-356B9F0CDD7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19475" y="931723"/>
                  <a:ext cx="3646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18BA3CE-FB79-4704-B713-8590CA86F18F}"/>
                    </a:ext>
                  </a:extLst>
                </p14:cNvPr>
                <p14:cNvContentPartPr/>
                <p14:nvPr/>
              </p14:nvContentPartPr>
              <p14:xfrm>
                <a:off x="5104275" y="842443"/>
                <a:ext cx="143280" cy="439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18BA3CE-FB79-4704-B713-8590CA86F18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86230" y="824443"/>
                  <a:ext cx="17901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9D68AC9-9402-47CF-851D-C616C0D74DBE}"/>
                    </a:ext>
                  </a:extLst>
                </p14:cNvPr>
                <p14:cNvContentPartPr/>
                <p14:nvPr/>
              </p14:nvContentPartPr>
              <p14:xfrm>
                <a:off x="5481915" y="1031083"/>
                <a:ext cx="997920" cy="254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9D68AC9-9402-47CF-851D-C616C0D74DB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63921" y="1013083"/>
                  <a:ext cx="1033547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2AA4DB3-F0CB-4397-9427-D59E803A7CFD}"/>
                    </a:ext>
                  </a:extLst>
                </p14:cNvPr>
                <p14:cNvContentPartPr/>
                <p14:nvPr/>
              </p14:nvContentPartPr>
              <p14:xfrm>
                <a:off x="6556515" y="1135483"/>
                <a:ext cx="9000" cy="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2AA4DB3-F0CB-4397-9427-D59E803A7CF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38515" y="1117483"/>
                  <a:ext cx="44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13792A9-B293-4B4B-8776-282DF18939B0}"/>
                    </a:ext>
                  </a:extLst>
                </p14:cNvPr>
                <p14:cNvContentPartPr/>
                <p14:nvPr/>
              </p14:nvContentPartPr>
              <p14:xfrm>
                <a:off x="6535995" y="1105603"/>
                <a:ext cx="435960" cy="419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13792A9-B293-4B4B-8776-282DF18939B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517995" y="1087603"/>
                  <a:ext cx="4716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ECFF217-4329-4ACE-9777-96622BA9D6D4}"/>
                    </a:ext>
                  </a:extLst>
                </p14:cNvPr>
                <p14:cNvContentPartPr/>
                <p14:nvPr/>
              </p14:nvContentPartPr>
              <p14:xfrm>
                <a:off x="7006515" y="1051603"/>
                <a:ext cx="282240" cy="228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ECFF217-4329-4ACE-9777-96622BA9D6D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988515" y="1033603"/>
                  <a:ext cx="3178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A2D3581-8F50-4851-88D5-173770488B12}"/>
                    </a:ext>
                  </a:extLst>
                </p14:cNvPr>
                <p14:cNvContentPartPr/>
                <p14:nvPr/>
              </p14:nvContentPartPr>
              <p14:xfrm>
                <a:off x="7426635" y="940363"/>
                <a:ext cx="205200" cy="467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A2D3581-8F50-4851-88D5-173770488B1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408603" y="922363"/>
                  <a:ext cx="240903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0B1511E-0EC4-4B4F-AF76-B8C3AF80306C}"/>
                    </a:ext>
                  </a:extLst>
                </p14:cNvPr>
                <p14:cNvContentPartPr/>
                <p14:nvPr/>
              </p14:nvContentPartPr>
              <p14:xfrm>
                <a:off x="7813635" y="1145923"/>
                <a:ext cx="877320" cy="203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0B1511E-0EC4-4B4F-AF76-B8C3AF80306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95635" y="1127923"/>
                  <a:ext cx="912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2ADEEF6-298E-4F32-B6E8-2E68A8896100}"/>
                    </a:ext>
                  </a:extLst>
                </p14:cNvPr>
                <p14:cNvContentPartPr/>
                <p14:nvPr/>
              </p14:nvContentPartPr>
              <p14:xfrm>
                <a:off x="8744235" y="1219363"/>
                <a:ext cx="689760" cy="352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2ADEEF6-298E-4F32-B6E8-2E68A889610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726235" y="1201363"/>
                  <a:ext cx="7254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098D36A-BE0A-4306-ADF9-BF4576BD908A}"/>
                    </a:ext>
                  </a:extLst>
                </p14:cNvPr>
                <p14:cNvContentPartPr/>
                <p14:nvPr/>
              </p14:nvContentPartPr>
              <p14:xfrm>
                <a:off x="9780315" y="1149163"/>
                <a:ext cx="404280" cy="258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098D36A-BE0A-4306-ADF9-BF4576BD908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62315" y="1131163"/>
                  <a:ext cx="4399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4B31D1F-D227-4AE7-A825-D6F1195EB036}"/>
                    </a:ext>
                  </a:extLst>
                </p14:cNvPr>
                <p14:cNvContentPartPr/>
                <p14:nvPr/>
              </p14:nvContentPartPr>
              <p14:xfrm>
                <a:off x="10216275" y="1312243"/>
                <a:ext cx="116280" cy="96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4B31D1F-D227-4AE7-A825-D6F1195EB03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198275" y="1294243"/>
                  <a:ext cx="151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44F69FE-0D91-44D0-BB60-5BBE12AB39F4}"/>
                    </a:ext>
                  </a:extLst>
                </p14:cNvPr>
                <p14:cNvContentPartPr/>
                <p14:nvPr/>
              </p14:nvContentPartPr>
              <p14:xfrm>
                <a:off x="10356315" y="1284163"/>
                <a:ext cx="559080" cy="161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44F69FE-0D91-44D0-BB60-5BBE12AB39F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38315" y="1266123"/>
                  <a:ext cx="594720" cy="1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6B6E066-8425-4752-873A-C07A9353C00E}"/>
                    </a:ext>
                  </a:extLst>
                </p14:cNvPr>
                <p14:cNvContentPartPr/>
                <p14:nvPr/>
              </p14:nvContentPartPr>
              <p14:xfrm>
                <a:off x="10483755" y="1054123"/>
                <a:ext cx="187920" cy="202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6B6E066-8425-4752-873A-C07A9353C00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65755" y="1036123"/>
                  <a:ext cx="223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2A63AB1-98F1-432F-9F94-005A7DDD941A}"/>
                    </a:ext>
                  </a:extLst>
                </p14:cNvPr>
                <p14:cNvContentPartPr/>
                <p14:nvPr/>
              </p14:nvContentPartPr>
              <p14:xfrm>
                <a:off x="10955715" y="1045843"/>
                <a:ext cx="137160" cy="504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2A63AB1-98F1-432F-9F94-005A7DDD941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937715" y="1027843"/>
                  <a:ext cx="17280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8F9BA72-8EA3-447B-97F2-3600BE249334}"/>
                    </a:ext>
                  </a:extLst>
                </p14:cNvPr>
                <p14:cNvContentPartPr/>
                <p14:nvPr/>
              </p14:nvContentPartPr>
              <p14:xfrm>
                <a:off x="587355" y="2172283"/>
                <a:ext cx="34920" cy="380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8F9BA72-8EA3-447B-97F2-3600BE24933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9355" y="2154300"/>
                  <a:ext cx="70560" cy="416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594198B-2910-4CD2-81A0-0EFB098DC752}"/>
                    </a:ext>
                  </a:extLst>
                </p14:cNvPr>
                <p14:cNvContentPartPr/>
                <p14:nvPr/>
              </p14:nvContentPartPr>
              <p14:xfrm>
                <a:off x="596355" y="2214043"/>
                <a:ext cx="184680" cy="264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594198B-2910-4CD2-81A0-0EFB098DC75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8355" y="2196043"/>
                  <a:ext cx="2203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7C8FB5F-58A2-439E-AFF3-30CB4E3CDE0E}"/>
                    </a:ext>
                  </a:extLst>
                </p14:cNvPr>
                <p14:cNvContentPartPr/>
                <p14:nvPr/>
              </p14:nvContentPartPr>
              <p14:xfrm>
                <a:off x="762315" y="2233483"/>
                <a:ext cx="49320" cy="256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7C8FB5F-58A2-439E-AFF3-30CB4E3CDE0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44315" y="2215483"/>
                  <a:ext cx="84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E35B350-0845-49A7-B096-2AA7CAB99926}"/>
                    </a:ext>
                  </a:extLst>
                </p14:cNvPr>
                <p14:cNvContentPartPr/>
                <p14:nvPr/>
              </p14:nvContentPartPr>
              <p14:xfrm>
                <a:off x="888315" y="2204323"/>
                <a:ext cx="54720" cy="289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E35B350-0845-49A7-B096-2AA7CAB9992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70315" y="2186323"/>
                  <a:ext cx="903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3D9C27D-E553-48C5-8CE1-CA99F102911B}"/>
                    </a:ext>
                  </a:extLst>
                </p14:cNvPr>
                <p14:cNvContentPartPr/>
                <p14:nvPr/>
              </p14:nvContentPartPr>
              <p14:xfrm>
                <a:off x="991635" y="2255803"/>
                <a:ext cx="135720" cy="277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3D9C27D-E553-48C5-8CE1-CA99F102911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73683" y="2237803"/>
                  <a:ext cx="171266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FFA5BED-62E1-4C87-840F-F30D643BDC1E}"/>
                    </a:ext>
                  </a:extLst>
                </p14:cNvPr>
                <p14:cNvContentPartPr/>
                <p14:nvPr/>
              </p14:nvContentPartPr>
              <p14:xfrm>
                <a:off x="1146795" y="2405563"/>
                <a:ext cx="146520" cy="199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FFA5BED-62E1-4C87-840F-F30D643BDC1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28795" y="2387563"/>
                  <a:ext cx="182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631C870-1C41-44FC-8EF5-F063C4679D5F}"/>
                    </a:ext>
                  </a:extLst>
                </p14:cNvPr>
                <p14:cNvContentPartPr/>
                <p14:nvPr/>
              </p14:nvContentPartPr>
              <p14:xfrm>
                <a:off x="602475" y="1930363"/>
                <a:ext cx="79560" cy="7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631C870-1C41-44FC-8EF5-F063C4679D5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4475" y="1912363"/>
                  <a:ext cx="115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3379A68-CD18-4729-84DA-C97507AEA4F2}"/>
                    </a:ext>
                  </a:extLst>
                </p14:cNvPr>
                <p14:cNvContentPartPr/>
                <p14:nvPr/>
              </p14:nvContentPartPr>
              <p14:xfrm>
                <a:off x="619755" y="1870243"/>
                <a:ext cx="81720" cy="240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3379A68-CD18-4729-84DA-C97507AEA4F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1755" y="1852243"/>
                  <a:ext cx="117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F2F65D6-1FFF-41A9-9807-46BB0CDC44E9}"/>
                    </a:ext>
                  </a:extLst>
                </p14:cNvPr>
                <p14:cNvContentPartPr/>
                <p14:nvPr/>
              </p14:nvContentPartPr>
              <p14:xfrm>
                <a:off x="1482315" y="2409523"/>
                <a:ext cx="269640" cy="12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F2F65D6-1FFF-41A9-9807-46BB0CDC44E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64339" y="2391523"/>
                  <a:ext cx="305232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7A17C88-6454-4432-8629-5F3DF54F7D64}"/>
                    </a:ext>
                  </a:extLst>
                </p14:cNvPr>
                <p14:cNvContentPartPr/>
                <p14:nvPr/>
              </p14:nvContentPartPr>
              <p14:xfrm>
                <a:off x="1567635" y="2343283"/>
                <a:ext cx="11520" cy="176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7A17C88-6454-4432-8629-5F3DF54F7D6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549054" y="2325320"/>
                  <a:ext cx="48310" cy="212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5B0FE0E-6FEA-4BE8-9103-683995C4C6EC}"/>
                    </a:ext>
                  </a:extLst>
                </p14:cNvPr>
                <p14:cNvContentPartPr/>
                <p14:nvPr/>
              </p14:nvContentPartPr>
              <p14:xfrm>
                <a:off x="1925115" y="2190643"/>
                <a:ext cx="49320" cy="293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5B0FE0E-6FEA-4BE8-9103-683995C4C6E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906983" y="2172643"/>
                  <a:ext cx="85222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8CF0ACC-0489-401B-B6B9-829395DFF52C}"/>
                    </a:ext>
                  </a:extLst>
                </p14:cNvPr>
                <p14:cNvContentPartPr/>
                <p14:nvPr/>
              </p14:nvContentPartPr>
              <p14:xfrm>
                <a:off x="2015115" y="2255443"/>
                <a:ext cx="45720" cy="276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8CF0ACC-0489-401B-B6B9-829395DFF52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97115" y="2237443"/>
                  <a:ext cx="81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154C393-BF7A-47EC-8209-77D4E317DF56}"/>
                    </a:ext>
                  </a:extLst>
                </p14:cNvPr>
                <p14:cNvContentPartPr/>
                <p14:nvPr/>
              </p14:nvContentPartPr>
              <p14:xfrm>
                <a:off x="2014395" y="2404123"/>
                <a:ext cx="88200" cy="57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154C393-BF7A-47EC-8209-77D4E317DF5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996395" y="2386123"/>
                  <a:ext cx="123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AEA1BAF-4859-444B-B399-287C9D1DFAF1}"/>
                    </a:ext>
                  </a:extLst>
                </p14:cNvPr>
                <p14:cNvContentPartPr/>
                <p14:nvPr/>
              </p14:nvContentPartPr>
              <p14:xfrm>
                <a:off x="2168115" y="2364523"/>
                <a:ext cx="227160" cy="160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AEA1BAF-4859-444B-B399-287C9D1DFAF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150115" y="2346523"/>
                  <a:ext cx="262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AB26D96-C999-40C6-B2F0-1592DEC2C505}"/>
                    </a:ext>
                  </a:extLst>
                </p14:cNvPr>
                <p14:cNvContentPartPr/>
                <p14:nvPr/>
              </p14:nvContentPartPr>
              <p14:xfrm>
                <a:off x="2566995" y="2273803"/>
                <a:ext cx="291960" cy="86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AB26D96-C999-40C6-B2F0-1592DEC2C50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548995" y="2255803"/>
                  <a:ext cx="327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B26E5D0-FE91-4086-998B-FAE0BB8727A0}"/>
                    </a:ext>
                  </a:extLst>
                </p14:cNvPr>
                <p14:cNvContentPartPr/>
                <p14:nvPr/>
              </p14:nvContentPartPr>
              <p14:xfrm>
                <a:off x="2584275" y="2483323"/>
                <a:ext cx="295920" cy="14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B26E5D0-FE91-4086-998B-FAE0BB8727A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566275" y="2465323"/>
                  <a:ext cx="331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8899B7F-E4E7-4555-8824-3934130650E3}"/>
                    </a:ext>
                  </a:extLst>
                </p14:cNvPr>
                <p14:cNvContentPartPr/>
                <p14:nvPr/>
              </p14:nvContentPartPr>
              <p14:xfrm>
                <a:off x="2597235" y="2507083"/>
                <a:ext cx="138600" cy="79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8899B7F-E4E7-4555-8824-3934130650E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579188" y="2489083"/>
                  <a:ext cx="174333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A7A0A41-D723-4F22-832E-B6A5268855FB}"/>
                    </a:ext>
                  </a:extLst>
                </p14:cNvPr>
                <p14:cNvContentPartPr/>
                <p14:nvPr/>
              </p14:nvContentPartPr>
              <p14:xfrm>
                <a:off x="3056235" y="2306563"/>
                <a:ext cx="283320" cy="280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A7A0A41-D723-4F22-832E-B6A5268855F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038235" y="2288563"/>
                  <a:ext cx="3189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0BC26CB-4BEA-4C2B-9432-A51D91093490}"/>
                    </a:ext>
                  </a:extLst>
                </p14:cNvPr>
                <p14:cNvContentPartPr/>
                <p14:nvPr/>
              </p14:nvContentPartPr>
              <p14:xfrm>
                <a:off x="3317595" y="2358403"/>
                <a:ext cx="67320" cy="203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0BC26CB-4BEA-4C2B-9432-A51D9109349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299595" y="2340403"/>
                  <a:ext cx="102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53750DD-8701-409A-908C-79D06B7F43BB}"/>
                    </a:ext>
                  </a:extLst>
                </p14:cNvPr>
                <p14:cNvContentPartPr/>
                <p14:nvPr/>
              </p14:nvContentPartPr>
              <p14:xfrm>
                <a:off x="3441075" y="2332843"/>
                <a:ext cx="173520" cy="254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53750DD-8701-409A-908C-79D06B7F43B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423075" y="2314843"/>
                  <a:ext cx="2091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7F2F3E9-D0FD-4F6B-8E16-C77C8E4A9928}"/>
                    </a:ext>
                  </a:extLst>
                </p14:cNvPr>
                <p14:cNvContentPartPr/>
                <p14:nvPr/>
              </p14:nvContentPartPr>
              <p14:xfrm>
                <a:off x="3522435" y="2520763"/>
                <a:ext cx="161280" cy="43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7F2F3E9-D0FD-4F6B-8E16-C77C8E4A992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504435" y="2502763"/>
                  <a:ext cx="196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88B527E-DC42-42DA-87D1-4E19D2F95C32}"/>
                    </a:ext>
                  </a:extLst>
                </p14:cNvPr>
                <p14:cNvContentPartPr/>
                <p14:nvPr/>
              </p14:nvContentPartPr>
              <p14:xfrm>
                <a:off x="3721515" y="2524723"/>
                <a:ext cx="100080" cy="142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88B527E-DC42-42DA-87D1-4E19D2F95C3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03515" y="2506677"/>
                  <a:ext cx="135720" cy="178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1AAEFBD-A173-4CB6-8029-CE269CE626AE}"/>
                    </a:ext>
                  </a:extLst>
                </p14:cNvPr>
                <p14:cNvContentPartPr/>
                <p14:nvPr/>
              </p14:nvContentPartPr>
              <p14:xfrm>
                <a:off x="3976395" y="2410963"/>
                <a:ext cx="171000" cy="186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1AAEFBD-A173-4CB6-8029-CE269CE626A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58395" y="2392928"/>
                  <a:ext cx="206640" cy="221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428E7B9-501F-4AEE-A919-03679D7DAEFE}"/>
                    </a:ext>
                  </a:extLst>
                </p14:cNvPr>
                <p14:cNvContentPartPr/>
                <p14:nvPr/>
              </p14:nvContentPartPr>
              <p14:xfrm>
                <a:off x="4323075" y="2370283"/>
                <a:ext cx="75960" cy="234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428E7B9-501F-4AEE-A919-03679D7DAEF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305160" y="2352283"/>
                  <a:ext cx="111432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C13C08C-5EE3-455F-B09D-B92EEAE33AFD}"/>
                    </a:ext>
                  </a:extLst>
                </p14:cNvPr>
                <p14:cNvContentPartPr/>
                <p14:nvPr/>
              </p14:nvContentPartPr>
              <p14:xfrm>
                <a:off x="4423155" y="2378923"/>
                <a:ext cx="132120" cy="230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C13C08C-5EE3-455F-B09D-B92EEAE33AF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05155" y="2360923"/>
                  <a:ext cx="167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514FC09-21DF-4AF8-8A99-E38A729C6BD7}"/>
                    </a:ext>
                  </a:extLst>
                </p14:cNvPr>
                <p14:cNvContentPartPr/>
                <p14:nvPr/>
              </p14:nvContentPartPr>
              <p14:xfrm>
                <a:off x="4619715" y="2539483"/>
                <a:ext cx="164880" cy="148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514FC09-21DF-4AF8-8A99-E38A729C6BD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01715" y="2521526"/>
                  <a:ext cx="200520" cy="184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544ACA9-3918-4A42-BA78-477F05F06630}"/>
                    </a:ext>
                  </a:extLst>
                </p14:cNvPr>
                <p14:cNvContentPartPr/>
                <p14:nvPr/>
              </p14:nvContentPartPr>
              <p14:xfrm>
                <a:off x="4779555" y="2597443"/>
                <a:ext cx="32040" cy="9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544ACA9-3918-4A42-BA78-477F05F0663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761555" y="2579443"/>
                  <a:ext cx="67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045682B-2D39-469B-96DF-7E84F70C16AF}"/>
                    </a:ext>
                  </a:extLst>
                </p14:cNvPr>
                <p14:cNvContentPartPr/>
                <p14:nvPr/>
              </p14:nvContentPartPr>
              <p14:xfrm>
                <a:off x="4759755" y="2507443"/>
                <a:ext cx="204120" cy="158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045682B-2D39-469B-96DF-7E84F70C16A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741755" y="2489443"/>
                  <a:ext cx="239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E15919B-B2A5-43DD-AEDA-32F3C769CB84}"/>
                    </a:ext>
                  </a:extLst>
                </p14:cNvPr>
                <p14:cNvContentPartPr/>
                <p14:nvPr/>
              </p14:nvContentPartPr>
              <p14:xfrm>
                <a:off x="4601355" y="2656483"/>
                <a:ext cx="184320" cy="1544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E15919B-B2A5-43DD-AEDA-32F3C769CB8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583355" y="2638483"/>
                  <a:ext cx="219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6F15B42-EA49-4F5C-A40E-14F2B4A769F4}"/>
                    </a:ext>
                  </a:extLst>
                </p14:cNvPr>
                <p14:cNvContentPartPr/>
                <p14:nvPr/>
              </p14:nvContentPartPr>
              <p14:xfrm>
                <a:off x="4919955" y="2260483"/>
                <a:ext cx="126000" cy="39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6F15B42-EA49-4F5C-A40E-14F2B4A769F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901903" y="2242483"/>
                  <a:ext cx="161742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851AF89-41BD-4CE3-8473-F6A46E485AF3}"/>
                    </a:ext>
                  </a:extLst>
                </p14:cNvPr>
                <p14:cNvContentPartPr/>
                <p14:nvPr/>
              </p14:nvContentPartPr>
              <p14:xfrm>
                <a:off x="4956675" y="2192803"/>
                <a:ext cx="8640" cy="230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851AF89-41BD-4CE3-8473-F6A46E485AF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938675" y="2174803"/>
                  <a:ext cx="44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AEECAE4-3A84-42C4-B698-E088BE17A269}"/>
                    </a:ext>
                  </a:extLst>
                </p14:cNvPr>
                <p14:cNvContentPartPr/>
                <p14:nvPr/>
              </p14:nvContentPartPr>
              <p14:xfrm>
                <a:off x="564675" y="1312063"/>
                <a:ext cx="235800" cy="338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AEECAE4-3A84-42C4-B698-E088BE17A26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6675" y="1294063"/>
                  <a:ext cx="2714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BADAFA1-CF88-4753-868E-58E35A4B8D47}"/>
                    </a:ext>
                  </a:extLst>
                </p14:cNvPr>
                <p14:cNvContentPartPr/>
                <p14:nvPr/>
              </p14:nvContentPartPr>
              <p14:xfrm>
                <a:off x="787875" y="1290463"/>
                <a:ext cx="64800" cy="3369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BADAFA1-CF88-4753-868E-58E35A4B8D4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69974" y="1272463"/>
                  <a:ext cx="100243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28AC9F2-00FE-470F-828A-61539451DF9D}"/>
                    </a:ext>
                  </a:extLst>
                </p14:cNvPr>
                <p14:cNvContentPartPr/>
                <p14:nvPr/>
              </p14:nvContentPartPr>
              <p14:xfrm>
                <a:off x="948435" y="1339063"/>
                <a:ext cx="223920" cy="310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28AC9F2-00FE-470F-828A-61539451DF9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0406" y="1321063"/>
                  <a:ext cx="259617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F18B674-56CC-423F-8B63-87A3852F366C}"/>
                    </a:ext>
                  </a:extLst>
                </p14:cNvPr>
                <p14:cNvContentPartPr/>
                <p14:nvPr/>
              </p14:nvContentPartPr>
              <p14:xfrm>
                <a:off x="1096755" y="1508263"/>
                <a:ext cx="102600" cy="54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F18B674-56CC-423F-8B63-87A3852F366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78755" y="1490263"/>
                  <a:ext cx="138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B501506-4A3F-4612-99AB-F7DD7AF609C1}"/>
                    </a:ext>
                  </a:extLst>
                </p14:cNvPr>
                <p14:cNvContentPartPr/>
                <p14:nvPr/>
              </p14:nvContentPartPr>
              <p14:xfrm>
                <a:off x="1274595" y="1533463"/>
                <a:ext cx="83520" cy="207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B501506-4A3F-4612-99AB-F7DD7AF609C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256517" y="1515463"/>
                  <a:ext cx="119314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769E3DD-C0E2-4378-810C-26B745F0BBC3}"/>
                    </a:ext>
                  </a:extLst>
                </p14:cNvPr>
                <p14:cNvContentPartPr/>
                <p14:nvPr/>
              </p14:nvContentPartPr>
              <p14:xfrm>
                <a:off x="1013595" y="1476943"/>
                <a:ext cx="192960" cy="25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769E3DD-C0E2-4378-810C-26B745F0BBC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5595" y="1459190"/>
                  <a:ext cx="228600" cy="61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A6210FD-8F44-48F4-845A-A89563CBDE8D}"/>
                    </a:ext>
                  </a:extLst>
                </p14:cNvPr>
                <p14:cNvContentPartPr/>
                <p14:nvPr/>
              </p14:nvContentPartPr>
              <p14:xfrm>
                <a:off x="1688955" y="1477663"/>
                <a:ext cx="144000" cy="32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A6210FD-8F44-48F4-845A-A89563CBDE8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670955" y="1459663"/>
                  <a:ext cx="179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8F5F05D-74BD-4F9B-98E3-CE34A88BDAC1}"/>
                    </a:ext>
                  </a:extLst>
                </p14:cNvPr>
                <p14:cNvContentPartPr/>
                <p14:nvPr/>
              </p14:nvContentPartPr>
              <p14:xfrm>
                <a:off x="1737555" y="1416463"/>
                <a:ext cx="87480" cy="216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8F5F05D-74BD-4F9B-98E3-CE34A88BDAC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719555" y="1398463"/>
                  <a:ext cx="123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4AFD31D-A7AD-4AE6-A614-0CD7C50C87E6}"/>
                    </a:ext>
                  </a:extLst>
                </p14:cNvPr>
                <p14:cNvContentPartPr/>
                <p14:nvPr/>
              </p14:nvContentPartPr>
              <p14:xfrm>
                <a:off x="2023755" y="1342303"/>
                <a:ext cx="71280" cy="295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4AFD31D-A7AD-4AE6-A614-0CD7C50C87E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005664" y="1324303"/>
                  <a:ext cx="107101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3E22DB9-E1C0-423A-B2B8-9144B6C138D2}"/>
                    </a:ext>
                  </a:extLst>
                </p14:cNvPr>
                <p14:cNvContentPartPr/>
                <p14:nvPr/>
              </p14:nvContentPartPr>
              <p14:xfrm>
                <a:off x="2164155" y="1377583"/>
                <a:ext cx="41760" cy="258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3E22DB9-E1C0-423A-B2B8-9144B6C138D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145998" y="1359583"/>
                  <a:ext cx="7771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6CCAD48-F7AC-400B-BFD8-1ACA2FFFB941}"/>
                    </a:ext>
                  </a:extLst>
                </p14:cNvPr>
                <p14:cNvContentPartPr/>
                <p14:nvPr/>
              </p14:nvContentPartPr>
              <p14:xfrm>
                <a:off x="2117715" y="1532743"/>
                <a:ext cx="107640" cy="37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6CCAD48-F7AC-400B-BFD8-1ACA2FFFB94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099715" y="1514743"/>
                  <a:ext cx="143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FEA3361-96A7-49BB-A95F-2321A9D751D8}"/>
                    </a:ext>
                  </a:extLst>
                </p14:cNvPr>
                <p14:cNvContentPartPr/>
                <p14:nvPr/>
              </p14:nvContentPartPr>
              <p14:xfrm>
                <a:off x="2257395" y="1535623"/>
                <a:ext cx="286200" cy="169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FEA3361-96A7-49BB-A95F-2321A9D751D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239395" y="1517585"/>
                  <a:ext cx="321840" cy="205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2D3D2D0-22D8-4E42-9D47-70739BC2A951}"/>
                    </a:ext>
                  </a:extLst>
                </p14:cNvPr>
                <p14:cNvContentPartPr/>
                <p14:nvPr/>
              </p14:nvContentPartPr>
              <p14:xfrm>
                <a:off x="2742315" y="1415023"/>
                <a:ext cx="292680" cy="56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2D3D2D0-22D8-4E42-9D47-70739BC2A95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724293" y="1397136"/>
                  <a:ext cx="328364" cy="92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0129985-3C57-4C01-8903-3BC69C0399FD}"/>
                    </a:ext>
                  </a:extLst>
                </p14:cNvPr>
                <p14:cNvContentPartPr/>
                <p14:nvPr/>
              </p14:nvContentPartPr>
              <p14:xfrm>
                <a:off x="2744115" y="1583503"/>
                <a:ext cx="302400" cy="18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0129985-3C57-4C01-8903-3BC69C0399F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726115" y="1565503"/>
                  <a:ext cx="338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262BEF6-98EA-4D17-8B4D-25C3870DC611}"/>
                    </a:ext>
                  </a:extLst>
                </p14:cNvPr>
                <p14:cNvContentPartPr/>
                <p14:nvPr/>
              </p14:nvContentPartPr>
              <p14:xfrm>
                <a:off x="2753835" y="1557943"/>
                <a:ext cx="141840" cy="103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262BEF6-98EA-4D17-8B4D-25C3870DC61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35881" y="1539943"/>
                  <a:ext cx="17739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0737BCC-3CBC-4068-BDAF-C05C019E65EB}"/>
                    </a:ext>
                  </a:extLst>
                </p14:cNvPr>
                <p14:cNvContentPartPr/>
                <p14:nvPr/>
              </p14:nvContentPartPr>
              <p14:xfrm>
                <a:off x="3180795" y="1508803"/>
                <a:ext cx="181440" cy="267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0737BCC-3CBC-4068-BDAF-C05C019E65E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162795" y="1490803"/>
                  <a:ext cx="217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4B6EA9C-C279-4565-B39F-DBCD78AB6E13}"/>
                    </a:ext>
                  </a:extLst>
                </p14:cNvPr>
                <p14:cNvContentPartPr/>
                <p14:nvPr/>
              </p14:nvContentPartPr>
              <p14:xfrm>
                <a:off x="3431355" y="1523563"/>
                <a:ext cx="68760" cy="312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4B6EA9C-C279-4565-B39F-DBCD78AB6E1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13355" y="1505563"/>
                  <a:ext cx="1044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4EB75C5-B471-46A7-A0C3-005B75898AEF}"/>
                    </a:ext>
                  </a:extLst>
                </p14:cNvPr>
                <p14:cNvContentPartPr/>
                <p14:nvPr/>
              </p14:nvContentPartPr>
              <p14:xfrm>
                <a:off x="3575355" y="1554883"/>
                <a:ext cx="18720" cy="231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4EB75C5-B471-46A7-A0C3-005B75898AE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557355" y="1536883"/>
                  <a:ext cx="54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8254341-054A-48F9-99F8-C1FFC94FFDCA}"/>
                    </a:ext>
                  </a:extLst>
                </p14:cNvPr>
                <p14:cNvContentPartPr/>
                <p14:nvPr/>
              </p14:nvContentPartPr>
              <p14:xfrm>
                <a:off x="3520275" y="1679803"/>
                <a:ext cx="330120" cy="181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8254341-054A-48F9-99F8-C1FFC94FFDC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502275" y="1661803"/>
                  <a:ext cx="365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B9F8666-A99E-4376-9050-4A5001D5536E}"/>
                    </a:ext>
                  </a:extLst>
                </p14:cNvPr>
                <p14:cNvContentPartPr/>
                <p14:nvPr/>
              </p14:nvContentPartPr>
              <p14:xfrm>
                <a:off x="3743475" y="1500523"/>
                <a:ext cx="106560" cy="28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B9F8666-A99E-4376-9050-4A5001D5536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725475" y="1482523"/>
                  <a:ext cx="142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253CB83-F221-48BB-B46F-B01F4FA0D8A3}"/>
                    </a:ext>
                  </a:extLst>
                </p14:cNvPr>
                <p14:cNvContentPartPr/>
                <p14:nvPr/>
              </p14:nvContentPartPr>
              <p14:xfrm>
                <a:off x="3781635" y="1458403"/>
                <a:ext cx="41760" cy="1674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253CB83-F221-48BB-B46F-B01F4FA0D8A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763478" y="1440403"/>
                  <a:ext cx="7771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8F4ECB6-06EC-475F-9E24-86B7C9DD4148}"/>
                    </a:ext>
                  </a:extLst>
                </p14:cNvPr>
                <p14:cNvContentPartPr/>
                <p14:nvPr/>
              </p14:nvContentPartPr>
              <p14:xfrm>
                <a:off x="4067835" y="1746763"/>
                <a:ext cx="163440" cy="29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8F4ECB6-06EC-475F-9E24-86B7C9DD414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049835" y="1728541"/>
                  <a:ext cx="199080" cy="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BD9EFED-0654-4F3F-B7E6-5AE1490A1D6D}"/>
                    </a:ext>
                  </a:extLst>
                </p14:cNvPr>
                <p14:cNvContentPartPr/>
                <p14:nvPr/>
              </p14:nvContentPartPr>
              <p14:xfrm>
                <a:off x="4110315" y="1715083"/>
                <a:ext cx="34920" cy="165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BD9EFED-0654-4F3F-B7E6-5AE1490A1D6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092499" y="1697083"/>
                  <a:ext cx="70196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87D328B-C10A-404B-AA43-C5F7BC71FFD8}"/>
                    </a:ext>
                  </a:extLst>
                </p14:cNvPr>
                <p14:cNvContentPartPr/>
                <p14:nvPr/>
              </p14:nvContentPartPr>
              <p14:xfrm>
                <a:off x="4554555" y="1713283"/>
                <a:ext cx="27720" cy="288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87D328B-C10A-404B-AA43-C5F7BC71FFD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536786" y="1695283"/>
                  <a:ext cx="62903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691C534-B083-4739-B3A9-99C60BF1A2BE}"/>
                    </a:ext>
                  </a:extLst>
                </p14:cNvPr>
                <p14:cNvContentPartPr/>
                <p14:nvPr/>
              </p14:nvContentPartPr>
              <p14:xfrm>
                <a:off x="4634475" y="1730923"/>
                <a:ext cx="34200" cy="2235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691C534-B083-4739-B3A9-99C60BF1A2B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616475" y="1712923"/>
                  <a:ext cx="69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60E12A0-EABA-4AA1-9130-824F08BC2567}"/>
                    </a:ext>
                  </a:extLst>
                </p14:cNvPr>
                <p14:cNvContentPartPr/>
                <p14:nvPr/>
              </p14:nvContentPartPr>
              <p14:xfrm>
                <a:off x="4555275" y="1746763"/>
                <a:ext cx="361800" cy="198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60E12A0-EABA-4AA1-9130-824F08BC256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537257" y="1728763"/>
                  <a:ext cx="397475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480080B-C5A7-4A3A-9C6A-09373DB43FE6}"/>
                    </a:ext>
                  </a:extLst>
                </p14:cNvPr>
                <p14:cNvContentPartPr/>
                <p14:nvPr/>
              </p14:nvContentPartPr>
              <p14:xfrm>
                <a:off x="4874595" y="1567483"/>
                <a:ext cx="199440" cy="36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480080B-C5A7-4A3A-9C6A-09373DB43FE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856595" y="1549305"/>
                  <a:ext cx="235080" cy="72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2D5B2B7-B904-451F-B600-399F9B5F56CE}"/>
                    </a:ext>
                  </a:extLst>
                </p14:cNvPr>
                <p14:cNvContentPartPr/>
                <p14:nvPr/>
              </p14:nvContentPartPr>
              <p14:xfrm>
                <a:off x="8652075" y="1849003"/>
                <a:ext cx="35280" cy="4132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2D5B2B7-B904-451F-B600-399F9B5F56C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634075" y="1831003"/>
                  <a:ext cx="709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75EA0DA-5333-4E3D-9067-9533F8AB4184}"/>
                    </a:ext>
                  </a:extLst>
                </p14:cNvPr>
                <p14:cNvContentPartPr/>
                <p14:nvPr/>
              </p14:nvContentPartPr>
              <p14:xfrm>
                <a:off x="8638755" y="1977523"/>
                <a:ext cx="167040" cy="205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75EA0DA-5333-4E3D-9067-9533F8AB418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620755" y="1959523"/>
                  <a:ext cx="2026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C3FF607-BE4E-4210-9D52-383A4989883A}"/>
                    </a:ext>
                  </a:extLst>
                </p14:cNvPr>
                <p14:cNvContentPartPr/>
                <p14:nvPr/>
              </p14:nvContentPartPr>
              <p14:xfrm>
                <a:off x="8839635" y="2105683"/>
                <a:ext cx="107280" cy="1900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C3FF607-BE4E-4210-9D52-383A4989883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821695" y="2087683"/>
                  <a:ext cx="142801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760910F-A0D5-4E79-AFC2-0BCCEFF35B8C}"/>
                    </a:ext>
                  </a:extLst>
                </p14:cNvPr>
                <p14:cNvContentPartPr/>
                <p14:nvPr/>
              </p14:nvContentPartPr>
              <p14:xfrm>
                <a:off x="9085155" y="2084443"/>
                <a:ext cx="159120" cy="180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760910F-A0D5-4E79-AFC2-0BCCEFF35B8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067155" y="2066443"/>
                  <a:ext cx="194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7189D2F-20A9-47C2-899E-CAF0487A2003}"/>
                    </a:ext>
                  </a:extLst>
                </p14:cNvPr>
                <p14:cNvContentPartPr/>
                <p14:nvPr/>
              </p14:nvContentPartPr>
              <p14:xfrm>
                <a:off x="9075075" y="2175883"/>
                <a:ext cx="153360" cy="15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7189D2F-20A9-47C2-899E-CAF0487A200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057075" y="2157883"/>
                  <a:ext cx="189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AAE443B-D278-4B22-8CF4-48EAE25801BF}"/>
                    </a:ext>
                  </a:extLst>
                </p14:cNvPr>
                <p14:cNvContentPartPr/>
                <p14:nvPr/>
              </p14:nvContentPartPr>
              <p14:xfrm>
                <a:off x="9465675" y="1643443"/>
                <a:ext cx="183600" cy="370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AAE443B-D278-4B22-8CF4-48EAE25801B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447675" y="1625443"/>
                  <a:ext cx="2192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2EF5610-F3C7-46EA-9448-1591B0CC306B}"/>
                    </a:ext>
                  </a:extLst>
                </p14:cNvPr>
                <p14:cNvContentPartPr/>
                <p14:nvPr/>
              </p14:nvContentPartPr>
              <p14:xfrm>
                <a:off x="9698235" y="1735243"/>
                <a:ext cx="31320" cy="246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2EF5610-F3C7-46EA-9448-1591B0CC306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80235" y="1717243"/>
                  <a:ext cx="669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24D99A1-7DFA-469D-A2B2-CDAE4CB9D2A7}"/>
                    </a:ext>
                  </a:extLst>
                </p14:cNvPr>
                <p14:cNvContentPartPr/>
                <p14:nvPr/>
              </p14:nvContentPartPr>
              <p14:xfrm>
                <a:off x="9748635" y="1742803"/>
                <a:ext cx="149400" cy="2192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24D99A1-7DFA-469D-A2B2-CDAE4CB9D2A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730592" y="1724803"/>
                  <a:ext cx="185126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76772BF-E1B2-4668-A915-131B41AEC455}"/>
                    </a:ext>
                  </a:extLst>
                </p14:cNvPr>
                <p14:cNvContentPartPr/>
                <p14:nvPr/>
              </p14:nvContentPartPr>
              <p14:xfrm>
                <a:off x="9878235" y="1735243"/>
                <a:ext cx="220680" cy="279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76772BF-E1B2-4668-A915-131B41AEC45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60235" y="1717243"/>
                  <a:ext cx="2563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CEB156E-6932-4DBB-A45B-CA264FF66A81}"/>
                    </a:ext>
                  </a:extLst>
                </p14:cNvPr>
                <p14:cNvContentPartPr/>
                <p14:nvPr/>
              </p14:nvContentPartPr>
              <p14:xfrm>
                <a:off x="10087035" y="1797883"/>
                <a:ext cx="236520" cy="2664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CEB156E-6932-4DBB-A45B-CA264FF66A8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069062" y="1779883"/>
                  <a:ext cx="272106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787A803-D0E5-4413-9406-7FF616AD1F68}"/>
                    </a:ext>
                  </a:extLst>
                </p14:cNvPr>
                <p14:cNvContentPartPr/>
                <p14:nvPr/>
              </p14:nvContentPartPr>
              <p14:xfrm>
                <a:off x="9871755" y="1557043"/>
                <a:ext cx="88920" cy="18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787A803-D0E5-4413-9406-7FF616AD1F6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853755" y="1539043"/>
                  <a:ext cx="124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300E811-356A-4923-A638-A588938FB9C4}"/>
                    </a:ext>
                  </a:extLst>
                </p14:cNvPr>
                <p14:cNvContentPartPr/>
                <p14:nvPr/>
              </p14:nvContentPartPr>
              <p14:xfrm>
                <a:off x="9880755" y="1522123"/>
                <a:ext cx="88920" cy="1587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300E811-356A-4923-A638-A588938FB9C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862755" y="1504123"/>
                  <a:ext cx="124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6233E62-DC5B-4E7B-97DA-7757821513D6}"/>
                    </a:ext>
                  </a:extLst>
                </p14:cNvPr>
                <p14:cNvContentPartPr/>
                <p14:nvPr/>
              </p14:nvContentPartPr>
              <p14:xfrm>
                <a:off x="10422195" y="1687003"/>
                <a:ext cx="124560" cy="4006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6233E62-DC5B-4E7B-97DA-7757821513D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404195" y="1669003"/>
                  <a:ext cx="1602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375B311-7D2F-446C-8FC5-ABDC1E333A6E}"/>
                    </a:ext>
                  </a:extLst>
                </p14:cNvPr>
                <p14:cNvContentPartPr/>
                <p14:nvPr/>
              </p14:nvContentPartPr>
              <p14:xfrm>
                <a:off x="10702275" y="1698883"/>
                <a:ext cx="209520" cy="3679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375B311-7D2F-446C-8FC5-ABDC1E333A6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684275" y="1680883"/>
                  <a:ext cx="2451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FC678BD-A345-4CDA-A096-0790C69A0644}"/>
                    </a:ext>
                  </a:extLst>
                </p14:cNvPr>
                <p14:cNvContentPartPr/>
                <p14:nvPr/>
              </p14:nvContentPartPr>
              <p14:xfrm>
                <a:off x="10917915" y="1783483"/>
                <a:ext cx="32040" cy="2188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FC678BD-A345-4CDA-A096-0790C69A064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899915" y="1765483"/>
                  <a:ext cx="67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73EC202-BB36-4A93-BD5D-BFDC5584CAC0}"/>
                    </a:ext>
                  </a:extLst>
                </p14:cNvPr>
                <p14:cNvContentPartPr/>
                <p14:nvPr/>
              </p14:nvContentPartPr>
              <p14:xfrm>
                <a:off x="10955715" y="1764043"/>
                <a:ext cx="191880" cy="267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73EC202-BB36-4A93-BD5D-BFDC5584CAC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937715" y="1746067"/>
                  <a:ext cx="227520" cy="303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CB9315A-970F-4D0E-BF82-0F974AA59D34}"/>
                    </a:ext>
                  </a:extLst>
                </p14:cNvPr>
                <p14:cNvContentPartPr/>
                <p14:nvPr/>
              </p14:nvContentPartPr>
              <p14:xfrm>
                <a:off x="11185035" y="1832443"/>
                <a:ext cx="140400" cy="2095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CB9315A-970F-4D0E-BF82-0F974AA59D3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167035" y="1814443"/>
                  <a:ext cx="176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746733F-B665-4404-846B-C4EA9652916E}"/>
                    </a:ext>
                  </a:extLst>
                </p14:cNvPr>
                <p14:cNvContentPartPr/>
                <p14:nvPr/>
              </p14:nvContentPartPr>
              <p14:xfrm>
                <a:off x="11241195" y="1728403"/>
                <a:ext cx="110160" cy="24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746733F-B665-4404-846B-C4EA9652916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223195" y="1710403"/>
                  <a:ext cx="145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374B923-21E9-4B31-B5CD-7DB7C8247CB3}"/>
                    </a:ext>
                  </a:extLst>
                </p14:cNvPr>
                <p14:cNvContentPartPr/>
                <p14:nvPr/>
              </p14:nvContentPartPr>
              <p14:xfrm>
                <a:off x="11239755" y="1639483"/>
                <a:ext cx="304920" cy="3639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374B923-21E9-4B31-B5CD-7DB7C8247CB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221755" y="1621483"/>
                  <a:ext cx="3405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15F15D3-FD39-43F1-AD93-E5A8E669ABE1}"/>
                    </a:ext>
                  </a:extLst>
                </p14:cNvPr>
                <p14:cNvContentPartPr/>
                <p14:nvPr/>
              </p14:nvContentPartPr>
              <p14:xfrm>
                <a:off x="9526515" y="2095603"/>
                <a:ext cx="1954800" cy="64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15F15D3-FD39-43F1-AD93-E5A8E669ABE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08512" y="2077603"/>
                  <a:ext cx="1990447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3A1A2357-F7B5-4CEC-BB18-D624E777F625}"/>
              </a:ext>
            </a:extLst>
          </p:cNvPr>
          <p:cNvGrpSpPr/>
          <p:nvPr/>
        </p:nvGrpSpPr>
        <p:grpSpPr>
          <a:xfrm>
            <a:off x="9876795" y="2353363"/>
            <a:ext cx="1198800" cy="483120"/>
            <a:chOff x="9876795" y="2353363"/>
            <a:chExt cx="1198800" cy="48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3AB20CC-51F1-49E7-A03D-6EC562CA453E}"/>
                    </a:ext>
                  </a:extLst>
                </p14:cNvPr>
                <p14:cNvContentPartPr/>
                <p14:nvPr/>
              </p14:nvContentPartPr>
              <p14:xfrm>
                <a:off x="9876795" y="2353363"/>
                <a:ext cx="202680" cy="3722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3AB20CC-51F1-49E7-A03D-6EC562CA453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858795" y="2335380"/>
                  <a:ext cx="238320" cy="407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087045B-FCA3-49BF-BEC1-326CBDB779F4}"/>
                    </a:ext>
                  </a:extLst>
                </p14:cNvPr>
                <p14:cNvContentPartPr/>
                <p14:nvPr/>
              </p14:nvContentPartPr>
              <p14:xfrm>
                <a:off x="10174875" y="2503483"/>
                <a:ext cx="266040" cy="2664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087045B-FCA3-49BF-BEC1-326CBDB779F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156875" y="2485483"/>
                  <a:ext cx="3016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B814C95-F68E-431F-BBE2-A29FE6C1D094}"/>
                    </a:ext>
                  </a:extLst>
                </p14:cNvPr>
                <p14:cNvContentPartPr/>
                <p14:nvPr/>
              </p14:nvContentPartPr>
              <p14:xfrm>
                <a:off x="10417515" y="2480083"/>
                <a:ext cx="58680" cy="2746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B814C95-F68E-431F-BBE2-A29FE6C1D09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399515" y="2462083"/>
                  <a:ext cx="943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A779F26-318D-49C6-8490-F629C401D53B}"/>
                    </a:ext>
                  </a:extLst>
                </p14:cNvPr>
                <p14:cNvContentPartPr/>
                <p14:nvPr/>
              </p14:nvContentPartPr>
              <p14:xfrm>
                <a:off x="10543155" y="2511403"/>
                <a:ext cx="82080" cy="251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A779F26-318D-49C6-8490-F629C401D53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525155" y="2493403"/>
                  <a:ext cx="117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18BD75D-81B7-4C0C-9355-D1DF330CF158}"/>
                    </a:ext>
                  </a:extLst>
                </p14:cNvPr>
                <p14:cNvContentPartPr/>
                <p14:nvPr/>
              </p14:nvContentPartPr>
              <p14:xfrm>
                <a:off x="10619835" y="2543083"/>
                <a:ext cx="144360" cy="239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18BD75D-81B7-4C0C-9355-D1DF330CF15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601880" y="2525083"/>
                  <a:ext cx="179911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7BFB54F-A20F-44F7-8826-7F0992DEA030}"/>
                    </a:ext>
                  </a:extLst>
                </p14:cNvPr>
                <p14:cNvContentPartPr/>
                <p14:nvPr/>
              </p14:nvContentPartPr>
              <p14:xfrm>
                <a:off x="10763835" y="2665843"/>
                <a:ext cx="100800" cy="1674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7BFB54F-A20F-44F7-8826-7F0992DEA03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745770" y="2647882"/>
                  <a:ext cx="136568" cy="202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A452911-845F-4348-A9FC-2F1FC8E229CA}"/>
                    </a:ext>
                  </a:extLst>
                </p14:cNvPr>
                <p14:cNvContentPartPr/>
                <p14:nvPr/>
              </p14:nvContentPartPr>
              <p14:xfrm>
                <a:off x="10885875" y="2365243"/>
                <a:ext cx="189720" cy="471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A452911-845F-4348-A9FC-2F1FC8E229C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867841" y="2347243"/>
                  <a:ext cx="225428" cy="50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C986360-CDAE-4E51-ABA3-2EC5C5B5D2BF}"/>
              </a:ext>
            </a:extLst>
          </p:cNvPr>
          <p:cNvGrpSpPr/>
          <p:nvPr/>
        </p:nvGrpSpPr>
        <p:grpSpPr>
          <a:xfrm>
            <a:off x="321675" y="2968963"/>
            <a:ext cx="2176920" cy="487440"/>
            <a:chOff x="321675" y="2968963"/>
            <a:chExt cx="2176920" cy="48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EC78958-7378-49C3-87CE-B7AA717D3388}"/>
                    </a:ext>
                  </a:extLst>
                </p14:cNvPr>
                <p14:cNvContentPartPr/>
                <p14:nvPr/>
              </p14:nvContentPartPr>
              <p14:xfrm>
                <a:off x="321675" y="3235723"/>
                <a:ext cx="169920" cy="198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EC78958-7378-49C3-87CE-B7AA717D338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03675" y="3217723"/>
                  <a:ext cx="205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4013EA0-4640-44B2-AAFB-DBA30A460DD4}"/>
                    </a:ext>
                  </a:extLst>
                </p14:cNvPr>
                <p14:cNvContentPartPr/>
                <p14:nvPr/>
              </p14:nvContentPartPr>
              <p14:xfrm>
                <a:off x="605355" y="3030883"/>
                <a:ext cx="344520" cy="2746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4013EA0-4640-44B2-AAFB-DBA30A460DD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87355" y="3012859"/>
                  <a:ext cx="380160" cy="310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FEDC705-7E97-47D3-91DA-124E66E37C54}"/>
                    </a:ext>
                  </a:extLst>
                </p14:cNvPr>
                <p14:cNvContentPartPr/>
                <p14:nvPr/>
              </p14:nvContentPartPr>
              <p14:xfrm>
                <a:off x="975795" y="3180283"/>
                <a:ext cx="138600" cy="2761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FEDC705-7E97-47D3-91DA-124E66E37C5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57842" y="3162283"/>
                  <a:ext cx="174148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06DC737-E8C6-4420-905F-8495C86F2DBB}"/>
                    </a:ext>
                  </a:extLst>
                </p14:cNvPr>
                <p14:cNvContentPartPr/>
                <p14:nvPr/>
              </p14:nvContentPartPr>
              <p14:xfrm>
                <a:off x="1225275" y="2990563"/>
                <a:ext cx="176040" cy="3744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06DC737-E8C6-4420-905F-8495C86F2DB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207275" y="2972563"/>
                  <a:ext cx="2116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CE7F0D5-370D-4545-B167-3EAA4B98E1E5}"/>
                    </a:ext>
                  </a:extLst>
                </p14:cNvPr>
                <p14:cNvContentPartPr/>
                <p14:nvPr/>
              </p14:nvContentPartPr>
              <p14:xfrm>
                <a:off x="1431555" y="3103963"/>
                <a:ext cx="86760" cy="2685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CE7F0D5-370D-4545-B167-3EAA4B98E1E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413555" y="3085963"/>
                  <a:ext cx="1224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F3B50AC-F734-4EDF-9D19-B7CE3D4489B9}"/>
                    </a:ext>
                  </a:extLst>
                </p14:cNvPr>
                <p14:cNvContentPartPr/>
                <p14:nvPr/>
              </p14:nvContentPartPr>
              <p14:xfrm>
                <a:off x="1494555" y="3125923"/>
                <a:ext cx="349920" cy="2484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F3B50AC-F734-4EDF-9D19-B7CE3D4489B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476555" y="3107923"/>
                  <a:ext cx="3855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48E8613-A25D-4E46-9EA8-DE0E03E81676}"/>
                    </a:ext>
                  </a:extLst>
                </p14:cNvPr>
                <p14:cNvContentPartPr/>
                <p14:nvPr/>
              </p14:nvContentPartPr>
              <p14:xfrm>
                <a:off x="1814595" y="3039163"/>
                <a:ext cx="147600" cy="327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48E8613-A25D-4E46-9EA8-DE0E03E8167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796595" y="3021163"/>
                  <a:ext cx="183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8E78452-3578-4320-9765-6DD71D851944}"/>
                    </a:ext>
                  </a:extLst>
                </p14:cNvPr>
                <p14:cNvContentPartPr/>
                <p14:nvPr/>
              </p14:nvContentPartPr>
              <p14:xfrm>
                <a:off x="1964355" y="2968963"/>
                <a:ext cx="169920" cy="4284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8E78452-3578-4320-9765-6DD71D85194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946355" y="2950963"/>
                  <a:ext cx="2055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ABA70A4-324A-4B43-A6D5-C2F8FB13EA21}"/>
                    </a:ext>
                  </a:extLst>
                </p14:cNvPr>
                <p14:cNvContentPartPr/>
                <p14:nvPr/>
              </p14:nvContentPartPr>
              <p14:xfrm>
                <a:off x="2305635" y="3252643"/>
                <a:ext cx="192960" cy="403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ABA70A4-324A-4B43-A6D5-C2F8FB13EA2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287635" y="3234802"/>
                  <a:ext cx="228600" cy="75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480D40C-8B0A-492C-A0A2-DA5431439D24}"/>
                    </a:ext>
                  </a:extLst>
                </p14:cNvPr>
                <p14:cNvContentPartPr/>
                <p14:nvPr/>
              </p14:nvContentPartPr>
              <p14:xfrm>
                <a:off x="2321475" y="3339403"/>
                <a:ext cx="162000" cy="338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480D40C-8B0A-492C-A0A2-DA5431439D2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303435" y="3321403"/>
                  <a:ext cx="197719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FDF9C8EE-3908-4475-970C-BF59346F7526}"/>
              </a:ext>
            </a:extLst>
          </p:cNvPr>
          <p:cNvGrpSpPr/>
          <p:nvPr/>
        </p:nvGrpSpPr>
        <p:grpSpPr>
          <a:xfrm>
            <a:off x="2713875" y="3039163"/>
            <a:ext cx="93600" cy="336240"/>
            <a:chOff x="2713875" y="3039163"/>
            <a:chExt cx="9360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783C734-7D66-4454-A6EF-303C817F94C1}"/>
                    </a:ext>
                  </a:extLst>
                </p14:cNvPr>
                <p14:cNvContentPartPr/>
                <p14:nvPr/>
              </p14:nvContentPartPr>
              <p14:xfrm>
                <a:off x="2713875" y="3039163"/>
                <a:ext cx="93600" cy="1886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783C734-7D66-4454-A6EF-303C817F94C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695875" y="3021129"/>
                  <a:ext cx="129240" cy="224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55660B8-3ADD-4859-9C58-648EA1C18636}"/>
                    </a:ext>
                  </a:extLst>
                </p14:cNvPr>
                <p14:cNvContentPartPr/>
                <p14:nvPr/>
              </p14:nvContentPartPr>
              <p14:xfrm>
                <a:off x="2778315" y="3311683"/>
                <a:ext cx="2880" cy="637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55660B8-3ADD-4859-9C58-648EA1C1863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760315" y="3293581"/>
                  <a:ext cx="38520" cy="9956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9334CA9F-CB7F-4DAB-9554-6BC5EE28199E}"/>
              </a:ext>
            </a:extLst>
          </p:cNvPr>
          <p:cNvGrpSpPr/>
          <p:nvPr/>
        </p:nvGrpSpPr>
        <p:grpSpPr>
          <a:xfrm>
            <a:off x="309435" y="3759523"/>
            <a:ext cx="898920" cy="421200"/>
            <a:chOff x="309435" y="3759523"/>
            <a:chExt cx="89892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4C06A33-A047-48FA-8816-80E5ABD48F0A}"/>
                    </a:ext>
                  </a:extLst>
                </p14:cNvPr>
                <p14:cNvContentPartPr/>
                <p14:nvPr/>
              </p14:nvContentPartPr>
              <p14:xfrm>
                <a:off x="309435" y="3759523"/>
                <a:ext cx="190800" cy="4068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4C06A33-A047-48FA-8816-80E5ABD48F0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91435" y="3741523"/>
                  <a:ext cx="2264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61F008F-12A1-47ED-8E35-32D05B82817F}"/>
                    </a:ext>
                  </a:extLst>
                </p14:cNvPr>
                <p14:cNvContentPartPr/>
                <p14:nvPr/>
              </p14:nvContentPartPr>
              <p14:xfrm>
                <a:off x="558195" y="3889843"/>
                <a:ext cx="49680" cy="255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61F008F-12A1-47ED-8E35-32D05B82817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40324" y="3871868"/>
                  <a:ext cx="85064" cy="291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B44078A-237B-4610-B2FF-B27329904C15}"/>
                    </a:ext>
                  </a:extLst>
                </p14:cNvPr>
                <p14:cNvContentPartPr/>
                <p14:nvPr/>
              </p14:nvContentPartPr>
              <p14:xfrm>
                <a:off x="703995" y="3946363"/>
                <a:ext cx="38160" cy="2160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B44078A-237B-4610-B2FF-B27329904C1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85995" y="3928363"/>
                  <a:ext cx="73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5EC9206-8047-4570-AB5E-93541425FBC2}"/>
                    </a:ext>
                  </a:extLst>
                </p14:cNvPr>
                <p14:cNvContentPartPr/>
                <p14:nvPr/>
              </p14:nvContentPartPr>
              <p14:xfrm>
                <a:off x="624435" y="4005043"/>
                <a:ext cx="354960" cy="1440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5EC9206-8047-4570-AB5E-93541425FBC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06435" y="3987043"/>
                  <a:ext cx="390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6CFA99E-94AD-481F-BCB4-FD5A62091F3E}"/>
                    </a:ext>
                  </a:extLst>
                </p14:cNvPr>
                <p14:cNvContentPartPr/>
                <p14:nvPr/>
              </p14:nvContentPartPr>
              <p14:xfrm>
                <a:off x="940155" y="3867883"/>
                <a:ext cx="117000" cy="140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6CFA99E-94AD-481F-BCB4-FD5A62091F3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22155" y="3849883"/>
                  <a:ext cx="152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2896E72-CD95-4D3B-A24B-14C7C45BC6B1}"/>
                    </a:ext>
                  </a:extLst>
                </p14:cNvPr>
                <p14:cNvContentPartPr/>
                <p14:nvPr/>
              </p14:nvContentPartPr>
              <p14:xfrm>
                <a:off x="1082715" y="3825403"/>
                <a:ext cx="125640" cy="3553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2896E72-CD95-4D3B-A24B-14C7C45BC6B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64715" y="3807403"/>
                  <a:ext cx="161280" cy="39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CE274ED-65CD-41A6-8D92-F9682D8E42D1}"/>
              </a:ext>
            </a:extLst>
          </p:cNvPr>
          <p:cNvGrpSpPr/>
          <p:nvPr/>
        </p:nvGrpSpPr>
        <p:grpSpPr>
          <a:xfrm>
            <a:off x="1388355" y="4078843"/>
            <a:ext cx="180000" cy="103680"/>
            <a:chOff x="1388355" y="4078843"/>
            <a:chExt cx="180000" cy="10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1DB8E9F-2A72-49BA-BF56-BF737AE1ED3D}"/>
                    </a:ext>
                  </a:extLst>
                </p14:cNvPr>
                <p14:cNvContentPartPr/>
                <p14:nvPr/>
              </p14:nvContentPartPr>
              <p14:xfrm>
                <a:off x="1388355" y="4078843"/>
                <a:ext cx="165600" cy="140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1DB8E9F-2A72-49BA-BF56-BF737AE1ED3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370355" y="4060843"/>
                  <a:ext cx="201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E58D2A1-2BBB-44B6-B139-005F12503CEC}"/>
                    </a:ext>
                  </a:extLst>
                </p14:cNvPr>
                <p14:cNvContentPartPr/>
                <p14:nvPr/>
              </p14:nvContentPartPr>
              <p14:xfrm>
                <a:off x="1399875" y="4146163"/>
                <a:ext cx="168480" cy="363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E58D2A1-2BBB-44B6-B139-005F12503CE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381875" y="4128163"/>
                  <a:ext cx="20412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3B47EE80-BDC3-40FB-8148-D910DFCC089A}"/>
                  </a:ext>
                </a:extLst>
              </p14:cNvPr>
              <p14:cNvContentPartPr/>
              <p14:nvPr/>
            </p14:nvContentPartPr>
            <p14:xfrm>
              <a:off x="8474595" y="1486483"/>
              <a:ext cx="3281760" cy="158256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3B47EE80-BDC3-40FB-8148-D910DFCC089A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8438595" y="1414467"/>
                <a:ext cx="3353400" cy="1726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850B724C-3466-47F0-B57F-6A218D91CAEC}"/>
                  </a:ext>
                </a:extLst>
              </p14:cNvPr>
              <p14:cNvContentPartPr/>
              <p14:nvPr/>
            </p14:nvContentPartPr>
            <p14:xfrm>
              <a:off x="3107715" y="2484763"/>
              <a:ext cx="5368320" cy="94608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850B724C-3466-47F0-B57F-6A218D91CAEC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3071715" y="2412763"/>
                <a:ext cx="5439960" cy="10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6BFF32B9-B1BC-4649-9D22-E4AD73E10390}"/>
                  </a:ext>
                </a:extLst>
              </p14:cNvPr>
              <p14:cNvContentPartPr/>
              <p14:nvPr/>
            </p14:nvContentPartPr>
            <p14:xfrm>
              <a:off x="385395" y="4520923"/>
              <a:ext cx="19800" cy="1800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6BFF32B9-B1BC-4649-9D22-E4AD73E10390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367395" y="4503276"/>
                <a:ext cx="55440" cy="52941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20E54139-3C06-4E7A-8430-B62A85112B02}"/>
              </a:ext>
            </a:extLst>
          </p:cNvPr>
          <p:cNvGrpSpPr/>
          <p:nvPr/>
        </p:nvGrpSpPr>
        <p:grpSpPr>
          <a:xfrm>
            <a:off x="2720355" y="3668443"/>
            <a:ext cx="1285560" cy="1343520"/>
            <a:chOff x="2720355" y="3668443"/>
            <a:chExt cx="1285560" cy="13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152999B-E639-481C-A9F3-D4A2300D1115}"/>
                    </a:ext>
                  </a:extLst>
                </p14:cNvPr>
                <p14:cNvContentPartPr/>
                <p14:nvPr/>
              </p14:nvContentPartPr>
              <p14:xfrm>
                <a:off x="2749515" y="3668443"/>
                <a:ext cx="210600" cy="4240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152999B-E639-481C-A9F3-D4A2300D111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731484" y="3650443"/>
                  <a:ext cx="246301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0C57C65-D883-499F-8EF9-78242DF515EF}"/>
                    </a:ext>
                  </a:extLst>
                </p14:cNvPr>
                <p14:cNvContentPartPr/>
                <p14:nvPr/>
              </p14:nvContentPartPr>
              <p14:xfrm>
                <a:off x="3037155" y="3851683"/>
                <a:ext cx="244440" cy="2174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0C57C65-D883-499F-8EF9-78242DF515E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019155" y="3833683"/>
                  <a:ext cx="280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A722D0F-66F4-448B-8AB8-54E314BA4705}"/>
                    </a:ext>
                  </a:extLst>
                </p14:cNvPr>
                <p14:cNvContentPartPr/>
                <p14:nvPr/>
              </p14:nvContentPartPr>
              <p14:xfrm>
                <a:off x="3330555" y="3840523"/>
                <a:ext cx="70560" cy="2372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A722D0F-66F4-448B-8AB8-54E314BA470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312555" y="3822523"/>
                  <a:ext cx="106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E45F43F-22C8-43FF-A9CA-CA64D368880A}"/>
                    </a:ext>
                  </a:extLst>
                </p14:cNvPr>
                <p14:cNvContentPartPr/>
                <p14:nvPr/>
              </p14:nvContentPartPr>
              <p14:xfrm>
                <a:off x="3427755" y="3885523"/>
                <a:ext cx="101520" cy="2556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E45F43F-22C8-43FF-A9CA-CA64D368880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409691" y="3867523"/>
                  <a:ext cx="137287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A372DDB-4D20-4504-BEB8-134F879BB0E2}"/>
                    </a:ext>
                  </a:extLst>
                </p14:cNvPr>
                <p14:cNvContentPartPr/>
                <p14:nvPr/>
              </p14:nvContentPartPr>
              <p14:xfrm>
                <a:off x="3510555" y="3997123"/>
                <a:ext cx="130680" cy="1400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A372DDB-4D20-4504-BEB8-134F879BB0E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492505" y="3979169"/>
                  <a:ext cx="166418" cy="175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628479E-24CD-4E20-8E01-BF763AF253FD}"/>
                    </a:ext>
                  </a:extLst>
                </p14:cNvPr>
                <p14:cNvContentPartPr/>
                <p14:nvPr/>
              </p14:nvContentPartPr>
              <p14:xfrm>
                <a:off x="3505875" y="3738643"/>
                <a:ext cx="270360" cy="3888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628479E-24CD-4E20-8E01-BF763AF253F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487875" y="3720660"/>
                  <a:ext cx="306000" cy="4244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9077B5D-373B-4DC3-8182-12D122C75E5A}"/>
                    </a:ext>
                  </a:extLst>
                </p14:cNvPr>
                <p14:cNvContentPartPr/>
                <p14:nvPr/>
              </p14:nvContentPartPr>
              <p14:xfrm>
                <a:off x="2720355" y="4236883"/>
                <a:ext cx="1184040" cy="1173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9077B5D-373B-4DC3-8182-12D122C75E5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702355" y="4218883"/>
                  <a:ext cx="1219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7AF6499-A0B5-4E57-8F00-F047EFF1D63D}"/>
                    </a:ext>
                  </a:extLst>
                </p14:cNvPr>
                <p14:cNvContentPartPr/>
                <p14:nvPr/>
              </p14:nvContentPartPr>
              <p14:xfrm>
                <a:off x="2888835" y="4368643"/>
                <a:ext cx="205920" cy="5122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7AF6499-A0B5-4E57-8F00-F047EFF1D63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870835" y="4350630"/>
                  <a:ext cx="241560" cy="547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1CB117D-B0A1-474C-A544-9B65D1BCA76C}"/>
                    </a:ext>
                  </a:extLst>
                </p14:cNvPr>
                <p14:cNvContentPartPr/>
                <p14:nvPr/>
              </p14:nvContentPartPr>
              <p14:xfrm>
                <a:off x="3128235" y="4636843"/>
                <a:ext cx="248400" cy="2372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1CB117D-B0A1-474C-A544-9B65D1BCA76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110235" y="4618843"/>
                  <a:ext cx="284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1ADF178-1D03-463A-9CE8-A0695578B0C0}"/>
                    </a:ext>
                  </a:extLst>
                </p14:cNvPr>
                <p14:cNvContentPartPr/>
                <p14:nvPr/>
              </p14:nvContentPartPr>
              <p14:xfrm>
                <a:off x="3342075" y="4615243"/>
                <a:ext cx="62640" cy="2372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1ADF178-1D03-463A-9CE8-A0695578B0C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324178" y="4597243"/>
                  <a:ext cx="98076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92CF4E8-2BD4-4CC3-919F-89077C8178D0}"/>
                    </a:ext>
                  </a:extLst>
                </p14:cNvPr>
                <p14:cNvContentPartPr/>
                <p14:nvPr/>
              </p14:nvContentPartPr>
              <p14:xfrm>
                <a:off x="3445755" y="4569883"/>
                <a:ext cx="122400" cy="3409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92CF4E8-2BD4-4CC3-919F-89077C8178D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427755" y="4551883"/>
                  <a:ext cx="1580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5276CFC-5DDE-46FF-BE23-D42B303A7F04}"/>
                    </a:ext>
                  </a:extLst>
                </p14:cNvPr>
                <p14:cNvContentPartPr/>
                <p14:nvPr/>
              </p14:nvContentPartPr>
              <p14:xfrm>
                <a:off x="3495435" y="4775443"/>
                <a:ext cx="246240" cy="1915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5276CFC-5DDE-46FF-BE23-D42B303A7F0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477409" y="4757443"/>
                  <a:ext cx="281932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F4FCD51-5420-4D4F-A1B1-366B7FB050AD}"/>
                    </a:ext>
                  </a:extLst>
                </p14:cNvPr>
                <p14:cNvContentPartPr/>
                <p14:nvPr/>
              </p14:nvContentPartPr>
              <p14:xfrm>
                <a:off x="3100515" y="4513363"/>
                <a:ext cx="118080" cy="223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F4FCD51-5420-4D4F-A1B1-366B7FB050A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082460" y="4495363"/>
                  <a:ext cx="153829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8F9C649-75D1-43FE-B4C4-AF566309F3E0}"/>
                    </a:ext>
                  </a:extLst>
                </p14:cNvPr>
                <p14:cNvContentPartPr/>
                <p14:nvPr/>
              </p14:nvContentPartPr>
              <p14:xfrm>
                <a:off x="3146235" y="4463323"/>
                <a:ext cx="89280" cy="1706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8F9C649-75D1-43FE-B4C4-AF566309F3E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128235" y="4445323"/>
                  <a:ext cx="124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12A94C8-C4D0-4398-B38F-F90592E3132C}"/>
                    </a:ext>
                  </a:extLst>
                </p14:cNvPr>
                <p14:cNvContentPartPr/>
                <p14:nvPr/>
              </p14:nvContentPartPr>
              <p14:xfrm>
                <a:off x="3711075" y="4407523"/>
                <a:ext cx="294840" cy="6044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12A94C8-C4D0-4398-B38F-F90592E3132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693075" y="4389512"/>
                  <a:ext cx="330480" cy="64010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44F18925-B719-4027-8DC0-E8626233BDB5}"/>
                  </a:ext>
                </a:extLst>
              </p14:cNvPr>
              <p14:cNvContentPartPr/>
              <p14:nvPr/>
            </p14:nvContentPartPr>
            <p14:xfrm>
              <a:off x="273075" y="4685803"/>
              <a:ext cx="373320" cy="49680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44F18925-B719-4027-8DC0-E8626233BDB5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255075" y="4667803"/>
                <a:ext cx="408960" cy="53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2A9DD068-92C3-4807-83A1-7B120D2F8735}"/>
              </a:ext>
            </a:extLst>
          </p:cNvPr>
          <p:cNvGrpSpPr/>
          <p:nvPr/>
        </p:nvGrpSpPr>
        <p:grpSpPr>
          <a:xfrm>
            <a:off x="-45165" y="5428843"/>
            <a:ext cx="629640" cy="388800"/>
            <a:chOff x="-45165" y="5428843"/>
            <a:chExt cx="62964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58DDFD1-CA8B-4589-906E-9254B60E5850}"/>
                    </a:ext>
                  </a:extLst>
                </p14:cNvPr>
                <p14:cNvContentPartPr/>
                <p14:nvPr/>
              </p14:nvContentPartPr>
              <p14:xfrm>
                <a:off x="158595" y="5428843"/>
                <a:ext cx="425880" cy="3888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58DDFD1-CA8B-4589-906E-9254B60E585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40580" y="5410843"/>
                  <a:ext cx="46155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1FDB06A-22E6-47E3-9D31-435B24C98069}"/>
                    </a:ext>
                  </a:extLst>
                </p14:cNvPr>
                <p14:cNvContentPartPr/>
                <p14:nvPr/>
              </p14:nvContentPartPr>
              <p14:xfrm>
                <a:off x="-45165" y="5673283"/>
                <a:ext cx="110160" cy="410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1FDB06A-22E6-47E3-9D31-435B24C9806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-63165" y="5655283"/>
                  <a:ext cx="14580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6D707E1-06F5-4EA0-94EC-9FCB95D57B7A}"/>
              </a:ext>
            </a:extLst>
          </p:cNvPr>
          <p:cNvGrpSpPr/>
          <p:nvPr/>
        </p:nvGrpSpPr>
        <p:grpSpPr>
          <a:xfrm>
            <a:off x="833595" y="5263963"/>
            <a:ext cx="1315080" cy="429120"/>
            <a:chOff x="833595" y="5263963"/>
            <a:chExt cx="131508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998AA24-521E-4872-B744-DC98F2C464F9}"/>
                    </a:ext>
                  </a:extLst>
                </p14:cNvPr>
                <p14:cNvContentPartPr/>
                <p14:nvPr/>
              </p14:nvContentPartPr>
              <p14:xfrm>
                <a:off x="833595" y="5298523"/>
                <a:ext cx="211320" cy="3884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998AA24-521E-4872-B744-DC98F2C464F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15595" y="5280506"/>
                  <a:ext cx="246960" cy="424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A51451A-C928-4C5F-A105-709AA8A56C09}"/>
                    </a:ext>
                  </a:extLst>
                </p14:cNvPr>
                <p14:cNvContentPartPr/>
                <p14:nvPr/>
              </p14:nvContentPartPr>
              <p14:xfrm>
                <a:off x="1079835" y="5443603"/>
                <a:ext cx="101520" cy="2365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A51451A-C928-4C5F-A105-709AA8A56C0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61899" y="5425603"/>
                  <a:ext cx="137034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3B42FB9-8383-4690-B06F-010206DEF99B}"/>
                    </a:ext>
                  </a:extLst>
                </p14:cNvPr>
                <p14:cNvContentPartPr/>
                <p14:nvPr/>
              </p14:nvContentPartPr>
              <p14:xfrm>
                <a:off x="1228515" y="5420203"/>
                <a:ext cx="84240" cy="2253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3B42FB9-8383-4690-B06F-010206DEF99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210515" y="5402174"/>
                  <a:ext cx="119880" cy="261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568575A-7DC6-4ACB-9547-3585A4D487CB}"/>
                    </a:ext>
                  </a:extLst>
                </p14:cNvPr>
                <p14:cNvContentPartPr/>
                <p14:nvPr/>
              </p14:nvContentPartPr>
              <p14:xfrm>
                <a:off x="1194315" y="5483923"/>
                <a:ext cx="337680" cy="1519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568575A-7DC6-4ACB-9547-3585A4D487C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76315" y="5465923"/>
                  <a:ext cx="373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C21F9A6-5ABB-4FBE-816F-187A9F62E716}"/>
                    </a:ext>
                  </a:extLst>
                </p14:cNvPr>
                <p14:cNvContentPartPr/>
                <p14:nvPr/>
              </p14:nvContentPartPr>
              <p14:xfrm>
                <a:off x="1431555" y="5334163"/>
                <a:ext cx="159840" cy="248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C21F9A6-5ABB-4FBE-816F-187A9F62E71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413595" y="5316163"/>
                  <a:ext cx="195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496143F-059D-4276-9FD7-539EC142D29C}"/>
                    </a:ext>
                  </a:extLst>
                </p14:cNvPr>
                <p14:cNvContentPartPr/>
                <p14:nvPr/>
              </p14:nvContentPartPr>
              <p14:xfrm>
                <a:off x="1649715" y="5263963"/>
                <a:ext cx="159120" cy="4291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496143F-059D-4276-9FD7-539EC142D29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631715" y="5245978"/>
                  <a:ext cx="194760" cy="464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7133D23-25D8-420B-92DA-760F6D4AE0DB}"/>
                    </a:ext>
                  </a:extLst>
                </p14:cNvPr>
                <p14:cNvContentPartPr/>
                <p14:nvPr/>
              </p14:nvContentPartPr>
              <p14:xfrm>
                <a:off x="1961475" y="5586523"/>
                <a:ext cx="187200" cy="914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7133D23-25D8-420B-92DA-760F6D4AE0D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943440" y="5568523"/>
                  <a:ext cx="222909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FE4408A1-03CE-47AC-B664-4DAD867DE9B1}"/>
              </a:ext>
            </a:extLst>
          </p:cNvPr>
          <p:cNvGrpSpPr/>
          <p:nvPr/>
        </p:nvGrpSpPr>
        <p:grpSpPr>
          <a:xfrm>
            <a:off x="1882995" y="3832963"/>
            <a:ext cx="539640" cy="568800"/>
            <a:chOff x="1882995" y="3832963"/>
            <a:chExt cx="539640" cy="56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A08FC47-06AE-4F67-9B1C-8160F448C6F0}"/>
                    </a:ext>
                  </a:extLst>
                </p14:cNvPr>
                <p14:cNvContentPartPr/>
                <p14:nvPr/>
              </p14:nvContentPartPr>
              <p14:xfrm>
                <a:off x="1882995" y="3832963"/>
                <a:ext cx="70920" cy="4266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A08FC47-06AE-4F67-9B1C-8160F448C6F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864995" y="3814978"/>
                  <a:ext cx="106560" cy="462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3D421A2-07B6-487E-B04E-D43F013A2E2B}"/>
                    </a:ext>
                  </a:extLst>
                </p14:cNvPr>
                <p14:cNvContentPartPr/>
                <p14:nvPr/>
              </p14:nvContentPartPr>
              <p14:xfrm>
                <a:off x="1930515" y="4079203"/>
                <a:ext cx="150120" cy="1339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3D421A2-07B6-487E-B04E-D43F013A2E2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912515" y="4061203"/>
                  <a:ext cx="185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708B33A-3478-49C9-8F69-22BD376674E8}"/>
                    </a:ext>
                  </a:extLst>
                </p14:cNvPr>
                <p14:cNvContentPartPr/>
                <p14:nvPr/>
              </p14:nvContentPartPr>
              <p14:xfrm>
                <a:off x="2111235" y="4091803"/>
                <a:ext cx="93960" cy="3099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708B33A-3478-49C9-8F69-22BD376674E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093166" y="4073803"/>
                  <a:ext cx="129737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4FC2DB3-F884-43F2-B6C5-6AA2622479A6}"/>
                    </a:ext>
                  </a:extLst>
                </p14:cNvPr>
                <p14:cNvContentPartPr/>
                <p14:nvPr/>
              </p14:nvContentPartPr>
              <p14:xfrm>
                <a:off x="1959675" y="3894163"/>
                <a:ext cx="93960" cy="2692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4FC2DB3-F884-43F2-B6C5-6AA2622479A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941675" y="3876163"/>
                  <a:ext cx="1296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ABCE6EE-1B98-466B-B04B-2018DEFFE585}"/>
                    </a:ext>
                  </a:extLst>
                </p14:cNvPr>
                <p14:cNvContentPartPr/>
                <p14:nvPr/>
              </p14:nvContentPartPr>
              <p14:xfrm>
                <a:off x="2385555" y="4118803"/>
                <a:ext cx="24840" cy="133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ABCE6EE-1B98-466B-B04B-2018DEFFE58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367555" y="4100803"/>
                  <a:ext cx="60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4DE94D3-A44C-476C-86C1-56975F5F5881}"/>
                    </a:ext>
                  </a:extLst>
                </p14:cNvPr>
                <p14:cNvContentPartPr/>
                <p14:nvPr/>
              </p14:nvContentPartPr>
              <p14:xfrm>
                <a:off x="2360715" y="4099723"/>
                <a:ext cx="61920" cy="1184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4DE94D3-A44C-476C-86C1-56975F5F588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342715" y="4081668"/>
                  <a:ext cx="97560" cy="15418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BD50C3BA-3B0F-43EB-A6F7-23DF66B63DFA}"/>
              </a:ext>
            </a:extLst>
          </p:cNvPr>
          <p:cNvGrpSpPr/>
          <p:nvPr/>
        </p:nvGrpSpPr>
        <p:grpSpPr>
          <a:xfrm>
            <a:off x="2511195" y="5310043"/>
            <a:ext cx="1641600" cy="569880"/>
            <a:chOff x="2511195" y="5310043"/>
            <a:chExt cx="1641600" cy="56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6B0AE49-BD39-465D-9756-97A058B2077D}"/>
                    </a:ext>
                  </a:extLst>
                </p14:cNvPr>
                <p14:cNvContentPartPr/>
                <p14:nvPr/>
              </p14:nvContentPartPr>
              <p14:xfrm>
                <a:off x="2511195" y="5332723"/>
                <a:ext cx="115200" cy="4392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6B0AE49-BD39-465D-9756-97A058B2077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493195" y="5314738"/>
                  <a:ext cx="150840" cy="474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5C3EF71-467D-4E5B-BA7F-EFA64F287E80}"/>
                    </a:ext>
                  </a:extLst>
                </p14:cNvPr>
                <p14:cNvContentPartPr/>
                <p14:nvPr/>
              </p14:nvContentPartPr>
              <p14:xfrm>
                <a:off x="2668515" y="5607763"/>
                <a:ext cx="229680" cy="194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5C3EF71-467D-4E5B-BA7F-EFA64F287E8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650515" y="5589763"/>
                  <a:ext cx="265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9150E73-7309-4C20-880A-03B06D2E54D4}"/>
                    </a:ext>
                  </a:extLst>
                </p14:cNvPr>
                <p14:cNvContentPartPr/>
                <p14:nvPr/>
              </p14:nvContentPartPr>
              <p14:xfrm>
                <a:off x="2999355" y="5419843"/>
                <a:ext cx="329040" cy="2480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9150E73-7309-4C20-880A-03B06D2E54D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981355" y="5401817"/>
                  <a:ext cx="364680" cy="283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C5601A6-15D2-404E-9DEA-DB3C7B52E3CA}"/>
                    </a:ext>
                  </a:extLst>
                </p14:cNvPr>
                <p14:cNvContentPartPr/>
                <p14:nvPr/>
              </p14:nvContentPartPr>
              <p14:xfrm>
                <a:off x="3351075" y="5602003"/>
                <a:ext cx="130320" cy="2156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C5601A6-15D2-404E-9DEA-DB3C7B52E3C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333075" y="5584003"/>
                  <a:ext cx="165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168708D-B927-462F-89F5-701291F1759E}"/>
                    </a:ext>
                  </a:extLst>
                </p14:cNvPr>
                <p14:cNvContentPartPr/>
                <p14:nvPr/>
              </p14:nvContentPartPr>
              <p14:xfrm>
                <a:off x="3627915" y="5408323"/>
                <a:ext cx="92880" cy="3045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168708D-B927-462F-89F5-701291F1759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609915" y="5390323"/>
                  <a:ext cx="1285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2C5573C-2A69-4526-9B9A-D56223B1D088}"/>
                    </a:ext>
                  </a:extLst>
                </p14:cNvPr>
                <p14:cNvContentPartPr/>
                <p14:nvPr/>
              </p14:nvContentPartPr>
              <p14:xfrm>
                <a:off x="3662835" y="5491843"/>
                <a:ext cx="167760" cy="1998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2C5573C-2A69-4526-9B9A-D56223B1D08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644835" y="5473843"/>
                  <a:ext cx="203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EC2C03E-F278-4447-8BDD-B84EA263A1A0}"/>
                    </a:ext>
                  </a:extLst>
                </p14:cNvPr>
                <p14:cNvContentPartPr/>
                <p14:nvPr/>
              </p14:nvContentPartPr>
              <p14:xfrm>
                <a:off x="3823035" y="5619643"/>
                <a:ext cx="127080" cy="1476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EC2C03E-F278-4447-8BDD-B84EA263A1A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805086" y="5601643"/>
                  <a:ext cx="162619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A902509-ED6C-4237-95D4-C9A8FD132CD0}"/>
                    </a:ext>
                  </a:extLst>
                </p14:cNvPr>
                <p14:cNvContentPartPr/>
                <p14:nvPr/>
              </p14:nvContentPartPr>
              <p14:xfrm>
                <a:off x="3920595" y="5310043"/>
                <a:ext cx="232200" cy="5698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A902509-ED6C-4237-95D4-C9A8FD132CD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902595" y="5292043"/>
                  <a:ext cx="267840" cy="60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EF0D84B0-6B3D-416C-B4EF-9FD5D32F4EE7}"/>
              </a:ext>
            </a:extLst>
          </p:cNvPr>
          <p:cNvGrpSpPr/>
          <p:nvPr/>
        </p:nvGrpSpPr>
        <p:grpSpPr>
          <a:xfrm>
            <a:off x="4414875" y="5541523"/>
            <a:ext cx="206280" cy="165600"/>
            <a:chOff x="4414875" y="5541523"/>
            <a:chExt cx="20628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C5BB45D-3F88-47F0-9A7A-F03DDFE5B165}"/>
                    </a:ext>
                  </a:extLst>
                </p14:cNvPr>
                <p14:cNvContentPartPr/>
                <p14:nvPr/>
              </p14:nvContentPartPr>
              <p14:xfrm>
                <a:off x="4414875" y="5589043"/>
                <a:ext cx="206280" cy="392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C5BB45D-3F88-47F0-9A7A-F03DDFE5B16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396875" y="5571043"/>
                  <a:ext cx="241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F92132F-E0B5-492A-8042-EA4955E2763A}"/>
                    </a:ext>
                  </a:extLst>
                </p14:cNvPr>
                <p14:cNvContentPartPr/>
                <p14:nvPr/>
              </p14:nvContentPartPr>
              <p14:xfrm>
                <a:off x="4474275" y="5541523"/>
                <a:ext cx="56880" cy="1656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F92132F-E0B5-492A-8042-EA4955E2763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456275" y="5523484"/>
                  <a:ext cx="92520" cy="20131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27451594-3845-4F31-B77E-4A93F5758965}"/>
              </a:ext>
            </a:extLst>
          </p:cNvPr>
          <p:cNvGrpSpPr/>
          <p:nvPr/>
        </p:nvGrpSpPr>
        <p:grpSpPr>
          <a:xfrm>
            <a:off x="6059715" y="4943923"/>
            <a:ext cx="1028160" cy="1191240"/>
            <a:chOff x="6059715" y="4943923"/>
            <a:chExt cx="1028160" cy="11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247F139-0F09-499D-833F-C61E0C97AC1B}"/>
                    </a:ext>
                  </a:extLst>
                </p14:cNvPr>
                <p14:cNvContentPartPr/>
                <p14:nvPr/>
              </p14:nvContentPartPr>
              <p14:xfrm>
                <a:off x="6209835" y="5187643"/>
                <a:ext cx="272520" cy="2444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247F139-0F09-499D-833F-C61E0C97AC1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191811" y="5169643"/>
                  <a:ext cx="308207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A63B629-297E-4EF9-B1C5-0202DDFA7E67}"/>
                    </a:ext>
                  </a:extLst>
                </p14:cNvPr>
                <p14:cNvContentPartPr/>
                <p14:nvPr/>
              </p14:nvContentPartPr>
              <p14:xfrm>
                <a:off x="6441675" y="5218603"/>
                <a:ext cx="45360" cy="2347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A63B629-297E-4EF9-B1C5-0202DDFA7E6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423675" y="5200603"/>
                  <a:ext cx="81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E126235-29DA-49F6-830E-207C0D6D18E1}"/>
                    </a:ext>
                  </a:extLst>
                </p14:cNvPr>
                <p14:cNvContentPartPr/>
                <p14:nvPr/>
              </p14:nvContentPartPr>
              <p14:xfrm>
                <a:off x="6578475" y="5205643"/>
                <a:ext cx="61200" cy="2408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E126235-29DA-49F6-830E-207C0D6D18E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560580" y="5187670"/>
                  <a:ext cx="96632" cy="27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984BB3B-E7A7-4102-A035-48A167B2F0B0}"/>
                    </a:ext>
                  </a:extLst>
                </p14:cNvPr>
                <p14:cNvContentPartPr/>
                <p14:nvPr/>
              </p14:nvContentPartPr>
              <p14:xfrm>
                <a:off x="6641475" y="5217883"/>
                <a:ext cx="162720" cy="3096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984BB3B-E7A7-4102-A035-48A167B2F0B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623475" y="5199883"/>
                  <a:ext cx="1983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8B3A4AD-7F1A-42F7-AE38-47BCD0398928}"/>
                    </a:ext>
                  </a:extLst>
                </p14:cNvPr>
                <p14:cNvContentPartPr/>
                <p14:nvPr/>
              </p14:nvContentPartPr>
              <p14:xfrm>
                <a:off x="6260595" y="5535043"/>
                <a:ext cx="698040" cy="108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8B3A4AD-7F1A-42F7-AE38-47BCD039892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242595" y="5517043"/>
                  <a:ext cx="733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2684EC2-CDCD-474E-89B8-C29EE4C98F37}"/>
                    </a:ext>
                  </a:extLst>
                </p14:cNvPr>
                <p14:cNvContentPartPr/>
                <p14:nvPr/>
              </p14:nvContentPartPr>
              <p14:xfrm>
                <a:off x="6401355" y="5738083"/>
                <a:ext cx="192600" cy="2066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2684EC2-CDCD-474E-89B8-C29EE4C98F3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383355" y="5720083"/>
                  <a:ext cx="228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E85CE15-9E8F-428A-96B1-622811FBCA1C}"/>
                    </a:ext>
                  </a:extLst>
                </p14:cNvPr>
                <p14:cNvContentPartPr/>
                <p14:nvPr/>
              </p14:nvContentPartPr>
              <p14:xfrm>
                <a:off x="6641835" y="5795323"/>
                <a:ext cx="68760" cy="1936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E85CE15-9E8F-428A-96B1-622811FBCA1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623835" y="5777356"/>
                  <a:ext cx="104400" cy="229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01FE922-D771-4316-9234-36AA054B8BB4}"/>
                    </a:ext>
                  </a:extLst>
                </p14:cNvPr>
                <p14:cNvContentPartPr/>
                <p14:nvPr/>
              </p14:nvContentPartPr>
              <p14:xfrm>
                <a:off x="6676755" y="5844283"/>
                <a:ext cx="257040" cy="2462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01FE922-D771-4316-9234-36AA054B8BB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658780" y="5826283"/>
                  <a:ext cx="29263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92D624F-1E7A-49D8-91A7-8DF4D6A7EBE3}"/>
                    </a:ext>
                  </a:extLst>
                </p14:cNvPr>
                <p14:cNvContentPartPr/>
                <p14:nvPr/>
              </p14:nvContentPartPr>
              <p14:xfrm>
                <a:off x="6526995" y="5682643"/>
                <a:ext cx="83160" cy="313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92D624F-1E7A-49D8-91A7-8DF4D6A7EBE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508995" y="5664643"/>
                  <a:ext cx="118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754EF97-0632-4211-8EB6-C83F513A5F12}"/>
                    </a:ext>
                  </a:extLst>
                </p14:cNvPr>
                <p14:cNvContentPartPr/>
                <p14:nvPr/>
              </p14:nvContentPartPr>
              <p14:xfrm>
                <a:off x="6566235" y="5652043"/>
                <a:ext cx="12240" cy="1098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754EF97-0632-4211-8EB6-C83F513A5F1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548235" y="5634043"/>
                  <a:ext cx="47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19A1F82-B76A-4C18-8DD4-679DAA70C1FF}"/>
                    </a:ext>
                  </a:extLst>
                </p14:cNvPr>
                <p14:cNvContentPartPr/>
                <p14:nvPr/>
              </p14:nvContentPartPr>
              <p14:xfrm>
                <a:off x="6243315" y="5689483"/>
                <a:ext cx="207360" cy="3913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19A1F82-B76A-4C18-8DD4-679DAA70C1F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225315" y="5671483"/>
                  <a:ext cx="2430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D4E7E90-DFB4-44B3-9E2A-3E006E54B375}"/>
                    </a:ext>
                  </a:extLst>
                </p14:cNvPr>
                <p14:cNvContentPartPr/>
                <p14:nvPr/>
              </p14:nvContentPartPr>
              <p14:xfrm>
                <a:off x="6905355" y="5715403"/>
                <a:ext cx="182520" cy="4197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D4E7E90-DFB4-44B3-9E2A-3E006E54B37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887355" y="5697403"/>
                  <a:ext cx="2181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CD421EA-7BA2-45A0-887A-54BE17F16BF6}"/>
                    </a:ext>
                  </a:extLst>
                </p14:cNvPr>
                <p14:cNvContentPartPr/>
                <p14:nvPr/>
              </p14:nvContentPartPr>
              <p14:xfrm>
                <a:off x="6059715" y="4943923"/>
                <a:ext cx="178560" cy="5346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CD421EA-7BA2-45A0-887A-54BE17F16BF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041679" y="4925923"/>
                  <a:ext cx="214272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C0006DE-2083-47B3-A0FE-E31D3FBB312B}"/>
                    </a:ext>
                  </a:extLst>
                </p14:cNvPr>
                <p14:cNvContentPartPr/>
                <p14:nvPr/>
              </p14:nvContentPartPr>
              <p14:xfrm>
                <a:off x="6756675" y="5023123"/>
                <a:ext cx="190800" cy="4500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C0006DE-2083-47B3-A0FE-E31D3FBB312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738675" y="5005123"/>
                  <a:ext cx="226440" cy="48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59C28F46-1D1D-403A-ABEA-40E141C82EB0}"/>
                  </a:ext>
                </a:extLst>
              </p14:cNvPr>
              <p14:cNvContentPartPr/>
              <p14:nvPr/>
            </p14:nvContentPartPr>
            <p14:xfrm>
              <a:off x="7239795" y="5163883"/>
              <a:ext cx="220320" cy="113436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59C28F46-1D1D-403A-ABEA-40E141C82EB0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7221795" y="5145883"/>
                <a:ext cx="255960" cy="117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7B014AFE-12A9-4BB2-A130-19FE701B7559}"/>
              </a:ext>
            </a:extLst>
          </p:cNvPr>
          <p:cNvGrpSpPr/>
          <p:nvPr/>
        </p:nvGrpSpPr>
        <p:grpSpPr>
          <a:xfrm>
            <a:off x="4219395" y="3737203"/>
            <a:ext cx="1482120" cy="1280160"/>
            <a:chOff x="4219395" y="3737203"/>
            <a:chExt cx="1482120" cy="12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2428EAE-C9FC-475B-AB08-291301ACE97C}"/>
                    </a:ext>
                  </a:extLst>
                </p14:cNvPr>
                <p14:cNvContentPartPr/>
                <p14:nvPr/>
              </p14:nvContentPartPr>
              <p14:xfrm>
                <a:off x="4313355" y="3737203"/>
                <a:ext cx="1388160" cy="11070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2428EAE-C9FC-475B-AB08-291301ACE97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295355" y="3719197"/>
                  <a:ext cx="1423800" cy="1142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17E652A-906C-455D-A3E0-196FD9D0D640}"/>
                    </a:ext>
                  </a:extLst>
                </p14:cNvPr>
                <p14:cNvContentPartPr/>
                <p14:nvPr/>
              </p14:nvContentPartPr>
              <p14:xfrm>
                <a:off x="4265835" y="4784443"/>
                <a:ext cx="15120" cy="61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17E652A-906C-455D-A3E0-196FD9D0D64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247396" y="4766443"/>
                  <a:ext cx="51629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0130FAF-F144-4164-9FEC-54180FC3C0A1}"/>
                    </a:ext>
                  </a:extLst>
                </p14:cNvPr>
                <p14:cNvContentPartPr/>
                <p14:nvPr/>
              </p14:nvContentPartPr>
              <p14:xfrm>
                <a:off x="4219395" y="4785883"/>
                <a:ext cx="90720" cy="2314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0130FAF-F144-4164-9FEC-54180FC3C0A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201466" y="4767911"/>
                  <a:ext cx="126219" cy="26706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AEFD0D9B-6CC4-4E9C-B3D3-5E3A866128C2}"/>
                  </a:ext>
                </a:extLst>
              </p14:cNvPr>
              <p14:cNvContentPartPr/>
              <p14:nvPr/>
            </p14:nvContentPartPr>
            <p14:xfrm>
              <a:off x="7035" y="5886763"/>
              <a:ext cx="1809720" cy="17388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AEFD0D9B-6CC4-4E9C-B3D3-5E3A866128C2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-10965" y="5868763"/>
                <a:ext cx="184536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oup 309">
            <a:extLst>
              <a:ext uri="{FF2B5EF4-FFF2-40B4-BE49-F238E27FC236}">
                <a16:creationId xmlns:a16="http://schemas.microsoft.com/office/drawing/2014/main" id="{DA7EE973-FA2E-4B3D-8605-7780E0E9D4F4}"/>
              </a:ext>
            </a:extLst>
          </p:cNvPr>
          <p:cNvGrpSpPr/>
          <p:nvPr/>
        </p:nvGrpSpPr>
        <p:grpSpPr>
          <a:xfrm>
            <a:off x="656475" y="6397243"/>
            <a:ext cx="693360" cy="329040"/>
            <a:chOff x="656475" y="6397243"/>
            <a:chExt cx="69336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D2AD4B3-0958-4CDD-83A1-0162A86CEA51}"/>
                    </a:ext>
                  </a:extLst>
                </p14:cNvPr>
                <p14:cNvContentPartPr/>
                <p14:nvPr/>
              </p14:nvContentPartPr>
              <p14:xfrm>
                <a:off x="719835" y="6414523"/>
                <a:ext cx="29520" cy="3117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D2AD4B3-0958-4CDD-83A1-0162A86CEA5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01835" y="6396523"/>
                  <a:ext cx="651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64EF5C3-B347-4889-8AAA-6B9C71A9F4B1}"/>
                    </a:ext>
                  </a:extLst>
                </p14:cNvPr>
                <p14:cNvContentPartPr/>
                <p14:nvPr/>
              </p14:nvContentPartPr>
              <p14:xfrm>
                <a:off x="656475" y="6444763"/>
                <a:ext cx="126000" cy="1303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64EF5C3-B347-4889-8AAA-6B9C71A9F4B1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38475" y="6426763"/>
                  <a:ext cx="161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63CFAD5-F797-4CC9-936B-49AA20684AF1}"/>
                    </a:ext>
                  </a:extLst>
                </p14:cNvPr>
                <p14:cNvContentPartPr/>
                <p14:nvPr/>
              </p14:nvContentPartPr>
              <p14:xfrm>
                <a:off x="892995" y="6415603"/>
                <a:ext cx="106200" cy="1483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63CFAD5-F797-4CC9-936B-49AA20684AF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74995" y="6397603"/>
                  <a:ext cx="141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A4B0B85-7646-4C1E-9C25-40136665AB47}"/>
                    </a:ext>
                  </a:extLst>
                </p14:cNvPr>
                <p14:cNvContentPartPr/>
                <p14:nvPr/>
              </p14:nvContentPartPr>
              <p14:xfrm>
                <a:off x="1100715" y="6436843"/>
                <a:ext cx="50400" cy="2073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A4B0B85-7646-4C1E-9C25-40136665AB4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82715" y="6418843"/>
                  <a:ext cx="86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FDB8D65-18B1-46EA-8F68-7AC03962F7A4}"/>
                    </a:ext>
                  </a:extLst>
                </p14:cNvPr>
                <p14:cNvContentPartPr/>
                <p14:nvPr/>
              </p14:nvContentPartPr>
              <p14:xfrm>
                <a:off x="1170195" y="6397243"/>
                <a:ext cx="59400" cy="1929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FDB8D65-18B1-46EA-8F68-7AC03962F7A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52085" y="6379243"/>
                  <a:ext cx="95257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B4163E5-B89E-4F92-9903-403ED776FB0C}"/>
                    </a:ext>
                  </a:extLst>
                </p14:cNvPr>
                <p14:cNvContentPartPr/>
                <p14:nvPr/>
              </p14:nvContentPartPr>
              <p14:xfrm>
                <a:off x="1129155" y="6439723"/>
                <a:ext cx="220680" cy="1242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B4163E5-B89E-4F92-9903-403ED776FB0C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11155" y="6421723"/>
                  <a:ext cx="25632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CDB4F295-5FCF-4DE7-A3B8-4A1A8C84B3BB}"/>
              </a:ext>
            </a:extLst>
          </p:cNvPr>
          <p:cNvGrpSpPr/>
          <p:nvPr/>
        </p:nvGrpSpPr>
        <p:grpSpPr>
          <a:xfrm>
            <a:off x="5792595" y="3564403"/>
            <a:ext cx="928080" cy="658440"/>
            <a:chOff x="5792595" y="3564403"/>
            <a:chExt cx="928080" cy="65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73B0CE1-186E-4C50-A4F0-016A146E46E8}"/>
                    </a:ext>
                  </a:extLst>
                </p14:cNvPr>
                <p14:cNvContentPartPr/>
                <p14:nvPr/>
              </p14:nvContentPartPr>
              <p14:xfrm>
                <a:off x="5798715" y="3710203"/>
                <a:ext cx="106200" cy="5126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73B0CE1-186E-4C50-A4F0-016A146E46E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780776" y="3692203"/>
                  <a:ext cx="14172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DCE58FC-1AC0-429B-858D-E3430EF1AE97}"/>
                    </a:ext>
                  </a:extLst>
                </p14:cNvPr>
                <p14:cNvContentPartPr/>
                <p14:nvPr/>
              </p14:nvContentPartPr>
              <p14:xfrm>
                <a:off x="5792595" y="3762403"/>
                <a:ext cx="116640" cy="1288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DCE58FC-1AC0-429B-858D-E3430EF1AE9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774595" y="3744403"/>
                  <a:ext cx="152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1CC624D-1713-4EFB-A351-7B000187DED5}"/>
                    </a:ext>
                  </a:extLst>
                </p14:cNvPr>
                <p14:cNvContentPartPr/>
                <p14:nvPr/>
              </p14:nvContentPartPr>
              <p14:xfrm>
                <a:off x="5990235" y="3607243"/>
                <a:ext cx="139680" cy="28800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1CC624D-1713-4EFB-A351-7B000187DED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972281" y="3589220"/>
                  <a:ext cx="175228" cy="323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6FC1D00-E750-4C7D-B12A-B28AC3F361B3}"/>
                    </a:ext>
                  </a:extLst>
                </p14:cNvPr>
                <p14:cNvContentPartPr/>
                <p14:nvPr/>
              </p14:nvContentPartPr>
              <p14:xfrm>
                <a:off x="6232515" y="3564403"/>
                <a:ext cx="77760" cy="3016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6FC1D00-E750-4C7D-B12A-B28AC3F361B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214431" y="3546403"/>
                  <a:ext cx="113566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C30CFE1-0A55-4284-8E41-A23C766DB98B}"/>
                    </a:ext>
                  </a:extLst>
                </p14:cNvPr>
                <p14:cNvContentPartPr/>
                <p14:nvPr/>
              </p14:nvContentPartPr>
              <p14:xfrm>
                <a:off x="6280755" y="3600043"/>
                <a:ext cx="205200" cy="2883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C30CFE1-0A55-4284-8E41-A23C766DB98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262787" y="3582043"/>
                  <a:ext cx="240778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315C383-9F75-4223-A8B0-240BDD1965D9}"/>
                    </a:ext>
                  </a:extLst>
                </p14:cNvPr>
                <p14:cNvContentPartPr/>
                <p14:nvPr/>
              </p14:nvContentPartPr>
              <p14:xfrm>
                <a:off x="6579915" y="3809923"/>
                <a:ext cx="140760" cy="979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315C383-9F75-4223-A8B0-240BDD1965D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561915" y="3791857"/>
                  <a:ext cx="176400" cy="1336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BE6CE2E9-3799-4A24-9F1E-97D253D7FA45}"/>
              </a:ext>
            </a:extLst>
          </p:cNvPr>
          <p:cNvGrpSpPr/>
          <p:nvPr/>
        </p:nvGrpSpPr>
        <p:grpSpPr>
          <a:xfrm>
            <a:off x="3309315" y="5996563"/>
            <a:ext cx="554400" cy="415440"/>
            <a:chOff x="3309315" y="5996563"/>
            <a:chExt cx="55440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C65FCD4-56C6-4447-9483-7ED1B727C88C}"/>
                    </a:ext>
                  </a:extLst>
                </p14:cNvPr>
                <p14:cNvContentPartPr/>
                <p14:nvPr/>
              </p14:nvContentPartPr>
              <p14:xfrm>
                <a:off x="3317955" y="5996563"/>
                <a:ext cx="46440" cy="4154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C65FCD4-56C6-4447-9483-7ED1B727C88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300093" y="5978563"/>
                  <a:ext cx="81806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BC4CB4F-2CAD-47F4-8DD7-6F88BCD37F77}"/>
                    </a:ext>
                  </a:extLst>
                </p14:cNvPr>
                <p14:cNvContentPartPr/>
                <p14:nvPr/>
              </p14:nvContentPartPr>
              <p14:xfrm>
                <a:off x="3309315" y="6041203"/>
                <a:ext cx="107280" cy="1638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BC4CB4F-2CAD-47F4-8DD7-6F88BCD37F7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291315" y="6023163"/>
                  <a:ext cx="142920" cy="199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AC06164-E86C-4A02-95C0-6AE56C3E1E38}"/>
                    </a:ext>
                  </a:extLst>
                </p14:cNvPr>
                <p14:cNvContentPartPr/>
                <p14:nvPr/>
              </p14:nvContentPartPr>
              <p14:xfrm>
                <a:off x="3509115" y="6044083"/>
                <a:ext cx="100440" cy="2793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AC06164-E86C-4A02-95C0-6AE56C3E1E3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491115" y="6026083"/>
                  <a:ext cx="1360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49B9FC1-E7E2-4B28-8713-2F9C305F22A0}"/>
                    </a:ext>
                  </a:extLst>
                </p14:cNvPr>
                <p14:cNvContentPartPr/>
                <p14:nvPr/>
              </p14:nvContentPartPr>
              <p14:xfrm>
                <a:off x="3585075" y="6049483"/>
                <a:ext cx="114840" cy="15948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49B9FC1-E7E2-4B28-8713-2F9C305F22A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567075" y="6031483"/>
                  <a:ext cx="150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72A92D1-D531-4FDD-A003-0BF4D8618860}"/>
                    </a:ext>
                  </a:extLst>
                </p14:cNvPr>
                <p14:cNvContentPartPr/>
                <p14:nvPr/>
              </p14:nvContentPartPr>
              <p14:xfrm>
                <a:off x="3745995" y="6172243"/>
                <a:ext cx="117720" cy="1641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72A92D1-D531-4FDD-A003-0BF4D861886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727995" y="6154243"/>
                  <a:ext cx="15336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A4D8EBBE-A4CA-4022-9590-DB61A48E85BE}"/>
              </a:ext>
            </a:extLst>
          </p:cNvPr>
          <p:cNvGrpSpPr/>
          <p:nvPr/>
        </p:nvGrpSpPr>
        <p:grpSpPr>
          <a:xfrm>
            <a:off x="6923355" y="3570883"/>
            <a:ext cx="1162440" cy="671400"/>
            <a:chOff x="6923355" y="3570883"/>
            <a:chExt cx="1162440" cy="67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F04E41D-158B-450D-86D5-B98B4C032A2C}"/>
                    </a:ext>
                  </a:extLst>
                </p14:cNvPr>
                <p14:cNvContentPartPr/>
                <p14:nvPr/>
              </p14:nvContentPartPr>
              <p14:xfrm>
                <a:off x="6935955" y="3790843"/>
                <a:ext cx="75600" cy="4514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F04E41D-158B-450D-86D5-B98B4C032A2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917955" y="3772843"/>
                  <a:ext cx="1112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08F8A15-9887-44BD-9A33-E0AEC6D61C17}"/>
                    </a:ext>
                  </a:extLst>
                </p14:cNvPr>
                <p14:cNvContentPartPr/>
                <p14:nvPr/>
              </p14:nvContentPartPr>
              <p14:xfrm>
                <a:off x="6923355" y="3753403"/>
                <a:ext cx="140040" cy="1461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08F8A15-9887-44BD-9A33-E0AEC6D61C1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905309" y="3735403"/>
                  <a:ext cx="175772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1917339-AAA8-45B0-96EC-74A5A71B4383}"/>
                    </a:ext>
                  </a:extLst>
                </p14:cNvPr>
                <p14:cNvContentPartPr/>
                <p14:nvPr/>
              </p14:nvContentPartPr>
              <p14:xfrm>
                <a:off x="7176435" y="3570883"/>
                <a:ext cx="389160" cy="42012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1917339-AAA8-45B0-96EC-74A5A71B438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158435" y="3552883"/>
                  <a:ext cx="4248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C2145AC-C0DC-46DB-83CA-632CFB4DFFD0}"/>
                    </a:ext>
                  </a:extLst>
                </p14:cNvPr>
                <p14:cNvContentPartPr/>
                <p14:nvPr/>
              </p14:nvContentPartPr>
              <p14:xfrm>
                <a:off x="7816875" y="3788323"/>
                <a:ext cx="268920" cy="612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C2145AC-C0DC-46DB-83CA-632CFB4DFFD0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798851" y="3771323"/>
                  <a:ext cx="304608" cy="397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9A39E6A1-D0EF-4659-9394-97D0B96E5C23}"/>
              </a:ext>
            </a:extLst>
          </p:cNvPr>
          <p:cNvGrpSpPr/>
          <p:nvPr/>
        </p:nvGrpSpPr>
        <p:grpSpPr>
          <a:xfrm>
            <a:off x="4847955" y="5261443"/>
            <a:ext cx="1018800" cy="703080"/>
            <a:chOff x="4847955" y="5261443"/>
            <a:chExt cx="1018800" cy="70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B9D470E-D7CA-46BB-B675-816C87CEB8F9}"/>
                    </a:ext>
                  </a:extLst>
                </p14:cNvPr>
                <p14:cNvContentPartPr/>
                <p14:nvPr/>
              </p14:nvContentPartPr>
              <p14:xfrm>
                <a:off x="4847955" y="5261443"/>
                <a:ext cx="116280" cy="5302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B9D470E-D7CA-46BB-B675-816C87CEB8F9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830011" y="5243443"/>
                  <a:ext cx="15181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A06E03E-B42B-4868-BC5F-27EDB6A1CC36}"/>
                    </a:ext>
                  </a:extLst>
                </p14:cNvPr>
                <p14:cNvContentPartPr/>
                <p14:nvPr/>
              </p14:nvContentPartPr>
              <p14:xfrm>
                <a:off x="5032275" y="5593723"/>
                <a:ext cx="182160" cy="169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A06E03E-B42B-4868-BC5F-27EDB6A1CC3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014275" y="5575723"/>
                  <a:ext cx="217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D1AEC2C-B076-425D-B7EC-04CA88914935}"/>
                    </a:ext>
                  </a:extLst>
                </p14:cNvPr>
                <p14:cNvContentPartPr/>
                <p14:nvPr/>
              </p14:nvContentPartPr>
              <p14:xfrm>
                <a:off x="5341155" y="5459803"/>
                <a:ext cx="525600" cy="3423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D1AEC2C-B076-425D-B7EC-04CA8891493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323155" y="5441803"/>
                  <a:ext cx="5612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287699C-FA03-47AF-8551-E33EEE62B406}"/>
                    </a:ext>
                  </a:extLst>
                </p14:cNvPr>
                <p14:cNvContentPartPr/>
                <p14:nvPr/>
              </p14:nvContentPartPr>
              <p14:xfrm>
                <a:off x="5087355" y="5734843"/>
                <a:ext cx="113400" cy="2296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287699C-FA03-47AF-8551-E33EEE62B40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069355" y="5716843"/>
                  <a:ext cx="14904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CE64D370-8FE8-4597-BA5C-10DA23FB0EC5}"/>
              </a:ext>
            </a:extLst>
          </p:cNvPr>
          <p:cNvGrpSpPr/>
          <p:nvPr/>
        </p:nvGrpSpPr>
        <p:grpSpPr>
          <a:xfrm>
            <a:off x="8300355" y="3343003"/>
            <a:ext cx="1638720" cy="1522800"/>
            <a:chOff x="8300355" y="3343003"/>
            <a:chExt cx="1638720" cy="152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BE58E5B-1596-4AFC-BAB1-C7A9E7276291}"/>
                    </a:ext>
                  </a:extLst>
                </p14:cNvPr>
                <p14:cNvContentPartPr/>
                <p14:nvPr/>
              </p14:nvContentPartPr>
              <p14:xfrm>
                <a:off x="8300355" y="3578443"/>
                <a:ext cx="316080" cy="3481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BE58E5B-1596-4AFC-BAB1-C7A9E727629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282375" y="3560443"/>
                  <a:ext cx="351679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339F38D-8B39-4790-A5DE-5923012484D9}"/>
                    </a:ext>
                  </a:extLst>
                </p14:cNvPr>
                <p14:cNvContentPartPr/>
                <p14:nvPr/>
              </p14:nvContentPartPr>
              <p14:xfrm>
                <a:off x="8636595" y="3745123"/>
                <a:ext cx="153000" cy="35172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339F38D-8B39-4790-A5DE-5923012484D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618595" y="3727141"/>
                  <a:ext cx="188640" cy="387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9D3475E-B35F-4EB3-9FAE-B309ABEEE96E}"/>
                    </a:ext>
                  </a:extLst>
                </p14:cNvPr>
                <p14:cNvContentPartPr/>
                <p14:nvPr/>
              </p14:nvContentPartPr>
              <p14:xfrm>
                <a:off x="9050595" y="3435163"/>
                <a:ext cx="163800" cy="3175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9D3475E-B35F-4EB3-9FAE-B309ABEEE96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032595" y="3417163"/>
                  <a:ext cx="1994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6A67679-1DA9-4297-97E0-7503D66779E3}"/>
                    </a:ext>
                  </a:extLst>
                </p14:cNvPr>
                <p14:cNvContentPartPr/>
                <p14:nvPr/>
              </p14:nvContentPartPr>
              <p14:xfrm>
                <a:off x="9230595" y="3477643"/>
                <a:ext cx="55800" cy="28476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6A67679-1DA9-4297-97E0-7503D66779E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212595" y="3459643"/>
                  <a:ext cx="914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31A9289-9062-4D40-8066-6DD6F3171173}"/>
                    </a:ext>
                  </a:extLst>
                </p14:cNvPr>
                <p14:cNvContentPartPr/>
                <p14:nvPr/>
              </p14:nvContentPartPr>
              <p14:xfrm>
                <a:off x="9371715" y="3534163"/>
                <a:ext cx="60120" cy="26928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31A9289-9062-4D40-8066-6DD6F3171173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353715" y="3516187"/>
                  <a:ext cx="95760" cy="3048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9AAE8B9-4F08-49C1-AF90-347D9186BA95}"/>
                    </a:ext>
                  </a:extLst>
                </p14:cNvPr>
                <p14:cNvContentPartPr/>
                <p14:nvPr/>
              </p14:nvContentPartPr>
              <p14:xfrm>
                <a:off x="9397275" y="3589603"/>
                <a:ext cx="199800" cy="31680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9AAE8B9-4F08-49C1-AF90-347D9186BA9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379275" y="3571603"/>
                  <a:ext cx="2354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391F5F9-B285-46A4-AEDB-5A2F1CDE5538}"/>
                    </a:ext>
                  </a:extLst>
                </p14:cNvPr>
                <p14:cNvContentPartPr/>
                <p14:nvPr/>
              </p14:nvContentPartPr>
              <p14:xfrm>
                <a:off x="8998035" y="3927283"/>
                <a:ext cx="817560" cy="694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391F5F9-B285-46A4-AEDB-5A2F1CDE553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980035" y="3909376"/>
                  <a:ext cx="853200" cy="104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BF7362A-6ADF-46B4-83F6-5680CA700711}"/>
                    </a:ext>
                  </a:extLst>
                </p14:cNvPr>
                <p14:cNvContentPartPr/>
                <p14:nvPr/>
              </p14:nvContentPartPr>
              <p14:xfrm>
                <a:off x="9087315" y="4231483"/>
                <a:ext cx="287280" cy="3103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BF7362A-6ADF-46B4-83F6-5680CA70071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069315" y="4213483"/>
                  <a:ext cx="3229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5638FD3-0DC8-4D3A-8F88-D8213C041DF1}"/>
                    </a:ext>
                  </a:extLst>
                </p14:cNvPr>
                <p14:cNvContentPartPr/>
                <p14:nvPr/>
              </p14:nvContentPartPr>
              <p14:xfrm>
                <a:off x="9379995" y="4371163"/>
                <a:ext cx="65160" cy="23796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5638FD3-0DC8-4D3A-8F88-D8213C041DF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361995" y="4353163"/>
                  <a:ext cx="100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314F00A-AE44-4419-94BD-33906C543BE0}"/>
                    </a:ext>
                  </a:extLst>
                </p14:cNvPr>
                <p14:cNvContentPartPr/>
                <p14:nvPr/>
              </p14:nvContentPartPr>
              <p14:xfrm>
                <a:off x="9517875" y="4409323"/>
                <a:ext cx="33120" cy="29124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314F00A-AE44-4419-94BD-33906C543BE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499875" y="4391323"/>
                  <a:ext cx="687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0EA67EEE-D19B-4E62-87F7-AE92EE18625E}"/>
                    </a:ext>
                  </a:extLst>
                </p14:cNvPr>
                <p14:cNvContentPartPr/>
                <p14:nvPr/>
              </p14:nvContentPartPr>
              <p14:xfrm>
                <a:off x="9445155" y="4607683"/>
                <a:ext cx="298800" cy="1533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0EA67EEE-D19B-4E62-87F7-AE92EE18625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9427177" y="4589683"/>
                  <a:ext cx="334397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CF02B762-605B-4CA8-9389-A3591A5EA99D}"/>
                    </a:ext>
                  </a:extLst>
                </p14:cNvPr>
                <p14:cNvContentPartPr/>
                <p14:nvPr/>
              </p14:nvContentPartPr>
              <p14:xfrm>
                <a:off x="9295755" y="4230403"/>
                <a:ext cx="118440" cy="446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CF02B762-605B-4CA8-9389-A3591A5EA99D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277755" y="4212403"/>
                  <a:ext cx="154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EAD3459-A1EF-4261-B037-F682A8FD66FA}"/>
                    </a:ext>
                  </a:extLst>
                </p14:cNvPr>
                <p14:cNvContentPartPr/>
                <p14:nvPr/>
              </p14:nvContentPartPr>
              <p14:xfrm>
                <a:off x="9264075" y="4194403"/>
                <a:ext cx="45720" cy="17244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EAD3459-A1EF-4261-B037-F682A8FD66FA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246075" y="4176403"/>
                  <a:ext cx="81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0634855-F128-4AE4-915B-94A8BDFE4A86}"/>
                    </a:ext>
                  </a:extLst>
                </p14:cNvPr>
                <p14:cNvContentPartPr/>
                <p14:nvPr/>
              </p14:nvContentPartPr>
              <p14:xfrm>
                <a:off x="8920275" y="3343003"/>
                <a:ext cx="221040" cy="60696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0634855-F128-4AE4-915B-94A8BDFE4A86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902275" y="3325003"/>
                  <a:ext cx="25668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1F751FB-AE62-4FCA-95BE-588EEDC2FE18}"/>
                    </a:ext>
                  </a:extLst>
                </p14:cNvPr>
                <p14:cNvContentPartPr/>
                <p14:nvPr/>
              </p14:nvContentPartPr>
              <p14:xfrm>
                <a:off x="9621915" y="3393403"/>
                <a:ext cx="167760" cy="4845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1F751FB-AE62-4FCA-95BE-588EEDC2FE1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603915" y="3375403"/>
                  <a:ext cx="20340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05847788-D279-4415-A04E-6D1E5755E0D8}"/>
                    </a:ext>
                  </a:extLst>
                </p14:cNvPr>
                <p14:cNvContentPartPr/>
                <p14:nvPr/>
              </p14:nvContentPartPr>
              <p14:xfrm>
                <a:off x="8882475" y="4010443"/>
                <a:ext cx="265680" cy="85536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05847788-D279-4415-A04E-6D1E5755E0D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864451" y="3992443"/>
                  <a:ext cx="301368" cy="89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6DDF0D4B-4875-48E1-A3CF-278E7D50DB3E}"/>
                    </a:ext>
                  </a:extLst>
                </p14:cNvPr>
                <p14:cNvContentPartPr/>
                <p14:nvPr/>
              </p14:nvContentPartPr>
              <p14:xfrm>
                <a:off x="9739995" y="4231483"/>
                <a:ext cx="199080" cy="6163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6DDF0D4B-4875-48E1-A3CF-278E7D50DB3E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721995" y="4213483"/>
                  <a:ext cx="234720" cy="65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8195A6B8-0303-4E10-A6D9-BCD0109BD366}"/>
              </a:ext>
            </a:extLst>
          </p:cNvPr>
          <p:cNvGrpSpPr/>
          <p:nvPr/>
        </p:nvGrpSpPr>
        <p:grpSpPr>
          <a:xfrm>
            <a:off x="8447955" y="4702003"/>
            <a:ext cx="435240" cy="640440"/>
            <a:chOff x="8447955" y="4702003"/>
            <a:chExt cx="435240" cy="64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6644CB09-6F7F-4573-AD65-EE69B5342C42}"/>
                    </a:ext>
                  </a:extLst>
                </p14:cNvPr>
                <p14:cNvContentPartPr/>
                <p14:nvPr/>
              </p14:nvContentPartPr>
              <p14:xfrm>
                <a:off x="8447955" y="4702003"/>
                <a:ext cx="391680" cy="5533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6644CB09-6F7F-4573-AD65-EE69B5342C4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429955" y="4684003"/>
                  <a:ext cx="42732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5EEDF700-870A-4D1F-B033-C1B3A7AF7D1B}"/>
                    </a:ext>
                  </a:extLst>
                </p14:cNvPr>
                <p14:cNvContentPartPr/>
                <p14:nvPr/>
              </p14:nvContentPartPr>
              <p14:xfrm>
                <a:off x="8745675" y="5117443"/>
                <a:ext cx="137520" cy="2250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5EEDF700-870A-4D1F-B033-C1B3A7AF7D1B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727722" y="5099443"/>
                  <a:ext cx="173067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8106751F-9D0A-43C2-8EDD-216212E67FEF}"/>
              </a:ext>
            </a:extLst>
          </p:cNvPr>
          <p:cNvGrpSpPr/>
          <p:nvPr/>
        </p:nvGrpSpPr>
        <p:grpSpPr>
          <a:xfrm>
            <a:off x="8551275" y="5560243"/>
            <a:ext cx="2361240" cy="483840"/>
            <a:chOff x="8551275" y="5560243"/>
            <a:chExt cx="2361240" cy="48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DAE27E6-6E94-4D04-823D-CD3D4C3501BB}"/>
                    </a:ext>
                  </a:extLst>
                </p14:cNvPr>
                <p14:cNvContentPartPr/>
                <p14:nvPr/>
              </p14:nvContentPartPr>
              <p14:xfrm>
                <a:off x="8577195" y="5634403"/>
                <a:ext cx="16920" cy="39852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DAE27E6-6E94-4D04-823D-CD3D4C3501B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559195" y="5616403"/>
                  <a:ext cx="525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ABAD0A9-EFE4-4930-AE20-B59E60B48A5D}"/>
                    </a:ext>
                  </a:extLst>
                </p14:cNvPr>
                <p14:cNvContentPartPr/>
                <p14:nvPr/>
              </p14:nvContentPartPr>
              <p14:xfrm>
                <a:off x="8551275" y="5630443"/>
                <a:ext cx="163800" cy="21420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ABAD0A9-EFE4-4930-AE20-B59E60B48A5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533314" y="5612443"/>
                  <a:ext cx="199362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2916386-800F-4A6E-A997-3DEC40A841E9}"/>
                    </a:ext>
                  </a:extLst>
                </p14:cNvPr>
                <p14:cNvContentPartPr/>
                <p14:nvPr/>
              </p14:nvContentPartPr>
              <p14:xfrm>
                <a:off x="8787435" y="5663923"/>
                <a:ext cx="110520" cy="16884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2916386-800F-4A6E-A997-3DEC40A841E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769435" y="5645961"/>
                  <a:ext cx="146160" cy="2044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C0BDA10-83A6-4DB1-AB2A-BC1C6DE9012C}"/>
                    </a:ext>
                  </a:extLst>
                </p14:cNvPr>
                <p14:cNvContentPartPr/>
                <p14:nvPr/>
              </p14:nvContentPartPr>
              <p14:xfrm>
                <a:off x="8951955" y="5641603"/>
                <a:ext cx="44280" cy="2016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C0BDA10-83A6-4DB1-AB2A-BC1C6DE9012C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933955" y="5623603"/>
                  <a:ext cx="79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8EB79FF8-E149-4089-970A-B8875016A6AD}"/>
                    </a:ext>
                  </a:extLst>
                </p14:cNvPr>
                <p14:cNvContentPartPr/>
                <p14:nvPr/>
              </p14:nvContentPartPr>
              <p14:xfrm>
                <a:off x="8993715" y="5608123"/>
                <a:ext cx="154800" cy="24048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8EB79FF8-E149-4089-970A-B8875016A6AD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975757" y="5590123"/>
                  <a:ext cx="190357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6C57257-97EA-4F13-A595-E0ABB41E9B15}"/>
                    </a:ext>
                  </a:extLst>
                </p14:cNvPr>
                <p14:cNvContentPartPr/>
                <p14:nvPr/>
              </p14:nvContentPartPr>
              <p14:xfrm>
                <a:off x="9234915" y="5770843"/>
                <a:ext cx="116640" cy="2160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6C57257-97EA-4F13-A595-E0ABB41E9B1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216915" y="5752538"/>
                  <a:ext cx="152280" cy="57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0D61F13-CC16-47FC-9187-513B7BFDBF43}"/>
                    </a:ext>
                  </a:extLst>
                </p14:cNvPr>
                <p14:cNvContentPartPr/>
                <p14:nvPr/>
              </p14:nvContentPartPr>
              <p14:xfrm>
                <a:off x="9210435" y="5801803"/>
                <a:ext cx="189720" cy="687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0D61F13-CC16-47FC-9187-513B7BFDBF4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192401" y="5783708"/>
                  <a:ext cx="225428" cy="104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710D224-A725-4600-ADCB-9FCCF1603FD4}"/>
                    </a:ext>
                  </a:extLst>
                </p14:cNvPr>
                <p14:cNvContentPartPr/>
                <p14:nvPr/>
              </p14:nvContentPartPr>
              <p14:xfrm>
                <a:off x="9565755" y="5718283"/>
                <a:ext cx="40320" cy="2790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710D224-A725-4600-ADCB-9FCCF1603FD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547755" y="5700283"/>
                  <a:ext cx="759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4156EEB-119E-4AA1-8357-C655D5D7FD15}"/>
                    </a:ext>
                  </a:extLst>
                </p14:cNvPr>
                <p14:cNvContentPartPr/>
                <p14:nvPr/>
              </p14:nvContentPartPr>
              <p14:xfrm>
                <a:off x="9548475" y="5664283"/>
                <a:ext cx="159120" cy="16812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4156EEB-119E-4AA1-8357-C655D5D7FD15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530434" y="5646283"/>
                  <a:ext cx="194841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E72B980-8BA0-4E1B-90B6-D3499B351568}"/>
                    </a:ext>
                  </a:extLst>
                </p14:cNvPr>
                <p14:cNvContentPartPr/>
                <p14:nvPr/>
              </p14:nvContentPartPr>
              <p14:xfrm>
                <a:off x="9730275" y="5609563"/>
                <a:ext cx="56520" cy="2829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E72B980-8BA0-4E1B-90B6-D3499B35156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712275" y="5591563"/>
                  <a:ext cx="92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ACEBC56-0D00-492F-AAB3-B687466EF97A}"/>
                    </a:ext>
                  </a:extLst>
                </p14:cNvPr>
                <p14:cNvContentPartPr/>
                <p14:nvPr/>
              </p14:nvContentPartPr>
              <p14:xfrm>
                <a:off x="9752235" y="5607403"/>
                <a:ext cx="135720" cy="21168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ACEBC56-0D00-492F-AAB3-B687466EF97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734283" y="5589403"/>
                  <a:ext cx="171266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F51DA8E-6B33-4FD0-85B7-372A9FBED6CD}"/>
                    </a:ext>
                  </a:extLst>
                </p14:cNvPr>
                <p14:cNvContentPartPr/>
                <p14:nvPr/>
              </p14:nvContentPartPr>
              <p14:xfrm>
                <a:off x="9891915" y="5785243"/>
                <a:ext cx="112680" cy="1688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F51DA8E-6B33-4FD0-85B7-372A9FBED6CD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873972" y="5767243"/>
                  <a:ext cx="148206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DB3EE9A-43D7-45F5-A287-1D78F2D290A0}"/>
                    </a:ext>
                  </a:extLst>
                </p14:cNvPr>
                <p14:cNvContentPartPr/>
                <p14:nvPr/>
              </p14:nvContentPartPr>
              <p14:xfrm>
                <a:off x="10126995" y="5716123"/>
                <a:ext cx="175320" cy="288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DB3EE9A-43D7-45F5-A287-1D78F2D290A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0109032" y="5697895"/>
                  <a:ext cx="210887" cy="64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0F729D4-422D-489D-ADAB-34C0CD445CB2}"/>
                    </a:ext>
                  </a:extLst>
                </p14:cNvPr>
                <p14:cNvContentPartPr/>
                <p14:nvPr/>
              </p14:nvContentPartPr>
              <p14:xfrm>
                <a:off x="10479435" y="5560243"/>
                <a:ext cx="433080" cy="4838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0F729D4-422D-489D-ADAB-34C0CD445CB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461435" y="5542243"/>
                  <a:ext cx="468720" cy="51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6AD1647E-DD42-4B3B-9C29-6D5EA2E7DCCD}"/>
              </a:ext>
            </a:extLst>
          </p:cNvPr>
          <p:cNvGrpSpPr/>
          <p:nvPr/>
        </p:nvGrpSpPr>
        <p:grpSpPr>
          <a:xfrm>
            <a:off x="11120235" y="5246323"/>
            <a:ext cx="770040" cy="542160"/>
            <a:chOff x="11120235" y="5246323"/>
            <a:chExt cx="770040" cy="54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AFD664B-E04A-48F5-B911-1EF450A4D4AA}"/>
                    </a:ext>
                  </a:extLst>
                </p14:cNvPr>
                <p14:cNvContentPartPr/>
                <p14:nvPr/>
              </p14:nvContentPartPr>
              <p14:xfrm>
                <a:off x="11120235" y="5246323"/>
                <a:ext cx="150840" cy="27324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AFD664B-E04A-48F5-B911-1EF450A4D4AA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102278" y="5228323"/>
                  <a:ext cx="186395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90B5922-0E70-470F-8A41-7D74E14C7FAB}"/>
                    </a:ext>
                  </a:extLst>
                </p14:cNvPr>
                <p14:cNvContentPartPr/>
                <p14:nvPr/>
              </p14:nvContentPartPr>
              <p14:xfrm>
                <a:off x="11320395" y="5442163"/>
                <a:ext cx="122400" cy="1720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90B5922-0E70-470F-8A41-7D74E14C7FA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1302395" y="5424201"/>
                  <a:ext cx="158040" cy="207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2F276B6-D288-448D-AE67-9CBD6C2EC33D}"/>
                    </a:ext>
                  </a:extLst>
                </p14:cNvPr>
                <p14:cNvContentPartPr/>
                <p14:nvPr/>
              </p14:nvContentPartPr>
              <p14:xfrm>
                <a:off x="11446035" y="5454403"/>
                <a:ext cx="22320" cy="19152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2F276B6-D288-448D-AE67-9CBD6C2EC33D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1428035" y="5436403"/>
                  <a:ext cx="57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D69571F-E2B2-4F91-80F2-AC2A6D24FDF4}"/>
                    </a:ext>
                  </a:extLst>
                </p14:cNvPr>
                <p14:cNvContentPartPr/>
                <p14:nvPr/>
              </p14:nvContentPartPr>
              <p14:xfrm>
                <a:off x="11493555" y="5467003"/>
                <a:ext cx="39240" cy="1803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D69571F-E2B2-4F91-80F2-AC2A6D24FDF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1475555" y="5449039"/>
                  <a:ext cx="74880" cy="215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7528F7F2-8580-4278-B3CC-CBF9383E6A94}"/>
                    </a:ext>
                  </a:extLst>
                </p14:cNvPr>
                <p14:cNvContentPartPr/>
                <p14:nvPr/>
              </p14:nvContentPartPr>
              <p14:xfrm>
                <a:off x="11513355" y="5488603"/>
                <a:ext cx="106560" cy="1782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7528F7F2-8580-4278-B3CC-CBF9383E6A9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495355" y="5470603"/>
                  <a:ext cx="142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842B2C7C-EA9C-429D-81D1-647F72E055A2}"/>
                    </a:ext>
                  </a:extLst>
                </p14:cNvPr>
                <p14:cNvContentPartPr/>
                <p14:nvPr/>
              </p14:nvContentPartPr>
              <p14:xfrm>
                <a:off x="11655915" y="5575363"/>
                <a:ext cx="104760" cy="14256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842B2C7C-EA9C-429D-81D1-647F72E055A2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637915" y="5557363"/>
                  <a:ext cx="140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D8D3D52-2F79-4071-8FF4-0B8E67D9F6E7}"/>
                    </a:ext>
                  </a:extLst>
                </p14:cNvPr>
                <p14:cNvContentPartPr/>
                <p14:nvPr/>
              </p14:nvContentPartPr>
              <p14:xfrm>
                <a:off x="11175315" y="5769763"/>
                <a:ext cx="714960" cy="1872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D8D3D52-2F79-4071-8FF4-0B8E67D9F6E7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1157315" y="5751763"/>
                  <a:ext cx="75060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9EA85F74-4701-4489-8884-A3129548B455}"/>
              </a:ext>
            </a:extLst>
          </p:cNvPr>
          <p:cNvGrpSpPr/>
          <p:nvPr/>
        </p:nvGrpSpPr>
        <p:grpSpPr>
          <a:xfrm>
            <a:off x="10956795" y="4489603"/>
            <a:ext cx="991080" cy="809640"/>
            <a:chOff x="10956795" y="4489603"/>
            <a:chExt cx="991080" cy="80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38B8B3E4-CABF-4E50-86FA-A64A7105ECD5}"/>
                    </a:ext>
                  </a:extLst>
                </p14:cNvPr>
                <p14:cNvContentPartPr/>
                <p14:nvPr/>
              </p14:nvContentPartPr>
              <p14:xfrm>
                <a:off x="10956795" y="5056603"/>
                <a:ext cx="799920" cy="24264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38B8B3E4-CABF-4E50-86FA-A64A7105ECD5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938803" y="5038603"/>
                  <a:ext cx="835544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93771A74-F257-48EE-99ED-7D6468E438A4}"/>
                    </a:ext>
                  </a:extLst>
                </p14:cNvPr>
                <p14:cNvContentPartPr/>
                <p14:nvPr/>
              </p14:nvContentPartPr>
              <p14:xfrm>
                <a:off x="11088555" y="4489603"/>
                <a:ext cx="194400" cy="32076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93771A74-F257-48EE-99ED-7D6468E438A4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070522" y="4471603"/>
                  <a:ext cx="230106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B2351CED-8685-4371-81A2-C4EA3BD3BBA7}"/>
                    </a:ext>
                  </a:extLst>
                </p14:cNvPr>
                <p14:cNvContentPartPr/>
                <p14:nvPr/>
              </p14:nvContentPartPr>
              <p14:xfrm>
                <a:off x="11361795" y="4766803"/>
                <a:ext cx="15480" cy="19332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B2351CED-8685-4371-81A2-C4EA3BD3BBA7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343795" y="4748803"/>
                  <a:ext cx="51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A04EF37E-6C74-4A3A-8062-8DAD3FF7BD3A}"/>
                    </a:ext>
                  </a:extLst>
                </p14:cNvPr>
                <p14:cNvContentPartPr/>
                <p14:nvPr/>
              </p14:nvContentPartPr>
              <p14:xfrm>
                <a:off x="11360715" y="4748443"/>
                <a:ext cx="130320" cy="2188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A04EF37E-6C74-4A3A-8062-8DAD3FF7BD3A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342765" y="4730413"/>
                  <a:ext cx="165862" cy="2545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86E252F9-A849-4746-98BB-D7451BAE6A8B}"/>
                    </a:ext>
                  </a:extLst>
                </p14:cNvPr>
                <p14:cNvContentPartPr/>
                <p14:nvPr/>
              </p14:nvContentPartPr>
              <p14:xfrm>
                <a:off x="11554755" y="4815403"/>
                <a:ext cx="122400" cy="21060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86E252F9-A849-4746-98BB-D7451BAE6A8B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536755" y="4797403"/>
                  <a:ext cx="158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3998D243-F82B-4A2C-8283-B8ABD11B6B55}"/>
                    </a:ext>
                  </a:extLst>
                </p14:cNvPr>
                <p14:cNvContentPartPr/>
                <p14:nvPr/>
              </p14:nvContentPartPr>
              <p14:xfrm>
                <a:off x="11742675" y="4858243"/>
                <a:ext cx="205200" cy="14904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3998D243-F82B-4A2C-8283-B8ABD11B6B5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724707" y="4840243"/>
                  <a:ext cx="240778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2B1A260B-C01F-4E49-98A7-5E2600695952}"/>
              </a:ext>
            </a:extLst>
          </p:cNvPr>
          <p:cNvGrpSpPr/>
          <p:nvPr/>
        </p:nvGrpSpPr>
        <p:grpSpPr>
          <a:xfrm>
            <a:off x="10627755" y="5985043"/>
            <a:ext cx="1400760" cy="872640"/>
            <a:chOff x="10627755" y="5985043"/>
            <a:chExt cx="1400760" cy="87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328B1929-48D4-41C9-8AD3-69FAD0EB4508}"/>
                    </a:ext>
                  </a:extLst>
                </p14:cNvPr>
                <p14:cNvContentPartPr/>
                <p14:nvPr/>
              </p14:nvContentPartPr>
              <p14:xfrm>
                <a:off x="11265315" y="5985043"/>
                <a:ext cx="144360" cy="21744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328B1929-48D4-41C9-8AD3-69FAD0EB4508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247315" y="5967043"/>
                  <a:ext cx="180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46723853-A994-4754-82D3-91691C9D6B16}"/>
                    </a:ext>
                  </a:extLst>
                </p14:cNvPr>
                <p14:cNvContentPartPr/>
                <p14:nvPr/>
              </p14:nvContentPartPr>
              <p14:xfrm>
                <a:off x="11511195" y="6130843"/>
                <a:ext cx="159840" cy="16128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46723853-A994-4754-82D3-91691C9D6B1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493195" y="6112883"/>
                  <a:ext cx="195480" cy="196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E3494B0-AA55-496F-A7C1-6F49145BC9EB}"/>
                    </a:ext>
                  </a:extLst>
                </p14:cNvPr>
                <p14:cNvContentPartPr/>
                <p14:nvPr/>
              </p14:nvContentPartPr>
              <p14:xfrm>
                <a:off x="11666715" y="6159643"/>
                <a:ext cx="28440" cy="15696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E3494B0-AA55-496F-A7C1-6F49145BC9EB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1648715" y="6141643"/>
                  <a:ext cx="64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163DD94-49A8-4D7F-86EE-29D60C147552}"/>
                    </a:ext>
                  </a:extLst>
                </p14:cNvPr>
                <p14:cNvContentPartPr/>
                <p14:nvPr/>
              </p14:nvContentPartPr>
              <p14:xfrm>
                <a:off x="11753475" y="6136963"/>
                <a:ext cx="34560" cy="1861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163DD94-49A8-4D7F-86EE-29D60C14755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735475" y="6118963"/>
                  <a:ext cx="70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B7D3924-80AA-47EF-8839-D50C97D3F356}"/>
                    </a:ext>
                  </a:extLst>
                </p14:cNvPr>
                <p14:cNvContentPartPr/>
                <p14:nvPr/>
              </p14:nvContentPartPr>
              <p14:xfrm>
                <a:off x="11767515" y="6139123"/>
                <a:ext cx="199080" cy="2779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B7D3924-80AA-47EF-8839-D50C97D3F356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749515" y="6121100"/>
                  <a:ext cx="234720" cy="313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902E5EB-121D-4B2D-8C37-D00BAB21926A}"/>
                    </a:ext>
                  </a:extLst>
                </p14:cNvPr>
                <p14:cNvContentPartPr/>
                <p14:nvPr/>
              </p14:nvContentPartPr>
              <p14:xfrm>
                <a:off x="11693715" y="6028603"/>
                <a:ext cx="72000" cy="4248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902E5EB-121D-4B2D-8C37-D00BAB21926A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675805" y="6010754"/>
                  <a:ext cx="107463" cy="77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DBB71C6-E8DF-4B24-8301-38DF8E2AC80E}"/>
                    </a:ext>
                  </a:extLst>
                </p14:cNvPr>
                <p14:cNvContentPartPr/>
                <p14:nvPr/>
              </p14:nvContentPartPr>
              <p14:xfrm>
                <a:off x="11708835" y="6019963"/>
                <a:ext cx="34200" cy="8316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DBB71C6-E8DF-4B24-8301-38DF8E2AC80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690835" y="6001963"/>
                  <a:ext cx="69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6EF72695-1F5E-46C6-B926-0598C62AB271}"/>
                    </a:ext>
                  </a:extLst>
                </p14:cNvPr>
                <p14:cNvContentPartPr/>
                <p14:nvPr/>
              </p14:nvContentPartPr>
              <p14:xfrm>
                <a:off x="11177475" y="6301843"/>
                <a:ext cx="851040" cy="19800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6EF72695-1F5E-46C6-B926-0598C62AB27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1159475" y="6283843"/>
                  <a:ext cx="886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C36E1C7-D31C-4A56-9F19-A2C9B51BD718}"/>
                    </a:ext>
                  </a:extLst>
                </p14:cNvPr>
                <p14:cNvContentPartPr/>
                <p14:nvPr/>
              </p14:nvContentPartPr>
              <p14:xfrm>
                <a:off x="10627755" y="6507043"/>
                <a:ext cx="228240" cy="23904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C36E1C7-D31C-4A56-9F19-A2C9B51BD718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609755" y="6489016"/>
                  <a:ext cx="263880" cy="274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B7016172-91DE-4ECF-AB94-16E607F1ABCA}"/>
                    </a:ext>
                  </a:extLst>
                </p14:cNvPr>
                <p14:cNvContentPartPr/>
                <p14:nvPr/>
              </p14:nvContentPartPr>
              <p14:xfrm>
                <a:off x="10970115" y="6599203"/>
                <a:ext cx="60120" cy="22284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B7016172-91DE-4ECF-AB94-16E607F1ABC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952115" y="6581203"/>
                  <a:ext cx="957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58869DF6-96FF-4D24-9AC7-E8DC24F62E96}"/>
                    </a:ext>
                  </a:extLst>
                </p14:cNvPr>
                <p14:cNvContentPartPr/>
                <p14:nvPr/>
              </p14:nvContentPartPr>
              <p14:xfrm>
                <a:off x="11007915" y="6664363"/>
                <a:ext cx="109080" cy="13572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58869DF6-96FF-4D24-9AC7-E8DC24F62E96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989915" y="6646363"/>
                  <a:ext cx="144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5850BFFA-6B2B-4D88-9A2E-3100F5A1FF2A}"/>
                    </a:ext>
                  </a:extLst>
                </p14:cNvPr>
                <p14:cNvContentPartPr/>
                <p14:nvPr/>
              </p14:nvContentPartPr>
              <p14:xfrm>
                <a:off x="11204475" y="6780283"/>
                <a:ext cx="56520" cy="1296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5850BFFA-6B2B-4D88-9A2E-3100F5A1FF2A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186475" y="6762283"/>
                  <a:ext cx="92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5B6A7C58-CC3B-4B0C-8DCC-26D5E60A16E5}"/>
                    </a:ext>
                  </a:extLst>
                </p14:cNvPr>
                <p14:cNvContentPartPr/>
                <p14:nvPr/>
              </p14:nvContentPartPr>
              <p14:xfrm>
                <a:off x="11274315" y="6634843"/>
                <a:ext cx="569880" cy="22284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5B6A7C58-CC3B-4B0C-8DCC-26D5E60A16E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1256326" y="6616843"/>
                  <a:ext cx="605498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C696884-41BB-43A2-9B0F-B2D023E09776}"/>
                    </a:ext>
                  </a:extLst>
                </p14:cNvPr>
                <p14:cNvContentPartPr/>
                <p14:nvPr/>
              </p14:nvContentPartPr>
              <p14:xfrm>
                <a:off x="11890275" y="6740530"/>
                <a:ext cx="30960" cy="2124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C696884-41BB-43A2-9B0F-B2D023E09776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1872275" y="6722530"/>
                  <a:ext cx="66600" cy="5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69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CEF35C-11AF-4F7A-80EB-DCB3990C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2</a:t>
            </a:fld>
            <a:endParaRPr lang="tr-T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015B1C-6D36-4FCE-8F16-D82809689F40}"/>
                  </a:ext>
                </a:extLst>
              </p14:cNvPr>
              <p14:cNvContentPartPr/>
              <p14:nvPr/>
            </p14:nvContentPartPr>
            <p14:xfrm>
              <a:off x="596282" y="1650283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015B1C-6D36-4FCE-8F16-D82809689F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282" y="1632283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0B588A6-4ED6-41AD-BEAC-C654EDC4ABC5}"/>
              </a:ext>
            </a:extLst>
          </p:cNvPr>
          <p:cNvGrpSpPr/>
          <p:nvPr/>
        </p:nvGrpSpPr>
        <p:grpSpPr>
          <a:xfrm>
            <a:off x="423482" y="140443"/>
            <a:ext cx="2119680" cy="421560"/>
            <a:chOff x="423482" y="140443"/>
            <a:chExt cx="211968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2128E72-0A5B-451D-A706-D15EB3ABA380}"/>
                    </a:ext>
                  </a:extLst>
                </p14:cNvPr>
                <p14:cNvContentPartPr/>
                <p14:nvPr/>
              </p14:nvContentPartPr>
              <p14:xfrm>
                <a:off x="423482" y="155563"/>
                <a:ext cx="275760" cy="16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2128E72-0A5B-451D-A706-D15EB3ABA38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5505" y="137563"/>
                  <a:ext cx="311354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653FEA9-09E1-4534-A836-D6EB2B4F2B9E}"/>
                    </a:ext>
                  </a:extLst>
                </p14:cNvPr>
                <p14:cNvContentPartPr/>
                <p14:nvPr/>
              </p14:nvContentPartPr>
              <p14:xfrm>
                <a:off x="556682" y="140443"/>
                <a:ext cx="51480" cy="368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653FEA9-09E1-4534-A836-D6EB2B4F2B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8682" y="122443"/>
                  <a:ext cx="871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E7AC797-6500-4EAD-AAA0-2848AA6CD9A5}"/>
                    </a:ext>
                  </a:extLst>
                </p14:cNvPr>
                <p14:cNvContentPartPr/>
                <p14:nvPr/>
              </p14:nvContentPartPr>
              <p14:xfrm>
                <a:off x="771242" y="239803"/>
                <a:ext cx="225720" cy="322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E7AC797-6500-4EAD-AAA0-2848AA6CD9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3213" y="221803"/>
                  <a:ext cx="261417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385313-C821-460B-A56F-049AEBCE6941}"/>
                    </a:ext>
                  </a:extLst>
                </p14:cNvPr>
                <p14:cNvContentPartPr/>
                <p14:nvPr/>
              </p14:nvContentPartPr>
              <p14:xfrm>
                <a:off x="884642" y="351043"/>
                <a:ext cx="210240" cy="48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385313-C821-460B-A56F-049AEBCE69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6642" y="333043"/>
                  <a:ext cx="245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4A61DA4-9FA2-464A-8AB7-16D7159E9073}"/>
                    </a:ext>
                  </a:extLst>
                </p14:cNvPr>
                <p14:cNvContentPartPr/>
                <p14:nvPr/>
              </p14:nvContentPartPr>
              <p14:xfrm>
                <a:off x="1207922" y="316483"/>
                <a:ext cx="382320" cy="208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4A61DA4-9FA2-464A-8AB7-16D7159E907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89922" y="298483"/>
                  <a:ext cx="417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6A958A-01DF-42A6-8995-2B104D35499F}"/>
                    </a:ext>
                  </a:extLst>
                </p14:cNvPr>
                <p14:cNvContentPartPr/>
                <p14:nvPr/>
              </p14:nvContentPartPr>
              <p14:xfrm>
                <a:off x="1697522" y="319003"/>
                <a:ext cx="16560" cy="209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6A958A-01DF-42A6-8995-2B104D35499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79522" y="301003"/>
                  <a:ext cx="52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735B2E8-C4CD-482B-AF7A-EA20BBE35CBD}"/>
                    </a:ext>
                  </a:extLst>
                </p14:cNvPr>
                <p14:cNvContentPartPr/>
                <p14:nvPr/>
              </p14:nvContentPartPr>
              <p14:xfrm>
                <a:off x="1647482" y="254923"/>
                <a:ext cx="187200" cy="135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735B2E8-C4CD-482B-AF7A-EA20BBE35C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29482" y="236923"/>
                  <a:ext cx="222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F056FE0-2323-47E8-8F25-6C7BEEE6D35F}"/>
                    </a:ext>
                  </a:extLst>
                </p14:cNvPr>
                <p14:cNvContentPartPr/>
                <p14:nvPr/>
              </p14:nvContentPartPr>
              <p14:xfrm>
                <a:off x="1957442" y="280483"/>
                <a:ext cx="186840" cy="203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F056FE0-2323-47E8-8F25-6C7BEEE6D35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39477" y="262483"/>
                  <a:ext cx="222411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1CFB00C-C7A0-4FC5-B363-6A7980659BAF}"/>
                    </a:ext>
                  </a:extLst>
                </p14:cNvPr>
                <p14:cNvContentPartPr/>
                <p14:nvPr/>
              </p14:nvContentPartPr>
              <p14:xfrm>
                <a:off x="2274602" y="328363"/>
                <a:ext cx="222480" cy="201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1CFB00C-C7A0-4FC5-B363-6A7980659BA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56631" y="310363"/>
                  <a:ext cx="258062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F62C85-2ECA-47CF-AE77-D75553178E9C}"/>
                    </a:ext>
                  </a:extLst>
                </p14:cNvPr>
                <p14:cNvContentPartPr/>
                <p14:nvPr/>
              </p14:nvContentPartPr>
              <p14:xfrm>
                <a:off x="2502122" y="244483"/>
                <a:ext cx="41040" cy="264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F62C85-2ECA-47CF-AE77-D75553178E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84122" y="226507"/>
                  <a:ext cx="76680" cy="3005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069348-7D35-4BD3-8F6C-2A41B5CC96D4}"/>
              </a:ext>
            </a:extLst>
          </p:cNvPr>
          <p:cNvGrpSpPr/>
          <p:nvPr/>
        </p:nvGrpSpPr>
        <p:grpSpPr>
          <a:xfrm>
            <a:off x="3037802" y="132523"/>
            <a:ext cx="3108960" cy="459720"/>
            <a:chOff x="3037802" y="132523"/>
            <a:chExt cx="3108960" cy="45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B923561-544D-4FAF-BA81-D0E02189D402}"/>
                    </a:ext>
                  </a:extLst>
                </p14:cNvPr>
                <p14:cNvContentPartPr/>
                <p14:nvPr/>
              </p14:nvContentPartPr>
              <p14:xfrm>
                <a:off x="3037802" y="278683"/>
                <a:ext cx="242640" cy="313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B923561-544D-4FAF-BA81-D0E02189D40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19802" y="260683"/>
                  <a:ext cx="2782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0C31409-A6A1-44AE-9099-C47F84705B3E}"/>
                    </a:ext>
                  </a:extLst>
                </p14:cNvPr>
                <p14:cNvContentPartPr/>
                <p14:nvPr/>
              </p14:nvContentPartPr>
              <p14:xfrm>
                <a:off x="3374762" y="366523"/>
                <a:ext cx="233280" cy="134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0C31409-A6A1-44AE-9099-C47F84705B3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56762" y="348523"/>
                  <a:ext cx="268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AB360AC-2FBA-44C4-82F9-DA8FE8105D82}"/>
                    </a:ext>
                  </a:extLst>
                </p14:cNvPr>
                <p14:cNvContentPartPr/>
                <p14:nvPr/>
              </p14:nvContentPartPr>
              <p14:xfrm>
                <a:off x="3383402" y="132523"/>
                <a:ext cx="48600" cy="187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AB360AC-2FBA-44C4-82F9-DA8FE8105D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65402" y="114523"/>
                  <a:ext cx="84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CC52B70-B900-4E3C-B97B-7B14D920519D}"/>
                    </a:ext>
                  </a:extLst>
                </p14:cNvPr>
                <p14:cNvContentPartPr/>
                <p14:nvPr/>
              </p14:nvContentPartPr>
              <p14:xfrm>
                <a:off x="3479162" y="193003"/>
                <a:ext cx="45360" cy="132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CC52B70-B900-4E3C-B97B-7B14D920519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61304" y="175003"/>
                  <a:ext cx="80719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DF3758F-8971-42AA-9D54-CCE9293D8A06}"/>
                    </a:ext>
                  </a:extLst>
                </p14:cNvPr>
                <p14:cNvContentPartPr/>
                <p14:nvPr/>
              </p14:nvContentPartPr>
              <p14:xfrm>
                <a:off x="3701642" y="255283"/>
                <a:ext cx="209520" cy="202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DF3758F-8971-42AA-9D54-CCE9293D8A0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83642" y="237283"/>
                  <a:ext cx="245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112926-18F3-403B-93A0-A9E154E38DB9}"/>
                    </a:ext>
                  </a:extLst>
                </p14:cNvPr>
                <p14:cNvContentPartPr/>
                <p14:nvPr/>
              </p14:nvContentPartPr>
              <p14:xfrm>
                <a:off x="3973802" y="266443"/>
                <a:ext cx="224280" cy="204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112926-18F3-403B-93A0-A9E154E38DB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55831" y="248443"/>
                  <a:ext cx="259863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27B3D2-C8EF-43DA-B9BA-FEA94E58FD4C}"/>
                    </a:ext>
                  </a:extLst>
                </p14:cNvPr>
                <p14:cNvContentPartPr/>
                <p14:nvPr/>
              </p14:nvContentPartPr>
              <p14:xfrm>
                <a:off x="3933122" y="245203"/>
                <a:ext cx="207720" cy="100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27B3D2-C8EF-43DA-B9BA-FEA94E58FD4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5122" y="227203"/>
                  <a:ext cx="243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1DB73A6-7695-40FE-A9F9-B3BE0FF1D603}"/>
                    </a:ext>
                  </a:extLst>
                </p14:cNvPr>
                <p14:cNvContentPartPr/>
                <p14:nvPr/>
              </p14:nvContentPartPr>
              <p14:xfrm>
                <a:off x="4266122" y="249883"/>
                <a:ext cx="244440" cy="243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1DB73A6-7695-40FE-A9F9-B3BE0FF1D6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48095" y="231883"/>
                  <a:ext cx="280133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DD1502-BCD8-4ED1-A96A-964171211EBA}"/>
                    </a:ext>
                  </a:extLst>
                </p14:cNvPr>
                <p14:cNvContentPartPr/>
                <p14:nvPr/>
              </p14:nvContentPartPr>
              <p14:xfrm>
                <a:off x="4447202" y="245923"/>
                <a:ext cx="228240" cy="244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DD1502-BCD8-4ED1-A96A-964171211E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29202" y="227923"/>
                  <a:ext cx="263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172F047-A821-4527-922E-1ED8EFF6FB62}"/>
                    </a:ext>
                  </a:extLst>
                </p14:cNvPr>
                <p14:cNvContentPartPr/>
                <p14:nvPr/>
              </p14:nvContentPartPr>
              <p14:xfrm>
                <a:off x="4817642" y="204883"/>
                <a:ext cx="56520" cy="315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172F047-A821-4527-922E-1ED8EFF6FB6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99642" y="186883"/>
                  <a:ext cx="921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88D7D09-6478-4FDD-B479-13330AE0095F}"/>
                    </a:ext>
                  </a:extLst>
                </p14:cNvPr>
                <p14:cNvContentPartPr/>
                <p14:nvPr/>
              </p14:nvContentPartPr>
              <p14:xfrm>
                <a:off x="5040842" y="238723"/>
                <a:ext cx="188280" cy="236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88D7D09-6478-4FDD-B479-13330AE009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22842" y="220723"/>
                  <a:ext cx="223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14A7E57-0B1B-4C0D-8B8B-B68BD6DED7D5}"/>
                    </a:ext>
                  </a:extLst>
                </p14:cNvPr>
                <p14:cNvContentPartPr/>
                <p14:nvPr/>
              </p14:nvContentPartPr>
              <p14:xfrm>
                <a:off x="5364482" y="298843"/>
                <a:ext cx="211320" cy="220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14A7E57-0B1B-4C0D-8B8B-B68BD6DED7D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46513" y="280843"/>
                  <a:ext cx="246899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4E44023-B9A1-4300-9775-2E75CA039945}"/>
                    </a:ext>
                  </a:extLst>
                </p14:cNvPr>
                <p14:cNvContentPartPr/>
                <p14:nvPr/>
              </p14:nvContentPartPr>
              <p14:xfrm>
                <a:off x="5355122" y="365083"/>
                <a:ext cx="145080" cy="27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4E44023-B9A1-4300-9775-2E75CA03994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37122" y="347083"/>
                  <a:ext cx="180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6FA2A9E-D65E-43EF-A98A-F70B20C8CF6E}"/>
                    </a:ext>
                  </a:extLst>
                </p14:cNvPr>
                <p14:cNvContentPartPr/>
                <p14:nvPr/>
              </p14:nvContentPartPr>
              <p14:xfrm>
                <a:off x="5413802" y="293083"/>
                <a:ext cx="312120" cy="219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6FA2A9E-D65E-43EF-A98A-F70B20C8CF6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95823" y="275113"/>
                  <a:ext cx="347719" cy="2548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B195DC-D2F4-4DF8-92CB-024DE798CD3C}"/>
                    </a:ext>
                  </a:extLst>
                </p14:cNvPr>
                <p14:cNvContentPartPr/>
                <p14:nvPr/>
              </p14:nvContentPartPr>
              <p14:xfrm>
                <a:off x="5688122" y="249163"/>
                <a:ext cx="458640" cy="214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B195DC-D2F4-4DF8-92CB-024DE798CD3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70122" y="231163"/>
                  <a:ext cx="49428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04EEFA-E026-4D29-891A-18830A1429F0}"/>
                  </a:ext>
                </a:extLst>
              </p14:cNvPr>
              <p14:cNvContentPartPr/>
              <p14:nvPr/>
            </p14:nvContentPartPr>
            <p14:xfrm>
              <a:off x="207482" y="690523"/>
              <a:ext cx="5915160" cy="135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04EEFA-E026-4D29-891A-18830A1429F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9482" y="672571"/>
                <a:ext cx="5950800" cy="171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2474548-AA32-4750-897F-E8E753838AD4}"/>
                  </a:ext>
                </a:extLst>
              </p14:cNvPr>
              <p14:cNvContentPartPr/>
              <p14:nvPr/>
            </p14:nvContentPartPr>
            <p14:xfrm>
              <a:off x="10133402" y="420883"/>
              <a:ext cx="393120" cy="1947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2474548-AA32-4750-897F-E8E753838AD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115402" y="402883"/>
                <a:ext cx="4287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0E2368D-AD06-441C-8F73-259D92FCAD58}"/>
                  </a:ext>
                </a:extLst>
              </p14:cNvPr>
              <p14:cNvContentPartPr/>
              <p14:nvPr/>
            </p14:nvContentPartPr>
            <p14:xfrm>
              <a:off x="536882" y="1496563"/>
              <a:ext cx="13680" cy="19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0E2368D-AD06-441C-8F73-259D92FCAD5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8882" y="1478563"/>
                <a:ext cx="493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2C3D22A-77A8-47AD-8098-7BAB1A49B7F0}"/>
                  </a:ext>
                </a:extLst>
              </p14:cNvPr>
              <p14:cNvContentPartPr/>
              <p14:nvPr/>
            </p14:nvContentPartPr>
            <p14:xfrm>
              <a:off x="6297962" y="412963"/>
              <a:ext cx="497520" cy="16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2C3D22A-77A8-47AD-8098-7BAB1A49B7F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279975" y="394963"/>
                <a:ext cx="533134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FA673C3-F72C-4EE0-A60F-D88B6E72BFE9}"/>
                  </a:ext>
                </a:extLst>
              </p14:cNvPr>
              <p14:cNvContentPartPr/>
              <p14:nvPr/>
            </p14:nvContentPartPr>
            <p14:xfrm>
              <a:off x="6555722" y="328723"/>
              <a:ext cx="250560" cy="250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FA673C3-F72C-4EE0-A60F-D88B6E72BF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37722" y="310697"/>
                <a:ext cx="286200" cy="286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2C0E5B1-C0AA-4570-A1D8-844E77E9F172}"/>
                  </a:ext>
                </a:extLst>
              </p14:cNvPr>
              <p14:cNvContentPartPr/>
              <p14:nvPr/>
            </p14:nvContentPartPr>
            <p14:xfrm>
              <a:off x="7075562" y="306043"/>
              <a:ext cx="240480" cy="220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2C0E5B1-C0AA-4570-A1D8-844E77E9F17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57535" y="288043"/>
                <a:ext cx="276173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D65843-2783-4B83-9323-773F9090DBB2}"/>
                  </a:ext>
                </a:extLst>
              </p14:cNvPr>
              <p14:cNvContentPartPr/>
              <p14:nvPr/>
            </p14:nvContentPartPr>
            <p14:xfrm>
              <a:off x="7395242" y="366163"/>
              <a:ext cx="757800" cy="367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D65843-2783-4B83-9323-773F9090DBB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377251" y="348163"/>
                <a:ext cx="793423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C8F755E-1985-4645-981B-7FF24B43B180}"/>
                  </a:ext>
                </a:extLst>
              </p14:cNvPr>
              <p14:cNvContentPartPr/>
              <p14:nvPr/>
            </p14:nvContentPartPr>
            <p14:xfrm>
              <a:off x="8327642" y="383083"/>
              <a:ext cx="80640" cy="316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C8F755E-1985-4645-981B-7FF24B43B18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09722" y="365062"/>
                <a:ext cx="116122" cy="352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8EAA4DC-D14A-4052-8441-27CFDB5556A7}"/>
                  </a:ext>
                </a:extLst>
              </p14:cNvPr>
              <p14:cNvContentPartPr/>
              <p14:nvPr/>
            </p14:nvContentPartPr>
            <p14:xfrm>
              <a:off x="8270042" y="603403"/>
              <a:ext cx="237240" cy="352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8EAA4DC-D14A-4052-8441-27CFDB5556A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52042" y="585403"/>
                <a:ext cx="2728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8BB75-7876-478A-B22C-BE2ADA58C5E4}"/>
                  </a:ext>
                </a:extLst>
              </p14:cNvPr>
              <p14:cNvContentPartPr/>
              <p14:nvPr/>
            </p14:nvContentPartPr>
            <p14:xfrm>
              <a:off x="8850362" y="414043"/>
              <a:ext cx="276480" cy="1864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8BB75-7876-478A-B22C-BE2ADA58C5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832362" y="396043"/>
                <a:ext cx="3121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C73E817-7A41-4387-88FA-D5DB9B57D778}"/>
                  </a:ext>
                </a:extLst>
              </p14:cNvPr>
              <p14:cNvContentPartPr/>
              <p14:nvPr/>
            </p14:nvContentPartPr>
            <p14:xfrm>
              <a:off x="9174362" y="416563"/>
              <a:ext cx="133560" cy="1530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C73E817-7A41-4387-88FA-D5DB9B57D77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156362" y="398521"/>
                <a:ext cx="169200" cy="18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B8BA7F-EF7E-4804-BAAC-8B76B8B19F49}"/>
                  </a:ext>
                </a:extLst>
              </p14:cNvPr>
              <p14:cNvContentPartPr/>
              <p14:nvPr/>
            </p14:nvContentPartPr>
            <p14:xfrm>
              <a:off x="9349682" y="330883"/>
              <a:ext cx="112680" cy="267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B8BA7F-EF7E-4804-BAAC-8B76B8B19F4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331682" y="312907"/>
                <a:ext cx="148320" cy="303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39A732C-3A54-4D51-831B-951E16F10302}"/>
                  </a:ext>
                </a:extLst>
              </p14:cNvPr>
              <p14:cNvContentPartPr/>
              <p14:nvPr/>
            </p14:nvContentPartPr>
            <p14:xfrm>
              <a:off x="9598802" y="304963"/>
              <a:ext cx="43560" cy="2494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39A732C-3A54-4D51-831B-951E16F1030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580950" y="286963"/>
                <a:ext cx="78908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0735B7E-B7AF-4045-818F-10E0B163FB7D}"/>
                  </a:ext>
                </a:extLst>
              </p14:cNvPr>
              <p14:cNvContentPartPr/>
              <p14:nvPr/>
            </p14:nvContentPartPr>
            <p14:xfrm>
              <a:off x="9539042" y="407923"/>
              <a:ext cx="210240" cy="56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0735B7E-B7AF-4045-818F-10E0B163FB7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521042" y="389923"/>
                <a:ext cx="2458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BED8C4D-4B8D-44AC-A8B5-58DB6A4437EC}"/>
                  </a:ext>
                </a:extLst>
              </p14:cNvPr>
              <p14:cNvContentPartPr/>
              <p14:nvPr/>
            </p14:nvContentPartPr>
            <p14:xfrm>
              <a:off x="10759082" y="331963"/>
              <a:ext cx="71280" cy="3186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BED8C4D-4B8D-44AC-A8B5-58DB6A4437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741082" y="313963"/>
                <a:ext cx="1069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02A2580-8A3B-4948-8B21-E41769F9AAEB}"/>
                  </a:ext>
                </a:extLst>
              </p14:cNvPr>
              <p14:cNvContentPartPr/>
              <p14:nvPr/>
            </p14:nvContentPartPr>
            <p14:xfrm>
              <a:off x="10811282" y="386683"/>
              <a:ext cx="155520" cy="2224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02A2580-8A3B-4948-8B21-E41769F9AAE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793282" y="368683"/>
                <a:ext cx="1911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CA9AAD6-2FAB-437B-9DB2-5708D9EFC364}"/>
                  </a:ext>
                </a:extLst>
              </p14:cNvPr>
              <p14:cNvContentPartPr/>
              <p14:nvPr/>
            </p14:nvContentPartPr>
            <p14:xfrm>
              <a:off x="11024042" y="456523"/>
              <a:ext cx="243000" cy="1472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CA9AAD6-2FAB-437B-9DB2-5708D9EFC36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1006042" y="438523"/>
                <a:ext cx="2786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579849D-E6AA-42DA-99C1-40451AC98436}"/>
                  </a:ext>
                </a:extLst>
              </p14:cNvPr>
              <p14:cNvContentPartPr/>
              <p14:nvPr/>
            </p14:nvContentPartPr>
            <p14:xfrm>
              <a:off x="11294762" y="369043"/>
              <a:ext cx="528840" cy="2422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579849D-E6AA-42DA-99C1-40451AC9843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276762" y="351043"/>
                <a:ext cx="5644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B01942D-E829-4FA4-8ECF-D74B521BBBBB}"/>
                  </a:ext>
                </a:extLst>
              </p14:cNvPr>
              <p14:cNvContentPartPr/>
              <p14:nvPr/>
            </p14:nvContentPartPr>
            <p14:xfrm>
              <a:off x="11865722" y="384883"/>
              <a:ext cx="41040" cy="2448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B01942D-E829-4FA4-8ECF-D74B521BBBB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847563" y="366883"/>
                <a:ext cx="76995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5AE27D0-160A-424B-B307-5648A7237B17}"/>
                  </a:ext>
                </a:extLst>
              </p14:cNvPr>
              <p14:cNvContentPartPr/>
              <p14:nvPr/>
            </p14:nvContentPartPr>
            <p14:xfrm>
              <a:off x="11967602" y="343123"/>
              <a:ext cx="29520" cy="2667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5AE27D0-160A-424B-B307-5648A7237B1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949602" y="325123"/>
                <a:ext cx="651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90305E2-A4FC-418C-9BCB-C0B1917DF7A4}"/>
                  </a:ext>
                </a:extLst>
              </p14:cNvPr>
              <p14:cNvContentPartPr/>
              <p14:nvPr/>
            </p14:nvContentPartPr>
            <p14:xfrm>
              <a:off x="7175282" y="784123"/>
              <a:ext cx="197280" cy="2257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90305E2-A4FC-418C-9BCB-C0B1917DF7A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157282" y="766152"/>
                <a:ext cx="232920" cy="26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425D29C-6A40-426A-9D32-2E7D6BFE7DBF}"/>
                  </a:ext>
                </a:extLst>
              </p14:cNvPr>
              <p14:cNvContentPartPr/>
              <p14:nvPr/>
            </p14:nvContentPartPr>
            <p14:xfrm>
              <a:off x="7462922" y="832723"/>
              <a:ext cx="194760" cy="1951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425D29C-6A40-426A-9D32-2E7D6BFE7DB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44922" y="814756"/>
                <a:ext cx="230400" cy="230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1A4B796-2BE1-476A-B37E-71ED91B71603}"/>
                  </a:ext>
                </a:extLst>
              </p14:cNvPr>
              <p14:cNvContentPartPr/>
              <p14:nvPr/>
            </p14:nvContentPartPr>
            <p14:xfrm>
              <a:off x="7736522" y="856483"/>
              <a:ext cx="299160" cy="1875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1A4B796-2BE1-476A-B37E-71ED91B7160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8522" y="838483"/>
                <a:ext cx="3348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2C9AB0E-BAFD-4AED-8E81-120014A5DEBD}"/>
                  </a:ext>
                </a:extLst>
              </p14:cNvPr>
              <p14:cNvContentPartPr/>
              <p14:nvPr/>
            </p14:nvContentPartPr>
            <p14:xfrm>
              <a:off x="8533562" y="852163"/>
              <a:ext cx="466560" cy="4291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2C9AB0E-BAFD-4AED-8E81-120014A5DEB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515562" y="834163"/>
                <a:ext cx="50220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9836F05-448A-4E71-B600-A681CF15FAB7}"/>
                  </a:ext>
                </a:extLst>
              </p14:cNvPr>
              <p14:cNvContentPartPr/>
              <p14:nvPr/>
            </p14:nvContentPartPr>
            <p14:xfrm>
              <a:off x="9210002" y="882403"/>
              <a:ext cx="464760" cy="3139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9836F05-448A-4E71-B600-A681CF15FAB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192016" y="864403"/>
                <a:ext cx="500372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322CE77-93F6-4CCC-A1E7-1C9AC297CE58}"/>
                  </a:ext>
                </a:extLst>
              </p14:cNvPr>
              <p14:cNvContentPartPr/>
              <p14:nvPr/>
            </p14:nvContentPartPr>
            <p14:xfrm>
              <a:off x="9994442" y="844603"/>
              <a:ext cx="1163880" cy="405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322CE77-93F6-4CCC-A1E7-1C9AC297CE5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976442" y="826603"/>
                <a:ext cx="11995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8D2A358-D60E-4745-BA35-1B0A5AF111E3}"/>
                  </a:ext>
                </a:extLst>
              </p14:cNvPr>
              <p14:cNvContentPartPr/>
              <p14:nvPr/>
            </p14:nvContentPartPr>
            <p14:xfrm>
              <a:off x="11050682" y="993283"/>
              <a:ext cx="277560" cy="234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8D2A358-D60E-4745-BA35-1B0A5AF111E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1032682" y="975255"/>
                <a:ext cx="313200" cy="269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108FCB8-FDAD-4926-A8D5-E2DB48FF2AFB}"/>
                  </a:ext>
                </a:extLst>
              </p14:cNvPr>
              <p14:cNvContentPartPr/>
              <p14:nvPr/>
            </p14:nvContentPartPr>
            <p14:xfrm>
              <a:off x="11419682" y="911203"/>
              <a:ext cx="62280" cy="318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108FCB8-FDAD-4926-A8D5-E2DB48FF2AF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1401785" y="893203"/>
                <a:ext cx="97715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91337A4-78CA-40D8-A2DE-85F045CF446C}"/>
                  </a:ext>
                </a:extLst>
              </p14:cNvPr>
              <p14:cNvContentPartPr/>
              <p14:nvPr/>
            </p14:nvContentPartPr>
            <p14:xfrm>
              <a:off x="508442" y="4940683"/>
              <a:ext cx="169200" cy="30636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91337A4-78CA-40D8-A2DE-85F045CF446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90442" y="4922704"/>
                <a:ext cx="204840" cy="341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CFC41217-71E9-457A-9EEB-0DDCA02AE816}"/>
                  </a:ext>
                </a:extLst>
              </p14:cNvPr>
              <p14:cNvContentPartPr/>
              <p14:nvPr/>
            </p14:nvContentPartPr>
            <p14:xfrm>
              <a:off x="843242" y="5207443"/>
              <a:ext cx="104040" cy="4068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CFC41217-71E9-457A-9EEB-0DDCA02AE81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25242" y="5189282"/>
                <a:ext cx="139680" cy="76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62DCBB25-7058-4968-A36F-F479000E5AEF}"/>
                  </a:ext>
                </a:extLst>
              </p14:cNvPr>
              <p14:cNvContentPartPr/>
              <p14:nvPr/>
            </p14:nvContentPartPr>
            <p14:xfrm>
              <a:off x="2354522" y="5134363"/>
              <a:ext cx="267840" cy="17028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62DCBB25-7058-4968-A36F-F479000E5AE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336522" y="5116401"/>
                <a:ext cx="303480" cy="205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5A2C611D-57E7-47E7-9F4E-3D0B7ACA2AD2}"/>
                  </a:ext>
                </a:extLst>
              </p14:cNvPr>
              <p14:cNvContentPartPr/>
              <p14:nvPr/>
            </p14:nvContentPartPr>
            <p14:xfrm>
              <a:off x="1394762" y="5073523"/>
              <a:ext cx="40680" cy="29196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5A2C611D-57E7-47E7-9F4E-3D0B7ACA2AD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376601" y="5055501"/>
                <a:ext cx="76638" cy="327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5148E974-F0B7-4711-8976-886EF0ACC694}"/>
                  </a:ext>
                </a:extLst>
              </p14:cNvPr>
              <p14:cNvContentPartPr/>
              <p14:nvPr/>
            </p14:nvContentPartPr>
            <p14:xfrm>
              <a:off x="1526522" y="5074603"/>
              <a:ext cx="121320" cy="22104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5148E974-F0B7-4711-8976-886EF0ACC69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508468" y="5056574"/>
                <a:ext cx="157066" cy="256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09E8866-9809-4EA2-9379-9933FBDAD112}"/>
                  </a:ext>
                </a:extLst>
              </p14:cNvPr>
              <p14:cNvContentPartPr/>
              <p14:nvPr/>
            </p14:nvContentPartPr>
            <p14:xfrm>
              <a:off x="1695002" y="5200963"/>
              <a:ext cx="419760" cy="18000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09E8866-9809-4EA2-9379-9933FBDAD11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677002" y="5182963"/>
                <a:ext cx="4554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D7B84260-9419-4DCE-9949-98F917DA2B53}"/>
                  </a:ext>
                </a:extLst>
              </p14:cNvPr>
              <p14:cNvContentPartPr/>
              <p14:nvPr/>
            </p14:nvContentPartPr>
            <p14:xfrm>
              <a:off x="1171202" y="5123923"/>
              <a:ext cx="238680" cy="32004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D7B84260-9419-4DCE-9949-98F917DA2B5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53202" y="5105923"/>
                <a:ext cx="2743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CD255B6-0960-4371-B02A-818650DD5CFF}"/>
                  </a:ext>
                </a:extLst>
              </p14:cNvPr>
              <p14:cNvContentPartPr/>
              <p14:nvPr/>
            </p14:nvContentPartPr>
            <p14:xfrm>
              <a:off x="3071642" y="5111323"/>
              <a:ext cx="51480" cy="29196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CD255B6-0960-4371-B02A-818650DD5CF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053642" y="5093323"/>
                <a:ext cx="8712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0C14089C-4C93-40BC-9222-69ACD262E37B}"/>
                  </a:ext>
                </a:extLst>
              </p14:cNvPr>
              <p14:cNvContentPartPr/>
              <p14:nvPr/>
            </p14:nvContentPartPr>
            <p14:xfrm>
              <a:off x="3265322" y="5104483"/>
              <a:ext cx="78120" cy="24948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0C14089C-4C93-40BC-9222-69ACD262E37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247322" y="5086483"/>
                <a:ext cx="1137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7B10AA45-C7E4-4E02-842D-E0E14BF7329F}"/>
                  </a:ext>
                </a:extLst>
              </p14:cNvPr>
              <p14:cNvContentPartPr/>
              <p14:nvPr/>
            </p14:nvContentPartPr>
            <p14:xfrm>
              <a:off x="3249482" y="5272243"/>
              <a:ext cx="73440" cy="4572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7B10AA45-C7E4-4E02-842D-E0E14BF7329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231482" y="5254243"/>
                <a:ext cx="1090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68AF9B9F-BECF-4118-BAA5-4B8AF9EAB975}"/>
                  </a:ext>
                </a:extLst>
              </p14:cNvPr>
              <p14:cNvContentPartPr/>
              <p14:nvPr/>
            </p14:nvContentPartPr>
            <p14:xfrm>
              <a:off x="3404642" y="5252083"/>
              <a:ext cx="110880" cy="18432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68AF9B9F-BECF-4118-BAA5-4B8AF9EAB97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386642" y="5234083"/>
                <a:ext cx="146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4DB02B95-D7B8-41F6-B506-99868781FC37}"/>
                  </a:ext>
                </a:extLst>
              </p14:cNvPr>
              <p14:cNvContentPartPr/>
              <p14:nvPr/>
            </p14:nvContentPartPr>
            <p14:xfrm>
              <a:off x="3590042" y="5235523"/>
              <a:ext cx="176760" cy="11268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4DB02B95-D7B8-41F6-B506-99868781FC3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572042" y="5217465"/>
                <a:ext cx="212400" cy="148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C6A89CE6-36C2-4687-ACCA-32F02F5659E8}"/>
                  </a:ext>
                </a:extLst>
              </p14:cNvPr>
              <p14:cNvContentPartPr/>
              <p14:nvPr/>
            </p14:nvContentPartPr>
            <p14:xfrm>
              <a:off x="3712442" y="4965883"/>
              <a:ext cx="144360" cy="25452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C6A89CE6-36C2-4687-ACCA-32F02F5659E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694442" y="4947883"/>
                <a:ext cx="1800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4AF8218F-2EBC-4AC5-97E0-832871478975}"/>
                  </a:ext>
                </a:extLst>
              </p14:cNvPr>
              <p14:cNvContentPartPr/>
              <p14:nvPr/>
            </p14:nvContentPartPr>
            <p14:xfrm>
              <a:off x="4203842" y="5305003"/>
              <a:ext cx="203040" cy="4572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4AF8218F-2EBC-4AC5-97E0-83287147897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185810" y="5287003"/>
                <a:ext cx="238743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8A960185-F350-4C7B-B079-ABCE91F53C7A}"/>
                  </a:ext>
                </a:extLst>
              </p14:cNvPr>
              <p14:cNvContentPartPr/>
              <p14:nvPr/>
            </p14:nvContentPartPr>
            <p14:xfrm>
              <a:off x="4307882" y="5272963"/>
              <a:ext cx="52560" cy="22032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8A960185-F350-4C7B-B079-ABCE91F53C7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289882" y="5254934"/>
                <a:ext cx="88200" cy="256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AF23BF51-13BF-40F4-B804-3830C64B95A8}"/>
                  </a:ext>
                </a:extLst>
              </p14:cNvPr>
              <p14:cNvContentPartPr/>
              <p14:nvPr/>
            </p14:nvContentPartPr>
            <p14:xfrm>
              <a:off x="4723682" y="5141563"/>
              <a:ext cx="19080" cy="24984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AF23BF51-13BF-40F4-B804-3830C64B95A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705682" y="5123563"/>
                <a:ext cx="547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73F24154-05EA-4797-9481-53C12DDF7A79}"/>
                  </a:ext>
                </a:extLst>
              </p14:cNvPr>
              <p14:cNvContentPartPr/>
              <p14:nvPr/>
            </p14:nvContentPartPr>
            <p14:xfrm>
              <a:off x="4712162" y="5146603"/>
              <a:ext cx="162360" cy="29448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73F24154-05EA-4797-9481-53C12DDF7A7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694162" y="5128581"/>
                <a:ext cx="198000" cy="330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A4900EDE-7860-4777-AE1C-45B37906531C}"/>
                  </a:ext>
                </a:extLst>
              </p14:cNvPr>
              <p14:cNvContentPartPr/>
              <p14:nvPr/>
            </p14:nvContentPartPr>
            <p14:xfrm>
              <a:off x="4936082" y="5218243"/>
              <a:ext cx="93240" cy="23940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A4900EDE-7860-4777-AE1C-45B37906531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918082" y="5200243"/>
                <a:ext cx="1288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54D000D6-21CA-425A-8F45-906B6D4D8DCC}"/>
                  </a:ext>
                </a:extLst>
              </p14:cNvPr>
              <p14:cNvContentPartPr/>
              <p14:nvPr/>
            </p14:nvContentPartPr>
            <p14:xfrm>
              <a:off x="5080082" y="5228683"/>
              <a:ext cx="64440" cy="22356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54D000D6-21CA-425A-8F45-906B6D4D8DC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062082" y="5210683"/>
                <a:ext cx="1000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125FCC75-306B-4B86-BA66-FFF5219F06C9}"/>
                  </a:ext>
                </a:extLst>
              </p14:cNvPr>
              <p14:cNvContentPartPr/>
              <p14:nvPr/>
            </p14:nvContentPartPr>
            <p14:xfrm>
              <a:off x="5015282" y="4873363"/>
              <a:ext cx="227160" cy="49068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125FCC75-306B-4B86-BA66-FFF5219F06C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997282" y="4855363"/>
                <a:ext cx="2628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2C4A6DA6-1AE0-40F8-BA2B-1FCECF6FE0A9}"/>
                  </a:ext>
                </a:extLst>
              </p14:cNvPr>
              <p14:cNvContentPartPr/>
              <p14:nvPr/>
            </p14:nvContentPartPr>
            <p14:xfrm>
              <a:off x="5400842" y="4100803"/>
              <a:ext cx="324360" cy="191808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2C4A6DA6-1AE0-40F8-BA2B-1FCECF6FE0A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382842" y="4082803"/>
                <a:ext cx="360000" cy="19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BC0E9990-342B-4ADA-898D-1FA470F5C34F}"/>
              </a:ext>
            </a:extLst>
          </p:cNvPr>
          <p:cNvGrpSpPr/>
          <p:nvPr/>
        </p:nvGrpSpPr>
        <p:grpSpPr>
          <a:xfrm>
            <a:off x="5254682" y="5679043"/>
            <a:ext cx="5278680" cy="900360"/>
            <a:chOff x="5254682" y="5679043"/>
            <a:chExt cx="5278680" cy="90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A5E0D3A-EAF8-4B8D-9D81-D08CE0B5F151}"/>
                    </a:ext>
                  </a:extLst>
                </p14:cNvPr>
                <p14:cNvContentPartPr/>
                <p14:nvPr/>
              </p14:nvContentPartPr>
              <p14:xfrm>
                <a:off x="5254682" y="5679043"/>
                <a:ext cx="1218240" cy="7452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A5E0D3A-EAF8-4B8D-9D81-D08CE0B5F15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36687" y="5661043"/>
                  <a:ext cx="1253869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333232F-2958-4824-8BFC-23334932DF1A}"/>
                    </a:ext>
                  </a:extLst>
                </p14:cNvPr>
                <p14:cNvContentPartPr/>
                <p14:nvPr/>
              </p14:nvContentPartPr>
              <p14:xfrm>
                <a:off x="6677402" y="6104563"/>
                <a:ext cx="153000" cy="3596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333232F-2958-4824-8BFC-23334932DF1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59402" y="6086563"/>
                  <a:ext cx="1886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855307C-201A-4A2E-A6F1-905C04882E05}"/>
                    </a:ext>
                  </a:extLst>
                </p14:cNvPr>
                <p14:cNvContentPartPr/>
                <p14:nvPr/>
              </p14:nvContentPartPr>
              <p14:xfrm>
                <a:off x="6781442" y="6131923"/>
                <a:ext cx="235800" cy="2649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855307C-201A-4A2E-A6F1-905C04882E0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63442" y="6113923"/>
                  <a:ext cx="2714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20C9697-2EEE-40E1-9C5B-C9B82A2DB1B7}"/>
                    </a:ext>
                  </a:extLst>
                </p14:cNvPr>
                <p14:cNvContentPartPr/>
                <p14:nvPr/>
              </p14:nvContentPartPr>
              <p14:xfrm>
                <a:off x="7028042" y="6234523"/>
                <a:ext cx="105120" cy="2242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20C9697-2EEE-40E1-9C5B-C9B82A2DB1B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10042" y="6216552"/>
                  <a:ext cx="140760" cy="259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080E044-BC31-4548-BD24-0E26E851B0C6}"/>
                    </a:ext>
                  </a:extLst>
                </p14:cNvPr>
                <p14:cNvContentPartPr/>
                <p14:nvPr/>
              </p14:nvContentPartPr>
              <p14:xfrm>
                <a:off x="7138562" y="6288523"/>
                <a:ext cx="216360" cy="1386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080E044-BC31-4548-BD24-0E26E851B0C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20562" y="6270523"/>
                  <a:ext cx="252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AFC4502-B901-4849-848E-62C4CD724F5E}"/>
                    </a:ext>
                  </a:extLst>
                </p14:cNvPr>
                <p14:cNvContentPartPr/>
                <p14:nvPr/>
              </p14:nvContentPartPr>
              <p14:xfrm>
                <a:off x="7447442" y="6216523"/>
                <a:ext cx="176400" cy="457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AFC4502-B901-4849-848E-62C4CD724F5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29442" y="6198380"/>
                  <a:ext cx="212040" cy="816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39B7CFB-05B9-47FD-9D9D-6D6440B6B7D3}"/>
                    </a:ext>
                  </a:extLst>
                </p14:cNvPr>
                <p14:cNvContentPartPr/>
                <p14:nvPr/>
              </p14:nvContentPartPr>
              <p14:xfrm>
                <a:off x="7467962" y="6327043"/>
                <a:ext cx="195480" cy="327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39B7CFB-05B9-47FD-9D9D-6D6440B6B7D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49962" y="6308843"/>
                  <a:ext cx="231120" cy="687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1D48D15-2B10-4A7A-8279-9D33CE4BEDA5}"/>
                    </a:ext>
                  </a:extLst>
                </p14:cNvPr>
                <p14:cNvContentPartPr/>
                <p14:nvPr/>
              </p14:nvContentPartPr>
              <p14:xfrm>
                <a:off x="7903562" y="6014923"/>
                <a:ext cx="207000" cy="4028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1D48D15-2B10-4A7A-8279-9D33CE4BEDA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85562" y="5996939"/>
                  <a:ext cx="242640" cy="438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60C6DDD-9321-4719-8570-381C1A0E67B5}"/>
                    </a:ext>
                  </a:extLst>
                </p14:cNvPr>
                <p14:cNvContentPartPr/>
                <p14:nvPr/>
              </p14:nvContentPartPr>
              <p14:xfrm>
                <a:off x="8155562" y="6152083"/>
                <a:ext cx="70920" cy="2462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60C6DDD-9321-4719-8570-381C1A0E67B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37562" y="6134057"/>
                  <a:ext cx="106560" cy="281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8C9A22C-F2FB-4DA6-8019-98737DD5D3A9}"/>
                    </a:ext>
                  </a:extLst>
                </p14:cNvPr>
                <p14:cNvContentPartPr/>
                <p14:nvPr/>
              </p14:nvContentPartPr>
              <p14:xfrm>
                <a:off x="8270042" y="6151363"/>
                <a:ext cx="59040" cy="2750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8C9A22C-F2FB-4DA6-8019-98737DD5D3A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52042" y="6133363"/>
                  <a:ext cx="946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264EF3A-75A4-4609-BCFA-47A7EA3D0B67}"/>
                    </a:ext>
                  </a:extLst>
                </p14:cNvPr>
                <p14:cNvContentPartPr/>
                <p14:nvPr/>
              </p14:nvContentPartPr>
              <p14:xfrm>
                <a:off x="8225762" y="6295363"/>
                <a:ext cx="87120" cy="756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264EF3A-75A4-4609-BCFA-47A7EA3D0B6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07762" y="6277277"/>
                  <a:ext cx="122760" cy="111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56E326B-28FE-4EA2-B646-E92928513CAA}"/>
                    </a:ext>
                  </a:extLst>
                </p14:cNvPr>
                <p14:cNvContentPartPr/>
                <p14:nvPr/>
              </p14:nvContentPartPr>
              <p14:xfrm>
                <a:off x="8379842" y="6264403"/>
                <a:ext cx="111600" cy="2080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56E326B-28FE-4EA2-B646-E92928513CA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61842" y="6246434"/>
                  <a:ext cx="147240" cy="243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00F9548-C7E8-4645-848B-1D0997B64D36}"/>
                    </a:ext>
                  </a:extLst>
                </p14:cNvPr>
                <p14:cNvContentPartPr/>
                <p14:nvPr/>
              </p14:nvContentPartPr>
              <p14:xfrm>
                <a:off x="8499362" y="6242083"/>
                <a:ext cx="180720" cy="1335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00F9548-C7E8-4645-848B-1D0997B64D3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81362" y="6224083"/>
                  <a:ext cx="216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7860493-527C-4F85-8E68-EFC08369E1A0}"/>
                    </a:ext>
                  </a:extLst>
                </p14:cNvPr>
                <p14:cNvContentPartPr/>
                <p14:nvPr/>
              </p14:nvContentPartPr>
              <p14:xfrm>
                <a:off x="8533562" y="6055603"/>
                <a:ext cx="162720" cy="2048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7860493-527C-4F85-8E68-EFC08369E1A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15562" y="6037635"/>
                  <a:ext cx="198360" cy="240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F63B1D5-42C5-4AFC-911C-B9A9A8C5F9D9}"/>
                    </a:ext>
                  </a:extLst>
                </p14:cNvPr>
                <p14:cNvContentPartPr/>
                <p14:nvPr/>
              </p14:nvContentPartPr>
              <p14:xfrm>
                <a:off x="8732282" y="6001243"/>
                <a:ext cx="270360" cy="4777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F63B1D5-42C5-4AFC-911C-B9A9A8C5F9D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714306" y="5983243"/>
                  <a:ext cx="305953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D8B47CA-2092-48A9-9C3B-6094F456215E}"/>
                    </a:ext>
                  </a:extLst>
                </p14:cNvPr>
                <p14:cNvContentPartPr/>
                <p14:nvPr/>
              </p14:nvContentPartPr>
              <p14:xfrm>
                <a:off x="9100922" y="6348283"/>
                <a:ext cx="87120" cy="313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D8B47CA-2092-48A9-9C3B-6094F456215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082922" y="6330283"/>
                  <a:ext cx="122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CF9B4FA-F3FB-4A6D-96A2-015F0D154706}"/>
                    </a:ext>
                  </a:extLst>
                </p14:cNvPr>
                <p14:cNvContentPartPr/>
                <p14:nvPr/>
              </p14:nvContentPartPr>
              <p14:xfrm>
                <a:off x="9400802" y="6006283"/>
                <a:ext cx="250920" cy="3974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CF9B4FA-F3FB-4A6D-96A2-015F0D15470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82802" y="5988283"/>
                  <a:ext cx="2865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0C9367F-060E-4E27-971B-3F01D52BC3CD}"/>
                    </a:ext>
                  </a:extLst>
                </p14:cNvPr>
                <p14:cNvContentPartPr/>
                <p14:nvPr/>
              </p14:nvContentPartPr>
              <p14:xfrm>
                <a:off x="9674762" y="6149923"/>
                <a:ext cx="54000" cy="2768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0C9367F-060E-4E27-971B-3F01D52BC3C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656762" y="6131923"/>
                  <a:ext cx="896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CCEE3C1-E843-4EC7-A4BC-E5FE6A7DF54A}"/>
                    </a:ext>
                  </a:extLst>
                </p14:cNvPr>
                <p14:cNvContentPartPr/>
                <p14:nvPr/>
              </p14:nvContentPartPr>
              <p14:xfrm>
                <a:off x="9831722" y="6136963"/>
                <a:ext cx="109440" cy="2926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CCEE3C1-E843-4EC7-A4BC-E5FE6A7DF54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13722" y="6118963"/>
                  <a:ext cx="145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C75A8AC-BB36-43FE-B4C3-FAC708C5B5D8}"/>
                    </a:ext>
                  </a:extLst>
                </p14:cNvPr>
                <p14:cNvContentPartPr/>
                <p14:nvPr/>
              </p14:nvContentPartPr>
              <p14:xfrm>
                <a:off x="9766562" y="6298603"/>
                <a:ext cx="187560" cy="630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C75A8AC-BB36-43FE-B4C3-FAC708C5B5D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748562" y="6280603"/>
                  <a:ext cx="223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538B405-494D-4E49-B1C6-F0636FB7951C}"/>
                    </a:ext>
                  </a:extLst>
                </p14:cNvPr>
                <p14:cNvContentPartPr/>
                <p14:nvPr/>
              </p14:nvContentPartPr>
              <p14:xfrm>
                <a:off x="10029362" y="6075403"/>
                <a:ext cx="215280" cy="3567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538B405-494D-4E49-B1C6-F0636FB7951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011332" y="6057403"/>
                  <a:ext cx="2509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83F017D-0AB1-467D-AD1C-0E3E8BF1A8F7}"/>
                    </a:ext>
                  </a:extLst>
                </p14:cNvPr>
                <p14:cNvContentPartPr/>
                <p14:nvPr/>
              </p14:nvContentPartPr>
              <p14:xfrm>
                <a:off x="10259042" y="5976763"/>
                <a:ext cx="274320" cy="6026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83F017D-0AB1-467D-AD1C-0E3E8BF1A8F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241042" y="5958763"/>
                  <a:ext cx="309960" cy="63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44829330-210E-4D45-9131-B73CCBCD23F9}"/>
                  </a:ext>
                </a:extLst>
              </p14:cNvPr>
              <p14:cNvContentPartPr/>
              <p14:nvPr/>
            </p14:nvContentPartPr>
            <p14:xfrm>
              <a:off x="7808162" y="5298523"/>
              <a:ext cx="1085400" cy="6624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44829330-210E-4D45-9131-B73CCBCD23F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790162" y="5280523"/>
                <a:ext cx="112104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4540009-EFCB-48BC-A15D-F7B67EE5A901}"/>
              </a:ext>
            </a:extLst>
          </p:cNvPr>
          <p:cNvGrpSpPr/>
          <p:nvPr/>
        </p:nvGrpSpPr>
        <p:grpSpPr>
          <a:xfrm>
            <a:off x="295322" y="1389643"/>
            <a:ext cx="11549160" cy="3374280"/>
            <a:chOff x="295322" y="1389643"/>
            <a:chExt cx="11549160" cy="337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CFB2481-D6C5-4344-ACF4-6EA314827A09}"/>
                    </a:ext>
                  </a:extLst>
                </p14:cNvPr>
                <p14:cNvContentPartPr/>
                <p14:nvPr/>
              </p14:nvContentPartPr>
              <p14:xfrm>
                <a:off x="7346282" y="1389643"/>
                <a:ext cx="212400" cy="332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CFB2481-D6C5-4344-ACF4-6EA314827A0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28282" y="1371643"/>
                  <a:ext cx="2480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BEC0E3F-B3D4-47BA-A7F5-C44997CEE8EA}"/>
                    </a:ext>
                  </a:extLst>
                </p14:cNvPr>
                <p14:cNvContentPartPr/>
                <p14:nvPr/>
              </p14:nvContentPartPr>
              <p14:xfrm>
                <a:off x="7618082" y="1568203"/>
                <a:ext cx="220320" cy="156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BEC0E3F-B3D4-47BA-A7F5-C44997CEE8E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00082" y="1550203"/>
                  <a:ext cx="255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53C3614-0499-4037-BDCD-81B071D41982}"/>
                    </a:ext>
                  </a:extLst>
                </p14:cNvPr>
                <p14:cNvContentPartPr/>
                <p14:nvPr/>
              </p14:nvContentPartPr>
              <p14:xfrm>
                <a:off x="7893842" y="1572883"/>
                <a:ext cx="323640" cy="164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53C3614-0499-4037-BDCD-81B071D4198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75842" y="1554883"/>
                  <a:ext cx="359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BF4B369-1B87-4D27-8FAE-DEC9B759504F}"/>
                    </a:ext>
                  </a:extLst>
                </p14:cNvPr>
                <p14:cNvContentPartPr/>
                <p14:nvPr/>
              </p14:nvContentPartPr>
              <p14:xfrm>
                <a:off x="8577482" y="1549843"/>
                <a:ext cx="998280" cy="497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BF4B369-1B87-4D27-8FAE-DEC9B759504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59482" y="1531843"/>
                  <a:ext cx="103392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AD25250-54C8-4057-B98C-452AC3A77C4A}"/>
                    </a:ext>
                  </a:extLst>
                </p14:cNvPr>
                <p14:cNvContentPartPr/>
                <p14:nvPr/>
              </p14:nvContentPartPr>
              <p14:xfrm>
                <a:off x="9504842" y="1747483"/>
                <a:ext cx="239400" cy="126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AD25250-54C8-4057-B98C-452AC3A77C4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486869" y="1729534"/>
                  <a:ext cx="274986" cy="162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D74448A-30D8-4084-826C-6E7FBEC0C4B6}"/>
                    </a:ext>
                  </a:extLst>
                </p14:cNvPr>
                <p14:cNvContentPartPr/>
                <p14:nvPr/>
              </p14:nvContentPartPr>
              <p14:xfrm>
                <a:off x="9851522" y="1480723"/>
                <a:ext cx="175680" cy="335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D74448A-30D8-4084-826C-6E7FBEC0C4B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33522" y="1462723"/>
                  <a:ext cx="2113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414E58-E4AA-44C3-B35D-40AD9E8D93D4}"/>
                    </a:ext>
                  </a:extLst>
                </p14:cNvPr>
                <p14:cNvContentPartPr/>
                <p14:nvPr/>
              </p14:nvContentPartPr>
              <p14:xfrm>
                <a:off x="10043042" y="1694923"/>
                <a:ext cx="106560" cy="124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414E58-E4AA-44C3-B35D-40AD9E8D93D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025042" y="1676923"/>
                  <a:ext cx="142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08B3BD6-CCF0-4A5D-AEFF-E16A372D7188}"/>
                    </a:ext>
                  </a:extLst>
                </p14:cNvPr>
                <p14:cNvContentPartPr/>
                <p14:nvPr/>
              </p14:nvContentPartPr>
              <p14:xfrm>
                <a:off x="10155362" y="1645243"/>
                <a:ext cx="337320" cy="185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08B3BD6-CCF0-4A5D-AEFF-E16A372D718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137362" y="1627243"/>
                  <a:ext cx="372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D575FEE-0A5A-425E-9418-275A99EF9BA4}"/>
                    </a:ext>
                  </a:extLst>
                </p14:cNvPr>
                <p14:cNvContentPartPr/>
                <p14:nvPr/>
              </p14:nvContentPartPr>
              <p14:xfrm>
                <a:off x="10664042" y="1631563"/>
                <a:ext cx="206640" cy="228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D575FEE-0A5A-425E-9418-275A99EF9BA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46042" y="1613591"/>
                  <a:ext cx="242280" cy="263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44E4A21-E68B-4F9E-A67F-36AAF3AA1AD8}"/>
                    </a:ext>
                  </a:extLst>
                </p14:cNvPr>
                <p14:cNvContentPartPr/>
                <p14:nvPr/>
              </p14:nvContentPartPr>
              <p14:xfrm>
                <a:off x="10932242" y="1697083"/>
                <a:ext cx="135360" cy="159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44E4A21-E68B-4F9E-A67F-36AAF3AA1AD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914194" y="1679083"/>
                  <a:ext cx="171095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BC83EBA-7238-4719-9263-DCE8EB71933A}"/>
                    </a:ext>
                  </a:extLst>
                </p14:cNvPr>
                <p14:cNvContentPartPr/>
                <p14:nvPr/>
              </p14:nvContentPartPr>
              <p14:xfrm>
                <a:off x="11066882" y="1572523"/>
                <a:ext cx="298080" cy="280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BC83EBA-7238-4719-9263-DCE8EB71933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048882" y="1554523"/>
                  <a:ext cx="3337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C044800-766D-417F-93FC-CE6802768F7B}"/>
                    </a:ext>
                  </a:extLst>
                </p14:cNvPr>
                <p14:cNvContentPartPr/>
                <p14:nvPr/>
              </p14:nvContentPartPr>
              <p14:xfrm>
                <a:off x="11321042" y="1616083"/>
                <a:ext cx="523440" cy="237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C044800-766D-417F-93FC-CE6802768F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303042" y="1598110"/>
                  <a:ext cx="559080" cy="272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53C7289-9CAE-4F9D-8982-292064AE0B5C}"/>
                    </a:ext>
                  </a:extLst>
                </p14:cNvPr>
                <p14:cNvContentPartPr/>
                <p14:nvPr/>
              </p14:nvContentPartPr>
              <p14:xfrm>
                <a:off x="7318202" y="1966723"/>
                <a:ext cx="80280" cy="452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53C7289-9CAE-4F9D-8982-292064AE0B5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00202" y="1948723"/>
                  <a:ext cx="11592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186D4F-1C3E-4CC3-8B72-FFC405C3198A}"/>
                    </a:ext>
                  </a:extLst>
                </p14:cNvPr>
                <p14:cNvContentPartPr/>
                <p14:nvPr/>
              </p14:nvContentPartPr>
              <p14:xfrm>
                <a:off x="7315682" y="2212963"/>
                <a:ext cx="482400" cy="389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186D4F-1C3E-4CC3-8B72-FFC405C3198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97682" y="2194963"/>
                  <a:ext cx="5180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6FAD843-2C59-4841-A588-329D65E176E7}"/>
                    </a:ext>
                  </a:extLst>
                </p14:cNvPr>
                <p14:cNvContentPartPr/>
                <p14:nvPr/>
              </p14:nvContentPartPr>
              <p14:xfrm>
                <a:off x="7861082" y="2224843"/>
                <a:ext cx="1440000" cy="539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6FAD843-2C59-4841-A588-329D65E176E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43086" y="2206843"/>
                  <a:ext cx="1475631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947F835-8E47-430F-863D-ED648A490E62}"/>
                    </a:ext>
                  </a:extLst>
                </p14:cNvPr>
                <p14:cNvContentPartPr/>
                <p14:nvPr/>
              </p14:nvContentPartPr>
              <p14:xfrm>
                <a:off x="8756762" y="2191723"/>
                <a:ext cx="6480" cy="29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947F835-8E47-430F-863D-ED648A490E6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38762" y="2173723"/>
                  <a:ext cx="42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A0DE623-5146-4CC1-BD28-18747D8344B2}"/>
                    </a:ext>
                  </a:extLst>
                </p14:cNvPr>
                <p14:cNvContentPartPr/>
                <p14:nvPr/>
              </p14:nvContentPartPr>
              <p14:xfrm>
                <a:off x="8222882" y="2117923"/>
                <a:ext cx="110520" cy="31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A0DE623-5146-4CC1-BD28-18747D8344B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204882" y="2099923"/>
                  <a:ext cx="146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1A25B73-1B90-4E02-9B31-E2EE851C90C0}"/>
                    </a:ext>
                  </a:extLst>
                </p14:cNvPr>
                <p14:cNvContentPartPr/>
                <p14:nvPr/>
              </p14:nvContentPartPr>
              <p14:xfrm>
                <a:off x="9693482" y="2360563"/>
                <a:ext cx="646560" cy="305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1A25B73-1B90-4E02-9B31-E2EE851C90C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75482" y="2342563"/>
                  <a:ext cx="6822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FC8AE93-A6B1-49A1-BAD9-20DA5FFD927B}"/>
                    </a:ext>
                  </a:extLst>
                </p14:cNvPr>
                <p14:cNvContentPartPr/>
                <p14:nvPr/>
              </p14:nvContentPartPr>
              <p14:xfrm>
                <a:off x="10341842" y="2304763"/>
                <a:ext cx="150480" cy="270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FC8AE93-A6B1-49A1-BAD9-20DA5FFD927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23842" y="2286763"/>
                  <a:ext cx="186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A8324FE-CEEC-40E1-B67C-F3F755FA6B00}"/>
                    </a:ext>
                  </a:extLst>
                </p14:cNvPr>
                <p14:cNvContentPartPr/>
                <p14:nvPr/>
              </p14:nvContentPartPr>
              <p14:xfrm>
                <a:off x="10533362" y="2420323"/>
                <a:ext cx="202680" cy="329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A8324FE-CEEC-40E1-B67C-F3F755FA6B0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15362" y="2402343"/>
                  <a:ext cx="238320" cy="3653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2ED4F25-5EA4-4C7C-9477-41F993DEA530}"/>
                    </a:ext>
                  </a:extLst>
                </p14:cNvPr>
                <p14:cNvContentPartPr/>
                <p14:nvPr/>
              </p14:nvContentPartPr>
              <p14:xfrm>
                <a:off x="10584842" y="2382163"/>
                <a:ext cx="519120" cy="258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2ED4F25-5EA4-4C7C-9477-41F993DEA53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566842" y="2364163"/>
                  <a:ext cx="554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01FC6CA-615C-45C7-AE5C-8195C80ED6F1}"/>
                    </a:ext>
                  </a:extLst>
                </p14:cNvPr>
                <p14:cNvContentPartPr/>
                <p14:nvPr/>
              </p14:nvContentPartPr>
              <p14:xfrm>
                <a:off x="11147882" y="2320963"/>
                <a:ext cx="531720" cy="305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01FC6CA-615C-45C7-AE5C-8195C80ED6F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129882" y="2302963"/>
                  <a:ext cx="5673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0116C79-2B88-470B-94DD-F9813FDB0AA8}"/>
                    </a:ext>
                  </a:extLst>
                </p14:cNvPr>
                <p14:cNvContentPartPr/>
                <p14:nvPr/>
              </p14:nvContentPartPr>
              <p14:xfrm>
                <a:off x="7458962" y="2882923"/>
                <a:ext cx="432360" cy="492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0116C79-2B88-470B-94DD-F9813FDB0AA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40962" y="2864923"/>
                  <a:ext cx="46800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868BEA4-1A2D-4964-BA12-003F3C5A4D8A}"/>
                    </a:ext>
                  </a:extLst>
                </p14:cNvPr>
                <p14:cNvContentPartPr/>
                <p14:nvPr/>
              </p14:nvContentPartPr>
              <p14:xfrm>
                <a:off x="7786562" y="2820643"/>
                <a:ext cx="51480" cy="172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868BEA4-1A2D-4964-BA12-003F3C5A4D8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768562" y="2802605"/>
                  <a:ext cx="87120" cy="2081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1F52E27-926E-4337-9C22-D16F89FD04EA}"/>
                    </a:ext>
                  </a:extLst>
                </p14:cNvPr>
                <p14:cNvContentPartPr/>
                <p14:nvPr/>
              </p14:nvContentPartPr>
              <p14:xfrm>
                <a:off x="7856042" y="2876803"/>
                <a:ext cx="34560" cy="171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1F52E27-926E-4337-9C22-D16F89FD04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38042" y="2858803"/>
                  <a:ext cx="70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D78E271-2B9D-4E31-A49B-F48A736DF229}"/>
                    </a:ext>
                  </a:extLst>
                </p14:cNvPr>
                <p14:cNvContentPartPr/>
                <p14:nvPr/>
              </p14:nvContentPartPr>
              <p14:xfrm>
                <a:off x="7950002" y="2860603"/>
                <a:ext cx="1090080" cy="3042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D78E271-2B9D-4E31-A49B-F48A736DF22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32002" y="2842603"/>
                  <a:ext cx="11257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C56B3BF-8C15-40AB-A268-2EA8BDBAB453}"/>
                    </a:ext>
                  </a:extLst>
                </p14:cNvPr>
                <p14:cNvContentPartPr/>
                <p14:nvPr/>
              </p14:nvContentPartPr>
              <p14:xfrm>
                <a:off x="9069242" y="3120523"/>
                <a:ext cx="44280" cy="18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C56B3BF-8C15-40AB-A268-2EA8BDBAB45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51242" y="3102523"/>
                  <a:ext cx="79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C958077-69DE-4CBE-847F-CF17736219F6}"/>
                    </a:ext>
                  </a:extLst>
                </p14:cNvPr>
                <p14:cNvContentPartPr/>
                <p14:nvPr/>
              </p14:nvContentPartPr>
              <p14:xfrm>
                <a:off x="548042" y="1509523"/>
                <a:ext cx="47880" cy="388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C958077-69DE-4CBE-847F-CF17736219F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0042" y="1491523"/>
                  <a:ext cx="835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CA1D8B8-6038-4B4E-B1BC-C389522E3229}"/>
                    </a:ext>
                  </a:extLst>
                </p14:cNvPr>
                <p14:cNvContentPartPr/>
                <p14:nvPr/>
              </p14:nvContentPartPr>
              <p14:xfrm>
                <a:off x="654242" y="1541923"/>
                <a:ext cx="62280" cy="390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CA1D8B8-6038-4B4E-B1BC-C389522E322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6242" y="1523923"/>
                  <a:ext cx="97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60C4723-CE0E-4FFD-B638-1CE6CFC6800B}"/>
                    </a:ext>
                  </a:extLst>
                </p14:cNvPr>
                <p14:cNvContentPartPr/>
                <p14:nvPr/>
              </p14:nvContentPartPr>
              <p14:xfrm>
                <a:off x="558842" y="1721923"/>
                <a:ext cx="198000" cy="78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60C4723-CE0E-4FFD-B638-1CE6CFC6800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0842" y="1703923"/>
                  <a:ext cx="233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2E8481D-6F97-4E92-A75E-34A4BF7861F1}"/>
                    </a:ext>
                  </a:extLst>
                </p14:cNvPr>
                <p14:cNvContentPartPr/>
                <p14:nvPr/>
              </p14:nvContentPartPr>
              <p14:xfrm>
                <a:off x="814082" y="1627603"/>
                <a:ext cx="220320" cy="309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2E8481D-6F97-4E92-A75E-34A4BF7861F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96082" y="1609624"/>
                  <a:ext cx="255960" cy="345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2A8C86F-7D7D-47E7-8D08-1E6095AA8179}"/>
                    </a:ext>
                  </a:extLst>
                </p14:cNvPr>
                <p14:cNvContentPartPr/>
                <p14:nvPr/>
              </p14:nvContentPartPr>
              <p14:xfrm>
                <a:off x="866282" y="1754683"/>
                <a:ext cx="250560" cy="60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2A8C86F-7D7D-47E7-8D08-1E6095AA817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48282" y="1736575"/>
                  <a:ext cx="286200" cy="96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8370F0F-B0AB-49DE-A45A-51573DD8FF59}"/>
                    </a:ext>
                  </a:extLst>
                </p14:cNvPr>
                <p14:cNvContentPartPr/>
                <p14:nvPr/>
              </p14:nvContentPartPr>
              <p14:xfrm>
                <a:off x="1162202" y="1540483"/>
                <a:ext cx="147240" cy="401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8370F0F-B0AB-49DE-A45A-51573DD8FF5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44202" y="1522483"/>
                  <a:ext cx="1828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B2C40D2-1DFC-44BA-B923-FA626F021739}"/>
                    </a:ext>
                  </a:extLst>
                </p14:cNvPr>
                <p14:cNvContentPartPr/>
                <p14:nvPr/>
              </p14:nvContentPartPr>
              <p14:xfrm>
                <a:off x="1375682" y="1641283"/>
                <a:ext cx="867600" cy="4363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B2C40D2-1DFC-44BA-B923-FA626F02173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357682" y="1623298"/>
                  <a:ext cx="903240" cy="471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1146A8E-152B-4A39-84BA-FCFE334946AB}"/>
                    </a:ext>
                  </a:extLst>
                </p14:cNvPr>
                <p14:cNvContentPartPr/>
                <p14:nvPr/>
              </p14:nvContentPartPr>
              <p14:xfrm>
                <a:off x="2316722" y="1643443"/>
                <a:ext cx="63360" cy="326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1146A8E-152B-4A39-84BA-FCFE334946A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98722" y="1625423"/>
                  <a:ext cx="99000" cy="362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993BB1A-7020-4E3A-AA1E-2123B6C44A7B}"/>
                    </a:ext>
                  </a:extLst>
                </p14:cNvPr>
                <p14:cNvContentPartPr/>
                <p14:nvPr/>
              </p14:nvContentPartPr>
              <p14:xfrm>
                <a:off x="2303762" y="1842523"/>
                <a:ext cx="173520" cy="104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993BB1A-7020-4E3A-AA1E-2123B6C44A7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85762" y="1824523"/>
                  <a:ext cx="209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82B8560-5FBD-44CE-8EA6-69465C4E7C2F}"/>
                    </a:ext>
                  </a:extLst>
                </p14:cNvPr>
                <p14:cNvContentPartPr/>
                <p14:nvPr/>
              </p14:nvContentPartPr>
              <p14:xfrm>
                <a:off x="2650442" y="1714363"/>
                <a:ext cx="382680" cy="242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82B8560-5FBD-44CE-8EA6-69465C4E7C2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632425" y="1696390"/>
                  <a:ext cx="418354" cy="2778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982EC83-12CD-4B9E-B874-9BEB02077C7B}"/>
                    </a:ext>
                  </a:extLst>
                </p14:cNvPr>
                <p14:cNvContentPartPr/>
                <p14:nvPr/>
              </p14:nvContentPartPr>
              <p14:xfrm>
                <a:off x="3087482" y="1807963"/>
                <a:ext cx="78480" cy="105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982EC83-12CD-4B9E-B874-9BEB02077C7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069482" y="1789963"/>
                  <a:ext cx="114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32A8E15-A5E4-47F7-9077-1BB741BEAB38}"/>
                    </a:ext>
                  </a:extLst>
                </p14:cNvPr>
                <p14:cNvContentPartPr/>
                <p14:nvPr/>
              </p14:nvContentPartPr>
              <p14:xfrm>
                <a:off x="3127802" y="1665763"/>
                <a:ext cx="289440" cy="232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32A8E15-A5E4-47F7-9077-1BB741BEAB3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109780" y="1647763"/>
                  <a:ext cx="325124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5E8A9CB-D386-447C-B806-1BB78C930581}"/>
                    </a:ext>
                  </a:extLst>
                </p14:cNvPr>
                <p14:cNvContentPartPr/>
                <p14:nvPr/>
              </p14:nvContentPartPr>
              <p14:xfrm>
                <a:off x="3381962" y="1528603"/>
                <a:ext cx="128520" cy="373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5E8A9CB-D386-447C-B806-1BB78C93058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363962" y="1510603"/>
                  <a:ext cx="1641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5B0EAB1-9E4E-4972-BCA1-F5405321E43D}"/>
                    </a:ext>
                  </a:extLst>
                </p14:cNvPr>
                <p14:cNvContentPartPr/>
                <p14:nvPr/>
              </p14:nvContentPartPr>
              <p14:xfrm>
                <a:off x="3653402" y="1734883"/>
                <a:ext cx="52920" cy="155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5B0EAB1-9E4E-4972-BCA1-F5405321E43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635402" y="1716883"/>
                  <a:ext cx="88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451AA2E-9022-48B9-9C89-CE102EA9B4C7}"/>
                    </a:ext>
                  </a:extLst>
                </p14:cNvPr>
                <p14:cNvContentPartPr/>
                <p14:nvPr/>
              </p14:nvContentPartPr>
              <p14:xfrm>
                <a:off x="295322" y="2519683"/>
                <a:ext cx="69840" cy="365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451AA2E-9022-48B9-9C89-CE102EA9B4C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77322" y="2501683"/>
                  <a:ext cx="1054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245CA92-BB5F-491B-8A7D-4FBEA55ECBB1}"/>
                    </a:ext>
                  </a:extLst>
                </p14:cNvPr>
                <p14:cNvContentPartPr/>
                <p14:nvPr/>
              </p14:nvContentPartPr>
              <p14:xfrm>
                <a:off x="463802" y="2574403"/>
                <a:ext cx="47880" cy="2988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245CA92-BB5F-491B-8A7D-4FBEA55ECBB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45936" y="2556403"/>
                  <a:ext cx="83254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1021B2D-1CAF-43EB-945D-52C29EB398A9}"/>
                    </a:ext>
                  </a:extLst>
                </p14:cNvPr>
                <p14:cNvContentPartPr/>
                <p14:nvPr/>
              </p14:nvContentPartPr>
              <p14:xfrm>
                <a:off x="375962" y="2545243"/>
                <a:ext cx="496800" cy="2970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1021B2D-1CAF-43EB-945D-52C29EB398A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57962" y="2527243"/>
                  <a:ext cx="5324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296E4CC-5BF2-41A9-8E89-19942BE380C8}"/>
                    </a:ext>
                  </a:extLst>
                </p14:cNvPr>
                <p14:cNvContentPartPr/>
                <p14:nvPr/>
              </p14:nvContentPartPr>
              <p14:xfrm>
                <a:off x="711482" y="2724163"/>
                <a:ext cx="215280" cy="10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296E4CC-5BF2-41A9-8E89-19942BE380C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93482" y="2706784"/>
                  <a:ext cx="250920" cy="44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3D72922-AA35-4F68-8167-80F2074070A4}"/>
                    </a:ext>
                  </a:extLst>
                </p14:cNvPr>
                <p14:cNvContentPartPr/>
                <p14:nvPr/>
              </p14:nvContentPartPr>
              <p14:xfrm>
                <a:off x="1130162" y="2728483"/>
                <a:ext cx="218520" cy="46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3D72922-AA35-4F68-8167-80F2074070A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12162" y="2710483"/>
                  <a:ext cx="254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B0C4B8F-8982-48FB-B9D5-1F7AADCA52DC}"/>
                    </a:ext>
                  </a:extLst>
                </p14:cNvPr>
                <p14:cNvContentPartPr/>
                <p14:nvPr/>
              </p14:nvContentPartPr>
              <p14:xfrm>
                <a:off x="1210802" y="2663683"/>
                <a:ext cx="63720" cy="229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B0C4B8F-8982-48FB-B9D5-1F7AADCA52D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92802" y="2645711"/>
                  <a:ext cx="99360" cy="264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79D4536-A57C-4B34-B26B-602DB49B41A7}"/>
                    </a:ext>
                  </a:extLst>
                </p14:cNvPr>
                <p14:cNvContentPartPr/>
                <p14:nvPr/>
              </p14:nvContentPartPr>
              <p14:xfrm>
                <a:off x="1626962" y="2624803"/>
                <a:ext cx="247680" cy="273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79D4536-A57C-4B34-B26B-602DB49B41A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608936" y="2606803"/>
                  <a:ext cx="283372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1E5AD03-D8C1-4E1A-A116-AF104E5EC9B0}"/>
                    </a:ext>
                  </a:extLst>
                </p14:cNvPr>
                <p14:cNvContentPartPr/>
                <p14:nvPr/>
              </p14:nvContentPartPr>
              <p14:xfrm>
                <a:off x="1800122" y="2792563"/>
                <a:ext cx="129600" cy="424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1E5AD03-D8C1-4E1A-A116-AF104E5EC9B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782122" y="2774714"/>
                  <a:ext cx="165240" cy="77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DBAFDD4-0768-4FE7-B8EC-C6F11BE70CDE}"/>
                    </a:ext>
                  </a:extLst>
                </p14:cNvPr>
                <p14:cNvContentPartPr/>
                <p14:nvPr/>
              </p14:nvContentPartPr>
              <p14:xfrm>
                <a:off x="2016842" y="2694283"/>
                <a:ext cx="446040" cy="1990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DBAFDD4-0768-4FE7-B8EC-C6F11BE70CD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98857" y="2676283"/>
                  <a:ext cx="481651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BB11337-7368-469C-984C-480B01882764}"/>
                    </a:ext>
                  </a:extLst>
                </p14:cNvPr>
                <p14:cNvContentPartPr/>
                <p14:nvPr/>
              </p14:nvContentPartPr>
              <p14:xfrm>
                <a:off x="2746922" y="2670883"/>
                <a:ext cx="463320" cy="61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BB11337-7368-469C-984C-480B0188276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28936" y="2652883"/>
                  <a:ext cx="498932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A20D938-EC08-40DA-B212-B4D769098D8A}"/>
                    </a:ext>
                  </a:extLst>
                </p14:cNvPr>
                <p14:cNvContentPartPr/>
                <p14:nvPr/>
              </p14:nvContentPartPr>
              <p14:xfrm>
                <a:off x="2748002" y="2882203"/>
                <a:ext cx="408240" cy="52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A20D938-EC08-40DA-B212-B4D769098D8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729986" y="2864203"/>
                  <a:ext cx="443911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D37EFCE-1CBD-4C3E-8674-E79DF2579433}"/>
                    </a:ext>
                  </a:extLst>
                </p14:cNvPr>
                <p14:cNvContentPartPr/>
                <p14:nvPr/>
              </p14:nvContentPartPr>
              <p14:xfrm>
                <a:off x="2760242" y="2899123"/>
                <a:ext cx="270360" cy="117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D37EFCE-1CBD-4C3E-8674-E79DF257943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742242" y="2881123"/>
                  <a:ext cx="306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DF24F24-3DE4-4076-A717-FEA7D894E44E}"/>
                    </a:ext>
                  </a:extLst>
                </p14:cNvPr>
                <p14:cNvContentPartPr/>
                <p14:nvPr/>
              </p14:nvContentPartPr>
              <p14:xfrm>
                <a:off x="3502202" y="2619403"/>
                <a:ext cx="65160" cy="315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DF24F24-3DE4-4076-A717-FEA7D894E44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484102" y="2601403"/>
                  <a:ext cx="100998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FC76368-95B4-46B2-BECF-A0BDCEA5E07E}"/>
                    </a:ext>
                  </a:extLst>
                </p14:cNvPr>
                <p14:cNvContentPartPr/>
                <p14:nvPr/>
              </p14:nvContentPartPr>
              <p14:xfrm>
                <a:off x="3651242" y="2655403"/>
                <a:ext cx="79560" cy="263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FC76368-95B4-46B2-BECF-A0BDCEA5E07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633242" y="2637378"/>
                  <a:ext cx="115200" cy="298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EFD5306-06DE-4E7E-9C66-9E90159E1A58}"/>
                    </a:ext>
                  </a:extLst>
                </p14:cNvPr>
                <p14:cNvContentPartPr/>
                <p14:nvPr/>
              </p14:nvContentPartPr>
              <p14:xfrm>
                <a:off x="3621722" y="2806963"/>
                <a:ext cx="141840" cy="47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EFD5306-06DE-4E7E-9C66-9E90159E1A5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603722" y="2788963"/>
                  <a:ext cx="177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A079B98-8A45-4FAB-B3EE-61729EDC6237}"/>
                    </a:ext>
                  </a:extLst>
                </p14:cNvPr>
                <p14:cNvContentPartPr/>
                <p14:nvPr/>
              </p14:nvContentPartPr>
              <p14:xfrm>
                <a:off x="3825482" y="2799763"/>
                <a:ext cx="168840" cy="188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A079B98-8A45-4FAB-B3EE-61729EDC623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807482" y="2781729"/>
                  <a:ext cx="204480" cy="223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3DCD176-A070-4E3A-A86A-6A023933AF4F}"/>
                    </a:ext>
                  </a:extLst>
                </p14:cNvPr>
                <p14:cNvContentPartPr/>
                <p14:nvPr/>
              </p14:nvContentPartPr>
              <p14:xfrm>
                <a:off x="4077122" y="2774203"/>
                <a:ext cx="205560" cy="163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3DCD176-A070-4E3A-A86A-6A023933AF4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059122" y="2756163"/>
                  <a:ext cx="241200" cy="199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D0313BE-B924-477E-8634-AF75F6FC89EE}"/>
                    </a:ext>
                  </a:extLst>
                </p14:cNvPr>
                <p14:cNvContentPartPr/>
                <p14:nvPr/>
              </p14:nvContentPartPr>
              <p14:xfrm>
                <a:off x="4099082" y="2448403"/>
                <a:ext cx="140760" cy="269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D0313BE-B924-477E-8634-AF75F6FC89E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081082" y="2430403"/>
                  <a:ext cx="1764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BA7A56F-5EAA-41B8-A304-35E6B339F4FE}"/>
                    </a:ext>
                  </a:extLst>
                </p14:cNvPr>
                <p14:cNvContentPartPr/>
                <p14:nvPr/>
              </p14:nvContentPartPr>
              <p14:xfrm>
                <a:off x="4569962" y="2743243"/>
                <a:ext cx="261000" cy="644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BA7A56F-5EAA-41B8-A304-35E6B339F4F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551962" y="2725243"/>
                  <a:ext cx="296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D9CF53C-BC4B-4C1D-B3FA-1F4EA86330A6}"/>
                    </a:ext>
                  </a:extLst>
                </p14:cNvPr>
                <p14:cNvContentPartPr/>
                <p14:nvPr/>
              </p14:nvContentPartPr>
              <p14:xfrm>
                <a:off x="4689842" y="2681683"/>
                <a:ext cx="77040" cy="258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D9CF53C-BC4B-4C1D-B3FA-1F4EA86330A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671842" y="2663683"/>
                  <a:ext cx="1126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5486164-1346-46C2-A742-730BD243E423}"/>
                    </a:ext>
                  </a:extLst>
                </p14:cNvPr>
                <p14:cNvContentPartPr/>
                <p14:nvPr/>
              </p14:nvContentPartPr>
              <p14:xfrm>
                <a:off x="5048402" y="2662603"/>
                <a:ext cx="267480" cy="286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5486164-1346-46C2-A742-730BD243E42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030426" y="2644603"/>
                  <a:ext cx="303072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6568519-EB0D-4BD6-AA8B-C8A939AFF33F}"/>
                    </a:ext>
                  </a:extLst>
                </p14:cNvPr>
                <p14:cNvContentPartPr/>
                <p14:nvPr/>
              </p14:nvContentPartPr>
              <p14:xfrm>
                <a:off x="5186282" y="2802283"/>
                <a:ext cx="223560" cy="58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6568519-EB0D-4BD6-AA8B-C8A939AFF33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168282" y="2784283"/>
                  <a:ext cx="259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4BE101E-7D84-49C6-ADB2-6D2AC1F02461}"/>
                    </a:ext>
                  </a:extLst>
                </p14:cNvPr>
                <p14:cNvContentPartPr/>
                <p14:nvPr/>
              </p14:nvContentPartPr>
              <p14:xfrm>
                <a:off x="5424602" y="2537683"/>
                <a:ext cx="168840" cy="18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4BE101E-7D84-49C6-ADB2-6D2AC1F0246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406602" y="2519683"/>
                  <a:ext cx="204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A9FB991-8D8C-480E-8404-6339CC6E4CA7}"/>
                    </a:ext>
                  </a:extLst>
                </p14:cNvPr>
                <p14:cNvContentPartPr/>
                <p14:nvPr/>
              </p14:nvContentPartPr>
              <p14:xfrm>
                <a:off x="392882" y="3399523"/>
                <a:ext cx="64440" cy="207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A9FB991-8D8C-480E-8404-6339CC6E4CA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74781" y="3381523"/>
                  <a:ext cx="1002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8543F42-2D8E-4514-BA5C-66C4726433E2}"/>
                    </a:ext>
                  </a:extLst>
                </p14:cNvPr>
                <p14:cNvContentPartPr/>
                <p14:nvPr/>
              </p14:nvContentPartPr>
              <p14:xfrm>
                <a:off x="399002" y="3356683"/>
                <a:ext cx="46800" cy="51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8543F42-2D8E-4514-BA5C-66C4726433E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80862" y="3338683"/>
                  <a:ext cx="82716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9BC1D72-D7F0-483B-9779-6510AAAB4A13}"/>
                    </a:ext>
                  </a:extLst>
                </p14:cNvPr>
                <p14:cNvContentPartPr/>
                <p14:nvPr/>
              </p14:nvContentPartPr>
              <p14:xfrm>
                <a:off x="518522" y="3462523"/>
                <a:ext cx="373680" cy="432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9BC1D72-D7F0-483B-9779-6510AAAB4A1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00522" y="3444523"/>
                  <a:ext cx="40932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345E8F8-31EF-4FEB-94DD-A6DB7CF437A5}"/>
                    </a:ext>
                  </a:extLst>
                </p14:cNvPr>
                <p14:cNvContentPartPr/>
                <p14:nvPr/>
              </p14:nvContentPartPr>
              <p14:xfrm>
                <a:off x="1138442" y="3542443"/>
                <a:ext cx="181080" cy="222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345E8F8-31EF-4FEB-94DD-A6DB7CF437A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0442" y="3524414"/>
                  <a:ext cx="216720" cy="257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DF57EE0-A251-4E94-AF91-1518AFB94C98}"/>
                    </a:ext>
                  </a:extLst>
                </p14:cNvPr>
                <p14:cNvContentPartPr/>
                <p14:nvPr/>
              </p14:nvContentPartPr>
              <p14:xfrm>
                <a:off x="1413122" y="3584923"/>
                <a:ext cx="169920" cy="100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DF57EE0-A251-4E94-AF91-1518AFB94C9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395160" y="3566923"/>
                  <a:ext cx="205485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023E2E2-7D32-405C-98FE-DD3B9A1B3C66}"/>
                    </a:ext>
                  </a:extLst>
                </p14:cNvPr>
                <p14:cNvContentPartPr/>
                <p14:nvPr/>
              </p14:nvContentPartPr>
              <p14:xfrm>
                <a:off x="1460642" y="3420043"/>
                <a:ext cx="111600" cy="1753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023E2E2-7D32-405C-98FE-DD3B9A1B3C6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442584" y="3402080"/>
                  <a:ext cx="147355" cy="2108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5B34A37-DB30-4274-BADF-12B680138DF2}"/>
                    </a:ext>
                  </a:extLst>
                </p14:cNvPr>
                <p14:cNvContentPartPr/>
                <p14:nvPr/>
              </p14:nvContentPartPr>
              <p14:xfrm>
                <a:off x="1664402" y="3507163"/>
                <a:ext cx="531000" cy="1753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5B34A37-DB30-4274-BADF-12B680138DF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646402" y="3489200"/>
                  <a:ext cx="566640" cy="2108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E7BBA64-81A0-446A-A7CA-7FE9A22F5A06}"/>
                    </a:ext>
                  </a:extLst>
                </p14:cNvPr>
                <p14:cNvContentPartPr/>
                <p14:nvPr/>
              </p14:nvContentPartPr>
              <p14:xfrm>
                <a:off x="761882" y="3052123"/>
                <a:ext cx="171000" cy="2977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E7BBA64-81A0-446A-A7CA-7FE9A22F5A0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43882" y="3034123"/>
                  <a:ext cx="2066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5506A11-E8D9-4EF5-8188-345FF1424571}"/>
                    </a:ext>
                  </a:extLst>
                </p14:cNvPr>
                <p14:cNvContentPartPr/>
                <p14:nvPr/>
              </p14:nvContentPartPr>
              <p14:xfrm>
                <a:off x="2222042" y="3524443"/>
                <a:ext cx="1068840" cy="316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5506A11-E8D9-4EF5-8188-345FF142457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204042" y="3506443"/>
                  <a:ext cx="11044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E979F61-2721-4738-BC30-530A441E5CC0}"/>
                    </a:ext>
                  </a:extLst>
                </p14:cNvPr>
                <p14:cNvContentPartPr/>
                <p14:nvPr/>
              </p14:nvContentPartPr>
              <p14:xfrm>
                <a:off x="3142202" y="3484123"/>
                <a:ext cx="347040" cy="2527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E979F61-2721-4738-BC30-530A441E5CC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124183" y="3466123"/>
                  <a:ext cx="382717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CBD3385-1030-40C0-81F1-BECBA1F91C02}"/>
                    </a:ext>
                  </a:extLst>
                </p14:cNvPr>
                <p14:cNvContentPartPr/>
                <p14:nvPr/>
              </p14:nvContentPartPr>
              <p14:xfrm>
                <a:off x="3474122" y="3519403"/>
                <a:ext cx="49320" cy="1346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CBD3385-1030-40C0-81F1-BECBA1F91C0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455990" y="3501451"/>
                  <a:ext cx="85222" cy="170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3A2380B-F835-479C-BA16-A867401C0AB8}"/>
                    </a:ext>
                  </a:extLst>
                </p14:cNvPr>
                <p14:cNvContentPartPr/>
                <p14:nvPr/>
              </p14:nvContentPartPr>
              <p14:xfrm>
                <a:off x="3996122" y="3541363"/>
                <a:ext cx="141120" cy="183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3A2380B-F835-479C-BA16-A867401C0AB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978122" y="3523398"/>
                  <a:ext cx="176760" cy="2191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A71929E-C12E-4A57-AC74-E779D31ED213}"/>
                    </a:ext>
                  </a:extLst>
                </p14:cNvPr>
                <p14:cNvContentPartPr/>
                <p14:nvPr/>
              </p14:nvContentPartPr>
              <p14:xfrm>
                <a:off x="4142642" y="3532003"/>
                <a:ext cx="237240" cy="182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A71929E-C12E-4A57-AC74-E779D31ED21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124642" y="3514038"/>
                  <a:ext cx="272880" cy="218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D4E6901-6283-4CF8-8273-2B37F4108BAF}"/>
                    </a:ext>
                  </a:extLst>
                </p14:cNvPr>
                <p14:cNvContentPartPr/>
                <p14:nvPr/>
              </p14:nvContentPartPr>
              <p14:xfrm>
                <a:off x="4443242" y="3561883"/>
                <a:ext cx="345600" cy="1544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D4E6901-6283-4CF8-8273-2B37F4108BA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425242" y="3543883"/>
                  <a:ext cx="381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3C54D1E-4C02-4F9F-9C1B-99F3B908BF30}"/>
                    </a:ext>
                  </a:extLst>
                </p14:cNvPr>
                <p14:cNvContentPartPr/>
                <p14:nvPr/>
              </p14:nvContentPartPr>
              <p14:xfrm>
                <a:off x="5217962" y="3489523"/>
                <a:ext cx="315360" cy="2836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3C54D1E-4C02-4F9F-9C1B-99F3B908BF3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99962" y="3471523"/>
                  <a:ext cx="3510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E588424-1A80-4041-A06D-A038DCBCC0A8}"/>
                    </a:ext>
                  </a:extLst>
                </p14:cNvPr>
                <p14:cNvContentPartPr/>
                <p14:nvPr/>
              </p14:nvContentPartPr>
              <p14:xfrm>
                <a:off x="5799722" y="3461803"/>
                <a:ext cx="372960" cy="329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E588424-1A80-4041-A06D-A038DCBCC0A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781722" y="3443803"/>
                  <a:ext cx="4086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EF789C1-8315-4D58-B651-736594C28A4F}"/>
                    </a:ext>
                  </a:extLst>
                </p14:cNvPr>
                <p14:cNvContentPartPr/>
                <p14:nvPr/>
              </p14:nvContentPartPr>
              <p14:xfrm>
                <a:off x="6224522" y="3615523"/>
                <a:ext cx="225720" cy="1432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EF789C1-8315-4D58-B651-736594C28A4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206522" y="3597478"/>
                  <a:ext cx="261360" cy="179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DCABB63-19D6-49DB-8F55-1206F57D0860}"/>
                    </a:ext>
                  </a:extLst>
                </p14:cNvPr>
                <p14:cNvContentPartPr/>
                <p14:nvPr/>
              </p14:nvContentPartPr>
              <p14:xfrm>
                <a:off x="6039842" y="3468643"/>
                <a:ext cx="126360" cy="152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DCABB63-19D6-49DB-8F55-1206F57D086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021842" y="3450643"/>
                  <a:ext cx="162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9F13B44-0BB2-49C0-8B07-5FE00635F853}"/>
                    </a:ext>
                  </a:extLst>
                </p14:cNvPr>
                <p14:cNvContentPartPr/>
                <p14:nvPr/>
              </p14:nvContentPartPr>
              <p14:xfrm>
                <a:off x="6891962" y="3542443"/>
                <a:ext cx="1173240" cy="419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9F13B44-0BB2-49C0-8B07-5FE00635F85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873968" y="3524458"/>
                  <a:ext cx="1208869" cy="454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1547BDE-F1A0-41A7-9C34-86162B498DD6}"/>
                    </a:ext>
                  </a:extLst>
                </p14:cNvPr>
                <p14:cNvContentPartPr/>
                <p14:nvPr/>
              </p14:nvContentPartPr>
              <p14:xfrm>
                <a:off x="6981242" y="2452003"/>
                <a:ext cx="1326960" cy="960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1547BDE-F1A0-41A7-9C34-86162B498DD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963237" y="2434003"/>
                  <a:ext cx="1362610" cy="9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34125BF-0C10-4144-A5CC-039736EDAFB3}"/>
                    </a:ext>
                  </a:extLst>
                </p14:cNvPr>
                <p14:cNvContentPartPr/>
                <p14:nvPr/>
              </p14:nvContentPartPr>
              <p14:xfrm>
                <a:off x="8312522" y="3656203"/>
                <a:ext cx="463320" cy="4564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34125BF-0C10-4144-A5CC-039736EDAFB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294508" y="3638203"/>
                  <a:ext cx="498988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B24DA60-ADF9-4647-B999-C3CBFD66567B}"/>
                    </a:ext>
                  </a:extLst>
                </p14:cNvPr>
                <p14:cNvContentPartPr/>
                <p14:nvPr/>
              </p14:nvContentPartPr>
              <p14:xfrm>
                <a:off x="8619962" y="3627043"/>
                <a:ext cx="149400" cy="185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B24DA60-ADF9-4647-B999-C3CBFD66567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601919" y="3609043"/>
                  <a:ext cx="185126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4285FCB-B8E5-4B60-B8ED-8F2288265500}"/>
                    </a:ext>
                  </a:extLst>
                </p14:cNvPr>
                <p14:cNvContentPartPr/>
                <p14:nvPr/>
              </p14:nvContentPartPr>
              <p14:xfrm>
                <a:off x="8865482" y="3647563"/>
                <a:ext cx="739800" cy="2444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4285FCB-B8E5-4B60-B8ED-8F228826550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847482" y="3629536"/>
                  <a:ext cx="775440" cy="280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1E71BD8-8C08-45E5-B70D-D866158ED7F8}"/>
                    </a:ext>
                  </a:extLst>
                </p14:cNvPr>
                <p14:cNvContentPartPr/>
                <p14:nvPr/>
              </p14:nvContentPartPr>
              <p14:xfrm>
                <a:off x="9636602" y="3729643"/>
                <a:ext cx="354240" cy="1306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1E71BD8-8C08-45E5-B70D-D866158ED7F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618602" y="3711643"/>
                  <a:ext cx="389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E341D1D-D55F-49A9-BD90-B8E7327B1881}"/>
                    </a:ext>
                  </a:extLst>
                </p14:cNvPr>
                <p14:cNvContentPartPr/>
                <p14:nvPr/>
              </p14:nvContentPartPr>
              <p14:xfrm>
                <a:off x="10086962" y="3716323"/>
                <a:ext cx="74880" cy="1360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E341D1D-D55F-49A9-BD90-B8E7327B188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068962" y="3698323"/>
                  <a:ext cx="110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9E28BF8-9EBE-4E62-9615-2A8E05357E58}"/>
                    </a:ext>
                  </a:extLst>
                </p14:cNvPr>
                <p14:cNvContentPartPr/>
                <p14:nvPr/>
              </p14:nvContentPartPr>
              <p14:xfrm>
                <a:off x="433202" y="4218163"/>
                <a:ext cx="195480" cy="3628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9E28BF8-9EBE-4E62-9615-2A8E05357E5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15202" y="4200145"/>
                  <a:ext cx="231120" cy="398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60A4AF5-ABF4-425A-8CC7-2B55993C62A5}"/>
                    </a:ext>
                  </a:extLst>
                </p14:cNvPr>
                <p14:cNvContentPartPr/>
                <p14:nvPr/>
              </p14:nvContentPartPr>
              <p14:xfrm>
                <a:off x="793202" y="4449643"/>
                <a:ext cx="111240" cy="147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60A4AF5-ABF4-425A-8CC7-2B55993C62A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75202" y="4431643"/>
                  <a:ext cx="146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9D8EB2E-E675-4411-A311-D0C2E917ECE7}"/>
                    </a:ext>
                  </a:extLst>
                </p14:cNvPr>
                <p14:cNvContentPartPr/>
                <p14:nvPr/>
              </p14:nvContentPartPr>
              <p14:xfrm>
                <a:off x="2793362" y="4376563"/>
                <a:ext cx="72360" cy="2458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9D8EB2E-E675-4411-A311-D0C2E917ECE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775362" y="4358563"/>
                  <a:ext cx="108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6F8A258-08D3-4174-9341-B374DAB81B35}"/>
                    </a:ext>
                  </a:extLst>
                </p14:cNvPr>
                <p14:cNvContentPartPr/>
                <p14:nvPr/>
              </p14:nvContentPartPr>
              <p14:xfrm>
                <a:off x="3019082" y="4333723"/>
                <a:ext cx="27360" cy="2883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6F8A258-08D3-4174-9341-B374DAB81B3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001082" y="4315723"/>
                  <a:ext cx="630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747B96B-D4A7-420D-8CB6-892DAB3ECC7A}"/>
                    </a:ext>
                  </a:extLst>
                </p14:cNvPr>
                <p14:cNvContentPartPr/>
                <p14:nvPr/>
              </p14:nvContentPartPr>
              <p14:xfrm>
                <a:off x="2922602" y="4494643"/>
                <a:ext cx="82080" cy="306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747B96B-D4A7-420D-8CB6-892DAB3ECC7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904681" y="4476643"/>
                  <a:ext cx="117564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FFE8C8F-AFDE-4682-A381-A2CBE4208C7E}"/>
                    </a:ext>
                  </a:extLst>
                </p14:cNvPr>
                <p14:cNvContentPartPr/>
                <p14:nvPr/>
              </p14:nvContentPartPr>
              <p14:xfrm>
                <a:off x="3051842" y="4498603"/>
                <a:ext cx="198720" cy="2091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FFE8C8F-AFDE-4682-A381-A2CBE4208C7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033809" y="4480603"/>
                  <a:ext cx="234425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E844E6B-4C37-4645-BFA2-33F2A36187FE}"/>
                    </a:ext>
                  </a:extLst>
                </p14:cNvPr>
                <p14:cNvContentPartPr/>
                <p14:nvPr/>
              </p14:nvContentPartPr>
              <p14:xfrm>
                <a:off x="3297362" y="4498603"/>
                <a:ext cx="140400" cy="1094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E844E6B-4C37-4645-BFA2-33F2A36187F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279362" y="4480603"/>
                  <a:ext cx="176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CDA5570-0070-479A-9077-492E30AA59EC}"/>
                    </a:ext>
                  </a:extLst>
                </p14:cNvPr>
                <p14:cNvContentPartPr/>
                <p14:nvPr/>
              </p14:nvContentPartPr>
              <p14:xfrm>
                <a:off x="3338042" y="4202323"/>
                <a:ext cx="169560" cy="3024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CDA5570-0070-479A-9077-492E30AA59E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320042" y="4184323"/>
                  <a:ext cx="2052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B097D8C-E2AB-4C3D-B17E-FB616ADD2225}"/>
                    </a:ext>
                  </a:extLst>
                </p14:cNvPr>
                <p14:cNvContentPartPr/>
                <p14:nvPr/>
              </p14:nvContentPartPr>
              <p14:xfrm>
                <a:off x="3867242" y="4584283"/>
                <a:ext cx="244080" cy="273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B097D8C-E2AB-4C3D-B17E-FB616ADD222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849242" y="4566283"/>
                  <a:ext cx="279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21EE1AA-382C-4797-83B5-A63E07EBABCF}"/>
                    </a:ext>
                  </a:extLst>
                </p14:cNvPr>
                <p14:cNvContentPartPr/>
                <p14:nvPr/>
              </p14:nvContentPartPr>
              <p14:xfrm>
                <a:off x="3950762" y="4515523"/>
                <a:ext cx="58320" cy="2286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21EE1AA-382C-4797-83B5-A63E07EBABC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932762" y="4497523"/>
                  <a:ext cx="939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5B4590C-9975-4FC9-8B94-E56907DDE3AB}"/>
                    </a:ext>
                  </a:extLst>
                </p14:cNvPr>
                <p14:cNvContentPartPr/>
                <p14:nvPr/>
              </p14:nvContentPartPr>
              <p14:xfrm>
                <a:off x="4352882" y="4500403"/>
                <a:ext cx="218880" cy="263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5B4590C-9975-4FC9-8B94-E56907DDE3A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334882" y="4482403"/>
                  <a:ext cx="2545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317A70A-5B3E-4C40-9DF7-551C2F1F7F34}"/>
                    </a:ext>
                  </a:extLst>
                </p14:cNvPr>
                <p14:cNvContentPartPr/>
                <p14:nvPr/>
              </p14:nvContentPartPr>
              <p14:xfrm>
                <a:off x="4429562" y="4613083"/>
                <a:ext cx="181080" cy="694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317A70A-5B3E-4C40-9DF7-551C2F1F7F3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411526" y="4595083"/>
                  <a:ext cx="216791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FE1C50C-189A-456E-976A-4600F9967CD3}"/>
                    </a:ext>
                  </a:extLst>
                </p14:cNvPr>
                <p14:cNvContentPartPr/>
                <p14:nvPr/>
              </p14:nvContentPartPr>
              <p14:xfrm>
                <a:off x="4655282" y="4341643"/>
                <a:ext cx="169920" cy="925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FE1C50C-189A-456E-976A-4600F9967CD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637282" y="4323643"/>
                  <a:ext cx="205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35A9888-3598-4D31-872D-C8290BB37E6F}"/>
                    </a:ext>
                  </a:extLst>
                </p14:cNvPr>
                <p14:cNvContentPartPr/>
                <p14:nvPr/>
              </p14:nvContentPartPr>
              <p14:xfrm>
                <a:off x="1181642" y="4217083"/>
                <a:ext cx="64440" cy="2977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35A9888-3598-4D31-872D-C8290BB37E6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63642" y="4199105"/>
                  <a:ext cx="100080" cy="333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F3EC790-F5AC-4030-8D91-F5E519CAB8EF}"/>
                    </a:ext>
                  </a:extLst>
                </p14:cNvPr>
                <p14:cNvContentPartPr/>
                <p14:nvPr/>
              </p14:nvContentPartPr>
              <p14:xfrm>
                <a:off x="1316642" y="4285483"/>
                <a:ext cx="67320" cy="2952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F3EC790-F5AC-4030-8D91-F5E519CAB8E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298642" y="4267505"/>
                  <a:ext cx="102960" cy="330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586E104-E58E-40C4-BAD9-FB3F2757F79B}"/>
                    </a:ext>
                  </a:extLst>
                </p14:cNvPr>
                <p14:cNvContentPartPr/>
                <p14:nvPr/>
              </p14:nvContentPartPr>
              <p14:xfrm>
                <a:off x="1297202" y="4351723"/>
                <a:ext cx="394560" cy="272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586E104-E58E-40C4-BAD9-FB3F2757F79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279202" y="4333723"/>
                  <a:ext cx="4302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1B104A8-6BFB-4592-B4A1-1D6913FFDD04}"/>
                    </a:ext>
                  </a:extLst>
                </p14:cNvPr>
                <p14:cNvContentPartPr/>
                <p14:nvPr/>
              </p14:nvContentPartPr>
              <p14:xfrm>
                <a:off x="1606082" y="4495723"/>
                <a:ext cx="153000" cy="439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1B104A8-6BFB-4592-B4A1-1D6913FFDD0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588082" y="4477723"/>
                  <a:ext cx="188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8B32EF4-79D9-48A7-B8F3-00273A0BD625}"/>
                    </a:ext>
                  </a:extLst>
                </p14:cNvPr>
                <p14:cNvContentPartPr/>
                <p14:nvPr/>
              </p14:nvContentPartPr>
              <p14:xfrm>
                <a:off x="2190722" y="4375483"/>
                <a:ext cx="281880" cy="1972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8B32EF4-79D9-48A7-B8F3-00273A0BD62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172699" y="4357483"/>
                  <a:ext cx="317566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1E67183-758A-43D0-B9D0-B9C8E65E64F6}"/>
                    </a:ext>
                  </a:extLst>
                </p14:cNvPr>
                <p14:cNvContentPartPr/>
                <p14:nvPr/>
              </p14:nvContentPartPr>
              <p14:xfrm>
                <a:off x="2221322" y="4568443"/>
                <a:ext cx="274680" cy="471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1E67183-758A-43D0-B9D0-B9C8E65E64F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203346" y="4550579"/>
                  <a:ext cx="310273" cy="825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B494581-9BB1-4944-953F-0BC91A0CBDDB}"/>
                    </a:ext>
                  </a:extLst>
                </p14:cNvPr>
                <p14:cNvContentPartPr/>
                <p14:nvPr/>
              </p14:nvContentPartPr>
              <p14:xfrm>
                <a:off x="2169482" y="4540003"/>
                <a:ext cx="163800" cy="120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B494581-9BB1-4944-953F-0BC91A0CBDD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151482" y="4522003"/>
                  <a:ext cx="199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770A6A8-78AD-43E0-AD4C-11BA24C63571}"/>
                    </a:ext>
                  </a:extLst>
                </p14:cNvPr>
                <p14:cNvContentPartPr/>
                <p14:nvPr/>
              </p14:nvContentPartPr>
              <p14:xfrm>
                <a:off x="1818122" y="4351003"/>
                <a:ext cx="122040" cy="694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770A6A8-78AD-43E0-AD4C-11BA24C6357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800122" y="4333003"/>
                  <a:ext cx="157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19AD035-F351-406A-BD5F-CC9B7F25CB41}"/>
                    </a:ext>
                  </a:extLst>
                </p14:cNvPr>
                <p14:cNvContentPartPr/>
                <p14:nvPr/>
              </p14:nvContentPartPr>
              <p14:xfrm>
                <a:off x="1882922" y="4323283"/>
                <a:ext cx="24840" cy="1440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19AD035-F351-406A-BD5F-CC9B7F25CB4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864657" y="4305238"/>
                  <a:ext cx="61004" cy="179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5F41682-EFFA-4E2E-9EB9-F5C529FACC43}"/>
                    </a:ext>
                  </a:extLst>
                </p14:cNvPr>
                <p14:cNvContentPartPr/>
                <p14:nvPr/>
              </p14:nvContentPartPr>
              <p14:xfrm>
                <a:off x="1995602" y="4202683"/>
                <a:ext cx="86400" cy="2034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5F41682-EFFA-4E2E-9EB9-F5C529FACC4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977602" y="4184651"/>
                  <a:ext cx="122040" cy="239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695CCD2-CE06-4EAE-86B0-C3FB8065A569}"/>
                    </a:ext>
                  </a:extLst>
                </p14:cNvPr>
                <p14:cNvContentPartPr/>
                <p14:nvPr/>
              </p14:nvContentPartPr>
              <p14:xfrm>
                <a:off x="2124482" y="4167043"/>
                <a:ext cx="77400" cy="1836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695CCD2-CE06-4EAE-86B0-C3FB8065A56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106398" y="4149043"/>
                  <a:ext cx="113207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704A0B4-D66B-48EF-936E-A03C338A7AE7}"/>
                    </a:ext>
                  </a:extLst>
                </p14:cNvPr>
                <p14:cNvContentPartPr/>
                <p14:nvPr/>
              </p14:nvContentPartPr>
              <p14:xfrm>
                <a:off x="2256242" y="4115203"/>
                <a:ext cx="276840" cy="2008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704A0B4-D66B-48EF-936E-A03C338A7AE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238242" y="4097203"/>
                  <a:ext cx="312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1A36940-F423-40E4-B11D-42D59FEF3CE0}"/>
                    </a:ext>
                  </a:extLst>
                </p14:cNvPr>
                <p14:cNvContentPartPr/>
                <p14:nvPr/>
              </p14:nvContentPartPr>
              <p14:xfrm>
                <a:off x="6042722" y="4308163"/>
                <a:ext cx="54000" cy="3697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1A36940-F423-40E4-B11D-42D59FEF3CE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024722" y="4290163"/>
                  <a:ext cx="896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95AB896-04F1-4950-A304-E3477CCBF597}"/>
                    </a:ext>
                  </a:extLst>
                </p14:cNvPr>
                <p14:cNvContentPartPr/>
                <p14:nvPr/>
              </p14:nvContentPartPr>
              <p14:xfrm>
                <a:off x="6094562" y="4407163"/>
                <a:ext cx="130320" cy="2815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95AB896-04F1-4950-A304-E3477CCBF59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076562" y="4389140"/>
                  <a:ext cx="165960" cy="317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E07FC95-1DA1-47A4-8281-B2473C17A3FD}"/>
                    </a:ext>
                  </a:extLst>
                </p14:cNvPr>
                <p14:cNvContentPartPr/>
                <p14:nvPr/>
              </p14:nvContentPartPr>
              <p14:xfrm>
                <a:off x="6295442" y="4564123"/>
                <a:ext cx="146880" cy="1616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E07FC95-1DA1-47A4-8281-B2473C17A3F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277442" y="4546083"/>
                  <a:ext cx="182520" cy="1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8FD36D1-8676-4F4C-81E6-FDF72FD8D6B1}"/>
                    </a:ext>
                  </a:extLst>
                </p14:cNvPr>
                <p14:cNvContentPartPr/>
                <p14:nvPr/>
              </p14:nvContentPartPr>
              <p14:xfrm>
                <a:off x="6598562" y="4563043"/>
                <a:ext cx="150480" cy="162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8FD36D1-8676-4F4C-81E6-FDF72FD8D6B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580562" y="4545043"/>
                  <a:ext cx="186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DA2CDAF-A6E5-48D9-8DFB-F66DF6866289}"/>
                    </a:ext>
                  </a:extLst>
                </p14:cNvPr>
                <p14:cNvContentPartPr/>
                <p14:nvPr/>
              </p14:nvContentPartPr>
              <p14:xfrm>
                <a:off x="6609362" y="4626403"/>
                <a:ext cx="164880" cy="360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DA2CDAF-A6E5-48D9-8DFB-F66DF686628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591362" y="4608581"/>
                  <a:ext cx="200520" cy="71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5D7DDE9-FDBA-45E9-B919-FBE8C2E074CD}"/>
                    </a:ext>
                  </a:extLst>
                </p14:cNvPr>
                <p14:cNvContentPartPr/>
                <p14:nvPr/>
              </p14:nvContentPartPr>
              <p14:xfrm>
                <a:off x="7144682" y="4181083"/>
                <a:ext cx="201600" cy="2718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5D7DDE9-FDBA-45E9-B919-FBE8C2E074C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126682" y="4163083"/>
                  <a:ext cx="237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937460F-A761-494B-8918-CD9021663E95}"/>
                    </a:ext>
                  </a:extLst>
                </p14:cNvPr>
                <p14:cNvContentPartPr/>
                <p14:nvPr/>
              </p14:nvContentPartPr>
              <p14:xfrm>
                <a:off x="7403162" y="4242643"/>
                <a:ext cx="76320" cy="2289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937460F-A761-494B-8918-CD9021663E9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385077" y="4224643"/>
                  <a:ext cx="112129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069B97B-2E96-481F-B8AC-0C89A59364E4}"/>
                    </a:ext>
                  </a:extLst>
                </p14:cNvPr>
                <p14:cNvContentPartPr/>
                <p14:nvPr/>
              </p14:nvContentPartPr>
              <p14:xfrm>
                <a:off x="7564442" y="4249483"/>
                <a:ext cx="65880" cy="2556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069B97B-2E96-481F-B8AC-0C89A59364E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546442" y="4231483"/>
                  <a:ext cx="101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362B9A9-BAA3-442E-9169-C607CCD1BA34}"/>
                    </a:ext>
                  </a:extLst>
                </p14:cNvPr>
                <p14:cNvContentPartPr/>
                <p14:nvPr/>
              </p14:nvContentPartPr>
              <p14:xfrm>
                <a:off x="7506122" y="4394923"/>
                <a:ext cx="60120" cy="417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362B9A9-BAA3-442E-9169-C607CCD1BA3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488122" y="4376923"/>
                  <a:ext cx="95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A2F13E6-7B27-4EEC-8EBD-3277D7956101}"/>
                    </a:ext>
                  </a:extLst>
                </p14:cNvPr>
                <p14:cNvContentPartPr/>
                <p14:nvPr/>
              </p14:nvContentPartPr>
              <p14:xfrm>
                <a:off x="7642562" y="4364683"/>
                <a:ext cx="125640" cy="1854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A2F13E6-7B27-4EEC-8EBD-3277D795610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624562" y="4346683"/>
                  <a:ext cx="161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866E77F-6DE0-4446-BE69-1E281158ED2A}"/>
                    </a:ext>
                  </a:extLst>
                </p14:cNvPr>
                <p14:cNvContentPartPr/>
                <p14:nvPr/>
              </p14:nvContentPartPr>
              <p14:xfrm>
                <a:off x="7834082" y="4233643"/>
                <a:ext cx="207720" cy="2318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866E77F-6DE0-4446-BE69-1E281158ED2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816082" y="4215671"/>
                  <a:ext cx="243360" cy="267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AD07D29-F9A2-468D-9A8C-372CD33DA541}"/>
                    </a:ext>
                  </a:extLst>
                </p14:cNvPr>
                <p14:cNvContentPartPr/>
                <p14:nvPr/>
              </p14:nvContentPartPr>
              <p14:xfrm>
                <a:off x="8001122" y="4216003"/>
                <a:ext cx="38520" cy="1728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AD07D29-F9A2-468D-9A8C-372CD33DA54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983122" y="4198003"/>
                  <a:ext cx="74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21234DD-9928-4631-862A-9F2267EF0D5D}"/>
                    </a:ext>
                  </a:extLst>
                </p14:cNvPr>
                <p14:cNvContentPartPr/>
                <p14:nvPr/>
              </p14:nvContentPartPr>
              <p14:xfrm>
                <a:off x="8053682" y="4142923"/>
                <a:ext cx="228240" cy="3942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21234DD-9928-4631-862A-9F2267EF0D5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035654" y="4124923"/>
                  <a:ext cx="263936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D9E1F7E-946C-486C-95D1-2DAC42D7CF49}"/>
                    </a:ext>
                  </a:extLst>
                </p14:cNvPr>
                <p14:cNvContentPartPr/>
                <p14:nvPr/>
              </p14:nvContentPartPr>
              <p14:xfrm>
                <a:off x="8439242" y="4187563"/>
                <a:ext cx="236880" cy="3380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D9E1F7E-946C-486C-95D1-2DAC42D7CF4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421242" y="4169563"/>
                  <a:ext cx="2725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22A0B27-9A8E-4C8A-B6C7-35DC63AEBA89}"/>
                    </a:ext>
                  </a:extLst>
                </p14:cNvPr>
                <p14:cNvContentPartPr/>
                <p14:nvPr/>
              </p14:nvContentPartPr>
              <p14:xfrm>
                <a:off x="8868002" y="4348483"/>
                <a:ext cx="119880" cy="2250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22A0B27-9A8E-4C8A-B6C7-35DC63AEBA8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850002" y="4330483"/>
                  <a:ext cx="1555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81526D3-DF54-4D4C-BA31-F4C216B2B9BE}"/>
                    </a:ext>
                  </a:extLst>
                </p14:cNvPr>
                <p14:cNvContentPartPr/>
                <p14:nvPr/>
              </p14:nvContentPartPr>
              <p14:xfrm>
                <a:off x="8865482" y="4434523"/>
                <a:ext cx="93240" cy="432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81526D3-DF54-4D4C-BA31-F4C216B2B9B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847482" y="4416523"/>
                  <a:ext cx="128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AA37CB8-FEF4-4E95-8B88-0C9986041A8B}"/>
                    </a:ext>
                  </a:extLst>
                </p14:cNvPr>
                <p14:cNvContentPartPr/>
                <p14:nvPr/>
              </p14:nvContentPartPr>
              <p14:xfrm>
                <a:off x="9065642" y="4289083"/>
                <a:ext cx="79560" cy="370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AA37CB8-FEF4-4E95-8B88-0C9986041A8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047642" y="4271256"/>
                  <a:ext cx="115200" cy="72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CDB40D0-E717-456B-B97F-E12BF98B7B4C}"/>
                    </a:ext>
                  </a:extLst>
                </p14:cNvPr>
                <p14:cNvContentPartPr/>
                <p14:nvPr/>
              </p14:nvContentPartPr>
              <p14:xfrm>
                <a:off x="9035042" y="4179643"/>
                <a:ext cx="243000" cy="4039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CDB40D0-E717-456B-B97F-E12BF98B7B4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017042" y="4161627"/>
                  <a:ext cx="278640" cy="439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543E65A-B0F1-4844-A953-FE2A2BF5CBD4}"/>
                    </a:ext>
                  </a:extLst>
                </p14:cNvPr>
                <p14:cNvContentPartPr/>
                <p14:nvPr/>
              </p14:nvContentPartPr>
              <p14:xfrm>
                <a:off x="7292282" y="4645483"/>
                <a:ext cx="2144880" cy="345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543E65A-B0F1-4844-A953-FE2A2BF5CBD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274282" y="4627669"/>
                  <a:ext cx="2180520" cy="698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24F6C00-8BFF-4C11-939E-AD40382EA919}"/>
                    </a:ext>
                  </a:extLst>
                </p14:cNvPr>
                <p14:cNvContentPartPr/>
                <p14:nvPr/>
              </p14:nvContentPartPr>
              <p14:xfrm>
                <a:off x="9221522" y="4016203"/>
                <a:ext cx="307800" cy="5050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24F6C00-8BFF-4C11-939E-AD40382EA91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203522" y="3998190"/>
                  <a:ext cx="343440" cy="5407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47FF5F9B-644F-45B1-A8DE-AA2D3C94BCAA}"/>
              </a:ext>
            </a:extLst>
          </p:cNvPr>
          <p:cNvGrpSpPr/>
          <p:nvPr/>
        </p:nvGrpSpPr>
        <p:grpSpPr>
          <a:xfrm>
            <a:off x="7665242" y="4924123"/>
            <a:ext cx="1281600" cy="384840"/>
            <a:chOff x="7665242" y="4924123"/>
            <a:chExt cx="128160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959C83F-4CED-43AC-94C9-39F2D5E64D8E}"/>
                    </a:ext>
                  </a:extLst>
                </p14:cNvPr>
                <p14:cNvContentPartPr/>
                <p14:nvPr/>
              </p14:nvContentPartPr>
              <p14:xfrm>
                <a:off x="7665242" y="4924123"/>
                <a:ext cx="271800" cy="2926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959C83F-4CED-43AC-94C9-39F2D5E64D8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647242" y="4906123"/>
                  <a:ext cx="3074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41BA3C1-94AC-4C66-9F5E-6716C1A66953}"/>
                    </a:ext>
                  </a:extLst>
                </p14:cNvPr>
                <p14:cNvContentPartPr/>
                <p14:nvPr/>
              </p14:nvContentPartPr>
              <p14:xfrm>
                <a:off x="8095442" y="5047603"/>
                <a:ext cx="19800" cy="1396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41BA3C1-94AC-4C66-9F5E-6716C1A6695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077442" y="5029603"/>
                  <a:ext cx="55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CA61409-13DB-4F77-B8C0-839EC4215967}"/>
                    </a:ext>
                  </a:extLst>
                </p14:cNvPr>
                <p14:cNvContentPartPr/>
                <p14:nvPr/>
              </p14:nvContentPartPr>
              <p14:xfrm>
                <a:off x="8220002" y="5026723"/>
                <a:ext cx="39960" cy="1573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CA61409-13DB-4F77-B8C0-839EC421596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202002" y="5008723"/>
                  <a:ext cx="75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52E7FFB-4B36-491A-99E9-BC1BD64375BC}"/>
                    </a:ext>
                  </a:extLst>
                </p14:cNvPr>
                <p14:cNvContentPartPr/>
                <p14:nvPr/>
              </p14:nvContentPartPr>
              <p14:xfrm>
                <a:off x="8159882" y="5103403"/>
                <a:ext cx="143280" cy="320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52E7FFB-4B36-491A-99E9-BC1BD64375B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141882" y="5085198"/>
                  <a:ext cx="178920" cy="68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58F7FDA-5D10-46B9-88E9-D2FC1F48604C}"/>
                    </a:ext>
                  </a:extLst>
                </p14:cNvPr>
                <p14:cNvContentPartPr/>
                <p14:nvPr/>
              </p14:nvContentPartPr>
              <p14:xfrm>
                <a:off x="8437082" y="4975963"/>
                <a:ext cx="248760" cy="2469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58F7FDA-5D10-46B9-88E9-D2FC1F48604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419082" y="4957963"/>
                  <a:ext cx="2844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6833E55-4FC6-44D0-992E-04EFF9455C67}"/>
                    </a:ext>
                  </a:extLst>
                </p14:cNvPr>
                <p14:cNvContentPartPr/>
                <p14:nvPr/>
              </p14:nvContentPartPr>
              <p14:xfrm>
                <a:off x="8490722" y="5096923"/>
                <a:ext cx="171360" cy="370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6833E55-4FC6-44D0-992E-04EFF9455C6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472684" y="5079096"/>
                  <a:ext cx="207075" cy="72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8CBB675-F3CC-478B-AEBD-444BC2B1AA53}"/>
                    </a:ext>
                  </a:extLst>
                </p14:cNvPr>
                <p14:cNvContentPartPr/>
                <p14:nvPr/>
              </p14:nvContentPartPr>
              <p14:xfrm>
                <a:off x="8765042" y="4947163"/>
                <a:ext cx="181800" cy="3618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8CBB675-F3CC-478B-AEBD-444BC2B1AA5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747042" y="4929163"/>
                  <a:ext cx="2174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B217ABD-A337-4F9D-9D23-8C42784A5BEC}"/>
                    </a:ext>
                  </a:extLst>
                </p14:cNvPr>
                <p14:cNvContentPartPr/>
                <p14:nvPr/>
              </p14:nvContentPartPr>
              <p14:xfrm>
                <a:off x="8706722" y="5249563"/>
                <a:ext cx="2880" cy="36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B217ABD-A337-4F9D-9D23-8C42784A5BE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686151" y="5231563"/>
                  <a:ext cx="43611" cy="3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558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59A10-F24C-4877-9BC9-30155DB3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3</a:t>
            </a:fld>
            <a:endParaRPr lang="tr-T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971DF9-4354-4C3A-AF76-50EC86130E70}"/>
                  </a:ext>
                </a:extLst>
              </p14:cNvPr>
              <p14:cNvContentPartPr/>
              <p14:nvPr/>
            </p14:nvContentPartPr>
            <p14:xfrm>
              <a:off x="539402" y="276883"/>
              <a:ext cx="58680" cy="3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971DF9-4354-4C3A-AF76-50EC86130E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512" y="258883"/>
                <a:ext cx="94103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D4E6A866-E3CA-4B51-B171-60A99086823C}"/>
              </a:ext>
            </a:extLst>
          </p:cNvPr>
          <p:cNvGrpSpPr/>
          <p:nvPr/>
        </p:nvGrpSpPr>
        <p:grpSpPr>
          <a:xfrm>
            <a:off x="824522" y="299923"/>
            <a:ext cx="742680" cy="363960"/>
            <a:chOff x="824522" y="299923"/>
            <a:chExt cx="742680" cy="36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A7FC304-4F1A-405A-B2A8-7736B6FD15F4}"/>
                    </a:ext>
                  </a:extLst>
                </p14:cNvPr>
                <p14:cNvContentPartPr/>
                <p14:nvPr/>
              </p14:nvContentPartPr>
              <p14:xfrm>
                <a:off x="824522" y="299923"/>
                <a:ext cx="218160" cy="343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A7FC304-4F1A-405A-B2A8-7736B6FD15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6522" y="281923"/>
                  <a:ext cx="2538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5C9C1F6-5FBD-4325-BEB8-E52F0EF5B422}"/>
                    </a:ext>
                  </a:extLst>
                </p14:cNvPr>
                <p14:cNvContentPartPr/>
                <p14:nvPr/>
              </p14:nvContentPartPr>
              <p14:xfrm>
                <a:off x="901922" y="471283"/>
                <a:ext cx="151560" cy="70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5C9C1F6-5FBD-4325-BEB8-E52F0EF5B42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3965" y="453283"/>
                  <a:ext cx="187116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FE6993E-F978-453D-B1DA-7CB089E249DA}"/>
                    </a:ext>
                  </a:extLst>
                </p14:cNvPr>
                <p14:cNvContentPartPr/>
                <p14:nvPr/>
              </p14:nvContentPartPr>
              <p14:xfrm>
                <a:off x="1103522" y="430603"/>
                <a:ext cx="117720" cy="165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FE6993E-F978-453D-B1DA-7CB089E249D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85522" y="412603"/>
                  <a:ext cx="153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F1C2A5-F2F6-4471-B532-863B7F8AA8C6}"/>
                    </a:ext>
                  </a:extLst>
                </p14:cNvPr>
                <p14:cNvContentPartPr/>
                <p14:nvPr/>
              </p14:nvContentPartPr>
              <p14:xfrm>
                <a:off x="1241042" y="345283"/>
                <a:ext cx="300960" cy="318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F1C2A5-F2F6-4471-B532-863B7F8AA8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23042" y="327303"/>
                  <a:ext cx="336600" cy="35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7CC287-183A-4230-8DDC-3E681A684284}"/>
                    </a:ext>
                  </a:extLst>
                </p14:cNvPr>
                <p14:cNvContentPartPr/>
                <p14:nvPr/>
              </p14:nvContentPartPr>
              <p14:xfrm>
                <a:off x="1392242" y="476323"/>
                <a:ext cx="174960" cy="28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17CC287-183A-4230-8DDC-3E681A6842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74279" y="458323"/>
                  <a:ext cx="210527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CC48D9-1E39-4D04-97F4-EAF8B5836286}"/>
              </a:ext>
            </a:extLst>
          </p:cNvPr>
          <p:cNvGrpSpPr/>
          <p:nvPr/>
        </p:nvGrpSpPr>
        <p:grpSpPr>
          <a:xfrm>
            <a:off x="1847642" y="398563"/>
            <a:ext cx="1421640" cy="291600"/>
            <a:chOff x="1847642" y="398563"/>
            <a:chExt cx="142164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DFFA08-03DE-4D55-B525-D1F47281FD33}"/>
                    </a:ext>
                  </a:extLst>
                </p14:cNvPr>
                <p14:cNvContentPartPr/>
                <p14:nvPr/>
              </p14:nvContentPartPr>
              <p14:xfrm>
                <a:off x="1847642" y="497563"/>
                <a:ext cx="490680" cy="52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DFFA08-03DE-4D55-B525-D1F47281FD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29642" y="479685"/>
                  <a:ext cx="526320" cy="87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592C9EB-D1B8-4960-B633-E9608015772F}"/>
                    </a:ext>
                  </a:extLst>
                </p14:cNvPr>
                <p14:cNvContentPartPr/>
                <p14:nvPr/>
              </p14:nvContentPartPr>
              <p14:xfrm>
                <a:off x="2211242" y="464803"/>
                <a:ext cx="153000" cy="127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592C9EB-D1B8-4960-B633-E960801577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93242" y="446803"/>
                  <a:ext cx="188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4306B25-1ECC-4717-B5BA-FDBE457654A0}"/>
                    </a:ext>
                  </a:extLst>
                </p14:cNvPr>
                <p14:cNvContentPartPr/>
                <p14:nvPr/>
              </p14:nvContentPartPr>
              <p14:xfrm>
                <a:off x="2569802" y="400003"/>
                <a:ext cx="109080" cy="290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4306B25-1ECC-4717-B5BA-FDBE457654A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51802" y="382025"/>
                  <a:ext cx="144720" cy="3257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F950070-6EEE-4A22-AD17-15364BAB0EF0}"/>
                    </a:ext>
                  </a:extLst>
                </p14:cNvPr>
                <p14:cNvContentPartPr/>
                <p14:nvPr/>
              </p14:nvContentPartPr>
              <p14:xfrm>
                <a:off x="2764922" y="398563"/>
                <a:ext cx="55080" cy="285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950070-6EEE-4A22-AD17-15364BAB0EF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46922" y="380563"/>
                  <a:ext cx="90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75FE1B-285E-4F32-B397-B887624CC510}"/>
                    </a:ext>
                  </a:extLst>
                </p14:cNvPr>
                <p14:cNvContentPartPr/>
                <p14:nvPr/>
              </p14:nvContentPartPr>
              <p14:xfrm>
                <a:off x="2701202" y="583243"/>
                <a:ext cx="204840" cy="60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75FE1B-285E-4F32-B397-B887624CC5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83202" y="565349"/>
                  <a:ext cx="240480" cy="96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E1702F-014C-46A3-85C1-382268A3E516}"/>
                    </a:ext>
                  </a:extLst>
                </p14:cNvPr>
                <p14:cNvContentPartPr/>
                <p14:nvPr/>
              </p14:nvContentPartPr>
              <p14:xfrm>
                <a:off x="3025202" y="443563"/>
                <a:ext cx="244080" cy="222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E1702F-014C-46A3-85C1-382268A3E51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07202" y="425563"/>
                  <a:ext cx="279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0298F7F-11DA-4566-B565-CB6B1B1E379B}"/>
                    </a:ext>
                  </a:extLst>
                </p14:cNvPr>
                <p14:cNvContentPartPr/>
                <p14:nvPr/>
              </p14:nvContentPartPr>
              <p14:xfrm>
                <a:off x="3042122" y="578563"/>
                <a:ext cx="181080" cy="6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0298F7F-11DA-4566-B565-CB6B1B1E37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24086" y="561563"/>
                  <a:ext cx="216791" cy="397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4E6957-25D1-44AF-A047-A2C763D8C46C}"/>
              </a:ext>
            </a:extLst>
          </p:cNvPr>
          <p:cNvGrpSpPr/>
          <p:nvPr/>
        </p:nvGrpSpPr>
        <p:grpSpPr>
          <a:xfrm>
            <a:off x="641282" y="1502323"/>
            <a:ext cx="1703520" cy="405000"/>
            <a:chOff x="641282" y="1502323"/>
            <a:chExt cx="170352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27BDE84-1355-4F88-8A35-50D8B3B71563}"/>
                    </a:ext>
                  </a:extLst>
                </p14:cNvPr>
                <p14:cNvContentPartPr/>
                <p14:nvPr/>
              </p14:nvContentPartPr>
              <p14:xfrm>
                <a:off x="641282" y="1563523"/>
                <a:ext cx="240120" cy="262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27BDE84-1355-4F88-8A35-50D8B3B7156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3282" y="1545523"/>
                  <a:ext cx="275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21A5D0-48FF-4FE8-9797-0935CC04806D}"/>
                    </a:ext>
                  </a:extLst>
                </p14:cNvPr>
                <p14:cNvContentPartPr/>
                <p14:nvPr/>
              </p14:nvContentPartPr>
              <p14:xfrm>
                <a:off x="941882" y="1643083"/>
                <a:ext cx="84600" cy="255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21A5D0-48FF-4FE8-9797-0935CC04806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3882" y="1625083"/>
                  <a:ext cx="120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36B3EEB-F449-4215-A87D-7321D2F341B4}"/>
                    </a:ext>
                  </a:extLst>
                </p14:cNvPr>
                <p14:cNvContentPartPr/>
                <p14:nvPr/>
              </p14:nvContentPartPr>
              <p14:xfrm>
                <a:off x="1102082" y="1616083"/>
                <a:ext cx="74880" cy="291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36B3EEB-F449-4215-A87D-7321D2F341B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84082" y="1598061"/>
                  <a:ext cx="110520" cy="326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B17A7BD-7508-4C97-AB4B-D5E98B2D75E8}"/>
                    </a:ext>
                  </a:extLst>
                </p14:cNvPr>
                <p14:cNvContentPartPr/>
                <p14:nvPr/>
              </p14:nvContentPartPr>
              <p14:xfrm>
                <a:off x="1074002" y="1799683"/>
                <a:ext cx="96840" cy="59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B17A7BD-7508-4C97-AB4B-D5E98B2D75E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6002" y="1781683"/>
                  <a:ext cx="132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7F008FD-C222-4498-802F-30EA3201780B}"/>
                    </a:ext>
                  </a:extLst>
                </p14:cNvPr>
                <p14:cNvContentPartPr/>
                <p14:nvPr/>
              </p14:nvContentPartPr>
              <p14:xfrm>
                <a:off x="1281362" y="1711483"/>
                <a:ext cx="148680" cy="184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7F008FD-C222-4498-802F-30EA320178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63362" y="1693483"/>
                  <a:ext cx="184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BA78C94-CB8C-4EAB-BDF1-D338B22E72F3}"/>
                    </a:ext>
                  </a:extLst>
                </p14:cNvPr>
                <p14:cNvContentPartPr/>
                <p14:nvPr/>
              </p14:nvContentPartPr>
              <p14:xfrm>
                <a:off x="1426442" y="1696003"/>
                <a:ext cx="221760" cy="150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BA78C94-CB8C-4EAB-BDF1-D338B22E72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08442" y="1678003"/>
                  <a:ext cx="257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C23F6BC-5D83-42A8-AF2A-E56F531E75F9}"/>
                    </a:ext>
                  </a:extLst>
                </p14:cNvPr>
                <p14:cNvContentPartPr/>
                <p14:nvPr/>
              </p14:nvContentPartPr>
              <p14:xfrm>
                <a:off x="1620122" y="1546603"/>
                <a:ext cx="121680" cy="154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C23F6BC-5D83-42A8-AF2A-E56F531E75F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02122" y="1528603"/>
                  <a:ext cx="157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2B1EA65-C685-45E7-B42B-283C12D47192}"/>
                    </a:ext>
                  </a:extLst>
                </p14:cNvPr>
                <p14:cNvContentPartPr/>
                <p14:nvPr/>
              </p14:nvContentPartPr>
              <p14:xfrm>
                <a:off x="1785002" y="1502323"/>
                <a:ext cx="178560" cy="371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2B1EA65-C685-45E7-B42B-283C12D471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67002" y="1484340"/>
                  <a:ext cx="214200" cy="406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AD6B72-EF5F-48C4-A83B-CB2A754436D2}"/>
                    </a:ext>
                  </a:extLst>
                </p14:cNvPr>
                <p14:cNvContentPartPr/>
                <p14:nvPr/>
              </p14:nvContentPartPr>
              <p14:xfrm>
                <a:off x="2167322" y="1690963"/>
                <a:ext cx="151920" cy="8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EAD6B72-EF5F-48C4-A83B-CB2A754436D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49365" y="1672963"/>
                  <a:ext cx="187476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947AB29-8488-41C0-AC67-9E2C67C83F24}"/>
                    </a:ext>
                  </a:extLst>
                </p14:cNvPr>
                <p14:cNvContentPartPr/>
                <p14:nvPr/>
              </p14:nvContentPartPr>
              <p14:xfrm>
                <a:off x="2156162" y="1747483"/>
                <a:ext cx="188640" cy="33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947AB29-8488-41C0-AC67-9E2C67C83F2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38162" y="1729483"/>
                  <a:ext cx="2242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D712762-025E-4DAC-8648-E2CB49EC27FB}"/>
              </a:ext>
            </a:extLst>
          </p:cNvPr>
          <p:cNvGrpSpPr/>
          <p:nvPr/>
        </p:nvGrpSpPr>
        <p:grpSpPr>
          <a:xfrm>
            <a:off x="2615162" y="1384243"/>
            <a:ext cx="2170080" cy="599400"/>
            <a:chOff x="2615162" y="1384243"/>
            <a:chExt cx="2170080" cy="59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C9D2D35-3E09-400E-9DA2-92515F16B629}"/>
                    </a:ext>
                  </a:extLst>
                </p14:cNvPr>
                <p14:cNvContentPartPr/>
                <p14:nvPr/>
              </p14:nvContentPartPr>
              <p14:xfrm>
                <a:off x="2615162" y="1414123"/>
                <a:ext cx="251640" cy="379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C9D2D35-3E09-400E-9DA2-92515F16B6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97162" y="1396123"/>
                  <a:ext cx="2872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F767423-FEAD-4462-ACBB-022534FEEA9D}"/>
                    </a:ext>
                  </a:extLst>
                </p14:cNvPr>
                <p14:cNvContentPartPr/>
                <p14:nvPr/>
              </p14:nvContentPartPr>
              <p14:xfrm>
                <a:off x="2964002" y="1522483"/>
                <a:ext cx="43200" cy="282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F767423-FEAD-4462-ACBB-022534FEEA9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45851" y="1504483"/>
                  <a:ext cx="79139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D4CE0B2-6D2A-463F-A7E7-4A1E5BB5D3B8}"/>
                    </a:ext>
                  </a:extLst>
                </p14:cNvPr>
                <p14:cNvContentPartPr/>
                <p14:nvPr/>
              </p14:nvContentPartPr>
              <p14:xfrm>
                <a:off x="3084962" y="1564243"/>
                <a:ext cx="57600" cy="258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D4CE0B2-6D2A-463F-A7E7-4A1E5BB5D3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66962" y="1546243"/>
                  <a:ext cx="932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6DAEB40-892D-470F-A9C7-3F50BF8759EF}"/>
                    </a:ext>
                  </a:extLst>
                </p14:cNvPr>
                <p14:cNvContentPartPr/>
                <p14:nvPr/>
              </p14:nvContentPartPr>
              <p14:xfrm>
                <a:off x="3026282" y="1694203"/>
                <a:ext cx="147960" cy="51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6DAEB40-892D-470F-A9C7-3F50BF8759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08282" y="1676203"/>
                  <a:ext cx="183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2BA07F6-5C51-4C0F-83B5-15BC45B36129}"/>
                    </a:ext>
                  </a:extLst>
                </p14:cNvPr>
                <p14:cNvContentPartPr/>
                <p14:nvPr/>
              </p14:nvContentPartPr>
              <p14:xfrm>
                <a:off x="3266042" y="1661803"/>
                <a:ext cx="119160" cy="171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2BA07F6-5C51-4C0F-83B5-15BC45B3612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48096" y="1643765"/>
                  <a:ext cx="154693" cy="207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82CDDDC-DFE9-4AC7-BF4D-73254B4780AC}"/>
                    </a:ext>
                  </a:extLst>
                </p14:cNvPr>
                <p14:cNvContentPartPr/>
                <p14:nvPr/>
              </p14:nvContentPartPr>
              <p14:xfrm>
                <a:off x="3488882" y="1594123"/>
                <a:ext cx="150840" cy="174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82CDDDC-DFE9-4AC7-BF4D-73254B4780A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70925" y="1576123"/>
                  <a:ext cx="186395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AF26DA5-2A9E-47BB-A026-A1763727A3E2}"/>
                    </a:ext>
                  </a:extLst>
                </p14:cNvPr>
                <p14:cNvContentPartPr/>
                <p14:nvPr/>
              </p14:nvContentPartPr>
              <p14:xfrm>
                <a:off x="3577082" y="1461643"/>
                <a:ext cx="123480" cy="41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AF26DA5-2A9E-47BB-A026-A1763727A3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59082" y="1443800"/>
                  <a:ext cx="159120" cy="76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B927DC6-3F24-4AF9-B1FB-3B398DB7640E}"/>
                    </a:ext>
                  </a:extLst>
                </p14:cNvPr>
                <p14:cNvContentPartPr/>
                <p14:nvPr/>
              </p14:nvContentPartPr>
              <p14:xfrm>
                <a:off x="3629282" y="1418443"/>
                <a:ext cx="52560" cy="182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B927DC6-3F24-4AF9-B1FB-3B398DB764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11282" y="1400478"/>
                  <a:ext cx="88200" cy="218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0E325EC-4253-45CC-8674-92966AD029F9}"/>
                    </a:ext>
                  </a:extLst>
                </p14:cNvPr>
                <p14:cNvContentPartPr/>
                <p14:nvPr/>
              </p14:nvContentPartPr>
              <p14:xfrm>
                <a:off x="3737282" y="1384243"/>
                <a:ext cx="196920" cy="378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0E325EC-4253-45CC-8674-92966AD029F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19249" y="1366243"/>
                  <a:ext cx="232625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7C36981-630A-4B15-894D-D4BFC8FB066D}"/>
                    </a:ext>
                  </a:extLst>
                </p14:cNvPr>
                <p14:cNvContentPartPr/>
                <p14:nvPr/>
              </p14:nvContentPartPr>
              <p14:xfrm>
                <a:off x="4055522" y="1752883"/>
                <a:ext cx="97560" cy="186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7C36981-630A-4B15-894D-D4BFC8FB066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37522" y="1734883"/>
                  <a:ext cx="133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7DD2BB6-B859-4D68-843A-22877E15CF9A}"/>
                    </a:ext>
                  </a:extLst>
                </p14:cNvPr>
                <p14:cNvContentPartPr/>
                <p14:nvPr/>
              </p14:nvContentPartPr>
              <p14:xfrm>
                <a:off x="4186922" y="1846123"/>
                <a:ext cx="215280" cy="137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7DD2BB6-B859-4D68-843A-22877E15CF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68922" y="1828123"/>
                  <a:ext cx="250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51ACAC0-67DE-4243-99C0-31F871EC855C}"/>
                    </a:ext>
                  </a:extLst>
                </p14:cNvPr>
                <p14:cNvContentPartPr/>
                <p14:nvPr/>
              </p14:nvContentPartPr>
              <p14:xfrm>
                <a:off x="4565282" y="1702843"/>
                <a:ext cx="219960" cy="45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51ACAC0-67DE-4243-99C0-31F871EC855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47311" y="1684843"/>
                  <a:ext cx="255542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36478AA-8EBB-40B0-AFAE-79A00E63647E}"/>
                    </a:ext>
                  </a:extLst>
                </p14:cNvPr>
                <p14:cNvContentPartPr/>
                <p14:nvPr/>
              </p14:nvContentPartPr>
              <p14:xfrm>
                <a:off x="4652762" y="1638403"/>
                <a:ext cx="59400" cy="251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36478AA-8EBB-40B0-AFAE-79A00E63647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34762" y="1620429"/>
                  <a:ext cx="95040" cy="2872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1397EB3-4A73-4246-AD21-2D67A4C43450}"/>
                  </a:ext>
                </a:extLst>
              </p14:cNvPr>
              <p14:cNvContentPartPr/>
              <p14:nvPr/>
            </p14:nvContentPartPr>
            <p14:xfrm>
              <a:off x="5058842" y="1396123"/>
              <a:ext cx="321480" cy="4046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1397EB3-4A73-4246-AD21-2D67A4C4345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40842" y="1378123"/>
                <a:ext cx="357120" cy="44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CAC9B732-D48B-474A-88A1-E1507A6EF42A}"/>
              </a:ext>
            </a:extLst>
          </p:cNvPr>
          <p:cNvGrpSpPr/>
          <p:nvPr/>
        </p:nvGrpSpPr>
        <p:grpSpPr>
          <a:xfrm>
            <a:off x="5565722" y="1399003"/>
            <a:ext cx="1752480" cy="563760"/>
            <a:chOff x="5565722" y="1399003"/>
            <a:chExt cx="1752480" cy="5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714399-CAA9-4B6D-8993-1C7FC55C9208}"/>
                    </a:ext>
                  </a:extLst>
                </p14:cNvPr>
                <p14:cNvContentPartPr/>
                <p14:nvPr/>
              </p14:nvContentPartPr>
              <p14:xfrm>
                <a:off x="5565722" y="1512043"/>
                <a:ext cx="50400" cy="272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714399-CAA9-4B6D-8993-1C7FC55C920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47593" y="1494043"/>
                  <a:ext cx="86296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8023BB6-28D8-4D85-9B26-342223862876}"/>
                    </a:ext>
                  </a:extLst>
                </p14:cNvPr>
                <p14:cNvContentPartPr/>
                <p14:nvPr/>
              </p14:nvContentPartPr>
              <p14:xfrm>
                <a:off x="5748602" y="1500883"/>
                <a:ext cx="49320" cy="287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8023BB6-28D8-4D85-9B26-34222386287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30602" y="1482883"/>
                  <a:ext cx="849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674E174-D77E-4A0E-814D-C20F0228A215}"/>
                    </a:ext>
                  </a:extLst>
                </p14:cNvPr>
                <p14:cNvContentPartPr/>
                <p14:nvPr/>
              </p14:nvContentPartPr>
              <p14:xfrm>
                <a:off x="5655722" y="1663243"/>
                <a:ext cx="121680" cy="43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674E174-D77E-4A0E-814D-C20F0228A21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37722" y="1645243"/>
                  <a:ext cx="157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DDB1834-F650-4953-B17F-D0F0859C2651}"/>
                    </a:ext>
                  </a:extLst>
                </p14:cNvPr>
                <p14:cNvContentPartPr/>
                <p14:nvPr/>
              </p14:nvContentPartPr>
              <p14:xfrm>
                <a:off x="5844002" y="1627243"/>
                <a:ext cx="134640" cy="206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DDB1834-F650-4953-B17F-D0F0859C265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26002" y="1609243"/>
                  <a:ext cx="170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B35325B-4512-4B7D-84FE-B69BD651B5A6}"/>
                    </a:ext>
                  </a:extLst>
                </p14:cNvPr>
                <p14:cNvContentPartPr/>
                <p14:nvPr/>
              </p14:nvContentPartPr>
              <p14:xfrm>
                <a:off x="6073322" y="1643083"/>
                <a:ext cx="190440" cy="119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B35325B-4512-4B7D-84FE-B69BD651B5A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55322" y="1625083"/>
                  <a:ext cx="226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49E74C6-9ABD-4425-9535-5F98D6C52BD0}"/>
                    </a:ext>
                  </a:extLst>
                </p14:cNvPr>
                <p14:cNvContentPartPr/>
                <p14:nvPr/>
              </p14:nvContentPartPr>
              <p14:xfrm>
                <a:off x="6099962" y="1458043"/>
                <a:ext cx="153000" cy="29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49E74C6-9ABD-4425-9535-5F98D6C52BD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82004" y="1440043"/>
                  <a:ext cx="188556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53AD8BB-BE04-46B7-B04B-F82529843C88}"/>
                    </a:ext>
                  </a:extLst>
                </p14:cNvPr>
                <p14:cNvContentPartPr/>
                <p14:nvPr/>
              </p14:nvContentPartPr>
              <p14:xfrm>
                <a:off x="6168362" y="1399003"/>
                <a:ext cx="48240" cy="158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53AD8BB-BE04-46B7-B04B-F82529843C8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50362" y="1381003"/>
                  <a:ext cx="83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0091F07-6CDA-423A-930D-2279CFB9F79A}"/>
                    </a:ext>
                  </a:extLst>
                </p14:cNvPr>
                <p14:cNvContentPartPr/>
                <p14:nvPr/>
              </p14:nvContentPartPr>
              <p14:xfrm>
                <a:off x="6345482" y="1405483"/>
                <a:ext cx="189720" cy="405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0091F07-6CDA-423A-930D-2279CFB9F79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27448" y="1387483"/>
                  <a:ext cx="225428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E263D26-AC67-4E13-BA9C-BFD2FFB105A1}"/>
                    </a:ext>
                  </a:extLst>
                </p14:cNvPr>
                <p14:cNvContentPartPr/>
                <p14:nvPr/>
              </p14:nvContentPartPr>
              <p14:xfrm>
                <a:off x="6634562" y="1659283"/>
                <a:ext cx="198000" cy="272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E263D26-AC67-4E13-BA9C-BFD2FFB105A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16562" y="1641283"/>
                  <a:ext cx="2336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810C35C-60AC-46EE-9564-5403B2789D88}"/>
                    </a:ext>
                  </a:extLst>
                </p14:cNvPr>
                <p14:cNvContentPartPr/>
                <p14:nvPr/>
              </p14:nvContentPartPr>
              <p14:xfrm>
                <a:off x="6694682" y="1829203"/>
                <a:ext cx="205200" cy="36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810C35C-60AC-46EE-9564-5403B2789D8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76650" y="1811203"/>
                  <a:ext cx="240903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B3FAD68-BADB-4DC8-936C-963FF5B7E678}"/>
                    </a:ext>
                  </a:extLst>
                </p14:cNvPr>
                <p14:cNvContentPartPr/>
                <p14:nvPr/>
              </p14:nvContentPartPr>
              <p14:xfrm>
                <a:off x="6900962" y="1796443"/>
                <a:ext cx="171000" cy="139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B3FAD68-BADB-4DC8-936C-963FF5B7E6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82962" y="1778489"/>
                  <a:ext cx="206640" cy="17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FB927D5-41BC-431A-B9C8-09A8BDD5A1D7}"/>
                    </a:ext>
                  </a:extLst>
                </p14:cNvPr>
                <p14:cNvContentPartPr/>
                <p14:nvPr/>
              </p14:nvContentPartPr>
              <p14:xfrm>
                <a:off x="7050722" y="1717243"/>
                <a:ext cx="46800" cy="102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FB927D5-41BC-431A-B9C8-09A8BDD5A1D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32722" y="1699243"/>
                  <a:ext cx="82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780204E-8CD4-480C-B572-22E9D728C93E}"/>
                    </a:ext>
                  </a:extLst>
                </p14:cNvPr>
                <p14:cNvContentPartPr/>
                <p14:nvPr/>
              </p14:nvContentPartPr>
              <p14:xfrm>
                <a:off x="7129562" y="1693843"/>
                <a:ext cx="188640" cy="2689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780204E-8CD4-480C-B572-22E9D728C93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11562" y="1675843"/>
                  <a:ext cx="224280" cy="30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80C9EEC-2BBC-4F07-9AE6-A1C31DEC8AED}"/>
              </a:ext>
            </a:extLst>
          </p:cNvPr>
          <p:cNvGrpSpPr/>
          <p:nvPr/>
        </p:nvGrpSpPr>
        <p:grpSpPr>
          <a:xfrm>
            <a:off x="3633962" y="439243"/>
            <a:ext cx="1201320" cy="377640"/>
            <a:chOff x="3633962" y="439243"/>
            <a:chExt cx="1201320" cy="37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6DDA4E1-E2C8-4A08-B492-2E10390746E2}"/>
                    </a:ext>
                  </a:extLst>
                </p14:cNvPr>
                <p14:cNvContentPartPr/>
                <p14:nvPr/>
              </p14:nvContentPartPr>
              <p14:xfrm>
                <a:off x="3633962" y="531043"/>
                <a:ext cx="221400" cy="75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6DDA4E1-E2C8-4A08-B492-2E10390746E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15933" y="512957"/>
                  <a:ext cx="257098" cy="111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7D8C82C-C40E-4389-99DB-372C8787BC7D}"/>
                    </a:ext>
                  </a:extLst>
                </p14:cNvPr>
                <p14:cNvContentPartPr/>
                <p14:nvPr/>
              </p14:nvContentPartPr>
              <p14:xfrm>
                <a:off x="3768242" y="439243"/>
                <a:ext cx="57600" cy="255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7D8C82C-C40E-4389-99DB-372C8787BC7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50242" y="421268"/>
                  <a:ext cx="93240" cy="291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70F68B9-F1BC-44D0-A9F1-829F1C82E0CF}"/>
                    </a:ext>
                  </a:extLst>
                </p14:cNvPr>
                <p14:cNvContentPartPr/>
                <p14:nvPr/>
              </p14:nvContentPartPr>
              <p14:xfrm>
                <a:off x="4008722" y="474523"/>
                <a:ext cx="106560" cy="250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70F68B9-F1BC-44D0-A9F1-829F1C82E0C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90722" y="456497"/>
                  <a:ext cx="142200" cy="285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C069107-FDBB-46C3-B336-D705BB9D97F7}"/>
                    </a:ext>
                  </a:extLst>
                </p14:cNvPr>
                <p14:cNvContentPartPr/>
                <p14:nvPr/>
              </p14:nvContentPartPr>
              <p14:xfrm>
                <a:off x="4191602" y="468403"/>
                <a:ext cx="141840" cy="282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C069107-FDBB-46C3-B336-D705BB9D97F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73602" y="450403"/>
                  <a:ext cx="1774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126DD68-FF76-4B4B-9E27-C3C4D050289C}"/>
                    </a:ext>
                  </a:extLst>
                </p14:cNvPr>
                <p14:cNvContentPartPr/>
                <p14:nvPr/>
              </p14:nvContentPartPr>
              <p14:xfrm>
                <a:off x="4459082" y="615643"/>
                <a:ext cx="376200" cy="201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126DD68-FF76-4B4B-9E27-C3C4D050289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41082" y="597675"/>
                  <a:ext cx="411840" cy="23681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03DE084-61EB-41DB-97E4-6C59CC40DE58}"/>
                  </a:ext>
                </a:extLst>
              </p14:cNvPr>
              <p14:cNvContentPartPr/>
              <p14:nvPr/>
            </p14:nvContentPartPr>
            <p14:xfrm>
              <a:off x="5211842" y="559483"/>
              <a:ext cx="459720" cy="788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03DE084-61EB-41DB-97E4-6C59CC40DE5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193842" y="541483"/>
                <a:ext cx="49536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E015F0F5-0A37-418B-9A45-029026E8D28E}"/>
              </a:ext>
            </a:extLst>
          </p:cNvPr>
          <p:cNvGrpSpPr/>
          <p:nvPr/>
        </p:nvGrpSpPr>
        <p:grpSpPr>
          <a:xfrm>
            <a:off x="5211842" y="746683"/>
            <a:ext cx="438120" cy="83160"/>
            <a:chOff x="5211842" y="746683"/>
            <a:chExt cx="438120" cy="8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64421D9-C577-4F6E-A2E8-765537D2B062}"/>
                    </a:ext>
                  </a:extLst>
                </p14:cNvPr>
                <p14:cNvContentPartPr/>
                <p14:nvPr/>
              </p14:nvContentPartPr>
              <p14:xfrm>
                <a:off x="5256842" y="746683"/>
                <a:ext cx="393120" cy="20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64421D9-C577-4F6E-A2E8-765537D2B06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38842" y="728683"/>
                  <a:ext cx="428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E361D36-FE3A-4823-8679-7683DB277C67}"/>
                    </a:ext>
                  </a:extLst>
                </p14:cNvPr>
                <p14:cNvContentPartPr/>
                <p14:nvPr/>
              </p14:nvContentPartPr>
              <p14:xfrm>
                <a:off x="5211842" y="768283"/>
                <a:ext cx="271440" cy="61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E361D36-FE3A-4823-8679-7683DB277C6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93818" y="750283"/>
                  <a:ext cx="307127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081EA19-9291-4722-B8F6-CBAA246F0FF7}"/>
              </a:ext>
            </a:extLst>
          </p:cNvPr>
          <p:cNvGrpSpPr/>
          <p:nvPr/>
        </p:nvGrpSpPr>
        <p:grpSpPr>
          <a:xfrm>
            <a:off x="6139202" y="440683"/>
            <a:ext cx="739800" cy="462960"/>
            <a:chOff x="6139202" y="440683"/>
            <a:chExt cx="739800" cy="4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5A7AAB2-175F-43E7-8190-068B20523844}"/>
                    </a:ext>
                  </a:extLst>
                </p14:cNvPr>
                <p14:cNvContentPartPr/>
                <p14:nvPr/>
              </p14:nvContentPartPr>
              <p14:xfrm>
                <a:off x="6139202" y="514123"/>
                <a:ext cx="81000" cy="321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5A7AAB2-175F-43E7-8190-068B2052384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21122" y="496123"/>
                  <a:ext cx="116799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8302A56-5A6D-446B-97AA-D8C4055960DB}"/>
                    </a:ext>
                  </a:extLst>
                </p14:cNvPr>
                <p14:cNvContentPartPr/>
                <p14:nvPr/>
              </p14:nvContentPartPr>
              <p14:xfrm>
                <a:off x="6321362" y="575683"/>
                <a:ext cx="35280" cy="228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8302A56-5A6D-446B-97AA-D8C4055960D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03362" y="557683"/>
                  <a:ext cx="70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C7EFB39-C304-4672-A56E-4B5F483F2B90}"/>
                    </a:ext>
                  </a:extLst>
                </p14:cNvPr>
                <p14:cNvContentPartPr/>
                <p14:nvPr/>
              </p14:nvContentPartPr>
              <p14:xfrm>
                <a:off x="6190682" y="689803"/>
                <a:ext cx="160200" cy="26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C7EFB39-C304-4672-A56E-4B5F483F2B9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72682" y="671803"/>
                  <a:ext cx="195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068F53F-B6CD-4B9C-ACB8-C18559F86135}"/>
                    </a:ext>
                  </a:extLst>
                </p14:cNvPr>
                <p14:cNvContentPartPr/>
                <p14:nvPr/>
              </p14:nvContentPartPr>
              <p14:xfrm>
                <a:off x="6462122" y="733003"/>
                <a:ext cx="131760" cy="170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068F53F-B6CD-4B9C-ACB8-C18559F8613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44122" y="715003"/>
                  <a:ext cx="167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0BA4724-23DC-45AE-AADD-10AEFCC7A5DC}"/>
                    </a:ext>
                  </a:extLst>
                </p14:cNvPr>
                <p14:cNvContentPartPr/>
                <p14:nvPr/>
              </p14:nvContentPartPr>
              <p14:xfrm>
                <a:off x="6701882" y="706723"/>
                <a:ext cx="151560" cy="103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0BA4724-23DC-45AE-AADD-10AEFCC7A5D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83882" y="688785"/>
                  <a:ext cx="187200" cy="139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1F747B7-8A16-4D6A-A107-725BC02A3487}"/>
                    </a:ext>
                  </a:extLst>
                </p14:cNvPr>
                <p14:cNvContentPartPr/>
                <p14:nvPr/>
              </p14:nvContentPartPr>
              <p14:xfrm>
                <a:off x="6732482" y="492163"/>
                <a:ext cx="143280" cy="21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1F747B7-8A16-4D6A-A107-725BC02A348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14482" y="474163"/>
                  <a:ext cx="178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3B9126A-7A08-4F9E-AB33-DC724CF21D00}"/>
                    </a:ext>
                  </a:extLst>
                </p14:cNvPr>
                <p14:cNvContentPartPr/>
                <p14:nvPr/>
              </p14:nvContentPartPr>
              <p14:xfrm>
                <a:off x="6799442" y="440683"/>
                <a:ext cx="79560" cy="231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3B9126A-7A08-4F9E-AB33-DC724CF21D0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81442" y="422655"/>
                  <a:ext cx="115200" cy="2675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9501587-A499-4C31-9C2F-4123F27BEB64}"/>
                  </a:ext>
                </a:extLst>
              </p14:cNvPr>
              <p14:cNvContentPartPr/>
              <p14:nvPr/>
            </p14:nvContentPartPr>
            <p14:xfrm>
              <a:off x="7217762" y="626803"/>
              <a:ext cx="141840" cy="2138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9501587-A499-4C31-9C2F-4123F27BEB6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199762" y="608773"/>
                <a:ext cx="177480" cy="2495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3A75EF60-C784-4AB3-BC8A-4801C419C0BB}"/>
              </a:ext>
            </a:extLst>
          </p:cNvPr>
          <p:cNvGrpSpPr/>
          <p:nvPr/>
        </p:nvGrpSpPr>
        <p:grpSpPr>
          <a:xfrm>
            <a:off x="7599002" y="573163"/>
            <a:ext cx="384120" cy="300960"/>
            <a:chOff x="7599002" y="573163"/>
            <a:chExt cx="38412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C96D82C-FC66-4A77-A090-87EBAE1F250E}"/>
                    </a:ext>
                  </a:extLst>
                </p14:cNvPr>
                <p14:cNvContentPartPr/>
                <p14:nvPr/>
              </p14:nvContentPartPr>
              <p14:xfrm>
                <a:off x="7599002" y="653443"/>
                <a:ext cx="168120" cy="220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C96D82C-FC66-4A77-A090-87EBAE1F250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80963" y="635443"/>
                  <a:ext cx="203836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91B5859-0499-4BD6-9D3E-D24CD9DBDECA}"/>
                    </a:ext>
                  </a:extLst>
                </p14:cNvPr>
                <p14:cNvContentPartPr/>
                <p14:nvPr/>
              </p14:nvContentPartPr>
              <p14:xfrm>
                <a:off x="7629242" y="765043"/>
                <a:ext cx="109080" cy="46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91B5859-0499-4BD6-9D3E-D24CD9DBDEC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11242" y="747181"/>
                  <a:ext cx="144720" cy="81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8C500BE-1C6A-4F1F-AC9D-945574BA7190}"/>
                    </a:ext>
                  </a:extLst>
                </p14:cNvPr>
                <p14:cNvContentPartPr/>
                <p14:nvPr/>
              </p14:nvContentPartPr>
              <p14:xfrm>
                <a:off x="7834442" y="573163"/>
                <a:ext cx="148680" cy="41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8C500BE-1C6A-4F1F-AC9D-945574BA719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16442" y="555163"/>
                  <a:ext cx="18432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DA0602D-8382-4882-BB9C-17790F72CBD0}"/>
                  </a:ext>
                </a:extLst>
              </p14:cNvPr>
              <p14:cNvContentPartPr/>
              <p14:nvPr/>
            </p14:nvContentPartPr>
            <p14:xfrm>
              <a:off x="512402" y="887803"/>
              <a:ext cx="11160" cy="79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DA0602D-8382-4882-BB9C-17790F72CBD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94402" y="779803"/>
                <a:ext cx="468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D118358-1669-44BC-B7DC-2FF64A2DF59E}"/>
                  </a:ext>
                </a:extLst>
              </p14:cNvPr>
              <p14:cNvContentPartPr/>
              <p14:nvPr/>
            </p14:nvContentPartPr>
            <p14:xfrm>
              <a:off x="2523722" y="982123"/>
              <a:ext cx="2880" cy="32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D118358-1669-44BC-B7DC-2FF64A2DF59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505722" y="884923"/>
                <a:ext cx="38520" cy="197316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1B75497-039D-4971-93E0-C6065C0697EB}"/>
              </a:ext>
            </a:extLst>
          </p:cNvPr>
          <p:cNvGrpSpPr/>
          <p:nvPr/>
        </p:nvGrpSpPr>
        <p:grpSpPr>
          <a:xfrm>
            <a:off x="2765282" y="905083"/>
            <a:ext cx="1941840" cy="326880"/>
            <a:chOff x="2765282" y="905083"/>
            <a:chExt cx="1941840" cy="3268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32ED86A-65F2-4B31-8735-48B6197F076A}"/>
                    </a:ext>
                  </a:extLst>
                </p14:cNvPr>
                <p14:cNvContentPartPr/>
                <p14:nvPr/>
              </p14:nvContentPartPr>
              <p14:xfrm>
                <a:off x="2765282" y="905083"/>
                <a:ext cx="109080" cy="262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32ED86A-65F2-4B31-8735-48B6197F076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47341" y="797083"/>
                  <a:ext cx="144603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96E2FC5-933C-4884-94BA-617BD84837F1}"/>
                    </a:ext>
                  </a:extLst>
                </p14:cNvPr>
                <p14:cNvContentPartPr/>
                <p14:nvPr/>
              </p14:nvContentPartPr>
              <p14:xfrm>
                <a:off x="3034562" y="918763"/>
                <a:ext cx="77760" cy="218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96E2FC5-933C-4884-94BA-617BD84837F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16562" y="810763"/>
                  <a:ext cx="1134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3AE32E7-B6D6-411C-BD28-15A5D85BC866}"/>
                    </a:ext>
                  </a:extLst>
                </p14:cNvPr>
                <p14:cNvContentPartPr/>
                <p14:nvPr/>
              </p14:nvContentPartPr>
              <p14:xfrm>
                <a:off x="2901002" y="1014883"/>
                <a:ext cx="151200" cy="42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3AE32E7-B6D6-411C-BD28-15A5D85BC86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83002" y="906883"/>
                  <a:ext cx="186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E5CA5D3-53D8-4871-AF8D-C98E1238C4F9}"/>
                    </a:ext>
                  </a:extLst>
                </p14:cNvPr>
                <p14:cNvContentPartPr/>
                <p14:nvPr/>
              </p14:nvContentPartPr>
              <p14:xfrm>
                <a:off x="3165962" y="994723"/>
                <a:ext cx="325800" cy="165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E5CA5D3-53D8-4871-AF8D-C98E1238C4F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47962" y="886723"/>
                  <a:ext cx="3614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E711CB5-3A8D-4000-BE61-9451607B8DE2}"/>
                    </a:ext>
                  </a:extLst>
                </p14:cNvPr>
                <p14:cNvContentPartPr/>
                <p14:nvPr/>
              </p14:nvContentPartPr>
              <p14:xfrm>
                <a:off x="3632882" y="1012363"/>
                <a:ext cx="176400" cy="532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E711CB5-3A8D-4000-BE61-9451607B8DE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14882" y="904363"/>
                  <a:ext cx="2120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A974DCD-A0D4-4549-BAFA-4C6B3A7FAE63}"/>
                    </a:ext>
                  </a:extLst>
                </p14:cNvPr>
                <p14:cNvContentPartPr/>
                <p14:nvPr/>
              </p14:nvContentPartPr>
              <p14:xfrm>
                <a:off x="3715682" y="995443"/>
                <a:ext cx="103680" cy="193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A974DCD-A0D4-4549-BAFA-4C6B3A7FAE6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97682" y="887443"/>
                  <a:ext cx="1393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C4F7E4A-E2D3-4F0C-AB9E-E7FAB7B4E82F}"/>
                    </a:ext>
                  </a:extLst>
                </p14:cNvPr>
                <p14:cNvContentPartPr/>
                <p14:nvPr/>
              </p14:nvContentPartPr>
              <p14:xfrm>
                <a:off x="3999362" y="1010563"/>
                <a:ext cx="86760" cy="213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C4F7E4A-E2D3-4F0C-AB9E-E7FAB7B4E82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81362" y="902745"/>
                  <a:ext cx="122400" cy="428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2349E7E-AE1D-4403-8193-F48FF81C09D3}"/>
                    </a:ext>
                  </a:extLst>
                </p14:cNvPr>
                <p14:cNvContentPartPr/>
                <p14:nvPr/>
              </p14:nvContentPartPr>
              <p14:xfrm>
                <a:off x="4087202" y="1032883"/>
                <a:ext cx="103320" cy="173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2349E7E-AE1D-4403-8193-F48FF81C09D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69139" y="924883"/>
                  <a:ext cx="139085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51F4FF0-14A5-4E23-8868-103B3B63A3AD}"/>
                    </a:ext>
                  </a:extLst>
                </p14:cNvPr>
                <p14:cNvContentPartPr/>
                <p14:nvPr/>
              </p14:nvContentPartPr>
              <p14:xfrm>
                <a:off x="4321202" y="1077163"/>
                <a:ext cx="385920" cy="154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51F4FF0-14A5-4E23-8868-103B3B63A3A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03202" y="969163"/>
                  <a:ext cx="421560" cy="37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1169CD6-5BBB-4F48-8EB1-062B6EB7F5F1}"/>
                  </a:ext>
                </a:extLst>
              </p14:cNvPr>
              <p14:cNvContentPartPr/>
              <p14:nvPr/>
            </p14:nvContentPartPr>
            <p14:xfrm>
              <a:off x="246722" y="1636603"/>
              <a:ext cx="199440" cy="2642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1169CD6-5BBB-4F48-8EB1-062B6EB7F5F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28689" y="1528603"/>
                <a:ext cx="235144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66A229D-0011-41AF-82F6-0B6BF591C59E}"/>
                  </a:ext>
                </a:extLst>
              </p14:cNvPr>
              <p14:cNvContentPartPr/>
              <p14:nvPr/>
            </p14:nvContentPartPr>
            <p14:xfrm>
              <a:off x="5688842" y="256003"/>
              <a:ext cx="196200" cy="2826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66A229D-0011-41AF-82F6-0B6BF591C59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670809" y="148140"/>
                <a:ext cx="231906" cy="497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652E1A9-E002-4D6C-9D4F-0C7B06530BC9}"/>
                  </a:ext>
                </a:extLst>
              </p14:cNvPr>
              <p14:cNvContentPartPr/>
              <p14:nvPr/>
            </p14:nvContentPartPr>
            <p14:xfrm>
              <a:off x="497282" y="2365963"/>
              <a:ext cx="1708200" cy="46800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652E1A9-E002-4D6C-9D4F-0C7B06530BC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79282" y="2257963"/>
                <a:ext cx="1743840" cy="68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2485579-0BE8-46B8-97C2-DEF8C57F3B83}"/>
              </a:ext>
            </a:extLst>
          </p:cNvPr>
          <p:cNvGrpSpPr/>
          <p:nvPr/>
        </p:nvGrpSpPr>
        <p:grpSpPr>
          <a:xfrm>
            <a:off x="2672402" y="2096683"/>
            <a:ext cx="1633320" cy="934200"/>
            <a:chOff x="2672402" y="2096683"/>
            <a:chExt cx="1633320" cy="9342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5A7D702-AD4F-4E2D-8F60-19CD0AF572EA}"/>
                    </a:ext>
                  </a:extLst>
                </p14:cNvPr>
                <p14:cNvContentPartPr/>
                <p14:nvPr/>
              </p14:nvContentPartPr>
              <p14:xfrm>
                <a:off x="2672402" y="2096683"/>
                <a:ext cx="1588320" cy="261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5A7D702-AD4F-4E2D-8F60-19CD0AF572E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54402" y="1988534"/>
                  <a:ext cx="1623960" cy="477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D9AB094-0C9F-43C6-881D-C5F326E822DA}"/>
                    </a:ext>
                  </a:extLst>
                </p14:cNvPr>
                <p14:cNvContentPartPr/>
                <p14:nvPr/>
              </p14:nvContentPartPr>
              <p14:xfrm>
                <a:off x="3050042" y="2565043"/>
                <a:ext cx="289440" cy="360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D9AB094-0C9F-43C6-881D-C5F326E822D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32042" y="2457043"/>
                  <a:ext cx="32508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314A002-FEA9-47ED-8B7E-5ADC996EDFA8}"/>
                    </a:ext>
                  </a:extLst>
                </p14:cNvPr>
                <p14:cNvContentPartPr/>
                <p14:nvPr/>
              </p14:nvContentPartPr>
              <p14:xfrm>
                <a:off x="3454682" y="2733163"/>
                <a:ext cx="80280" cy="252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314A002-FEA9-47ED-8B7E-5ADC996EDFA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36682" y="2625163"/>
                  <a:ext cx="11592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96A27C1-6F1F-4D5E-847E-154969A4A067}"/>
                    </a:ext>
                  </a:extLst>
                </p14:cNvPr>
                <p14:cNvContentPartPr/>
                <p14:nvPr/>
              </p14:nvContentPartPr>
              <p14:xfrm>
                <a:off x="3543962" y="2758003"/>
                <a:ext cx="377280" cy="192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96A27C1-6F1F-4D5E-847E-154969A4A0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25979" y="2650003"/>
                  <a:ext cx="412886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EDD414C-E435-40D0-A88A-ECDA798EF09D}"/>
                    </a:ext>
                  </a:extLst>
                </p14:cNvPr>
                <p14:cNvContentPartPr/>
                <p14:nvPr/>
              </p14:nvContentPartPr>
              <p14:xfrm>
                <a:off x="3895322" y="2644243"/>
                <a:ext cx="197280" cy="19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EDD414C-E435-40D0-A88A-ECDA798EF09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77322" y="2536243"/>
                  <a:ext cx="232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6D004BD-944A-4A11-8459-743702427102}"/>
                    </a:ext>
                  </a:extLst>
                </p14:cNvPr>
                <p14:cNvContentPartPr/>
                <p14:nvPr/>
              </p14:nvContentPartPr>
              <p14:xfrm>
                <a:off x="4118522" y="2560363"/>
                <a:ext cx="187200" cy="470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6D004BD-944A-4A11-8459-74370242710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00522" y="2452363"/>
                  <a:ext cx="222840" cy="68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1F45AA7-A1C1-49CD-B6A4-4B87EA228F9B}"/>
                  </a:ext>
                </a:extLst>
              </p14:cNvPr>
              <p14:cNvContentPartPr/>
              <p14:nvPr/>
            </p14:nvContentPartPr>
            <p14:xfrm>
              <a:off x="5248562" y="2098123"/>
              <a:ext cx="1653480" cy="20664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1F45AA7-A1C1-49CD-B6A4-4B87EA228F9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230566" y="1990123"/>
                <a:ext cx="1689112" cy="42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ED45B21-B27F-4F8D-829E-92B3A5CBA112}"/>
              </a:ext>
            </a:extLst>
          </p:cNvPr>
          <p:cNvGrpSpPr/>
          <p:nvPr/>
        </p:nvGrpSpPr>
        <p:grpSpPr>
          <a:xfrm>
            <a:off x="5503802" y="2531923"/>
            <a:ext cx="1115280" cy="408240"/>
            <a:chOff x="5503802" y="2531923"/>
            <a:chExt cx="1115280" cy="408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A50ECB7-D972-48A0-85E3-8CAD4B5176FC}"/>
                    </a:ext>
                  </a:extLst>
                </p14:cNvPr>
                <p14:cNvContentPartPr/>
                <p14:nvPr/>
              </p14:nvContentPartPr>
              <p14:xfrm>
                <a:off x="5503802" y="2571163"/>
                <a:ext cx="318240" cy="3373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A50ECB7-D972-48A0-85E3-8CAD4B5176F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485802" y="2463163"/>
                  <a:ext cx="35388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AE3DC61-6824-4EB6-A829-0BE682CA68B9}"/>
                    </a:ext>
                  </a:extLst>
                </p14:cNvPr>
                <p14:cNvContentPartPr/>
                <p14:nvPr/>
              </p14:nvContentPartPr>
              <p14:xfrm>
                <a:off x="5924642" y="2690683"/>
                <a:ext cx="247680" cy="240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AE3DC61-6824-4EB6-A829-0BE682CA68B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06642" y="2582683"/>
                  <a:ext cx="2833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46B28FF-3820-44EF-BC56-ECBECEA8E352}"/>
                    </a:ext>
                  </a:extLst>
                </p14:cNvPr>
                <p14:cNvContentPartPr/>
                <p14:nvPr/>
              </p14:nvContentPartPr>
              <p14:xfrm>
                <a:off x="6029402" y="2777443"/>
                <a:ext cx="187920" cy="56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46B28FF-3820-44EF-BC56-ECBECEA8E35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11402" y="2669443"/>
                  <a:ext cx="223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7658EEF-C002-4549-9940-26F11C84EEF5}"/>
                    </a:ext>
                  </a:extLst>
                </p14:cNvPr>
                <p14:cNvContentPartPr/>
                <p14:nvPr/>
              </p14:nvContentPartPr>
              <p14:xfrm>
                <a:off x="6331802" y="2651443"/>
                <a:ext cx="156240" cy="71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7658EEF-C002-4549-9940-26F11C84EEF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13760" y="2543443"/>
                  <a:ext cx="191962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962131C-2F21-44C1-AB07-276DC07D785C}"/>
                    </a:ext>
                  </a:extLst>
                </p14:cNvPr>
                <p14:cNvContentPartPr/>
                <p14:nvPr/>
              </p14:nvContentPartPr>
              <p14:xfrm>
                <a:off x="6378602" y="2531923"/>
                <a:ext cx="240480" cy="408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962131C-2F21-44C1-AB07-276DC07D785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60602" y="2423923"/>
                  <a:ext cx="276120" cy="62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9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C148216-2729-4353-96CD-3A8672A60BCF}"/>
                  </a:ext>
                </a:extLst>
              </p14:cNvPr>
              <p14:cNvContentPartPr/>
              <p14:nvPr/>
            </p14:nvContentPartPr>
            <p14:xfrm>
              <a:off x="4603082" y="2821723"/>
              <a:ext cx="552240" cy="1893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C148216-2729-4353-96CD-3A8672A60BC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585082" y="2713723"/>
                <a:ext cx="58788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9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270BBB9-D918-4807-83EC-197989E53972}"/>
                  </a:ext>
                </a:extLst>
              </p14:cNvPr>
              <p14:cNvContentPartPr/>
              <p14:nvPr/>
            </p14:nvContentPartPr>
            <p14:xfrm>
              <a:off x="8134682" y="2198923"/>
              <a:ext cx="1225080" cy="15516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270BBB9-D918-4807-83EC-197989E5397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116682" y="2090923"/>
                <a:ext cx="1260720" cy="37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84D11AF-6204-40D6-985C-0FDED8673A56}"/>
              </a:ext>
            </a:extLst>
          </p:cNvPr>
          <p:cNvGrpSpPr/>
          <p:nvPr/>
        </p:nvGrpSpPr>
        <p:grpSpPr>
          <a:xfrm>
            <a:off x="8218202" y="2668003"/>
            <a:ext cx="3830760" cy="3278520"/>
            <a:chOff x="8218202" y="2668003"/>
            <a:chExt cx="3830760" cy="32785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C7061DF-1C83-494A-8C8F-69D58BC9BB78}"/>
                    </a:ext>
                  </a:extLst>
                </p14:cNvPr>
                <p14:cNvContentPartPr/>
                <p14:nvPr/>
              </p14:nvContentPartPr>
              <p14:xfrm>
                <a:off x="8218202" y="2720563"/>
                <a:ext cx="225000" cy="2350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C7061DF-1C83-494A-8C8F-69D58BC9BB7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200173" y="2612563"/>
                  <a:ext cx="260697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9B78933-B28C-496D-8D7E-371589928CFB}"/>
                    </a:ext>
                  </a:extLst>
                </p14:cNvPr>
                <p14:cNvContentPartPr/>
                <p14:nvPr/>
              </p14:nvContentPartPr>
              <p14:xfrm>
                <a:off x="8479202" y="2817043"/>
                <a:ext cx="108000" cy="192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9B78933-B28C-496D-8D7E-371589928CF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61202" y="2708840"/>
                  <a:ext cx="143640" cy="408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97BA9BC-3A52-4F3A-8BD7-636B48271A80}"/>
                    </a:ext>
                  </a:extLst>
                </p14:cNvPr>
                <p14:cNvContentPartPr/>
                <p14:nvPr/>
              </p14:nvContentPartPr>
              <p14:xfrm>
                <a:off x="8619962" y="2731003"/>
                <a:ext cx="242640" cy="2923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97BA9BC-3A52-4F3A-8BD7-636B48271A8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01962" y="2623003"/>
                  <a:ext cx="2782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D97FA66-4AB5-4360-B517-EB171EE26B70}"/>
                    </a:ext>
                  </a:extLst>
                </p14:cNvPr>
                <p14:cNvContentPartPr/>
                <p14:nvPr/>
              </p14:nvContentPartPr>
              <p14:xfrm>
                <a:off x="8749562" y="2863123"/>
                <a:ext cx="259200" cy="69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D97FA66-4AB5-4360-B517-EB171EE26B7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31562" y="2755123"/>
                  <a:ext cx="2948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C474B91-1C02-40E7-9DD9-7CF5CDEA4F69}"/>
                    </a:ext>
                  </a:extLst>
                </p14:cNvPr>
                <p14:cNvContentPartPr/>
                <p14:nvPr/>
              </p14:nvContentPartPr>
              <p14:xfrm>
                <a:off x="9226922" y="2868163"/>
                <a:ext cx="167760" cy="147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C474B91-1C02-40E7-9DD9-7CF5CDEA4F6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08922" y="2760163"/>
                  <a:ext cx="2034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F58E4C3-E727-4653-9E35-692B7D9A80B4}"/>
                    </a:ext>
                  </a:extLst>
                </p14:cNvPr>
                <p14:cNvContentPartPr/>
                <p14:nvPr/>
              </p14:nvContentPartPr>
              <p14:xfrm>
                <a:off x="9463442" y="2668003"/>
                <a:ext cx="125280" cy="3445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F58E4C3-E727-4653-9E35-692B7D9A80B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445442" y="2560116"/>
                  <a:ext cx="160920" cy="559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27B2F63-6C9F-4C6D-B06C-2E6918EB4FB4}"/>
                    </a:ext>
                  </a:extLst>
                </p14:cNvPr>
                <p14:cNvContentPartPr/>
                <p14:nvPr/>
              </p14:nvContentPartPr>
              <p14:xfrm>
                <a:off x="9584402" y="2729203"/>
                <a:ext cx="1618920" cy="447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27B2F63-6C9F-4C6D-B06C-2E6918EB4FB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66402" y="2621203"/>
                  <a:ext cx="165456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765B383-5EDD-4CFB-BAD4-9AFBEE8C9820}"/>
                    </a:ext>
                  </a:extLst>
                </p14:cNvPr>
                <p14:cNvContentPartPr/>
                <p14:nvPr/>
              </p14:nvContentPartPr>
              <p14:xfrm>
                <a:off x="8498642" y="3297283"/>
                <a:ext cx="883440" cy="4215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765B383-5EDD-4CFB-BAD4-9AFBEE8C982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80635" y="3189283"/>
                  <a:ext cx="919095" cy="6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2175D01-4362-4D35-9008-B4D7C9592278}"/>
                    </a:ext>
                  </a:extLst>
                </p14:cNvPr>
                <p14:cNvContentPartPr/>
                <p14:nvPr/>
              </p14:nvContentPartPr>
              <p14:xfrm>
                <a:off x="9592682" y="3338683"/>
                <a:ext cx="56160" cy="302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2175D01-4362-4D35-9008-B4D7C959227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74797" y="3230554"/>
                  <a:ext cx="91573" cy="518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D36969F-ABA1-4337-945C-18C0191DCC9B}"/>
                    </a:ext>
                  </a:extLst>
                </p14:cNvPr>
                <p14:cNvContentPartPr/>
                <p14:nvPr/>
              </p14:nvContentPartPr>
              <p14:xfrm>
                <a:off x="9745322" y="3402763"/>
                <a:ext cx="45720" cy="2397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D36969F-ABA1-4337-945C-18C0191DCC9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727322" y="3294925"/>
                  <a:ext cx="81360" cy="455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0EBAA64-5B12-4AAB-A187-2C9E7CC5784D}"/>
                    </a:ext>
                  </a:extLst>
                </p14:cNvPr>
                <p14:cNvContentPartPr/>
                <p14:nvPr/>
              </p14:nvContentPartPr>
              <p14:xfrm>
                <a:off x="9626162" y="3442363"/>
                <a:ext cx="501840" cy="2228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0EBAA64-5B12-4AAB-A187-2C9E7CC5784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08162" y="3334188"/>
                  <a:ext cx="537480" cy="438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DD5CA8F-EC2C-45E3-BFD3-15E9B90CFC38}"/>
                    </a:ext>
                  </a:extLst>
                </p14:cNvPr>
                <p14:cNvContentPartPr/>
                <p14:nvPr/>
              </p14:nvContentPartPr>
              <p14:xfrm>
                <a:off x="10365602" y="3384763"/>
                <a:ext cx="230400" cy="3214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DD5CA8F-EC2C-45E3-BFD3-15E9B90CFC3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347602" y="3276763"/>
                  <a:ext cx="26604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422A592-21DC-4FF8-A9FA-6197004B3E1D}"/>
                    </a:ext>
                  </a:extLst>
                </p14:cNvPr>
                <p14:cNvContentPartPr/>
                <p14:nvPr/>
              </p14:nvContentPartPr>
              <p14:xfrm>
                <a:off x="10655762" y="3403483"/>
                <a:ext cx="207360" cy="320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422A592-21DC-4FF8-A9FA-6197004B3E1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637762" y="3295604"/>
                  <a:ext cx="243000" cy="536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9518341-1E48-4EAD-A979-E4F1C8CA993C}"/>
                    </a:ext>
                  </a:extLst>
                </p14:cNvPr>
                <p14:cNvContentPartPr/>
                <p14:nvPr/>
              </p14:nvContentPartPr>
              <p14:xfrm>
                <a:off x="10965722" y="3411763"/>
                <a:ext cx="283320" cy="350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9518341-1E48-4EAD-A979-E4F1C8CA993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47722" y="3303763"/>
                  <a:ext cx="31896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C7C4EF4-A22B-4EEB-98B1-4ED2ABF9462B}"/>
                    </a:ext>
                  </a:extLst>
                </p14:cNvPr>
                <p14:cNvContentPartPr/>
                <p14:nvPr/>
              </p14:nvContentPartPr>
              <p14:xfrm>
                <a:off x="8852882" y="3867163"/>
                <a:ext cx="123840" cy="358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C7C4EF4-A22B-4EEB-98B1-4ED2ABF9462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34882" y="3759054"/>
                  <a:ext cx="159480" cy="574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55F256A-EA11-4593-A056-6389FD858FDE}"/>
                    </a:ext>
                  </a:extLst>
                </p14:cNvPr>
                <p14:cNvContentPartPr/>
                <p14:nvPr/>
              </p14:nvContentPartPr>
              <p14:xfrm>
                <a:off x="8987522" y="3984883"/>
                <a:ext cx="179640" cy="226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55F256A-EA11-4593-A056-6389FD858FD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69522" y="3877054"/>
                  <a:ext cx="215280" cy="442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0342A42-61FC-4CA6-9648-7110C28B71B3}"/>
                    </a:ext>
                  </a:extLst>
                </p14:cNvPr>
                <p14:cNvContentPartPr/>
                <p14:nvPr/>
              </p14:nvContentPartPr>
              <p14:xfrm>
                <a:off x="9093722" y="4112323"/>
                <a:ext cx="290160" cy="1202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0342A42-61FC-4CA6-9648-7110C28B71B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75722" y="4004323"/>
                  <a:ext cx="3258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6805924-448D-4BF1-AAA3-C60B84A60091}"/>
                    </a:ext>
                  </a:extLst>
                </p14:cNvPr>
                <p14:cNvContentPartPr/>
                <p14:nvPr/>
              </p14:nvContentPartPr>
              <p14:xfrm>
                <a:off x="9609602" y="3973723"/>
                <a:ext cx="657000" cy="2908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6805924-448D-4BF1-AAA3-C60B84A6009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91602" y="3865723"/>
                  <a:ext cx="69264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417999C-1D5B-46B6-A1FC-ED93552E886F}"/>
                    </a:ext>
                  </a:extLst>
                </p14:cNvPr>
                <p14:cNvContentPartPr/>
                <p14:nvPr/>
              </p14:nvContentPartPr>
              <p14:xfrm>
                <a:off x="10481882" y="4020523"/>
                <a:ext cx="1472760" cy="457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417999C-1D5B-46B6-A1FC-ED93552E886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63886" y="3912523"/>
                  <a:ext cx="1508391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5E2DAB8-8BC0-4FBF-B643-A37BAC9AAB6E}"/>
                    </a:ext>
                  </a:extLst>
                </p14:cNvPr>
                <p14:cNvContentPartPr/>
                <p14:nvPr/>
              </p14:nvContentPartPr>
              <p14:xfrm>
                <a:off x="8828762" y="4432723"/>
                <a:ext cx="258840" cy="3931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5E2DAB8-8BC0-4FBF-B643-A37BAC9AAB6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10762" y="4324723"/>
                  <a:ext cx="29448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338FAFE-AE53-414C-9D36-3688B75D2CDA}"/>
                    </a:ext>
                  </a:extLst>
                </p14:cNvPr>
                <p14:cNvContentPartPr/>
                <p14:nvPr/>
              </p14:nvContentPartPr>
              <p14:xfrm>
                <a:off x="9118922" y="4606243"/>
                <a:ext cx="29880" cy="1900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338FAFE-AE53-414C-9D36-3688B75D2CD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100922" y="4498038"/>
                  <a:ext cx="65520" cy="406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452CEC9-7D47-4DDC-8998-B105AC8A7F98}"/>
                    </a:ext>
                  </a:extLst>
                </p14:cNvPr>
                <p14:cNvContentPartPr/>
                <p14:nvPr/>
              </p14:nvContentPartPr>
              <p14:xfrm>
                <a:off x="9258242" y="4567003"/>
                <a:ext cx="30960" cy="206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452CEC9-7D47-4DDC-8998-B105AC8A7F9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40242" y="4459191"/>
                  <a:ext cx="66600" cy="4219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0ADC4DB-10AB-418A-96ED-FF0AC91E575B}"/>
                    </a:ext>
                  </a:extLst>
                </p14:cNvPr>
                <p14:cNvContentPartPr/>
                <p14:nvPr/>
              </p14:nvContentPartPr>
              <p14:xfrm>
                <a:off x="9111362" y="4667803"/>
                <a:ext cx="408600" cy="1587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0ADC4DB-10AB-418A-96ED-FF0AC91E575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093362" y="4559558"/>
                  <a:ext cx="444240" cy="374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65E472D-3F9A-4165-BE8D-460DA1577F88}"/>
                    </a:ext>
                  </a:extLst>
                </p14:cNvPr>
                <p14:cNvContentPartPr/>
                <p14:nvPr/>
              </p14:nvContentPartPr>
              <p14:xfrm>
                <a:off x="9538682" y="4521643"/>
                <a:ext cx="109800" cy="31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65E472D-3F9A-4165-BE8D-460DA1577F8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20682" y="4413643"/>
                  <a:ext cx="145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3C73022-B9F5-4F01-9C12-9E80CEEA6EE7}"/>
                    </a:ext>
                  </a:extLst>
                </p14:cNvPr>
                <p14:cNvContentPartPr/>
                <p14:nvPr/>
              </p14:nvContentPartPr>
              <p14:xfrm>
                <a:off x="9454802" y="4477363"/>
                <a:ext cx="258480" cy="3639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3C73022-B9F5-4F01-9C12-9E80CEEA6EE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436802" y="4369363"/>
                  <a:ext cx="29412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DDF1F09-59B2-45B0-94DA-61A0B036792C}"/>
                    </a:ext>
                  </a:extLst>
                </p14:cNvPr>
                <p14:cNvContentPartPr/>
                <p14:nvPr/>
              </p14:nvContentPartPr>
              <p14:xfrm>
                <a:off x="10036922" y="4586083"/>
                <a:ext cx="1005120" cy="2980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DDF1F09-59B2-45B0-94DA-61A0B036792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018922" y="4478213"/>
                  <a:ext cx="1040760" cy="513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2772FBD-9B48-40BD-A3CC-9E775BAAD2FA}"/>
                    </a:ext>
                  </a:extLst>
                </p14:cNvPr>
                <p14:cNvContentPartPr/>
                <p14:nvPr/>
              </p14:nvContentPartPr>
              <p14:xfrm>
                <a:off x="11190002" y="4632883"/>
                <a:ext cx="639720" cy="235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2772FBD-9B48-40BD-A3CC-9E775BAAD2F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172012" y="4524718"/>
                  <a:ext cx="675340" cy="451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4EBA55F-F40B-483F-A126-1C64C34FF2B1}"/>
                    </a:ext>
                  </a:extLst>
                </p14:cNvPr>
                <p14:cNvContentPartPr/>
                <p14:nvPr/>
              </p14:nvContentPartPr>
              <p14:xfrm>
                <a:off x="11870762" y="4738723"/>
                <a:ext cx="178200" cy="363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4EBA55F-F40B-483F-A126-1C64C34FF2B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852762" y="4630723"/>
                  <a:ext cx="213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5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C502B47-947D-4E2B-B10B-5664A5005B4D}"/>
                    </a:ext>
                  </a:extLst>
                </p14:cNvPr>
                <p14:cNvContentPartPr/>
                <p14:nvPr/>
              </p14:nvContentPartPr>
              <p14:xfrm>
                <a:off x="8922002" y="5133643"/>
                <a:ext cx="542880" cy="208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C502B47-947D-4E2B-B10B-5664A5005B4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904002" y="5025643"/>
                  <a:ext cx="5785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5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43F5D7C-D23B-4569-980D-36492724A008}"/>
                    </a:ext>
                  </a:extLst>
                </p14:cNvPr>
                <p14:cNvContentPartPr/>
                <p14:nvPr/>
              </p14:nvContentPartPr>
              <p14:xfrm>
                <a:off x="9596282" y="5048323"/>
                <a:ext cx="1092240" cy="262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43F5D7C-D23B-4569-980D-36492724A00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578282" y="4940323"/>
                  <a:ext cx="112788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7AB1C07-C3B1-4534-9FDA-F821C0EAB301}"/>
                    </a:ext>
                  </a:extLst>
                </p14:cNvPr>
                <p14:cNvContentPartPr/>
                <p14:nvPr/>
              </p14:nvContentPartPr>
              <p14:xfrm>
                <a:off x="10859882" y="5126443"/>
                <a:ext cx="1080000" cy="2872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7AB1C07-C3B1-4534-9FDA-F821C0EAB30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841888" y="5018443"/>
                  <a:ext cx="1115628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433051D-6D64-47C6-8783-AFFF9B9B9D93}"/>
                    </a:ext>
                  </a:extLst>
                </p14:cNvPr>
                <p14:cNvContentPartPr/>
                <p14:nvPr/>
              </p14:nvContentPartPr>
              <p14:xfrm>
                <a:off x="11595362" y="5136883"/>
                <a:ext cx="69120" cy="79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433051D-6D64-47C6-8783-AFFF9B9B9D9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577362" y="5028883"/>
                  <a:ext cx="104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8D41B63-AD22-4BE1-B1D3-4A87876C6206}"/>
                    </a:ext>
                  </a:extLst>
                </p14:cNvPr>
                <p14:cNvContentPartPr/>
                <p14:nvPr/>
              </p14:nvContentPartPr>
              <p14:xfrm>
                <a:off x="11186402" y="5134723"/>
                <a:ext cx="188640" cy="50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8D41B63-AD22-4BE1-B1D3-4A87876C620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168402" y="5026723"/>
                  <a:ext cx="224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DCAE117-12BF-4D9E-A3EF-222AB0A70F9A}"/>
                    </a:ext>
                  </a:extLst>
                </p14:cNvPr>
                <p14:cNvContentPartPr/>
                <p14:nvPr/>
              </p14:nvContentPartPr>
              <p14:xfrm>
                <a:off x="9210002" y="5552683"/>
                <a:ext cx="106560" cy="288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DCAE117-12BF-4D9E-A3EF-222AB0A70F9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92002" y="5444683"/>
                  <a:ext cx="14220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E240589-EED3-408D-B88D-B7DAA1B65634}"/>
                    </a:ext>
                  </a:extLst>
                </p14:cNvPr>
                <p14:cNvContentPartPr/>
                <p14:nvPr/>
              </p14:nvContentPartPr>
              <p14:xfrm>
                <a:off x="9336362" y="5677963"/>
                <a:ext cx="384480" cy="1620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E240589-EED3-408D-B88D-B7DAA1B6563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318362" y="5569963"/>
                  <a:ext cx="4201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87DC013-B150-4347-B4CF-8EB9794A7F21}"/>
                    </a:ext>
                  </a:extLst>
                </p14:cNvPr>
                <p14:cNvContentPartPr/>
                <p14:nvPr/>
              </p14:nvContentPartPr>
              <p14:xfrm>
                <a:off x="9978602" y="5557003"/>
                <a:ext cx="933480" cy="3895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87DC013-B150-4347-B4CF-8EB9794A7F2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60602" y="5449003"/>
                  <a:ext cx="96912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986AC98-0BE0-44C7-9CEF-C125BC1B7A52}"/>
                    </a:ext>
                  </a:extLst>
                </p14:cNvPr>
                <p14:cNvContentPartPr/>
                <p14:nvPr/>
              </p14:nvContentPartPr>
              <p14:xfrm>
                <a:off x="10937282" y="5739883"/>
                <a:ext cx="79200" cy="50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986AC98-0BE0-44C7-9CEF-C125BC1B7A5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19282" y="5631112"/>
                  <a:ext cx="114840" cy="267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8036591-0090-4937-BC47-7ECB8AAAB8A1}"/>
                    </a:ext>
                  </a:extLst>
                </p14:cNvPr>
                <p14:cNvContentPartPr/>
                <p14:nvPr/>
              </p14:nvContentPartPr>
              <p14:xfrm>
                <a:off x="10324562" y="5658163"/>
                <a:ext cx="211680" cy="187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8036591-0090-4937-BC47-7ECB8AAAB8A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06562" y="5548045"/>
                  <a:ext cx="247320" cy="2385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C32E338-8ADD-4744-8E05-B1B07093A985}"/>
              </a:ext>
            </a:extLst>
          </p:cNvPr>
          <p:cNvGrpSpPr/>
          <p:nvPr/>
        </p:nvGrpSpPr>
        <p:grpSpPr>
          <a:xfrm>
            <a:off x="5152802" y="257083"/>
            <a:ext cx="6100200" cy="1953000"/>
            <a:chOff x="5152802" y="257083"/>
            <a:chExt cx="6100200" cy="19530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7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17F7ED9-6597-48F8-BBA2-154691078735}"/>
                    </a:ext>
                  </a:extLst>
                </p14:cNvPr>
                <p14:cNvContentPartPr/>
                <p14:nvPr/>
              </p14:nvContentPartPr>
              <p14:xfrm>
                <a:off x="5152802" y="1059523"/>
                <a:ext cx="374400" cy="82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17F7ED9-6597-48F8-BBA2-15469107873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134802" y="951995"/>
                  <a:ext cx="410040" cy="2967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7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28ACED4-FA49-4016-9663-4A7E30F03E89}"/>
                    </a:ext>
                  </a:extLst>
                </p14:cNvPr>
                <p14:cNvContentPartPr/>
                <p14:nvPr/>
              </p14:nvContentPartPr>
              <p14:xfrm>
                <a:off x="5204642" y="1175443"/>
                <a:ext cx="364680" cy="37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28ACED4-FA49-4016-9663-4A7E30F03E8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86642" y="1067443"/>
                  <a:ext cx="400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7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062F1EA-CECF-4FB0-A7D6-16B9949C8F4F}"/>
                    </a:ext>
                  </a:extLst>
                </p14:cNvPr>
                <p14:cNvContentPartPr/>
                <p14:nvPr/>
              </p14:nvContentPartPr>
              <p14:xfrm>
                <a:off x="5193122" y="1183363"/>
                <a:ext cx="37080" cy="28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062F1EA-CECF-4FB0-A7D6-16B9949C8F4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75122" y="1073996"/>
                  <a:ext cx="72720" cy="2471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7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64CB89E-2F43-466E-AB52-C1DC1123A378}"/>
                    </a:ext>
                  </a:extLst>
                </p14:cNvPr>
                <p14:cNvContentPartPr/>
                <p14:nvPr/>
              </p14:nvContentPartPr>
              <p14:xfrm>
                <a:off x="5238842" y="1221883"/>
                <a:ext cx="204480" cy="22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64CB89E-2F43-466E-AB52-C1DC1123A37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220842" y="1113883"/>
                  <a:ext cx="240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F5934B2-A765-4B58-8269-FD1273C459B3}"/>
                    </a:ext>
                  </a:extLst>
                </p14:cNvPr>
                <p14:cNvContentPartPr/>
                <p14:nvPr/>
              </p14:nvContentPartPr>
              <p14:xfrm>
                <a:off x="6091682" y="958003"/>
                <a:ext cx="102960" cy="286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F5934B2-A765-4B58-8269-FD1273C459B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73745" y="850003"/>
                  <a:ext cx="138476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8250187-9382-4D0D-B75D-18813D3368F7}"/>
                    </a:ext>
                  </a:extLst>
                </p14:cNvPr>
                <p14:cNvContentPartPr/>
                <p14:nvPr/>
              </p14:nvContentPartPr>
              <p14:xfrm>
                <a:off x="6180962" y="979603"/>
                <a:ext cx="140760" cy="219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8250187-9382-4D0D-B75D-18813D3368F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162916" y="871603"/>
                  <a:ext cx="176491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EE08BF8-D1B1-41C4-8BF0-E6466CAB1139}"/>
                    </a:ext>
                  </a:extLst>
                </p14:cNvPr>
                <p14:cNvContentPartPr/>
                <p14:nvPr/>
              </p14:nvContentPartPr>
              <p14:xfrm>
                <a:off x="6357722" y="1087243"/>
                <a:ext cx="177480" cy="178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EE08BF8-D1B1-41C4-8BF0-E6466CAB113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39722" y="979024"/>
                  <a:ext cx="213120" cy="394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5032F39-19CA-49E0-A9AF-88004A02D466}"/>
                    </a:ext>
                  </a:extLst>
                </p14:cNvPr>
                <p14:cNvContentPartPr/>
                <p14:nvPr/>
              </p14:nvContentPartPr>
              <p14:xfrm>
                <a:off x="6567602" y="1098043"/>
                <a:ext cx="184320" cy="95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5032F39-19CA-49E0-A9AF-88004A02D46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549637" y="990043"/>
                  <a:ext cx="219891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5F8BDEA-158E-42A1-85D1-AC0D2E937D74}"/>
                    </a:ext>
                  </a:extLst>
                </p14:cNvPr>
                <p14:cNvContentPartPr/>
                <p14:nvPr/>
              </p14:nvContentPartPr>
              <p14:xfrm>
                <a:off x="6848762" y="1024243"/>
                <a:ext cx="147240" cy="45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5F8BDEA-158E-42A1-85D1-AC0D2E937D7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830762" y="915386"/>
                  <a:ext cx="182880" cy="2630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9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F741B76-851B-41D6-A67C-C99A32D80B65}"/>
                    </a:ext>
                  </a:extLst>
                </p14:cNvPr>
                <p14:cNvContentPartPr/>
                <p14:nvPr/>
              </p14:nvContentPartPr>
              <p14:xfrm>
                <a:off x="6908522" y="983923"/>
                <a:ext cx="54360" cy="178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F741B76-851B-41D6-A67C-C99A32D80B6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90522" y="875923"/>
                  <a:ext cx="900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9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D9A7C72-C7E9-496C-9883-E3E763FA6F04}"/>
                    </a:ext>
                  </a:extLst>
                </p14:cNvPr>
                <p14:cNvContentPartPr/>
                <p14:nvPr/>
              </p14:nvContentPartPr>
              <p14:xfrm>
                <a:off x="7209482" y="1184083"/>
                <a:ext cx="236160" cy="23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D9A7C72-C7E9-496C-9883-E3E763FA6F0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91482" y="1076083"/>
                  <a:ext cx="271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912AC44-4BA9-4848-B379-1A54FF757518}"/>
                    </a:ext>
                  </a:extLst>
                </p14:cNvPr>
                <p14:cNvContentPartPr/>
                <p14:nvPr/>
              </p14:nvContentPartPr>
              <p14:xfrm>
                <a:off x="7290122" y="1096963"/>
                <a:ext cx="73800" cy="180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912AC44-4BA9-4848-B379-1A54FF75751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72122" y="988963"/>
                  <a:ext cx="1094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81A92C9-B8AD-4507-B85B-878334D5C0B7}"/>
                    </a:ext>
                  </a:extLst>
                </p14:cNvPr>
                <p14:cNvContentPartPr/>
                <p14:nvPr/>
              </p14:nvContentPartPr>
              <p14:xfrm>
                <a:off x="7623122" y="1095883"/>
                <a:ext cx="44640" cy="228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81A92C9-B8AD-4507-B85B-878334D5C0B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05266" y="988053"/>
                  <a:ext cx="79995" cy="44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9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BC8E31D-263F-4740-AE49-0BA2EBFF136B}"/>
                    </a:ext>
                  </a:extLst>
                </p14:cNvPr>
                <p14:cNvContentPartPr/>
                <p14:nvPr/>
              </p14:nvContentPartPr>
              <p14:xfrm>
                <a:off x="7747682" y="1117843"/>
                <a:ext cx="58320" cy="190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BC8E31D-263F-4740-AE49-0BA2EBFF136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729682" y="1009843"/>
                  <a:ext cx="939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D2B13E5-B4E5-4C76-9B0F-80B6E7C83783}"/>
                    </a:ext>
                  </a:extLst>
                </p14:cNvPr>
                <p14:cNvContentPartPr/>
                <p14:nvPr/>
              </p14:nvContentPartPr>
              <p14:xfrm>
                <a:off x="7675682" y="1148083"/>
                <a:ext cx="371880" cy="166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D2B13E5-B4E5-4C76-9B0F-80B6E7C8378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657682" y="1040083"/>
                  <a:ext cx="4075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75BA27D-AC88-43CB-A2E6-5AA40244893D}"/>
                    </a:ext>
                  </a:extLst>
                </p14:cNvPr>
                <p14:cNvContentPartPr/>
                <p14:nvPr/>
              </p14:nvContentPartPr>
              <p14:xfrm>
                <a:off x="8039282" y="1019563"/>
                <a:ext cx="191160" cy="48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75BA27D-AC88-43CB-A2E6-5AA40244893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021282" y="911563"/>
                  <a:ext cx="2268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405725C-D4F8-4450-AB84-DFC7CA24DEFB}"/>
                    </a:ext>
                  </a:extLst>
                </p14:cNvPr>
                <p14:cNvContentPartPr/>
                <p14:nvPr/>
              </p14:nvContentPartPr>
              <p14:xfrm>
                <a:off x="5882882" y="257083"/>
                <a:ext cx="1331640" cy="11152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405725C-D4F8-4450-AB84-DFC7CA24DEF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864882" y="149083"/>
                  <a:ext cx="1367280" cy="13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DC301CB-3DE4-48CA-8C79-0AA010DE1C8A}"/>
                    </a:ext>
                  </a:extLst>
                </p14:cNvPr>
                <p14:cNvContentPartPr/>
                <p14:nvPr/>
              </p14:nvContentPartPr>
              <p14:xfrm>
                <a:off x="7580282" y="1672963"/>
                <a:ext cx="205200" cy="34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DC301CB-3DE4-48CA-8C79-0AA010DE1C8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562250" y="1563838"/>
                  <a:ext cx="240903" cy="252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2911494-DB90-4A10-8CA3-07C419C17BE7}"/>
                    </a:ext>
                  </a:extLst>
                </p14:cNvPr>
                <p14:cNvContentPartPr/>
                <p14:nvPr/>
              </p14:nvContentPartPr>
              <p14:xfrm>
                <a:off x="7590362" y="1744963"/>
                <a:ext cx="254520" cy="41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2911494-DB90-4A10-8CA3-07C419C17BE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572362" y="1636963"/>
                  <a:ext cx="290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D29D23C-117F-41A8-8DE3-CA2040790079}"/>
                    </a:ext>
                  </a:extLst>
                </p14:cNvPr>
                <p14:cNvContentPartPr/>
                <p14:nvPr/>
              </p14:nvContentPartPr>
              <p14:xfrm>
                <a:off x="8078522" y="1559203"/>
                <a:ext cx="341280" cy="3196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D29D23C-117F-41A8-8DE3-CA204079007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060522" y="1451324"/>
                  <a:ext cx="376920" cy="535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955987C-5BB9-464E-B3FE-1F21DB6A0066}"/>
                    </a:ext>
                  </a:extLst>
                </p14:cNvPr>
                <p14:cNvContentPartPr/>
                <p14:nvPr/>
              </p14:nvContentPartPr>
              <p14:xfrm>
                <a:off x="8581082" y="1702483"/>
                <a:ext cx="96480" cy="255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955987C-5BB9-464E-B3FE-1F21DB6A006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563149" y="1594483"/>
                  <a:ext cx="131988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35555E5-1D61-4A76-8E66-29D316DF401C}"/>
                    </a:ext>
                  </a:extLst>
                </p14:cNvPr>
                <p14:cNvContentPartPr/>
                <p14:nvPr/>
              </p14:nvContentPartPr>
              <p14:xfrm>
                <a:off x="8681162" y="1713643"/>
                <a:ext cx="452880" cy="2473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35555E5-1D61-4A76-8E66-29D316DF401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663162" y="1605643"/>
                  <a:ext cx="4885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7291252-364A-482D-9C29-445D8A8A7187}"/>
                    </a:ext>
                  </a:extLst>
                </p14:cNvPr>
                <p14:cNvContentPartPr/>
                <p14:nvPr/>
              </p14:nvContentPartPr>
              <p14:xfrm>
                <a:off x="9048362" y="1636603"/>
                <a:ext cx="188280" cy="22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7291252-364A-482D-9C29-445D8A8A718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030362" y="1528603"/>
                  <a:ext cx="2239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1CDC639-E3D3-4FD4-A972-0A93D202242D}"/>
                    </a:ext>
                  </a:extLst>
                </p14:cNvPr>
                <p14:cNvContentPartPr/>
                <p14:nvPr/>
              </p14:nvContentPartPr>
              <p14:xfrm>
                <a:off x="9264362" y="1542643"/>
                <a:ext cx="203040" cy="4554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1CDC639-E3D3-4FD4-A972-0A93D202242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246362" y="1434643"/>
                  <a:ext cx="23868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E043015-442C-420A-8642-B480B36E53C4}"/>
                    </a:ext>
                  </a:extLst>
                </p14:cNvPr>
                <p14:cNvContentPartPr/>
                <p14:nvPr/>
              </p14:nvContentPartPr>
              <p14:xfrm>
                <a:off x="9797882" y="1813723"/>
                <a:ext cx="231120" cy="261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E043015-442C-420A-8642-B480B36E53C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779882" y="1705723"/>
                  <a:ext cx="2667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B5B8583-6143-45DF-B6AE-5115CC9D6DB8}"/>
                    </a:ext>
                  </a:extLst>
                </p14:cNvPr>
                <p14:cNvContentPartPr/>
                <p14:nvPr/>
              </p14:nvContentPartPr>
              <p14:xfrm>
                <a:off x="10153562" y="1703563"/>
                <a:ext cx="331560" cy="376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B5B8583-6143-45DF-B6AE-5115CC9D6DB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35562" y="1595666"/>
                  <a:ext cx="367200" cy="591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C3DCF30-7352-4DD2-BB15-D3914DA42CD1}"/>
                    </a:ext>
                  </a:extLst>
                </p14:cNvPr>
                <p14:cNvContentPartPr/>
                <p14:nvPr/>
              </p14:nvContentPartPr>
              <p14:xfrm>
                <a:off x="10598522" y="1829923"/>
                <a:ext cx="192240" cy="282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C3DCF30-7352-4DD2-BB15-D3914DA42CD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580522" y="1721785"/>
                  <a:ext cx="227880" cy="4981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69BD4EC-4B9E-47CD-A2BE-E3685282B07C}"/>
                    </a:ext>
                  </a:extLst>
                </p14:cNvPr>
                <p14:cNvContentPartPr/>
                <p14:nvPr/>
              </p14:nvContentPartPr>
              <p14:xfrm>
                <a:off x="10621562" y="1983643"/>
                <a:ext cx="222480" cy="17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69BD4EC-4B9E-47CD-A2BE-E3685282B07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603562" y="1875643"/>
                  <a:ext cx="258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F6C7228-C357-438D-B065-E2A98733F02D}"/>
                    </a:ext>
                  </a:extLst>
                </p14:cNvPr>
                <p14:cNvContentPartPr/>
                <p14:nvPr/>
              </p14:nvContentPartPr>
              <p14:xfrm>
                <a:off x="10886522" y="1805803"/>
                <a:ext cx="203040" cy="19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F6C7228-C357-438D-B065-E2A98733F02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868522" y="1697803"/>
                  <a:ext cx="238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286763A-A20D-44DA-8426-C4658963217C}"/>
                    </a:ext>
                  </a:extLst>
                </p14:cNvPr>
                <p14:cNvContentPartPr/>
                <p14:nvPr/>
              </p14:nvContentPartPr>
              <p14:xfrm>
                <a:off x="10936562" y="1693483"/>
                <a:ext cx="316440" cy="5166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286763A-A20D-44DA-8426-C4658963217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918562" y="1585408"/>
                  <a:ext cx="352080" cy="732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3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366C81A-BF35-4D46-AEFC-1866070CD266}"/>
                    </a:ext>
                  </a:extLst>
                </p14:cNvPr>
                <p14:cNvContentPartPr/>
                <p14:nvPr/>
              </p14:nvContentPartPr>
              <p14:xfrm>
                <a:off x="8062322" y="1162483"/>
                <a:ext cx="1204920" cy="10339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366C81A-BF35-4D46-AEFC-1866070CD26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044322" y="1054483"/>
                  <a:ext cx="1240560" cy="124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07B718C1-4D18-4853-855F-A27DE24652D3}"/>
                  </a:ext>
                </a:extLst>
              </p14:cNvPr>
              <p14:cNvContentPartPr/>
              <p14:nvPr/>
            </p14:nvContentPartPr>
            <p14:xfrm>
              <a:off x="1904882" y="4858243"/>
              <a:ext cx="30240" cy="31284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07B718C1-4D18-4853-855F-A27DE24652D3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886882" y="4750367"/>
                <a:ext cx="65880" cy="528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DA9F42ED-B365-45FE-AF48-5FD0BAB57DD5}"/>
                  </a:ext>
                </a:extLst>
              </p14:cNvPr>
              <p14:cNvContentPartPr/>
              <p14:nvPr/>
            </p14:nvContentPartPr>
            <p14:xfrm>
              <a:off x="1849802" y="5018803"/>
              <a:ext cx="351720" cy="12600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DA9F42ED-B365-45FE-AF48-5FD0BAB57DD5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831802" y="4910803"/>
                <a:ext cx="3873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8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E6350FCA-4514-433A-8270-1711441FF2AB}"/>
                  </a:ext>
                </a:extLst>
              </p14:cNvPr>
              <p14:cNvContentPartPr/>
              <p14:nvPr/>
            </p14:nvContentPartPr>
            <p14:xfrm>
              <a:off x="2306282" y="4931323"/>
              <a:ext cx="51840" cy="21060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E6350FCA-4514-433A-8270-1711441FF2AB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288282" y="4823323"/>
                <a:ext cx="874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4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32B03D7-0163-4148-8AB2-C5B24A897365}"/>
                  </a:ext>
                </a:extLst>
              </p14:cNvPr>
              <p14:cNvContentPartPr/>
              <p14:nvPr/>
            </p14:nvContentPartPr>
            <p14:xfrm>
              <a:off x="2308082" y="4889203"/>
              <a:ext cx="541800" cy="25128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32B03D7-0163-4148-8AB2-C5B24A897365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290082" y="4781358"/>
                <a:ext cx="577440" cy="466612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5E10EEA-3F7B-4E11-B027-817D8C350E48}"/>
              </a:ext>
            </a:extLst>
          </p:cNvPr>
          <p:cNvGrpSpPr/>
          <p:nvPr/>
        </p:nvGrpSpPr>
        <p:grpSpPr>
          <a:xfrm>
            <a:off x="302522" y="3589603"/>
            <a:ext cx="4275360" cy="1051560"/>
            <a:chOff x="302522" y="3589603"/>
            <a:chExt cx="4275360" cy="10515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8A2F1C5-593C-4006-B01B-6B499E7FAABC}"/>
                    </a:ext>
                  </a:extLst>
                </p14:cNvPr>
                <p14:cNvContentPartPr/>
                <p14:nvPr/>
              </p14:nvContentPartPr>
              <p14:xfrm>
                <a:off x="302522" y="3589603"/>
                <a:ext cx="297720" cy="5144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8A2F1C5-593C-4006-B01B-6B499E7FAAB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84500" y="3481603"/>
                  <a:ext cx="333403" cy="73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66C061C-964D-461C-AC5B-E449040FB61D}"/>
                    </a:ext>
                  </a:extLst>
                </p14:cNvPr>
                <p14:cNvContentPartPr/>
                <p14:nvPr/>
              </p14:nvContentPartPr>
              <p14:xfrm>
                <a:off x="657842" y="3786523"/>
                <a:ext cx="53280" cy="2797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66C061C-964D-461C-AC5B-E449040FB61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9963" y="3678523"/>
                  <a:ext cx="88681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C448AD2-4D14-4FEE-BA86-748C0B45AF59}"/>
                    </a:ext>
                  </a:extLst>
                </p14:cNvPr>
                <p14:cNvContentPartPr/>
                <p14:nvPr/>
              </p14:nvContentPartPr>
              <p14:xfrm>
                <a:off x="768362" y="3775363"/>
                <a:ext cx="152280" cy="2926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C448AD2-4D14-4FEE-BA86-748C0B45AF5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50362" y="3667363"/>
                  <a:ext cx="18792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07B6F50-19BC-46FF-AD02-2056ED2A7EBA}"/>
                    </a:ext>
                  </a:extLst>
                </p14:cNvPr>
                <p14:cNvContentPartPr/>
                <p14:nvPr/>
              </p14:nvContentPartPr>
              <p14:xfrm>
                <a:off x="960602" y="3918643"/>
                <a:ext cx="106200" cy="2160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07B6F50-19BC-46FF-AD02-2056ED2A7EB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42602" y="3810643"/>
                  <a:ext cx="1418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5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13E7EAB-58CC-4523-BEB6-369B3FF1392B}"/>
                    </a:ext>
                  </a:extLst>
                </p14:cNvPr>
                <p14:cNvContentPartPr/>
                <p14:nvPr/>
              </p14:nvContentPartPr>
              <p14:xfrm>
                <a:off x="1203242" y="3888403"/>
                <a:ext cx="152280" cy="1357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13E7EAB-58CC-4523-BEB6-369B3FF1392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85284" y="3780403"/>
                  <a:ext cx="187836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5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157DDD7-3CF8-4395-B10B-991FFDFF946C}"/>
                    </a:ext>
                  </a:extLst>
                </p14:cNvPr>
                <p14:cNvContentPartPr/>
                <p14:nvPr/>
              </p14:nvContentPartPr>
              <p14:xfrm>
                <a:off x="1332482" y="3753043"/>
                <a:ext cx="282600" cy="3690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157DDD7-3CF8-4395-B10B-991FFDFF946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314482" y="3645043"/>
                  <a:ext cx="31824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5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8B3B183-B52F-4F14-969A-916AF80A2C9B}"/>
                    </a:ext>
                  </a:extLst>
                </p14:cNvPr>
                <p14:cNvContentPartPr/>
                <p14:nvPr/>
              </p14:nvContentPartPr>
              <p14:xfrm>
                <a:off x="1816322" y="4011883"/>
                <a:ext cx="177480" cy="2660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8B3B183-B52F-4F14-969A-916AF80A2C9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798322" y="3903883"/>
                  <a:ext cx="2131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5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AF66B4A-C674-4FC2-A902-5757C575657E}"/>
                    </a:ext>
                  </a:extLst>
                </p14:cNvPr>
                <p14:cNvContentPartPr/>
                <p14:nvPr/>
              </p14:nvContentPartPr>
              <p14:xfrm>
                <a:off x="2014322" y="4142203"/>
                <a:ext cx="100080" cy="943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AF66B4A-C674-4FC2-A902-5757C575657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996257" y="4034203"/>
                  <a:ext cx="135849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5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F349544-3064-4DB4-8364-EEAE317E3CFD}"/>
                    </a:ext>
                  </a:extLst>
                </p14:cNvPr>
                <p14:cNvContentPartPr/>
                <p14:nvPr/>
              </p14:nvContentPartPr>
              <p14:xfrm>
                <a:off x="2155802" y="4148683"/>
                <a:ext cx="111240" cy="2980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F349544-3064-4DB4-8364-EEAE317E3CF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137802" y="4040683"/>
                  <a:ext cx="14688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987FF2C-758E-4F8C-AB97-A8E8E3FBE74A}"/>
                    </a:ext>
                  </a:extLst>
                </p14:cNvPr>
                <p14:cNvContentPartPr/>
                <p14:nvPr/>
              </p14:nvContentPartPr>
              <p14:xfrm>
                <a:off x="2310242" y="3997483"/>
                <a:ext cx="65520" cy="3070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987FF2C-758E-4F8C-AB97-A8E8E3FBE74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292242" y="3889483"/>
                  <a:ext cx="10116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6335F25-11B7-4B04-8A2D-6EE2E0E50B07}"/>
                    </a:ext>
                  </a:extLst>
                </p14:cNvPr>
                <p14:cNvContentPartPr/>
                <p14:nvPr/>
              </p14:nvContentPartPr>
              <p14:xfrm>
                <a:off x="2381882" y="4159123"/>
                <a:ext cx="497520" cy="1656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6335F25-11B7-4B04-8A2D-6EE2E0E50B0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363882" y="4051123"/>
                  <a:ext cx="5331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6B531C8-01D3-410A-873E-404F1F1169DA}"/>
                    </a:ext>
                  </a:extLst>
                </p14:cNvPr>
                <p14:cNvContentPartPr/>
                <p14:nvPr/>
              </p14:nvContentPartPr>
              <p14:xfrm>
                <a:off x="1818122" y="4534603"/>
                <a:ext cx="1009800" cy="1065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6B531C8-01D3-410A-873E-404F1F1169D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800128" y="4426603"/>
                  <a:ext cx="1045427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5345C8E-2A06-4E99-AB80-28047091B5F4}"/>
                    </a:ext>
                  </a:extLst>
                </p14:cNvPr>
                <p14:cNvContentPartPr/>
                <p14:nvPr/>
              </p14:nvContentPartPr>
              <p14:xfrm>
                <a:off x="3212402" y="4126003"/>
                <a:ext cx="207720" cy="19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5345C8E-2A06-4E99-AB80-28047091B5F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194402" y="4018003"/>
                  <a:ext cx="243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D7E340B-DBBA-47CF-BF42-1DD2665800E8}"/>
                    </a:ext>
                  </a:extLst>
                </p14:cNvPr>
                <p14:cNvContentPartPr/>
                <p14:nvPr/>
              </p14:nvContentPartPr>
              <p14:xfrm>
                <a:off x="3226442" y="4182883"/>
                <a:ext cx="278280" cy="58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D7E340B-DBBA-47CF-BF42-1DD2665800E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208442" y="4074212"/>
                  <a:ext cx="313920" cy="275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7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B25AC24-E930-43F6-8435-29BCA16AEA70}"/>
                    </a:ext>
                  </a:extLst>
                </p14:cNvPr>
                <p14:cNvContentPartPr/>
                <p14:nvPr/>
              </p14:nvContentPartPr>
              <p14:xfrm>
                <a:off x="3720722" y="3903883"/>
                <a:ext cx="307080" cy="4654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B25AC24-E930-43F6-8435-29BCA16AEA7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702743" y="3795966"/>
                  <a:ext cx="342678" cy="680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7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1C1419A-0350-474E-BCE3-18CF7D56E44F}"/>
                    </a:ext>
                  </a:extLst>
                </p14:cNvPr>
                <p14:cNvContentPartPr/>
                <p14:nvPr/>
              </p14:nvContentPartPr>
              <p14:xfrm>
                <a:off x="4089722" y="4046443"/>
                <a:ext cx="172800" cy="3308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1C1419A-0350-474E-BCE3-18CF7D56E44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071684" y="3938443"/>
                  <a:ext cx="208514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7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FD57F00-C2C0-4456-A0B5-A986C44183CF}"/>
                    </a:ext>
                  </a:extLst>
                </p14:cNvPr>
                <p14:cNvContentPartPr/>
                <p14:nvPr/>
              </p14:nvContentPartPr>
              <p14:xfrm>
                <a:off x="4154882" y="4186843"/>
                <a:ext cx="173520" cy="849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FD57F00-C2C0-4456-A0B5-A986C44183C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136882" y="4078843"/>
                  <a:ext cx="2091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7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464DF40-52F5-4C6F-B752-6E143010DFED}"/>
                    </a:ext>
                  </a:extLst>
                </p14:cNvPr>
                <p14:cNvContentPartPr/>
                <p14:nvPr/>
              </p14:nvContentPartPr>
              <p14:xfrm>
                <a:off x="4342082" y="3991363"/>
                <a:ext cx="152280" cy="338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464DF40-52F5-4C6F-B752-6E143010DFE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324039" y="3883363"/>
                  <a:ext cx="188004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7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14920FD-E7C7-4F52-824F-E56CC7F6D091}"/>
                    </a:ext>
                  </a:extLst>
                </p14:cNvPr>
                <p14:cNvContentPartPr/>
                <p14:nvPr/>
              </p14:nvContentPartPr>
              <p14:xfrm>
                <a:off x="4415162" y="3942763"/>
                <a:ext cx="162720" cy="4662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14920FD-E7C7-4F52-824F-E56CC7F6D09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397162" y="3834763"/>
                  <a:ext cx="19836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ACF32D3-DADF-46CC-8FF1-43C1AB0B8F95}"/>
                    </a:ext>
                  </a:extLst>
                </p14:cNvPr>
                <p14:cNvContentPartPr/>
                <p14:nvPr/>
              </p14:nvContentPartPr>
              <p14:xfrm>
                <a:off x="3055442" y="3847723"/>
                <a:ext cx="442080" cy="183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ACF32D3-DADF-46CC-8FF1-43C1AB0B8F9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037442" y="3739934"/>
                  <a:ext cx="477720" cy="39917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C731ABB-544C-463A-A042-03A200988E74}"/>
              </a:ext>
            </a:extLst>
          </p:cNvPr>
          <p:cNvGrpSpPr/>
          <p:nvPr/>
        </p:nvGrpSpPr>
        <p:grpSpPr>
          <a:xfrm>
            <a:off x="4809002" y="4086043"/>
            <a:ext cx="1054800" cy="362520"/>
            <a:chOff x="4809002" y="4086043"/>
            <a:chExt cx="105480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781E350-B95A-48BB-AD6D-F3AC911E4F5E}"/>
                    </a:ext>
                  </a:extLst>
                </p14:cNvPr>
                <p14:cNvContentPartPr/>
                <p14:nvPr/>
              </p14:nvContentPartPr>
              <p14:xfrm>
                <a:off x="4815122" y="4307443"/>
                <a:ext cx="189000" cy="140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781E350-B95A-48BB-AD6D-F3AC911E4F5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797122" y="4289893"/>
                  <a:ext cx="224640" cy="48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C3E863C-05CD-426E-A6F4-63203A8C5248}"/>
                    </a:ext>
                  </a:extLst>
                </p14:cNvPr>
                <p14:cNvContentPartPr/>
                <p14:nvPr/>
              </p14:nvContentPartPr>
              <p14:xfrm>
                <a:off x="4809002" y="4383763"/>
                <a:ext cx="160200" cy="115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C3E863C-05CD-426E-A6F4-63203A8C524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791002" y="4365763"/>
                  <a:ext cx="195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F060FEE-D3AD-4547-B0DC-F5C2356AC58C}"/>
                    </a:ext>
                  </a:extLst>
                </p14:cNvPr>
                <p14:cNvContentPartPr/>
                <p14:nvPr/>
              </p14:nvContentPartPr>
              <p14:xfrm>
                <a:off x="4896842" y="4214203"/>
                <a:ext cx="170280" cy="2192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F060FEE-D3AD-4547-B0DC-F5C2356AC58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878842" y="4196203"/>
                  <a:ext cx="2059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B3DBDE6-A00C-4133-B976-ED366A44616D}"/>
                    </a:ext>
                  </a:extLst>
                </p14:cNvPr>
                <p14:cNvContentPartPr/>
                <p14:nvPr/>
              </p14:nvContentPartPr>
              <p14:xfrm>
                <a:off x="5243162" y="4086043"/>
                <a:ext cx="87480" cy="3322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B3DBDE6-A00C-4133-B976-ED366A44616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225162" y="4068023"/>
                  <a:ext cx="123120" cy="367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BB3D4CE-D465-4135-AC44-B7AB223DE26A}"/>
                    </a:ext>
                  </a:extLst>
                </p14:cNvPr>
                <p14:cNvContentPartPr/>
                <p14:nvPr/>
              </p14:nvContentPartPr>
              <p14:xfrm>
                <a:off x="5279162" y="4181443"/>
                <a:ext cx="178560" cy="206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BB3D4CE-D465-4135-AC44-B7AB223DE26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261162" y="4163412"/>
                  <a:ext cx="214200" cy="241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0F70B87-35AD-4069-8E56-3966B8B20EF9}"/>
                    </a:ext>
                  </a:extLst>
                </p14:cNvPr>
                <p14:cNvContentPartPr/>
                <p14:nvPr/>
              </p14:nvContentPartPr>
              <p14:xfrm>
                <a:off x="5452322" y="4314643"/>
                <a:ext cx="190800" cy="1339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0F70B87-35AD-4069-8E56-3966B8B20EF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434288" y="4296643"/>
                  <a:ext cx="226507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75A33B3-496F-473E-ACD2-C5151D195186}"/>
                    </a:ext>
                  </a:extLst>
                </p14:cNvPr>
                <p14:cNvContentPartPr/>
                <p14:nvPr/>
              </p14:nvContentPartPr>
              <p14:xfrm>
                <a:off x="5718002" y="4273243"/>
                <a:ext cx="142560" cy="363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75A33B3-496F-473E-ACD2-C5151D19518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700002" y="4255243"/>
                  <a:ext cx="178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72AB5AA-EF11-44A6-B417-78135F630A85}"/>
                    </a:ext>
                  </a:extLst>
                </p14:cNvPr>
                <p14:cNvContentPartPr/>
                <p14:nvPr/>
              </p14:nvContentPartPr>
              <p14:xfrm>
                <a:off x="5737802" y="4340923"/>
                <a:ext cx="126000" cy="180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72AB5AA-EF11-44A6-B417-78135F630A8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719853" y="4322923"/>
                  <a:ext cx="161538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A075892B-E0C3-4E65-BFA1-7B3EC26932D3}"/>
              </a:ext>
            </a:extLst>
          </p:cNvPr>
          <p:cNvGrpSpPr/>
          <p:nvPr/>
        </p:nvGrpSpPr>
        <p:grpSpPr>
          <a:xfrm>
            <a:off x="6060362" y="3717763"/>
            <a:ext cx="1927080" cy="438480"/>
            <a:chOff x="6060362" y="3717763"/>
            <a:chExt cx="1927080" cy="43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0451C5C-E0E3-4224-B466-A0E48118EA73}"/>
                    </a:ext>
                  </a:extLst>
                </p14:cNvPr>
                <p14:cNvContentPartPr/>
                <p14:nvPr/>
              </p14:nvContentPartPr>
              <p14:xfrm>
                <a:off x="6060362" y="3856723"/>
                <a:ext cx="261000" cy="2473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0451C5C-E0E3-4224-B466-A0E48118EA7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042387" y="3838749"/>
                  <a:ext cx="296591" cy="282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3964E84-CF10-46EF-A8DB-941CFFEBF97D}"/>
                    </a:ext>
                  </a:extLst>
                </p14:cNvPr>
                <p14:cNvContentPartPr/>
                <p14:nvPr/>
              </p14:nvContentPartPr>
              <p14:xfrm>
                <a:off x="6351602" y="3892723"/>
                <a:ext cx="42840" cy="2404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3964E84-CF10-46EF-A8DB-941CFFEBF97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333602" y="3874696"/>
                  <a:ext cx="78480" cy="276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185A760-1014-43A7-B884-1047E1C8536F}"/>
                    </a:ext>
                  </a:extLst>
                </p14:cNvPr>
                <p14:cNvContentPartPr/>
                <p14:nvPr/>
              </p14:nvContentPartPr>
              <p14:xfrm>
                <a:off x="6480842" y="3854563"/>
                <a:ext cx="13680" cy="2631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185A760-1014-43A7-B884-1047E1C8536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462356" y="3836563"/>
                  <a:ext cx="50283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806E557-DB0E-49E0-BA99-44519651D57C}"/>
                    </a:ext>
                  </a:extLst>
                </p14:cNvPr>
                <p14:cNvContentPartPr/>
                <p14:nvPr/>
              </p14:nvContentPartPr>
              <p14:xfrm>
                <a:off x="6399122" y="4015483"/>
                <a:ext cx="128520" cy="496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806E557-DB0E-49E0-BA99-44519651D57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381122" y="3997483"/>
                  <a:ext cx="164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475E971-8C3B-4847-9109-6979298952FB}"/>
                    </a:ext>
                  </a:extLst>
                </p14:cNvPr>
                <p14:cNvContentPartPr/>
                <p14:nvPr/>
              </p14:nvContentPartPr>
              <p14:xfrm>
                <a:off x="6588122" y="3962203"/>
                <a:ext cx="122760" cy="1940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475E971-8C3B-4847-9109-6979298952F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570122" y="3944203"/>
                  <a:ext cx="158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9C79121-0E0E-4C3C-8A9D-2CD6D1E7BE79}"/>
                    </a:ext>
                  </a:extLst>
                </p14:cNvPr>
                <p14:cNvContentPartPr/>
                <p14:nvPr/>
              </p14:nvContentPartPr>
              <p14:xfrm>
                <a:off x="6778562" y="3979123"/>
                <a:ext cx="97200" cy="1126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9C79121-0E0E-4C3C-8A9D-2CD6D1E7BE7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760562" y="3961180"/>
                  <a:ext cx="132840" cy="148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0C8229B-0A0C-4708-8F00-45B2224C983A}"/>
                    </a:ext>
                  </a:extLst>
                </p14:cNvPr>
                <p14:cNvContentPartPr/>
                <p14:nvPr/>
              </p14:nvContentPartPr>
              <p14:xfrm>
                <a:off x="6782162" y="3784723"/>
                <a:ext cx="117720" cy="424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0C8229B-0A0C-4708-8F00-45B2224C983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764162" y="3766723"/>
                  <a:ext cx="153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556720C-22C2-4D7A-B347-D7C6B16B7996}"/>
                    </a:ext>
                  </a:extLst>
                </p14:cNvPr>
                <p14:cNvContentPartPr/>
                <p14:nvPr/>
              </p14:nvContentPartPr>
              <p14:xfrm>
                <a:off x="6823922" y="3751243"/>
                <a:ext cx="46440" cy="1810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556720C-22C2-4D7A-B347-D7C6B16B799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805922" y="3733243"/>
                  <a:ext cx="82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39BF253-C64C-4B90-A22F-ED01450DE8EC}"/>
                    </a:ext>
                  </a:extLst>
                </p14:cNvPr>
                <p14:cNvContentPartPr/>
                <p14:nvPr/>
              </p14:nvContentPartPr>
              <p14:xfrm>
                <a:off x="6975842" y="3717763"/>
                <a:ext cx="190080" cy="4374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39BF253-C64C-4B90-A22F-ED01450DE8E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957842" y="3699763"/>
                  <a:ext cx="2257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800D44A-B08A-4655-85BF-4222BBD1D69A}"/>
                    </a:ext>
                  </a:extLst>
                </p14:cNvPr>
                <p14:cNvContentPartPr/>
                <p14:nvPr/>
              </p14:nvContentPartPr>
              <p14:xfrm>
                <a:off x="7258442" y="3817843"/>
                <a:ext cx="230760" cy="3042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800D44A-B08A-4655-85BF-4222BBD1D69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240470" y="3799843"/>
                  <a:ext cx="266344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D480CB5-0879-4A53-84C8-A9F06EC6A0B1}"/>
                    </a:ext>
                  </a:extLst>
                </p14:cNvPr>
                <p14:cNvContentPartPr/>
                <p14:nvPr/>
              </p14:nvContentPartPr>
              <p14:xfrm>
                <a:off x="7526282" y="3908923"/>
                <a:ext cx="148320" cy="2408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D480CB5-0879-4A53-84C8-A9F06EC6A0B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508282" y="3890923"/>
                  <a:ext cx="1839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B6C6B61-808C-4584-A11A-EE66DE7F85F0}"/>
                    </a:ext>
                  </a:extLst>
                </p14:cNvPr>
                <p14:cNvContentPartPr/>
                <p14:nvPr/>
              </p14:nvContentPartPr>
              <p14:xfrm>
                <a:off x="7551122" y="4056883"/>
                <a:ext cx="127440" cy="280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B6C6B61-808C-4584-A11A-EE66DE7F85F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533122" y="4038883"/>
                  <a:ext cx="163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FA26E28-AE43-4A80-9766-C7511CD33F3A}"/>
                    </a:ext>
                  </a:extLst>
                </p14:cNvPr>
                <p14:cNvContentPartPr/>
                <p14:nvPr/>
              </p14:nvContentPartPr>
              <p14:xfrm>
                <a:off x="7759922" y="3882283"/>
                <a:ext cx="109080" cy="266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FA26E28-AE43-4A80-9766-C7511CD33F3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741922" y="3864283"/>
                  <a:ext cx="144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A21A7FC-8F15-4B51-8BEE-1F003B5C24A4}"/>
                    </a:ext>
                  </a:extLst>
                </p14:cNvPr>
                <p14:cNvContentPartPr/>
                <p14:nvPr/>
              </p14:nvContentPartPr>
              <p14:xfrm>
                <a:off x="7792682" y="3759883"/>
                <a:ext cx="194760" cy="3898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A21A7FC-8F15-4B51-8BEE-1F003B5C24A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774682" y="3741900"/>
                  <a:ext cx="230400" cy="42548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86EFDBBF-43AA-4D5A-9294-A7DA45F3F730}"/>
                  </a:ext>
                </a:extLst>
              </p14:cNvPr>
              <p14:cNvContentPartPr/>
              <p14:nvPr/>
            </p14:nvContentPartPr>
            <p14:xfrm>
              <a:off x="6190322" y="4301323"/>
              <a:ext cx="1763280" cy="2772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86EFDBBF-43AA-4D5A-9294-A7DA45F3F730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172322" y="4283323"/>
                <a:ext cx="179892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429C212C-3DD8-4E87-89A9-5D63E3FF1980}"/>
              </a:ext>
            </a:extLst>
          </p:cNvPr>
          <p:cNvGrpSpPr/>
          <p:nvPr/>
        </p:nvGrpSpPr>
        <p:grpSpPr>
          <a:xfrm>
            <a:off x="6499922" y="4497883"/>
            <a:ext cx="1201680" cy="414720"/>
            <a:chOff x="6499922" y="4497883"/>
            <a:chExt cx="1201680" cy="41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D578392-3F2F-41DD-B21F-5F44F4ECBD70}"/>
                    </a:ext>
                  </a:extLst>
                </p14:cNvPr>
                <p14:cNvContentPartPr/>
                <p14:nvPr/>
              </p14:nvContentPartPr>
              <p14:xfrm>
                <a:off x="6499922" y="4510123"/>
                <a:ext cx="248400" cy="2995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D578392-3F2F-41DD-B21F-5F44F4ECBD7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481922" y="4492123"/>
                  <a:ext cx="2840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C913332-1DA7-4373-AE3A-829F71FE2DC0}"/>
                    </a:ext>
                  </a:extLst>
                </p14:cNvPr>
                <p14:cNvContentPartPr/>
                <p14:nvPr/>
              </p14:nvContentPartPr>
              <p14:xfrm>
                <a:off x="6877562" y="4558723"/>
                <a:ext cx="34560" cy="2574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C913332-1DA7-4373-AE3A-829F71FE2DC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859562" y="4540723"/>
                  <a:ext cx="702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9EAEFD9-1C6E-47B0-BBB4-7BBF19B411B6}"/>
                    </a:ext>
                  </a:extLst>
                </p14:cNvPr>
                <p14:cNvContentPartPr/>
                <p14:nvPr/>
              </p14:nvContentPartPr>
              <p14:xfrm>
                <a:off x="7015442" y="4549363"/>
                <a:ext cx="44640" cy="2811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9EAEFD9-1C6E-47B0-BBB4-7BBF19B411B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997442" y="4531363"/>
                  <a:ext cx="802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872FB67-75DE-451F-B51B-22C7FF415E1F}"/>
                    </a:ext>
                  </a:extLst>
                </p14:cNvPr>
                <p14:cNvContentPartPr/>
                <p14:nvPr/>
              </p14:nvContentPartPr>
              <p14:xfrm>
                <a:off x="6917882" y="4698043"/>
                <a:ext cx="199080" cy="543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872FB67-75DE-451F-B51B-22C7FF415E1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899914" y="4680043"/>
                  <a:ext cx="234656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E5AE833-F0F1-476A-93CF-F19381CF5A9A}"/>
                    </a:ext>
                  </a:extLst>
                </p14:cNvPr>
                <p14:cNvContentPartPr/>
                <p14:nvPr/>
              </p14:nvContentPartPr>
              <p14:xfrm>
                <a:off x="7210202" y="4598683"/>
                <a:ext cx="153360" cy="2318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E5AE833-F0F1-476A-93CF-F19381CF5A9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192160" y="4580711"/>
                  <a:ext cx="189084" cy="267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B1A3707-7B0E-44E6-BA7C-FACF60429D3A}"/>
                    </a:ext>
                  </a:extLst>
                </p14:cNvPr>
                <p14:cNvContentPartPr/>
                <p14:nvPr/>
              </p14:nvContentPartPr>
              <p14:xfrm>
                <a:off x="7234322" y="4670323"/>
                <a:ext cx="187920" cy="702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B1A3707-7B0E-44E6-BA7C-FACF60429D3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216287" y="4652323"/>
                  <a:ext cx="223628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B793321-984F-406B-BC9B-150AA6228515}"/>
                    </a:ext>
                  </a:extLst>
                </p14:cNvPr>
                <p14:cNvContentPartPr/>
                <p14:nvPr/>
              </p14:nvContentPartPr>
              <p14:xfrm>
                <a:off x="7489562" y="4497883"/>
                <a:ext cx="212040" cy="4147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B793321-984F-406B-BC9B-150AA622851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471562" y="4479883"/>
                  <a:ext cx="247680" cy="45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7DBBB69A-F8A6-4EA7-B70A-235DE95B1E27}"/>
              </a:ext>
            </a:extLst>
          </p:cNvPr>
          <p:cNvGrpSpPr/>
          <p:nvPr/>
        </p:nvGrpSpPr>
        <p:grpSpPr>
          <a:xfrm>
            <a:off x="258602" y="5590843"/>
            <a:ext cx="1034280" cy="445320"/>
            <a:chOff x="258602" y="5590843"/>
            <a:chExt cx="103428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70EA394-3725-4A46-88CA-EEAA3CAD7191}"/>
                    </a:ext>
                  </a:extLst>
                </p14:cNvPr>
                <p14:cNvContentPartPr/>
                <p14:nvPr/>
              </p14:nvContentPartPr>
              <p14:xfrm>
                <a:off x="258602" y="5590843"/>
                <a:ext cx="235080" cy="2185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70EA394-3725-4A46-88CA-EEAA3CAD719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40602" y="5572873"/>
                  <a:ext cx="270720" cy="254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8ED9934-EAF6-40DC-9231-3F5AE2B450D2}"/>
                    </a:ext>
                  </a:extLst>
                </p14:cNvPr>
                <p14:cNvContentPartPr/>
                <p14:nvPr/>
              </p14:nvContentPartPr>
              <p14:xfrm>
                <a:off x="541202" y="5771923"/>
                <a:ext cx="23040" cy="2563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8ED9934-EAF6-40DC-9231-3F5AE2B450D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23202" y="5753923"/>
                  <a:ext cx="586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FF9E35A-C957-4B30-A14F-F010A4F84A09}"/>
                    </a:ext>
                  </a:extLst>
                </p14:cNvPr>
                <p14:cNvContentPartPr/>
                <p14:nvPr/>
              </p14:nvContentPartPr>
              <p14:xfrm>
                <a:off x="665042" y="5821963"/>
                <a:ext cx="12600" cy="1782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FF9E35A-C957-4B30-A14F-F010A4F84A0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47042" y="5803927"/>
                  <a:ext cx="48240" cy="2139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077A707-9352-4925-96B8-0B8F044F0343}"/>
                    </a:ext>
                  </a:extLst>
                </p14:cNvPr>
                <p14:cNvContentPartPr/>
                <p14:nvPr/>
              </p14:nvContentPartPr>
              <p14:xfrm>
                <a:off x="585842" y="5910523"/>
                <a:ext cx="134640" cy="169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077A707-9352-4925-96B8-0B8F044F034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67842" y="5892132"/>
                  <a:ext cx="170280" cy="53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0097401-808B-4F28-82D5-949BEFD811E9}"/>
                    </a:ext>
                  </a:extLst>
                </p14:cNvPr>
                <p14:cNvContentPartPr/>
                <p14:nvPr/>
              </p14:nvContentPartPr>
              <p14:xfrm>
                <a:off x="817682" y="5855083"/>
                <a:ext cx="126000" cy="1810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0097401-808B-4F28-82D5-949BEFD811E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99682" y="5837083"/>
                  <a:ext cx="161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A7A237A-1A55-4764-B1AD-2FA572D5A901}"/>
                    </a:ext>
                  </a:extLst>
                </p14:cNvPr>
                <p14:cNvContentPartPr/>
                <p14:nvPr/>
              </p14:nvContentPartPr>
              <p14:xfrm>
                <a:off x="865202" y="5904043"/>
                <a:ext cx="179640" cy="298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A7A237A-1A55-4764-B1AD-2FA572D5A90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47202" y="5886257"/>
                  <a:ext cx="215280" cy="65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2AD50C0-E5B4-4633-AFCD-DFC13543396F}"/>
                    </a:ext>
                  </a:extLst>
                </p14:cNvPr>
                <p14:cNvContentPartPr/>
                <p14:nvPr/>
              </p14:nvContentPartPr>
              <p14:xfrm>
                <a:off x="1139882" y="5828803"/>
                <a:ext cx="153000" cy="932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2AD50C0-E5B4-4633-AFCD-DFC13543396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21882" y="5810872"/>
                  <a:ext cx="188640" cy="1287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AF4BD45F-1CEC-48E7-B0A1-915ADFABFFC8}"/>
              </a:ext>
            </a:extLst>
          </p:cNvPr>
          <p:cNvGrpSpPr/>
          <p:nvPr/>
        </p:nvGrpSpPr>
        <p:grpSpPr>
          <a:xfrm>
            <a:off x="4060922" y="5756443"/>
            <a:ext cx="1058400" cy="418320"/>
            <a:chOff x="4060922" y="5756443"/>
            <a:chExt cx="1058400" cy="41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12E1E71-08C8-46C9-AADB-AD097036D493}"/>
                    </a:ext>
                  </a:extLst>
                </p14:cNvPr>
                <p14:cNvContentPartPr/>
                <p14:nvPr/>
              </p14:nvContentPartPr>
              <p14:xfrm>
                <a:off x="4060922" y="5756443"/>
                <a:ext cx="193320" cy="2451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12E1E71-08C8-46C9-AADB-AD097036D49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042955" y="5738469"/>
                  <a:ext cx="228894" cy="280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BD2FBD4-5136-4652-89E1-8AA2353D55B6}"/>
                    </a:ext>
                  </a:extLst>
                </p14:cNvPr>
                <p14:cNvContentPartPr/>
                <p14:nvPr/>
              </p14:nvContentPartPr>
              <p14:xfrm>
                <a:off x="4317242" y="5939323"/>
                <a:ext cx="18720" cy="2066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BD2FBD4-5136-4652-89E1-8AA2353D55B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299242" y="5921354"/>
                  <a:ext cx="54360" cy="242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3D3D500-8CC0-46FC-8E8E-E75BD96CEBB8}"/>
                    </a:ext>
                  </a:extLst>
                </p14:cNvPr>
                <p14:cNvContentPartPr/>
                <p14:nvPr/>
              </p14:nvContentPartPr>
              <p14:xfrm>
                <a:off x="4369442" y="5943283"/>
                <a:ext cx="344880" cy="2314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3D3D500-8CC0-46FC-8E8E-E75BD96CEBB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351442" y="5925255"/>
                  <a:ext cx="380520" cy="267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5612AAF-4074-416F-9BF5-B9BD64D844FC}"/>
                    </a:ext>
                  </a:extLst>
                </p14:cNvPr>
                <p14:cNvContentPartPr/>
                <p14:nvPr/>
              </p14:nvContentPartPr>
              <p14:xfrm>
                <a:off x="4617482" y="6030043"/>
                <a:ext cx="188280" cy="806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5612AAF-4074-416F-9BF5-B9BD64D844F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599482" y="6012043"/>
                  <a:ext cx="223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DD0E662-C833-4EA7-A3CF-FB7B291E2705}"/>
                    </a:ext>
                  </a:extLst>
                </p14:cNvPr>
                <p14:cNvContentPartPr/>
                <p14:nvPr/>
              </p14:nvContentPartPr>
              <p14:xfrm>
                <a:off x="4939682" y="5870563"/>
                <a:ext cx="179640" cy="1155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DD0E662-C833-4EA7-A3CF-FB7B291E270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921682" y="5852563"/>
                  <a:ext cx="21528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024395E9-5544-447A-9F64-598B88C9D68A}"/>
              </a:ext>
            </a:extLst>
          </p:cNvPr>
          <p:cNvGrpSpPr/>
          <p:nvPr/>
        </p:nvGrpSpPr>
        <p:grpSpPr>
          <a:xfrm>
            <a:off x="5457362" y="5695963"/>
            <a:ext cx="999000" cy="396000"/>
            <a:chOff x="5457362" y="5695963"/>
            <a:chExt cx="999000" cy="39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2993B47-149A-4EA6-AAB7-3898645DEC56}"/>
                    </a:ext>
                  </a:extLst>
                </p14:cNvPr>
                <p14:cNvContentPartPr/>
                <p14:nvPr/>
              </p14:nvContentPartPr>
              <p14:xfrm>
                <a:off x="5457362" y="5776963"/>
                <a:ext cx="234000" cy="3150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2993B47-149A-4EA6-AAB7-3898645DEC5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439362" y="5758963"/>
                  <a:ext cx="2696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A4DBC57-D18E-4716-8FF8-80CE1F7C6B54}"/>
                    </a:ext>
                  </a:extLst>
                </p14:cNvPr>
                <p14:cNvContentPartPr/>
                <p14:nvPr/>
              </p14:nvContentPartPr>
              <p14:xfrm>
                <a:off x="5747522" y="5853283"/>
                <a:ext cx="203760" cy="2322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A4DBC57-D18E-4716-8FF8-80CE1F7C6B5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729522" y="5835255"/>
                  <a:ext cx="239400" cy="2678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4D6A47C-8E7C-45A4-ADB8-FBE661EB350E}"/>
                    </a:ext>
                  </a:extLst>
                </p14:cNvPr>
                <p14:cNvContentPartPr/>
                <p14:nvPr/>
              </p14:nvContentPartPr>
              <p14:xfrm>
                <a:off x="5857322" y="5944363"/>
                <a:ext cx="128520" cy="327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4D6A47C-8E7C-45A4-ADB8-FBE661EB350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839322" y="5926363"/>
                  <a:ext cx="164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BF2A35E-DBBC-4F06-9172-5804CE0FBB1C}"/>
                    </a:ext>
                  </a:extLst>
                </p14:cNvPr>
                <p14:cNvContentPartPr/>
                <p14:nvPr/>
              </p14:nvContentPartPr>
              <p14:xfrm>
                <a:off x="6011042" y="5784163"/>
                <a:ext cx="168840" cy="334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BF2A35E-DBBC-4F06-9172-5804CE0FBB1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993042" y="5766163"/>
                  <a:ext cx="204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07C4792-45F7-4EB2-BB4B-444828267473}"/>
                    </a:ext>
                  </a:extLst>
                </p14:cNvPr>
                <p14:cNvContentPartPr/>
                <p14:nvPr/>
              </p14:nvContentPartPr>
              <p14:xfrm>
                <a:off x="6249002" y="5695963"/>
                <a:ext cx="207360" cy="3891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07C4792-45F7-4EB2-BB4B-44482826747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231002" y="5677946"/>
                  <a:ext cx="243000" cy="4248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B304C985-3DC7-484D-B241-AA3EBA283404}"/>
              </a:ext>
            </a:extLst>
          </p:cNvPr>
          <p:cNvGrpSpPr/>
          <p:nvPr/>
        </p:nvGrpSpPr>
        <p:grpSpPr>
          <a:xfrm>
            <a:off x="6692162" y="5850043"/>
            <a:ext cx="187560" cy="223560"/>
            <a:chOff x="6692162" y="5850043"/>
            <a:chExt cx="18756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1EA92DC-0F02-4E00-9BB9-851C7C9F6837}"/>
                    </a:ext>
                  </a:extLst>
                </p14:cNvPr>
                <p14:cNvContentPartPr/>
                <p14:nvPr/>
              </p14:nvContentPartPr>
              <p14:xfrm>
                <a:off x="6692162" y="5905843"/>
                <a:ext cx="187560" cy="216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1EA92DC-0F02-4E00-9BB9-851C7C9F683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674196" y="5887843"/>
                  <a:ext cx="223132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3920F8D-60C0-4E4D-ADE0-564E9895CFD7}"/>
                    </a:ext>
                  </a:extLst>
                </p14:cNvPr>
                <p14:cNvContentPartPr/>
                <p14:nvPr/>
              </p14:nvContentPartPr>
              <p14:xfrm>
                <a:off x="6795482" y="5850043"/>
                <a:ext cx="69120" cy="2235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3920F8D-60C0-4E4D-ADE0-564E9895CFD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777482" y="5832043"/>
                  <a:ext cx="10476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6140CBFC-28F6-4549-9F60-4D3DAFADF22E}"/>
              </a:ext>
            </a:extLst>
          </p:cNvPr>
          <p:cNvGrpSpPr/>
          <p:nvPr/>
        </p:nvGrpSpPr>
        <p:grpSpPr>
          <a:xfrm>
            <a:off x="7123082" y="5714323"/>
            <a:ext cx="1046880" cy="466200"/>
            <a:chOff x="7123082" y="5714323"/>
            <a:chExt cx="104688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02A2AFC-2EFE-46B7-ACBD-5F76B84102A7}"/>
                    </a:ext>
                  </a:extLst>
                </p14:cNvPr>
                <p14:cNvContentPartPr/>
                <p14:nvPr/>
              </p14:nvContentPartPr>
              <p14:xfrm>
                <a:off x="7123082" y="5714323"/>
                <a:ext cx="269640" cy="3315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02A2AFC-2EFE-46B7-ACBD-5F76B84102A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105106" y="5696323"/>
                  <a:ext cx="305232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9C9633A-8D40-4C98-8A15-572B1F1B6C53}"/>
                    </a:ext>
                  </a:extLst>
                </p14:cNvPr>
                <p14:cNvContentPartPr/>
                <p14:nvPr/>
              </p14:nvContentPartPr>
              <p14:xfrm>
                <a:off x="7464722" y="5842483"/>
                <a:ext cx="30600" cy="2196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9C9633A-8D40-4C98-8A15-572B1F1B6C5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446931" y="5824483"/>
                  <a:ext cx="65826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B9535C1-5E95-4812-94A7-C25DCE601F08}"/>
                    </a:ext>
                  </a:extLst>
                </p14:cNvPr>
                <p14:cNvContentPartPr/>
                <p14:nvPr/>
              </p14:nvContentPartPr>
              <p14:xfrm>
                <a:off x="7506122" y="5836363"/>
                <a:ext cx="153000" cy="2530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B9535C1-5E95-4812-94A7-C25DCE601F0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488122" y="5818363"/>
                  <a:ext cx="1886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DF462D3-0D5A-4851-BF69-0F0AA12AFF42}"/>
                    </a:ext>
                  </a:extLst>
                </p14:cNvPr>
                <p14:cNvContentPartPr/>
                <p14:nvPr/>
              </p14:nvContentPartPr>
              <p14:xfrm>
                <a:off x="7721762" y="5886763"/>
                <a:ext cx="168840" cy="2340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DF462D3-0D5A-4851-BF69-0F0AA12AFF4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703724" y="5868763"/>
                  <a:ext cx="204556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0E5F762-9C3C-4373-B162-E0362A938B41}"/>
                    </a:ext>
                  </a:extLst>
                </p14:cNvPr>
                <p14:cNvContentPartPr/>
                <p14:nvPr/>
              </p14:nvContentPartPr>
              <p14:xfrm>
                <a:off x="7788362" y="5968483"/>
                <a:ext cx="181800" cy="676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0E5F762-9C3C-4373-B162-E0362A938B4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770362" y="5950387"/>
                  <a:ext cx="217440" cy="103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EEF2EAD-52A1-4752-ADBB-0865B91642E7}"/>
                    </a:ext>
                  </a:extLst>
                </p14:cNvPr>
                <p14:cNvContentPartPr/>
                <p14:nvPr/>
              </p14:nvContentPartPr>
              <p14:xfrm>
                <a:off x="7950002" y="5746363"/>
                <a:ext cx="219960" cy="4341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EEF2EAD-52A1-4752-ADBB-0865B91642E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932002" y="5728363"/>
                  <a:ext cx="255600" cy="46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3CBBA208-8AF3-485D-83C5-5E95A3434EC0}"/>
              </a:ext>
            </a:extLst>
          </p:cNvPr>
          <p:cNvGrpSpPr/>
          <p:nvPr/>
        </p:nvGrpSpPr>
        <p:grpSpPr>
          <a:xfrm>
            <a:off x="4297802" y="6440803"/>
            <a:ext cx="940680" cy="418680"/>
            <a:chOff x="4297802" y="6440803"/>
            <a:chExt cx="94068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8A4359C-E59A-4061-BF9F-D9AE7F6492EC}"/>
                    </a:ext>
                  </a:extLst>
                </p14:cNvPr>
                <p14:cNvContentPartPr/>
                <p14:nvPr/>
              </p14:nvContentPartPr>
              <p14:xfrm>
                <a:off x="5092322" y="6504883"/>
                <a:ext cx="146160" cy="61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8A4359C-E59A-4061-BF9F-D9AE7F6492E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074366" y="6487883"/>
                  <a:ext cx="181712" cy="39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BEF50E8-2AEE-40DC-AC03-77C2202179E5}"/>
                    </a:ext>
                  </a:extLst>
                </p14:cNvPr>
                <p14:cNvContentPartPr/>
                <p14:nvPr/>
              </p14:nvContentPartPr>
              <p14:xfrm>
                <a:off x="5096282" y="6570043"/>
                <a:ext cx="137880" cy="133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BEF50E8-2AEE-40DC-AC03-77C2202179E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078329" y="6552043"/>
                  <a:ext cx="173427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5DC3A68-87B9-4265-BB99-AC32A3089AD4}"/>
                    </a:ext>
                  </a:extLst>
                </p14:cNvPr>
                <p14:cNvContentPartPr/>
                <p14:nvPr/>
              </p14:nvContentPartPr>
              <p14:xfrm>
                <a:off x="4297802" y="6440803"/>
                <a:ext cx="149760" cy="2437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5DC3A68-87B9-4265-BB99-AC32A3089AD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279845" y="6422803"/>
                  <a:ext cx="185315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136DED0-85CF-4E31-ADA0-AE5EE116988E}"/>
                    </a:ext>
                  </a:extLst>
                </p14:cNvPr>
                <p14:cNvContentPartPr/>
                <p14:nvPr/>
              </p14:nvContentPartPr>
              <p14:xfrm>
                <a:off x="4499402" y="6606043"/>
                <a:ext cx="46440" cy="1818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136DED0-85CF-4E31-ADA0-AE5EE116988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481540" y="6588043"/>
                  <a:ext cx="81806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341B57C-51E8-4C49-BC41-D77237EB7E5F}"/>
                    </a:ext>
                  </a:extLst>
                </p14:cNvPr>
                <p14:cNvContentPartPr/>
                <p14:nvPr/>
              </p14:nvContentPartPr>
              <p14:xfrm>
                <a:off x="4586522" y="6638443"/>
                <a:ext cx="254160" cy="2210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341B57C-51E8-4C49-BC41-D77237EB7E5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568496" y="6620443"/>
                  <a:ext cx="289851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0550F7E-D205-4423-A47B-EB5A9B8208DE}"/>
                    </a:ext>
                  </a:extLst>
                </p14:cNvPr>
                <p14:cNvContentPartPr/>
                <p14:nvPr/>
              </p14:nvContentPartPr>
              <p14:xfrm>
                <a:off x="4761842" y="6743770"/>
                <a:ext cx="167400" cy="738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0550F7E-D205-4423-A47B-EB5A9B8208D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743842" y="6725770"/>
                  <a:ext cx="20304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B1A918DE-C756-4528-9970-8C63C248811F}"/>
              </a:ext>
            </a:extLst>
          </p:cNvPr>
          <p:cNvGrpSpPr/>
          <p:nvPr/>
        </p:nvGrpSpPr>
        <p:grpSpPr>
          <a:xfrm>
            <a:off x="1429682" y="5429770"/>
            <a:ext cx="2209320" cy="702873"/>
            <a:chOff x="1429682" y="5429770"/>
            <a:chExt cx="2209320" cy="70287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50F6370-2151-4A48-A81F-9A53572E18ED}"/>
                    </a:ext>
                  </a:extLst>
                </p14:cNvPr>
                <p14:cNvContentPartPr/>
                <p14:nvPr/>
              </p14:nvContentPartPr>
              <p14:xfrm>
                <a:off x="1486922" y="5703883"/>
                <a:ext cx="19080" cy="2491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50F6370-2151-4A48-A81F-9A53572E18E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468922" y="5685909"/>
                  <a:ext cx="54720" cy="284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5F03C82-F76B-4CC3-87AF-3670891CD077}"/>
                    </a:ext>
                  </a:extLst>
                </p14:cNvPr>
                <p14:cNvContentPartPr/>
                <p14:nvPr/>
              </p14:nvContentPartPr>
              <p14:xfrm>
                <a:off x="1429682" y="5850763"/>
                <a:ext cx="241200" cy="1076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5F03C82-F76B-4CC3-87AF-3670891CD07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411709" y="5832823"/>
                  <a:ext cx="276787" cy="143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D911D3C-A207-42BE-A77E-508FA945AD9D}"/>
                    </a:ext>
                  </a:extLst>
                </p14:cNvPr>
                <p14:cNvContentPartPr/>
                <p14:nvPr/>
              </p14:nvContentPartPr>
              <p14:xfrm>
                <a:off x="1715882" y="5785243"/>
                <a:ext cx="693360" cy="3474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D911D3C-A207-42BE-A77E-508FA945AD9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697873" y="5767262"/>
                  <a:ext cx="729019" cy="383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EDD4E7E-963E-4117-A692-033E3ABA37EB}"/>
                    </a:ext>
                  </a:extLst>
                </p14:cNvPr>
                <p14:cNvContentPartPr/>
                <p14:nvPr/>
              </p14:nvContentPartPr>
              <p14:xfrm>
                <a:off x="2562602" y="5837083"/>
                <a:ext cx="515160" cy="2239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EDD4E7E-963E-4117-A692-033E3ABA37E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544615" y="5819083"/>
                  <a:ext cx="550775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515B007-E1C4-4488-BD11-A2A42C119315}"/>
                    </a:ext>
                  </a:extLst>
                </p14:cNvPr>
                <p14:cNvContentPartPr/>
                <p14:nvPr/>
              </p14:nvContentPartPr>
              <p14:xfrm>
                <a:off x="3028802" y="5924923"/>
                <a:ext cx="142920" cy="734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515B007-E1C4-4488-BD11-A2A42C11931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010802" y="5906923"/>
                  <a:ext cx="178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39A2BE5-2782-4CFA-8ADC-9C44D4F6936A}"/>
                    </a:ext>
                  </a:extLst>
                </p14:cNvPr>
                <p14:cNvContentPartPr/>
                <p14:nvPr/>
              </p14:nvContentPartPr>
              <p14:xfrm>
                <a:off x="3285122" y="5900083"/>
                <a:ext cx="353880" cy="259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39A2BE5-2782-4CFA-8ADC-9C44D4F6936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267122" y="5882330"/>
                  <a:ext cx="389520" cy="61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D8E1683-266A-494F-BD5D-1BB62CCF7F66}"/>
                    </a:ext>
                  </a:extLst>
                </p14:cNvPr>
                <p14:cNvContentPartPr/>
                <p14:nvPr/>
              </p14:nvContentPartPr>
              <p14:xfrm>
                <a:off x="3488882" y="5844643"/>
                <a:ext cx="146880" cy="1479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D8E1683-266A-494F-BD5D-1BB62CCF7F6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470882" y="5826643"/>
                  <a:ext cx="182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B3C9BAC-D90D-4BBF-8B88-5310FAD8AC81}"/>
                    </a:ext>
                  </a:extLst>
                </p14:cNvPr>
                <p14:cNvContentPartPr/>
                <p14:nvPr/>
              </p14:nvContentPartPr>
              <p14:xfrm>
                <a:off x="1899842" y="5589610"/>
                <a:ext cx="138600" cy="2628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B3C9BAC-D90D-4BBF-8B88-5310FAD8AC8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881842" y="5571610"/>
                  <a:ext cx="1742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D81AB18-F82A-432A-92C8-0FC12787A15C}"/>
                    </a:ext>
                  </a:extLst>
                </p14:cNvPr>
                <p14:cNvContentPartPr/>
                <p14:nvPr/>
              </p14:nvContentPartPr>
              <p14:xfrm>
                <a:off x="2102882" y="5702290"/>
                <a:ext cx="90360" cy="979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D81AB18-F82A-432A-92C8-0FC12787A15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084882" y="5684290"/>
                  <a:ext cx="126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85D3556-B4B6-4C1F-BE9B-82ED8EF6039B}"/>
                    </a:ext>
                  </a:extLst>
                </p14:cNvPr>
                <p14:cNvContentPartPr/>
                <p14:nvPr/>
              </p14:nvContentPartPr>
              <p14:xfrm>
                <a:off x="2141762" y="5557570"/>
                <a:ext cx="110160" cy="1440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85D3556-B4B6-4C1F-BE9B-82ED8EF6039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123762" y="5539570"/>
                  <a:ext cx="145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CF2A552-3ABA-4607-AF96-287B33967DA6}"/>
                    </a:ext>
                  </a:extLst>
                </p14:cNvPr>
                <p14:cNvContentPartPr/>
                <p14:nvPr/>
              </p14:nvContentPartPr>
              <p14:xfrm>
                <a:off x="2313842" y="5580250"/>
                <a:ext cx="642600" cy="2084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CF2A552-3ABA-4607-AF96-287B33967DA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295842" y="5562250"/>
                  <a:ext cx="678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31770B5-ED10-4000-A98F-13B798000A91}"/>
                    </a:ext>
                  </a:extLst>
                </p14:cNvPr>
                <p14:cNvContentPartPr/>
                <p14:nvPr/>
              </p14:nvContentPartPr>
              <p14:xfrm>
                <a:off x="3014042" y="5595730"/>
                <a:ext cx="396720" cy="1501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31770B5-ED10-4000-A98F-13B798000A9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996042" y="5577730"/>
                  <a:ext cx="432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123BB65-F23C-4EEB-92A7-74B65A6FBFD6}"/>
                    </a:ext>
                  </a:extLst>
                </p14:cNvPr>
                <p14:cNvContentPartPr/>
                <p14:nvPr/>
              </p14:nvContentPartPr>
              <p14:xfrm>
                <a:off x="2851682" y="5429770"/>
                <a:ext cx="28440" cy="604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123BB65-F23C-4EEB-92A7-74B65A6FBFD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833682" y="5411662"/>
                  <a:ext cx="64080" cy="96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481D4C8-089E-47DE-95CB-BEB636A485FC}"/>
                    </a:ext>
                  </a:extLst>
                </p14:cNvPr>
                <p14:cNvContentPartPr/>
                <p14:nvPr/>
              </p14:nvContentPartPr>
              <p14:xfrm>
                <a:off x="2390522" y="5483050"/>
                <a:ext cx="30960" cy="1098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481D4C8-089E-47DE-95CB-BEB636A485F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372310" y="5465050"/>
                  <a:ext cx="67019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3346EE7-0505-4E77-9BED-5F3881F37E44}"/>
                    </a:ext>
                  </a:extLst>
                </p14:cNvPr>
                <p14:cNvContentPartPr/>
                <p14:nvPr/>
              </p14:nvContentPartPr>
              <p14:xfrm>
                <a:off x="2481962" y="5501050"/>
                <a:ext cx="17280" cy="867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3346EE7-0505-4E77-9BED-5F3881F37E4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463962" y="5483050"/>
                  <a:ext cx="5292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E44D139A-8545-411B-96F0-9EDE054998B0}"/>
              </a:ext>
            </a:extLst>
          </p:cNvPr>
          <p:cNvGrpSpPr/>
          <p:nvPr/>
        </p:nvGrpSpPr>
        <p:grpSpPr>
          <a:xfrm>
            <a:off x="5559962" y="6379810"/>
            <a:ext cx="1192320" cy="422280"/>
            <a:chOff x="5559962" y="6379810"/>
            <a:chExt cx="1192320" cy="4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D84363E-1CDA-4014-9407-3F8EC5780949}"/>
                    </a:ext>
                  </a:extLst>
                </p14:cNvPr>
                <p14:cNvContentPartPr/>
                <p14:nvPr/>
              </p14:nvContentPartPr>
              <p14:xfrm>
                <a:off x="5559962" y="6397810"/>
                <a:ext cx="279360" cy="3391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D84363E-1CDA-4014-9407-3F8EC578094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541962" y="6379810"/>
                  <a:ext cx="3150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1301EF8-4647-4AA1-8484-E79504BE779A}"/>
                    </a:ext>
                  </a:extLst>
                </p14:cNvPr>
                <p14:cNvContentPartPr/>
                <p14:nvPr/>
              </p14:nvContentPartPr>
              <p14:xfrm>
                <a:off x="5913482" y="6518050"/>
                <a:ext cx="71280" cy="2466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1301EF8-4647-4AA1-8484-E79504BE779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895391" y="6500050"/>
                  <a:ext cx="107101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0ADA14B-C1A6-42BD-9526-6438930175D1}"/>
                    </a:ext>
                  </a:extLst>
                </p14:cNvPr>
                <p14:cNvContentPartPr/>
                <p14:nvPr/>
              </p14:nvContentPartPr>
              <p14:xfrm>
                <a:off x="6085562" y="6492850"/>
                <a:ext cx="48600" cy="2649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0ADA14B-C1A6-42BD-9526-6438930175D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067428" y="6474850"/>
                  <a:ext cx="84506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78B514F-CC80-4AF3-A361-AFB45C0F4168}"/>
                    </a:ext>
                  </a:extLst>
                </p14:cNvPr>
                <p14:cNvContentPartPr/>
                <p14:nvPr/>
              </p14:nvContentPartPr>
              <p14:xfrm>
                <a:off x="6015002" y="6660970"/>
                <a:ext cx="177120" cy="324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78B514F-CC80-4AF3-A361-AFB45C0F416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996965" y="6642768"/>
                  <a:ext cx="212833" cy="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9AE875A-6E09-4F9E-B474-91973BA60AFF}"/>
                    </a:ext>
                  </a:extLst>
                </p14:cNvPr>
                <p14:cNvContentPartPr/>
                <p14:nvPr/>
              </p14:nvContentPartPr>
              <p14:xfrm>
                <a:off x="6225962" y="6626770"/>
                <a:ext cx="138240" cy="1753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9AE875A-6E09-4F9E-B474-91973BA60AF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207962" y="6608770"/>
                  <a:ext cx="173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B52A5A1-5457-451E-B027-3A697319964E}"/>
                    </a:ext>
                  </a:extLst>
                </p14:cNvPr>
                <p14:cNvContentPartPr/>
                <p14:nvPr/>
              </p14:nvContentPartPr>
              <p14:xfrm>
                <a:off x="6396602" y="6609130"/>
                <a:ext cx="157320" cy="1296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B52A5A1-5457-451E-B027-3A697319964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378602" y="6591130"/>
                  <a:ext cx="192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DB8B049-6361-4C81-826E-A27927FE0496}"/>
                    </a:ext>
                  </a:extLst>
                </p14:cNvPr>
                <p14:cNvContentPartPr/>
                <p14:nvPr/>
              </p14:nvContentPartPr>
              <p14:xfrm>
                <a:off x="6464642" y="6469450"/>
                <a:ext cx="121680" cy="208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DB8B049-6361-4C81-826E-A27927FE049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446642" y="6451450"/>
                  <a:ext cx="157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9ABFE51-C120-4919-B767-760E50C39CAB}"/>
                    </a:ext>
                  </a:extLst>
                </p14:cNvPr>
                <p14:cNvContentPartPr/>
                <p14:nvPr/>
              </p14:nvContentPartPr>
              <p14:xfrm>
                <a:off x="6517922" y="6417610"/>
                <a:ext cx="32760" cy="1972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9ABFE51-C120-4919-B767-760E50C39CA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499922" y="6399610"/>
                  <a:ext cx="68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31F1F38-8345-4070-B608-D277B73E17F8}"/>
                    </a:ext>
                  </a:extLst>
                </p14:cNvPr>
                <p14:cNvContentPartPr/>
                <p14:nvPr/>
              </p14:nvContentPartPr>
              <p14:xfrm>
                <a:off x="6586682" y="6379810"/>
                <a:ext cx="165600" cy="3718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31F1F38-8345-4070-B608-D277B73E17F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568682" y="6361810"/>
                  <a:ext cx="201240" cy="40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7B076779-2F27-47EE-84D0-E3727C9A1320}"/>
              </a:ext>
            </a:extLst>
          </p:cNvPr>
          <p:cNvGrpSpPr/>
          <p:nvPr/>
        </p:nvGrpSpPr>
        <p:grpSpPr>
          <a:xfrm>
            <a:off x="6983762" y="6556570"/>
            <a:ext cx="227520" cy="216000"/>
            <a:chOff x="6983762" y="6556570"/>
            <a:chExt cx="22752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E52D86A-ECE9-4605-ACBB-01D48229E051}"/>
                    </a:ext>
                  </a:extLst>
                </p14:cNvPr>
                <p14:cNvContentPartPr/>
                <p14:nvPr/>
              </p14:nvContentPartPr>
              <p14:xfrm>
                <a:off x="6983762" y="6583570"/>
                <a:ext cx="227520" cy="576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E52D86A-ECE9-4605-ACBB-01D48229E05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965790" y="6565682"/>
                  <a:ext cx="263104" cy="93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BD0309F-2D0B-4A3C-84F1-045DD9FD6C7B}"/>
                    </a:ext>
                  </a:extLst>
                </p14:cNvPr>
                <p14:cNvContentPartPr/>
                <p14:nvPr/>
              </p14:nvContentPartPr>
              <p14:xfrm>
                <a:off x="7094642" y="6556570"/>
                <a:ext cx="28800" cy="2160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BD0309F-2D0B-4A3C-84F1-045DD9FD6C7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076642" y="6538570"/>
                  <a:ext cx="6444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079F26E0-83BB-4D2C-A42A-296D77AB45D2}"/>
              </a:ext>
            </a:extLst>
          </p:cNvPr>
          <p:cNvGrpSpPr/>
          <p:nvPr/>
        </p:nvGrpSpPr>
        <p:grpSpPr>
          <a:xfrm>
            <a:off x="7522322" y="6371890"/>
            <a:ext cx="965880" cy="400320"/>
            <a:chOff x="7522322" y="6371890"/>
            <a:chExt cx="96588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4CE383A-1FBA-483C-9FA6-F8FBC6901219}"/>
                    </a:ext>
                  </a:extLst>
                </p14:cNvPr>
                <p14:cNvContentPartPr/>
                <p14:nvPr/>
              </p14:nvContentPartPr>
              <p14:xfrm>
                <a:off x="7522322" y="6371890"/>
                <a:ext cx="287640" cy="3657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4CE383A-1FBA-483C-9FA6-F8FBC690121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504322" y="6353908"/>
                  <a:ext cx="323280" cy="4013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74C7C8C-D4F2-4DFC-B166-F537099EF33A}"/>
                    </a:ext>
                  </a:extLst>
                </p14:cNvPr>
                <p14:cNvContentPartPr/>
                <p14:nvPr/>
              </p14:nvContentPartPr>
              <p14:xfrm>
                <a:off x="7833362" y="6498970"/>
                <a:ext cx="35280" cy="2419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74C7C8C-D4F2-4DFC-B166-F537099EF33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815362" y="6480970"/>
                  <a:ext cx="709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5DB0511-F085-4538-AA05-5C91DF5FD7EF}"/>
                    </a:ext>
                  </a:extLst>
                </p14:cNvPr>
                <p14:cNvContentPartPr/>
                <p14:nvPr/>
              </p14:nvContentPartPr>
              <p14:xfrm>
                <a:off x="7986722" y="6477010"/>
                <a:ext cx="18720" cy="27864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5DB0511-F085-4538-AA05-5C91DF5FD7E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968722" y="6458987"/>
                  <a:ext cx="54360" cy="3143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D521237F-4D2E-499D-8689-9A31A9737D35}"/>
                    </a:ext>
                  </a:extLst>
                </p14:cNvPr>
                <p14:cNvContentPartPr/>
                <p14:nvPr/>
              </p14:nvContentPartPr>
              <p14:xfrm>
                <a:off x="7916162" y="6613090"/>
                <a:ext cx="145440" cy="334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D521237F-4D2E-499D-8689-9A31A9737D3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898162" y="6594894"/>
                  <a:ext cx="181080" cy="69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78FD2E2-5864-448C-A548-F3DE294ECC92}"/>
                    </a:ext>
                  </a:extLst>
                </p14:cNvPr>
                <p14:cNvContentPartPr/>
                <p14:nvPr/>
              </p14:nvContentPartPr>
              <p14:xfrm>
                <a:off x="8128202" y="6582850"/>
                <a:ext cx="163080" cy="1893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78FD2E2-5864-448C-A548-F3DE294ECC9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110202" y="6564850"/>
                  <a:ext cx="198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FB15E712-A78A-446B-AC15-A3A626E69BA3}"/>
                    </a:ext>
                  </a:extLst>
                </p14:cNvPr>
                <p14:cNvContentPartPr/>
                <p14:nvPr/>
              </p14:nvContentPartPr>
              <p14:xfrm>
                <a:off x="8177162" y="6635050"/>
                <a:ext cx="145440" cy="478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FB15E712-A78A-446B-AC15-A3A626E69BA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159206" y="6617050"/>
                  <a:ext cx="180992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B256E9FE-9EB3-4848-9EB0-D66EF2AB5307}"/>
                    </a:ext>
                  </a:extLst>
                </p14:cNvPr>
                <p14:cNvContentPartPr/>
                <p14:nvPr/>
              </p14:nvContentPartPr>
              <p14:xfrm>
                <a:off x="8328002" y="6381970"/>
                <a:ext cx="160200" cy="3409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B256E9FE-9EB3-4848-9EB0-D66EF2AB530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310002" y="6363970"/>
                  <a:ext cx="195840" cy="37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B7D3D4A3-8C50-4BA8-87BD-210D1B799633}"/>
              </a:ext>
            </a:extLst>
          </p:cNvPr>
          <p:cNvGrpSpPr/>
          <p:nvPr/>
        </p:nvGrpSpPr>
        <p:grpSpPr>
          <a:xfrm>
            <a:off x="4018442" y="4475770"/>
            <a:ext cx="283320" cy="131400"/>
            <a:chOff x="4018442" y="4475770"/>
            <a:chExt cx="283320" cy="1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C28DAF1-CC8E-45A9-9157-B631B4B0FA3E}"/>
                    </a:ext>
                  </a:extLst>
                </p14:cNvPr>
                <p14:cNvContentPartPr/>
                <p14:nvPr/>
              </p14:nvContentPartPr>
              <p14:xfrm>
                <a:off x="4051202" y="4475770"/>
                <a:ext cx="250560" cy="424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C28DAF1-CC8E-45A9-9157-B631B4B0FA3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033202" y="4457616"/>
                  <a:ext cx="286200" cy="78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C2A9A46-BF23-42F8-9C4A-64C03AF9E389}"/>
                    </a:ext>
                  </a:extLst>
                </p14:cNvPr>
                <p14:cNvContentPartPr/>
                <p14:nvPr/>
              </p14:nvContentPartPr>
              <p14:xfrm>
                <a:off x="4018442" y="4575850"/>
                <a:ext cx="250560" cy="313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C2A9A46-BF23-42F8-9C4A-64C03AF9E38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000442" y="4557850"/>
                  <a:ext cx="2862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6F539319-8ABD-41C0-A96E-98BE6B6D32D8}"/>
              </a:ext>
            </a:extLst>
          </p:cNvPr>
          <p:cNvGrpSpPr/>
          <p:nvPr/>
        </p:nvGrpSpPr>
        <p:grpSpPr>
          <a:xfrm>
            <a:off x="1015322" y="4288570"/>
            <a:ext cx="204120" cy="76320"/>
            <a:chOff x="1015322" y="4288570"/>
            <a:chExt cx="204120" cy="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606F762-C6FC-41C1-B824-D40EA1AC25A6}"/>
                    </a:ext>
                  </a:extLst>
                </p14:cNvPr>
                <p14:cNvContentPartPr/>
                <p14:nvPr/>
              </p14:nvContentPartPr>
              <p14:xfrm>
                <a:off x="1015322" y="4288570"/>
                <a:ext cx="159120" cy="169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606F762-C6FC-41C1-B824-D40EA1AC25A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97322" y="4270570"/>
                  <a:ext cx="194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3A2DB3D-8612-4A5E-9208-6824563DC34A}"/>
                    </a:ext>
                  </a:extLst>
                </p14:cNvPr>
                <p14:cNvContentPartPr/>
                <p14:nvPr/>
              </p14:nvContentPartPr>
              <p14:xfrm>
                <a:off x="1047722" y="4318090"/>
                <a:ext cx="171720" cy="468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3A2DB3D-8612-4A5E-9208-6824563DC34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29722" y="4299950"/>
                  <a:ext cx="207360" cy="827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6E519E03-5BD5-4809-9458-4B7070C07E06}"/>
              </a:ext>
            </a:extLst>
          </p:cNvPr>
          <p:cNvGrpSpPr/>
          <p:nvPr/>
        </p:nvGrpSpPr>
        <p:grpSpPr>
          <a:xfrm>
            <a:off x="8614202" y="6451090"/>
            <a:ext cx="297720" cy="295560"/>
            <a:chOff x="8614202" y="6451090"/>
            <a:chExt cx="29772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77BA8AC-5420-403A-AAD8-E014A4E3D13C}"/>
                    </a:ext>
                  </a:extLst>
                </p14:cNvPr>
                <p14:cNvContentPartPr/>
                <p14:nvPr/>
              </p14:nvContentPartPr>
              <p14:xfrm>
                <a:off x="8649482" y="6532450"/>
                <a:ext cx="198360" cy="259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77BA8AC-5420-403A-AAD8-E014A4E3D13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631482" y="6514450"/>
                  <a:ext cx="234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B9F40DA1-3806-459A-B503-6597A766E555}"/>
                    </a:ext>
                  </a:extLst>
                </p14:cNvPr>
                <p14:cNvContentPartPr/>
                <p14:nvPr/>
              </p14:nvContentPartPr>
              <p14:xfrm>
                <a:off x="8614202" y="6599410"/>
                <a:ext cx="172080" cy="3204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B9F40DA1-3806-459A-B503-6597A766E555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596202" y="6581410"/>
                  <a:ext cx="207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8AF6B19-0CFC-4EA3-94E3-EF8924BFA38D}"/>
                    </a:ext>
                  </a:extLst>
                </p14:cNvPr>
                <p14:cNvContentPartPr/>
                <p14:nvPr/>
              </p14:nvContentPartPr>
              <p14:xfrm>
                <a:off x="8700962" y="6451090"/>
                <a:ext cx="210960" cy="2955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8AF6B19-0CFC-4EA3-94E3-EF8924BFA38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682962" y="6433090"/>
                  <a:ext cx="24660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A98451E7-5600-45AD-9D44-B25AEAC204B6}"/>
              </a:ext>
            </a:extLst>
          </p:cNvPr>
          <p:cNvGrpSpPr/>
          <p:nvPr/>
        </p:nvGrpSpPr>
        <p:grpSpPr>
          <a:xfrm>
            <a:off x="9222962" y="6244450"/>
            <a:ext cx="1256040" cy="415800"/>
            <a:chOff x="9222962" y="6244450"/>
            <a:chExt cx="125604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D3CD35B-4EAB-4362-9BF4-B23075AC1A01}"/>
                    </a:ext>
                  </a:extLst>
                </p14:cNvPr>
                <p14:cNvContentPartPr/>
                <p14:nvPr/>
              </p14:nvContentPartPr>
              <p14:xfrm>
                <a:off x="9222962" y="6280450"/>
                <a:ext cx="288360" cy="35496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D3CD35B-4EAB-4362-9BF4-B23075AC1A0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204962" y="6262450"/>
                  <a:ext cx="3240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9E6F016-8982-49A6-9DAD-989781E9AE2C}"/>
                    </a:ext>
                  </a:extLst>
                </p14:cNvPr>
                <p14:cNvContentPartPr/>
                <p14:nvPr/>
              </p14:nvContentPartPr>
              <p14:xfrm>
                <a:off x="9526802" y="6388090"/>
                <a:ext cx="66240" cy="2217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9E6F016-8982-49A6-9DAD-989781E9AE2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508802" y="6370119"/>
                  <a:ext cx="101880" cy="2573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40094CAC-E936-4C35-A9D1-1571455C66E3}"/>
                    </a:ext>
                  </a:extLst>
                </p14:cNvPr>
                <p14:cNvContentPartPr/>
                <p14:nvPr/>
              </p14:nvContentPartPr>
              <p14:xfrm>
                <a:off x="9654962" y="6334450"/>
                <a:ext cx="41760" cy="2725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40094CAC-E936-4C35-A9D1-1571455C66E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636962" y="6316426"/>
                  <a:ext cx="77400" cy="308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3F23B77-66AB-401C-98AE-0BCAAA502FBA}"/>
                    </a:ext>
                  </a:extLst>
                </p14:cNvPr>
                <p14:cNvContentPartPr/>
                <p14:nvPr/>
              </p14:nvContentPartPr>
              <p14:xfrm>
                <a:off x="9558482" y="6486010"/>
                <a:ext cx="141840" cy="320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3F23B77-66AB-401C-98AE-0BCAAA502FB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540528" y="6467805"/>
                  <a:ext cx="177390" cy="68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38B994B-62A2-419F-B37B-2CA7BF68415F}"/>
                    </a:ext>
                  </a:extLst>
                </p14:cNvPr>
                <p14:cNvContentPartPr/>
                <p14:nvPr/>
              </p14:nvContentPartPr>
              <p14:xfrm>
                <a:off x="9801482" y="6388810"/>
                <a:ext cx="169920" cy="25020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38B994B-62A2-419F-B37B-2CA7BF68415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783482" y="6370810"/>
                  <a:ext cx="2055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8C887C0-A62F-4EA4-A2DC-DA3D91829DD7}"/>
                    </a:ext>
                  </a:extLst>
                </p14:cNvPr>
                <p14:cNvContentPartPr/>
                <p14:nvPr/>
              </p14:nvContentPartPr>
              <p14:xfrm>
                <a:off x="9869162" y="6519490"/>
                <a:ext cx="166680" cy="4968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8C887C0-A62F-4EA4-A2DC-DA3D91829DD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851162" y="6501490"/>
                  <a:ext cx="202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D084147-A8FC-48FA-8E31-52450B6DD3E6}"/>
                    </a:ext>
                  </a:extLst>
                </p14:cNvPr>
                <p14:cNvContentPartPr/>
                <p14:nvPr/>
              </p14:nvContentPartPr>
              <p14:xfrm>
                <a:off x="10026842" y="6244450"/>
                <a:ext cx="167760" cy="41580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D084147-A8FC-48FA-8E31-52450B6DD3E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008842" y="6226434"/>
                  <a:ext cx="203400" cy="451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1AE2C33-4B1B-4F65-A778-ACA511148984}"/>
                    </a:ext>
                  </a:extLst>
                </p14:cNvPr>
                <p14:cNvContentPartPr/>
                <p14:nvPr/>
              </p14:nvContentPartPr>
              <p14:xfrm>
                <a:off x="10344362" y="6526330"/>
                <a:ext cx="108720" cy="234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1AE2C33-4B1B-4F65-A778-ACA51114898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326362" y="6508330"/>
                  <a:ext cx="144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41B986EC-89A6-4505-9E2B-49FB6FB75855}"/>
                    </a:ext>
                  </a:extLst>
                </p14:cNvPr>
                <p14:cNvContentPartPr/>
                <p14:nvPr/>
              </p14:nvContentPartPr>
              <p14:xfrm>
                <a:off x="10326362" y="6600850"/>
                <a:ext cx="152640" cy="1872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41B986EC-89A6-4505-9E2B-49FB6FB7585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308362" y="6582850"/>
                  <a:ext cx="18828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ACB81FA7-7028-43D2-8985-82A9740C74F5}"/>
              </a:ext>
            </a:extLst>
          </p:cNvPr>
          <p:cNvGrpSpPr/>
          <p:nvPr/>
        </p:nvGrpSpPr>
        <p:grpSpPr>
          <a:xfrm>
            <a:off x="10664762" y="6365770"/>
            <a:ext cx="822600" cy="391320"/>
            <a:chOff x="10664762" y="6365770"/>
            <a:chExt cx="82260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46613017-B16F-41A4-A57C-F74778025D3D}"/>
                    </a:ext>
                  </a:extLst>
                </p14:cNvPr>
                <p14:cNvContentPartPr/>
                <p14:nvPr/>
              </p14:nvContentPartPr>
              <p14:xfrm>
                <a:off x="10664762" y="6365770"/>
                <a:ext cx="190800" cy="2091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46613017-B16F-41A4-A57C-F74778025D3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646796" y="6347801"/>
                  <a:ext cx="226373" cy="244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7D65556-0A78-478F-A01E-C53882171138}"/>
                    </a:ext>
                  </a:extLst>
                </p14:cNvPr>
                <p14:cNvContentPartPr/>
                <p14:nvPr/>
              </p14:nvContentPartPr>
              <p14:xfrm>
                <a:off x="10898402" y="6528130"/>
                <a:ext cx="37080" cy="20196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7D65556-0A78-478F-A01E-C5388217113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880402" y="6510098"/>
                  <a:ext cx="72720" cy="237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0258709-91E2-43BA-8DC1-8B851BB70C26}"/>
                    </a:ext>
                  </a:extLst>
                </p14:cNvPr>
                <p14:cNvContentPartPr/>
                <p14:nvPr/>
              </p14:nvContentPartPr>
              <p14:xfrm>
                <a:off x="10998482" y="6561610"/>
                <a:ext cx="9720" cy="1893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0258709-91E2-43BA-8DC1-8B851BB70C2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980482" y="6543644"/>
                  <a:ext cx="45360" cy="224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9E29618-DA23-47B6-806B-ED669CBDF83D}"/>
                    </a:ext>
                  </a:extLst>
                </p14:cNvPr>
                <p14:cNvContentPartPr/>
                <p14:nvPr/>
              </p14:nvContentPartPr>
              <p14:xfrm>
                <a:off x="10947002" y="6679690"/>
                <a:ext cx="135720" cy="2664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9E29618-DA23-47B6-806B-ED669CBDF83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929002" y="6661690"/>
                  <a:ext cx="171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7D73AD4-0EDE-4EEB-A88F-1AADF5A9168D}"/>
                    </a:ext>
                  </a:extLst>
                </p14:cNvPr>
                <p14:cNvContentPartPr/>
                <p14:nvPr/>
              </p14:nvContentPartPr>
              <p14:xfrm>
                <a:off x="11135282" y="6605170"/>
                <a:ext cx="118080" cy="1519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7D73AD4-0EDE-4EEB-A88F-1AADF5A9168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1117337" y="6587170"/>
                  <a:ext cx="153612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FFDD2FF-671D-4408-BFF8-523458A155A0}"/>
                    </a:ext>
                  </a:extLst>
                </p14:cNvPr>
                <p14:cNvContentPartPr/>
                <p14:nvPr/>
              </p14:nvContentPartPr>
              <p14:xfrm>
                <a:off x="11193962" y="6656650"/>
                <a:ext cx="99000" cy="298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FFDD2FF-671D-4408-BFF8-523458A155A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175962" y="6638650"/>
                  <a:ext cx="134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D0D9769-0B54-4296-B782-D9C16BF1CBC9}"/>
                    </a:ext>
                  </a:extLst>
                </p14:cNvPr>
                <p14:cNvContentPartPr/>
                <p14:nvPr/>
              </p14:nvContentPartPr>
              <p14:xfrm>
                <a:off x="11373602" y="6544690"/>
                <a:ext cx="113760" cy="3096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D0D9769-0B54-4296-B782-D9C16BF1CBC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355602" y="6526690"/>
                  <a:ext cx="14940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C6584309-3FE1-4408-A56D-FD755CD566F4}"/>
              </a:ext>
            </a:extLst>
          </p:cNvPr>
          <p:cNvGrpSpPr/>
          <p:nvPr/>
        </p:nvGrpSpPr>
        <p:grpSpPr>
          <a:xfrm>
            <a:off x="11572322" y="6265690"/>
            <a:ext cx="599400" cy="430200"/>
            <a:chOff x="11572322" y="6265690"/>
            <a:chExt cx="599400" cy="4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7930F49-8CB2-48DC-AE7F-3A5F1D0754DE}"/>
                    </a:ext>
                  </a:extLst>
                </p14:cNvPr>
                <p14:cNvContentPartPr/>
                <p14:nvPr/>
              </p14:nvContentPartPr>
              <p14:xfrm>
                <a:off x="11572322" y="6273250"/>
                <a:ext cx="200160" cy="37008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7930F49-8CB2-48DC-AE7F-3A5F1D0754D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554322" y="6255267"/>
                  <a:ext cx="235800" cy="405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90D78185-A762-47F2-B52A-9BF79252D7EB}"/>
                    </a:ext>
                  </a:extLst>
                </p14:cNvPr>
                <p14:cNvContentPartPr/>
                <p14:nvPr/>
              </p14:nvContentPartPr>
              <p14:xfrm>
                <a:off x="11695802" y="6331210"/>
                <a:ext cx="21240" cy="2548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90D78185-A762-47F2-B52A-9BF79252D7E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677492" y="6313210"/>
                  <a:ext cx="57494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AEB2F17-82E4-4847-B06C-408629584275}"/>
                    </a:ext>
                  </a:extLst>
                </p14:cNvPr>
                <p14:cNvContentPartPr/>
                <p14:nvPr/>
              </p14:nvContentPartPr>
              <p14:xfrm>
                <a:off x="11795162" y="6357850"/>
                <a:ext cx="34200" cy="2383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AEB2F17-82E4-4847-B06C-40862958427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776971" y="6339823"/>
                  <a:ext cx="70219" cy="274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C0CE7AF-CC47-4E6F-BE62-65DB4260F5E3}"/>
                    </a:ext>
                  </a:extLst>
                </p14:cNvPr>
                <p14:cNvContentPartPr/>
                <p14:nvPr/>
              </p14:nvContentPartPr>
              <p14:xfrm>
                <a:off x="11773562" y="6487450"/>
                <a:ext cx="161280" cy="1785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C0CE7AF-CC47-4E6F-BE62-65DB4260F5E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755562" y="6469450"/>
                  <a:ext cx="196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6DD5B551-B60D-4683-B0A9-02D47B8D20DD}"/>
                    </a:ext>
                  </a:extLst>
                </p14:cNvPr>
                <p14:cNvContentPartPr/>
                <p14:nvPr/>
              </p14:nvContentPartPr>
              <p14:xfrm>
                <a:off x="11967242" y="6456490"/>
                <a:ext cx="123120" cy="13176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6DD5B551-B60D-4683-B0A9-02D47B8D20D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1949242" y="6438490"/>
                  <a:ext cx="158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B2AAB419-2FBD-4979-A118-F1DCA7C97F44}"/>
                    </a:ext>
                  </a:extLst>
                </p14:cNvPr>
                <p14:cNvContentPartPr/>
                <p14:nvPr/>
              </p14:nvContentPartPr>
              <p14:xfrm>
                <a:off x="11961482" y="6331930"/>
                <a:ext cx="96480" cy="2880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B2AAB419-2FBD-4979-A118-F1DCA7C97F4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1943482" y="6313930"/>
                  <a:ext cx="132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C61F1618-36D3-4AC6-B39A-7B15323CEE87}"/>
                    </a:ext>
                  </a:extLst>
                </p14:cNvPr>
                <p14:cNvContentPartPr/>
                <p14:nvPr/>
              </p14:nvContentPartPr>
              <p14:xfrm>
                <a:off x="12020162" y="6292330"/>
                <a:ext cx="19440" cy="16200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C61F1618-36D3-4AC6-B39A-7B15323CEE8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2002489" y="6274330"/>
                  <a:ext cx="54432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5E557C5-A462-434A-8DC9-83413E892CBD}"/>
                    </a:ext>
                  </a:extLst>
                </p14:cNvPr>
                <p14:cNvContentPartPr/>
                <p14:nvPr/>
              </p14:nvContentPartPr>
              <p14:xfrm>
                <a:off x="12006482" y="6265690"/>
                <a:ext cx="165240" cy="4302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5E557C5-A462-434A-8DC9-83413E892CB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988482" y="6247690"/>
                  <a:ext cx="200880" cy="46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6E311BD0-D9C5-454F-810D-A093FB96F889}"/>
                  </a:ext>
                </a:extLst>
              </p14:cNvPr>
              <p14:cNvContentPartPr/>
              <p14:nvPr/>
            </p14:nvContentPartPr>
            <p14:xfrm>
              <a:off x="9542642" y="6006490"/>
              <a:ext cx="254160" cy="140760"/>
            </p14:xfrm>
          </p:contentPart>
        </mc:Choice>
        <mc:Fallback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6E311BD0-D9C5-454F-810D-A093FB96F889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9524642" y="5988490"/>
                <a:ext cx="2898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3B74A8A7-C598-450E-A3EB-549DE002BD34}"/>
                  </a:ext>
                </a:extLst>
              </p14:cNvPr>
              <p14:cNvContentPartPr/>
              <p14:nvPr/>
            </p14:nvContentPartPr>
            <p14:xfrm>
              <a:off x="10830002" y="6044650"/>
              <a:ext cx="248040" cy="179280"/>
            </p14:xfrm>
          </p:contentPart>
        </mc:Choice>
        <mc:Fallback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3B74A8A7-C598-450E-A3EB-549DE002BD34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0812002" y="6026686"/>
                <a:ext cx="283680" cy="214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5432238C-A3AC-428B-B827-FE17D8DA7FE9}"/>
                  </a:ext>
                </a:extLst>
              </p14:cNvPr>
              <p14:cNvContentPartPr/>
              <p14:nvPr/>
            </p14:nvContentPartPr>
            <p14:xfrm>
              <a:off x="11772122" y="5923330"/>
              <a:ext cx="331200" cy="176760"/>
            </p14:xfrm>
          </p:contentPart>
        </mc:Choice>
        <mc:Fallback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5432238C-A3AC-428B-B827-FE17D8DA7FE9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11754122" y="5905330"/>
                <a:ext cx="3668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189E0973-0534-4D90-9EC6-CEE73D61387B}"/>
                  </a:ext>
                </a:extLst>
              </p14:cNvPr>
              <p14:cNvContentPartPr/>
              <p14:nvPr/>
            </p14:nvContentPartPr>
            <p14:xfrm>
              <a:off x="6282122" y="4795090"/>
              <a:ext cx="1482840" cy="205200"/>
            </p14:xfrm>
          </p:contentPart>
        </mc:Choice>
        <mc:Fallback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189E0973-0534-4D90-9EC6-CEE73D61387B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6264122" y="4777090"/>
                <a:ext cx="1518480" cy="24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7" name="Group 386">
            <a:extLst>
              <a:ext uri="{FF2B5EF4-FFF2-40B4-BE49-F238E27FC236}">
                <a16:creationId xmlns:a16="http://schemas.microsoft.com/office/drawing/2014/main" id="{BAC893B9-8F44-48DB-A1FB-351FB0DC99F9}"/>
              </a:ext>
            </a:extLst>
          </p:cNvPr>
          <p:cNvGrpSpPr/>
          <p:nvPr/>
        </p:nvGrpSpPr>
        <p:grpSpPr>
          <a:xfrm>
            <a:off x="5392922" y="5134210"/>
            <a:ext cx="2074680" cy="410760"/>
            <a:chOff x="5392922" y="5134210"/>
            <a:chExt cx="207468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64BA6121-5ECB-4C43-B900-D7B5445604E9}"/>
                    </a:ext>
                  </a:extLst>
                </p14:cNvPr>
                <p14:cNvContentPartPr/>
                <p14:nvPr/>
              </p14:nvContentPartPr>
              <p14:xfrm>
                <a:off x="5392922" y="5148970"/>
                <a:ext cx="201240" cy="24876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64BA6121-5ECB-4C43-B900-D7B5445604E9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374890" y="5130970"/>
                  <a:ext cx="236944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99073A59-2824-4B46-8D42-E92419480292}"/>
                    </a:ext>
                  </a:extLst>
                </p14:cNvPr>
                <p14:cNvContentPartPr/>
                <p14:nvPr/>
              </p14:nvContentPartPr>
              <p14:xfrm>
                <a:off x="5646002" y="5299810"/>
                <a:ext cx="11880" cy="1897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99073A59-2824-4B46-8D42-E9241948029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628002" y="5281810"/>
                  <a:ext cx="47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F789763-ED26-43B1-87D1-D385582A1A8D}"/>
                    </a:ext>
                  </a:extLst>
                </p14:cNvPr>
                <p14:cNvContentPartPr/>
                <p14:nvPr/>
              </p14:nvContentPartPr>
              <p14:xfrm>
                <a:off x="5740322" y="5316730"/>
                <a:ext cx="18360" cy="18828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F789763-ED26-43B1-87D1-D385582A1A8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722668" y="5298764"/>
                  <a:ext cx="53315" cy="223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7565EB16-2908-4D3E-B654-635EDC6C73D7}"/>
                    </a:ext>
                  </a:extLst>
                </p14:cNvPr>
                <p14:cNvContentPartPr/>
                <p14:nvPr/>
              </p14:nvContentPartPr>
              <p14:xfrm>
                <a:off x="5686322" y="5351650"/>
                <a:ext cx="333000" cy="1933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7565EB16-2908-4D3E-B654-635EDC6C73D7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668341" y="5333650"/>
                  <a:ext cx="368602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14ED0EB-C9B3-4D2A-A94E-58D7EF0CA1E2}"/>
                    </a:ext>
                  </a:extLst>
                </p14:cNvPr>
                <p14:cNvContentPartPr/>
                <p14:nvPr/>
              </p14:nvContentPartPr>
              <p14:xfrm>
                <a:off x="5952362" y="5403490"/>
                <a:ext cx="113760" cy="4104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14ED0EB-C9B3-4D2A-A94E-58D7EF0CA1E2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934362" y="5385647"/>
                  <a:ext cx="149400" cy="76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302CCC04-90AC-4CCC-A984-A6B6BE52A9D6}"/>
                    </a:ext>
                  </a:extLst>
                </p14:cNvPr>
                <p14:cNvContentPartPr/>
                <p14:nvPr/>
              </p14:nvContentPartPr>
              <p14:xfrm>
                <a:off x="6140642" y="5332210"/>
                <a:ext cx="164880" cy="2268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302CCC04-90AC-4CCC-A984-A6B6BE52A9D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122642" y="5313920"/>
                  <a:ext cx="200520" cy="588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2C0AA928-7087-4772-A3C2-4C8584AC9E37}"/>
                    </a:ext>
                  </a:extLst>
                </p14:cNvPr>
                <p14:cNvContentPartPr/>
                <p14:nvPr/>
              </p14:nvContentPartPr>
              <p14:xfrm>
                <a:off x="6494162" y="5228890"/>
                <a:ext cx="198000" cy="22752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2C0AA928-7087-4772-A3C2-4C8584AC9E3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476162" y="5210890"/>
                  <a:ext cx="233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3D63FBB-26E4-4A62-B03D-5EBBD3545D0A}"/>
                    </a:ext>
                  </a:extLst>
                </p14:cNvPr>
                <p14:cNvContentPartPr/>
                <p14:nvPr/>
              </p14:nvContentPartPr>
              <p14:xfrm>
                <a:off x="6781082" y="5273170"/>
                <a:ext cx="37080" cy="2109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3D63FBB-26E4-4A62-B03D-5EBBD3545D0A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763082" y="5255170"/>
                  <a:ext cx="72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EC4CF5D-26BC-4AFC-8AB6-86E27D6E697A}"/>
                    </a:ext>
                  </a:extLst>
                </p14:cNvPr>
                <p14:cNvContentPartPr/>
                <p14:nvPr/>
              </p14:nvContentPartPr>
              <p14:xfrm>
                <a:off x="6864242" y="5242930"/>
                <a:ext cx="29880" cy="21816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EC4CF5D-26BC-4AFC-8AB6-86E27D6E697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846242" y="5224930"/>
                  <a:ext cx="65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D23A8CD-3E04-4D82-B69C-6E265F0BB4D2}"/>
                    </a:ext>
                  </a:extLst>
                </p14:cNvPr>
                <p14:cNvContentPartPr/>
                <p14:nvPr/>
              </p14:nvContentPartPr>
              <p14:xfrm>
                <a:off x="6814202" y="5376490"/>
                <a:ext cx="66240" cy="2268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D23A8CD-3E04-4D82-B69C-6E265F0BB4D2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796202" y="5358490"/>
                  <a:ext cx="101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D1049A1F-525A-4154-A315-19652D5B8E02}"/>
                    </a:ext>
                  </a:extLst>
                </p14:cNvPr>
                <p14:cNvContentPartPr/>
                <p14:nvPr/>
              </p14:nvContentPartPr>
              <p14:xfrm>
                <a:off x="6985202" y="5328970"/>
                <a:ext cx="92160" cy="15984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D1049A1F-525A-4154-A315-19652D5B8E02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967202" y="5310970"/>
                  <a:ext cx="127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E5EC75C6-8A6E-4946-AA56-ED142A1E2B3F}"/>
                    </a:ext>
                  </a:extLst>
                </p14:cNvPr>
                <p14:cNvContentPartPr/>
                <p14:nvPr/>
              </p14:nvContentPartPr>
              <p14:xfrm>
                <a:off x="7096082" y="5337610"/>
                <a:ext cx="104760" cy="10764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E5EC75C6-8A6E-4946-AA56-ED142A1E2B3F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078082" y="5319670"/>
                  <a:ext cx="140400" cy="143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B5562AA7-A38B-4895-8299-C28FAA72ECBF}"/>
                    </a:ext>
                  </a:extLst>
                </p14:cNvPr>
                <p14:cNvContentPartPr/>
                <p14:nvPr/>
              </p14:nvContentPartPr>
              <p14:xfrm>
                <a:off x="7222442" y="5188570"/>
                <a:ext cx="99360" cy="1368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B5562AA7-A38B-4895-8299-C28FAA72ECBF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204377" y="5170084"/>
                  <a:ext cx="135130" cy="50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FF85E467-2F1E-46B8-A110-28F409A3B0DE}"/>
                    </a:ext>
                  </a:extLst>
                </p14:cNvPr>
                <p14:cNvContentPartPr/>
                <p14:nvPr/>
              </p14:nvContentPartPr>
              <p14:xfrm>
                <a:off x="7250882" y="5164090"/>
                <a:ext cx="24840" cy="16164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FF85E467-2F1E-46B8-A110-28F409A3B0DE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232882" y="5146130"/>
                  <a:ext cx="60480" cy="197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DB05EA1C-BDF7-4EB4-8419-399A2D9BDC10}"/>
                    </a:ext>
                  </a:extLst>
                </p14:cNvPr>
                <p14:cNvContentPartPr/>
                <p14:nvPr/>
              </p14:nvContentPartPr>
              <p14:xfrm>
                <a:off x="7316762" y="5134210"/>
                <a:ext cx="150840" cy="34920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DB05EA1C-BDF7-4EB4-8419-399A2D9BDC10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298719" y="5116229"/>
                  <a:ext cx="186565" cy="38480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7138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D5D163-1D6A-4324-BB88-853F3D65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4</a:t>
            </a:fld>
            <a:endParaRPr lang="tr-T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19D09E-B2BC-44FB-B239-25814D46475B}"/>
              </a:ext>
            </a:extLst>
          </p:cNvPr>
          <p:cNvGrpSpPr/>
          <p:nvPr/>
        </p:nvGrpSpPr>
        <p:grpSpPr>
          <a:xfrm>
            <a:off x="1347962" y="284803"/>
            <a:ext cx="844200" cy="489600"/>
            <a:chOff x="1347962" y="284803"/>
            <a:chExt cx="844200" cy="4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19A1606-0016-4E68-B56A-8BA9C7BACE85}"/>
                    </a:ext>
                  </a:extLst>
                </p14:cNvPr>
                <p14:cNvContentPartPr/>
                <p14:nvPr/>
              </p14:nvContentPartPr>
              <p14:xfrm>
                <a:off x="1347962" y="284803"/>
                <a:ext cx="78840" cy="401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19A1606-0016-4E68-B56A-8BA9C7BACE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30044" y="266803"/>
                  <a:ext cx="114318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606F1CE-FC06-463F-9B76-A7B9E1401B96}"/>
                    </a:ext>
                  </a:extLst>
                </p14:cNvPr>
                <p14:cNvContentPartPr/>
                <p14:nvPr/>
              </p14:nvContentPartPr>
              <p14:xfrm>
                <a:off x="1373522" y="387403"/>
                <a:ext cx="158400" cy="314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606F1CE-FC06-463F-9B76-A7B9E1401B9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5481" y="369403"/>
                  <a:ext cx="194121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30D8BEB-E52D-446A-BBF1-9AB5AB384FCF}"/>
                    </a:ext>
                  </a:extLst>
                </p14:cNvPr>
                <p14:cNvContentPartPr/>
                <p14:nvPr/>
              </p14:nvContentPartPr>
              <p14:xfrm>
                <a:off x="1585922" y="595483"/>
                <a:ext cx="197280" cy="178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30D8BEB-E52D-446A-BBF1-9AB5AB384F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67955" y="577483"/>
                  <a:ext cx="232855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C9DE1C3-FEC6-429D-B85B-E9CD129E471A}"/>
                    </a:ext>
                  </a:extLst>
                </p14:cNvPr>
                <p14:cNvContentPartPr/>
                <p14:nvPr/>
              </p14:nvContentPartPr>
              <p14:xfrm>
                <a:off x="1940162" y="543643"/>
                <a:ext cx="175680" cy="38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C9DE1C3-FEC6-429D-B85B-E9CD129E471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2199" y="525810"/>
                  <a:ext cx="211247" cy="73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137C003-0DB8-4620-9A8C-A9289DC84843}"/>
                    </a:ext>
                  </a:extLst>
                </p14:cNvPr>
                <p14:cNvContentPartPr/>
                <p14:nvPr/>
              </p14:nvContentPartPr>
              <p14:xfrm>
                <a:off x="1955282" y="623203"/>
                <a:ext cx="236880" cy="25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137C003-0DB8-4620-9A8C-A9289DC8484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37282" y="605203"/>
                  <a:ext cx="27252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557042-E22E-41C8-8DBC-7603A9D6A320}"/>
              </a:ext>
            </a:extLst>
          </p:cNvPr>
          <p:cNvGrpSpPr/>
          <p:nvPr/>
        </p:nvGrpSpPr>
        <p:grpSpPr>
          <a:xfrm>
            <a:off x="2591402" y="813643"/>
            <a:ext cx="2216520" cy="563760"/>
            <a:chOff x="2591402" y="813643"/>
            <a:chExt cx="2216520" cy="5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90CCDD4-4E5E-4CAA-88E9-8F28F46F2F4B}"/>
                    </a:ext>
                  </a:extLst>
                </p14:cNvPr>
                <p14:cNvContentPartPr/>
                <p14:nvPr/>
              </p14:nvContentPartPr>
              <p14:xfrm>
                <a:off x="2591402" y="856483"/>
                <a:ext cx="220680" cy="261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90CCDD4-4E5E-4CAA-88E9-8F28F46F2F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73402" y="838483"/>
                  <a:ext cx="2563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4809794-FE1C-4179-9756-22B5F8055F84}"/>
                    </a:ext>
                  </a:extLst>
                </p14:cNvPr>
                <p14:cNvContentPartPr/>
                <p14:nvPr/>
              </p14:nvContentPartPr>
              <p14:xfrm>
                <a:off x="2827562" y="1012003"/>
                <a:ext cx="29520" cy="212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4809794-FE1C-4179-9756-22B5F8055F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09562" y="994003"/>
                  <a:ext cx="65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90C3D66-2EF7-4165-886A-6CEB897495E8}"/>
                    </a:ext>
                  </a:extLst>
                </p14:cNvPr>
                <p14:cNvContentPartPr/>
                <p14:nvPr/>
              </p14:nvContentPartPr>
              <p14:xfrm>
                <a:off x="2947802" y="1053403"/>
                <a:ext cx="21240" cy="210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90C3D66-2EF7-4165-886A-6CEB897495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29802" y="1035403"/>
                  <a:ext cx="568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361B198-6F00-4597-8A6B-16E811CECC61}"/>
                    </a:ext>
                  </a:extLst>
                </p14:cNvPr>
                <p14:cNvContentPartPr/>
                <p14:nvPr/>
              </p14:nvContentPartPr>
              <p14:xfrm>
                <a:off x="2875802" y="1148083"/>
                <a:ext cx="332640" cy="229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361B198-6F00-4597-8A6B-16E811CECC6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57802" y="1130083"/>
                  <a:ext cx="368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5311568-59EE-487A-916C-6635EF12C947}"/>
                    </a:ext>
                  </a:extLst>
                </p14:cNvPr>
                <p14:cNvContentPartPr/>
                <p14:nvPr/>
              </p14:nvContentPartPr>
              <p14:xfrm>
                <a:off x="3139682" y="1205683"/>
                <a:ext cx="99360" cy="45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5311568-59EE-487A-916C-6635EF12C94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21617" y="1187683"/>
                  <a:ext cx="13513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F8830CD-7631-4BF5-B437-5B79040F6B87}"/>
                    </a:ext>
                  </a:extLst>
                </p14:cNvPr>
                <p14:cNvContentPartPr/>
                <p14:nvPr/>
              </p14:nvContentPartPr>
              <p14:xfrm>
                <a:off x="3333002" y="1109563"/>
                <a:ext cx="128160" cy="26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F8830CD-7631-4BF5-B437-5B79040F6B8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15002" y="1091563"/>
                  <a:ext cx="163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9FC6B4-3E97-474D-AF76-7583299EF3FE}"/>
                    </a:ext>
                  </a:extLst>
                </p14:cNvPr>
                <p14:cNvContentPartPr/>
                <p14:nvPr/>
              </p14:nvContentPartPr>
              <p14:xfrm>
                <a:off x="3691202" y="892123"/>
                <a:ext cx="214200" cy="293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9FC6B4-3E97-474D-AF76-7583299EF3F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73202" y="874145"/>
                  <a:ext cx="249840" cy="328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54D24A-55E5-4D27-AE28-F92B89B7A386}"/>
                    </a:ext>
                  </a:extLst>
                </p14:cNvPr>
                <p14:cNvContentPartPr/>
                <p14:nvPr/>
              </p14:nvContentPartPr>
              <p14:xfrm>
                <a:off x="3959762" y="946483"/>
                <a:ext cx="73440" cy="230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54D24A-55E5-4D27-AE28-F92B89B7A3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41762" y="928511"/>
                  <a:ext cx="109080" cy="266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7844F78-ADC4-410E-9469-3E650345F5C6}"/>
                    </a:ext>
                  </a:extLst>
                </p14:cNvPr>
                <p14:cNvContentPartPr/>
                <p14:nvPr/>
              </p14:nvContentPartPr>
              <p14:xfrm>
                <a:off x="4103762" y="951883"/>
                <a:ext cx="119880" cy="243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7844F78-ADC4-410E-9469-3E650345F5C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85762" y="933883"/>
                  <a:ext cx="1555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0B44D2-7CF8-4ECB-AA28-67787F392EE7}"/>
                    </a:ext>
                  </a:extLst>
                </p14:cNvPr>
                <p14:cNvContentPartPr/>
                <p14:nvPr/>
              </p14:nvContentPartPr>
              <p14:xfrm>
                <a:off x="4251002" y="1064923"/>
                <a:ext cx="87480" cy="188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0B44D2-7CF8-4ECB-AA28-67787F392E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33002" y="1046923"/>
                  <a:ext cx="123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2D36607-C254-476E-98F4-E23C9491DC5A}"/>
                    </a:ext>
                  </a:extLst>
                </p14:cNvPr>
                <p14:cNvContentPartPr/>
                <p14:nvPr/>
              </p14:nvContentPartPr>
              <p14:xfrm>
                <a:off x="4334522" y="1054483"/>
                <a:ext cx="209160" cy="123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2D36607-C254-476E-98F4-E23C9491DC5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16553" y="1036483"/>
                  <a:ext cx="244739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C708ECE-84A5-4D1E-B286-E0B5A3AF4037}"/>
                    </a:ext>
                  </a:extLst>
                </p14:cNvPr>
                <p14:cNvContentPartPr/>
                <p14:nvPr/>
              </p14:nvContentPartPr>
              <p14:xfrm>
                <a:off x="4528562" y="874483"/>
                <a:ext cx="84240" cy="9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C708ECE-84A5-4D1E-B286-E0B5A3AF40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10562" y="856483"/>
                  <a:ext cx="119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9201C2B-5ADA-4E93-8B98-24C026DA2C68}"/>
                    </a:ext>
                  </a:extLst>
                </p14:cNvPr>
                <p14:cNvContentPartPr/>
                <p14:nvPr/>
              </p14:nvContentPartPr>
              <p14:xfrm>
                <a:off x="4555922" y="826963"/>
                <a:ext cx="52200" cy="167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9201C2B-5ADA-4E93-8B98-24C026DA2C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38045" y="809002"/>
                  <a:ext cx="87596" cy="202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1F72D4E-8AA2-470B-BD82-DA89A7082C67}"/>
                    </a:ext>
                  </a:extLst>
                </p14:cNvPr>
                <p14:cNvContentPartPr/>
                <p14:nvPr/>
              </p14:nvContentPartPr>
              <p14:xfrm>
                <a:off x="4679042" y="813643"/>
                <a:ext cx="128880" cy="372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1F72D4E-8AA2-470B-BD82-DA89A7082C6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61092" y="795660"/>
                  <a:ext cx="164421" cy="40856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A7887B-62B1-41D3-9F55-9AC6ECA08BC0}"/>
              </a:ext>
            </a:extLst>
          </p:cNvPr>
          <p:cNvGrpSpPr/>
          <p:nvPr/>
        </p:nvGrpSpPr>
        <p:grpSpPr>
          <a:xfrm>
            <a:off x="2439482" y="154483"/>
            <a:ext cx="2938680" cy="479160"/>
            <a:chOff x="2439482" y="154483"/>
            <a:chExt cx="2938680" cy="47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60C5F7-BE92-4044-A6BD-55137C49A017}"/>
                    </a:ext>
                  </a:extLst>
                </p14:cNvPr>
                <p14:cNvContentPartPr/>
                <p14:nvPr/>
              </p14:nvContentPartPr>
              <p14:xfrm>
                <a:off x="2439482" y="570643"/>
                <a:ext cx="1668600" cy="63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60C5F7-BE92-4044-A6BD-55137C49A01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21482" y="552643"/>
                  <a:ext cx="1704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6E6C848-4AB5-49A1-965D-24CB8F0CF964}"/>
                    </a:ext>
                  </a:extLst>
                </p14:cNvPr>
                <p14:cNvContentPartPr/>
                <p14:nvPr/>
              </p14:nvContentPartPr>
              <p14:xfrm>
                <a:off x="2596442" y="195163"/>
                <a:ext cx="266760" cy="284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6E6C848-4AB5-49A1-965D-24CB8F0CF9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78418" y="177163"/>
                  <a:ext cx="302448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0FCB4B4-28B6-4566-B030-6AC945E79FCD}"/>
                    </a:ext>
                  </a:extLst>
                </p14:cNvPr>
                <p14:cNvContentPartPr/>
                <p14:nvPr/>
              </p14:nvContentPartPr>
              <p14:xfrm>
                <a:off x="2955002" y="231883"/>
                <a:ext cx="49680" cy="245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0FCB4B4-28B6-4566-B030-6AC945E79F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37002" y="213883"/>
                  <a:ext cx="853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5F95DB3-AB70-4A0A-ABD0-2CD758A01C5A}"/>
                    </a:ext>
                  </a:extLst>
                </p14:cNvPr>
                <p14:cNvContentPartPr/>
                <p14:nvPr/>
              </p14:nvContentPartPr>
              <p14:xfrm>
                <a:off x="3088562" y="226843"/>
                <a:ext cx="32040" cy="241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F95DB3-AB70-4A0A-ABD0-2CD758A01C5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70762" y="208843"/>
                  <a:ext cx="67284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FAAA145-BE99-4163-8CC5-66285B90556A}"/>
                    </a:ext>
                  </a:extLst>
                </p14:cNvPr>
                <p14:cNvContentPartPr/>
                <p14:nvPr/>
              </p14:nvContentPartPr>
              <p14:xfrm>
                <a:off x="3046802" y="321883"/>
                <a:ext cx="254520" cy="180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FAAA145-BE99-4163-8CC5-66285B9055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28802" y="303883"/>
                  <a:ext cx="290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44D7A51-484A-4985-8E40-F1A029619526}"/>
                    </a:ext>
                  </a:extLst>
                </p14:cNvPr>
                <p14:cNvContentPartPr/>
                <p14:nvPr/>
              </p14:nvContentPartPr>
              <p14:xfrm>
                <a:off x="3357122" y="303523"/>
                <a:ext cx="189000" cy="218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44D7A51-484A-4985-8E40-F1A0296195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39122" y="285553"/>
                  <a:ext cx="224640" cy="253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90298B8-0496-498C-92DC-70AC2B98F18B}"/>
                    </a:ext>
                  </a:extLst>
                </p14:cNvPr>
                <p14:cNvContentPartPr/>
                <p14:nvPr/>
              </p14:nvContentPartPr>
              <p14:xfrm>
                <a:off x="3556922" y="188323"/>
                <a:ext cx="184320" cy="370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90298B8-0496-498C-92DC-70AC2B98F1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38957" y="170323"/>
                  <a:ext cx="219891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0A42A7A-BE35-4460-8B6F-90B9402FD719}"/>
                    </a:ext>
                  </a:extLst>
                </p14:cNvPr>
                <p14:cNvContentPartPr/>
                <p14:nvPr/>
              </p14:nvContentPartPr>
              <p14:xfrm>
                <a:off x="3827282" y="154483"/>
                <a:ext cx="172080" cy="146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0A42A7A-BE35-4460-8B6F-90B9402FD7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09282" y="136527"/>
                  <a:ext cx="207720" cy="182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CE42685-B034-46FC-B128-25789732DC06}"/>
                    </a:ext>
                  </a:extLst>
                </p14:cNvPr>
                <p14:cNvContentPartPr/>
                <p14:nvPr/>
              </p14:nvContentPartPr>
              <p14:xfrm>
                <a:off x="3964802" y="559843"/>
                <a:ext cx="1413360" cy="52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CE42685-B034-46FC-B128-25789732DC0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46802" y="541843"/>
                  <a:ext cx="144900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4ACE0F-45BC-44BE-AA84-5C00EA4D734C}"/>
                  </a:ext>
                </a:extLst>
              </p14:cNvPr>
              <p14:cNvContentPartPr/>
              <p14:nvPr/>
            </p14:nvContentPartPr>
            <p14:xfrm>
              <a:off x="2621282" y="1445083"/>
              <a:ext cx="2120040" cy="1879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4ACE0F-45BC-44BE-AA84-5C00EA4D734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03282" y="1427117"/>
                <a:ext cx="2155680" cy="223492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B75A775C-D734-4AF4-BCAF-9998FE3B6A10}"/>
              </a:ext>
            </a:extLst>
          </p:cNvPr>
          <p:cNvGrpSpPr/>
          <p:nvPr/>
        </p:nvGrpSpPr>
        <p:grpSpPr>
          <a:xfrm>
            <a:off x="3698402" y="1797163"/>
            <a:ext cx="662040" cy="472320"/>
            <a:chOff x="3698402" y="1797163"/>
            <a:chExt cx="66204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A11C6D-3C4E-4BA7-BE23-AD4CBFB15EEF}"/>
                    </a:ext>
                  </a:extLst>
                </p14:cNvPr>
                <p14:cNvContentPartPr/>
                <p14:nvPr/>
              </p14:nvContentPartPr>
              <p14:xfrm>
                <a:off x="3768242" y="1797163"/>
                <a:ext cx="23400" cy="274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A11C6D-3C4E-4BA7-BE23-AD4CBFB15E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50242" y="1779139"/>
                  <a:ext cx="59040" cy="310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7906C58-34EA-4F69-A343-4E6FCB33E5FF}"/>
                    </a:ext>
                  </a:extLst>
                </p14:cNvPr>
                <p14:cNvContentPartPr/>
                <p14:nvPr/>
              </p14:nvContentPartPr>
              <p14:xfrm>
                <a:off x="3865442" y="1829563"/>
                <a:ext cx="434160" cy="249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7906C58-34EA-4F69-A343-4E6FCB33E5F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47442" y="1811563"/>
                  <a:ext cx="469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7EF2642-484E-4303-A9B8-977A93624BF8}"/>
                    </a:ext>
                  </a:extLst>
                </p14:cNvPr>
                <p14:cNvContentPartPr/>
                <p14:nvPr/>
              </p14:nvContentPartPr>
              <p14:xfrm>
                <a:off x="4177562" y="1914163"/>
                <a:ext cx="182880" cy="39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7EF2642-484E-4303-A9B8-977A93624BF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59597" y="1896163"/>
                  <a:ext cx="21845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46A03DA-29C1-46FB-9427-62001F74BE28}"/>
                    </a:ext>
                  </a:extLst>
                </p14:cNvPr>
                <p14:cNvContentPartPr/>
                <p14:nvPr/>
              </p14:nvContentPartPr>
              <p14:xfrm>
                <a:off x="3698402" y="2101723"/>
                <a:ext cx="543600" cy="167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46A03DA-29C1-46FB-9427-62001F74BE2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80402" y="2083723"/>
                  <a:ext cx="57924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C08DF88-30F7-4B39-85C9-7AD2286A28DD}"/>
              </a:ext>
            </a:extLst>
          </p:cNvPr>
          <p:cNvGrpSpPr/>
          <p:nvPr/>
        </p:nvGrpSpPr>
        <p:grpSpPr>
          <a:xfrm>
            <a:off x="5637722" y="444643"/>
            <a:ext cx="358920" cy="270360"/>
            <a:chOff x="5637722" y="444643"/>
            <a:chExt cx="35892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1732454-82B3-4648-9478-783AD7059BCE}"/>
                    </a:ext>
                  </a:extLst>
                </p14:cNvPr>
                <p14:cNvContentPartPr/>
                <p14:nvPr/>
              </p14:nvContentPartPr>
              <p14:xfrm>
                <a:off x="5638802" y="522043"/>
                <a:ext cx="259920" cy="7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1732454-82B3-4648-9478-783AD7059BC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20802" y="504043"/>
                  <a:ext cx="295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7B9A4D1-107F-43C7-AD00-4D92555CB42A}"/>
                    </a:ext>
                  </a:extLst>
                </p14:cNvPr>
                <p14:cNvContentPartPr/>
                <p14:nvPr/>
              </p14:nvContentPartPr>
              <p14:xfrm>
                <a:off x="5637722" y="581083"/>
                <a:ext cx="228600" cy="28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7B9A4D1-107F-43C7-AD00-4D92555CB42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19694" y="563083"/>
                  <a:ext cx="264296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2FB5F9-6A24-4BBC-B71E-61A57D7B898A}"/>
                    </a:ext>
                  </a:extLst>
                </p14:cNvPr>
                <p14:cNvContentPartPr/>
                <p14:nvPr/>
              </p14:nvContentPartPr>
              <p14:xfrm>
                <a:off x="5759042" y="444643"/>
                <a:ext cx="237600" cy="270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2FB5F9-6A24-4BBC-B71E-61A57D7B89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41069" y="426643"/>
                  <a:ext cx="273186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92B7A60-B075-4E2A-A577-3F180922D8BF}"/>
              </a:ext>
            </a:extLst>
          </p:cNvPr>
          <p:cNvGrpSpPr/>
          <p:nvPr/>
        </p:nvGrpSpPr>
        <p:grpSpPr>
          <a:xfrm>
            <a:off x="6421082" y="304963"/>
            <a:ext cx="694800" cy="508320"/>
            <a:chOff x="6421082" y="304963"/>
            <a:chExt cx="69480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C25B3FE-DE7E-4F9C-9889-FFBEB13CC61F}"/>
                    </a:ext>
                  </a:extLst>
                </p14:cNvPr>
                <p14:cNvContentPartPr/>
                <p14:nvPr/>
              </p14:nvContentPartPr>
              <p14:xfrm>
                <a:off x="6421082" y="374443"/>
                <a:ext cx="55440" cy="290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C25B3FE-DE7E-4F9C-9889-FFBEB13CC6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02964" y="356443"/>
                  <a:ext cx="91313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66DD657-025B-45F1-9E81-945505F41B32}"/>
                    </a:ext>
                  </a:extLst>
                </p14:cNvPr>
                <p14:cNvContentPartPr/>
                <p14:nvPr/>
              </p14:nvContentPartPr>
              <p14:xfrm>
                <a:off x="6443762" y="440323"/>
                <a:ext cx="175680" cy="225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66DD657-025B-45F1-9E81-945505F41B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25762" y="422323"/>
                  <a:ext cx="2113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9F989C0-D72D-4FF1-A243-276F6C1C579D}"/>
                    </a:ext>
                  </a:extLst>
                </p14:cNvPr>
                <p14:cNvContentPartPr/>
                <p14:nvPr/>
              </p14:nvContentPartPr>
              <p14:xfrm>
                <a:off x="6677402" y="611323"/>
                <a:ext cx="191880" cy="144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9F989C0-D72D-4FF1-A243-276F6C1C579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59402" y="593323"/>
                  <a:ext cx="227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7BCE1C-88BA-4E94-AA23-83093A8BDAFD}"/>
                    </a:ext>
                  </a:extLst>
                </p14:cNvPr>
                <p14:cNvContentPartPr/>
                <p14:nvPr/>
              </p14:nvContentPartPr>
              <p14:xfrm>
                <a:off x="6975482" y="304963"/>
                <a:ext cx="140400" cy="508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7BCE1C-88BA-4E94-AA23-83093A8BDAF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57482" y="286963"/>
                  <a:ext cx="176040" cy="54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8816B38-18DD-4D3D-90D1-5993D3EE0B06}"/>
                  </a:ext>
                </a:extLst>
              </p14:cNvPr>
              <p14:cNvContentPartPr/>
              <p14:nvPr/>
            </p14:nvContentPartPr>
            <p14:xfrm>
              <a:off x="8350322" y="1453003"/>
              <a:ext cx="16200" cy="154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8816B38-18DD-4D3D-90D1-5993D3EE0B0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332322" y="1435003"/>
                <a:ext cx="5184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86CDBE57-11F5-4085-BC86-953E6348D39E}"/>
              </a:ext>
            </a:extLst>
          </p:cNvPr>
          <p:cNvGrpSpPr/>
          <p:nvPr/>
        </p:nvGrpSpPr>
        <p:grpSpPr>
          <a:xfrm>
            <a:off x="7259162" y="475603"/>
            <a:ext cx="712080" cy="460800"/>
            <a:chOff x="7259162" y="475603"/>
            <a:chExt cx="71208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B9DA356-D731-4A1E-992C-8C3F01B6CE8D}"/>
                    </a:ext>
                  </a:extLst>
                </p14:cNvPr>
                <p14:cNvContentPartPr/>
                <p14:nvPr/>
              </p14:nvContentPartPr>
              <p14:xfrm>
                <a:off x="7259162" y="475603"/>
                <a:ext cx="207000" cy="245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B9DA356-D731-4A1E-992C-8C3F01B6CE8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41162" y="457629"/>
                  <a:ext cx="242640" cy="281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4BC0424-7C89-452E-B366-0BA1B0F64C78}"/>
                    </a:ext>
                  </a:extLst>
                </p14:cNvPr>
                <p14:cNvContentPartPr/>
                <p14:nvPr/>
              </p14:nvContentPartPr>
              <p14:xfrm>
                <a:off x="7592162" y="618883"/>
                <a:ext cx="49320" cy="220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4BC0424-7C89-452E-B366-0BA1B0F64C7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74162" y="600883"/>
                  <a:ext cx="84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970DC29-7AE7-45B0-A93B-F4101319164D}"/>
                    </a:ext>
                  </a:extLst>
                </p14:cNvPr>
                <p14:cNvContentPartPr/>
                <p14:nvPr/>
              </p14:nvContentPartPr>
              <p14:xfrm>
                <a:off x="7603682" y="653083"/>
                <a:ext cx="141840" cy="175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970DC29-7AE7-45B0-A93B-F410131916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85682" y="635083"/>
                  <a:ext cx="177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3CFBCA1-2A99-4565-8940-5ACF61C32C72}"/>
                    </a:ext>
                  </a:extLst>
                </p14:cNvPr>
                <p14:cNvContentPartPr/>
                <p14:nvPr/>
              </p14:nvContentPartPr>
              <p14:xfrm>
                <a:off x="7806002" y="704923"/>
                <a:ext cx="143280" cy="231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3CFBCA1-2A99-4565-8940-5ACF61C32C7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88002" y="686923"/>
                  <a:ext cx="178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58DC837-38A3-4760-872D-986EF30665D1}"/>
                    </a:ext>
                  </a:extLst>
                </p14:cNvPr>
                <p14:cNvContentPartPr/>
                <p14:nvPr/>
              </p14:nvContentPartPr>
              <p14:xfrm>
                <a:off x="7840202" y="821563"/>
                <a:ext cx="131040" cy="14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58DC837-38A3-4760-872D-986EF30665D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22251" y="803563"/>
                  <a:ext cx="166582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15859F6-B3A4-4125-872E-BB03B18A18E4}"/>
              </a:ext>
            </a:extLst>
          </p:cNvPr>
          <p:cNvGrpSpPr/>
          <p:nvPr/>
        </p:nvGrpSpPr>
        <p:grpSpPr>
          <a:xfrm>
            <a:off x="8246642" y="259243"/>
            <a:ext cx="1772280" cy="635760"/>
            <a:chOff x="8246642" y="259243"/>
            <a:chExt cx="1772280" cy="63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29E8369-7FCB-4D2B-A7EB-0A3D0080BB84}"/>
                    </a:ext>
                  </a:extLst>
                </p14:cNvPr>
                <p14:cNvContentPartPr/>
                <p14:nvPr/>
              </p14:nvContentPartPr>
              <p14:xfrm>
                <a:off x="8246642" y="581803"/>
                <a:ext cx="212400" cy="33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29E8369-7FCB-4D2B-A7EB-0A3D0080BB8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28642" y="563803"/>
                  <a:ext cx="248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0445C5-36AE-4061-BF7A-BBEE96482D8E}"/>
                    </a:ext>
                  </a:extLst>
                </p14:cNvPr>
                <p14:cNvContentPartPr/>
                <p14:nvPr/>
              </p14:nvContentPartPr>
              <p14:xfrm>
                <a:off x="8650562" y="519883"/>
                <a:ext cx="82080" cy="2718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B0445C5-36AE-4061-BF7A-BBEE96482D8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32562" y="501883"/>
                  <a:ext cx="1177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849F290-50DE-4201-9E82-2BFD6A7E7CC5}"/>
                    </a:ext>
                  </a:extLst>
                </p14:cNvPr>
                <p14:cNvContentPartPr/>
                <p14:nvPr/>
              </p14:nvContentPartPr>
              <p14:xfrm>
                <a:off x="8778362" y="500083"/>
                <a:ext cx="214200" cy="320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849F290-50DE-4201-9E82-2BFD6A7E7CC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60362" y="482063"/>
                  <a:ext cx="249840" cy="35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D779542-2D9B-41AF-93B8-4D7252EFAED8}"/>
                    </a:ext>
                  </a:extLst>
                </p14:cNvPr>
                <p14:cNvContentPartPr/>
                <p14:nvPr/>
              </p14:nvContentPartPr>
              <p14:xfrm>
                <a:off x="9026402" y="586123"/>
                <a:ext cx="156240" cy="115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D779542-2D9B-41AF-93B8-4D7252EFAED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008402" y="568123"/>
                  <a:ext cx="191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FEE7DC1-7056-4B4D-AE53-2F75275D123E}"/>
                    </a:ext>
                  </a:extLst>
                </p14:cNvPr>
                <p14:cNvContentPartPr/>
                <p14:nvPr/>
              </p14:nvContentPartPr>
              <p14:xfrm>
                <a:off x="9252842" y="492523"/>
                <a:ext cx="96840" cy="13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FEE7DC1-7056-4B4D-AE53-2F75275D123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34842" y="474523"/>
                  <a:ext cx="132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2BB5770-A34F-4329-AC10-F2F0EB1847E7}"/>
                    </a:ext>
                  </a:extLst>
                </p14:cNvPr>
                <p14:cNvContentPartPr/>
                <p14:nvPr/>
              </p14:nvContentPartPr>
              <p14:xfrm>
                <a:off x="9270122" y="430603"/>
                <a:ext cx="68040" cy="195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2BB5770-A34F-4329-AC10-F2F0EB1847E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52122" y="412603"/>
                  <a:ext cx="103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C78A7DE-A62B-43F4-816A-D572CF6B14B8}"/>
                    </a:ext>
                  </a:extLst>
                </p14:cNvPr>
                <p14:cNvContentPartPr/>
                <p14:nvPr/>
              </p14:nvContentPartPr>
              <p14:xfrm>
                <a:off x="9297482" y="421243"/>
                <a:ext cx="191880" cy="381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C78A7DE-A62B-43F4-816A-D572CF6B14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79482" y="403260"/>
                  <a:ext cx="227520" cy="417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992FD2C-772C-464E-8F38-B60B9048ED37}"/>
                    </a:ext>
                  </a:extLst>
                </p14:cNvPr>
                <p14:cNvContentPartPr/>
                <p14:nvPr/>
              </p14:nvContentPartPr>
              <p14:xfrm>
                <a:off x="8527082" y="394603"/>
                <a:ext cx="227880" cy="468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992FD2C-772C-464E-8F38-B60B9048ED3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09082" y="376603"/>
                  <a:ext cx="2635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659719A-7A85-4CD6-88A8-E6FD9073D691}"/>
                    </a:ext>
                  </a:extLst>
                </p14:cNvPr>
                <p14:cNvContentPartPr/>
                <p14:nvPr/>
              </p14:nvContentPartPr>
              <p14:xfrm>
                <a:off x="9620402" y="259243"/>
                <a:ext cx="91440" cy="635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659719A-7A85-4CD6-88A8-E6FD9073D6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602402" y="241243"/>
                  <a:ext cx="12708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01ABBCD-0331-46A9-85CC-06EEA22ED71C}"/>
                    </a:ext>
                  </a:extLst>
                </p14:cNvPr>
                <p14:cNvContentPartPr/>
                <p14:nvPr/>
              </p14:nvContentPartPr>
              <p14:xfrm>
                <a:off x="9868442" y="676483"/>
                <a:ext cx="148680" cy="13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01ABBCD-0331-46A9-85CC-06EEA22ED71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50442" y="658945"/>
                  <a:ext cx="184320" cy="48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F1C3C50-BCB7-4877-B810-10837B345F1F}"/>
                    </a:ext>
                  </a:extLst>
                </p14:cNvPr>
                <p14:cNvContentPartPr/>
                <p14:nvPr/>
              </p14:nvContentPartPr>
              <p14:xfrm>
                <a:off x="9843962" y="775483"/>
                <a:ext cx="174960" cy="15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F1C3C50-BCB7-4877-B810-10837B345F1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825925" y="757483"/>
                  <a:ext cx="210673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F670BE2-2C67-400A-A84B-CDD42963EA74}"/>
              </a:ext>
            </a:extLst>
          </p:cNvPr>
          <p:cNvGrpSpPr/>
          <p:nvPr/>
        </p:nvGrpSpPr>
        <p:grpSpPr>
          <a:xfrm>
            <a:off x="10238162" y="285883"/>
            <a:ext cx="1593000" cy="575640"/>
            <a:chOff x="10238162" y="285883"/>
            <a:chExt cx="1593000" cy="57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C976F9-6A06-46A9-B2F2-FA956491844A}"/>
                    </a:ext>
                  </a:extLst>
                </p14:cNvPr>
                <p14:cNvContentPartPr/>
                <p14:nvPr/>
              </p14:nvContentPartPr>
              <p14:xfrm>
                <a:off x="10238162" y="362563"/>
                <a:ext cx="382320" cy="447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C976F9-6A06-46A9-B2F2-FA956491844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20162" y="344563"/>
                  <a:ext cx="41796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3DEF1DD-B0DA-41CA-A502-4D699CBF0874}"/>
                    </a:ext>
                  </a:extLst>
                </p14:cNvPr>
                <p14:cNvContentPartPr/>
                <p14:nvPr/>
              </p14:nvContentPartPr>
              <p14:xfrm>
                <a:off x="10605722" y="506203"/>
                <a:ext cx="57600" cy="276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3DEF1DD-B0DA-41CA-A502-4D699CBF087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87722" y="488203"/>
                  <a:ext cx="932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7B91A5F-B753-4B5E-BB4C-B5AF7E1D8908}"/>
                    </a:ext>
                  </a:extLst>
                </p14:cNvPr>
                <p14:cNvContentPartPr/>
                <p14:nvPr/>
              </p14:nvContentPartPr>
              <p14:xfrm>
                <a:off x="10734962" y="502243"/>
                <a:ext cx="29520" cy="285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7B91A5F-B753-4B5E-BB4C-B5AF7E1D890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16962" y="484243"/>
                  <a:ext cx="651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A8A40E5-7D68-4EE5-B384-2CAB6C258970}"/>
                    </a:ext>
                  </a:extLst>
                </p14:cNvPr>
                <p14:cNvContentPartPr/>
                <p14:nvPr/>
              </p14:nvContentPartPr>
              <p14:xfrm>
                <a:off x="10656842" y="666043"/>
                <a:ext cx="173520" cy="47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A8A40E5-7D68-4EE5-B384-2CAB6C25897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38879" y="648043"/>
                  <a:ext cx="209086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4E222B0-CC2F-4401-9B79-761549CE726A}"/>
                    </a:ext>
                  </a:extLst>
                </p14:cNvPr>
                <p14:cNvContentPartPr/>
                <p14:nvPr/>
              </p14:nvContentPartPr>
              <p14:xfrm>
                <a:off x="10894802" y="658123"/>
                <a:ext cx="118800" cy="203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4E222B0-CC2F-4401-9B79-761549CE726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76802" y="640091"/>
                  <a:ext cx="154440" cy="239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7C5436E-E633-4841-A417-D9C49808880A}"/>
                    </a:ext>
                  </a:extLst>
                </p14:cNvPr>
                <p14:cNvContentPartPr/>
                <p14:nvPr/>
              </p14:nvContentPartPr>
              <p14:xfrm>
                <a:off x="11086322" y="607723"/>
                <a:ext cx="137880" cy="155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7C5436E-E633-4841-A417-D9C49808880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068322" y="589681"/>
                  <a:ext cx="173520" cy="191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FE7188B-E42F-4119-977B-A6252B283122}"/>
                    </a:ext>
                  </a:extLst>
                </p14:cNvPr>
                <p14:cNvContentPartPr/>
                <p14:nvPr/>
              </p14:nvContentPartPr>
              <p14:xfrm>
                <a:off x="11127722" y="377683"/>
                <a:ext cx="116280" cy="23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FE7188B-E42F-4119-977B-A6252B28312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109666" y="359683"/>
                  <a:ext cx="152031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C0E3104-F4B4-4BBD-83E9-786B4D4669F6}"/>
                    </a:ext>
                  </a:extLst>
                </p14:cNvPr>
                <p14:cNvContentPartPr/>
                <p14:nvPr/>
              </p14:nvContentPartPr>
              <p14:xfrm>
                <a:off x="11143202" y="349603"/>
                <a:ext cx="58320" cy="190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C0E3104-F4B4-4BBD-83E9-786B4D4669F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125202" y="331637"/>
                  <a:ext cx="93960" cy="226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2E1B6D5-BD8D-403E-A4E4-52A04C0D72DD}"/>
                    </a:ext>
                  </a:extLst>
                </p14:cNvPr>
                <p14:cNvContentPartPr/>
                <p14:nvPr/>
              </p14:nvContentPartPr>
              <p14:xfrm>
                <a:off x="11297282" y="285883"/>
                <a:ext cx="163440" cy="459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2E1B6D5-BD8D-403E-A4E4-52A04C0D72D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279282" y="267883"/>
                  <a:ext cx="1990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E206E8E-AA0B-4863-87B7-2ACD02B5DBD6}"/>
                    </a:ext>
                  </a:extLst>
                </p14:cNvPr>
                <p14:cNvContentPartPr/>
                <p14:nvPr/>
              </p14:nvContentPartPr>
              <p14:xfrm>
                <a:off x="11616962" y="306043"/>
                <a:ext cx="214200" cy="183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E206E8E-AA0B-4863-87B7-2ACD02B5DBD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598962" y="288043"/>
                  <a:ext cx="24984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2D139E2-0E40-4CA4-BE45-E7DE4D5B3DFE}"/>
                  </a:ext>
                </a:extLst>
              </p14:cNvPr>
              <p14:cNvContentPartPr/>
              <p14:nvPr/>
            </p14:nvContentPartPr>
            <p14:xfrm>
              <a:off x="446522" y="2043403"/>
              <a:ext cx="3960" cy="18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2D139E2-0E40-4CA4-BE45-E7DE4D5B3DF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8522" y="2025403"/>
                <a:ext cx="3960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58E5E748-0213-4FFB-8850-D9B244F34C27}"/>
              </a:ext>
            </a:extLst>
          </p:cNvPr>
          <p:cNvGrpSpPr/>
          <p:nvPr/>
        </p:nvGrpSpPr>
        <p:grpSpPr>
          <a:xfrm>
            <a:off x="1437602" y="978523"/>
            <a:ext cx="260640" cy="169560"/>
            <a:chOff x="1437602" y="978523"/>
            <a:chExt cx="26064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518FA46-EBE6-4A9C-AF8C-A1160C784B0C}"/>
                    </a:ext>
                  </a:extLst>
                </p14:cNvPr>
                <p14:cNvContentPartPr/>
                <p14:nvPr/>
              </p14:nvContentPartPr>
              <p14:xfrm>
                <a:off x="1437602" y="978523"/>
                <a:ext cx="260640" cy="1314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518FA46-EBE6-4A9C-AF8C-A1160C784B0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419602" y="960572"/>
                  <a:ext cx="296280" cy="166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43E0400-1C11-4492-BA9B-AF7C65507223}"/>
                    </a:ext>
                  </a:extLst>
                </p14:cNvPr>
                <p14:cNvContentPartPr/>
                <p14:nvPr/>
              </p14:nvContentPartPr>
              <p14:xfrm>
                <a:off x="1480082" y="1116043"/>
                <a:ext cx="179640" cy="32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43E0400-1C11-4492-BA9B-AF7C6550722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62082" y="1098043"/>
                  <a:ext cx="21528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E4AA7BA-AD0E-4FD0-856E-263CD0CCBABB}"/>
              </a:ext>
            </a:extLst>
          </p:cNvPr>
          <p:cNvGrpSpPr/>
          <p:nvPr/>
        </p:nvGrpSpPr>
        <p:grpSpPr>
          <a:xfrm>
            <a:off x="621122" y="2733883"/>
            <a:ext cx="559080" cy="442440"/>
            <a:chOff x="621122" y="2733883"/>
            <a:chExt cx="55908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03D1AE9-1FAB-4BC3-B0DB-4F33EA129D4E}"/>
                    </a:ext>
                  </a:extLst>
                </p14:cNvPr>
                <p14:cNvContentPartPr/>
                <p14:nvPr/>
              </p14:nvContentPartPr>
              <p14:xfrm>
                <a:off x="621122" y="2733883"/>
                <a:ext cx="40680" cy="442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03D1AE9-1FAB-4BC3-B0DB-4F33EA129D4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2961" y="2715868"/>
                  <a:ext cx="76638" cy="4781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A1987CC-AFC5-4119-AC4D-D78DC6E9AD79}"/>
                    </a:ext>
                  </a:extLst>
                </p14:cNvPr>
                <p14:cNvContentPartPr/>
                <p14:nvPr/>
              </p14:nvContentPartPr>
              <p14:xfrm>
                <a:off x="660362" y="2875003"/>
                <a:ext cx="222120" cy="243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A1987CC-AFC5-4119-AC4D-D78DC6E9AD7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2362" y="2857003"/>
                  <a:ext cx="2577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01FF0D0-E220-4265-B7E4-65FBE6F124B1}"/>
                    </a:ext>
                  </a:extLst>
                </p14:cNvPr>
                <p14:cNvContentPartPr/>
                <p14:nvPr/>
              </p14:nvContentPartPr>
              <p14:xfrm>
                <a:off x="884282" y="3020083"/>
                <a:ext cx="148320" cy="150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01FF0D0-E220-4265-B7E4-65FBE6F124B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6326" y="3002083"/>
                  <a:ext cx="183874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DC264D2-7FC7-471F-8762-25DB8B9EB4C4}"/>
                    </a:ext>
                  </a:extLst>
                </p14:cNvPr>
                <p14:cNvContentPartPr/>
                <p14:nvPr/>
              </p14:nvContentPartPr>
              <p14:xfrm>
                <a:off x="1142042" y="3083083"/>
                <a:ext cx="38160" cy="13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DC264D2-7FC7-471F-8762-25DB8B9EB4C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4042" y="3064597"/>
                  <a:ext cx="73800" cy="502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3743FC5-2E16-4853-A618-436B5FC5E087}"/>
              </a:ext>
            </a:extLst>
          </p:cNvPr>
          <p:cNvGrpSpPr/>
          <p:nvPr/>
        </p:nvGrpSpPr>
        <p:grpSpPr>
          <a:xfrm>
            <a:off x="1513922" y="2851243"/>
            <a:ext cx="1198080" cy="489600"/>
            <a:chOff x="1513922" y="2851243"/>
            <a:chExt cx="1198080" cy="4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806C698-A289-4CF8-81FA-957973B61686}"/>
                    </a:ext>
                  </a:extLst>
                </p14:cNvPr>
                <p14:cNvContentPartPr/>
                <p14:nvPr/>
              </p14:nvContentPartPr>
              <p14:xfrm>
                <a:off x="1513922" y="2851243"/>
                <a:ext cx="190080" cy="260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806C698-A289-4CF8-81FA-957973B6168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95888" y="2833218"/>
                  <a:ext cx="225788" cy="2959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866824A-C60C-409C-8E39-B0B7C6B6DE67}"/>
                    </a:ext>
                  </a:extLst>
                </p14:cNvPr>
                <p14:cNvContentPartPr/>
                <p14:nvPr/>
              </p14:nvContentPartPr>
              <p14:xfrm>
                <a:off x="1752242" y="3015763"/>
                <a:ext cx="146880" cy="232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866824A-C60C-409C-8E39-B0B7C6B6DE6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34242" y="2997763"/>
                  <a:ext cx="1825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D55E28C-EAE9-42E8-B15B-05F527236FC3}"/>
                    </a:ext>
                  </a:extLst>
                </p14:cNvPr>
                <p14:cNvContentPartPr/>
                <p14:nvPr/>
              </p14:nvContentPartPr>
              <p14:xfrm>
                <a:off x="1871762" y="3148963"/>
                <a:ext cx="101520" cy="32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D55E28C-EAE9-42E8-B15B-05F527236FC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853762" y="3130763"/>
                  <a:ext cx="137160" cy="687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6FBAC7F-33F1-4351-AD7E-D2955C562FA3}"/>
                    </a:ext>
                  </a:extLst>
                </p14:cNvPr>
                <p14:cNvContentPartPr/>
                <p14:nvPr/>
              </p14:nvContentPartPr>
              <p14:xfrm>
                <a:off x="2015042" y="3100723"/>
                <a:ext cx="108720" cy="240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6FBAC7F-33F1-4351-AD7E-D2955C562FA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96982" y="3082723"/>
                  <a:ext cx="144478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C0937EE-75E3-4D1E-8321-A434098746F8}"/>
                    </a:ext>
                  </a:extLst>
                </p14:cNvPr>
                <p14:cNvContentPartPr/>
                <p14:nvPr/>
              </p14:nvContentPartPr>
              <p14:xfrm>
                <a:off x="2040242" y="3233923"/>
                <a:ext cx="145440" cy="33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C0937EE-75E3-4D1E-8321-A434098746F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22242" y="3215727"/>
                  <a:ext cx="181080" cy="69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B1871F2-D955-4402-9DD4-B04BA06CA24A}"/>
                    </a:ext>
                  </a:extLst>
                </p14:cNvPr>
                <p14:cNvContentPartPr/>
                <p14:nvPr/>
              </p14:nvContentPartPr>
              <p14:xfrm>
                <a:off x="2470082" y="3048883"/>
                <a:ext cx="241920" cy="28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B1871F2-D955-4402-9DD4-B04BA06CA24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52082" y="3030655"/>
                  <a:ext cx="277560" cy="6489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12492E6-FC75-477E-85A1-7E58D68A497F}"/>
              </a:ext>
            </a:extLst>
          </p:cNvPr>
          <p:cNvGrpSpPr/>
          <p:nvPr/>
        </p:nvGrpSpPr>
        <p:grpSpPr>
          <a:xfrm>
            <a:off x="3025202" y="2774923"/>
            <a:ext cx="1589400" cy="673560"/>
            <a:chOff x="3025202" y="2774923"/>
            <a:chExt cx="1589400" cy="67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87FB2C8-19C4-4207-98CA-C92302ECE009}"/>
                    </a:ext>
                  </a:extLst>
                </p14:cNvPr>
                <p14:cNvContentPartPr/>
                <p14:nvPr/>
              </p14:nvContentPartPr>
              <p14:xfrm>
                <a:off x="3025202" y="2875003"/>
                <a:ext cx="38160" cy="329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87FB2C8-19C4-4207-98CA-C92302ECE00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07202" y="2857023"/>
                  <a:ext cx="73800" cy="365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509C765-FDBB-464D-90F2-BFA1454769CD}"/>
                    </a:ext>
                  </a:extLst>
                </p14:cNvPr>
                <p14:cNvContentPartPr/>
                <p14:nvPr/>
              </p14:nvContentPartPr>
              <p14:xfrm>
                <a:off x="3053282" y="2934403"/>
                <a:ext cx="158760" cy="258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509C765-FDBB-464D-90F2-BFA1454769C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35282" y="2916403"/>
                  <a:ext cx="1944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D86F184-6A00-48B1-BEFE-843B3ED0851E}"/>
                    </a:ext>
                  </a:extLst>
                </p14:cNvPr>
                <p14:cNvContentPartPr/>
                <p14:nvPr/>
              </p14:nvContentPartPr>
              <p14:xfrm>
                <a:off x="3206282" y="3088483"/>
                <a:ext cx="165960" cy="170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D86F184-6A00-48B1-BEFE-843B3ED0851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88282" y="3070483"/>
                  <a:ext cx="201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2D5CAAC-E664-4F3A-8490-977BFEC79AA2}"/>
                    </a:ext>
                  </a:extLst>
                </p14:cNvPr>
                <p14:cNvContentPartPr/>
                <p14:nvPr/>
              </p14:nvContentPartPr>
              <p14:xfrm>
                <a:off x="3471602" y="3145003"/>
                <a:ext cx="41760" cy="234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2D5CAAC-E664-4F3A-8490-977BFEC79AA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53602" y="3127003"/>
                  <a:ext cx="77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6D6C328-591B-41D9-B282-B9E75702BF9F}"/>
                    </a:ext>
                  </a:extLst>
                </p14:cNvPr>
                <p14:cNvContentPartPr/>
                <p14:nvPr/>
              </p14:nvContentPartPr>
              <p14:xfrm>
                <a:off x="3726122" y="2919283"/>
                <a:ext cx="62280" cy="291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6D6C328-591B-41D9-B282-B9E75702BF9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08122" y="2901305"/>
                  <a:ext cx="97920" cy="327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A9C33A3-938A-43AA-BE94-4050778FA2F9}"/>
                    </a:ext>
                  </a:extLst>
                </p14:cNvPr>
                <p14:cNvContentPartPr/>
                <p14:nvPr/>
              </p14:nvContentPartPr>
              <p14:xfrm>
                <a:off x="3811442" y="2952763"/>
                <a:ext cx="175680" cy="272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A9C33A3-938A-43AA-BE94-4050778FA2F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93442" y="2934763"/>
                  <a:ext cx="2113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BF01F70-1762-40E7-95D4-25F067DBE75F}"/>
                    </a:ext>
                  </a:extLst>
                </p14:cNvPr>
                <p14:cNvContentPartPr/>
                <p14:nvPr/>
              </p14:nvContentPartPr>
              <p14:xfrm>
                <a:off x="4017002" y="3142483"/>
                <a:ext cx="87480" cy="226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BF01F70-1762-40E7-95D4-25F067DBE75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99076" y="3124512"/>
                  <a:ext cx="122974" cy="261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C8AC998-8952-4035-B1F4-66B9CF7CE933}"/>
                    </a:ext>
                  </a:extLst>
                </p14:cNvPr>
                <p14:cNvContentPartPr/>
                <p14:nvPr/>
              </p14:nvContentPartPr>
              <p14:xfrm>
                <a:off x="4229402" y="3085603"/>
                <a:ext cx="121680" cy="118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C8AC998-8952-4035-B1F4-66B9CF7CE93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11349" y="3067548"/>
                  <a:ext cx="157426" cy="154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A58C818-3951-44AB-9E01-1844817FB342}"/>
                    </a:ext>
                  </a:extLst>
                </p14:cNvPr>
                <p14:cNvContentPartPr/>
                <p14:nvPr/>
              </p14:nvContentPartPr>
              <p14:xfrm>
                <a:off x="4305362" y="2890483"/>
                <a:ext cx="124920" cy="196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A58C818-3951-44AB-9E01-1844817FB34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87362" y="2872483"/>
                  <a:ext cx="160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C78A751-B864-46BA-9769-202CC7B0B642}"/>
                    </a:ext>
                  </a:extLst>
                </p14:cNvPr>
                <p14:cNvContentPartPr/>
                <p14:nvPr/>
              </p14:nvContentPartPr>
              <p14:xfrm>
                <a:off x="4363682" y="2800843"/>
                <a:ext cx="250920" cy="599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C78A751-B864-46BA-9769-202CC7B0B64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45682" y="2782843"/>
                  <a:ext cx="28656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C92354B-2134-4FBE-AC4A-9CFF8382C86B}"/>
                    </a:ext>
                  </a:extLst>
                </p14:cNvPr>
                <p14:cNvContentPartPr/>
                <p14:nvPr/>
              </p14:nvContentPartPr>
              <p14:xfrm>
                <a:off x="3548642" y="2782483"/>
                <a:ext cx="293040" cy="666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C92354B-2134-4FBE-AC4A-9CFF8382C86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30642" y="2764483"/>
                  <a:ext cx="32868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D7D3565-69BB-407E-94DC-4004F6A70A29}"/>
                    </a:ext>
                  </a:extLst>
                </p14:cNvPr>
                <p14:cNvContentPartPr/>
                <p14:nvPr/>
              </p14:nvContentPartPr>
              <p14:xfrm>
                <a:off x="4369802" y="2774923"/>
                <a:ext cx="19800" cy="176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D7D3565-69BB-407E-94DC-4004F6A70A2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51802" y="2756923"/>
                  <a:ext cx="5544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80C8F3F-7339-4291-ADC0-33E6E0043CB8}"/>
              </a:ext>
            </a:extLst>
          </p:cNvPr>
          <p:cNvGrpSpPr/>
          <p:nvPr/>
        </p:nvGrpSpPr>
        <p:grpSpPr>
          <a:xfrm>
            <a:off x="4816562" y="3047443"/>
            <a:ext cx="292680" cy="143280"/>
            <a:chOff x="4816562" y="3047443"/>
            <a:chExt cx="29268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DEA3464-30E6-4B9D-9D6A-B98F29AED035}"/>
                    </a:ext>
                  </a:extLst>
                </p14:cNvPr>
                <p14:cNvContentPartPr/>
                <p14:nvPr/>
              </p14:nvContentPartPr>
              <p14:xfrm>
                <a:off x="4816562" y="3047443"/>
                <a:ext cx="223560" cy="58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DEA3464-30E6-4B9D-9D6A-B98F29AED03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98562" y="3029443"/>
                  <a:ext cx="259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E56ACB3-1E42-4DDB-9CA8-F06DDE31834D}"/>
                    </a:ext>
                  </a:extLst>
                </p14:cNvPr>
                <p14:cNvContentPartPr/>
                <p14:nvPr/>
              </p14:nvContentPartPr>
              <p14:xfrm>
                <a:off x="4844642" y="3164803"/>
                <a:ext cx="264600" cy="25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E56ACB3-1E42-4DDB-9CA8-F06DDE31834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26642" y="3146803"/>
                  <a:ext cx="30024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0C4E43E-5237-4C4F-818B-5B6D11697B4C}"/>
                  </a:ext>
                </a:extLst>
              </p14:cNvPr>
              <p14:cNvContentPartPr/>
              <p14:nvPr/>
            </p14:nvContentPartPr>
            <p14:xfrm>
              <a:off x="5492642" y="2555323"/>
              <a:ext cx="15120" cy="360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0C4E43E-5237-4C4F-818B-5B6D11697B4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474642" y="2537323"/>
                <a:ext cx="5076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5B69B87-F035-490E-8FEC-A9D246945A0A}"/>
              </a:ext>
            </a:extLst>
          </p:cNvPr>
          <p:cNvGrpSpPr/>
          <p:nvPr/>
        </p:nvGrpSpPr>
        <p:grpSpPr>
          <a:xfrm>
            <a:off x="10431122" y="950803"/>
            <a:ext cx="230040" cy="134280"/>
            <a:chOff x="10431122" y="950803"/>
            <a:chExt cx="230040" cy="1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726BDAD-7CDC-4F02-A777-7BA8AA563ABE}"/>
                    </a:ext>
                  </a:extLst>
                </p14:cNvPr>
                <p14:cNvContentPartPr/>
                <p14:nvPr/>
              </p14:nvContentPartPr>
              <p14:xfrm>
                <a:off x="10468922" y="950803"/>
                <a:ext cx="192240" cy="147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726BDAD-7CDC-4F02-A777-7BA8AA563AB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50922" y="932803"/>
                  <a:ext cx="227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0227AE3-C7AE-434D-8446-9AEC55B4A34F}"/>
                    </a:ext>
                  </a:extLst>
                </p14:cNvPr>
                <p14:cNvContentPartPr/>
                <p14:nvPr/>
              </p14:nvContentPartPr>
              <p14:xfrm>
                <a:off x="10431122" y="1048363"/>
                <a:ext cx="212760" cy="367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0227AE3-C7AE-434D-8446-9AEC55B4A34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413122" y="1030363"/>
                  <a:ext cx="24840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F234B27-8D50-4392-BB8B-6D4C8408F6EC}"/>
              </a:ext>
            </a:extLst>
          </p:cNvPr>
          <p:cNvGrpSpPr/>
          <p:nvPr/>
        </p:nvGrpSpPr>
        <p:grpSpPr>
          <a:xfrm>
            <a:off x="5237402" y="2814883"/>
            <a:ext cx="5367600" cy="825480"/>
            <a:chOff x="5237402" y="2814883"/>
            <a:chExt cx="5367600" cy="82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E170653-0C84-40CC-B31D-B37852F97F38}"/>
                    </a:ext>
                  </a:extLst>
                </p14:cNvPr>
                <p14:cNvContentPartPr/>
                <p14:nvPr/>
              </p14:nvContentPartPr>
              <p14:xfrm>
                <a:off x="5237402" y="2864923"/>
                <a:ext cx="254520" cy="469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E170653-0C84-40CC-B31D-B37852F97F3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19402" y="2846923"/>
                  <a:ext cx="29016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C1FFBA8-BD7E-49BC-B91E-32760A403046}"/>
                    </a:ext>
                  </a:extLst>
                </p14:cNvPr>
                <p14:cNvContentPartPr/>
                <p14:nvPr/>
              </p14:nvContentPartPr>
              <p14:xfrm>
                <a:off x="5611082" y="3049243"/>
                <a:ext cx="38160" cy="293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C1FFBA8-BD7E-49BC-B91E-32760A40304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93082" y="3031243"/>
                  <a:ext cx="738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3D18A04-8205-4E76-A6AF-70D166545A67}"/>
                    </a:ext>
                  </a:extLst>
                </p14:cNvPr>
                <p14:cNvContentPartPr/>
                <p14:nvPr/>
              </p14:nvContentPartPr>
              <p14:xfrm>
                <a:off x="5704322" y="3087043"/>
                <a:ext cx="166680" cy="265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3D18A04-8205-4E76-A6AF-70D166545A6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686322" y="3069043"/>
                  <a:ext cx="202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927CB7A-D61E-49AF-943A-5D3942F957F2}"/>
                    </a:ext>
                  </a:extLst>
                </p14:cNvPr>
                <p14:cNvContentPartPr/>
                <p14:nvPr/>
              </p14:nvContentPartPr>
              <p14:xfrm>
                <a:off x="5885402" y="3247963"/>
                <a:ext cx="93240" cy="207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927CB7A-D61E-49AF-943A-5D3942F957F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867332" y="3229932"/>
                  <a:ext cx="129018" cy="243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68DB598-CB1E-49D0-AFC2-ED6D0010E36B}"/>
                    </a:ext>
                  </a:extLst>
                </p14:cNvPr>
                <p14:cNvContentPartPr/>
                <p14:nvPr/>
              </p14:nvContentPartPr>
              <p14:xfrm>
                <a:off x="6076922" y="3227803"/>
                <a:ext cx="202320" cy="116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68DB598-CB1E-49D0-AFC2-ED6D0010E36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58890" y="3209803"/>
                  <a:ext cx="238024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C0088D2-639C-4AA3-A40D-689D6B71F047}"/>
                    </a:ext>
                  </a:extLst>
                </p14:cNvPr>
                <p14:cNvContentPartPr/>
                <p14:nvPr/>
              </p14:nvContentPartPr>
              <p14:xfrm>
                <a:off x="6236762" y="2979763"/>
                <a:ext cx="129960" cy="18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C0088D2-639C-4AA3-A40D-689D6B71F04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18812" y="2961763"/>
                  <a:ext cx="165502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DA34329-E2B0-4533-8B61-6F99DF726DA1}"/>
                    </a:ext>
                  </a:extLst>
                </p14:cNvPr>
                <p14:cNvContentPartPr/>
                <p14:nvPr/>
              </p14:nvContentPartPr>
              <p14:xfrm>
                <a:off x="6276002" y="2937643"/>
                <a:ext cx="41760" cy="168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DA34329-E2B0-4533-8B61-6F99DF726DA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58156" y="2919643"/>
                  <a:ext cx="77095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90BFECC-E763-4B7B-B688-D4982964B985}"/>
                    </a:ext>
                  </a:extLst>
                </p14:cNvPr>
                <p14:cNvContentPartPr/>
                <p14:nvPr/>
              </p14:nvContentPartPr>
              <p14:xfrm>
                <a:off x="6406682" y="2862763"/>
                <a:ext cx="164160" cy="551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90BFECC-E763-4B7B-B688-D4982964B98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88721" y="2844763"/>
                  <a:ext cx="199722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1ACDA26-8A65-4A64-BD5D-41157A1A4A65}"/>
                    </a:ext>
                  </a:extLst>
                </p14:cNvPr>
                <p14:cNvContentPartPr/>
                <p14:nvPr/>
              </p14:nvContentPartPr>
              <p14:xfrm>
                <a:off x="6674882" y="2814883"/>
                <a:ext cx="200520" cy="204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1ACDA26-8A65-4A64-BD5D-41157A1A4A6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56882" y="2796915"/>
                  <a:ext cx="236160" cy="240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8F4AF78-26F0-48DF-A27D-38FDF5A21D5F}"/>
                    </a:ext>
                  </a:extLst>
                </p14:cNvPr>
                <p14:cNvContentPartPr/>
                <p14:nvPr/>
              </p14:nvContentPartPr>
              <p14:xfrm>
                <a:off x="6886202" y="3298723"/>
                <a:ext cx="234360" cy="324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8F4AF78-26F0-48DF-A27D-38FDF5A21D5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68202" y="3280921"/>
                  <a:ext cx="270000" cy="67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D4A1A69-E9A4-465E-92EF-91A4BEECE3BF}"/>
                    </a:ext>
                  </a:extLst>
                </p14:cNvPr>
                <p14:cNvContentPartPr/>
                <p14:nvPr/>
              </p14:nvContentPartPr>
              <p14:xfrm>
                <a:off x="6875042" y="3378283"/>
                <a:ext cx="210240" cy="486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D4A1A69-E9A4-465E-92EF-91A4BEECE3B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57073" y="3360149"/>
                  <a:ext cx="245819" cy="845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6F99981-5181-4D83-BFF9-E0B0DDEC4B0E}"/>
                    </a:ext>
                  </a:extLst>
                </p14:cNvPr>
                <p14:cNvContentPartPr/>
                <p14:nvPr/>
              </p14:nvContentPartPr>
              <p14:xfrm>
                <a:off x="6983402" y="3253003"/>
                <a:ext cx="214920" cy="227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6F99981-5181-4D83-BFF9-E0B0DDEC4B0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965432" y="3235003"/>
                  <a:ext cx="2505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2BF8867-0154-4D5B-88F0-62DBB10DE6F9}"/>
                    </a:ext>
                  </a:extLst>
                </p14:cNvPr>
                <p14:cNvContentPartPr/>
                <p14:nvPr/>
              </p14:nvContentPartPr>
              <p14:xfrm>
                <a:off x="7340162" y="3115483"/>
                <a:ext cx="67320" cy="294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2BF8867-0154-4D5B-88F0-62DBB10DE6F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22258" y="3097461"/>
                  <a:ext cx="102770" cy="330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972B9EF-918D-403A-AAAD-B0F17360CBF0}"/>
                    </a:ext>
                  </a:extLst>
                </p14:cNvPr>
                <p14:cNvContentPartPr/>
                <p14:nvPr/>
              </p14:nvContentPartPr>
              <p14:xfrm>
                <a:off x="7429802" y="3120163"/>
                <a:ext cx="143640" cy="254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972B9EF-918D-403A-AAAD-B0F17360CBF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11802" y="3102137"/>
                  <a:ext cx="179280" cy="289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D321CA7-02C0-4420-8867-80103808BBB2}"/>
                    </a:ext>
                  </a:extLst>
                </p14:cNvPr>
                <p14:cNvContentPartPr/>
                <p14:nvPr/>
              </p14:nvContentPartPr>
              <p14:xfrm>
                <a:off x="7619162" y="3272443"/>
                <a:ext cx="147240" cy="1656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D321CA7-02C0-4420-8867-80103808BBB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01118" y="3254404"/>
                  <a:ext cx="182967" cy="201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183350D-A433-4E9A-B1D4-B093FE6A8914}"/>
                    </a:ext>
                  </a:extLst>
                </p14:cNvPr>
                <p14:cNvContentPartPr/>
                <p14:nvPr/>
              </p14:nvContentPartPr>
              <p14:xfrm>
                <a:off x="7860002" y="3345523"/>
                <a:ext cx="25920" cy="13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183350D-A433-4E9A-B1D4-B093FE6A891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42002" y="3327523"/>
                  <a:ext cx="61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5679451-44D1-4A31-9261-0987C722B82E}"/>
                    </a:ext>
                  </a:extLst>
                </p14:cNvPr>
                <p14:cNvContentPartPr/>
                <p14:nvPr/>
              </p14:nvContentPartPr>
              <p14:xfrm>
                <a:off x="8027042" y="3147883"/>
                <a:ext cx="22320" cy="105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5679451-44D1-4A31-9261-0987C722B82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08747" y="3129883"/>
                  <a:ext cx="58544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1E57389-701A-4B9B-8EBB-DF2BAA048783}"/>
                    </a:ext>
                  </a:extLst>
                </p14:cNvPr>
                <p14:cNvContentPartPr/>
                <p14:nvPr/>
              </p14:nvContentPartPr>
              <p14:xfrm>
                <a:off x="7987442" y="3179923"/>
                <a:ext cx="219600" cy="249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1E57389-701A-4B9B-8EBB-DF2BAA04878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969442" y="3161923"/>
                  <a:ext cx="2552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F02B031-FA91-477B-948A-A966DCA3E43C}"/>
                    </a:ext>
                  </a:extLst>
                </p14:cNvPr>
                <p14:cNvContentPartPr/>
                <p14:nvPr/>
              </p14:nvContentPartPr>
              <p14:xfrm>
                <a:off x="8208842" y="3241843"/>
                <a:ext cx="22320" cy="18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F02B031-FA91-477B-948A-A966DCA3E43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90842" y="3223843"/>
                  <a:ext cx="57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D4A7FFF-0365-429B-96C1-E9A8C2626EB3}"/>
                    </a:ext>
                  </a:extLst>
                </p14:cNvPr>
                <p14:cNvContentPartPr/>
                <p14:nvPr/>
              </p14:nvContentPartPr>
              <p14:xfrm>
                <a:off x="8256722" y="3352363"/>
                <a:ext cx="34200" cy="1810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D4A7FFF-0365-429B-96C1-E9A8C2626EB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238722" y="3334363"/>
                  <a:ext cx="69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0EB122D-9A3C-4C8D-9051-455B53D7F00F}"/>
                    </a:ext>
                  </a:extLst>
                </p14:cNvPr>
                <p14:cNvContentPartPr/>
                <p14:nvPr/>
              </p14:nvContentPartPr>
              <p14:xfrm>
                <a:off x="8335922" y="3352003"/>
                <a:ext cx="28440" cy="154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0EB122D-9A3C-4C8D-9051-455B53D7F00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317922" y="3334045"/>
                  <a:ext cx="64080" cy="190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E68BB06-5E8B-4C60-ACAE-69F73DB727F5}"/>
                    </a:ext>
                  </a:extLst>
                </p14:cNvPr>
                <p14:cNvContentPartPr/>
                <p14:nvPr/>
              </p14:nvContentPartPr>
              <p14:xfrm>
                <a:off x="8297042" y="3391963"/>
                <a:ext cx="309240" cy="1918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E68BB06-5E8B-4C60-ACAE-69F73DB727F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79042" y="3373997"/>
                  <a:ext cx="344880" cy="227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8F102E0-0AA7-4841-9F58-D8CCC6B8B71E}"/>
                    </a:ext>
                  </a:extLst>
                </p14:cNvPr>
                <p14:cNvContentPartPr/>
                <p14:nvPr/>
              </p14:nvContentPartPr>
              <p14:xfrm>
                <a:off x="8518802" y="3462163"/>
                <a:ext cx="153000" cy="457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8F102E0-0AA7-4841-9F58-D8CCC6B8B71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00802" y="3444163"/>
                  <a:ext cx="188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09196C7-63FA-411C-9D22-21F68E6E9E60}"/>
                    </a:ext>
                  </a:extLst>
                </p14:cNvPr>
                <p14:cNvContentPartPr/>
                <p14:nvPr/>
              </p14:nvContentPartPr>
              <p14:xfrm>
                <a:off x="8794202" y="3376483"/>
                <a:ext cx="141480" cy="334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09196C7-63FA-411C-9D22-21F68E6E9E6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776156" y="3358483"/>
                  <a:ext cx="177211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798F309-952B-4046-85CC-DBE1B9A6827F}"/>
                    </a:ext>
                  </a:extLst>
                </p14:cNvPr>
                <p14:cNvContentPartPr/>
                <p14:nvPr/>
              </p14:nvContentPartPr>
              <p14:xfrm>
                <a:off x="9061682" y="3237163"/>
                <a:ext cx="171360" cy="2437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798F309-952B-4046-85CC-DBE1B9A6827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043644" y="3219163"/>
                  <a:ext cx="207075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9021C96-B7A7-43A0-BC3F-F80A69AEB300}"/>
                    </a:ext>
                  </a:extLst>
                </p14:cNvPr>
                <p14:cNvContentPartPr/>
                <p14:nvPr/>
              </p14:nvContentPartPr>
              <p14:xfrm>
                <a:off x="9261122" y="3380443"/>
                <a:ext cx="127080" cy="1558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9021C96-B7A7-43A0-BC3F-F80A69AEB30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243122" y="3362443"/>
                  <a:ext cx="162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04041DF-78DA-4562-9565-175A05F535DF}"/>
                    </a:ext>
                  </a:extLst>
                </p14:cNvPr>
                <p14:cNvContentPartPr/>
                <p14:nvPr/>
              </p14:nvContentPartPr>
              <p14:xfrm>
                <a:off x="9427802" y="3160483"/>
                <a:ext cx="168480" cy="4543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04041DF-78DA-4562-9565-175A05F535D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09802" y="3142483"/>
                  <a:ext cx="2041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BB31496-9787-4608-A431-EC5212656A85}"/>
                    </a:ext>
                  </a:extLst>
                </p14:cNvPr>
                <p14:cNvContentPartPr/>
                <p14:nvPr/>
              </p14:nvContentPartPr>
              <p14:xfrm>
                <a:off x="9626882" y="3313483"/>
                <a:ext cx="35640" cy="2404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BB31496-9787-4608-A431-EC5212656A8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08882" y="3295483"/>
                  <a:ext cx="712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85C9832-885D-4F56-B3A6-BDA770645B25}"/>
                    </a:ext>
                  </a:extLst>
                </p14:cNvPr>
                <p14:cNvContentPartPr/>
                <p14:nvPr/>
              </p14:nvContentPartPr>
              <p14:xfrm>
                <a:off x="9730202" y="3335803"/>
                <a:ext cx="6840" cy="207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85C9832-885D-4F56-B3A6-BDA770645B2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711202" y="3317772"/>
                  <a:ext cx="44460" cy="242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83D9311-83CC-4C23-B58D-58514BCC1015}"/>
                    </a:ext>
                  </a:extLst>
                </p14:cNvPr>
                <p14:cNvContentPartPr/>
                <p14:nvPr/>
              </p14:nvContentPartPr>
              <p14:xfrm>
                <a:off x="9676922" y="3473323"/>
                <a:ext cx="163800" cy="167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83D9311-83CC-4C23-B58D-58514BCC101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658922" y="3455323"/>
                  <a:ext cx="199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029A42F-3B47-4DFB-A268-0CA03DAD221E}"/>
                    </a:ext>
                  </a:extLst>
                </p14:cNvPr>
                <p14:cNvContentPartPr/>
                <p14:nvPr/>
              </p14:nvContentPartPr>
              <p14:xfrm>
                <a:off x="9941522" y="3412123"/>
                <a:ext cx="145800" cy="146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029A42F-3B47-4DFB-A268-0CA03DAD221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923477" y="3394123"/>
                  <a:ext cx="181528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B8A3E66-C774-4510-9949-0FB8A5B21324}"/>
                    </a:ext>
                  </a:extLst>
                </p14:cNvPr>
                <p14:cNvContentPartPr/>
                <p14:nvPr/>
              </p14:nvContentPartPr>
              <p14:xfrm>
                <a:off x="9996602" y="3203323"/>
                <a:ext cx="99360" cy="168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B8A3E66-C774-4510-9949-0FB8A5B2132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978602" y="3185323"/>
                  <a:ext cx="135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C29D9D9-89CC-4496-B6C9-72885842F2D4}"/>
                    </a:ext>
                  </a:extLst>
                </p14:cNvPr>
                <p14:cNvContentPartPr/>
                <p14:nvPr/>
              </p14:nvContentPartPr>
              <p14:xfrm>
                <a:off x="10139162" y="3168763"/>
                <a:ext cx="156240" cy="414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C29D9D9-89CC-4496-B6C9-72885842F2D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121120" y="3150763"/>
                  <a:ext cx="191962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0AE2B5D-DCFE-4344-9359-CF5C6E6809A5}"/>
                    </a:ext>
                  </a:extLst>
                </p14:cNvPr>
                <p14:cNvContentPartPr/>
                <p14:nvPr/>
              </p14:nvContentPartPr>
              <p14:xfrm>
                <a:off x="10430402" y="3444523"/>
                <a:ext cx="174600" cy="8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0AE2B5D-DCFE-4344-9359-CF5C6E6809A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412402" y="3427243"/>
                  <a:ext cx="210240" cy="428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1A9722A-D2DD-408F-97E0-8C3810DA79E6}"/>
              </a:ext>
            </a:extLst>
          </p:cNvPr>
          <p:cNvGrpSpPr/>
          <p:nvPr/>
        </p:nvGrpSpPr>
        <p:grpSpPr>
          <a:xfrm>
            <a:off x="10742522" y="3088483"/>
            <a:ext cx="1329840" cy="630360"/>
            <a:chOff x="10742522" y="3088483"/>
            <a:chExt cx="1329840" cy="63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E685B9E-EB58-434B-A5AA-5D4AED6955F5}"/>
                    </a:ext>
                  </a:extLst>
                </p14:cNvPr>
                <p14:cNvContentPartPr/>
                <p14:nvPr/>
              </p14:nvContentPartPr>
              <p14:xfrm>
                <a:off x="10742522" y="3158323"/>
                <a:ext cx="231840" cy="4806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E685B9E-EB58-434B-A5AA-5D4AED6955F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724494" y="3140323"/>
                  <a:ext cx="267535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6F0D86D-F233-48A4-8255-B1786481ED2C}"/>
                    </a:ext>
                  </a:extLst>
                </p14:cNvPr>
                <p14:cNvContentPartPr/>
                <p14:nvPr/>
              </p14:nvContentPartPr>
              <p14:xfrm>
                <a:off x="10975442" y="3371443"/>
                <a:ext cx="80640" cy="2610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6F0D86D-F233-48A4-8255-B1786481ED2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957522" y="3353443"/>
                  <a:ext cx="116122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15F3003-00B8-4C1B-BEA3-8B9148678736}"/>
                    </a:ext>
                  </a:extLst>
                </p14:cNvPr>
                <p14:cNvContentPartPr/>
                <p14:nvPr/>
              </p14:nvContentPartPr>
              <p14:xfrm>
                <a:off x="11142482" y="3393043"/>
                <a:ext cx="15480" cy="2415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15F3003-00B8-4C1B-BEA3-8B914867873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124482" y="3375043"/>
                  <a:ext cx="511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24BA397-182B-47D6-95FC-AC56A76D5807}"/>
                    </a:ext>
                  </a:extLst>
                </p14:cNvPr>
                <p14:cNvContentPartPr/>
                <p14:nvPr/>
              </p14:nvContentPartPr>
              <p14:xfrm>
                <a:off x="11086322" y="3511843"/>
                <a:ext cx="187920" cy="2070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24BA397-182B-47D6-95FC-AC56A76D580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068322" y="3493843"/>
                  <a:ext cx="223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8889F4D-4C42-4F2D-B4BD-B3FB032726FC}"/>
                    </a:ext>
                  </a:extLst>
                </p14:cNvPr>
                <p14:cNvContentPartPr/>
                <p14:nvPr/>
              </p14:nvContentPartPr>
              <p14:xfrm>
                <a:off x="11339042" y="3494563"/>
                <a:ext cx="144360" cy="1051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8889F4D-4C42-4F2D-B4BD-B3FB032726F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321042" y="3476563"/>
                  <a:ext cx="180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D0BC586-47BB-4463-801D-AEECC39F6CD1}"/>
                    </a:ext>
                  </a:extLst>
                </p14:cNvPr>
                <p14:cNvContentPartPr/>
                <p14:nvPr/>
              </p14:nvContentPartPr>
              <p14:xfrm>
                <a:off x="11440562" y="3285763"/>
                <a:ext cx="199800" cy="3643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D0BC586-47BB-4463-801D-AEECC39F6CD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422562" y="3267763"/>
                  <a:ext cx="2354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56F2C50-745F-4F09-B442-D636071687FA}"/>
                    </a:ext>
                  </a:extLst>
                </p14:cNvPr>
                <p14:cNvContentPartPr/>
                <p14:nvPr/>
              </p14:nvContentPartPr>
              <p14:xfrm>
                <a:off x="11542802" y="3088483"/>
                <a:ext cx="194040" cy="2116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56F2C50-745F-4F09-B442-D636071687F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524802" y="3070483"/>
                  <a:ext cx="229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3D1C887-A061-4701-B2C5-BB9B205C26FB}"/>
                    </a:ext>
                  </a:extLst>
                </p14:cNvPr>
                <p14:cNvContentPartPr/>
                <p14:nvPr/>
              </p14:nvContentPartPr>
              <p14:xfrm>
                <a:off x="11766722" y="3382963"/>
                <a:ext cx="152280" cy="1155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3D1C887-A061-4701-B2C5-BB9B205C26F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748722" y="3365019"/>
                  <a:ext cx="187920" cy="151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5D89D6C-E250-4942-82EA-31C1B66681B3}"/>
                    </a:ext>
                  </a:extLst>
                </p14:cNvPr>
                <p14:cNvContentPartPr/>
                <p14:nvPr/>
              </p14:nvContentPartPr>
              <p14:xfrm>
                <a:off x="11929442" y="3417163"/>
                <a:ext cx="142920" cy="123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5D89D6C-E250-4942-82EA-31C1B66681B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911442" y="3399110"/>
                  <a:ext cx="178560" cy="15922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5431959-BAD7-4222-9F29-A3FCE4AB04D8}"/>
              </a:ext>
            </a:extLst>
          </p:cNvPr>
          <p:cNvGrpSpPr/>
          <p:nvPr/>
        </p:nvGrpSpPr>
        <p:grpSpPr>
          <a:xfrm>
            <a:off x="2299082" y="4044643"/>
            <a:ext cx="617760" cy="355680"/>
            <a:chOff x="2299082" y="4044643"/>
            <a:chExt cx="61776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C74FBE8-EA40-4DF5-B290-475CE570512D}"/>
                    </a:ext>
                  </a:extLst>
                </p14:cNvPr>
                <p14:cNvContentPartPr/>
                <p14:nvPr/>
              </p14:nvContentPartPr>
              <p14:xfrm>
                <a:off x="2299082" y="4044643"/>
                <a:ext cx="56520" cy="3358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C74FBE8-EA40-4DF5-B290-475CE570512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81082" y="4026643"/>
                  <a:ext cx="92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75060AB-C2E7-4BED-8ABE-FC5D0E25DED4}"/>
                    </a:ext>
                  </a:extLst>
                </p14:cNvPr>
                <p14:cNvContentPartPr/>
                <p14:nvPr/>
              </p14:nvContentPartPr>
              <p14:xfrm>
                <a:off x="2361002" y="4104403"/>
                <a:ext cx="176400" cy="2833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75060AB-C2E7-4BED-8ABE-FC5D0E25DED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342965" y="4086403"/>
                  <a:ext cx="212113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C6C75B8-3BD9-4711-9456-51178A0201F3}"/>
                    </a:ext>
                  </a:extLst>
                </p14:cNvPr>
                <p14:cNvContentPartPr/>
                <p14:nvPr/>
              </p14:nvContentPartPr>
              <p14:xfrm>
                <a:off x="2582762" y="4256323"/>
                <a:ext cx="145080" cy="1440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C6C75B8-3BD9-4711-9456-51178A0201F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564762" y="4238323"/>
                  <a:ext cx="180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BB05B59-D201-496B-BC1D-444CB0C375AF}"/>
                    </a:ext>
                  </a:extLst>
                </p14:cNvPr>
                <p14:cNvContentPartPr/>
                <p14:nvPr/>
              </p14:nvContentPartPr>
              <p14:xfrm>
                <a:off x="2867522" y="4306723"/>
                <a:ext cx="49320" cy="169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BB05B59-D201-496B-BC1D-444CB0C375A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849522" y="4288332"/>
                  <a:ext cx="84960" cy="533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42A15A8-A96C-4039-91E8-C5ED35257416}"/>
              </a:ext>
            </a:extLst>
          </p:cNvPr>
          <p:cNvGrpSpPr/>
          <p:nvPr/>
        </p:nvGrpSpPr>
        <p:grpSpPr>
          <a:xfrm>
            <a:off x="3087122" y="4139323"/>
            <a:ext cx="619200" cy="429480"/>
            <a:chOff x="3087122" y="4139323"/>
            <a:chExt cx="61920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08B0393-22A2-4E9C-9540-47F723C7400A}"/>
                    </a:ext>
                  </a:extLst>
                </p14:cNvPr>
                <p14:cNvContentPartPr/>
                <p14:nvPr/>
              </p14:nvContentPartPr>
              <p14:xfrm>
                <a:off x="3087122" y="4139323"/>
                <a:ext cx="172440" cy="2822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08B0393-22A2-4E9C-9540-47F723C7400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069122" y="4121323"/>
                  <a:ext cx="208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E49DA60-9B81-4C19-A942-151D2446D926}"/>
                    </a:ext>
                  </a:extLst>
                </p14:cNvPr>
                <p14:cNvContentPartPr/>
                <p14:nvPr/>
              </p14:nvContentPartPr>
              <p14:xfrm>
                <a:off x="3315722" y="4347043"/>
                <a:ext cx="69840" cy="1918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E49DA60-9B81-4C19-A942-151D2446D92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297722" y="4329043"/>
                  <a:ext cx="105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7C99F84-D13E-4809-A669-781C7CF6952F}"/>
                    </a:ext>
                  </a:extLst>
                </p14:cNvPr>
                <p14:cNvContentPartPr/>
                <p14:nvPr/>
              </p14:nvContentPartPr>
              <p14:xfrm>
                <a:off x="3367202" y="4368283"/>
                <a:ext cx="334800" cy="2005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7C99F84-D13E-4809-A669-781C7CF6952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349221" y="4350283"/>
                  <a:ext cx="370402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1BAEECF-2563-48BE-AAE9-8D36B82814E6}"/>
                    </a:ext>
                  </a:extLst>
                </p14:cNvPr>
                <p14:cNvContentPartPr/>
                <p14:nvPr/>
              </p14:nvContentPartPr>
              <p14:xfrm>
                <a:off x="3550082" y="4470883"/>
                <a:ext cx="156240" cy="53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1BAEECF-2563-48BE-AAE9-8D36B82814E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532082" y="4452883"/>
                  <a:ext cx="19188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53BF9DD-BAF9-490F-A7A5-812986C13C48}"/>
              </a:ext>
            </a:extLst>
          </p:cNvPr>
          <p:cNvGrpSpPr/>
          <p:nvPr/>
        </p:nvGrpSpPr>
        <p:grpSpPr>
          <a:xfrm>
            <a:off x="3994682" y="3597523"/>
            <a:ext cx="3217320" cy="1113480"/>
            <a:chOff x="3994682" y="3597523"/>
            <a:chExt cx="3217320" cy="11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D9F66A7-BED3-47AF-9812-FCF26D4E2B35}"/>
                    </a:ext>
                  </a:extLst>
                </p14:cNvPr>
                <p14:cNvContentPartPr/>
                <p14:nvPr/>
              </p14:nvContentPartPr>
              <p14:xfrm>
                <a:off x="3994682" y="4262443"/>
                <a:ext cx="183240" cy="565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D9F66A7-BED3-47AF-9812-FCF26D4E2B3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976682" y="4244443"/>
                  <a:ext cx="218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62615BB-7175-4606-9D23-A311D0CC30DE}"/>
                    </a:ext>
                  </a:extLst>
                </p14:cNvPr>
                <p14:cNvContentPartPr/>
                <p14:nvPr/>
              </p14:nvContentPartPr>
              <p14:xfrm>
                <a:off x="4074242" y="4215643"/>
                <a:ext cx="121680" cy="2275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62615BB-7175-4606-9D23-A311D0CC30D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56242" y="4197643"/>
                  <a:ext cx="157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A29C0A8-3CCA-42A8-9565-B728505138A9}"/>
                    </a:ext>
                  </a:extLst>
                </p14:cNvPr>
                <p14:cNvContentPartPr/>
                <p14:nvPr/>
              </p14:nvContentPartPr>
              <p14:xfrm>
                <a:off x="4485002" y="4169923"/>
                <a:ext cx="69480" cy="3096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A29C0A8-3CCA-42A8-9565-B728505138A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67002" y="4151923"/>
                  <a:ext cx="1051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FCFA7B8-1469-4FCD-BADF-BE83AAF601FE}"/>
                    </a:ext>
                  </a:extLst>
                </p14:cNvPr>
                <p14:cNvContentPartPr/>
                <p14:nvPr/>
              </p14:nvContentPartPr>
              <p14:xfrm>
                <a:off x="4536842" y="4268563"/>
                <a:ext cx="198360" cy="2379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FCFA7B8-1469-4FCD-BADF-BE83AAF601F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18842" y="4250563"/>
                  <a:ext cx="2340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3C8D3E3-88B3-4CF5-AD48-C2A4AD6935D6}"/>
                    </a:ext>
                  </a:extLst>
                </p14:cNvPr>
                <p14:cNvContentPartPr/>
                <p14:nvPr/>
              </p14:nvContentPartPr>
              <p14:xfrm>
                <a:off x="4711802" y="4372243"/>
                <a:ext cx="168480" cy="1710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3C8D3E3-88B3-4CF5-AD48-C2A4AD6935D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693840" y="4354243"/>
                  <a:ext cx="204044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245DD41-0662-405F-B2E5-632595985CD2}"/>
                    </a:ext>
                  </a:extLst>
                </p14:cNvPr>
                <p14:cNvContentPartPr/>
                <p14:nvPr/>
              </p14:nvContentPartPr>
              <p14:xfrm>
                <a:off x="5028962" y="4389163"/>
                <a:ext cx="57600" cy="410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245DD41-0662-405F-B2E5-632595985CD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010962" y="4371320"/>
                  <a:ext cx="93240" cy="76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E9CFD44-1EBC-4247-A85C-8871D05109B9}"/>
                    </a:ext>
                  </a:extLst>
                </p14:cNvPr>
                <p14:cNvContentPartPr/>
                <p14:nvPr/>
              </p14:nvContentPartPr>
              <p14:xfrm>
                <a:off x="5026802" y="4125643"/>
                <a:ext cx="234360" cy="3974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E9CFD44-1EBC-4247-A85C-8871D05109B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008802" y="4107643"/>
                  <a:ext cx="2700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C9842A2-8DB0-4514-838F-A9D0CB8AB61F}"/>
                    </a:ext>
                  </a:extLst>
                </p14:cNvPr>
                <p14:cNvContentPartPr/>
                <p14:nvPr/>
              </p14:nvContentPartPr>
              <p14:xfrm>
                <a:off x="5315162" y="4279363"/>
                <a:ext cx="72720" cy="2358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C9842A2-8DB0-4514-838F-A9D0CB8AB61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297162" y="4261363"/>
                  <a:ext cx="1083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0AA9F1E-6D6E-413A-8586-D2E3C4A7FE39}"/>
                    </a:ext>
                  </a:extLst>
                </p14:cNvPr>
                <p14:cNvContentPartPr/>
                <p14:nvPr/>
              </p14:nvContentPartPr>
              <p14:xfrm>
                <a:off x="5442242" y="4273243"/>
                <a:ext cx="231840" cy="4035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0AA9F1E-6D6E-413A-8586-D2E3C4A7FE3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424242" y="4255243"/>
                  <a:ext cx="2674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242C635-A8D4-4A75-8DDF-C96D04708094}"/>
                    </a:ext>
                  </a:extLst>
                </p14:cNvPr>
                <p14:cNvContentPartPr/>
                <p14:nvPr/>
              </p14:nvContentPartPr>
              <p14:xfrm>
                <a:off x="5758682" y="4458643"/>
                <a:ext cx="179280" cy="1116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242C635-A8D4-4A75-8DDF-C96D0470809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40682" y="4440643"/>
                  <a:ext cx="214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2DCB4E6-D7C8-479E-BAAE-6134B887CC53}"/>
                    </a:ext>
                  </a:extLst>
                </p14:cNvPr>
                <p14:cNvContentPartPr/>
                <p14:nvPr/>
              </p14:nvContentPartPr>
              <p14:xfrm>
                <a:off x="5851562" y="4250923"/>
                <a:ext cx="96120" cy="496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2DCB4E6-D7C8-479E-BAAE-6134B887CC5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833562" y="4232923"/>
                  <a:ext cx="131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0894F85-95A1-492F-8ECC-843A28A868AC}"/>
                    </a:ext>
                  </a:extLst>
                </p14:cNvPr>
                <p14:cNvContentPartPr/>
                <p14:nvPr/>
              </p14:nvContentPartPr>
              <p14:xfrm>
                <a:off x="5898002" y="4202683"/>
                <a:ext cx="28080" cy="2066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0894F85-95A1-492F-8ECC-843A28A868A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880002" y="4184683"/>
                  <a:ext cx="637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5296858-AFB5-413E-93FF-8D7F51340371}"/>
                    </a:ext>
                  </a:extLst>
                </p14:cNvPr>
                <p14:cNvContentPartPr/>
                <p14:nvPr/>
              </p14:nvContentPartPr>
              <p14:xfrm>
                <a:off x="6018602" y="4183963"/>
                <a:ext cx="525240" cy="4780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5296858-AFB5-413E-93FF-8D7F5134037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000602" y="4165963"/>
                  <a:ext cx="56088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2A1B073-3F04-4817-9092-EABF140A0983}"/>
                    </a:ext>
                  </a:extLst>
                </p14:cNvPr>
                <p14:cNvContentPartPr/>
                <p14:nvPr/>
              </p14:nvContentPartPr>
              <p14:xfrm>
                <a:off x="6410282" y="4553323"/>
                <a:ext cx="250560" cy="745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2A1B073-3F04-4817-9092-EABF140A098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392282" y="4535323"/>
                  <a:ext cx="286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30F1B1C-A8A2-48D2-B9A1-1C30108DCF8E}"/>
                    </a:ext>
                  </a:extLst>
                </p14:cNvPr>
                <p14:cNvContentPartPr/>
                <p14:nvPr/>
              </p14:nvContentPartPr>
              <p14:xfrm>
                <a:off x="6692162" y="4538923"/>
                <a:ext cx="274680" cy="1328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30F1B1C-A8A2-48D2-B9A1-1C30108DCF8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674162" y="4520923"/>
                  <a:ext cx="310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8225361-4891-4C9D-BBB9-DD0726088EE8}"/>
                    </a:ext>
                  </a:extLst>
                </p14:cNvPr>
                <p14:cNvContentPartPr/>
                <p14:nvPr/>
              </p14:nvContentPartPr>
              <p14:xfrm>
                <a:off x="6672362" y="4418323"/>
                <a:ext cx="289800" cy="2692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8225361-4891-4C9D-BBB9-DD0726088EE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654340" y="4400323"/>
                  <a:ext cx="325484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BCF1CE3-2CB7-4043-9864-14021E0E95CC}"/>
                    </a:ext>
                  </a:extLst>
                </p14:cNvPr>
                <p14:cNvContentPartPr/>
                <p14:nvPr/>
              </p14:nvContentPartPr>
              <p14:xfrm>
                <a:off x="4682282" y="4700923"/>
                <a:ext cx="22320" cy="100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BCF1CE3-2CB7-4043-9864-14021E0E95C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664282" y="4683544"/>
                  <a:ext cx="57960" cy="44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EF1B0D7-6BD8-4752-8F2B-7225D5742360}"/>
                    </a:ext>
                  </a:extLst>
                </p14:cNvPr>
                <p14:cNvContentPartPr/>
                <p14:nvPr/>
              </p14:nvContentPartPr>
              <p14:xfrm>
                <a:off x="4411202" y="3847363"/>
                <a:ext cx="1858680" cy="4788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EF1B0D7-6BD8-4752-8F2B-7225D574236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93202" y="3829363"/>
                  <a:ext cx="189432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5473B06-26BE-4F6D-81BA-7EC5254E9AC3}"/>
                    </a:ext>
                  </a:extLst>
                </p14:cNvPr>
                <p14:cNvContentPartPr/>
                <p14:nvPr/>
              </p14:nvContentPartPr>
              <p14:xfrm>
                <a:off x="5373122" y="3621283"/>
                <a:ext cx="209880" cy="1908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5473B06-26BE-4F6D-81BA-7EC5254E9AC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355153" y="3603283"/>
                  <a:ext cx="245459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C2CB97E-71EC-45A3-82EE-926FF4096801}"/>
                    </a:ext>
                  </a:extLst>
                </p14:cNvPr>
                <p14:cNvContentPartPr/>
                <p14:nvPr/>
              </p14:nvContentPartPr>
              <p14:xfrm>
                <a:off x="5631242" y="3685363"/>
                <a:ext cx="102960" cy="795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C2CB97E-71EC-45A3-82EE-926FF409680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613242" y="3667363"/>
                  <a:ext cx="13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57A6F8E-D474-46FE-952C-FAAE7C0DF7E8}"/>
                    </a:ext>
                  </a:extLst>
                </p14:cNvPr>
                <p14:cNvContentPartPr/>
                <p14:nvPr/>
              </p14:nvContentPartPr>
              <p14:xfrm>
                <a:off x="5813402" y="3603283"/>
                <a:ext cx="233280" cy="2030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57A6F8E-D474-46FE-952C-FAAE7C0DF7E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95402" y="3585251"/>
                  <a:ext cx="268920" cy="238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7C33E1C-FA98-424E-A451-E03AB30D9D32}"/>
                    </a:ext>
                  </a:extLst>
                </p14:cNvPr>
                <p14:cNvContentPartPr/>
                <p14:nvPr/>
              </p14:nvContentPartPr>
              <p14:xfrm>
                <a:off x="6177722" y="3597523"/>
                <a:ext cx="343440" cy="2602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7C33E1C-FA98-424E-A451-E03AB30D9D3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59722" y="3579523"/>
                  <a:ext cx="3790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40EC73B-6B64-4103-A1DA-5D758262C766}"/>
                    </a:ext>
                  </a:extLst>
                </p14:cNvPr>
                <p14:cNvContentPartPr/>
                <p14:nvPr/>
              </p14:nvContentPartPr>
              <p14:xfrm>
                <a:off x="6443042" y="3651163"/>
                <a:ext cx="118800" cy="1375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40EC73B-6B64-4103-A1DA-5D758262C76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424987" y="3633163"/>
                  <a:ext cx="154548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260C38F-7742-4965-925E-BA14B2C5F641}"/>
                    </a:ext>
                  </a:extLst>
                </p14:cNvPr>
                <p14:cNvContentPartPr/>
                <p14:nvPr/>
              </p14:nvContentPartPr>
              <p14:xfrm>
                <a:off x="6624122" y="3768163"/>
                <a:ext cx="98640" cy="1616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260C38F-7742-4965-925E-BA14B2C5F64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606122" y="3750163"/>
                  <a:ext cx="134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083142F-6D94-4D96-8206-22D40F1A1966}"/>
                    </a:ext>
                  </a:extLst>
                </p14:cNvPr>
                <p14:cNvContentPartPr/>
                <p14:nvPr/>
              </p14:nvContentPartPr>
              <p14:xfrm>
                <a:off x="6767762" y="3825043"/>
                <a:ext cx="199440" cy="1000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083142F-6D94-4D96-8206-22D40F1A196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749762" y="3807043"/>
                  <a:ext cx="235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7916DE0-5BF5-4F01-B453-DBA464EAB778}"/>
                    </a:ext>
                  </a:extLst>
                </p14:cNvPr>
                <p14:cNvContentPartPr/>
                <p14:nvPr/>
              </p14:nvContentPartPr>
              <p14:xfrm>
                <a:off x="7022642" y="3793003"/>
                <a:ext cx="189360" cy="2012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7916DE0-5BF5-4F01-B453-DBA464EAB77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004642" y="3774971"/>
                  <a:ext cx="225000" cy="236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E3FB99A-3724-40F2-879D-73EA9CB2D75B}"/>
                    </a:ext>
                  </a:extLst>
                </p14:cNvPr>
                <p14:cNvContentPartPr/>
                <p14:nvPr/>
              </p14:nvContentPartPr>
              <p14:xfrm>
                <a:off x="6749402" y="3709843"/>
                <a:ext cx="41760" cy="954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E3FB99A-3724-40F2-879D-73EA9CB2D75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731556" y="3691843"/>
                  <a:ext cx="77095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8197683-53C7-4B97-A13A-C2B5D73F8C6B}"/>
                    </a:ext>
                  </a:extLst>
                </p14:cNvPr>
                <p14:cNvContentPartPr/>
                <p14:nvPr/>
              </p14:nvContentPartPr>
              <p14:xfrm>
                <a:off x="6830042" y="3738283"/>
                <a:ext cx="19800" cy="813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8197683-53C7-4B97-A13A-C2B5D73F8C6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812042" y="3720283"/>
                  <a:ext cx="55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CC18189-49A3-4683-9CB4-CA0E044049AE}"/>
                    </a:ext>
                  </a:extLst>
                </p14:cNvPr>
                <p14:cNvContentPartPr/>
                <p14:nvPr/>
              </p14:nvContentPartPr>
              <p14:xfrm>
                <a:off x="4584362" y="4587523"/>
                <a:ext cx="287640" cy="504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CC18189-49A3-4683-9CB4-CA0E044049A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566362" y="4569651"/>
                  <a:ext cx="323280" cy="857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5511764-4535-480D-93F8-3FEB1434480B}"/>
                    </a:ext>
                  </a:extLst>
                </p14:cNvPr>
                <p14:cNvContentPartPr/>
                <p14:nvPr/>
              </p14:nvContentPartPr>
              <p14:xfrm>
                <a:off x="4648802" y="4650883"/>
                <a:ext cx="221760" cy="543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5511764-4535-480D-93F8-3FEB1434480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630773" y="4632883"/>
                  <a:ext cx="257458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210BAD8-703E-4297-A464-E4BAB36BFB24}"/>
              </a:ext>
            </a:extLst>
          </p:cNvPr>
          <p:cNvGrpSpPr/>
          <p:nvPr/>
        </p:nvGrpSpPr>
        <p:grpSpPr>
          <a:xfrm>
            <a:off x="183362" y="3913603"/>
            <a:ext cx="1798200" cy="515160"/>
            <a:chOff x="183362" y="3913603"/>
            <a:chExt cx="1798200" cy="51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3EEF33D-75AF-421C-9528-D03DD1CEA346}"/>
                    </a:ext>
                  </a:extLst>
                </p14:cNvPr>
                <p14:cNvContentPartPr/>
                <p14:nvPr/>
              </p14:nvContentPartPr>
              <p14:xfrm>
                <a:off x="183362" y="3939523"/>
                <a:ext cx="221760" cy="4482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3EEF33D-75AF-421C-9528-D03DD1CEA34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65362" y="3921523"/>
                  <a:ext cx="2574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14DCFAF-6063-4CCA-9D6B-4CCF057A5C34}"/>
                    </a:ext>
                  </a:extLst>
                </p14:cNvPr>
                <p14:cNvContentPartPr/>
                <p14:nvPr/>
              </p14:nvContentPartPr>
              <p14:xfrm>
                <a:off x="466322" y="4091443"/>
                <a:ext cx="41760" cy="2797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14DCFAF-6063-4CCA-9D6B-4CCF057A5C3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48322" y="4073443"/>
                  <a:ext cx="774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A1DB3DE-D1D8-4214-ABDE-2292F39E341E}"/>
                    </a:ext>
                  </a:extLst>
                </p14:cNvPr>
                <p14:cNvContentPartPr/>
                <p14:nvPr/>
              </p14:nvContentPartPr>
              <p14:xfrm>
                <a:off x="567482" y="4069483"/>
                <a:ext cx="52560" cy="3063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A1DB3DE-D1D8-4214-ABDE-2292F39E341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49482" y="4051483"/>
                  <a:ext cx="882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2D0F67A-3F0C-4D89-95D0-36A7B3A8970D}"/>
                    </a:ext>
                  </a:extLst>
                </p14:cNvPr>
                <p14:cNvContentPartPr/>
                <p14:nvPr/>
              </p14:nvContentPartPr>
              <p14:xfrm>
                <a:off x="540482" y="4235083"/>
                <a:ext cx="126000" cy="583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2D0F67A-3F0C-4D89-95D0-36A7B3A8970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22482" y="4217083"/>
                  <a:ext cx="161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452C646-0974-4375-BFCC-5E44BD2B4302}"/>
                    </a:ext>
                  </a:extLst>
                </p14:cNvPr>
                <p14:cNvContentPartPr/>
                <p14:nvPr/>
              </p14:nvContentPartPr>
              <p14:xfrm>
                <a:off x="730562" y="4208083"/>
                <a:ext cx="84600" cy="1908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452C646-0974-4375-BFCC-5E44BD2B430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12485" y="4190083"/>
                  <a:ext cx="120392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3922251-CF37-4565-88F3-520910EA6EF4}"/>
                    </a:ext>
                  </a:extLst>
                </p14:cNvPr>
                <p14:cNvContentPartPr/>
                <p14:nvPr/>
              </p14:nvContentPartPr>
              <p14:xfrm>
                <a:off x="876362" y="4173883"/>
                <a:ext cx="172080" cy="1443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3922251-CF37-4565-88F3-520910EA6EF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58362" y="4155883"/>
                  <a:ext cx="207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EC563A8-A454-4590-B5C9-2DFF627DF79F}"/>
                    </a:ext>
                  </a:extLst>
                </p14:cNvPr>
                <p14:cNvContentPartPr/>
                <p14:nvPr/>
              </p14:nvContentPartPr>
              <p14:xfrm>
                <a:off x="1084802" y="4014043"/>
                <a:ext cx="238320" cy="4147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EC563A8-A454-4590-B5C9-2DFF627DF79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66802" y="3996043"/>
                  <a:ext cx="2739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02563E2-6043-4310-B231-BBE0281AE3DB}"/>
                    </a:ext>
                  </a:extLst>
                </p14:cNvPr>
                <p14:cNvContentPartPr/>
                <p14:nvPr/>
              </p14:nvContentPartPr>
              <p14:xfrm>
                <a:off x="1309082" y="3913603"/>
                <a:ext cx="212760" cy="1569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02563E2-6043-4310-B231-BBE0281AE3D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291082" y="3895603"/>
                  <a:ext cx="248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AE0C504-E173-4E89-9532-AE2A7D5A21E9}"/>
                    </a:ext>
                  </a:extLst>
                </p14:cNvPr>
                <p14:cNvContentPartPr/>
                <p14:nvPr/>
              </p14:nvContentPartPr>
              <p14:xfrm>
                <a:off x="1668002" y="4201963"/>
                <a:ext cx="313560" cy="468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AE0C504-E173-4E89-9532-AE2A7D5A21E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650002" y="4183963"/>
                  <a:ext cx="349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615E74E-A577-4EBF-971D-88307DC8020A}"/>
                    </a:ext>
                  </a:extLst>
                </p14:cNvPr>
                <p14:cNvContentPartPr/>
                <p14:nvPr/>
              </p14:nvContentPartPr>
              <p14:xfrm>
                <a:off x="1049522" y="4117003"/>
                <a:ext cx="23400" cy="18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615E74E-A577-4EBF-971D-88307DC8020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31795" y="4099003"/>
                  <a:ext cx="585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B3DD999-CE8F-4B27-8A2B-44E2D5FA6C61}"/>
                    </a:ext>
                  </a:extLst>
                </p14:cNvPr>
                <p14:cNvContentPartPr/>
                <p14:nvPr/>
              </p14:nvContentPartPr>
              <p14:xfrm>
                <a:off x="1066082" y="4134643"/>
                <a:ext cx="107640" cy="280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B3DD999-CE8F-4B27-8A2B-44E2D5FA6C6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48082" y="4116643"/>
                  <a:ext cx="143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40E76B2-3F64-40AF-B209-72C2D2AA3D3A}"/>
                    </a:ext>
                  </a:extLst>
                </p14:cNvPr>
                <p14:cNvContentPartPr/>
                <p14:nvPr/>
              </p14:nvContentPartPr>
              <p14:xfrm>
                <a:off x="1082642" y="4117723"/>
                <a:ext cx="81720" cy="1735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40E76B2-3F64-40AF-B209-72C2D2AA3D3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64642" y="4099760"/>
                  <a:ext cx="117360" cy="2090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40D9DAE7-A131-4CB0-B85E-CAC88BE71A36}"/>
              </a:ext>
            </a:extLst>
          </p:cNvPr>
          <p:cNvGrpSpPr/>
          <p:nvPr/>
        </p:nvGrpSpPr>
        <p:grpSpPr>
          <a:xfrm>
            <a:off x="399362" y="4870843"/>
            <a:ext cx="2163600" cy="726480"/>
            <a:chOff x="399362" y="4870843"/>
            <a:chExt cx="2163600" cy="72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DC3D2F1-3567-43EA-9759-E32D45462370}"/>
                    </a:ext>
                  </a:extLst>
                </p14:cNvPr>
                <p14:cNvContentPartPr/>
                <p14:nvPr/>
              </p14:nvContentPartPr>
              <p14:xfrm>
                <a:off x="399362" y="5057323"/>
                <a:ext cx="301680" cy="4255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DC3D2F1-3567-43EA-9759-E32D4546237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81362" y="5039323"/>
                  <a:ext cx="3373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C19DED8-B21B-4E9B-AE43-B6CC8D35CB61}"/>
                    </a:ext>
                  </a:extLst>
                </p14:cNvPr>
                <p14:cNvContentPartPr/>
                <p14:nvPr/>
              </p14:nvContentPartPr>
              <p14:xfrm>
                <a:off x="733802" y="5232643"/>
                <a:ext cx="97920" cy="2559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C19DED8-B21B-4E9B-AE43-B6CC8D35CB6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15802" y="5214668"/>
                  <a:ext cx="133560" cy="291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D73A4B7-7B67-49E2-8FC0-328F25F63D22}"/>
                    </a:ext>
                  </a:extLst>
                </p14:cNvPr>
                <p14:cNvContentPartPr/>
                <p14:nvPr/>
              </p14:nvContentPartPr>
              <p14:xfrm>
                <a:off x="918842" y="5237683"/>
                <a:ext cx="29160" cy="2887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D73A4B7-7B67-49E2-8FC0-328F25F63D2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00617" y="5219705"/>
                  <a:ext cx="65246" cy="324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B2DF862-7181-4866-A1F9-82DE27375490}"/>
                    </a:ext>
                  </a:extLst>
                </p14:cNvPr>
                <p14:cNvContentPartPr/>
                <p14:nvPr/>
              </p14:nvContentPartPr>
              <p14:xfrm>
                <a:off x="860162" y="5369083"/>
                <a:ext cx="156600" cy="590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B2DF862-7181-4866-A1F9-82DE2737549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42162" y="5351083"/>
                  <a:ext cx="192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E041ED1-B7D2-4F1B-8D69-C0075FFE7804}"/>
                    </a:ext>
                  </a:extLst>
                </p14:cNvPr>
                <p14:cNvContentPartPr/>
                <p14:nvPr/>
              </p14:nvContentPartPr>
              <p14:xfrm>
                <a:off x="1052042" y="5369803"/>
                <a:ext cx="151920" cy="2275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E041ED1-B7D2-4F1B-8D69-C0075FFE780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34085" y="5351803"/>
                  <a:ext cx="187476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27AF93B-E5C2-4801-8B17-4905CED488EA}"/>
                    </a:ext>
                  </a:extLst>
                </p14:cNvPr>
                <p14:cNvContentPartPr/>
                <p14:nvPr/>
              </p14:nvContentPartPr>
              <p14:xfrm>
                <a:off x="1246082" y="5382403"/>
                <a:ext cx="232920" cy="1256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27AF93B-E5C2-4801-8B17-4905CED488E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228082" y="5364351"/>
                  <a:ext cx="268560" cy="161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8642BDB-11F4-4EC7-B4A5-19922234CEFB}"/>
                    </a:ext>
                  </a:extLst>
                </p14:cNvPr>
                <p14:cNvContentPartPr/>
                <p14:nvPr/>
              </p14:nvContentPartPr>
              <p14:xfrm>
                <a:off x="1408082" y="5169283"/>
                <a:ext cx="136800" cy="248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8642BDB-11F4-4EC7-B4A5-19922234CEF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390082" y="5151018"/>
                  <a:ext cx="172440" cy="61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233EBC7-BC45-440C-918A-DCA570E7256E}"/>
                    </a:ext>
                  </a:extLst>
                </p14:cNvPr>
                <p14:cNvContentPartPr/>
                <p14:nvPr/>
              </p14:nvContentPartPr>
              <p14:xfrm>
                <a:off x="1478282" y="5131843"/>
                <a:ext cx="59760" cy="1591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233EBC7-BC45-440C-918A-DCA570E7256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460282" y="5113843"/>
                  <a:ext cx="95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A57825F-4519-4F71-B425-D21B043A35E8}"/>
                    </a:ext>
                  </a:extLst>
                </p14:cNvPr>
                <p14:cNvContentPartPr/>
                <p14:nvPr/>
              </p14:nvContentPartPr>
              <p14:xfrm>
                <a:off x="1652162" y="5083243"/>
                <a:ext cx="168840" cy="4870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A57825F-4519-4F71-B425-D21B043A35E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634162" y="5065243"/>
                  <a:ext cx="2044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FC67542-EF11-4434-AA2E-E8E5935B7425}"/>
                    </a:ext>
                  </a:extLst>
                </p14:cNvPr>
                <p14:cNvContentPartPr/>
                <p14:nvPr/>
              </p14:nvContentPartPr>
              <p14:xfrm>
                <a:off x="1908482" y="4870843"/>
                <a:ext cx="241920" cy="2278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FC67542-EF11-4434-AA2E-E8E5935B742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890482" y="4852843"/>
                  <a:ext cx="277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7251BCE-A1E1-420F-8D62-81A1ACE880AA}"/>
                    </a:ext>
                  </a:extLst>
                </p14:cNvPr>
                <p14:cNvContentPartPr/>
                <p14:nvPr/>
              </p14:nvContentPartPr>
              <p14:xfrm>
                <a:off x="2265962" y="5274403"/>
                <a:ext cx="198000" cy="151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7251BCE-A1E1-420F-8D62-81A1ACE880A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247962" y="5256403"/>
                  <a:ext cx="233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4159611-31D1-4A1D-881C-7C9849C209BB}"/>
                    </a:ext>
                  </a:extLst>
                </p14:cNvPr>
                <p14:cNvContentPartPr/>
                <p14:nvPr/>
              </p14:nvContentPartPr>
              <p14:xfrm>
                <a:off x="2262362" y="5323003"/>
                <a:ext cx="300600" cy="450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4159611-31D1-4A1D-881C-7C9849C209B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244362" y="5305146"/>
                  <a:ext cx="336240" cy="803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BEAB4870-314E-4D9B-9A5A-631BD5D20C00}"/>
              </a:ext>
            </a:extLst>
          </p:cNvPr>
          <p:cNvGrpSpPr/>
          <p:nvPr/>
        </p:nvGrpSpPr>
        <p:grpSpPr>
          <a:xfrm>
            <a:off x="2897762" y="5193403"/>
            <a:ext cx="780480" cy="442080"/>
            <a:chOff x="2897762" y="5193403"/>
            <a:chExt cx="78048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A470FF9-A8BD-4ACD-9760-744BE135D7D9}"/>
                    </a:ext>
                  </a:extLst>
                </p14:cNvPr>
                <p14:cNvContentPartPr/>
                <p14:nvPr/>
              </p14:nvContentPartPr>
              <p14:xfrm>
                <a:off x="2897762" y="5193403"/>
                <a:ext cx="87480" cy="3589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A470FF9-A8BD-4ACD-9760-744BE135D7D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879762" y="5175403"/>
                  <a:ext cx="1231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5E047B8-5F4F-4E76-AC62-523FFC0E9BB9}"/>
                    </a:ext>
                  </a:extLst>
                </p14:cNvPr>
                <p14:cNvContentPartPr/>
                <p14:nvPr/>
              </p14:nvContentPartPr>
              <p14:xfrm>
                <a:off x="3006842" y="5224003"/>
                <a:ext cx="236880" cy="2988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5E047B8-5F4F-4E76-AC62-523FFC0E9BB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988842" y="5206003"/>
                  <a:ext cx="2725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71DB90A-78BE-4493-904D-EBBE92CBF97C}"/>
                    </a:ext>
                  </a:extLst>
                </p14:cNvPr>
                <p14:cNvContentPartPr/>
                <p14:nvPr/>
              </p14:nvContentPartPr>
              <p14:xfrm>
                <a:off x="3314642" y="5468803"/>
                <a:ext cx="181800" cy="1666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71DB90A-78BE-4493-904D-EBBE92CBF97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296678" y="5450842"/>
                  <a:ext cx="217370" cy="202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8149CFD-7222-4D75-82FC-97CD760993CC}"/>
                    </a:ext>
                  </a:extLst>
                </p14:cNvPr>
                <p14:cNvContentPartPr/>
                <p14:nvPr/>
              </p14:nvContentPartPr>
              <p14:xfrm>
                <a:off x="3642602" y="5548363"/>
                <a:ext cx="35640" cy="234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8149CFD-7222-4D75-82FC-97CD760993C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624782" y="5530363"/>
                  <a:ext cx="70924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1AC01636-1F4E-4938-9923-FDA293F8D84A}"/>
              </a:ext>
            </a:extLst>
          </p:cNvPr>
          <p:cNvGrpSpPr/>
          <p:nvPr/>
        </p:nvGrpSpPr>
        <p:grpSpPr>
          <a:xfrm>
            <a:off x="4015922" y="5301043"/>
            <a:ext cx="787320" cy="435240"/>
            <a:chOff x="4015922" y="5301043"/>
            <a:chExt cx="787320" cy="43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242F489-E433-46C0-AD58-561D7D24704A}"/>
                    </a:ext>
                  </a:extLst>
                </p14:cNvPr>
                <p14:cNvContentPartPr/>
                <p14:nvPr/>
              </p14:nvContentPartPr>
              <p14:xfrm>
                <a:off x="4015922" y="5301043"/>
                <a:ext cx="210240" cy="2300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242F489-E433-46C0-AD58-561D7D24704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997922" y="5283043"/>
                  <a:ext cx="245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32DE123-A412-4E96-AC3D-20BBE34D4BE9}"/>
                    </a:ext>
                  </a:extLst>
                </p14:cNvPr>
                <p14:cNvContentPartPr/>
                <p14:nvPr/>
              </p14:nvContentPartPr>
              <p14:xfrm>
                <a:off x="4298882" y="5494003"/>
                <a:ext cx="26280" cy="1753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32DE123-A412-4E96-AC3D-20BBE34D4BE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280882" y="5476003"/>
                  <a:ext cx="61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3A37E04-1EDD-4B6F-8E47-700C6740ABC8}"/>
                    </a:ext>
                  </a:extLst>
                </p14:cNvPr>
                <p14:cNvContentPartPr/>
                <p14:nvPr/>
              </p14:nvContentPartPr>
              <p14:xfrm>
                <a:off x="4322282" y="5487163"/>
                <a:ext cx="156600" cy="2019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3A37E04-1EDD-4B6F-8E47-700C6740ABC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304282" y="5469163"/>
                  <a:ext cx="192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B738D27-E02F-4AB9-B64A-BA2C5A4B7598}"/>
                    </a:ext>
                  </a:extLst>
                </p14:cNvPr>
                <p14:cNvContentPartPr/>
                <p14:nvPr/>
              </p14:nvContentPartPr>
              <p14:xfrm>
                <a:off x="4559522" y="5499403"/>
                <a:ext cx="167040" cy="2368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B738D27-E02F-4AB9-B64A-BA2C5A4B759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541522" y="5481403"/>
                  <a:ext cx="202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D565F30-EBC4-499D-8A88-A5ED02A70F92}"/>
                    </a:ext>
                  </a:extLst>
                </p14:cNvPr>
                <p14:cNvContentPartPr/>
                <p14:nvPr/>
              </p14:nvContentPartPr>
              <p14:xfrm>
                <a:off x="4648442" y="5585803"/>
                <a:ext cx="154800" cy="457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D565F30-EBC4-499D-8A88-A5ED02A70F9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630442" y="5567944"/>
                  <a:ext cx="190440" cy="8108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EA04D549-F7A8-4DA4-8655-4C3F3B0035B7}"/>
                  </a:ext>
                </a:extLst>
              </p14:cNvPr>
              <p14:cNvContentPartPr/>
              <p14:nvPr/>
            </p14:nvContentPartPr>
            <p14:xfrm>
              <a:off x="5174042" y="5504803"/>
              <a:ext cx="316800" cy="288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EA04D549-F7A8-4DA4-8655-4C3F3B0035B7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156042" y="5488803"/>
                <a:ext cx="352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C1AA23BE-BC45-4AEC-965D-84F3DAD96A8B}"/>
                  </a:ext>
                </a:extLst>
              </p14:cNvPr>
              <p14:cNvContentPartPr/>
              <p14:nvPr/>
            </p14:nvContentPartPr>
            <p14:xfrm>
              <a:off x="5202482" y="5524963"/>
              <a:ext cx="280800" cy="4068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C1AA23BE-BC45-4AEC-965D-84F3DAD96A8B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184482" y="5506963"/>
                <a:ext cx="3164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68D2C08B-D88F-4BC4-AB5D-82901293271E}"/>
                  </a:ext>
                </a:extLst>
              </p14:cNvPr>
              <p14:cNvContentPartPr/>
              <p14:nvPr/>
            </p14:nvContentPartPr>
            <p14:xfrm>
              <a:off x="5328122" y="5432803"/>
              <a:ext cx="285840" cy="23292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68D2C08B-D88F-4BC4-AB5D-82901293271E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310145" y="5414803"/>
                <a:ext cx="321435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C0B810F-AE24-43E9-9EC3-0042A40893A5}"/>
              </a:ext>
            </a:extLst>
          </p:cNvPr>
          <p:cNvGrpSpPr/>
          <p:nvPr/>
        </p:nvGrpSpPr>
        <p:grpSpPr>
          <a:xfrm>
            <a:off x="5881802" y="5129683"/>
            <a:ext cx="1412280" cy="464040"/>
            <a:chOff x="5881802" y="5129683"/>
            <a:chExt cx="141228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64BF204-D058-4FC4-A994-9AE8373C29F7}"/>
                    </a:ext>
                  </a:extLst>
                </p14:cNvPr>
                <p14:cNvContentPartPr/>
                <p14:nvPr/>
              </p14:nvContentPartPr>
              <p14:xfrm>
                <a:off x="6011042" y="5143723"/>
                <a:ext cx="68760" cy="122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64BF204-D058-4FC4-A994-9AE8373C29F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993042" y="5125723"/>
                  <a:ext cx="104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AF3DBBD-D2B8-4887-B205-E22B1922A3FC}"/>
                    </a:ext>
                  </a:extLst>
                </p14:cNvPr>
                <p14:cNvContentPartPr/>
                <p14:nvPr/>
              </p14:nvContentPartPr>
              <p14:xfrm>
                <a:off x="5881802" y="5139043"/>
                <a:ext cx="244080" cy="3574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AF3DBBD-D2B8-4887-B205-E22B1922A3F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863802" y="5121043"/>
                  <a:ext cx="2797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B4F78AC-CC3A-46C8-8B2A-958FA45EE737}"/>
                    </a:ext>
                  </a:extLst>
                </p14:cNvPr>
                <p14:cNvContentPartPr/>
                <p14:nvPr/>
              </p14:nvContentPartPr>
              <p14:xfrm>
                <a:off x="6288242" y="5229403"/>
                <a:ext cx="56520" cy="2656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B4F78AC-CC3A-46C8-8B2A-958FA45EE73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270242" y="5211403"/>
                  <a:ext cx="92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BFAE25B-C17B-46E3-A838-09C40ACB93C6}"/>
                    </a:ext>
                  </a:extLst>
                </p14:cNvPr>
                <p14:cNvContentPartPr/>
                <p14:nvPr/>
              </p14:nvContentPartPr>
              <p14:xfrm>
                <a:off x="6433322" y="5253883"/>
                <a:ext cx="47880" cy="2556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BFAE25B-C17B-46E3-A838-09C40ACB93C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415322" y="5235883"/>
                  <a:ext cx="83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69AA68C-B8B0-405F-9C0F-4094EA46B181}"/>
                    </a:ext>
                  </a:extLst>
                </p14:cNvPr>
                <p14:cNvContentPartPr/>
                <p14:nvPr/>
              </p14:nvContentPartPr>
              <p14:xfrm>
                <a:off x="6398042" y="5409763"/>
                <a:ext cx="102960" cy="327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69AA68C-B8B0-405F-9C0F-4094EA46B18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380042" y="5391563"/>
                  <a:ext cx="138600" cy="687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712BA23-CDF8-48B7-9FC5-F79C3BBF4033}"/>
                    </a:ext>
                  </a:extLst>
                </p14:cNvPr>
                <p14:cNvContentPartPr/>
                <p14:nvPr/>
              </p14:nvContentPartPr>
              <p14:xfrm>
                <a:off x="6579482" y="5388883"/>
                <a:ext cx="149040" cy="2048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712BA23-CDF8-48B7-9FC5-F79C3BBF403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561482" y="5370883"/>
                  <a:ext cx="184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487C93F-1B71-4625-99C9-9041AB6E2A9E}"/>
                    </a:ext>
                  </a:extLst>
                </p14:cNvPr>
                <p14:cNvContentPartPr/>
                <p14:nvPr/>
              </p14:nvContentPartPr>
              <p14:xfrm>
                <a:off x="6777482" y="5424163"/>
                <a:ext cx="168480" cy="1429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487C93F-1B71-4625-99C9-9041AB6E2A9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759482" y="5406163"/>
                  <a:ext cx="204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37EA182-C9E4-4447-BB6D-358AB439D6E5}"/>
                    </a:ext>
                  </a:extLst>
                </p14:cNvPr>
                <p14:cNvContentPartPr/>
                <p14:nvPr/>
              </p14:nvContentPartPr>
              <p14:xfrm>
                <a:off x="6922922" y="5242363"/>
                <a:ext cx="103320" cy="259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37EA182-C9E4-4447-BB6D-358AB439D6E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904922" y="5224363"/>
                  <a:ext cx="138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094AFBE-79BA-48B3-81A0-11DB7577EEB9}"/>
                    </a:ext>
                  </a:extLst>
                </p14:cNvPr>
                <p14:cNvContentPartPr/>
                <p14:nvPr/>
              </p14:nvContentPartPr>
              <p14:xfrm>
                <a:off x="6957482" y="5186563"/>
                <a:ext cx="26640" cy="2030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094AFBE-79BA-48B3-81A0-11DB7577EEB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939482" y="5168563"/>
                  <a:ext cx="62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C240E72-D2F5-45FA-BE04-6E44E90814FA}"/>
                    </a:ext>
                  </a:extLst>
                </p14:cNvPr>
                <p14:cNvContentPartPr/>
                <p14:nvPr/>
              </p14:nvContentPartPr>
              <p14:xfrm>
                <a:off x="7071602" y="5129683"/>
                <a:ext cx="222480" cy="4582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C240E72-D2F5-45FA-BE04-6E44E90814F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053602" y="5111669"/>
                  <a:ext cx="258120" cy="4939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C034C1B4-6280-47D6-A56C-0C3589EDF979}"/>
              </a:ext>
            </a:extLst>
          </p:cNvPr>
          <p:cNvGrpSpPr/>
          <p:nvPr/>
        </p:nvGrpSpPr>
        <p:grpSpPr>
          <a:xfrm>
            <a:off x="-7438" y="4721443"/>
            <a:ext cx="4499280" cy="1135440"/>
            <a:chOff x="-7438" y="4721443"/>
            <a:chExt cx="4499280" cy="11354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5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994EE7F-3BE7-496B-B2D6-2BBD96919EF2}"/>
                    </a:ext>
                  </a:extLst>
                </p14:cNvPr>
                <p14:cNvContentPartPr/>
                <p14:nvPr/>
              </p14:nvContentPartPr>
              <p14:xfrm>
                <a:off x="-7438" y="4721443"/>
                <a:ext cx="1224720" cy="8395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994EE7F-3BE7-496B-B2D6-2BBD96919EF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-43438" y="4505443"/>
                  <a:ext cx="1296360" cy="12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5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8017324-D063-460D-81FA-80111E77B586}"/>
                    </a:ext>
                  </a:extLst>
                </p14:cNvPr>
                <p14:cNvContentPartPr/>
                <p14:nvPr/>
              </p14:nvContentPartPr>
              <p14:xfrm>
                <a:off x="2588522" y="4974163"/>
                <a:ext cx="1903320" cy="8827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8017324-D063-460D-81FA-80111E77B58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552522" y="4758251"/>
                  <a:ext cx="1974960" cy="13141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D6897B6C-FB5D-4E58-BEF2-C15AC9A98056}"/>
              </a:ext>
            </a:extLst>
          </p:cNvPr>
          <p:cNvGrpSpPr/>
          <p:nvPr/>
        </p:nvGrpSpPr>
        <p:grpSpPr>
          <a:xfrm>
            <a:off x="7513322" y="4554403"/>
            <a:ext cx="3452400" cy="1421640"/>
            <a:chOff x="7513322" y="4554403"/>
            <a:chExt cx="3452400" cy="14216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5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ADA7F3A-078E-4892-B30A-525218E7FC15}"/>
                    </a:ext>
                  </a:extLst>
                </p14:cNvPr>
                <p14:cNvContentPartPr/>
                <p14:nvPr/>
              </p14:nvContentPartPr>
              <p14:xfrm>
                <a:off x="7513322" y="5342083"/>
                <a:ext cx="283680" cy="270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ADA7F3A-078E-4892-B30A-525218E7FC1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477368" y="5126083"/>
                  <a:ext cx="355229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5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CC2BC7A-3A72-417E-8E3D-4D2BB94E67B5}"/>
                    </a:ext>
                  </a:extLst>
                </p14:cNvPr>
                <p14:cNvContentPartPr/>
                <p14:nvPr/>
              </p14:nvContentPartPr>
              <p14:xfrm>
                <a:off x="7547882" y="5432443"/>
                <a:ext cx="262800" cy="291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CC2BC7A-3A72-417E-8E3D-4D2BB94E67B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511882" y="5216443"/>
                  <a:ext cx="3344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5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9E8DD27-906A-44A5-8DC7-5167F3D2A72D}"/>
                    </a:ext>
                  </a:extLst>
                </p14:cNvPr>
                <p14:cNvContentPartPr/>
                <p14:nvPr/>
              </p14:nvContentPartPr>
              <p14:xfrm>
                <a:off x="7947842" y="5226523"/>
                <a:ext cx="265680" cy="2865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9E8DD27-906A-44A5-8DC7-5167F3D2A72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911842" y="5010523"/>
                  <a:ext cx="33732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FA4050C-AA8B-43F1-AF48-864BD642A045}"/>
                    </a:ext>
                  </a:extLst>
                </p14:cNvPr>
                <p14:cNvContentPartPr/>
                <p14:nvPr/>
              </p14:nvContentPartPr>
              <p14:xfrm>
                <a:off x="8217842" y="4903963"/>
                <a:ext cx="60480" cy="6714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FA4050C-AA8B-43F1-AF48-864BD642A04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181842" y="4687963"/>
                  <a:ext cx="132120" cy="11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8F98D90-0980-4A64-BD82-37A25C1BA8F5}"/>
                    </a:ext>
                  </a:extLst>
                </p14:cNvPr>
                <p14:cNvContentPartPr/>
                <p14:nvPr/>
              </p14:nvContentPartPr>
              <p14:xfrm>
                <a:off x="8316122" y="4673923"/>
                <a:ext cx="2026800" cy="2055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8F98D90-0980-4A64-BD82-37A25C1BA8F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280128" y="4457923"/>
                  <a:ext cx="2098427" cy="6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B639CE5-3667-486E-90FC-9446FDA85417}"/>
                    </a:ext>
                  </a:extLst>
                </p14:cNvPr>
                <p14:cNvContentPartPr/>
                <p14:nvPr/>
              </p14:nvContentPartPr>
              <p14:xfrm>
                <a:off x="8613842" y="5178643"/>
                <a:ext cx="41760" cy="3736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B639CE5-3667-486E-90FC-9446FDA8541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577842" y="4962643"/>
                  <a:ext cx="113400" cy="80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3A71F30-C286-4A6F-86AE-26BDA03EF319}"/>
                    </a:ext>
                  </a:extLst>
                </p14:cNvPr>
                <p14:cNvContentPartPr/>
                <p14:nvPr/>
              </p14:nvContentPartPr>
              <p14:xfrm>
                <a:off x="8599442" y="5222563"/>
                <a:ext cx="239400" cy="3049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3A71F30-C286-4A6F-86AE-26BDA03EF31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563496" y="5006563"/>
                  <a:ext cx="310932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F2D016A-8436-4595-9412-A48E2A6FB9DD}"/>
                    </a:ext>
                  </a:extLst>
                </p14:cNvPr>
                <p14:cNvContentPartPr/>
                <p14:nvPr/>
              </p14:nvContentPartPr>
              <p14:xfrm>
                <a:off x="8924522" y="5351083"/>
                <a:ext cx="136440" cy="2070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F2D016A-8436-4595-9412-A48E2A6FB9D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888617" y="5135083"/>
                  <a:ext cx="207891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7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F2DB96F-34B5-4C46-B72F-83E1E8DF6C44}"/>
                    </a:ext>
                  </a:extLst>
                </p14:cNvPr>
                <p14:cNvContentPartPr/>
                <p14:nvPr/>
              </p14:nvContentPartPr>
              <p14:xfrm>
                <a:off x="9270482" y="5475283"/>
                <a:ext cx="46440" cy="802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F2DB96F-34B5-4C46-B72F-83E1E8DF6C4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234482" y="5258310"/>
                  <a:ext cx="118080" cy="513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7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7B883D7-5FED-4206-859F-7D2726B1C5E5}"/>
                    </a:ext>
                  </a:extLst>
                </p14:cNvPr>
                <p14:cNvContentPartPr/>
                <p14:nvPr/>
              </p14:nvContentPartPr>
              <p14:xfrm>
                <a:off x="9569642" y="5261443"/>
                <a:ext cx="295920" cy="3135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7B883D7-5FED-4206-859F-7D2726B1C5E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533598" y="5045443"/>
                  <a:ext cx="367647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7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B6CD1AF-10E3-4037-9CEC-DE0174855F57}"/>
                    </a:ext>
                  </a:extLst>
                </p14:cNvPr>
                <p14:cNvContentPartPr/>
                <p14:nvPr/>
              </p14:nvContentPartPr>
              <p14:xfrm>
                <a:off x="9956282" y="5442523"/>
                <a:ext cx="22320" cy="2584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B6CD1AF-10E3-4037-9CEC-DE0174855F5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920282" y="5226523"/>
                  <a:ext cx="9396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7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9E97816-4D78-43B8-AB0C-F45309FD9458}"/>
                    </a:ext>
                  </a:extLst>
                </p14:cNvPr>
                <p14:cNvContentPartPr/>
                <p14:nvPr/>
              </p14:nvContentPartPr>
              <p14:xfrm>
                <a:off x="10080842" y="5423803"/>
                <a:ext cx="40320" cy="2523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9E97816-4D78-43B8-AB0C-F45309FD945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044842" y="5207803"/>
                  <a:ext cx="11196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7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82070BC-4719-4314-95C1-8C3AEC9B72CF}"/>
                    </a:ext>
                  </a:extLst>
                </p14:cNvPr>
                <p14:cNvContentPartPr/>
                <p14:nvPr/>
              </p14:nvContentPartPr>
              <p14:xfrm>
                <a:off x="9978242" y="5463763"/>
                <a:ext cx="358560" cy="2678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82070BC-4719-4314-95C1-8C3AEC9B72C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942242" y="5247763"/>
                  <a:ext cx="43020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005C762-BCE1-42FC-9674-8A2D474D9020}"/>
                    </a:ext>
                  </a:extLst>
                </p14:cNvPr>
                <p14:cNvContentPartPr/>
                <p14:nvPr/>
              </p14:nvContentPartPr>
              <p14:xfrm>
                <a:off x="10197842" y="5576443"/>
                <a:ext cx="256320" cy="525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005C762-BCE1-42FC-9674-8A2D474D902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161842" y="5360443"/>
                  <a:ext cx="3279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E53401C-9199-4B24-9D10-AA631C25F705}"/>
                    </a:ext>
                  </a:extLst>
                </p14:cNvPr>
                <p14:cNvContentPartPr/>
                <p14:nvPr/>
              </p14:nvContentPartPr>
              <p14:xfrm>
                <a:off x="10569002" y="4554403"/>
                <a:ext cx="396720" cy="14216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E53401C-9199-4B24-9D10-AA631C25F70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533002" y="4338403"/>
                  <a:ext cx="468360" cy="18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F0AE611B-4DE6-4B10-B8DB-2EBE9C876F7F}"/>
              </a:ext>
            </a:extLst>
          </p:cNvPr>
          <p:cNvGrpSpPr/>
          <p:nvPr/>
        </p:nvGrpSpPr>
        <p:grpSpPr>
          <a:xfrm>
            <a:off x="5676242" y="4648723"/>
            <a:ext cx="976320" cy="1385280"/>
            <a:chOff x="5676242" y="4648723"/>
            <a:chExt cx="976320" cy="13852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0CE9C1A-0887-404C-815D-360E684DDE59}"/>
                    </a:ext>
                  </a:extLst>
                </p14:cNvPr>
                <p14:cNvContentPartPr/>
                <p14:nvPr/>
              </p14:nvContentPartPr>
              <p14:xfrm>
                <a:off x="5676242" y="4648723"/>
                <a:ext cx="266760" cy="13852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0CE9C1A-0887-404C-815D-360E684DDE5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640242" y="4432723"/>
                  <a:ext cx="338400" cy="18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A1B5DD4-C918-4BED-99E8-970955BC5447}"/>
                    </a:ext>
                  </a:extLst>
                </p14:cNvPr>
                <p14:cNvContentPartPr/>
                <p14:nvPr/>
              </p14:nvContentPartPr>
              <p14:xfrm>
                <a:off x="6202202" y="5767963"/>
                <a:ext cx="450360" cy="270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A1B5DD4-C918-4BED-99E8-970955BC544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166202" y="5551963"/>
                  <a:ext cx="5220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8DFA223-1E96-4D03-B0ED-00109FF0635D}"/>
                    </a:ext>
                  </a:extLst>
                </p14:cNvPr>
                <p14:cNvContentPartPr/>
                <p14:nvPr/>
              </p14:nvContentPartPr>
              <p14:xfrm>
                <a:off x="6319562" y="5874523"/>
                <a:ext cx="317160" cy="3996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8DFA223-1E96-4D03-B0ED-00109FF0635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283562" y="5658523"/>
                  <a:ext cx="388800" cy="47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8931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A3DB2-A888-42E5-B613-A31567D7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5</a:t>
            </a:fld>
            <a:endParaRPr lang="tr-TR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01D3A7F-A4CF-4891-90BC-EFBA9669A5F9}"/>
                  </a:ext>
                </a:extLst>
              </p14:cNvPr>
              <p14:cNvContentPartPr/>
              <p14:nvPr/>
            </p14:nvContentPartPr>
            <p14:xfrm>
              <a:off x="5383562" y="1545163"/>
              <a:ext cx="1516680" cy="9460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01D3A7F-A4CF-4891-90BC-EFBA9669A5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7562" y="1329163"/>
                <a:ext cx="1588320" cy="137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02D9A14-809A-461A-99B5-E80B2350A6F8}"/>
              </a:ext>
            </a:extLst>
          </p:cNvPr>
          <p:cNvGrpSpPr/>
          <p:nvPr/>
        </p:nvGrpSpPr>
        <p:grpSpPr>
          <a:xfrm>
            <a:off x="825242" y="274363"/>
            <a:ext cx="10526040" cy="5994000"/>
            <a:chOff x="825242" y="274363"/>
            <a:chExt cx="10526040" cy="59940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54396B0-D7D0-4227-948D-6D626347CE93}"/>
                    </a:ext>
                  </a:extLst>
                </p14:cNvPr>
                <p14:cNvContentPartPr/>
                <p14:nvPr/>
              </p14:nvContentPartPr>
              <p14:xfrm>
                <a:off x="5604242" y="442123"/>
                <a:ext cx="115920" cy="235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54396B0-D7D0-4227-948D-6D626347CE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68130" y="225793"/>
                  <a:ext cx="187783" cy="668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B292922-298F-4F16-BF09-05E91C3CB9C3}"/>
                    </a:ext>
                  </a:extLst>
                </p14:cNvPr>
                <p14:cNvContentPartPr/>
                <p14:nvPr/>
              </p14:nvContentPartPr>
              <p14:xfrm>
                <a:off x="5714762" y="522043"/>
                <a:ext cx="196560" cy="281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B292922-298F-4F16-BF09-05E91C3CB9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78762" y="306043"/>
                  <a:ext cx="26820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B3EBC04-FDD5-4C91-94C1-9288722B33FC}"/>
                    </a:ext>
                  </a:extLst>
                </p14:cNvPr>
                <p14:cNvContentPartPr/>
                <p14:nvPr/>
              </p14:nvContentPartPr>
              <p14:xfrm>
                <a:off x="5666882" y="689803"/>
                <a:ext cx="190800" cy="356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B3EBC04-FDD5-4C91-94C1-9288722B33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30882" y="473585"/>
                  <a:ext cx="262440" cy="788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D61E43-FD03-4D2F-9E4A-BCE8244DA5A4}"/>
                    </a:ext>
                  </a:extLst>
                </p14:cNvPr>
                <p14:cNvContentPartPr/>
                <p14:nvPr/>
              </p14:nvContentPartPr>
              <p14:xfrm>
                <a:off x="5753642" y="898603"/>
                <a:ext cx="178560" cy="275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D61E43-FD03-4D2F-9E4A-BCE8244DA5A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17642" y="682603"/>
                  <a:ext cx="25020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0B48E66-9BBF-4538-92B5-721FF5A58FF3}"/>
                    </a:ext>
                  </a:extLst>
                </p14:cNvPr>
                <p14:cNvContentPartPr/>
                <p14:nvPr/>
              </p14:nvContentPartPr>
              <p14:xfrm>
                <a:off x="5857322" y="1023523"/>
                <a:ext cx="107640" cy="263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0B48E66-9BBF-4538-92B5-721FF5A58F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21322" y="807523"/>
                  <a:ext cx="17928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02322F-77B8-423A-8893-826FE1B9B482}"/>
                    </a:ext>
                  </a:extLst>
                </p14:cNvPr>
                <p14:cNvContentPartPr/>
                <p14:nvPr/>
              </p14:nvContentPartPr>
              <p14:xfrm>
                <a:off x="6027242" y="1204243"/>
                <a:ext cx="110880" cy="157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02322F-77B8-423A-8893-826FE1B9B48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91242" y="988243"/>
                  <a:ext cx="18252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20201C3-1FE7-4D80-87FE-2D61501A0D97}"/>
                    </a:ext>
                  </a:extLst>
                </p14:cNvPr>
                <p14:cNvContentPartPr/>
                <p14:nvPr/>
              </p14:nvContentPartPr>
              <p14:xfrm>
                <a:off x="6152162" y="1138363"/>
                <a:ext cx="80280" cy="128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20201C3-1FE7-4D80-87FE-2D61501A0D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16162" y="922363"/>
                  <a:ext cx="15192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DC03C15-D1D5-4E9C-B643-A8AF93890AA2}"/>
                    </a:ext>
                  </a:extLst>
                </p14:cNvPr>
                <p14:cNvContentPartPr/>
                <p14:nvPr/>
              </p14:nvContentPartPr>
              <p14:xfrm>
                <a:off x="6168722" y="963403"/>
                <a:ext cx="135720" cy="154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DC03C15-D1D5-4E9C-B643-A8AF93890A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32722" y="747403"/>
                  <a:ext cx="20736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EC7EDCA-CE2D-4CF5-B204-839B599DECD8}"/>
                    </a:ext>
                  </a:extLst>
                </p14:cNvPr>
                <p14:cNvContentPartPr/>
                <p14:nvPr/>
              </p14:nvContentPartPr>
              <p14:xfrm>
                <a:off x="6122642" y="823363"/>
                <a:ext cx="77760" cy="143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EC7EDCA-CE2D-4CF5-B204-839B599DEC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86642" y="607903"/>
                  <a:ext cx="149400" cy="574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BB5ECBF-03FF-4AD5-8695-F12650939222}"/>
                    </a:ext>
                  </a:extLst>
                </p14:cNvPr>
                <p14:cNvContentPartPr/>
                <p14:nvPr/>
              </p14:nvContentPartPr>
              <p14:xfrm>
                <a:off x="6127322" y="662443"/>
                <a:ext cx="61920" cy="81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BB5ECBF-03FF-4AD5-8695-F126509392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91322" y="446443"/>
                  <a:ext cx="1335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6BC326-6A9E-4EE6-913B-C1E47FFA01D7}"/>
                    </a:ext>
                  </a:extLst>
                </p14:cNvPr>
                <p14:cNvContentPartPr/>
                <p14:nvPr/>
              </p14:nvContentPartPr>
              <p14:xfrm>
                <a:off x="6088802" y="548323"/>
                <a:ext cx="106920" cy="71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6BC326-6A9E-4EE6-913B-C1E47FFA01D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52802" y="332323"/>
                  <a:ext cx="1785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AE51F07-0277-4504-921A-0E4AEE54DD16}"/>
                    </a:ext>
                  </a:extLst>
                </p14:cNvPr>
                <p14:cNvContentPartPr/>
                <p14:nvPr/>
              </p14:nvContentPartPr>
              <p14:xfrm>
                <a:off x="5966402" y="416203"/>
                <a:ext cx="122040" cy="34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AE51F07-0277-4504-921A-0E4AEE54DD1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30402" y="197953"/>
                  <a:ext cx="193680" cy="471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164996C-F3C7-48C4-BD30-FCC292296C42}"/>
                    </a:ext>
                  </a:extLst>
                </p14:cNvPr>
                <p14:cNvContentPartPr/>
                <p14:nvPr/>
              </p14:nvContentPartPr>
              <p14:xfrm>
                <a:off x="5834282" y="385963"/>
                <a:ext cx="144360" cy="122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164996C-F3C7-48C4-BD30-FCC292296C4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98192" y="169963"/>
                  <a:ext cx="216179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5A71A2-F64F-4EFC-B472-DA9739C87AE5}"/>
                    </a:ext>
                  </a:extLst>
                </p14:cNvPr>
                <p14:cNvContentPartPr/>
                <p14:nvPr/>
              </p14:nvContentPartPr>
              <p14:xfrm>
                <a:off x="5903402" y="661003"/>
                <a:ext cx="10800" cy="81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5A71A2-F64F-4EFC-B472-DA9739C87A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67402" y="444039"/>
                  <a:ext cx="82440" cy="5145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319C86F-7955-465E-9045-F726AB096026}"/>
                    </a:ext>
                  </a:extLst>
                </p14:cNvPr>
                <p14:cNvContentPartPr/>
                <p14:nvPr/>
              </p14:nvContentPartPr>
              <p14:xfrm>
                <a:off x="5921042" y="683323"/>
                <a:ext cx="62280" cy="194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319C86F-7955-465E-9045-F726AB0960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84833" y="467323"/>
                  <a:ext cx="134337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891C3FC-F3AE-46E1-B57C-019C6D91216E}"/>
                    </a:ext>
                  </a:extLst>
                </p14:cNvPr>
                <p14:cNvContentPartPr/>
                <p14:nvPr/>
              </p14:nvContentPartPr>
              <p14:xfrm>
                <a:off x="6042002" y="773683"/>
                <a:ext cx="34200" cy="151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891C3FC-F3AE-46E1-B57C-019C6D9121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06002" y="557683"/>
                  <a:ext cx="10584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34ABA6C-3BC7-407A-B1E2-BCBCDBED9ABB}"/>
                    </a:ext>
                  </a:extLst>
                </p14:cNvPr>
                <p14:cNvContentPartPr/>
                <p14:nvPr/>
              </p14:nvContentPartPr>
              <p14:xfrm>
                <a:off x="6096722" y="948283"/>
                <a:ext cx="82080" cy="177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34ABA6C-3BC7-407A-B1E2-BCBCDBED9AB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60722" y="732283"/>
                  <a:ext cx="15372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22CFF96-231F-4BA9-9E55-22D72C75EB0A}"/>
                    </a:ext>
                  </a:extLst>
                </p14:cNvPr>
                <p14:cNvContentPartPr/>
                <p14:nvPr/>
              </p14:nvContentPartPr>
              <p14:xfrm>
                <a:off x="5594882" y="1383163"/>
                <a:ext cx="993960" cy="217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22CFF96-231F-4BA9-9E55-22D72C75EB0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58882" y="1167163"/>
                  <a:ext cx="106560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0F5C09-DA07-4352-8585-D1213C74D659}"/>
                    </a:ext>
                  </a:extLst>
                </p14:cNvPr>
                <p14:cNvContentPartPr/>
                <p14:nvPr/>
              </p14:nvContentPartPr>
              <p14:xfrm>
                <a:off x="5702522" y="1738483"/>
                <a:ext cx="276120" cy="361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0F5C09-DA07-4352-8585-D1213C74D6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66522" y="1522483"/>
                  <a:ext cx="34776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F44C36C-7888-4250-AE3B-51DF8C84FD28}"/>
                    </a:ext>
                  </a:extLst>
                </p14:cNvPr>
                <p14:cNvContentPartPr/>
                <p14:nvPr/>
              </p14:nvContentPartPr>
              <p14:xfrm>
                <a:off x="6001322" y="1908043"/>
                <a:ext cx="44640" cy="232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F44C36C-7888-4250-AE3B-51DF8C84FD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65322" y="1692043"/>
                  <a:ext cx="11628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37625AD-0E29-443D-BA07-721EEB9275BC}"/>
                    </a:ext>
                  </a:extLst>
                </p14:cNvPr>
                <p14:cNvContentPartPr/>
                <p14:nvPr/>
              </p14:nvContentPartPr>
              <p14:xfrm>
                <a:off x="6164042" y="1891843"/>
                <a:ext cx="44640" cy="239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37625AD-0E29-443D-BA07-721EEB9275B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28042" y="1675843"/>
                  <a:ext cx="11628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7DD617-0D0F-4E6B-8743-7FF3569A330B}"/>
                    </a:ext>
                  </a:extLst>
                </p14:cNvPr>
                <p14:cNvContentPartPr/>
                <p14:nvPr/>
              </p14:nvContentPartPr>
              <p14:xfrm>
                <a:off x="6009602" y="1892203"/>
                <a:ext cx="436680" cy="295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7DD617-0D0F-4E6B-8743-7FF3569A33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73602" y="1676203"/>
                  <a:ext cx="508320" cy="72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3E4712D-1D33-43F2-8928-3F162C9B5D2C}"/>
                    </a:ext>
                  </a:extLst>
                </p14:cNvPr>
                <p14:cNvContentPartPr/>
                <p14:nvPr/>
              </p14:nvContentPartPr>
              <p14:xfrm>
                <a:off x="6289682" y="1984723"/>
                <a:ext cx="166680" cy="46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3E4712D-1D33-43F2-8928-3F162C9B5D2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53682" y="1768723"/>
                  <a:ext cx="2383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B24AFC-23FD-48D7-BEDB-10F9A89CCBAA}"/>
                    </a:ext>
                  </a:extLst>
                </p14:cNvPr>
                <p14:cNvContentPartPr/>
                <p14:nvPr/>
              </p14:nvContentPartPr>
              <p14:xfrm>
                <a:off x="6490922" y="1853683"/>
                <a:ext cx="197640" cy="345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B24AFC-23FD-48D7-BEDB-10F9A89CCB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54922" y="1637683"/>
                  <a:ext cx="26928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EF1A7BC-5AFD-4205-8846-D539910695AC}"/>
                    </a:ext>
                  </a:extLst>
                </p14:cNvPr>
                <p14:cNvContentPartPr/>
                <p14:nvPr/>
              </p14:nvContentPartPr>
              <p14:xfrm>
                <a:off x="4143002" y="1427443"/>
                <a:ext cx="807840" cy="1507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EF1A7BC-5AFD-4205-8846-D539910695A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07002" y="1211443"/>
                  <a:ext cx="879480" cy="19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1BE3DF-F69C-470E-B7A7-DDCB30EA2578}"/>
                    </a:ext>
                  </a:extLst>
                </p14:cNvPr>
                <p14:cNvContentPartPr/>
                <p14:nvPr/>
              </p14:nvContentPartPr>
              <p14:xfrm>
                <a:off x="5392562" y="2775283"/>
                <a:ext cx="111240" cy="519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1BE3DF-F69C-470E-B7A7-DDCB30EA257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56562" y="2559433"/>
                  <a:ext cx="182880" cy="950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19CC5B9-10CF-44F5-89F3-FB9BCC2F110E}"/>
                    </a:ext>
                  </a:extLst>
                </p14:cNvPr>
                <p14:cNvContentPartPr/>
                <p14:nvPr/>
              </p14:nvContentPartPr>
              <p14:xfrm>
                <a:off x="5420282" y="2794723"/>
                <a:ext cx="1998000" cy="545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19CC5B9-10CF-44F5-89F3-FB9BCC2F11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84282" y="2578723"/>
                  <a:ext cx="2069640" cy="9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0BD7ACA-7488-4FB5-920D-56CC3073D3B0}"/>
                    </a:ext>
                  </a:extLst>
                </p14:cNvPr>
                <p14:cNvContentPartPr/>
                <p14:nvPr/>
              </p14:nvContentPartPr>
              <p14:xfrm>
                <a:off x="5558522" y="3376123"/>
                <a:ext cx="1577160" cy="63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0BD7ACA-7488-4FB5-920D-56CC3073D3B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22522" y="3160123"/>
                  <a:ext cx="16488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5CCA338-CD39-4AFB-BC00-5058CB3CA190}"/>
                    </a:ext>
                  </a:extLst>
                </p14:cNvPr>
                <p14:cNvContentPartPr/>
                <p14:nvPr/>
              </p14:nvContentPartPr>
              <p14:xfrm>
                <a:off x="5471762" y="2920363"/>
                <a:ext cx="586800" cy="296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5CCA338-CD39-4AFB-BC00-5058CB3CA1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35762" y="2704363"/>
                  <a:ext cx="65844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FDC76FF-6E81-4C90-A2D8-3CE9182F5D71}"/>
                    </a:ext>
                  </a:extLst>
                </p14:cNvPr>
                <p14:cNvContentPartPr/>
                <p14:nvPr/>
              </p14:nvContentPartPr>
              <p14:xfrm>
                <a:off x="5823842" y="2964283"/>
                <a:ext cx="452160" cy="315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FDC76FF-6E81-4C90-A2D8-3CE9182F5D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87842" y="2748283"/>
                  <a:ext cx="52380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4A23450-0FFD-4FF7-B5B9-4302B7A47900}"/>
                    </a:ext>
                  </a:extLst>
                </p14:cNvPr>
                <p14:cNvContentPartPr/>
                <p14:nvPr/>
              </p14:nvContentPartPr>
              <p14:xfrm>
                <a:off x="6209402" y="3031243"/>
                <a:ext cx="398880" cy="299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4A23450-0FFD-4FF7-B5B9-4302B7A4790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73402" y="2815243"/>
                  <a:ext cx="470520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6CC26D0-608B-45F2-AC43-232A21842108}"/>
                    </a:ext>
                  </a:extLst>
                </p14:cNvPr>
                <p14:cNvContentPartPr/>
                <p14:nvPr/>
              </p14:nvContentPartPr>
              <p14:xfrm>
                <a:off x="6659042" y="3145723"/>
                <a:ext cx="264240" cy="257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6CC26D0-608B-45F2-AC43-232A2184210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23042" y="2929421"/>
                  <a:ext cx="335880" cy="690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445D4CC-53C0-471E-A9DF-3127D4960CB1}"/>
                    </a:ext>
                  </a:extLst>
                </p14:cNvPr>
                <p14:cNvContentPartPr/>
                <p14:nvPr/>
              </p14:nvContentPartPr>
              <p14:xfrm>
                <a:off x="7093922" y="1114603"/>
                <a:ext cx="602640" cy="244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445D4CC-53C0-471E-A9DF-3127D4960C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57922" y="898603"/>
                  <a:ext cx="674280" cy="6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477E625-A348-449B-8719-4C0A0112EB92}"/>
                    </a:ext>
                  </a:extLst>
                </p14:cNvPr>
                <p14:cNvContentPartPr/>
                <p14:nvPr/>
              </p14:nvContentPartPr>
              <p14:xfrm>
                <a:off x="7924442" y="901843"/>
                <a:ext cx="735120" cy="519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477E625-A348-449B-8719-4C0A0112EB9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88442" y="685843"/>
                  <a:ext cx="806760" cy="9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186E46C-3051-4FE1-A6E9-A2342B49BE0E}"/>
                    </a:ext>
                  </a:extLst>
                </p14:cNvPr>
                <p14:cNvContentPartPr/>
                <p14:nvPr/>
              </p14:nvContentPartPr>
              <p14:xfrm>
                <a:off x="8757842" y="1242043"/>
                <a:ext cx="1130760" cy="384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186E46C-3051-4FE1-A6E9-A2342B49BE0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21842" y="1026043"/>
                  <a:ext cx="1202400" cy="81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A49A1D2-7591-4856-9021-B86DEEF9896C}"/>
                    </a:ext>
                  </a:extLst>
                </p14:cNvPr>
                <p14:cNvContentPartPr/>
                <p14:nvPr/>
              </p14:nvContentPartPr>
              <p14:xfrm>
                <a:off x="10121882" y="904363"/>
                <a:ext cx="482400" cy="538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A49A1D2-7591-4856-9021-B86DEEF9896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85882" y="688363"/>
                  <a:ext cx="554040" cy="9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6AF2B64-B0B4-4820-95AD-4E0C0AB469F1}"/>
                    </a:ext>
                  </a:extLst>
                </p14:cNvPr>
                <p14:cNvContentPartPr/>
                <p14:nvPr/>
              </p14:nvContentPartPr>
              <p14:xfrm>
                <a:off x="10671242" y="1198843"/>
                <a:ext cx="106920" cy="258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6AF2B64-B0B4-4820-95AD-4E0C0AB469F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35242" y="982843"/>
                  <a:ext cx="17856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ED3E18D-69E7-47AA-B6E1-53020FFA152A}"/>
                    </a:ext>
                  </a:extLst>
                </p14:cNvPr>
                <p14:cNvContentPartPr/>
                <p14:nvPr/>
              </p14:nvContentPartPr>
              <p14:xfrm>
                <a:off x="10645322" y="1279483"/>
                <a:ext cx="197280" cy="111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ED3E18D-69E7-47AA-B6E1-53020FFA15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09256" y="1063483"/>
                  <a:ext cx="269051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B93B032-97CE-42B1-96D6-10C86B83E086}"/>
                    </a:ext>
                  </a:extLst>
                </p14:cNvPr>
                <p14:cNvContentPartPr/>
                <p14:nvPr/>
              </p14:nvContentPartPr>
              <p14:xfrm>
                <a:off x="10885082" y="1185163"/>
                <a:ext cx="466200" cy="311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B93B032-97CE-42B1-96D6-10C86B83E08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49110" y="969163"/>
                  <a:ext cx="537785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EB86ECE-076D-45CB-8F6E-A4F7EC3B0C40}"/>
                    </a:ext>
                  </a:extLst>
                </p14:cNvPr>
                <p14:cNvContentPartPr/>
                <p14:nvPr/>
              </p14:nvContentPartPr>
              <p14:xfrm>
                <a:off x="8756402" y="1801123"/>
                <a:ext cx="1886040" cy="763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EB86ECE-076D-45CB-8F6E-A4F7EC3B0C4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720395" y="1585123"/>
                  <a:ext cx="1957694" cy="11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1D3E66-9E7D-44B2-94AA-71DA066799AF}"/>
                    </a:ext>
                  </a:extLst>
                </p14:cNvPr>
                <p14:cNvContentPartPr/>
                <p14:nvPr/>
              </p14:nvContentPartPr>
              <p14:xfrm>
                <a:off x="10693202" y="2205763"/>
                <a:ext cx="12600" cy="56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1D3E66-9E7D-44B2-94AA-71DA066799A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57202" y="1989763"/>
                  <a:ext cx="842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409EF6C-0019-4C30-8970-64251350DA78}"/>
                    </a:ext>
                  </a:extLst>
                </p14:cNvPr>
                <p14:cNvContentPartPr/>
                <p14:nvPr/>
              </p14:nvContentPartPr>
              <p14:xfrm>
                <a:off x="5530802" y="3727843"/>
                <a:ext cx="291600" cy="557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409EF6C-0019-4C30-8970-64251350DA7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94846" y="3511982"/>
                  <a:ext cx="363152" cy="988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35013B5-9112-40FC-8212-DCB803CD80FF}"/>
                    </a:ext>
                  </a:extLst>
                </p14:cNvPr>
                <p14:cNvContentPartPr/>
                <p14:nvPr/>
              </p14:nvContentPartPr>
              <p14:xfrm>
                <a:off x="5883962" y="4019443"/>
                <a:ext cx="26280" cy="271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35013B5-9112-40FC-8212-DCB803CD80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47462" y="3803443"/>
                  <a:ext cx="98915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EAE19F3-7E4F-4D14-9C5F-FA725E6DEB9D}"/>
                    </a:ext>
                  </a:extLst>
                </p14:cNvPr>
                <p14:cNvContentPartPr/>
                <p14:nvPr/>
              </p14:nvContentPartPr>
              <p14:xfrm>
                <a:off x="5998802" y="4007563"/>
                <a:ext cx="40680" cy="349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EAE19F3-7E4F-4D14-9C5F-FA725E6DEB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62802" y="3791563"/>
                  <a:ext cx="112320" cy="78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0467A9D-1DDC-4634-81AB-93DFF0CBEB61}"/>
                    </a:ext>
                  </a:extLst>
                </p14:cNvPr>
                <p14:cNvContentPartPr/>
                <p14:nvPr/>
              </p14:nvContentPartPr>
              <p14:xfrm>
                <a:off x="5959562" y="4189723"/>
                <a:ext cx="121320" cy="68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0467A9D-1DDC-4634-81AB-93DFF0CBEB6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23562" y="3973723"/>
                  <a:ext cx="1929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D4ED541-D553-4DA7-BDBA-5010BB02F74B}"/>
                    </a:ext>
                  </a:extLst>
                </p14:cNvPr>
                <p14:cNvContentPartPr/>
                <p14:nvPr/>
              </p14:nvContentPartPr>
              <p14:xfrm>
                <a:off x="6175922" y="4194763"/>
                <a:ext cx="124200" cy="247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D4ED541-D553-4DA7-BDBA-5010BB02F7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40026" y="3978763"/>
                  <a:ext cx="195633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F16DB20-9F68-46B7-89AC-B3B71F1A740A}"/>
                    </a:ext>
                  </a:extLst>
                </p14:cNvPr>
                <p14:cNvContentPartPr/>
                <p14:nvPr/>
              </p14:nvContentPartPr>
              <p14:xfrm>
                <a:off x="6372482" y="4124203"/>
                <a:ext cx="169200" cy="54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F16DB20-9F68-46B7-89AC-B3B71F1A740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36482" y="3908203"/>
                  <a:ext cx="24084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6D1D306-8669-4195-A486-8283FB4423E4}"/>
                    </a:ext>
                  </a:extLst>
                </p14:cNvPr>
                <p14:cNvContentPartPr/>
                <p14:nvPr/>
              </p14:nvContentPartPr>
              <p14:xfrm>
                <a:off x="6392282" y="4053643"/>
                <a:ext cx="55800" cy="240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6D1D306-8669-4195-A486-8283FB4423E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56282" y="3837319"/>
                  <a:ext cx="127440" cy="672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8603C29-BD34-475A-954F-2ED0F3A0730B}"/>
                    </a:ext>
                  </a:extLst>
                </p14:cNvPr>
                <p14:cNvContentPartPr/>
                <p14:nvPr/>
              </p14:nvContentPartPr>
              <p14:xfrm>
                <a:off x="6427562" y="3954643"/>
                <a:ext cx="250200" cy="466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8603C29-BD34-475A-954F-2ED0F3A0730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91562" y="3738643"/>
                  <a:ext cx="321840" cy="89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99238AE-2618-4E65-AF1D-A682B12383D2}"/>
                    </a:ext>
                  </a:extLst>
                </p14:cNvPr>
                <p14:cNvContentPartPr/>
                <p14:nvPr/>
              </p14:nvContentPartPr>
              <p14:xfrm>
                <a:off x="6909242" y="4211683"/>
                <a:ext cx="387000" cy="13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99238AE-2618-4E65-AF1D-A682B12383D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73208" y="3995683"/>
                  <a:ext cx="458707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9F79AB6-EED3-49F3-86E4-6CC91D8E3A82}"/>
                    </a:ext>
                  </a:extLst>
                </p14:cNvPr>
                <p14:cNvContentPartPr/>
                <p14:nvPr/>
              </p14:nvContentPartPr>
              <p14:xfrm>
                <a:off x="6939482" y="4321843"/>
                <a:ext cx="277560" cy="32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9F79AB6-EED3-49F3-86E4-6CC91D8E3A8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03482" y="4105843"/>
                  <a:ext cx="3492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B645C45-578F-4F72-926B-498C511BDB5F}"/>
                    </a:ext>
                  </a:extLst>
                </p14:cNvPr>
                <p14:cNvContentPartPr/>
                <p14:nvPr/>
              </p14:nvContentPartPr>
              <p14:xfrm>
                <a:off x="6906002" y="4445683"/>
                <a:ext cx="360720" cy="24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B645C45-578F-4F72-926B-498C511BDB5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70002" y="4229683"/>
                  <a:ext cx="4323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40EE432-A4A3-4A7F-B261-ECE5D1FB5022}"/>
                    </a:ext>
                  </a:extLst>
                </p14:cNvPr>
                <p14:cNvContentPartPr/>
                <p14:nvPr/>
              </p14:nvContentPartPr>
              <p14:xfrm>
                <a:off x="7492802" y="3968683"/>
                <a:ext cx="311040" cy="457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40EE432-A4A3-4A7F-B261-ECE5D1FB50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56802" y="3752683"/>
                  <a:ext cx="382680" cy="88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2A99C6F-C51E-4FCD-ACF0-39C169E7F63F}"/>
                    </a:ext>
                  </a:extLst>
                </p14:cNvPr>
                <p14:cNvContentPartPr/>
                <p14:nvPr/>
              </p14:nvContentPartPr>
              <p14:xfrm>
                <a:off x="7958642" y="4122043"/>
                <a:ext cx="25920" cy="299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2A99C6F-C51E-4FCD-ACF0-39C169E7F63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22642" y="3906043"/>
                  <a:ext cx="9756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D59B82D-750E-41B2-9B4F-A556F8CC0CA8}"/>
                    </a:ext>
                  </a:extLst>
                </p14:cNvPr>
                <p14:cNvContentPartPr/>
                <p14:nvPr/>
              </p14:nvContentPartPr>
              <p14:xfrm>
                <a:off x="8095442" y="4120603"/>
                <a:ext cx="45360" cy="310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D59B82D-750E-41B2-9B4F-A556F8CC0CA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59442" y="3904853"/>
                  <a:ext cx="117000" cy="741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E660141-5F2C-4E8E-9039-606F06774B66}"/>
                    </a:ext>
                  </a:extLst>
                </p14:cNvPr>
                <p14:cNvContentPartPr/>
                <p14:nvPr/>
              </p14:nvContentPartPr>
              <p14:xfrm>
                <a:off x="8037482" y="4209523"/>
                <a:ext cx="459360" cy="300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E660141-5F2C-4E8E-9039-606F06774B6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01482" y="3993523"/>
                  <a:ext cx="53100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6CA6B88-7ECA-4CF6-A83E-6C24DBDB5929}"/>
                    </a:ext>
                  </a:extLst>
                </p14:cNvPr>
                <p14:cNvContentPartPr/>
                <p14:nvPr/>
              </p14:nvContentPartPr>
              <p14:xfrm>
                <a:off x="8318282" y="4335523"/>
                <a:ext cx="190800" cy="81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6CA6B88-7ECA-4CF6-A83E-6C24DBDB592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82282" y="4119523"/>
                  <a:ext cx="26244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5DF8E6B-60F3-44E6-B7A1-01591F53D027}"/>
                    </a:ext>
                  </a:extLst>
                </p14:cNvPr>
                <p14:cNvContentPartPr/>
                <p14:nvPr/>
              </p14:nvContentPartPr>
              <p14:xfrm>
                <a:off x="8535362" y="4024843"/>
                <a:ext cx="195840" cy="479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5DF8E6B-60F3-44E6-B7A1-01591F53D02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99296" y="3809005"/>
                  <a:ext cx="267612" cy="9111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48CED22-E9EF-428E-9F0C-A3FE5FE19CB8}"/>
                    </a:ext>
                  </a:extLst>
                </p14:cNvPr>
                <p14:cNvContentPartPr/>
                <p14:nvPr/>
              </p14:nvContentPartPr>
              <p14:xfrm>
                <a:off x="7725002" y="4551523"/>
                <a:ext cx="55440" cy="3114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48CED22-E9EF-428E-9F0C-A3FE5FE19CB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89002" y="4335523"/>
                  <a:ext cx="12708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25A4E40-65E8-4AE9-904D-DC7CC1F026A1}"/>
                    </a:ext>
                  </a:extLst>
                </p14:cNvPr>
                <p14:cNvContentPartPr/>
                <p14:nvPr/>
              </p14:nvContentPartPr>
              <p14:xfrm>
                <a:off x="7722122" y="4673563"/>
                <a:ext cx="528840" cy="378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25A4E40-65E8-4AE9-904D-DC7CC1F026A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86122" y="4457768"/>
                  <a:ext cx="600480" cy="809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8B6CAE9-46C0-4731-B8B7-A4628AE0EA16}"/>
                    </a:ext>
                  </a:extLst>
                </p14:cNvPr>
                <p14:cNvContentPartPr/>
                <p14:nvPr/>
              </p14:nvContentPartPr>
              <p14:xfrm>
                <a:off x="8268602" y="4648363"/>
                <a:ext cx="142560" cy="250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8B6CAE9-46C0-4731-B8B7-A4628AE0EA1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32602" y="4432672"/>
                  <a:ext cx="214200" cy="681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4968FB6-5443-4AE6-8C0A-1778D2B9DD51}"/>
                    </a:ext>
                  </a:extLst>
                </p14:cNvPr>
                <p14:cNvContentPartPr/>
                <p14:nvPr/>
              </p14:nvContentPartPr>
              <p14:xfrm>
                <a:off x="7662722" y="4623883"/>
                <a:ext cx="769320" cy="307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4968FB6-5443-4AE6-8C0A-1778D2B9DD5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26722" y="4408136"/>
                  <a:ext cx="840960" cy="738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2C82652-1450-468F-B8C0-5F9E4BAF0363}"/>
                    </a:ext>
                  </a:extLst>
                </p14:cNvPr>
                <p14:cNvContentPartPr/>
                <p14:nvPr/>
              </p14:nvContentPartPr>
              <p14:xfrm>
                <a:off x="9071762" y="4168123"/>
                <a:ext cx="451800" cy="244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2C82652-1450-468F-B8C0-5F9E4BAF036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35762" y="3952123"/>
                  <a:ext cx="52344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F573C2-784B-4009-90F3-1204EB2998BC}"/>
                    </a:ext>
                  </a:extLst>
                </p14:cNvPr>
                <p14:cNvContentPartPr/>
                <p14:nvPr/>
              </p14:nvContentPartPr>
              <p14:xfrm>
                <a:off x="9383882" y="4126003"/>
                <a:ext cx="40680" cy="125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F573C2-784B-4009-90F3-1204EB2998B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47882" y="3909382"/>
                  <a:ext cx="112320" cy="5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E3AB78C-D4EC-408E-8138-0C8AB6F418D4}"/>
                    </a:ext>
                  </a:extLst>
                </p14:cNvPr>
                <p14:cNvContentPartPr/>
                <p14:nvPr/>
              </p14:nvContentPartPr>
              <p14:xfrm>
                <a:off x="9495122" y="4221043"/>
                <a:ext cx="1348560" cy="416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E3AB78C-D4EC-408E-8138-0C8AB6F418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59122" y="4004856"/>
                  <a:ext cx="1420200" cy="848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60CAC50-35AF-4AF3-8321-3BC1C7A05EED}"/>
                    </a:ext>
                  </a:extLst>
                </p14:cNvPr>
                <p14:cNvContentPartPr/>
                <p14:nvPr/>
              </p14:nvContentPartPr>
              <p14:xfrm>
                <a:off x="10158602" y="3934123"/>
                <a:ext cx="135000" cy="270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60CAC50-35AF-4AF3-8321-3BC1C7A05EE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22602" y="3718123"/>
                  <a:ext cx="20664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EE78DEB-DDDC-42EC-91D2-85A21A4F979D}"/>
                    </a:ext>
                  </a:extLst>
                </p14:cNvPr>
                <p14:cNvContentPartPr/>
                <p14:nvPr/>
              </p14:nvContentPartPr>
              <p14:xfrm>
                <a:off x="9714722" y="4086043"/>
                <a:ext cx="132120" cy="123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EE78DEB-DDDC-42EC-91D2-85A21A4F979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678722" y="3870671"/>
                  <a:ext cx="203760" cy="553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2B221F9-666C-4F99-9103-E2098EF8872F}"/>
                    </a:ext>
                  </a:extLst>
                </p14:cNvPr>
                <p14:cNvContentPartPr/>
                <p14:nvPr/>
              </p14:nvContentPartPr>
              <p14:xfrm>
                <a:off x="1868162" y="562723"/>
                <a:ext cx="56160" cy="574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2B221F9-666C-4F99-9103-E2098EF8872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32162" y="346858"/>
                  <a:ext cx="127800" cy="1006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51E48C-B587-43D1-A0FF-F27D170F2ACA}"/>
                    </a:ext>
                  </a:extLst>
                </p14:cNvPr>
                <p14:cNvContentPartPr/>
                <p14:nvPr/>
              </p14:nvContentPartPr>
              <p14:xfrm>
                <a:off x="1779242" y="452203"/>
                <a:ext cx="2349360" cy="603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51E48C-B587-43D1-A0FF-F27D170F2AC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43242" y="236203"/>
                  <a:ext cx="2421000" cy="10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B55E288-3862-4EA4-ADA8-7EEF28ED39C2}"/>
                    </a:ext>
                  </a:extLst>
                </p14:cNvPr>
                <p14:cNvContentPartPr/>
                <p14:nvPr/>
              </p14:nvContentPartPr>
              <p14:xfrm>
                <a:off x="1920722" y="1149523"/>
                <a:ext cx="1873080" cy="86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B55E288-3862-4EA4-ADA8-7EEF28ED39C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884715" y="933523"/>
                  <a:ext cx="1944734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E9031B-A37D-4521-A19B-056C8165D830}"/>
                    </a:ext>
                  </a:extLst>
                </p14:cNvPr>
                <p14:cNvContentPartPr/>
                <p14:nvPr/>
              </p14:nvContentPartPr>
              <p14:xfrm>
                <a:off x="1932962" y="569203"/>
                <a:ext cx="401760" cy="504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E9031B-A37D-4521-A19B-056C8165D83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96994" y="353049"/>
                  <a:ext cx="473336" cy="936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A6252C3-1600-48B4-9BBE-C8D57CF52B30}"/>
                    </a:ext>
                  </a:extLst>
                </p14:cNvPr>
                <p14:cNvContentPartPr/>
                <p14:nvPr/>
              </p14:nvContentPartPr>
              <p14:xfrm>
                <a:off x="2238602" y="606643"/>
                <a:ext cx="356760" cy="470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A6252C3-1600-48B4-9BBE-C8D57CF52B3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02602" y="390643"/>
                  <a:ext cx="428400" cy="90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C4F9D68-283E-4FF8-8CAB-5AC017E7FDE9}"/>
                    </a:ext>
                  </a:extLst>
                </p14:cNvPr>
                <p14:cNvContentPartPr/>
                <p14:nvPr/>
              </p14:nvContentPartPr>
              <p14:xfrm>
                <a:off x="2556842" y="628243"/>
                <a:ext cx="272160" cy="439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C4F9D68-283E-4FF8-8CAB-5AC017E7FDE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20842" y="412420"/>
                  <a:ext cx="343800" cy="870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734A84A-0F57-4A33-AA09-0B6DC5195C89}"/>
                    </a:ext>
                  </a:extLst>
                </p14:cNvPr>
                <p14:cNvContentPartPr/>
                <p14:nvPr/>
              </p14:nvContentPartPr>
              <p14:xfrm>
                <a:off x="2951402" y="545443"/>
                <a:ext cx="258480" cy="530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734A84A-0F57-4A33-AA09-0B6DC5195C8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15402" y="329443"/>
                  <a:ext cx="330120" cy="9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2C9756F-54E3-4388-9878-419772C70DEE}"/>
                    </a:ext>
                  </a:extLst>
                </p14:cNvPr>
                <p14:cNvContentPartPr/>
                <p14:nvPr/>
              </p14:nvContentPartPr>
              <p14:xfrm>
                <a:off x="3267842" y="581443"/>
                <a:ext cx="242640" cy="551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2C9756F-54E3-4388-9878-419772C70DE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31842" y="365443"/>
                  <a:ext cx="314280" cy="9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60C7003-F4A9-4488-84B3-DFA21FA56D4D}"/>
                    </a:ext>
                  </a:extLst>
                </p14:cNvPr>
                <p14:cNvContentPartPr/>
                <p14:nvPr/>
              </p14:nvContentPartPr>
              <p14:xfrm>
                <a:off x="3665282" y="718963"/>
                <a:ext cx="158040" cy="422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60C7003-F4A9-4488-84B3-DFA21FA56D4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29282" y="502963"/>
                  <a:ext cx="229680" cy="85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35E9B6-E73D-492A-90D6-25DA7241FD25}"/>
                    </a:ext>
                  </a:extLst>
                </p14:cNvPr>
                <p14:cNvContentPartPr/>
                <p14:nvPr/>
              </p14:nvContentPartPr>
              <p14:xfrm>
                <a:off x="3770042" y="889603"/>
                <a:ext cx="254160" cy="488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35E9B6-E73D-492A-90D6-25DA7241FD2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34042" y="673603"/>
                  <a:ext cx="325800" cy="9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B4239A-7869-4375-ADE0-C3148BA9B1D3}"/>
                    </a:ext>
                  </a:extLst>
                </p14:cNvPr>
                <p14:cNvContentPartPr/>
                <p14:nvPr/>
              </p14:nvContentPartPr>
              <p14:xfrm>
                <a:off x="2477642" y="1470283"/>
                <a:ext cx="207360" cy="311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B4239A-7869-4375-ADE0-C3148BA9B1D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441642" y="1254283"/>
                  <a:ext cx="27900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29E523D-ECBB-4CF3-B3EC-C58AF2429BE3}"/>
                    </a:ext>
                  </a:extLst>
                </p14:cNvPr>
                <p14:cNvContentPartPr/>
                <p14:nvPr/>
              </p14:nvContentPartPr>
              <p14:xfrm>
                <a:off x="2751242" y="1633363"/>
                <a:ext cx="45360" cy="254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29E523D-ECBB-4CF3-B3EC-C58AF2429BE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15242" y="1417363"/>
                  <a:ext cx="11700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CF2C75-5900-41D7-85DA-2D6E30FD1865}"/>
                    </a:ext>
                  </a:extLst>
                </p14:cNvPr>
                <p14:cNvContentPartPr/>
                <p14:nvPr/>
              </p14:nvContentPartPr>
              <p14:xfrm>
                <a:off x="2958602" y="1721203"/>
                <a:ext cx="53280" cy="234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CF2C75-5900-41D7-85DA-2D6E30FD186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22602" y="1504870"/>
                  <a:ext cx="124920" cy="666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2D6E561-ADF3-47A2-A027-3B1F1E9D9575}"/>
                    </a:ext>
                  </a:extLst>
                </p14:cNvPr>
                <p14:cNvContentPartPr/>
                <p14:nvPr/>
              </p14:nvContentPartPr>
              <p14:xfrm>
                <a:off x="2884082" y="1688443"/>
                <a:ext cx="370440" cy="289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2D6E561-ADF3-47A2-A027-3B1F1E9D957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48047" y="1472174"/>
                  <a:ext cx="442150" cy="7212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C89B7FF-9618-489B-8689-1C1FD93C4D2A}"/>
                    </a:ext>
                  </a:extLst>
                </p14:cNvPr>
                <p14:cNvContentPartPr/>
                <p14:nvPr/>
              </p14:nvContentPartPr>
              <p14:xfrm>
                <a:off x="3115562" y="1818403"/>
                <a:ext cx="255240" cy="36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C89B7FF-9618-489B-8689-1C1FD93C4D2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79562" y="1604500"/>
                  <a:ext cx="326880" cy="4641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8738E90-47F4-4FAD-A595-45F4F832275F}"/>
                    </a:ext>
                  </a:extLst>
                </p14:cNvPr>
                <p14:cNvContentPartPr/>
                <p14:nvPr/>
              </p14:nvContentPartPr>
              <p14:xfrm>
                <a:off x="2719922" y="1657123"/>
                <a:ext cx="43560" cy="251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8738E90-47F4-4FAD-A595-45F4F832275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83922" y="1441123"/>
                  <a:ext cx="11520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2314B64-397E-46CF-AB65-B9B14D91A15C}"/>
                    </a:ext>
                  </a:extLst>
                </p14:cNvPr>
                <p14:cNvContentPartPr/>
                <p14:nvPr/>
              </p14:nvContentPartPr>
              <p14:xfrm>
                <a:off x="2727842" y="1809763"/>
                <a:ext cx="195120" cy="21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2314B64-397E-46CF-AB65-B9B14D91A15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691842" y="1593763"/>
                  <a:ext cx="2667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4E9B762-0CAB-4A14-AD10-FC33EFDB8DF1}"/>
                    </a:ext>
                  </a:extLst>
                </p14:cNvPr>
                <p14:cNvContentPartPr/>
                <p14:nvPr/>
              </p14:nvContentPartPr>
              <p14:xfrm>
                <a:off x="4480682" y="774403"/>
                <a:ext cx="694440" cy="168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4E9B762-0CAB-4A14-AD10-FC33EFDB8DF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44682" y="558403"/>
                  <a:ext cx="76608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2CBC875-7CB4-4713-A8CF-6AF0F7EC6C66}"/>
                    </a:ext>
                  </a:extLst>
                </p14:cNvPr>
                <p14:cNvContentPartPr/>
                <p14:nvPr/>
              </p14:nvContentPartPr>
              <p14:xfrm>
                <a:off x="2539562" y="2080483"/>
                <a:ext cx="806760" cy="1155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2CBC875-7CB4-4713-A8CF-6AF0F7EC6C6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03562" y="1864483"/>
                  <a:ext cx="87840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8F8E855-EA8A-4B35-B5F2-24ED3B9DF0FB}"/>
                    </a:ext>
                  </a:extLst>
                </p14:cNvPr>
                <p14:cNvContentPartPr/>
                <p14:nvPr/>
              </p14:nvContentPartPr>
              <p14:xfrm>
                <a:off x="2426162" y="2187403"/>
                <a:ext cx="775440" cy="56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8F8E855-EA8A-4B35-B5F2-24ED3B9DF0F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90162" y="1971403"/>
                  <a:ext cx="84708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FA16345-557C-4DC0-A8FB-C2B81D9F82E0}"/>
                    </a:ext>
                  </a:extLst>
                </p14:cNvPr>
                <p14:cNvContentPartPr/>
                <p14:nvPr/>
              </p14:nvContentPartPr>
              <p14:xfrm>
                <a:off x="825242" y="3332203"/>
                <a:ext cx="697680" cy="567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FA16345-557C-4DC0-A8FB-C2B81D9F82E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9242" y="3116203"/>
                  <a:ext cx="769320" cy="9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C2A55BE-53E8-4DA2-9B2A-CDE2047164F3}"/>
                    </a:ext>
                  </a:extLst>
                </p14:cNvPr>
                <p14:cNvContentPartPr/>
                <p14:nvPr/>
              </p14:nvContentPartPr>
              <p14:xfrm>
                <a:off x="1416002" y="3716683"/>
                <a:ext cx="153720" cy="892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C2A55BE-53E8-4DA2-9B2A-CDE2047164F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80002" y="3500683"/>
                  <a:ext cx="22536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0A53165-CDF5-4117-9F81-DF53C4620020}"/>
                    </a:ext>
                  </a:extLst>
                </p14:cNvPr>
                <p14:cNvContentPartPr/>
                <p14:nvPr/>
              </p14:nvContentPartPr>
              <p14:xfrm>
                <a:off x="1697882" y="3586723"/>
                <a:ext cx="198360" cy="43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0A53165-CDF5-4117-9F81-DF53C462002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661882" y="3370723"/>
                  <a:ext cx="2700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C38A634-95C7-4404-8A27-E55808336101}"/>
                    </a:ext>
                  </a:extLst>
                </p14:cNvPr>
                <p14:cNvContentPartPr/>
                <p14:nvPr/>
              </p14:nvContentPartPr>
              <p14:xfrm>
                <a:off x="1984442" y="3362083"/>
                <a:ext cx="290880" cy="4370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C38A634-95C7-4404-8A27-E5580833610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948442" y="3146083"/>
                  <a:ext cx="362520" cy="86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671FB2A-454D-4324-BBEA-71FEB4DD7076}"/>
                    </a:ext>
                  </a:extLst>
                </p14:cNvPr>
                <p14:cNvContentPartPr/>
                <p14:nvPr/>
              </p14:nvContentPartPr>
              <p14:xfrm>
                <a:off x="2283962" y="3520483"/>
                <a:ext cx="69120" cy="273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671FB2A-454D-4324-BBEA-71FEB4DD707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47962" y="3304483"/>
                  <a:ext cx="140760" cy="70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0862CDC-4924-4454-B711-1E000D8B138F}"/>
                    </a:ext>
                  </a:extLst>
                </p14:cNvPr>
                <p14:cNvContentPartPr/>
                <p14:nvPr/>
              </p14:nvContentPartPr>
              <p14:xfrm>
                <a:off x="2390162" y="3530563"/>
                <a:ext cx="208800" cy="373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0862CDC-4924-4454-B711-1E000D8B138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54162" y="3314771"/>
                  <a:ext cx="280440" cy="8045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5D2437E-4178-4079-B1F4-0FECC700AF9D}"/>
                    </a:ext>
                  </a:extLst>
                </p14:cNvPr>
                <p14:cNvContentPartPr/>
                <p14:nvPr/>
              </p14:nvContentPartPr>
              <p14:xfrm>
                <a:off x="2624882" y="3588523"/>
                <a:ext cx="190440" cy="174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5D2437E-4178-4079-B1F4-0FECC700AF9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88882" y="3372523"/>
                  <a:ext cx="26208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C716EED-B10D-4024-85D4-67AA820241E8}"/>
                    </a:ext>
                  </a:extLst>
                </p14:cNvPr>
                <p14:cNvContentPartPr/>
                <p14:nvPr/>
              </p14:nvContentPartPr>
              <p14:xfrm>
                <a:off x="2747642" y="3397723"/>
                <a:ext cx="149400" cy="86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C716EED-B10D-4024-85D4-67AA820241E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11642" y="3181723"/>
                  <a:ext cx="2210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FD55B7D-D3F1-48C6-BDC8-8E302FE17779}"/>
                    </a:ext>
                  </a:extLst>
                </p14:cNvPr>
                <p14:cNvContentPartPr/>
                <p14:nvPr/>
              </p14:nvContentPartPr>
              <p14:xfrm>
                <a:off x="2840522" y="3359923"/>
                <a:ext cx="42840" cy="249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FD55B7D-D3F1-48C6-BDC8-8E302FE1777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04522" y="3143923"/>
                  <a:ext cx="114480" cy="68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597768E-BC57-4C89-BCC9-CE6F29B586D3}"/>
                    </a:ext>
                  </a:extLst>
                </p14:cNvPr>
                <p14:cNvContentPartPr/>
                <p14:nvPr/>
              </p14:nvContentPartPr>
              <p14:xfrm>
                <a:off x="2879402" y="3316363"/>
                <a:ext cx="217440" cy="533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597768E-BC57-4C89-BCC9-CE6F29B586D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43462" y="3100509"/>
                  <a:ext cx="288962" cy="964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3722A87-A648-4BCD-98F4-9469404A4994}"/>
                    </a:ext>
                  </a:extLst>
                </p14:cNvPr>
                <p14:cNvContentPartPr/>
                <p14:nvPr/>
              </p14:nvContentPartPr>
              <p14:xfrm>
                <a:off x="3282962" y="3579523"/>
                <a:ext cx="188280" cy="14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3722A87-A648-4BCD-98F4-9469404A499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46962" y="3363523"/>
                  <a:ext cx="2599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E8B2775-AD4B-43E3-A180-4CE5EAE3D455}"/>
                    </a:ext>
                  </a:extLst>
                </p14:cNvPr>
                <p14:cNvContentPartPr/>
                <p14:nvPr/>
              </p14:nvContentPartPr>
              <p14:xfrm>
                <a:off x="3246602" y="3619123"/>
                <a:ext cx="332280" cy="101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E8B2775-AD4B-43E3-A180-4CE5EAE3D45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210563" y="3403123"/>
                  <a:ext cx="403998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EB50F54-A6D3-4621-849C-BCFE4B97F18B}"/>
                    </a:ext>
                  </a:extLst>
                </p14:cNvPr>
                <p14:cNvContentPartPr/>
                <p14:nvPr/>
              </p14:nvContentPartPr>
              <p14:xfrm>
                <a:off x="3665642" y="3350563"/>
                <a:ext cx="309240" cy="470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EB50F54-A6D3-4621-849C-BCFE4B97F18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29600" y="3134563"/>
                  <a:ext cx="380963" cy="90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39D2D15-0623-4EFE-AD57-188609785898}"/>
                    </a:ext>
                  </a:extLst>
                </p14:cNvPr>
                <p14:cNvContentPartPr/>
                <p14:nvPr/>
              </p14:nvContentPartPr>
              <p14:xfrm>
                <a:off x="3948242" y="3508963"/>
                <a:ext cx="63720" cy="295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39D2D15-0623-4EFE-AD57-18860978589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12242" y="3292963"/>
                  <a:ext cx="135360" cy="72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EB7D8AD-F492-4AC6-88BD-6422EB672E29}"/>
                    </a:ext>
                  </a:extLst>
                </p14:cNvPr>
                <p14:cNvContentPartPr/>
                <p14:nvPr/>
              </p14:nvContentPartPr>
              <p14:xfrm>
                <a:off x="4137962" y="3532003"/>
                <a:ext cx="20880" cy="3106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EB7D8AD-F492-4AC6-88BD-6422EB672E2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01962" y="3316003"/>
                  <a:ext cx="9252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E8CA650-4383-4D54-AD51-DCF8593935A5}"/>
                    </a:ext>
                  </a:extLst>
                </p14:cNvPr>
                <p14:cNvContentPartPr/>
                <p14:nvPr/>
              </p14:nvContentPartPr>
              <p14:xfrm>
                <a:off x="3994322" y="3657643"/>
                <a:ext cx="194760" cy="80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E8CA650-4383-4D54-AD51-DCF8593935A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958322" y="3441643"/>
                  <a:ext cx="2664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BCA33AD-793C-4619-B9A5-F7A51598DBAF}"/>
                    </a:ext>
                  </a:extLst>
                </p14:cNvPr>
                <p14:cNvContentPartPr/>
                <p14:nvPr/>
              </p14:nvContentPartPr>
              <p14:xfrm>
                <a:off x="4262882" y="3538123"/>
                <a:ext cx="186480" cy="320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BCA33AD-793C-4619-B9A5-F7A51598DBA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26812" y="3322123"/>
                  <a:ext cx="258259" cy="75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FB0B4D0-843C-4229-9746-345B0942C3FE}"/>
                    </a:ext>
                  </a:extLst>
                </p14:cNvPr>
                <p14:cNvContentPartPr/>
                <p14:nvPr/>
              </p14:nvContentPartPr>
              <p14:xfrm>
                <a:off x="4386722" y="3373603"/>
                <a:ext cx="256320" cy="434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FB0B4D0-843C-4229-9746-345B0942C3F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350722" y="3157603"/>
                  <a:ext cx="327960" cy="86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75C7755-1A4D-408E-9006-D267FEA73E03}"/>
                    </a:ext>
                  </a:extLst>
                </p14:cNvPr>
                <p14:cNvContentPartPr/>
                <p14:nvPr/>
              </p14:nvContentPartPr>
              <p14:xfrm>
                <a:off x="3654482" y="4073083"/>
                <a:ext cx="789120" cy="658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75C7755-1A4D-408E-9006-D267FEA73E0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18482" y="3857201"/>
                  <a:ext cx="860760" cy="1089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822529C-B092-4AA0-A73D-0C8C8FE37306}"/>
                    </a:ext>
                  </a:extLst>
                </p14:cNvPr>
                <p14:cNvContentPartPr/>
                <p14:nvPr/>
              </p14:nvContentPartPr>
              <p14:xfrm>
                <a:off x="5532242" y="274363"/>
                <a:ext cx="1350720" cy="20908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822529C-B092-4AA0-A73D-0C8C8FE3730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96242" y="58326"/>
                  <a:ext cx="1422360" cy="2522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9568760-C810-4174-962B-382513C3003C}"/>
                    </a:ext>
                  </a:extLst>
                </p14:cNvPr>
                <p14:cNvContentPartPr/>
                <p14:nvPr/>
              </p14:nvContentPartPr>
              <p14:xfrm>
                <a:off x="5897642" y="4650163"/>
                <a:ext cx="585720" cy="66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9568760-C810-4174-962B-382513C3003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61642" y="4434163"/>
                  <a:ext cx="65736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D5EE429-F61B-4283-96F0-87232A147314}"/>
                    </a:ext>
                  </a:extLst>
                </p14:cNvPr>
                <p14:cNvContentPartPr/>
                <p14:nvPr/>
              </p14:nvContentPartPr>
              <p14:xfrm>
                <a:off x="5993762" y="4795603"/>
                <a:ext cx="342720" cy="58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D5EE429-F61B-4283-96F0-87232A14731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957762" y="4579603"/>
                  <a:ext cx="4143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029428A-D7BC-4A72-ADA8-54ABF720DB44}"/>
                    </a:ext>
                  </a:extLst>
                </p14:cNvPr>
                <p14:cNvContentPartPr/>
                <p14:nvPr/>
              </p14:nvContentPartPr>
              <p14:xfrm>
                <a:off x="6024722" y="4902523"/>
                <a:ext cx="384480" cy="69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029428A-D7BC-4A72-ADA8-54ABF720DB4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88722" y="4686523"/>
                  <a:ext cx="4561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FBF5183-4005-4FFB-8436-33603A342F28}"/>
                    </a:ext>
                  </a:extLst>
                </p14:cNvPr>
                <p14:cNvContentPartPr/>
                <p14:nvPr/>
              </p14:nvContentPartPr>
              <p14:xfrm>
                <a:off x="4389602" y="5324443"/>
                <a:ext cx="8640" cy="16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FBF5183-4005-4FFB-8436-33603A342F2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353602" y="5108443"/>
                  <a:ext cx="802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DE52359-7AA7-48E2-9A3A-F8526A8A0FCC}"/>
                    </a:ext>
                  </a:extLst>
                </p14:cNvPr>
                <p14:cNvContentPartPr/>
                <p14:nvPr/>
              </p14:nvContentPartPr>
              <p14:xfrm>
                <a:off x="4351082" y="4795963"/>
                <a:ext cx="1101240" cy="548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DE52359-7AA7-48E2-9A3A-F8526A8A0FC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15082" y="4579963"/>
                  <a:ext cx="1172880" cy="9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81AD019-76CF-4EAA-B2C4-C6C0B9B7F5DC}"/>
                    </a:ext>
                  </a:extLst>
                </p14:cNvPr>
                <p14:cNvContentPartPr/>
                <p14:nvPr/>
              </p14:nvContentPartPr>
              <p14:xfrm>
                <a:off x="3428402" y="5112403"/>
                <a:ext cx="408600" cy="4309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81AD019-76CF-4EAA-B2C4-C6C0B9B7F5D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92402" y="4896583"/>
                  <a:ext cx="480240" cy="86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3A6ADB9-EDFB-4C35-9A3C-4F6CA93B6B57}"/>
                    </a:ext>
                  </a:extLst>
                </p14:cNvPr>
                <p14:cNvContentPartPr/>
                <p14:nvPr/>
              </p14:nvContentPartPr>
              <p14:xfrm>
                <a:off x="3886682" y="5373403"/>
                <a:ext cx="100080" cy="128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3A6ADB9-EDFB-4C35-9A3C-4F6CA93B6B5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50682" y="5156795"/>
                  <a:ext cx="171720" cy="561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535E900-A993-493E-9DCF-3C0FBD47D4EE}"/>
                    </a:ext>
                  </a:extLst>
                </p14:cNvPr>
                <p14:cNvContentPartPr/>
                <p14:nvPr/>
              </p14:nvContentPartPr>
              <p14:xfrm>
                <a:off x="4018442" y="5228683"/>
                <a:ext cx="60840" cy="283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535E900-A993-493E-9DCF-3C0FBD47D4E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82442" y="5012683"/>
                  <a:ext cx="132480" cy="7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4497F05-4947-49FE-8035-023C72C8227A}"/>
                    </a:ext>
                  </a:extLst>
                </p14:cNvPr>
                <p14:cNvContentPartPr/>
                <p14:nvPr/>
              </p14:nvContentPartPr>
              <p14:xfrm>
                <a:off x="4049042" y="5366563"/>
                <a:ext cx="171720" cy="93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4497F05-4947-49FE-8035-023C72C8227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013042" y="5151391"/>
                  <a:ext cx="243360" cy="523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918C524-E253-499E-BF3C-C265746CEEF5}"/>
                    </a:ext>
                  </a:extLst>
                </p14:cNvPr>
                <p14:cNvContentPartPr/>
                <p14:nvPr/>
              </p14:nvContentPartPr>
              <p14:xfrm>
                <a:off x="4332362" y="5363323"/>
                <a:ext cx="395640" cy="219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918C524-E253-499E-BF3C-C265746CEEF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296362" y="5147677"/>
                  <a:ext cx="467280" cy="650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371AA87-0783-4A13-8C3F-078AF656CF7A}"/>
                    </a:ext>
                  </a:extLst>
                </p14:cNvPr>
                <p14:cNvContentPartPr/>
                <p14:nvPr/>
              </p14:nvContentPartPr>
              <p14:xfrm>
                <a:off x="4657082" y="5368003"/>
                <a:ext cx="1139040" cy="298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371AA87-0783-4A13-8C3F-078AF656CF7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621082" y="5152003"/>
                  <a:ext cx="1210680" cy="73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852F0F0-EE08-46BC-AD8A-39B855113F83}"/>
                    </a:ext>
                  </a:extLst>
                </p14:cNvPr>
                <p14:cNvContentPartPr/>
                <p14:nvPr/>
              </p14:nvContentPartPr>
              <p14:xfrm>
                <a:off x="3861482" y="5884603"/>
                <a:ext cx="1123560" cy="3837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852F0F0-EE08-46BC-AD8A-39B855113F8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825494" y="5668400"/>
                  <a:ext cx="1195177" cy="815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3994E20-953B-4FAB-9BAA-A43F0DC8B98C}"/>
                    </a:ext>
                  </a:extLst>
                </p14:cNvPr>
                <p14:cNvContentPartPr/>
                <p14:nvPr/>
              </p14:nvContentPartPr>
              <p14:xfrm>
                <a:off x="5031122" y="5946523"/>
                <a:ext cx="104040" cy="196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3994E20-953B-4FAB-9BAA-A43F0DC8B98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994997" y="5730523"/>
                  <a:ext cx="175929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9728271-4417-4758-AF98-06491E591082}"/>
                    </a:ext>
                  </a:extLst>
                </p14:cNvPr>
                <p14:cNvContentPartPr/>
                <p14:nvPr/>
              </p14:nvContentPartPr>
              <p14:xfrm>
                <a:off x="6999962" y="5540443"/>
                <a:ext cx="344520" cy="320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9728271-4417-4758-AF98-06491E59108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963962" y="5324200"/>
                  <a:ext cx="416160" cy="752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4D0C5CD-0463-446F-81B8-B2305C7070BD}"/>
                    </a:ext>
                  </a:extLst>
                </p14:cNvPr>
                <p14:cNvContentPartPr/>
                <p14:nvPr/>
              </p14:nvContentPartPr>
              <p14:xfrm>
                <a:off x="7760642" y="5541163"/>
                <a:ext cx="1194480" cy="575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4D0C5CD-0463-446F-81B8-B2305C7070B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24631" y="5325163"/>
                  <a:ext cx="1266142" cy="10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D31875A-6CC6-4497-8EF8-6B528064A81A}"/>
                    </a:ext>
                  </a:extLst>
                </p14:cNvPr>
                <p14:cNvContentPartPr/>
                <p14:nvPr/>
              </p14:nvContentPartPr>
              <p14:xfrm>
                <a:off x="6032282" y="5006923"/>
                <a:ext cx="595440" cy="582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D31875A-6CC6-4497-8EF8-6B528064A81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996282" y="4790923"/>
                  <a:ext cx="667080" cy="101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060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729078-A8BB-4D26-BD3F-23CE5F5A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6</a:t>
            </a:fld>
            <a:endParaRPr lang="tr-TR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EA6866-4583-4B8B-B6BD-B4E3C3A816E5}"/>
              </a:ext>
            </a:extLst>
          </p:cNvPr>
          <p:cNvGrpSpPr/>
          <p:nvPr/>
        </p:nvGrpSpPr>
        <p:grpSpPr>
          <a:xfrm>
            <a:off x="1134482" y="381283"/>
            <a:ext cx="7358760" cy="2479320"/>
            <a:chOff x="1134482" y="381283"/>
            <a:chExt cx="7358760" cy="24793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AE9A25D-8E54-421D-82DE-4E790588FB6E}"/>
                    </a:ext>
                  </a:extLst>
                </p14:cNvPr>
                <p14:cNvContentPartPr/>
                <p14:nvPr/>
              </p14:nvContentPartPr>
              <p14:xfrm>
                <a:off x="1134482" y="381283"/>
                <a:ext cx="198720" cy="10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AE9A25D-8E54-421D-82DE-4E790588FB6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98482" y="165283"/>
                  <a:ext cx="2703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8E724FD-E989-433F-AD6A-C5BEC14B40C1}"/>
                    </a:ext>
                  </a:extLst>
                </p14:cNvPr>
                <p14:cNvContentPartPr/>
                <p14:nvPr/>
              </p14:nvContentPartPr>
              <p14:xfrm>
                <a:off x="1256522" y="392803"/>
                <a:ext cx="56520" cy="322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8E724FD-E989-433F-AD6A-C5BEC14B40C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0522" y="176803"/>
                  <a:ext cx="12816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385C910-45D8-4A6D-B453-6F2721784C83}"/>
                    </a:ext>
                  </a:extLst>
                </p14:cNvPr>
                <p14:cNvContentPartPr/>
                <p14:nvPr/>
              </p14:nvContentPartPr>
              <p14:xfrm>
                <a:off x="1453082" y="466603"/>
                <a:ext cx="1521720" cy="366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385C910-45D8-4A6D-B453-6F2721784C8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17082" y="250603"/>
                  <a:ext cx="159336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D46194C-A4AF-4512-B7EB-458CE57A02D7}"/>
                    </a:ext>
                  </a:extLst>
                </p14:cNvPr>
                <p14:cNvContentPartPr/>
                <p14:nvPr/>
              </p14:nvContentPartPr>
              <p14:xfrm>
                <a:off x="3396722" y="508723"/>
                <a:ext cx="560880" cy="209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D46194C-A4AF-4512-B7EB-458CE57A02D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60722" y="292723"/>
                  <a:ext cx="63252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FFBD245-4F7F-4A6F-8986-2D414D83F797}"/>
                    </a:ext>
                  </a:extLst>
                </p14:cNvPr>
                <p14:cNvContentPartPr/>
                <p14:nvPr/>
              </p14:nvContentPartPr>
              <p14:xfrm>
                <a:off x="3818642" y="384523"/>
                <a:ext cx="873360" cy="316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FFBD245-4F7F-4A6F-8986-2D414D83F7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82642" y="168523"/>
                  <a:ext cx="945000" cy="74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AF2D12F-ADBE-486D-BA9A-13BC5738FAA4}"/>
                    </a:ext>
                  </a:extLst>
                </p14:cNvPr>
                <p14:cNvContentPartPr/>
                <p14:nvPr/>
              </p14:nvContentPartPr>
              <p14:xfrm>
                <a:off x="4743122" y="506563"/>
                <a:ext cx="17280" cy="177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AF2D12F-ADBE-486D-BA9A-13BC5738FA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07122" y="290563"/>
                  <a:ext cx="8892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D48124E-53CA-45E0-A39B-9244AB2EACD3}"/>
                    </a:ext>
                  </a:extLst>
                </p14:cNvPr>
                <p14:cNvContentPartPr/>
                <p14:nvPr/>
              </p14:nvContentPartPr>
              <p14:xfrm>
                <a:off x="4675442" y="591883"/>
                <a:ext cx="39600" cy="39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D48124E-53CA-45E0-A39B-9244AB2EAC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39442" y="375883"/>
                  <a:ext cx="1112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68FD24-DCA0-47A8-9577-AF5C63E0F5AD}"/>
                    </a:ext>
                  </a:extLst>
                </p14:cNvPr>
                <p14:cNvContentPartPr/>
                <p14:nvPr/>
              </p14:nvContentPartPr>
              <p14:xfrm>
                <a:off x="4711442" y="432043"/>
                <a:ext cx="71640" cy="271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68FD24-DCA0-47A8-9577-AF5C63E0F5A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75442" y="216043"/>
                  <a:ext cx="14328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80BE2EA-6504-4A35-AD91-75E5A20463A7}"/>
                    </a:ext>
                  </a:extLst>
                </p14:cNvPr>
                <p14:cNvContentPartPr/>
                <p14:nvPr/>
              </p14:nvContentPartPr>
              <p14:xfrm>
                <a:off x="4679042" y="493603"/>
                <a:ext cx="230400" cy="225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80BE2EA-6504-4A35-AD91-75E5A20463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43042" y="277603"/>
                  <a:ext cx="30204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0FD6E5F-6688-4BEE-A69C-FBD445E3555A}"/>
                    </a:ext>
                  </a:extLst>
                </p14:cNvPr>
                <p14:cNvContentPartPr/>
                <p14:nvPr/>
              </p14:nvContentPartPr>
              <p14:xfrm>
                <a:off x="5010602" y="580723"/>
                <a:ext cx="607680" cy="206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0FD6E5F-6688-4BEE-A69C-FBD445E355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74602" y="364345"/>
                  <a:ext cx="679320" cy="638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A4005A-EDF2-4C71-9C14-CD11F0F4D62A}"/>
                    </a:ext>
                  </a:extLst>
                </p14:cNvPr>
                <p14:cNvContentPartPr/>
                <p14:nvPr/>
              </p14:nvContentPartPr>
              <p14:xfrm>
                <a:off x="5899082" y="501163"/>
                <a:ext cx="248760" cy="187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A4005A-EDF2-4C71-9C14-CD11F0F4D6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63082" y="285163"/>
                  <a:ext cx="32040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C6DCDE3-7B2C-4F52-9102-C90550050E31}"/>
                    </a:ext>
                  </a:extLst>
                </p14:cNvPr>
                <p14:cNvContentPartPr/>
                <p14:nvPr/>
              </p14:nvContentPartPr>
              <p14:xfrm>
                <a:off x="6175562" y="497563"/>
                <a:ext cx="930960" cy="468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C6DCDE3-7B2C-4F52-9102-C90550050E3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39562" y="281563"/>
                  <a:ext cx="1002600" cy="89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ADD27C0-D6E0-4F0B-8E8C-4302D7F62181}"/>
                    </a:ext>
                  </a:extLst>
                </p14:cNvPr>
                <p14:cNvContentPartPr/>
                <p14:nvPr/>
              </p14:nvContentPartPr>
              <p14:xfrm>
                <a:off x="6969002" y="725083"/>
                <a:ext cx="234360" cy="110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ADD27C0-D6E0-4F0B-8E8C-4302D7F621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33057" y="509782"/>
                  <a:ext cx="305890" cy="541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3E1CA00-635F-4A9E-9FD2-2F496008D9B4}"/>
                    </a:ext>
                  </a:extLst>
                </p14:cNvPr>
                <p14:cNvContentPartPr/>
                <p14:nvPr/>
              </p14:nvContentPartPr>
              <p14:xfrm>
                <a:off x="7470122" y="418723"/>
                <a:ext cx="671400" cy="329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3E1CA00-635F-4A9E-9FD2-2F496008D9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34141" y="202723"/>
                  <a:ext cx="743002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4F3DA7F-7976-42F0-8DAE-F488732068EF}"/>
                    </a:ext>
                  </a:extLst>
                </p14:cNvPr>
                <p14:cNvContentPartPr/>
                <p14:nvPr/>
              </p14:nvContentPartPr>
              <p14:xfrm>
                <a:off x="8086802" y="566683"/>
                <a:ext cx="207360" cy="54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4F3DA7F-7976-42F0-8DAE-F488732068E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50739" y="350683"/>
                  <a:ext cx="279125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41F920A-A940-437F-812A-1109C05CE593}"/>
                    </a:ext>
                  </a:extLst>
                </p14:cNvPr>
                <p14:cNvContentPartPr/>
                <p14:nvPr/>
              </p14:nvContentPartPr>
              <p14:xfrm>
                <a:off x="5972162" y="911563"/>
                <a:ext cx="2521080" cy="149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41F920A-A940-437F-812A-1109C05CE59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36162" y="695563"/>
                  <a:ext cx="259272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E518A89-EB4F-48FD-A449-F15D8CF93F1A}"/>
                    </a:ext>
                  </a:extLst>
                </p14:cNvPr>
                <p14:cNvContentPartPr/>
                <p14:nvPr/>
              </p14:nvContentPartPr>
              <p14:xfrm>
                <a:off x="5778122" y="1293523"/>
                <a:ext cx="41760" cy="208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E518A89-EB4F-48FD-A449-F15D8CF93F1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42430" y="1077523"/>
                  <a:ext cx="112788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11B07D9-888B-4552-B16A-CD1777E58B85}"/>
                    </a:ext>
                  </a:extLst>
                </p14:cNvPr>
                <p14:cNvContentPartPr/>
                <p14:nvPr/>
              </p14:nvContentPartPr>
              <p14:xfrm>
                <a:off x="5757242" y="1153843"/>
                <a:ext cx="731160" cy="518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11B07D9-888B-4552-B16A-CD1777E58B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21242" y="937843"/>
                  <a:ext cx="802800" cy="9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4811A4F-F8DC-4C3E-AD4D-D5F2407325E1}"/>
                    </a:ext>
                  </a:extLst>
                </p14:cNvPr>
                <p14:cNvContentPartPr/>
                <p14:nvPr/>
              </p14:nvContentPartPr>
              <p14:xfrm>
                <a:off x="6574802" y="1285963"/>
                <a:ext cx="61560" cy="232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4811A4F-F8DC-4C3E-AD4D-D5F2407325E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38802" y="1069963"/>
                  <a:ext cx="13320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387738-7506-4849-8FCE-A1A8AB35A294}"/>
                    </a:ext>
                  </a:extLst>
                </p14:cNvPr>
                <p14:cNvContentPartPr/>
                <p14:nvPr/>
              </p14:nvContentPartPr>
              <p14:xfrm>
                <a:off x="6666242" y="1394323"/>
                <a:ext cx="1125000" cy="204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387738-7506-4849-8FCE-A1A8AB35A2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30242" y="1178323"/>
                  <a:ext cx="119664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F29145B-3A2B-493A-BE09-2B29FEEDE852}"/>
                    </a:ext>
                  </a:extLst>
                </p14:cNvPr>
                <p14:cNvContentPartPr/>
                <p14:nvPr/>
              </p14:nvContentPartPr>
              <p14:xfrm>
                <a:off x="6098882" y="1886083"/>
                <a:ext cx="590040" cy="331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F29145B-3A2B-493A-BE09-2B29FEEDE8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62882" y="1670083"/>
                  <a:ext cx="66168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CF5A1C-08FD-4E2C-BD50-8B78C3FCDDEE}"/>
                    </a:ext>
                  </a:extLst>
                </p14:cNvPr>
                <p14:cNvContentPartPr/>
                <p14:nvPr/>
              </p14:nvContentPartPr>
              <p14:xfrm>
                <a:off x="6716642" y="1981123"/>
                <a:ext cx="488520" cy="251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CF5A1C-08FD-4E2C-BD50-8B78C3FCDD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80642" y="1765123"/>
                  <a:ext cx="56016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6303A3E-0BCD-4897-9306-EB1E4CE7A52E}"/>
                    </a:ext>
                  </a:extLst>
                </p14:cNvPr>
                <p14:cNvContentPartPr/>
                <p14:nvPr/>
              </p14:nvContentPartPr>
              <p14:xfrm>
                <a:off x="7224242" y="1998403"/>
                <a:ext cx="81360" cy="208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6303A3E-0BCD-4897-9306-EB1E4CE7A5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88242" y="1782403"/>
                  <a:ext cx="15300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4C580FA-1C16-440B-93EA-BBCA763414A7}"/>
                    </a:ext>
                  </a:extLst>
                </p14:cNvPr>
                <p14:cNvContentPartPr/>
                <p14:nvPr/>
              </p14:nvContentPartPr>
              <p14:xfrm>
                <a:off x="7343762" y="2060323"/>
                <a:ext cx="333360" cy="124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4C580FA-1C16-440B-93EA-BBCA763414A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07762" y="1843697"/>
                  <a:ext cx="405000" cy="557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F1C7FB-9D23-47FF-BAF7-23256E69DBE4}"/>
                    </a:ext>
                  </a:extLst>
                </p14:cNvPr>
                <p14:cNvContentPartPr/>
                <p14:nvPr/>
              </p14:nvContentPartPr>
              <p14:xfrm>
                <a:off x="7362842" y="1812643"/>
                <a:ext cx="65520" cy="220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F1C7FB-9D23-47FF-BAF7-23256E69DBE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27039" y="1596643"/>
                  <a:ext cx="136769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56BD1C2-E8B3-49A2-9A23-945CCF8B194A}"/>
                    </a:ext>
                  </a:extLst>
                </p14:cNvPr>
                <p14:cNvContentPartPr/>
                <p14:nvPr/>
              </p14:nvContentPartPr>
              <p14:xfrm>
                <a:off x="7459682" y="1895803"/>
                <a:ext cx="9000" cy="132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56BD1C2-E8B3-49A2-9A23-945CCF8B19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23682" y="1679803"/>
                  <a:ext cx="8064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D4AC348-C99A-4ED8-8BB6-94E19B47D71C}"/>
                    </a:ext>
                  </a:extLst>
                </p14:cNvPr>
                <p14:cNvContentPartPr/>
                <p14:nvPr/>
              </p14:nvContentPartPr>
              <p14:xfrm>
                <a:off x="6742562" y="2451643"/>
                <a:ext cx="1108440" cy="408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D4AC348-C99A-4ED8-8BB6-94E19B47D7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06562" y="2235643"/>
                  <a:ext cx="1180080" cy="84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3EC5FB9-043E-456C-B429-DFCC35E4DC63}"/>
              </a:ext>
            </a:extLst>
          </p:cNvPr>
          <p:cNvGrpSpPr/>
          <p:nvPr/>
        </p:nvGrpSpPr>
        <p:grpSpPr>
          <a:xfrm>
            <a:off x="9067442" y="489283"/>
            <a:ext cx="2841120" cy="2004480"/>
            <a:chOff x="9067442" y="489283"/>
            <a:chExt cx="2841120" cy="20044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AEBEFF-2D88-4F34-9FB7-6900BD980906}"/>
                    </a:ext>
                  </a:extLst>
                </p14:cNvPr>
                <p14:cNvContentPartPr/>
                <p14:nvPr/>
              </p14:nvContentPartPr>
              <p14:xfrm>
                <a:off x="9067442" y="771523"/>
                <a:ext cx="312840" cy="21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AEBEFF-2D88-4F34-9FB7-6900BD98090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31442" y="551923"/>
                  <a:ext cx="384480" cy="460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E356D7C-1052-4B8A-A473-E07CA8791A2A}"/>
                    </a:ext>
                  </a:extLst>
                </p14:cNvPr>
                <p14:cNvContentPartPr/>
                <p14:nvPr/>
              </p14:nvContentPartPr>
              <p14:xfrm>
                <a:off x="9170762" y="680803"/>
                <a:ext cx="137160" cy="278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E356D7C-1052-4B8A-A473-E07CA8791A2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34667" y="464803"/>
                  <a:ext cx="208989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B759CA0-6279-4FC6-9688-A95180B417F3}"/>
                    </a:ext>
                  </a:extLst>
                </p14:cNvPr>
                <p14:cNvContentPartPr/>
                <p14:nvPr/>
              </p14:nvContentPartPr>
              <p14:xfrm>
                <a:off x="9838922" y="603043"/>
                <a:ext cx="499320" cy="363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B759CA0-6279-4FC6-9688-A95180B417F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802922" y="387043"/>
                  <a:ext cx="570960" cy="7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AEBC22-FCB3-447B-BBF9-9AC9B9FD1638}"/>
                    </a:ext>
                  </a:extLst>
                </p14:cNvPr>
                <p14:cNvContentPartPr/>
                <p14:nvPr/>
              </p14:nvContentPartPr>
              <p14:xfrm>
                <a:off x="10377482" y="760363"/>
                <a:ext cx="191520" cy="161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AEBC22-FCB3-447B-BBF9-9AC9B9FD163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41482" y="544844"/>
                  <a:ext cx="263160" cy="591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E7C0D6A-0975-42F6-B554-A0FD68C8FCD7}"/>
                    </a:ext>
                  </a:extLst>
                </p14:cNvPr>
                <p14:cNvContentPartPr/>
                <p14:nvPr/>
              </p14:nvContentPartPr>
              <p14:xfrm>
                <a:off x="10653242" y="641923"/>
                <a:ext cx="403560" cy="277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E7C0D6A-0975-42F6-B554-A0FD68C8FC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17242" y="425923"/>
                  <a:ext cx="475200" cy="70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A09E546-802D-4BF2-9728-C5555E45E8EA}"/>
                    </a:ext>
                  </a:extLst>
                </p14:cNvPr>
                <p14:cNvContentPartPr/>
                <p14:nvPr/>
              </p14:nvContentPartPr>
              <p14:xfrm>
                <a:off x="10780682" y="574963"/>
                <a:ext cx="76680" cy="190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A09E546-802D-4BF2-9728-C5555E45E8E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44682" y="358963"/>
                  <a:ext cx="14832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6A49087-ACF9-4320-9163-83DD617A99D1}"/>
                    </a:ext>
                  </a:extLst>
                </p14:cNvPr>
                <p14:cNvContentPartPr/>
                <p14:nvPr/>
              </p14:nvContentPartPr>
              <p14:xfrm>
                <a:off x="10837202" y="636883"/>
                <a:ext cx="57240" cy="149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6A49087-ACF9-4320-9163-83DD617A99D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01202" y="420883"/>
                  <a:ext cx="12888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0271D13-EE7C-42B6-A04F-A8BCDB603FA4}"/>
                    </a:ext>
                  </a:extLst>
                </p14:cNvPr>
                <p14:cNvContentPartPr/>
                <p14:nvPr/>
              </p14:nvContentPartPr>
              <p14:xfrm>
                <a:off x="10272722" y="489283"/>
                <a:ext cx="167400" cy="220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0271D13-EE7C-42B6-A04F-A8BCDB603FA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36722" y="273283"/>
                  <a:ext cx="23904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F065F74-C282-45B1-8BBC-CD820B2F6F8D}"/>
                    </a:ext>
                  </a:extLst>
                </p14:cNvPr>
                <p14:cNvContentPartPr/>
                <p14:nvPr/>
              </p14:nvContentPartPr>
              <p14:xfrm>
                <a:off x="11245802" y="551563"/>
                <a:ext cx="133560" cy="381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F065F74-C282-45B1-8BBC-CD820B2F6F8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209802" y="335563"/>
                  <a:ext cx="205200" cy="81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E6BB705-78C4-4B38-8EF9-E2164D03C429}"/>
                    </a:ext>
                  </a:extLst>
                </p14:cNvPr>
                <p14:cNvContentPartPr/>
                <p14:nvPr/>
              </p14:nvContentPartPr>
              <p14:xfrm>
                <a:off x="11460722" y="760003"/>
                <a:ext cx="153720" cy="194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E6BB705-78C4-4B38-8EF9-E2164D03C42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424722" y="544003"/>
                  <a:ext cx="22536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3C8A211-A50C-4875-96ED-1539954095B9}"/>
                    </a:ext>
                  </a:extLst>
                </p14:cNvPr>
                <p14:cNvContentPartPr/>
                <p14:nvPr/>
              </p14:nvContentPartPr>
              <p14:xfrm>
                <a:off x="11679242" y="775483"/>
                <a:ext cx="229320" cy="136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3C8A211-A50C-4875-96ED-1539954095B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43242" y="559483"/>
                  <a:ext cx="30096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5C9250-9B00-42DF-A2DC-A3066C20E0B5}"/>
                    </a:ext>
                  </a:extLst>
                </p14:cNvPr>
                <p14:cNvContentPartPr/>
                <p14:nvPr/>
              </p14:nvContentPartPr>
              <p14:xfrm>
                <a:off x="9680522" y="1135483"/>
                <a:ext cx="1998000" cy="111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5C9250-9B00-42DF-A2DC-A3066C20E0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644522" y="918782"/>
                  <a:ext cx="2069640" cy="544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5B7274F-EE99-4D15-92D6-C79B778E216F}"/>
                    </a:ext>
                  </a:extLst>
                </p14:cNvPr>
                <p14:cNvContentPartPr/>
                <p14:nvPr/>
              </p14:nvContentPartPr>
              <p14:xfrm>
                <a:off x="9599162" y="1616803"/>
                <a:ext cx="16920" cy="217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5B7274F-EE99-4D15-92D6-C79B778E216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63162" y="1401160"/>
                  <a:ext cx="88560" cy="648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22BE7F5-CD9B-4C54-8E11-AA43D24D8821}"/>
                    </a:ext>
                  </a:extLst>
                </p14:cNvPr>
                <p14:cNvContentPartPr/>
                <p14:nvPr/>
              </p14:nvContentPartPr>
              <p14:xfrm>
                <a:off x="9547322" y="1548043"/>
                <a:ext cx="637560" cy="465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22BE7F5-CD9B-4C54-8E11-AA43D24D882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11322" y="1332043"/>
                  <a:ext cx="709200" cy="89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360A606-74B9-4D79-8C63-A7A6E9A32087}"/>
                    </a:ext>
                  </a:extLst>
                </p14:cNvPr>
                <p14:cNvContentPartPr/>
                <p14:nvPr/>
              </p14:nvContentPartPr>
              <p14:xfrm>
                <a:off x="10256522" y="1611403"/>
                <a:ext cx="81720" cy="243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360A606-74B9-4D79-8C63-A7A6E9A3208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20680" y="1395403"/>
                  <a:ext cx="153046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2583118-9EC8-493C-8D64-EA9EEC932B3F}"/>
                    </a:ext>
                  </a:extLst>
                </p14:cNvPr>
                <p14:cNvContentPartPr/>
                <p14:nvPr/>
              </p14:nvContentPartPr>
              <p14:xfrm>
                <a:off x="10417442" y="1710043"/>
                <a:ext cx="152640" cy="141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2583118-9EC8-493C-8D64-EA9EEC932B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381442" y="1494043"/>
                  <a:ext cx="22428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A9AD6F1-4A7D-4E5F-BEDA-F747C7683147}"/>
                    </a:ext>
                  </a:extLst>
                </p14:cNvPr>
                <p14:cNvContentPartPr/>
                <p14:nvPr/>
              </p14:nvContentPartPr>
              <p14:xfrm>
                <a:off x="10631282" y="1679803"/>
                <a:ext cx="93600" cy="196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A9AD6F1-4A7D-4E5F-BEDA-F747C768314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95282" y="1463803"/>
                  <a:ext cx="16524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45F0DA9-44AA-4705-8823-E9F6C9806A91}"/>
                    </a:ext>
                  </a:extLst>
                </p14:cNvPr>
                <p14:cNvContentPartPr/>
                <p14:nvPr/>
              </p14:nvContentPartPr>
              <p14:xfrm>
                <a:off x="10791122" y="1648843"/>
                <a:ext cx="969480" cy="423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45F0DA9-44AA-4705-8823-E9F6C9806A9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55122" y="1432843"/>
                  <a:ext cx="1041120" cy="85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91CFAAF-00A4-4731-A4BF-C4FDE5512FEA}"/>
                    </a:ext>
                  </a:extLst>
                </p14:cNvPr>
                <p14:cNvContentPartPr/>
                <p14:nvPr/>
              </p14:nvContentPartPr>
              <p14:xfrm>
                <a:off x="9887522" y="2241043"/>
                <a:ext cx="395280" cy="226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91CFAAF-00A4-4731-A4BF-C4FDE5512FE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51522" y="2025386"/>
                  <a:ext cx="466920" cy="657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991718F-49F2-4DD2-80D5-5B9DCDB4742C}"/>
                    </a:ext>
                  </a:extLst>
                </p14:cNvPr>
                <p14:cNvContentPartPr/>
                <p14:nvPr/>
              </p14:nvContentPartPr>
              <p14:xfrm>
                <a:off x="10351562" y="2289283"/>
                <a:ext cx="205560" cy="180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991718F-49F2-4DD2-80D5-5B9DCDB4742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15562" y="2073713"/>
                  <a:ext cx="277200" cy="611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66B7AF6-91BD-4899-8A99-F3CB73906D17}"/>
                    </a:ext>
                  </a:extLst>
                </p14:cNvPr>
                <p14:cNvContentPartPr/>
                <p14:nvPr/>
              </p14:nvContentPartPr>
              <p14:xfrm>
                <a:off x="10629842" y="2194963"/>
                <a:ext cx="604440" cy="298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66B7AF6-91BD-4899-8A99-F3CB73906D1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593842" y="1978963"/>
                  <a:ext cx="676080" cy="73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B3329F0-B624-48B6-BD85-CBF5398C6BF2}"/>
                  </a:ext>
                </a:extLst>
              </p14:cNvPr>
              <p14:cNvContentPartPr/>
              <p14:nvPr/>
            </p14:nvContentPartPr>
            <p14:xfrm>
              <a:off x="2223842" y="4153363"/>
              <a:ext cx="9720" cy="20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B3329F0-B624-48B6-BD85-CBF5398C6BF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87842" y="3937363"/>
                <a:ext cx="8136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AA5B034-22EF-4674-8A7D-3BE296A7FA40}"/>
                  </a:ext>
                </a:extLst>
              </p14:cNvPr>
              <p14:cNvContentPartPr/>
              <p14:nvPr/>
            </p14:nvContentPartPr>
            <p14:xfrm>
              <a:off x="7473722" y="809683"/>
              <a:ext cx="722520" cy="676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AA5B034-22EF-4674-8A7D-3BE296A7FA4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437722" y="593683"/>
                <a:ext cx="794160" cy="49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9D71619-1F6D-4B79-A096-4857C409A845}"/>
              </a:ext>
            </a:extLst>
          </p:cNvPr>
          <p:cNvGrpSpPr/>
          <p:nvPr/>
        </p:nvGrpSpPr>
        <p:grpSpPr>
          <a:xfrm>
            <a:off x="165722" y="1367323"/>
            <a:ext cx="11505240" cy="5459040"/>
            <a:chOff x="165722" y="1367323"/>
            <a:chExt cx="11505240" cy="54590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26677A4-5A74-4FA2-84B1-58D48D703B72}"/>
                    </a:ext>
                  </a:extLst>
                </p14:cNvPr>
                <p14:cNvContentPartPr/>
                <p14:nvPr/>
              </p14:nvContentPartPr>
              <p14:xfrm>
                <a:off x="9532562" y="3616243"/>
                <a:ext cx="1124280" cy="575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26677A4-5A74-4FA2-84B1-58D48D703B7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96562" y="3400243"/>
                  <a:ext cx="1195920" cy="10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E130F6A-2C04-4AA5-87E9-C8797FD1D490}"/>
                    </a:ext>
                  </a:extLst>
                </p14:cNvPr>
                <p14:cNvContentPartPr/>
                <p14:nvPr/>
              </p14:nvContentPartPr>
              <p14:xfrm>
                <a:off x="10539842" y="3858883"/>
                <a:ext cx="287640" cy="164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E130F6A-2C04-4AA5-87E9-C8797FD1D49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03842" y="3642883"/>
                  <a:ext cx="35928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BB73A52-CE24-4B6E-B098-FA84CAF78524}"/>
                    </a:ext>
                  </a:extLst>
                </p14:cNvPr>
                <p14:cNvContentPartPr/>
                <p14:nvPr/>
              </p14:nvContentPartPr>
              <p14:xfrm>
                <a:off x="10953482" y="3652243"/>
                <a:ext cx="717480" cy="345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BB73A52-CE24-4B6E-B098-FA84CAF7852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917482" y="3436243"/>
                  <a:ext cx="78912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4F9DB87-A0C1-4133-BED5-B58D5D57AD37}"/>
                    </a:ext>
                  </a:extLst>
                </p14:cNvPr>
                <p14:cNvContentPartPr/>
                <p14:nvPr/>
              </p14:nvContentPartPr>
              <p14:xfrm>
                <a:off x="8820122" y="3779323"/>
                <a:ext cx="261360" cy="285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4F9DB87-A0C1-4133-BED5-B58D5D57AD3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84122" y="3563595"/>
                  <a:ext cx="333000" cy="716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ABE7692-3ADC-4FA8-A3BA-8028CD32C51F}"/>
                    </a:ext>
                  </a:extLst>
                </p14:cNvPr>
                <p14:cNvContentPartPr/>
                <p14:nvPr/>
              </p14:nvContentPartPr>
              <p14:xfrm>
                <a:off x="9757202" y="4415083"/>
                <a:ext cx="555480" cy="487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ABE7692-3ADC-4FA8-A3BA-8028CD32C51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21202" y="4199083"/>
                  <a:ext cx="627120" cy="9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49AB213-7B3E-4354-A33C-E83FE9F118EB}"/>
                    </a:ext>
                  </a:extLst>
                </p14:cNvPr>
                <p14:cNvContentPartPr/>
                <p14:nvPr/>
              </p14:nvContentPartPr>
              <p14:xfrm>
                <a:off x="10379642" y="4408603"/>
                <a:ext cx="1178640" cy="353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49AB213-7B3E-4354-A33C-E83FE9F118E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43642" y="4192603"/>
                  <a:ext cx="125028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D05F2E3-D65D-4DCF-8351-DC0959ACB0AE}"/>
                    </a:ext>
                  </a:extLst>
                </p14:cNvPr>
                <p14:cNvContentPartPr/>
                <p14:nvPr/>
              </p14:nvContentPartPr>
              <p14:xfrm>
                <a:off x="9463082" y="5129683"/>
                <a:ext cx="622440" cy="293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D05F2E3-D65D-4DCF-8351-DC0959ACB0A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27082" y="4913683"/>
                  <a:ext cx="69408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7745A68-0397-4FB5-80EB-42A65EE28960}"/>
                    </a:ext>
                  </a:extLst>
                </p14:cNvPr>
                <p14:cNvContentPartPr/>
                <p14:nvPr/>
              </p14:nvContentPartPr>
              <p14:xfrm>
                <a:off x="10156082" y="5145883"/>
                <a:ext cx="450000" cy="300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7745A68-0397-4FB5-80EB-42A65EE2896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20082" y="4929883"/>
                  <a:ext cx="52164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4CECB9A-19A1-4ABF-99F3-A1143D4C53D9}"/>
                    </a:ext>
                  </a:extLst>
                </p14:cNvPr>
                <p14:cNvContentPartPr/>
                <p14:nvPr/>
              </p14:nvContentPartPr>
              <p14:xfrm>
                <a:off x="10743242" y="5119963"/>
                <a:ext cx="455400" cy="294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4CECB9A-19A1-4ABF-99F3-A1143D4C53D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07242" y="4903963"/>
                  <a:ext cx="527040" cy="7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E82ED7D-6428-49ED-934A-3270946EB4B7}"/>
                    </a:ext>
                  </a:extLst>
                </p14:cNvPr>
                <p14:cNvContentPartPr/>
                <p14:nvPr/>
              </p14:nvContentPartPr>
              <p14:xfrm>
                <a:off x="10959242" y="5111683"/>
                <a:ext cx="132480" cy="172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E82ED7D-6428-49ED-934A-3270946EB4B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23242" y="4895683"/>
                  <a:ext cx="20412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F9B815C-60C6-40D5-96FD-1222331165B2}"/>
                    </a:ext>
                  </a:extLst>
                </p14:cNvPr>
                <p14:cNvContentPartPr/>
                <p14:nvPr/>
              </p14:nvContentPartPr>
              <p14:xfrm>
                <a:off x="10036922" y="5659243"/>
                <a:ext cx="1140840" cy="4600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F9B815C-60C6-40D5-96FD-1222331165B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00933" y="5443243"/>
                  <a:ext cx="1212457" cy="89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37B285E-B5E3-4DE0-A170-D7D0DF902DA1}"/>
                    </a:ext>
                  </a:extLst>
                </p14:cNvPr>
                <p14:cNvContentPartPr/>
                <p14:nvPr/>
              </p14:nvContentPartPr>
              <p14:xfrm>
                <a:off x="11215562" y="5814043"/>
                <a:ext cx="49320" cy="36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37B285E-B5E3-4DE0-A170-D7D0DF902D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179562" y="5598043"/>
                  <a:ext cx="1209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DD5B657-962B-4AE2-81FB-D1D5C0FF9C65}"/>
                    </a:ext>
                  </a:extLst>
                </p14:cNvPr>
                <p14:cNvContentPartPr/>
                <p14:nvPr/>
              </p14:nvContentPartPr>
              <p14:xfrm>
                <a:off x="431762" y="1919923"/>
                <a:ext cx="775080" cy="442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DD5B657-962B-4AE2-81FB-D1D5C0FF9C6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5762" y="1703923"/>
                  <a:ext cx="846720" cy="8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BBE28AF-447A-4C85-91B8-0DA83A92323B}"/>
                    </a:ext>
                  </a:extLst>
                </p14:cNvPr>
                <p14:cNvContentPartPr/>
                <p14:nvPr/>
              </p14:nvContentPartPr>
              <p14:xfrm>
                <a:off x="1256882" y="2185243"/>
                <a:ext cx="1125000" cy="378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BBE28AF-447A-4C85-91B8-0DA83A92323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20882" y="1969037"/>
                  <a:ext cx="1196640" cy="810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C139678-1531-4B5F-BEDD-2C9D6332647F}"/>
                    </a:ext>
                  </a:extLst>
                </p14:cNvPr>
                <p14:cNvContentPartPr/>
                <p14:nvPr/>
              </p14:nvContentPartPr>
              <p14:xfrm>
                <a:off x="2778602" y="2125483"/>
                <a:ext cx="1171440" cy="349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C139678-1531-4B5F-BEDD-2C9D6332647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42602" y="1909261"/>
                  <a:ext cx="1243080" cy="7820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22929DE-D26D-4BC1-9CBD-164BFE5B8505}"/>
                    </a:ext>
                  </a:extLst>
                </p14:cNvPr>
                <p14:cNvContentPartPr/>
                <p14:nvPr/>
              </p14:nvContentPartPr>
              <p14:xfrm>
                <a:off x="4004762" y="2043043"/>
                <a:ext cx="255960" cy="370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22929DE-D26D-4BC1-9CBD-164BFE5B85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68762" y="1827043"/>
                  <a:ext cx="32760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DEDF414-C68D-45C9-B4FF-DB445302CFB1}"/>
                    </a:ext>
                  </a:extLst>
                </p14:cNvPr>
                <p14:cNvContentPartPr/>
                <p14:nvPr/>
              </p14:nvContentPartPr>
              <p14:xfrm>
                <a:off x="4357202" y="2289283"/>
                <a:ext cx="144360" cy="1854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DEDF414-C68D-45C9-B4FF-DB445302CFB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21202" y="2073283"/>
                  <a:ext cx="21600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509EF8F-2FAC-40DA-AA2A-8B6CCAF17CC4}"/>
                    </a:ext>
                  </a:extLst>
                </p14:cNvPr>
                <p14:cNvContentPartPr/>
                <p14:nvPr/>
              </p14:nvContentPartPr>
              <p14:xfrm>
                <a:off x="4562762" y="2322043"/>
                <a:ext cx="453240" cy="146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509EF8F-2FAC-40DA-AA2A-8B6CCAF17CC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26762" y="2105510"/>
                  <a:ext cx="524880" cy="578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90AD759-6D3D-47E8-B2D9-86B42A0EFA2D}"/>
                    </a:ext>
                  </a:extLst>
                </p14:cNvPr>
                <p14:cNvContentPartPr/>
                <p14:nvPr/>
              </p14:nvContentPartPr>
              <p14:xfrm>
                <a:off x="666842" y="2839003"/>
                <a:ext cx="240840" cy="244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90AD759-6D3D-47E8-B2D9-86B42A0EFA2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0842" y="2623003"/>
                  <a:ext cx="31248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65E44C5-3D2F-4F23-91AB-C8D9EF202CC3}"/>
                    </a:ext>
                  </a:extLst>
                </p14:cNvPr>
                <p14:cNvContentPartPr/>
                <p14:nvPr/>
              </p14:nvContentPartPr>
              <p14:xfrm>
                <a:off x="990842" y="2802643"/>
                <a:ext cx="502200" cy="344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65E44C5-3D2F-4F23-91AB-C8D9EF202CC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4842" y="2586643"/>
                  <a:ext cx="573840" cy="77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93274C0-BAE8-47D1-B504-28D6E1DAE71E}"/>
                    </a:ext>
                  </a:extLst>
                </p14:cNvPr>
                <p14:cNvContentPartPr/>
                <p14:nvPr/>
              </p14:nvContentPartPr>
              <p14:xfrm>
                <a:off x="1461362" y="2804803"/>
                <a:ext cx="1190880" cy="268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93274C0-BAE8-47D1-B504-28D6E1DAE71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25362" y="2588803"/>
                  <a:ext cx="126252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8B4CEB0-1A04-444D-9368-6076F5FED457}"/>
                    </a:ext>
                  </a:extLst>
                </p14:cNvPr>
                <p14:cNvContentPartPr/>
                <p14:nvPr/>
              </p14:nvContentPartPr>
              <p14:xfrm>
                <a:off x="1559642" y="1585123"/>
                <a:ext cx="2220120" cy="354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8B4CEB0-1A04-444D-9368-6076F5FED45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23642" y="1369123"/>
                  <a:ext cx="2291760" cy="78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42D536B-021E-4BD0-BB00-3A92C3468FD5}"/>
                    </a:ext>
                  </a:extLst>
                </p14:cNvPr>
                <p14:cNvContentPartPr/>
                <p14:nvPr/>
              </p14:nvContentPartPr>
              <p14:xfrm>
                <a:off x="4562762" y="1476403"/>
                <a:ext cx="325800" cy="914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42D536B-021E-4BD0-BB00-3A92C3468FD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26802" y="1260318"/>
                  <a:ext cx="397361" cy="1346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A4D391E-4A97-4E70-B82D-BB71411BECCE}"/>
                    </a:ext>
                  </a:extLst>
                </p14:cNvPr>
                <p14:cNvContentPartPr/>
                <p14:nvPr/>
              </p14:nvContentPartPr>
              <p14:xfrm>
                <a:off x="4722962" y="2454523"/>
                <a:ext cx="286200" cy="774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A4D391E-4A97-4E70-B82D-BB71411BECC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86962" y="2238523"/>
                  <a:ext cx="357840" cy="12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2120117-CDDA-4C11-B8E3-C2EE462995D3}"/>
                    </a:ext>
                  </a:extLst>
                </p14:cNvPr>
                <p14:cNvContentPartPr/>
                <p14:nvPr/>
              </p14:nvContentPartPr>
              <p14:xfrm>
                <a:off x="165722" y="1476043"/>
                <a:ext cx="225720" cy="1907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2120117-CDDA-4C11-B8E3-C2EE462995D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9722" y="1260002"/>
                  <a:ext cx="297360" cy="23393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1648791-EF1C-4438-8A3B-C2A1C5752165}"/>
                    </a:ext>
                  </a:extLst>
                </p14:cNvPr>
                <p14:cNvContentPartPr/>
                <p14:nvPr/>
              </p14:nvContentPartPr>
              <p14:xfrm>
                <a:off x="5865962" y="3643963"/>
                <a:ext cx="1202760" cy="369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1648791-EF1C-4438-8A3B-C2A1C575216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29962" y="3427963"/>
                  <a:ext cx="1274400" cy="80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288F4B2-C36C-425B-B2F0-BAADFE4ED8D1}"/>
                    </a:ext>
                  </a:extLst>
                </p14:cNvPr>
                <p14:cNvContentPartPr/>
                <p14:nvPr/>
              </p14:nvContentPartPr>
              <p14:xfrm>
                <a:off x="6842642" y="3631363"/>
                <a:ext cx="60120" cy="135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288F4B2-C36C-425B-B2F0-BAADFE4ED8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06425" y="3415363"/>
                  <a:ext cx="132192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53817AE-8501-4C80-9663-5C8460627FF7}"/>
                    </a:ext>
                  </a:extLst>
                </p14:cNvPr>
                <p14:cNvContentPartPr/>
                <p14:nvPr/>
              </p14:nvContentPartPr>
              <p14:xfrm>
                <a:off x="6906722" y="3627043"/>
                <a:ext cx="34200" cy="154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53817AE-8501-4C80-9663-5C8460627FF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70722" y="3411043"/>
                  <a:ext cx="10584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5FB2B94-20FC-4E76-B841-9BD59615B2D8}"/>
                    </a:ext>
                  </a:extLst>
                </p14:cNvPr>
                <p14:cNvContentPartPr/>
                <p14:nvPr/>
              </p14:nvContentPartPr>
              <p14:xfrm>
                <a:off x="6247922" y="3579883"/>
                <a:ext cx="193320" cy="194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5FB2B94-20FC-4E76-B841-9BD59615B2D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11922" y="3363883"/>
                  <a:ext cx="2649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3A9E259-DB2A-437A-ABFB-F97B87403461}"/>
                    </a:ext>
                  </a:extLst>
                </p14:cNvPr>
                <p14:cNvContentPartPr/>
                <p14:nvPr/>
              </p14:nvContentPartPr>
              <p14:xfrm>
                <a:off x="7500002" y="3772483"/>
                <a:ext cx="403920" cy="224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3A9E259-DB2A-437A-ABFB-F97B8740346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64002" y="3556483"/>
                  <a:ext cx="47556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22DD095-CD3D-458D-BC1C-F80F49D44502}"/>
                    </a:ext>
                  </a:extLst>
                </p14:cNvPr>
                <p14:cNvContentPartPr/>
                <p14:nvPr/>
              </p14:nvContentPartPr>
              <p14:xfrm>
                <a:off x="7953962" y="3687523"/>
                <a:ext cx="395280" cy="271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22DD095-CD3D-458D-BC1C-F80F49D4450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17962" y="3471523"/>
                  <a:ext cx="46692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B2382B3-BAF4-4BDB-9A10-92261A92A70B}"/>
                    </a:ext>
                  </a:extLst>
                </p14:cNvPr>
                <p14:cNvContentPartPr/>
                <p14:nvPr/>
              </p14:nvContentPartPr>
              <p14:xfrm>
                <a:off x="5586602" y="4362163"/>
                <a:ext cx="62280" cy="179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B2382B3-BAF4-4BDB-9A10-92261A92A70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50602" y="4146163"/>
                  <a:ext cx="13392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BE1194A-1538-4F71-8ED8-3B199E3DF31C}"/>
                    </a:ext>
                  </a:extLst>
                </p14:cNvPr>
                <p14:cNvContentPartPr/>
                <p14:nvPr/>
              </p14:nvContentPartPr>
              <p14:xfrm>
                <a:off x="5615762" y="4339843"/>
                <a:ext cx="597600" cy="486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BE1194A-1538-4F71-8ED8-3B199E3DF31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79784" y="4123843"/>
                  <a:ext cx="669197" cy="9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76879D2-0CDA-46D6-80F9-847514048007}"/>
                    </a:ext>
                  </a:extLst>
                </p14:cNvPr>
                <p14:cNvContentPartPr/>
                <p14:nvPr/>
              </p14:nvContentPartPr>
              <p14:xfrm>
                <a:off x="6307682" y="4387363"/>
                <a:ext cx="321840" cy="236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76879D2-0CDA-46D6-80F9-84751404800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71722" y="4171034"/>
                  <a:ext cx="393400" cy="668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91D0F0E-13BC-43C6-B5B1-32AD9C3DA55F}"/>
                    </a:ext>
                  </a:extLst>
                </p14:cNvPr>
                <p14:cNvContentPartPr/>
                <p14:nvPr/>
              </p14:nvContentPartPr>
              <p14:xfrm>
                <a:off x="6710882" y="4303123"/>
                <a:ext cx="1375560" cy="382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91D0F0E-13BC-43C6-B5B1-32AD9C3DA55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74891" y="4087123"/>
                  <a:ext cx="1447181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CBEA1A-5AF4-4CA3-8F2C-B87CC016B0AE}"/>
                    </a:ext>
                  </a:extLst>
                </p14:cNvPr>
                <p14:cNvContentPartPr/>
                <p14:nvPr/>
              </p14:nvContentPartPr>
              <p14:xfrm>
                <a:off x="6201842" y="5107003"/>
                <a:ext cx="1417680" cy="300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CBEA1A-5AF4-4CA3-8F2C-B87CC016B0A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65842" y="4891003"/>
                  <a:ext cx="1489320" cy="73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9BDE472-9A62-428F-845B-E2B857F95CBD}"/>
                    </a:ext>
                  </a:extLst>
                </p14:cNvPr>
                <p14:cNvContentPartPr/>
                <p14:nvPr/>
              </p14:nvContentPartPr>
              <p14:xfrm>
                <a:off x="4919162" y="1367323"/>
                <a:ext cx="723960" cy="4521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9BDE472-9A62-428F-845B-E2B857F95CB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883162" y="1151323"/>
                  <a:ext cx="795600" cy="49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58757D7-A560-42B6-9B25-9A63AE26AA4A}"/>
                    </a:ext>
                  </a:extLst>
                </p14:cNvPr>
                <p14:cNvContentPartPr/>
                <p14:nvPr/>
              </p14:nvContentPartPr>
              <p14:xfrm>
                <a:off x="495482" y="4343803"/>
                <a:ext cx="136440" cy="219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58757D7-A560-42B6-9B25-9A63AE26AA4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9482" y="4127803"/>
                  <a:ext cx="20808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3B319B6-F74C-4E2B-9996-3B92FAA3EC05}"/>
                    </a:ext>
                  </a:extLst>
                </p14:cNvPr>
                <p14:cNvContentPartPr/>
                <p14:nvPr/>
              </p14:nvContentPartPr>
              <p14:xfrm>
                <a:off x="698162" y="4317523"/>
                <a:ext cx="1379160" cy="262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3B319B6-F74C-4E2B-9996-3B92FAA3EC0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2171" y="4101523"/>
                  <a:ext cx="1450781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2B5EFEA-819D-4C8D-8077-05C5E37104B9}"/>
                    </a:ext>
                  </a:extLst>
                </p14:cNvPr>
                <p14:cNvContentPartPr/>
                <p14:nvPr/>
              </p14:nvContentPartPr>
              <p14:xfrm>
                <a:off x="2143922" y="4270723"/>
                <a:ext cx="933120" cy="315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2B5EFEA-819D-4C8D-8077-05C5E37104B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07936" y="4054969"/>
                  <a:ext cx="1004732" cy="746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487C080-66AB-446A-B609-AE40D6E54EE5}"/>
                    </a:ext>
                  </a:extLst>
                </p14:cNvPr>
                <p14:cNvContentPartPr/>
                <p14:nvPr/>
              </p14:nvContentPartPr>
              <p14:xfrm>
                <a:off x="3110522" y="4419403"/>
                <a:ext cx="22320" cy="89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487C080-66AB-446A-B609-AE40D6E54EE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73932" y="4202532"/>
                  <a:ext cx="95134" cy="523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3556E4-3789-4CAA-B5D9-E5604A5740FA}"/>
                    </a:ext>
                  </a:extLst>
                </p14:cNvPr>
                <p14:cNvContentPartPr/>
                <p14:nvPr/>
              </p14:nvContentPartPr>
              <p14:xfrm>
                <a:off x="3107282" y="4191523"/>
                <a:ext cx="33120" cy="164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3556E4-3789-4CAA-B5D9-E5604A5740F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71282" y="3975995"/>
                  <a:ext cx="104760" cy="595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06148BD-F078-4DCA-A135-CFD540F26365}"/>
                    </a:ext>
                  </a:extLst>
                </p14:cNvPr>
                <p14:cNvContentPartPr/>
                <p14:nvPr/>
              </p14:nvContentPartPr>
              <p14:xfrm>
                <a:off x="3614162" y="4477003"/>
                <a:ext cx="243360" cy="177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06148BD-F078-4DCA-A135-CFD540F2636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78215" y="4261003"/>
                  <a:ext cx="314894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85A1A18-0E95-44EC-8EBE-7C5E2C0ED3C6}"/>
                    </a:ext>
                  </a:extLst>
                </p14:cNvPr>
                <p14:cNvContentPartPr/>
                <p14:nvPr/>
              </p14:nvContentPartPr>
              <p14:xfrm>
                <a:off x="3929882" y="4336963"/>
                <a:ext cx="681120" cy="356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85A1A18-0E95-44EC-8EBE-7C5E2C0ED3C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93882" y="4120963"/>
                  <a:ext cx="752760" cy="78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C654CF2-6F6C-443E-8572-27076D6B6E6B}"/>
                    </a:ext>
                  </a:extLst>
                </p14:cNvPr>
                <p14:cNvContentPartPr/>
                <p14:nvPr/>
              </p14:nvContentPartPr>
              <p14:xfrm>
                <a:off x="664322" y="5004043"/>
                <a:ext cx="1031400" cy="450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C654CF2-6F6C-443E-8572-27076D6B6E6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8309" y="4787870"/>
                  <a:ext cx="1103065" cy="881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2EA2803-34E2-4431-815C-4B08F51971FE}"/>
                    </a:ext>
                  </a:extLst>
                </p14:cNvPr>
                <p14:cNvContentPartPr/>
                <p14:nvPr/>
              </p14:nvContentPartPr>
              <p14:xfrm>
                <a:off x="1993802" y="4889563"/>
                <a:ext cx="460440" cy="285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2EA2803-34E2-4431-815C-4B08F51971F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957802" y="4673563"/>
                  <a:ext cx="53208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BFCF54E-F0D4-4CCF-BD4C-045A8516BA15}"/>
                    </a:ext>
                  </a:extLst>
                </p14:cNvPr>
                <p14:cNvContentPartPr/>
                <p14:nvPr/>
              </p14:nvContentPartPr>
              <p14:xfrm>
                <a:off x="2538122" y="5016283"/>
                <a:ext cx="246240" cy="163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BFCF54E-F0D4-4CCF-BD4C-045A8516BA1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02122" y="4800283"/>
                  <a:ext cx="31788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8462C7C-2B4B-43C0-952A-9C94D34DFD5B}"/>
                    </a:ext>
                  </a:extLst>
                </p14:cNvPr>
                <p14:cNvContentPartPr/>
                <p14:nvPr/>
              </p14:nvContentPartPr>
              <p14:xfrm>
                <a:off x="3118802" y="4965163"/>
                <a:ext cx="631440" cy="360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8462C7C-2B4B-43C0-952A-9C94D34DFD5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82802" y="4749163"/>
                  <a:ext cx="703080" cy="79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049CF9E-EC22-42EB-820F-3B33903DFA4A}"/>
                    </a:ext>
                  </a:extLst>
                </p14:cNvPr>
                <p14:cNvContentPartPr/>
                <p14:nvPr/>
              </p14:nvContentPartPr>
              <p14:xfrm>
                <a:off x="3498602" y="5058763"/>
                <a:ext cx="592920" cy="216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049CF9E-EC22-42EB-820F-3B33903DFA4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62602" y="4842763"/>
                  <a:ext cx="66456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32A8573-31DA-4E8F-AF82-F6CE4C57ED33}"/>
                    </a:ext>
                  </a:extLst>
                </p14:cNvPr>
                <p14:cNvContentPartPr/>
                <p14:nvPr/>
              </p14:nvContentPartPr>
              <p14:xfrm>
                <a:off x="4185482" y="5053363"/>
                <a:ext cx="422640" cy="207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32A8573-31DA-4E8F-AF82-F6CE4C57ED3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49482" y="4837737"/>
                  <a:ext cx="494280" cy="638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4EB0337-836C-49FF-8ECA-37DE4A95BF06}"/>
                    </a:ext>
                  </a:extLst>
                </p14:cNvPr>
                <p14:cNvContentPartPr/>
                <p14:nvPr/>
              </p14:nvContentPartPr>
              <p14:xfrm>
                <a:off x="3432002" y="4227163"/>
                <a:ext cx="281520" cy="643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4EB0337-836C-49FF-8ECA-37DE4A95BF0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96002" y="4011163"/>
                  <a:ext cx="353160" cy="10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F618C32-B485-4817-ABC0-86A96A7D4EBE}"/>
                    </a:ext>
                  </a:extLst>
                </p14:cNvPr>
                <p14:cNvContentPartPr/>
                <p14:nvPr/>
              </p14:nvContentPartPr>
              <p14:xfrm>
                <a:off x="4411562" y="4159843"/>
                <a:ext cx="225360" cy="590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F618C32-B485-4817-ABC0-86A96A7D4EB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75562" y="3943711"/>
                  <a:ext cx="297000" cy="1022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0AACB42-C0FE-412D-B832-F4EA28252511}"/>
                    </a:ext>
                  </a:extLst>
                </p14:cNvPr>
                <p14:cNvContentPartPr/>
                <p14:nvPr/>
              </p14:nvContentPartPr>
              <p14:xfrm>
                <a:off x="1814522" y="4722523"/>
                <a:ext cx="176040" cy="662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0AACB42-C0FE-412D-B832-F4EA2825251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78522" y="4506523"/>
                  <a:ext cx="247680" cy="10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6650FB0-625B-4679-A873-480F6AA12EC2}"/>
                    </a:ext>
                  </a:extLst>
                </p14:cNvPr>
                <p14:cNvContentPartPr/>
                <p14:nvPr/>
              </p14:nvContentPartPr>
              <p14:xfrm>
                <a:off x="2552882" y="4781203"/>
                <a:ext cx="225360" cy="5054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6650FB0-625B-4679-A873-480F6AA12EC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16939" y="4565049"/>
                  <a:ext cx="296886" cy="937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A559B52-7B29-4705-8876-7F4FFFEF9BC5}"/>
                    </a:ext>
                  </a:extLst>
                </p14:cNvPr>
                <p14:cNvContentPartPr/>
                <p14:nvPr/>
              </p14:nvContentPartPr>
              <p14:xfrm>
                <a:off x="4589402" y="5226883"/>
                <a:ext cx="239040" cy="43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A559B52-7B29-4705-8876-7F4FFFEF9BC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553402" y="5010883"/>
                  <a:ext cx="31068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30EF770-F431-49E9-B2E7-7E2AE78DCCDD}"/>
                    </a:ext>
                  </a:extLst>
                </p14:cNvPr>
                <p14:cNvContentPartPr/>
                <p14:nvPr/>
              </p14:nvContentPartPr>
              <p14:xfrm>
                <a:off x="594122" y="5706403"/>
                <a:ext cx="27000" cy="292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30EF770-F431-49E9-B2E7-7E2AE78DCCD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58122" y="5490668"/>
                  <a:ext cx="98640" cy="723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B7E9369-DC77-475D-A002-A0B1AF3DBC2D}"/>
                    </a:ext>
                  </a:extLst>
                </p14:cNvPr>
                <p14:cNvContentPartPr/>
                <p14:nvPr/>
              </p14:nvContentPartPr>
              <p14:xfrm>
                <a:off x="693122" y="5761483"/>
                <a:ext cx="229680" cy="362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B7E9369-DC77-475D-A002-A0B1AF3DBC2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57065" y="5545483"/>
                  <a:ext cx="301432" cy="79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2031561-8D3D-46E8-8B29-4714679D9794}"/>
                    </a:ext>
                  </a:extLst>
                </p14:cNvPr>
                <p14:cNvContentPartPr/>
                <p14:nvPr/>
              </p14:nvContentPartPr>
              <p14:xfrm>
                <a:off x="849362" y="5689483"/>
                <a:ext cx="834120" cy="286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2031561-8D3D-46E8-8B29-4714679D979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3362" y="5473483"/>
                  <a:ext cx="90576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49C0A49-BACE-461B-9B22-3D8E77D373BC}"/>
                    </a:ext>
                  </a:extLst>
                </p14:cNvPr>
                <p14:cNvContentPartPr/>
                <p14:nvPr/>
              </p14:nvContentPartPr>
              <p14:xfrm>
                <a:off x="2187842" y="5795323"/>
                <a:ext cx="828360" cy="392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49C0A49-BACE-461B-9B22-3D8E77D373B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151842" y="5579323"/>
                  <a:ext cx="900000" cy="82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17D0F6B-5EFA-4A45-8784-CCC746F55A7D}"/>
                    </a:ext>
                  </a:extLst>
                </p14:cNvPr>
                <p14:cNvContentPartPr/>
                <p14:nvPr/>
              </p14:nvContentPartPr>
              <p14:xfrm>
                <a:off x="3127082" y="5768683"/>
                <a:ext cx="70200" cy="3769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17D0F6B-5EFA-4A45-8784-CCC746F55A7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91082" y="5552889"/>
                  <a:ext cx="141840" cy="808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1F18A2C-1FF5-4F4B-BC95-1FAC20814681}"/>
                    </a:ext>
                  </a:extLst>
                </p14:cNvPr>
                <p14:cNvContentPartPr/>
                <p14:nvPr/>
              </p14:nvContentPartPr>
              <p14:xfrm>
                <a:off x="3099362" y="5985763"/>
                <a:ext cx="294840" cy="129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1F18A2C-1FF5-4F4B-BC95-1FAC2081468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63318" y="5769763"/>
                  <a:ext cx="366568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62A490A-CB18-4CAC-861C-FE3B831775DA}"/>
                    </a:ext>
                  </a:extLst>
                </p14:cNvPr>
                <p14:cNvContentPartPr/>
                <p14:nvPr/>
              </p14:nvContentPartPr>
              <p14:xfrm>
                <a:off x="3575282" y="5888203"/>
                <a:ext cx="125640" cy="1735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62A490A-CB18-4CAC-861C-FE3B831775D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39385" y="5672203"/>
                  <a:ext cx="197075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1E34FD8-7978-4AC4-9897-6E50C5901B81}"/>
                    </a:ext>
                  </a:extLst>
                </p14:cNvPr>
                <p14:cNvContentPartPr/>
                <p14:nvPr/>
              </p14:nvContentPartPr>
              <p14:xfrm>
                <a:off x="3715682" y="5910163"/>
                <a:ext cx="184320" cy="166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1E34FD8-7978-4AC4-9897-6E50C5901B8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79682" y="5694163"/>
                  <a:ext cx="25596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3F7DFF2-EBE1-47DE-80DC-7E82D9B5C050}"/>
                    </a:ext>
                  </a:extLst>
                </p14:cNvPr>
                <p14:cNvContentPartPr/>
                <p14:nvPr/>
              </p14:nvContentPartPr>
              <p14:xfrm>
                <a:off x="3969842" y="5764723"/>
                <a:ext cx="14760" cy="297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3F7DFF2-EBE1-47DE-80DC-7E82D9B5C05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33842" y="5548461"/>
                  <a:ext cx="86400" cy="729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844E660-2551-40B1-BBCD-1DB5DB071859}"/>
                    </a:ext>
                  </a:extLst>
                </p14:cNvPr>
                <p14:cNvContentPartPr/>
                <p14:nvPr/>
              </p14:nvContentPartPr>
              <p14:xfrm>
                <a:off x="3951122" y="5760403"/>
                <a:ext cx="817920" cy="268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844E660-2551-40B1-BBCD-1DB5DB07185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915122" y="5544113"/>
                  <a:ext cx="889560" cy="701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70BDCDF-4B57-4328-AA49-CE92CC4627AE}"/>
                    </a:ext>
                  </a:extLst>
                </p14:cNvPr>
                <p14:cNvContentPartPr/>
                <p14:nvPr/>
              </p14:nvContentPartPr>
              <p14:xfrm>
                <a:off x="636242" y="6342523"/>
                <a:ext cx="2167200" cy="3412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70BDCDF-4B57-4328-AA49-CE92CC4627A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0242" y="6126523"/>
                  <a:ext cx="2238840" cy="77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D1B965F-06C5-4FCD-9A15-855C2F749A23}"/>
                    </a:ext>
                  </a:extLst>
                </p14:cNvPr>
                <p14:cNvContentPartPr/>
                <p14:nvPr/>
              </p14:nvContentPartPr>
              <p14:xfrm>
                <a:off x="3365762" y="6397603"/>
                <a:ext cx="236520" cy="322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D1B965F-06C5-4FCD-9A15-855C2F749A2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329762" y="6181603"/>
                  <a:ext cx="308160" cy="75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E308D07-4A92-4DF4-865F-39361D666091}"/>
                    </a:ext>
                  </a:extLst>
                </p14:cNvPr>
                <p14:cNvContentPartPr/>
                <p14:nvPr/>
              </p14:nvContentPartPr>
              <p14:xfrm>
                <a:off x="3538922" y="6550603"/>
                <a:ext cx="177120" cy="1558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E308D07-4A92-4DF4-865F-39361D66609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02922" y="6334603"/>
                  <a:ext cx="24876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F9B83B9-3510-4074-8FC6-955D93C3C097}"/>
                    </a:ext>
                  </a:extLst>
                </p14:cNvPr>
                <p14:cNvContentPartPr/>
                <p14:nvPr/>
              </p14:nvContentPartPr>
              <p14:xfrm>
                <a:off x="3700562" y="6422443"/>
                <a:ext cx="67320" cy="119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F9B83B9-3510-4074-8FC6-955D93C3C09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664562" y="6206443"/>
                  <a:ext cx="13896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F259126-983C-4863-B937-80C8057EB239}"/>
                    </a:ext>
                  </a:extLst>
                </p14:cNvPr>
                <p14:cNvContentPartPr/>
                <p14:nvPr/>
              </p14:nvContentPartPr>
              <p14:xfrm>
                <a:off x="3811082" y="6484363"/>
                <a:ext cx="456480" cy="265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F259126-983C-4863-B937-80C8057EB23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75082" y="6268363"/>
                  <a:ext cx="52812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27FE5EE-9470-4BE6-A8BE-D4764D1C45D6}"/>
                    </a:ext>
                  </a:extLst>
                </p14:cNvPr>
                <p14:cNvContentPartPr/>
                <p14:nvPr/>
              </p14:nvContentPartPr>
              <p14:xfrm>
                <a:off x="4125722" y="6528643"/>
                <a:ext cx="577800" cy="2221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27FE5EE-9470-4BE6-A8BE-D4764D1C45D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089722" y="6312643"/>
                  <a:ext cx="64944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F2C0F47-9D99-4734-906A-B09863D0E0A2}"/>
                    </a:ext>
                  </a:extLst>
                </p14:cNvPr>
                <p14:cNvContentPartPr/>
                <p14:nvPr/>
              </p14:nvContentPartPr>
              <p14:xfrm>
                <a:off x="4665722" y="6514963"/>
                <a:ext cx="290520" cy="3114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F2C0F47-9D99-4734-906A-B09863D0E0A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29767" y="6299212"/>
                  <a:ext cx="362071" cy="7425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C2B1176-5FDA-4F7D-92BC-CA87B14B78D7}"/>
                    </a:ext>
                  </a:extLst>
                </p14:cNvPr>
                <p14:cNvContentPartPr/>
                <p14:nvPr/>
              </p14:nvContentPartPr>
              <p14:xfrm>
                <a:off x="5219042" y="6593443"/>
                <a:ext cx="189000" cy="1206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C2B1176-5FDA-4F7D-92BC-CA87B14B78D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183042" y="6377443"/>
                  <a:ext cx="26064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6A20260-642B-489E-8ABD-368F1657833E}"/>
                    </a:ext>
                  </a:extLst>
                </p14:cNvPr>
                <p14:cNvContentPartPr/>
                <p14:nvPr/>
              </p14:nvContentPartPr>
              <p14:xfrm>
                <a:off x="5419202" y="6447643"/>
                <a:ext cx="402120" cy="246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6A20260-642B-489E-8ABD-368F1657833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383202" y="6231643"/>
                  <a:ext cx="47376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5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4D90E24-DA65-4458-94B8-94DF616FB5EF}"/>
                    </a:ext>
                  </a:extLst>
                </p14:cNvPr>
                <p14:cNvContentPartPr/>
                <p14:nvPr/>
              </p14:nvContentPartPr>
              <p14:xfrm>
                <a:off x="5809082" y="6501283"/>
                <a:ext cx="1577880" cy="264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4D90E24-DA65-4458-94B8-94DF616FB5E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773082" y="6285283"/>
                  <a:ext cx="1649520" cy="6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5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FE778FC-6CA5-48FD-849D-C1E4138390DB}"/>
                    </a:ext>
                  </a:extLst>
                </p14:cNvPr>
                <p14:cNvContentPartPr/>
                <p14:nvPr/>
              </p14:nvContentPartPr>
              <p14:xfrm>
                <a:off x="7640762" y="6603163"/>
                <a:ext cx="483120" cy="143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FE778FC-6CA5-48FD-849D-C1E4138390D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04762" y="6387703"/>
                  <a:ext cx="554760" cy="574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5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755DF96-7434-4883-99BD-2425D7009DD2}"/>
                    </a:ext>
                  </a:extLst>
                </p14:cNvPr>
                <p14:cNvContentPartPr/>
                <p14:nvPr/>
              </p14:nvContentPartPr>
              <p14:xfrm>
                <a:off x="7708442" y="6737083"/>
                <a:ext cx="347400" cy="58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755DF96-7434-4883-99BD-2425D7009DD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72442" y="6521083"/>
                  <a:ext cx="41904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8F68D71-494E-4536-8109-BE84424F5404}"/>
                    </a:ext>
                  </a:extLst>
                </p14:cNvPr>
                <p14:cNvContentPartPr/>
                <p14:nvPr/>
              </p14:nvContentPartPr>
              <p14:xfrm>
                <a:off x="7740122" y="6462403"/>
                <a:ext cx="416520" cy="361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8F68D71-494E-4536-8109-BE84424F540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04122" y="6246403"/>
                  <a:ext cx="488160" cy="79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5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7E7C381-1435-4C46-9DBD-7A014B30ACBE}"/>
                    </a:ext>
                  </a:extLst>
                </p14:cNvPr>
                <p14:cNvContentPartPr/>
                <p14:nvPr/>
              </p14:nvContentPartPr>
              <p14:xfrm>
                <a:off x="8362562" y="6428563"/>
                <a:ext cx="237240" cy="321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7E7C381-1435-4C46-9DBD-7A014B30ACB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26562" y="6212563"/>
                  <a:ext cx="308880" cy="75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92AA277-B6FB-428C-8F5E-34A124824F20}"/>
                    </a:ext>
                  </a:extLst>
                </p14:cNvPr>
                <p14:cNvContentPartPr/>
                <p14:nvPr/>
              </p14:nvContentPartPr>
              <p14:xfrm>
                <a:off x="8669282" y="6475363"/>
                <a:ext cx="2433240" cy="337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92AA277-B6FB-428C-8F5E-34A124824F2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33282" y="6259363"/>
                  <a:ext cx="250488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D9AF2BE-757A-429E-A4EF-6C1C12EB1150}"/>
                    </a:ext>
                  </a:extLst>
                </p14:cNvPr>
                <p14:cNvContentPartPr/>
                <p14:nvPr/>
              </p14:nvContentPartPr>
              <p14:xfrm>
                <a:off x="11210882" y="6424603"/>
                <a:ext cx="105120" cy="271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D9AF2BE-757A-429E-A4EF-6C1C12EB115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174882" y="6208316"/>
                  <a:ext cx="176760" cy="70365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6230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9A4ECE-F183-4F8F-BAD9-D6BD546A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7</a:t>
            </a:fld>
            <a:endParaRPr lang="tr-TR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6284F7-5D93-4F34-A0DA-C83906773E7E}"/>
              </a:ext>
            </a:extLst>
          </p:cNvPr>
          <p:cNvGrpSpPr/>
          <p:nvPr/>
        </p:nvGrpSpPr>
        <p:grpSpPr>
          <a:xfrm>
            <a:off x="7557962" y="161683"/>
            <a:ext cx="961560" cy="399600"/>
            <a:chOff x="7557962" y="161683"/>
            <a:chExt cx="961560" cy="39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D03140B-D4D7-440F-8DD0-41D77F29D9CD}"/>
                    </a:ext>
                  </a:extLst>
                </p14:cNvPr>
                <p14:cNvContentPartPr/>
                <p14:nvPr/>
              </p14:nvContentPartPr>
              <p14:xfrm>
                <a:off x="7557962" y="292003"/>
                <a:ext cx="212040" cy="267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D03140B-D4D7-440F-8DD0-41D77F29D9C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39962" y="273979"/>
                  <a:ext cx="247680" cy="303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41AB400-9819-4FF1-97CB-6EBA18295DC9}"/>
                    </a:ext>
                  </a:extLst>
                </p14:cNvPr>
                <p14:cNvContentPartPr/>
                <p14:nvPr/>
              </p14:nvContentPartPr>
              <p14:xfrm>
                <a:off x="7649762" y="374443"/>
                <a:ext cx="278280" cy="186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41AB400-9819-4FF1-97CB-6EBA18295D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31762" y="356443"/>
                  <a:ext cx="313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FCF8A8-F28C-4A51-92B3-DE255C5131FD}"/>
                    </a:ext>
                  </a:extLst>
                </p14:cNvPr>
                <p14:cNvContentPartPr/>
                <p14:nvPr/>
              </p14:nvContentPartPr>
              <p14:xfrm>
                <a:off x="7978082" y="242683"/>
                <a:ext cx="290880" cy="298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FCF8A8-F28C-4A51-92B3-DE255C5131F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0082" y="224683"/>
                  <a:ext cx="326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9059E95-B532-499D-95F9-2FE449B4AD8F}"/>
                    </a:ext>
                  </a:extLst>
                </p14:cNvPr>
                <p14:cNvContentPartPr/>
                <p14:nvPr/>
              </p14:nvContentPartPr>
              <p14:xfrm>
                <a:off x="8176082" y="373723"/>
                <a:ext cx="182160" cy="62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9059E95-B532-499D-95F9-2FE449B4AD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58082" y="355723"/>
                  <a:ext cx="217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BABF37C-4FBF-4277-AD2C-55073F30B5F7}"/>
                    </a:ext>
                  </a:extLst>
                </p14:cNvPr>
                <p14:cNvContentPartPr/>
                <p14:nvPr/>
              </p14:nvContentPartPr>
              <p14:xfrm>
                <a:off x="8302442" y="161683"/>
                <a:ext cx="217080" cy="382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BABF37C-4FBF-4277-AD2C-55073F30B5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84442" y="143666"/>
                  <a:ext cx="252720" cy="41799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04BC158-87DF-4343-A115-6FB427F18DF2}"/>
              </a:ext>
            </a:extLst>
          </p:cNvPr>
          <p:cNvGrpSpPr/>
          <p:nvPr/>
        </p:nvGrpSpPr>
        <p:grpSpPr>
          <a:xfrm>
            <a:off x="501242" y="199483"/>
            <a:ext cx="3555360" cy="888840"/>
            <a:chOff x="501242" y="199483"/>
            <a:chExt cx="3555360" cy="88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E7D86EA-8C72-4C9A-A1CB-749BC90C73E5}"/>
                    </a:ext>
                  </a:extLst>
                </p14:cNvPr>
                <p14:cNvContentPartPr/>
                <p14:nvPr/>
              </p14:nvContentPartPr>
              <p14:xfrm>
                <a:off x="534002" y="222883"/>
                <a:ext cx="253080" cy="313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E7D86EA-8C72-4C9A-A1CB-749BC90C73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6002" y="204883"/>
                  <a:ext cx="2887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48A7C2B-D44E-46CE-88EF-526E4D0FAEE3}"/>
                    </a:ext>
                  </a:extLst>
                </p14:cNvPr>
                <p14:cNvContentPartPr/>
                <p14:nvPr/>
              </p14:nvContentPartPr>
              <p14:xfrm>
                <a:off x="501242" y="297763"/>
                <a:ext cx="612000" cy="268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48A7C2B-D44E-46CE-88EF-526E4D0FAE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3242" y="279763"/>
                  <a:ext cx="6476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F548851-B82F-4499-82D7-2C4803A314BD}"/>
                    </a:ext>
                  </a:extLst>
                </p14:cNvPr>
                <p14:cNvContentPartPr/>
                <p14:nvPr/>
              </p14:nvContentPartPr>
              <p14:xfrm>
                <a:off x="943322" y="377683"/>
                <a:ext cx="259200" cy="47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F548851-B82F-4499-82D7-2C4803A314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5322" y="359683"/>
                  <a:ext cx="294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F829228-A9EB-41C2-A359-E63F8C82C50D}"/>
                    </a:ext>
                  </a:extLst>
                </p14:cNvPr>
                <p14:cNvContentPartPr/>
                <p14:nvPr/>
              </p14:nvContentPartPr>
              <p14:xfrm>
                <a:off x="1405562" y="212443"/>
                <a:ext cx="203400" cy="368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F829228-A9EB-41C2-A359-E63F8C82C50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87562" y="194443"/>
                  <a:ext cx="2390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7CD51B8-5329-4BB5-ADCB-E1E80ACC0563}"/>
                    </a:ext>
                  </a:extLst>
                </p14:cNvPr>
                <p14:cNvContentPartPr/>
                <p14:nvPr/>
              </p14:nvContentPartPr>
              <p14:xfrm>
                <a:off x="1707602" y="253843"/>
                <a:ext cx="761400" cy="543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7CD51B8-5329-4BB5-ADCB-E1E80ACC05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89611" y="235855"/>
                  <a:ext cx="797023" cy="578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C4C91D-F0C5-4DBF-AE4E-5EC91A430B1B}"/>
                    </a:ext>
                  </a:extLst>
                </p14:cNvPr>
                <p14:cNvContentPartPr/>
                <p14:nvPr/>
              </p14:nvContentPartPr>
              <p14:xfrm>
                <a:off x="2597162" y="265723"/>
                <a:ext cx="41400" cy="340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C4C91D-F0C5-4DBF-AE4E-5EC91A430B1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79162" y="247723"/>
                  <a:ext cx="770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D786842-C4DD-4B98-B654-AA174509F283}"/>
                    </a:ext>
                  </a:extLst>
                </p14:cNvPr>
                <p14:cNvContentPartPr/>
                <p14:nvPr/>
              </p14:nvContentPartPr>
              <p14:xfrm>
                <a:off x="2530922" y="497563"/>
                <a:ext cx="262800" cy="76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D786842-C4DD-4B98-B654-AA174509F28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12922" y="479647"/>
                  <a:ext cx="298440" cy="112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F016CAE-BF8B-4003-BC7D-D18A159850A0}"/>
                    </a:ext>
                  </a:extLst>
                </p14:cNvPr>
                <p14:cNvContentPartPr/>
                <p14:nvPr/>
              </p14:nvContentPartPr>
              <p14:xfrm>
                <a:off x="2960762" y="254923"/>
                <a:ext cx="198000" cy="305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F016CAE-BF8B-4003-BC7D-D18A159850A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2762" y="236923"/>
                  <a:ext cx="2336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AB7601-04D0-4022-B088-8489FBB4E2DB}"/>
                    </a:ext>
                  </a:extLst>
                </p14:cNvPr>
                <p14:cNvContentPartPr/>
                <p14:nvPr/>
              </p14:nvContentPartPr>
              <p14:xfrm>
                <a:off x="3034922" y="400003"/>
                <a:ext cx="201600" cy="52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AB7601-04D0-4022-B088-8489FBB4E2D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16954" y="382003"/>
                  <a:ext cx="237176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15E8C4B-0036-4A43-B9E8-68E9F9988262}"/>
                    </a:ext>
                  </a:extLst>
                </p14:cNvPr>
                <p14:cNvContentPartPr/>
                <p14:nvPr/>
              </p14:nvContentPartPr>
              <p14:xfrm>
                <a:off x="3252362" y="370843"/>
                <a:ext cx="207360" cy="190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15E8C4B-0036-4A43-B9E8-68E9F998826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34393" y="352843"/>
                  <a:ext cx="242938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73297E4-6C90-4397-A2CD-EB3F3FAFBA2A}"/>
                    </a:ext>
                  </a:extLst>
                </p14:cNvPr>
                <p14:cNvContentPartPr/>
                <p14:nvPr/>
              </p14:nvContentPartPr>
              <p14:xfrm>
                <a:off x="3444242" y="308923"/>
                <a:ext cx="362160" cy="249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73297E4-6C90-4397-A2CD-EB3F3FAFBA2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26260" y="290923"/>
                  <a:ext cx="397765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FF665F-DA1E-42B4-B9F6-B4952951BB69}"/>
                    </a:ext>
                  </a:extLst>
                </p14:cNvPr>
                <p14:cNvContentPartPr/>
                <p14:nvPr/>
              </p14:nvContentPartPr>
              <p14:xfrm>
                <a:off x="3807482" y="199483"/>
                <a:ext cx="249120" cy="321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FF665F-DA1E-42B4-B9F6-B4952951BB6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89482" y="181483"/>
                  <a:ext cx="284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6A5D9D0-8802-40F4-9277-C1D845BC9BA0}"/>
                    </a:ext>
                  </a:extLst>
                </p14:cNvPr>
                <p14:cNvContentPartPr/>
                <p14:nvPr/>
              </p14:nvContentPartPr>
              <p14:xfrm>
                <a:off x="579002" y="745603"/>
                <a:ext cx="246240" cy="180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6A5D9D0-8802-40F4-9277-C1D845BC9BA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1002" y="727603"/>
                  <a:ext cx="281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AD6F9AA-6820-4D1D-84A8-037E25E1DD7B}"/>
                    </a:ext>
                  </a:extLst>
                </p14:cNvPr>
                <p14:cNvContentPartPr/>
                <p14:nvPr/>
              </p14:nvContentPartPr>
              <p14:xfrm>
                <a:off x="540482" y="802483"/>
                <a:ext cx="243360" cy="37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AD6F9AA-6820-4D1D-84A8-037E25E1DD7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2455" y="784483"/>
                  <a:ext cx="279053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6F56FD-9635-4DEA-83B0-F28B806F81C1}"/>
                    </a:ext>
                  </a:extLst>
                </p14:cNvPr>
                <p14:cNvContentPartPr/>
                <p14:nvPr/>
              </p14:nvContentPartPr>
              <p14:xfrm>
                <a:off x="926762" y="616363"/>
                <a:ext cx="273240" cy="291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6F56FD-9635-4DEA-83B0-F28B806F81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8762" y="598363"/>
                  <a:ext cx="3088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A7DE270-A262-4198-BC5C-B6182E0F2603}"/>
                    </a:ext>
                  </a:extLst>
                </p14:cNvPr>
                <p14:cNvContentPartPr/>
                <p14:nvPr/>
              </p14:nvContentPartPr>
              <p14:xfrm>
                <a:off x="1998122" y="699163"/>
                <a:ext cx="23040" cy="161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A7DE270-A262-4198-BC5C-B6182E0F260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80399" y="681203"/>
                  <a:ext cx="58132" cy="196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573526B-AB17-4911-A74E-1B3ED99A6670}"/>
                    </a:ext>
                  </a:extLst>
                </p14:cNvPr>
                <p14:cNvContentPartPr/>
                <p14:nvPr/>
              </p14:nvContentPartPr>
              <p14:xfrm>
                <a:off x="2053922" y="725083"/>
                <a:ext cx="105480" cy="196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573526B-AB17-4911-A74E-1B3ED99A66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35922" y="707083"/>
                  <a:ext cx="141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8EAB15-CEEE-4719-BF89-9BF8BE5BC63A}"/>
                    </a:ext>
                  </a:extLst>
                </p14:cNvPr>
                <p14:cNvContentPartPr/>
                <p14:nvPr/>
              </p14:nvContentPartPr>
              <p14:xfrm>
                <a:off x="2937002" y="753163"/>
                <a:ext cx="74160" cy="268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8EAB15-CEEE-4719-BF89-9BF8BE5BC6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19002" y="735187"/>
                  <a:ext cx="109800" cy="303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1125681-860C-4806-9403-76EF34488F5D}"/>
                    </a:ext>
                  </a:extLst>
                </p14:cNvPr>
                <p14:cNvContentPartPr/>
                <p14:nvPr/>
              </p14:nvContentPartPr>
              <p14:xfrm>
                <a:off x="2931602" y="702043"/>
                <a:ext cx="213840" cy="343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1125681-860C-4806-9403-76EF34488F5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13602" y="684062"/>
                  <a:ext cx="249480" cy="379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D2E5B70-CDBB-4CB3-886B-A04500F8E6BF}"/>
                    </a:ext>
                  </a:extLst>
                </p14:cNvPr>
                <p14:cNvContentPartPr/>
                <p14:nvPr/>
              </p14:nvContentPartPr>
              <p14:xfrm>
                <a:off x="3230402" y="864043"/>
                <a:ext cx="210240" cy="163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D2E5B70-CDBB-4CB3-886B-A04500F8E6B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12402" y="846043"/>
                  <a:ext cx="245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EECEC84-28EA-4A67-9018-896D199DB2CF}"/>
                    </a:ext>
                  </a:extLst>
                </p14:cNvPr>
                <p14:cNvContentPartPr/>
                <p14:nvPr/>
              </p14:nvContentPartPr>
              <p14:xfrm>
                <a:off x="3476642" y="892483"/>
                <a:ext cx="306720" cy="195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EECEC84-28EA-4A67-9018-896D199DB2C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58642" y="874483"/>
                  <a:ext cx="34236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F91EBAF-38BC-4EC7-AEDA-5F0CC3D5EC71}"/>
              </a:ext>
            </a:extLst>
          </p:cNvPr>
          <p:cNvGrpSpPr/>
          <p:nvPr/>
        </p:nvGrpSpPr>
        <p:grpSpPr>
          <a:xfrm>
            <a:off x="7704482" y="804643"/>
            <a:ext cx="762120" cy="304920"/>
            <a:chOff x="7704482" y="804643"/>
            <a:chExt cx="76212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B8AE120-D84B-4B99-A1E0-C5C51252270D}"/>
                    </a:ext>
                  </a:extLst>
                </p14:cNvPr>
                <p14:cNvContentPartPr/>
                <p14:nvPr/>
              </p14:nvContentPartPr>
              <p14:xfrm>
                <a:off x="7728962" y="818323"/>
                <a:ext cx="49680" cy="257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B8AE120-D84B-4B99-A1E0-C5C5125227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10962" y="800323"/>
                  <a:ext cx="85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5B096D-2EA9-4640-AAF5-F32442BA54D5}"/>
                    </a:ext>
                  </a:extLst>
                </p14:cNvPr>
                <p14:cNvContentPartPr/>
                <p14:nvPr/>
              </p14:nvContentPartPr>
              <p14:xfrm>
                <a:off x="7704482" y="804643"/>
                <a:ext cx="236880" cy="288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5B096D-2EA9-4640-AAF5-F32442BA54D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86482" y="786643"/>
                  <a:ext cx="2725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485B448-6870-48D1-A094-F2E11F403E8A}"/>
                    </a:ext>
                  </a:extLst>
                </p14:cNvPr>
                <p14:cNvContentPartPr/>
                <p14:nvPr/>
              </p14:nvContentPartPr>
              <p14:xfrm>
                <a:off x="7948562" y="898963"/>
                <a:ext cx="204480" cy="210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485B448-6870-48D1-A094-F2E11F403E8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30594" y="880963"/>
                  <a:ext cx="240057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0283676-DD29-4B81-9757-02128DB0A234}"/>
                    </a:ext>
                  </a:extLst>
                </p14:cNvPr>
                <p14:cNvContentPartPr/>
                <p14:nvPr/>
              </p14:nvContentPartPr>
              <p14:xfrm>
                <a:off x="8181842" y="891403"/>
                <a:ext cx="284760" cy="184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0283676-DD29-4B81-9757-02128DB0A23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63842" y="873403"/>
                  <a:ext cx="32040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738B0FC-DA30-4237-A304-F99EFAD913E7}"/>
              </a:ext>
            </a:extLst>
          </p:cNvPr>
          <p:cNvGrpSpPr/>
          <p:nvPr/>
        </p:nvGrpSpPr>
        <p:grpSpPr>
          <a:xfrm>
            <a:off x="4472042" y="190843"/>
            <a:ext cx="1912680" cy="936360"/>
            <a:chOff x="4472042" y="190843"/>
            <a:chExt cx="1912680" cy="93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BAA31BC-4D2A-4EC2-BECF-1DFB60BEE003}"/>
                    </a:ext>
                  </a:extLst>
                </p14:cNvPr>
                <p14:cNvContentPartPr/>
                <p14:nvPr/>
              </p14:nvContentPartPr>
              <p14:xfrm>
                <a:off x="4472042" y="419803"/>
                <a:ext cx="37080" cy="285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BAA31BC-4D2A-4EC2-BECF-1DFB60BEE00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54042" y="401803"/>
                  <a:ext cx="727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C19696A-43A4-48A4-A83D-83B030240DFE}"/>
                    </a:ext>
                  </a:extLst>
                </p14:cNvPr>
                <p14:cNvContentPartPr/>
                <p14:nvPr/>
              </p14:nvContentPartPr>
              <p14:xfrm>
                <a:off x="4678682" y="280843"/>
                <a:ext cx="99360" cy="302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C19696A-43A4-48A4-A83D-83B030240D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60682" y="262843"/>
                  <a:ext cx="1350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F66F1A1-F79F-40BC-8EE8-C8581F49F44C}"/>
                    </a:ext>
                  </a:extLst>
                </p14:cNvPr>
                <p14:cNvContentPartPr/>
                <p14:nvPr/>
              </p14:nvContentPartPr>
              <p14:xfrm>
                <a:off x="4785962" y="324763"/>
                <a:ext cx="129960" cy="255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F66F1A1-F79F-40BC-8EE8-C8581F49F44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67962" y="306738"/>
                  <a:ext cx="165600" cy="291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F6408CE-AD23-4E38-A9F0-4D567C6363BE}"/>
                    </a:ext>
                  </a:extLst>
                </p14:cNvPr>
                <p14:cNvContentPartPr/>
                <p14:nvPr/>
              </p14:nvContentPartPr>
              <p14:xfrm>
                <a:off x="5002682" y="332683"/>
                <a:ext cx="185760" cy="243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F6408CE-AD23-4E38-A9F0-4D567C6363B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84682" y="314710"/>
                  <a:ext cx="221400" cy="278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06C7DF1-9D50-4C5B-A570-AA766E75A4DD}"/>
                    </a:ext>
                  </a:extLst>
                </p14:cNvPr>
                <p14:cNvContentPartPr/>
                <p14:nvPr/>
              </p14:nvContentPartPr>
              <p14:xfrm>
                <a:off x="5017802" y="420523"/>
                <a:ext cx="283320" cy="72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06C7DF1-9D50-4C5B-A570-AA766E75A4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99802" y="402523"/>
                  <a:ext cx="318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DA56864-2317-424B-BEC9-B9BDF3EE767F}"/>
                    </a:ext>
                  </a:extLst>
                </p14:cNvPr>
                <p14:cNvContentPartPr/>
                <p14:nvPr/>
              </p14:nvContentPartPr>
              <p14:xfrm>
                <a:off x="4824842" y="712123"/>
                <a:ext cx="115200" cy="301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DA56864-2317-424B-BEC9-B9BDF3EE767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06842" y="694123"/>
                  <a:ext cx="1508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163F085-7DEA-45F2-B62B-D719661D666B}"/>
                    </a:ext>
                  </a:extLst>
                </p14:cNvPr>
                <p14:cNvContentPartPr/>
                <p14:nvPr/>
              </p14:nvContentPartPr>
              <p14:xfrm>
                <a:off x="4900082" y="772603"/>
                <a:ext cx="254520" cy="197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163F085-7DEA-45F2-B62B-D719661D666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82082" y="754603"/>
                  <a:ext cx="290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4A96E79-69E6-4006-9007-360E73EE2397}"/>
                    </a:ext>
                  </a:extLst>
                </p14:cNvPr>
                <p14:cNvContentPartPr/>
                <p14:nvPr/>
              </p14:nvContentPartPr>
              <p14:xfrm>
                <a:off x="5215082" y="839923"/>
                <a:ext cx="47880" cy="192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4A96E79-69E6-4006-9007-360E73EE239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96946" y="821923"/>
                  <a:ext cx="8379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7B5F5CA-C058-468A-8518-32F07ED8195D}"/>
                    </a:ext>
                  </a:extLst>
                </p14:cNvPr>
                <p14:cNvContentPartPr/>
                <p14:nvPr/>
              </p14:nvContentPartPr>
              <p14:xfrm>
                <a:off x="5207882" y="739123"/>
                <a:ext cx="200520" cy="337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7B5F5CA-C058-468A-8518-32F07ED8195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89850" y="721123"/>
                  <a:ext cx="236224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8D04F46-DF03-4B1E-805E-86BD2FD29D05}"/>
                    </a:ext>
                  </a:extLst>
                </p14:cNvPr>
                <p14:cNvContentPartPr/>
                <p14:nvPr/>
              </p14:nvContentPartPr>
              <p14:xfrm>
                <a:off x="6244322" y="761083"/>
                <a:ext cx="24840" cy="186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8D04F46-DF03-4B1E-805E-86BD2FD29D0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26322" y="743083"/>
                  <a:ext cx="60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22AF7DF-E2D1-4A90-AC79-0F98FF0C6F1A}"/>
                    </a:ext>
                  </a:extLst>
                </p14:cNvPr>
                <p14:cNvContentPartPr/>
                <p14:nvPr/>
              </p14:nvContentPartPr>
              <p14:xfrm>
                <a:off x="6336842" y="838843"/>
                <a:ext cx="47880" cy="139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22AF7DF-E2D1-4A90-AC79-0F98FF0C6F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18842" y="820889"/>
                  <a:ext cx="83520" cy="174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72009B2-540D-4DBA-8C90-A0611A7A58C4}"/>
                    </a:ext>
                  </a:extLst>
                </p14:cNvPr>
                <p14:cNvContentPartPr/>
                <p14:nvPr/>
              </p14:nvContentPartPr>
              <p14:xfrm>
                <a:off x="4853282" y="747763"/>
                <a:ext cx="322200" cy="379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72009B2-540D-4DBA-8C90-A0611A7A58C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35282" y="729763"/>
                  <a:ext cx="357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B2E5C14-A6DE-4226-9D47-B6C73EF05721}"/>
                    </a:ext>
                  </a:extLst>
                </p14:cNvPr>
                <p14:cNvContentPartPr/>
                <p14:nvPr/>
              </p14:nvContentPartPr>
              <p14:xfrm>
                <a:off x="4708562" y="292723"/>
                <a:ext cx="307440" cy="403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B2E5C14-A6DE-4226-9D47-B6C73EF0572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90562" y="274723"/>
                  <a:ext cx="3430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6504731-9BB7-46DC-A22E-5A96973BDE2A}"/>
                    </a:ext>
                  </a:extLst>
                </p14:cNvPr>
                <p14:cNvContentPartPr/>
                <p14:nvPr/>
              </p14:nvContentPartPr>
              <p14:xfrm>
                <a:off x="5553842" y="190843"/>
                <a:ext cx="117360" cy="381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6504731-9BB7-46DC-A22E-5A96973BDE2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35842" y="172843"/>
                  <a:ext cx="153000" cy="41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196188A-F770-404D-B1E1-C56054BBBCF0}"/>
                  </a:ext>
                </a:extLst>
              </p14:cNvPr>
              <p14:cNvContentPartPr/>
              <p14:nvPr/>
            </p14:nvContentPartPr>
            <p14:xfrm>
              <a:off x="4017362" y="2241043"/>
              <a:ext cx="3960" cy="97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196188A-F770-404D-B1E1-C56054BBBCF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999362" y="2223043"/>
                <a:ext cx="3960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E21507A-3932-4EBA-8E15-7293CC74D1D9}"/>
              </a:ext>
            </a:extLst>
          </p:cNvPr>
          <p:cNvGrpSpPr/>
          <p:nvPr/>
        </p:nvGrpSpPr>
        <p:grpSpPr>
          <a:xfrm>
            <a:off x="5966762" y="209563"/>
            <a:ext cx="1218600" cy="352080"/>
            <a:chOff x="5966762" y="209563"/>
            <a:chExt cx="121860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99AA4B8-D1B3-44AF-BD4F-D395D8D316DE}"/>
                    </a:ext>
                  </a:extLst>
                </p14:cNvPr>
                <p14:cNvContentPartPr/>
                <p14:nvPr/>
              </p14:nvContentPartPr>
              <p14:xfrm>
                <a:off x="5966762" y="244123"/>
                <a:ext cx="543960" cy="306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99AA4B8-D1B3-44AF-BD4F-D395D8D316D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48762" y="226123"/>
                  <a:ext cx="5796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62E15C9-C3CC-41AB-8D69-71781758255D}"/>
                    </a:ext>
                  </a:extLst>
                </p14:cNvPr>
                <p14:cNvContentPartPr/>
                <p14:nvPr/>
              </p14:nvContentPartPr>
              <p14:xfrm>
                <a:off x="6534482" y="376963"/>
                <a:ext cx="205560" cy="174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62E15C9-C3CC-41AB-8D69-71781758255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16450" y="359000"/>
                  <a:ext cx="241263" cy="210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EB9B56E-9AD3-4DFA-B543-6ED3DEDB4192}"/>
                    </a:ext>
                  </a:extLst>
                </p14:cNvPr>
                <p14:cNvContentPartPr/>
                <p14:nvPr/>
              </p14:nvContentPartPr>
              <p14:xfrm>
                <a:off x="6821402" y="303163"/>
                <a:ext cx="363960" cy="258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EB9B56E-9AD3-4DFA-B543-6ED3DEDB419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03420" y="285163"/>
                  <a:ext cx="399565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CEF9A0A-842D-4D35-8B7B-43E32D9BDA54}"/>
                    </a:ext>
                  </a:extLst>
                </p14:cNvPr>
                <p14:cNvContentPartPr/>
                <p14:nvPr/>
              </p14:nvContentPartPr>
              <p14:xfrm>
                <a:off x="6944882" y="259963"/>
                <a:ext cx="57240" cy="143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CEF9A0A-842D-4D35-8B7B-43E32D9BDA5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26882" y="241963"/>
                  <a:ext cx="92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E3A4C82-AEB6-48C3-8A70-FB2BA1C25362}"/>
                    </a:ext>
                  </a:extLst>
                </p14:cNvPr>
                <p14:cNvContentPartPr/>
                <p14:nvPr/>
              </p14:nvContentPartPr>
              <p14:xfrm>
                <a:off x="6229562" y="233323"/>
                <a:ext cx="798480" cy="160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E3A4C82-AEB6-48C3-8A70-FB2BA1C2536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11562" y="215323"/>
                  <a:ext cx="834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31ABA52-C929-4B05-A32D-FEC87BF5F47B}"/>
                    </a:ext>
                  </a:extLst>
                </p14:cNvPr>
                <p14:cNvContentPartPr/>
                <p14:nvPr/>
              </p14:nvContentPartPr>
              <p14:xfrm>
                <a:off x="6297962" y="209563"/>
                <a:ext cx="10080" cy="125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31ABA52-C929-4B05-A32D-FEC87BF5F47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79962" y="191563"/>
                  <a:ext cx="457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3388107-C6B4-4099-BC6E-B81DF8AD9397}"/>
              </a:ext>
            </a:extLst>
          </p:cNvPr>
          <p:cNvGrpSpPr/>
          <p:nvPr/>
        </p:nvGrpSpPr>
        <p:grpSpPr>
          <a:xfrm>
            <a:off x="576122" y="1391083"/>
            <a:ext cx="3989520" cy="621000"/>
            <a:chOff x="576122" y="1391083"/>
            <a:chExt cx="3989520" cy="62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E2DF3E0-62C8-4758-AE5D-031B11AAEF4E}"/>
                    </a:ext>
                  </a:extLst>
                </p14:cNvPr>
                <p14:cNvContentPartPr/>
                <p14:nvPr/>
              </p14:nvContentPartPr>
              <p14:xfrm>
                <a:off x="576122" y="1391083"/>
                <a:ext cx="69840" cy="400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E2DF3E0-62C8-4758-AE5D-031B11AAEF4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8122" y="1373083"/>
                  <a:ext cx="1054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A6D9B2C-E2E4-4830-A97D-B8B3E702FDC1}"/>
                    </a:ext>
                  </a:extLst>
                </p14:cNvPr>
                <p14:cNvContentPartPr/>
                <p14:nvPr/>
              </p14:nvContentPartPr>
              <p14:xfrm>
                <a:off x="617162" y="1494043"/>
                <a:ext cx="212040" cy="252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A6D9B2C-E2E4-4830-A97D-B8B3E702FDC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9162" y="1476043"/>
                  <a:ext cx="2476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3B30E7E-77E5-4ACA-9C09-2AF3115D7802}"/>
                    </a:ext>
                  </a:extLst>
                </p14:cNvPr>
                <p14:cNvContentPartPr/>
                <p14:nvPr/>
              </p14:nvContentPartPr>
              <p14:xfrm>
                <a:off x="865562" y="1492963"/>
                <a:ext cx="181800" cy="300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3B30E7E-77E5-4ACA-9C09-2AF3115D780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7562" y="1474963"/>
                  <a:ext cx="2174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0B2F6A0-8382-45AA-8DFA-409E38ADE71D}"/>
                    </a:ext>
                  </a:extLst>
                </p14:cNvPr>
                <p14:cNvContentPartPr/>
                <p14:nvPr/>
              </p14:nvContentPartPr>
              <p14:xfrm>
                <a:off x="894362" y="1668283"/>
                <a:ext cx="200520" cy="24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0B2F6A0-8382-45AA-8DFA-409E38ADE71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6394" y="1650283"/>
                  <a:ext cx="236096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22E2F4A-F97F-4D0D-9BCF-D1DE4D6A51F2}"/>
                    </a:ext>
                  </a:extLst>
                </p14:cNvPr>
                <p14:cNvContentPartPr/>
                <p14:nvPr/>
              </p14:nvContentPartPr>
              <p14:xfrm>
                <a:off x="1178762" y="1588003"/>
                <a:ext cx="448920" cy="40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22E2F4A-F97F-4D0D-9BCF-D1DE4D6A51F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60762" y="1569842"/>
                  <a:ext cx="484560" cy="76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30205D3-B2AB-4A54-A375-24ED98E188DA}"/>
                    </a:ext>
                  </a:extLst>
                </p14:cNvPr>
                <p14:cNvContentPartPr/>
                <p14:nvPr/>
              </p14:nvContentPartPr>
              <p14:xfrm>
                <a:off x="1434722" y="1509883"/>
                <a:ext cx="195120" cy="183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30205D3-B2AB-4A54-A375-24ED98E188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416722" y="1491883"/>
                  <a:ext cx="230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8E119EF-4D74-49C8-A12E-4B5BCC0E54DD}"/>
                    </a:ext>
                  </a:extLst>
                </p14:cNvPr>
                <p14:cNvContentPartPr/>
                <p14:nvPr/>
              </p14:nvContentPartPr>
              <p14:xfrm>
                <a:off x="1867082" y="1420963"/>
                <a:ext cx="658080" cy="344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8E119EF-4D74-49C8-A12E-4B5BCC0E54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49082" y="1402944"/>
                  <a:ext cx="693720" cy="379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BD77EDD-B8FC-4889-A928-0ACA7D924B4E}"/>
                    </a:ext>
                  </a:extLst>
                </p14:cNvPr>
                <p14:cNvContentPartPr/>
                <p14:nvPr/>
              </p14:nvContentPartPr>
              <p14:xfrm>
                <a:off x="2538482" y="1625083"/>
                <a:ext cx="893880" cy="387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BD77EDD-B8FC-4889-A928-0ACA7D924B4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20475" y="1607083"/>
                  <a:ext cx="929534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2C906F0-3B07-4EA3-AE8A-F1D2BF70CF54}"/>
                    </a:ext>
                  </a:extLst>
                </p14:cNvPr>
                <p14:cNvContentPartPr/>
                <p14:nvPr/>
              </p14:nvContentPartPr>
              <p14:xfrm>
                <a:off x="2692202" y="1431043"/>
                <a:ext cx="99000" cy="170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2C906F0-3B07-4EA3-AE8A-F1D2BF70CF5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74202" y="1413005"/>
                  <a:ext cx="134640" cy="206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47C289F-0601-40DF-ADC5-723B80995B2D}"/>
                    </a:ext>
                  </a:extLst>
                </p14:cNvPr>
                <p14:cNvContentPartPr/>
                <p14:nvPr/>
              </p14:nvContentPartPr>
              <p14:xfrm>
                <a:off x="2803082" y="1456243"/>
                <a:ext cx="90720" cy="142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47C289F-0601-40DF-ADC5-723B80995B2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85082" y="1438288"/>
                  <a:ext cx="126360" cy="1781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9704D5A-4EDB-45FD-BCB5-7C9546D3E518}"/>
                    </a:ext>
                  </a:extLst>
                </p14:cNvPr>
                <p14:cNvContentPartPr/>
                <p14:nvPr/>
              </p14:nvContentPartPr>
              <p14:xfrm>
                <a:off x="3627122" y="1493683"/>
                <a:ext cx="233640" cy="281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9704D5A-4EDB-45FD-BCB5-7C9546D3E51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09122" y="1475683"/>
                  <a:ext cx="2692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E7E06FF-E521-4C63-A5A1-D82B263C05FC}"/>
                    </a:ext>
                  </a:extLst>
                </p14:cNvPr>
                <p14:cNvContentPartPr/>
                <p14:nvPr/>
              </p14:nvContentPartPr>
              <p14:xfrm>
                <a:off x="3696602" y="1593043"/>
                <a:ext cx="415440" cy="191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E7E06FF-E521-4C63-A5A1-D82B263C05F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78602" y="1575043"/>
                  <a:ext cx="451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F0604EB-A1C6-4A46-8D2C-C19392AF2957}"/>
                    </a:ext>
                  </a:extLst>
                </p14:cNvPr>
                <p14:cNvContentPartPr/>
                <p14:nvPr/>
              </p14:nvContentPartPr>
              <p14:xfrm>
                <a:off x="4122122" y="1480003"/>
                <a:ext cx="296640" cy="282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F0604EB-A1C6-4A46-8D2C-C19392AF295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04122" y="1462026"/>
                  <a:ext cx="332280" cy="317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0AA9B6D-D129-4DEE-9DD6-C5E87E196FDB}"/>
                    </a:ext>
                  </a:extLst>
                </p14:cNvPr>
                <p14:cNvContentPartPr/>
                <p14:nvPr/>
              </p14:nvContentPartPr>
              <p14:xfrm>
                <a:off x="4343162" y="1586563"/>
                <a:ext cx="222480" cy="96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0AA9B6D-D129-4DEE-9DD6-C5E87E196FD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25162" y="1568563"/>
                  <a:ext cx="25812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B89F10F-D855-490A-A173-938ACB994579}"/>
              </a:ext>
            </a:extLst>
          </p:cNvPr>
          <p:cNvGrpSpPr/>
          <p:nvPr/>
        </p:nvGrpSpPr>
        <p:grpSpPr>
          <a:xfrm>
            <a:off x="5512802" y="1512043"/>
            <a:ext cx="567360" cy="306720"/>
            <a:chOff x="5512802" y="1512043"/>
            <a:chExt cx="56736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6E73BF3-8D12-4E15-BA3D-A0702E5A6021}"/>
                    </a:ext>
                  </a:extLst>
                </p14:cNvPr>
                <p14:cNvContentPartPr/>
                <p14:nvPr/>
              </p14:nvContentPartPr>
              <p14:xfrm>
                <a:off x="5512802" y="1517443"/>
                <a:ext cx="105840" cy="281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6E73BF3-8D12-4E15-BA3D-A0702E5A602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94802" y="1499420"/>
                  <a:ext cx="141480" cy="316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D4D6103-39D6-4BCA-934A-78A05F737D5B}"/>
                    </a:ext>
                  </a:extLst>
                </p14:cNvPr>
                <p14:cNvContentPartPr/>
                <p14:nvPr/>
              </p14:nvContentPartPr>
              <p14:xfrm>
                <a:off x="5583722" y="1512043"/>
                <a:ext cx="230040" cy="271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D4D6103-39D6-4BCA-934A-78A05F737D5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65750" y="1494043"/>
                  <a:ext cx="265624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AC8393D-1A18-4346-B7E2-FE0CB7ACCE9A}"/>
                    </a:ext>
                  </a:extLst>
                </p14:cNvPr>
                <p14:cNvContentPartPr/>
                <p14:nvPr/>
              </p14:nvContentPartPr>
              <p14:xfrm>
                <a:off x="5868122" y="1526083"/>
                <a:ext cx="212040" cy="292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AC8393D-1A18-4346-B7E2-FE0CB7ACCE9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50122" y="1508083"/>
                  <a:ext cx="247680" cy="32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091C937-60A0-4D75-B55F-E458C5B30DE5}"/>
                  </a:ext>
                </a:extLst>
              </p14:cNvPr>
              <p14:cNvContentPartPr/>
              <p14:nvPr/>
            </p14:nvContentPartPr>
            <p14:xfrm>
              <a:off x="6339722" y="1657483"/>
              <a:ext cx="386280" cy="1821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091C937-60A0-4D75-B55F-E458C5B30DE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21722" y="1639519"/>
                <a:ext cx="421920" cy="21773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1C02C091-CF91-41E4-BC4B-4F2BA7647C88}"/>
              </a:ext>
            </a:extLst>
          </p:cNvPr>
          <p:cNvGrpSpPr/>
          <p:nvPr/>
        </p:nvGrpSpPr>
        <p:grpSpPr>
          <a:xfrm>
            <a:off x="7058282" y="1442563"/>
            <a:ext cx="3169080" cy="519840"/>
            <a:chOff x="7058282" y="1442563"/>
            <a:chExt cx="3169080" cy="51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65BDDD1-0E8A-4E1A-A64E-835636053B0F}"/>
                    </a:ext>
                  </a:extLst>
                </p14:cNvPr>
                <p14:cNvContentPartPr/>
                <p14:nvPr/>
              </p14:nvContentPartPr>
              <p14:xfrm>
                <a:off x="7058282" y="1524643"/>
                <a:ext cx="792000" cy="306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65BDDD1-0E8A-4E1A-A64E-835636053B0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40282" y="1506643"/>
                  <a:ext cx="8276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8139997-D49A-4153-B8F0-4BAED6EB66E5}"/>
                    </a:ext>
                  </a:extLst>
                </p14:cNvPr>
                <p14:cNvContentPartPr/>
                <p14:nvPr/>
              </p14:nvContentPartPr>
              <p14:xfrm>
                <a:off x="7892762" y="1610683"/>
                <a:ext cx="461520" cy="351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8139997-D49A-4153-B8F0-4BAED6EB66E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74762" y="1592665"/>
                  <a:ext cx="497160" cy="387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826814-E294-448F-8ECB-D05956FD925A}"/>
                    </a:ext>
                  </a:extLst>
                </p14:cNvPr>
                <p14:cNvContentPartPr/>
                <p14:nvPr/>
              </p14:nvContentPartPr>
              <p14:xfrm>
                <a:off x="8396762" y="1606003"/>
                <a:ext cx="554040" cy="252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826814-E294-448F-8ECB-D05956FD925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78762" y="1588003"/>
                  <a:ext cx="589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DCEB309-FA44-493F-9C3E-AC2648AAA18C}"/>
                    </a:ext>
                  </a:extLst>
                </p14:cNvPr>
                <p14:cNvContentPartPr/>
                <p14:nvPr/>
              </p14:nvContentPartPr>
              <p14:xfrm>
                <a:off x="8230802" y="1452643"/>
                <a:ext cx="79560" cy="99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DCEB309-FA44-493F-9C3E-AC2648AAA18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12802" y="1434643"/>
                  <a:ext cx="115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662AD34-3B75-4954-857F-FFAF2E4DBC8F}"/>
                    </a:ext>
                  </a:extLst>
                </p14:cNvPr>
                <p14:cNvContentPartPr/>
                <p14:nvPr/>
              </p14:nvContentPartPr>
              <p14:xfrm>
                <a:off x="8341682" y="1442563"/>
                <a:ext cx="46800" cy="124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662AD34-3B75-4954-857F-FFAF2E4DBC8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23682" y="1424563"/>
                  <a:ext cx="82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683DA6E-3BD8-432F-8474-9BBCF1164BFC}"/>
                    </a:ext>
                  </a:extLst>
                </p14:cNvPr>
                <p14:cNvContentPartPr/>
                <p14:nvPr/>
              </p14:nvContentPartPr>
              <p14:xfrm>
                <a:off x="9233402" y="1481803"/>
                <a:ext cx="75240" cy="288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683DA6E-3BD8-432F-8474-9BBCF1164BF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15402" y="1463803"/>
                  <a:ext cx="1108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874C31C-4949-42DA-A81A-C4D5C8179282}"/>
                    </a:ext>
                  </a:extLst>
                </p14:cNvPr>
                <p14:cNvContentPartPr/>
                <p14:nvPr/>
              </p14:nvContentPartPr>
              <p14:xfrm>
                <a:off x="9217202" y="1489363"/>
                <a:ext cx="294120" cy="320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874C31C-4949-42DA-A81A-C4D5C817928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199202" y="1471363"/>
                  <a:ext cx="3297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54BEF5E-3C72-43C4-8C21-B30633D23096}"/>
                    </a:ext>
                  </a:extLst>
                </p14:cNvPr>
                <p14:cNvContentPartPr/>
                <p14:nvPr/>
              </p14:nvContentPartPr>
              <p14:xfrm>
                <a:off x="9536522" y="1635523"/>
                <a:ext cx="201600" cy="157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54BEF5E-3C72-43C4-8C21-B30633D2309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18554" y="1617482"/>
                  <a:ext cx="237176" cy="193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5C9AD0A-488D-4804-998A-2CE798BCB395}"/>
                    </a:ext>
                  </a:extLst>
                </p14:cNvPr>
                <p14:cNvContentPartPr/>
                <p14:nvPr/>
              </p14:nvContentPartPr>
              <p14:xfrm>
                <a:off x="9834242" y="1600243"/>
                <a:ext cx="393120" cy="167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5C9AD0A-488D-4804-998A-2CE798BCB39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16242" y="1582243"/>
                  <a:ext cx="4287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3020338-8808-4E1C-B3FB-20D630888E36}"/>
              </a:ext>
            </a:extLst>
          </p:cNvPr>
          <p:cNvGrpSpPr/>
          <p:nvPr/>
        </p:nvGrpSpPr>
        <p:grpSpPr>
          <a:xfrm>
            <a:off x="7993922" y="2057803"/>
            <a:ext cx="3772440" cy="948240"/>
            <a:chOff x="7993922" y="2057803"/>
            <a:chExt cx="3772440" cy="94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BD85AD6-39FA-4B51-BF5C-6380A4755CCD}"/>
                    </a:ext>
                  </a:extLst>
                </p14:cNvPr>
                <p14:cNvContentPartPr/>
                <p14:nvPr/>
              </p14:nvContentPartPr>
              <p14:xfrm>
                <a:off x="7993922" y="2592763"/>
                <a:ext cx="137160" cy="413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BD85AD6-39FA-4B51-BF5C-6380A4755CC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975922" y="2574763"/>
                  <a:ext cx="1728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D5ED058-40B6-47F0-BDD7-8A06DB7CDE2B}"/>
                    </a:ext>
                  </a:extLst>
                </p14:cNvPr>
                <p14:cNvContentPartPr/>
                <p14:nvPr/>
              </p14:nvContentPartPr>
              <p14:xfrm>
                <a:off x="8131442" y="2702923"/>
                <a:ext cx="235080" cy="248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D5ED058-40B6-47F0-BDD7-8A06DB7CDE2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13442" y="2684923"/>
                  <a:ext cx="270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BA388A9-00EA-482B-8CD5-26147D33D7EC}"/>
                    </a:ext>
                  </a:extLst>
                </p14:cNvPr>
                <p14:cNvContentPartPr/>
                <p14:nvPr/>
              </p14:nvContentPartPr>
              <p14:xfrm>
                <a:off x="8364362" y="2781763"/>
                <a:ext cx="217080" cy="1965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BA388A9-00EA-482B-8CD5-26147D33D7E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46362" y="2763730"/>
                  <a:ext cx="252720" cy="232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1398A62-1A40-4A37-A9F8-169D29CBACCC}"/>
                    </a:ext>
                  </a:extLst>
                </p14:cNvPr>
                <p14:cNvContentPartPr/>
                <p14:nvPr/>
              </p14:nvContentPartPr>
              <p14:xfrm>
                <a:off x="8742002" y="2753683"/>
                <a:ext cx="207360" cy="34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1398A62-1A40-4A37-A9F8-169D29CBACC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23971" y="2735683"/>
                  <a:ext cx="243062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8EC2652-9D07-41AC-9330-4465ED8BFAD3}"/>
                    </a:ext>
                  </a:extLst>
                </p14:cNvPr>
                <p14:cNvContentPartPr/>
                <p14:nvPr/>
              </p14:nvContentPartPr>
              <p14:xfrm>
                <a:off x="8788442" y="2841883"/>
                <a:ext cx="237240" cy="504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8EC2652-9D07-41AC-9330-4465ED8BFAD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770415" y="2823883"/>
                  <a:ext cx="272934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859B16E-803C-48BE-A8D2-2F1F0FFBF71B}"/>
                    </a:ext>
                  </a:extLst>
                </p14:cNvPr>
                <p14:cNvContentPartPr/>
                <p14:nvPr/>
              </p14:nvContentPartPr>
              <p14:xfrm>
                <a:off x="9319802" y="2288563"/>
                <a:ext cx="335520" cy="4114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859B16E-803C-48BE-A8D2-2F1F0FFBF71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01802" y="2270563"/>
                  <a:ext cx="3711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19983E4-EC1D-4BC0-B0D9-52FFDDECE936}"/>
                    </a:ext>
                  </a:extLst>
                </p14:cNvPr>
                <p14:cNvContentPartPr/>
                <p14:nvPr/>
              </p14:nvContentPartPr>
              <p14:xfrm>
                <a:off x="9717242" y="2327443"/>
                <a:ext cx="105480" cy="3510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19983E4-EC1D-4BC0-B0D9-52FFDDECE93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99242" y="2309443"/>
                  <a:ext cx="1411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77D6176-BC2C-42A3-9DBE-BDB8A0800438}"/>
                    </a:ext>
                  </a:extLst>
                </p14:cNvPr>
                <p14:cNvContentPartPr/>
                <p14:nvPr/>
              </p14:nvContentPartPr>
              <p14:xfrm>
                <a:off x="9949082" y="2316643"/>
                <a:ext cx="35640" cy="344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77D6176-BC2C-42A3-9DBE-BDB8A080043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31082" y="2298643"/>
                  <a:ext cx="712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5B2D471-8906-4850-87E4-3F7CB0B148CF}"/>
                    </a:ext>
                  </a:extLst>
                </p14:cNvPr>
                <p14:cNvContentPartPr/>
                <p14:nvPr/>
              </p14:nvContentPartPr>
              <p14:xfrm>
                <a:off x="9851162" y="2536603"/>
                <a:ext cx="313200" cy="252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5B2D471-8906-4850-87E4-3F7CB0B148C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33162" y="2518603"/>
                  <a:ext cx="3488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5B94C28-D379-4158-BD1A-DEFB82BD1620}"/>
                    </a:ext>
                  </a:extLst>
                </p14:cNvPr>
                <p14:cNvContentPartPr/>
                <p14:nvPr/>
              </p14:nvContentPartPr>
              <p14:xfrm>
                <a:off x="10191722" y="2463523"/>
                <a:ext cx="260280" cy="180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5B94C28-D379-4158-BD1A-DEFB82BD162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73722" y="2445523"/>
                  <a:ext cx="295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C7C9765-1849-490C-B6FA-7965AE96E431}"/>
                    </a:ext>
                  </a:extLst>
                </p14:cNvPr>
                <p14:cNvContentPartPr/>
                <p14:nvPr/>
              </p14:nvContentPartPr>
              <p14:xfrm>
                <a:off x="10260122" y="2220523"/>
                <a:ext cx="177480" cy="36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C7C9765-1849-490C-B6FA-7965AE96E43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42085" y="2202345"/>
                  <a:ext cx="213192" cy="72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220C9D6-285F-4BB0-B5CD-6ADE55DC05F9}"/>
                    </a:ext>
                  </a:extLst>
                </p14:cNvPr>
                <p14:cNvContentPartPr/>
                <p14:nvPr/>
              </p14:nvContentPartPr>
              <p14:xfrm>
                <a:off x="10355882" y="2154643"/>
                <a:ext cx="64440" cy="256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220C9D6-285F-4BB0-B5CD-6ADE55DC05F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37882" y="2136668"/>
                  <a:ext cx="100080" cy="292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489A2CE-8707-4643-BB75-A4B5AE3E70C6}"/>
                    </a:ext>
                  </a:extLst>
                </p14:cNvPr>
                <p14:cNvContentPartPr/>
                <p14:nvPr/>
              </p14:nvContentPartPr>
              <p14:xfrm>
                <a:off x="10515002" y="2097403"/>
                <a:ext cx="251280" cy="556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489A2CE-8707-4643-BB75-A4B5AE3E70C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97002" y="2079403"/>
                  <a:ext cx="28692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AEA4D6F-DBD5-43F4-8E8A-DD4B209630E6}"/>
                    </a:ext>
                  </a:extLst>
                </p14:cNvPr>
                <p14:cNvContentPartPr/>
                <p14:nvPr/>
              </p14:nvContentPartPr>
              <p14:xfrm>
                <a:off x="10952762" y="2170843"/>
                <a:ext cx="264240" cy="476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AEA4D6F-DBD5-43F4-8E8A-DD4B209630E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934762" y="2152843"/>
                  <a:ext cx="2998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8856568-C65C-4C1D-86DB-00ECA88EA4BE}"/>
                    </a:ext>
                  </a:extLst>
                </p14:cNvPr>
                <p14:cNvContentPartPr/>
                <p14:nvPr/>
              </p14:nvContentPartPr>
              <p14:xfrm>
                <a:off x="11231762" y="2287123"/>
                <a:ext cx="200520" cy="334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8856568-C65C-4C1D-86DB-00ECA88EA4B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213762" y="2269104"/>
                  <a:ext cx="236160" cy="3697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D50E5F1-14DC-4003-B644-A0EF64605E9A}"/>
                    </a:ext>
                  </a:extLst>
                </p14:cNvPr>
                <p14:cNvContentPartPr/>
                <p14:nvPr/>
              </p14:nvContentPartPr>
              <p14:xfrm>
                <a:off x="11305922" y="2411683"/>
                <a:ext cx="178560" cy="1011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D50E5F1-14DC-4003-B644-A0EF64605E9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87922" y="2393747"/>
                  <a:ext cx="214200" cy="136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E4DD22E-0C96-47DA-A3B5-69018A7F56AB}"/>
                    </a:ext>
                  </a:extLst>
                </p14:cNvPr>
                <p14:cNvContentPartPr/>
                <p14:nvPr/>
              </p14:nvContentPartPr>
              <p14:xfrm>
                <a:off x="11442722" y="2218723"/>
                <a:ext cx="134640" cy="169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E4DD22E-0C96-47DA-A3B5-69018A7F56A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424722" y="2200723"/>
                  <a:ext cx="170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ED710E9-5467-4CA0-9B9B-733AA27DF02D}"/>
                    </a:ext>
                  </a:extLst>
                </p14:cNvPr>
                <p14:cNvContentPartPr/>
                <p14:nvPr/>
              </p14:nvContentPartPr>
              <p14:xfrm>
                <a:off x="11604722" y="2057803"/>
                <a:ext cx="161640" cy="5371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ED710E9-5467-4CA0-9B9B-733AA27DF02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586722" y="2039803"/>
                  <a:ext cx="19728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0279609-E9D3-4FBB-A855-C4667127F025}"/>
                    </a:ext>
                  </a:extLst>
                </p14:cNvPr>
                <p14:cNvContentPartPr/>
                <p14:nvPr/>
              </p14:nvContentPartPr>
              <p14:xfrm>
                <a:off x="9418082" y="2884003"/>
                <a:ext cx="2057760" cy="64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0279609-E9D3-4FBB-A855-C4667127F02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400082" y="2865902"/>
                  <a:ext cx="2093400" cy="10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29E095A-D332-4E11-BB16-39402F7ED196}"/>
              </a:ext>
            </a:extLst>
          </p:cNvPr>
          <p:cNvGrpSpPr/>
          <p:nvPr/>
        </p:nvGrpSpPr>
        <p:grpSpPr>
          <a:xfrm>
            <a:off x="9862322" y="3120163"/>
            <a:ext cx="1236600" cy="531720"/>
            <a:chOff x="9862322" y="3120163"/>
            <a:chExt cx="1236600" cy="53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2F46B4C-D53A-44DC-B495-2C3609C68E0E}"/>
                    </a:ext>
                  </a:extLst>
                </p14:cNvPr>
                <p14:cNvContentPartPr/>
                <p14:nvPr/>
              </p14:nvContentPartPr>
              <p14:xfrm>
                <a:off x="9862322" y="3120163"/>
                <a:ext cx="316080" cy="4518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2F46B4C-D53A-44DC-B495-2C3609C68E0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44322" y="3102163"/>
                  <a:ext cx="3517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E567D64-8A41-47B9-B914-12BCA432F92A}"/>
                    </a:ext>
                  </a:extLst>
                </p14:cNvPr>
                <p14:cNvContentPartPr/>
                <p14:nvPr/>
              </p14:nvContentPartPr>
              <p14:xfrm>
                <a:off x="10248602" y="3264163"/>
                <a:ext cx="37800" cy="2674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E567D64-8A41-47B9-B914-12BCA432F92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230602" y="3246163"/>
                  <a:ext cx="734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89D585E-CA58-48C1-9AC5-DA288A0F8463}"/>
                    </a:ext>
                  </a:extLst>
                </p14:cNvPr>
                <p14:cNvContentPartPr/>
                <p14:nvPr/>
              </p14:nvContentPartPr>
              <p14:xfrm>
                <a:off x="10282082" y="3242563"/>
                <a:ext cx="226080" cy="2923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89D585E-CA58-48C1-9AC5-DA288A0F846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264082" y="3224563"/>
                  <a:ext cx="2617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A0078B8-9864-4896-8B05-06DBDAC6A678}"/>
                    </a:ext>
                  </a:extLst>
                </p14:cNvPr>
                <p14:cNvContentPartPr/>
                <p14:nvPr/>
              </p14:nvContentPartPr>
              <p14:xfrm>
                <a:off x="10553162" y="3295123"/>
                <a:ext cx="154080" cy="2610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A0078B8-9864-4896-8B05-06DBDAC6A67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35204" y="3277123"/>
                  <a:ext cx="189637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785C3C8-0F7F-400D-BFB8-852CB08AE742}"/>
                    </a:ext>
                  </a:extLst>
                </p14:cNvPr>
                <p14:cNvContentPartPr/>
                <p14:nvPr/>
              </p14:nvContentPartPr>
              <p14:xfrm>
                <a:off x="10597082" y="3415723"/>
                <a:ext cx="237240" cy="37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785C3C8-0F7F-400D-BFB8-852CB08AE74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579082" y="3397723"/>
                  <a:ext cx="272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8853075-5F34-4830-9C19-9DB4AD58B5EC}"/>
                    </a:ext>
                  </a:extLst>
                </p14:cNvPr>
                <p14:cNvContentPartPr/>
                <p14:nvPr/>
              </p14:nvContentPartPr>
              <p14:xfrm>
                <a:off x="10773842" y="3172363"/>
                <a:ext cx="325080" cy="4795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8853075-5F34-4830-9C19-9DB4AD58B5E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755842" y="3154363"/>
                  <a:ext cx="360720" cy="51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3EA6B27-3D7A-487B-BEF3-5D9F0FC171CD}"/>
              </a:ext>
            </a:extLst>
          </p:cNvPr>
          <p:cNvGrpSpPr/>
          <p:nvPr/>
        </p:nvGrpSpPr>
        <p:grpSpPr>
          <a:xfrm>
            <a:off x="763682" y="4530643"/>
            <a:ext cx="486360" cy="438840"/>
            <a:chOff x="763682" y="4530643"/>
            <a:chExt cx="486360" cy="43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540DEF3-6BE8-4103-BFFF-6DD5570ACA1C}"/>
                    </a:ext>
                  </a:extLst>
                </p14:cNvPr>
                <p14:cNvContentPartPr/>
                <p14:nvPr/>
              </p14:nvContentPartPr>
              <p14:xfrm>
                <a:off x="763682" y="4591123"/>
                <a:ext cx="219240" cy="378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540DEF3-6BE8-4103-BFFF-6DD5570ACA1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5682" y="4573123"/>
                  <a:ext cx="2548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ED06035-8774-4C56-BE81-19885BB9D6E8}"/>
                    </a:ext>
                  </a:extLst>
                </p14:cNvPr>
                <p14:cNvContentPartPr/>
                <p14:nvPr/>
              </p14:nvContentPartPr>
              <p14:xfrm>
                <a:off x="769442" y="4752043"/>
                <a:ext cx="230400" cy="756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ED06035-8774-4C56-BE81-19885BB9D6E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1414" y="4734043"/>
                  <a:ext cx="266096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4FE7136-D704-4D15-947A-E69652C0019B}"/>
                    </a:ext>
                  </a:extLst>
                </p14:cNvPr>
                <p14:cNvContentPartPr/>
                <p14:nvPr/>
              </p14:nvContentPartPr>
              <p14:xfrm>
                <a:off x="1053842" y="4530643"/>
                <a:ext cx="196200" cy="37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4FE7136-D704-4D15-947A-E69652C0019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5842" y="4512643"/>
                  <a:ext cx="23184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A19ADDE-D325-437A-BB36-8E5A54F67591}"/>
              </a:ext>
            </a:extLst>
          </p:cNvPr>
          <p:cNvGrpSpPr/>
          <p:nvPr/>
        </p:nvGrpSpPr>
        <p:grpSpPr>
          <a:xfrm>
            <a:off x="1853762" y="4750243"/>
            <a:ext cx="279720" cy="240840"/>
            <a:chOff x="1853762" y="4750243"/>
            <a:chExt cx="27972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54686FE-190F-4700-BC28-895B396152BD}"/>
                    </a:ext>
                  </a:extLst>
                </p14:cNvPr>
                <p14:cNvContentPartPr/>
                <p14:nvPr/>
              </p14:nvContentPartPr>
              <p14:xfrm>
                <a:off x="1853762" y="4849603"/>
                <a:ext cx="279720" cy="27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54686FE-190F-4700-BC28-895B396152B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35762" y="4831366"/>
                  <a:ext cx="315360" cy="63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8497BEE-A90E-4FBF-83E2-2C1D8EA1F73B}"/>
                    </a:ext>
                  </a:extLst>
                </p14:cNvPr>
                <p14:cNvContentPartPr/>
                <p14:nvPr/>
              </p14:nvContentPartPr>
              <p14:xfrm>
                <a:off x="1975442" y="4750243"/>
                <a:ext cx="110520" cy="240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8497BEE-A90E-4FBF-83E2-2C1D8EA1F73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57442" y="4732243"/>
                  <a:ext cx="14616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81C21FB-7CC7-4945-AA6B-1EF48C8A4A53}"/>
              </a:ext>
            </a:extLst>
          </p:cNvPr>
          <p:cNvGrpSpPr/>
          <p:nvPr/>
        </p:nvGrpSpPr>
        <p:grpSpPr>
          <a:xfrm>
            <a:off x="2508602" y="4618483"/>
            <a:ext cx="858960" cy="418680"/>
            <a:chOff x="2508602" y="4618483"/>
            <a:chExt cx="85896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F6B2C00-32E3-401D-A753-9A5695ABB3C2}"/>
                    </a:ext>
                  </a:extLst>
                </p14:cNvPr>
                <p14:cNvContentPartPr/>
                <p14:nvPr/>
              </p14:nvContentPartPr>
              <p14:xfrm>
                <a:off x="2508602" y="4618483"/>
                <a:ext cx="128880" cy="384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F6B2C00-32E3-401D-A753-9A5695ABB3C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490552" y="4600483"/>
                  <a:ext cx="1646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8D2D2B2-F949-483B-9ADC-78E310CC1682}"/>
                    </a:ext>
                  </a:extLst>
                </p14:cNvPr>
                <p14:cNvContentPartPr/>
                <p14:nvPr/>
              </p14:nvContentPartPr>
              <p14:xfrm>
                <a:off x="2690762" y="4700563"/>
                <a:ext cx="194400" cy="320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8D2D2B2-F949-483B-9ADC-78E310CC168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672729" y="4682563"/>
                  <a:ext cx="230106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B273D8E-AD75-44A2-88F5-06261968AB7C}"/>
                    </a:ext>
                  </a:extLst>
                </p14:cNvPr>
                <p14:cNvContentPartPr/>
                <p14:nvPr/>
              </p14:nvContentPartPr>
              <p14:xfrm>
                <a:off x="2900642" y="4814683"/>
                <a:ext cx="466920" cy="2224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B273D8E-AD75-44A2-88F5-06261968AB7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882642" y="4796683"/>
                  <a:ext cx="502560" cy="25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46086B9A-E99B-4BD1-83CE-689E65FBD665}"/>
                  </a:ext>
                </a:extLst>
              </p14:cNvPr>
              <p14:cNvContentPartPr/>
              <p14:nvPr/>
            </p14:nvContentPartPr>
            <p14:xfrm>
              <a:off x="3725042" y="4656283"/>
              <a:ext cx="470520" cy="11088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46086B9A-E99B-4BD1-83CE-689E65FBD66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707056" y="4638283"/>
                <a:ext cx="506133" cy="14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922B215-AE11-4983-966B-090BC8F87A79}"/>
              </a:ext>
            </a:extLst>
          </p:cNvPr>
          <p:cNvGrpSpPr/>
          <p:nvPr/>
        </p:nvGrpSpPr>
        <p:grpSpPr>
          <a:xfrm>
            <a:off x="3770402" y="4939963"/>
            <a:ext cx="409680" cy="167760"/>
            <a:chOff x="3770402" y="4939963"/>
            <a:chExt cx="409680" cy="16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8DB10B5-A9F3-454C-993B-EC3FA80573F5}"/>
                    </a:ext>
                  </a:extLst>
                </p14:cNvPr>
                <p14:cNvContentPartPr/>
                <p14:nvPr/>
              </p14:nvContentPartPr>
              <p14:xfrm>
                <a:off x="3780482" y="4939963"/>
                <a:ext cx="399600" cy="47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8DB10B5-A9F3-454C-993B-EC3FA80573F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62482" y="4921963"/>
                  <a:ext cx="435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F23D16E-4E99-4479-8199-FBB4C35A63C8}"/>
                    </a:ext>
                  </a:extLst>
                </p14:cNvPr>
                <p14:cNvContentPartPr/>
                <p14:nvPr/>
              </p14:nvContentPartPr>
              <p14:xfrm>
                <a:off x="3770402" y="4964443"/>
                <a:ext cx="210600" cy="143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F23D16E-4E99-4479-8199-FBB4C35A63C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52371" y="4946488"/>
                  <a:ext cx="246301" cy="17883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88431F9-F812-4D84-9E36-7716C5923ACA}"/>
              </a:ext>
            </a:extLst>
          </p:cNvPr>
          <p:cNvGrpSpPr/>
          <p:nvPr/>
        </p:nvGrpSpPr>
        <p:grpSpPr>
          <a:xfrm>
            <a:off x="6748682" y="4674283"/>
            <a:ext cx="808920" cy="410040"/>
            <a:chOff x="6748682" y="4674283"/>
            <a:chExt cx="80892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B05B6ED-88CF-4204-84B0-7E72F26E92D6}"/>
                    </a:ext>
                  </a:extLst>
                </p14:cNvPr>
                <p14:cNvContentPartPr/>
                <p14:nvPr/>
              </p14:nvContentPartPr>
              <p14:xfrm>
                <a:off x="6748682" y="4674283"/>
                <a:ext cx="269280" cy="3603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B05B6ED-88CF-4204-84B0-7E72F26E92D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30682" y="4656283"/>
                  <a:ext cx="3049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8C9ADBA-F72D-4AEE-BF2B-8DA8A6A42C8C}"/>
                    </a:ext>
                  </a:extLst>
                </p14:cNvPr>
                <p14:cNvContentPartPr/>
                <p14:nvPr/>
              </p14:nvContentPartPr>
              <p14:xfrm>
                <a:off x="6855242" y="4709923"/>
                <a:ext cx="595080" cy="3744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8C9ADBA-F72D-4AEE-BF2B-8DA8A6A42C8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37242" y="4691940"/>
                  <a:ext cx="630720" cy="410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15E2D95-CE6E-4634-9B7B-6EF889A88939}"/>
                    </a:ext>
                  </a:extLst>
                </p14:cNvPr>
                <p14:cNvContentPartPr/>
                <p14:nvPr/>
              </p14:nvContentPartPr>
              <p14:xfrm>
                <a:off x="7265642" y="4845283"/>
                <a:ext cx="291960" cy="450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15E2D95-CE6E-4634-9B7B-6EF889A8893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47642" y="4827283"/>
                  <a:ext cx="3276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C2E7FD38-C6C9-4CC8-B3C4-65E9DAB7B5A9}"/>
              </a:ext>
            </a:extLst>
          </p:cNvPr>
          <p:cNvGrpSpPr/>
          <p:nvPr/>
        </p:nvGrpSpPr>
        <p:grpSpPr>
          <a:xfrm>
            <a:off x="457682" y="5398963"/>
            <a:ext cx="622080" cy="239040"/>
            <a:chOff x="457682" y="5398963"/>
            <a:chExt cx="622080" cy="2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C51C18A-B92A-4046-9173-6432425C707B}"/>
                    </a:ext>
                  </a:extLst>
                </p14:cNvPr>
                <p14:cNvContentPartPr/>
                <p14:nvPr/>
              </p14:nvContentPartPr>
              <p14:xfrm>
                <a:off x="457682" y="5407243"/>
                <a:ext cx="239760" cy="2275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C51C18A-B92A-4046-9173-6432425C707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39682" y="5389243"/>
                  <a:ext cx="2754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16EC4EA-418A-4621-9720-00D0E884D2FC}"/>
                    </a:ext>
                  </a:extLst>
                </p14:cNvPr>
                <p14:cNvContentPartPr/>
                <p14:nvPr/>
              </p14:nvContentPartPr>
              <p14:xfrm>
                <a:off x="490082" y="5505523"/>
                <a:ext cx="204480" cy="205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16EC4EA-418A-4621-9720-00D0E884D2F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2082" y="5487523"/>
                  <a:ext cx="240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B772DE1-F5FD-4172-8782-10F5E7210CB8}"/>
                    </a:ext>
                  </a:extLst>
                </p14:cNvPr>
                <p14:cNvContentPartPr/>
                <p14:nvPr/>
              </p14:nvContentPartPr>
              <p14:xfrm>
                <a:off x="805442" y="5398963"/>
                <a:ext cx="274320" cy="2390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B772DE1-F5FD-4172-8782-10F5E7210CB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7466" y="5380936"/>
                  <a:ext cx="309913" cy="2747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FAC3AB3-D71D-4E7A-A388-49FC6BB384EE}"/>
              </a:ext>
            </a:extLst>
          </p:cNvPr>
          <p:cNvGrpSpPr/>
          <p:nvPr/>
        </p:nvGrpSpPr>
        <p:grpSpPr>
          <a:xfrm>
            <a:off x="7109762" y="5410843"/>
            <a:ext cx="582120" cy="308160"/>
            <a:chOff x="7109762" y="5410843"/>
            <a:chExt cx="58212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220E8AA-03FF-43B2-B5E3-5387D94DBF86}"/>
                    </a:ext>
                  </a:extLst>
                </p14:cNvPr>
                <p14:cNvContentPartPr/>
                <p14:nvPr/>
              </p14:nvContentPartPr>
              <p14:xfrm>
                <a:off x="7109762" y="5410843"/>
                <a:ext cx="237960" cy="270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220E8AA-03FF-43B2-B5E3-5387D94DBF8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91762" y="5392843"/>
                  <a:ext cx="2736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0A405DD-11BD-40BE-8439-C39CC0751055}"/>
                    </a:ext>
                  </a:extLst>
                </p14:cNvPr>
                <p14:cNvContentPartPr/>
                <p14:nvPr/>
              </p14:nvContentPartPr>
              <p14:xfrm>
                <a:off x="7390202" y="5488603"/>
                <a:ext cx="212400" cy="2304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0A405DD-11BD-40BE-8439-C39CC075105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72202" y="5470603"/>
                  <a:ext cx="248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A0AE943-D0FA-41F2-9EA5-8331C6A42505}"/>
                    </a:ext>
                  </a:extLst>
                </p14:cNvPr>
                <p14:cNvContentPartPr/>
                <p14:nvPr/>
              </p14:nvContentPartPr>
              <p14:xfrm>
                <a:off x="7480202" y="5578243"/>
                <a:ext cx="211680" cy="334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A0AE943-D0FA-41F2-9EA5-8331C6A4250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62202" y="5560434"/>
                  <a:ext cx="247320" cy="6874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3543D9E-F9DD-4488-9EDF-3ED93B88C742}"/>
                  </a:ext>
                </a:extLst>
              </p14:cNvPr>
              <p14:cNvContentPartPr/>
              <p14:nvPr/>
            </p14:nvContentPartPr>
            <p14:xfrm>
              <a:off x="3494282" y="2627323"/>
              <a:ext cx="572760" cy="11736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3543D9E-F9DD-4488-9EDF-3ED93B88C742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476293" y="2609323"/>
                <a:ext cx="608378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CB0EAB7C-1562-4FEE-A191-20E6C7A180E6}"/>
                  </a:ext>
                </a:extLst>
              </p14:cNvPr>
              <p14:cNvContentPartPr/>
              <p14:nvPr/>
            </p14:nvContentPartPr>
            <p14:xfrm>
              <a:off x="3385922" y="2859163"/>
              <a:ext cx="549360" cy="7128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CB0EAB7C-1562-4FEE-A191-20E6C7A180E6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367922" y="2841253"/>
                <a:ext cx="585000" cy="106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120D555-9CEC-4A02-AED8-9FFB16290CE5}"/>
                  </a:ext>
                </a:extLst>
              </p14:cNvPr>
              <p14:cNvContentPartPr/>
              <p14:nvPr/>
            </p14:nvContentPartPr>
            <p14:xfrm>
              <a:off x="3380522" y="2922883"/>
              <a:ext cx="306360" cy="939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120D555-9CEC-4A02-AED8-9FFB16290CE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362522" y="2904883"/>
                <a:ext cx="3420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0306C1F-97A6-4B1F-98FB-4921B5555707}"/>
                  </a:ext>
                </a:extLst>
              </p14:cNvPr>
              <p14:cNvContentPartPr/>
              <p14:nvPr/>
            </p14:nvContentPartPr>
            <p14:xfrm>
              <a:off x="4479602" y="2580163"/>
              <a:ext cx="116280" cy="32400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0306C1F-97A6-4B1F-98FB-4921B5555707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461602" y="2562163"/>
                <a:ext cx="1519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96CCB9E-E0B2-470F-BA09-D2B77777636A}"/>
                  </a:ext>
                </a:extLst>
              </p14:cNvPr>
              <p14:cNvContentPartPr/>
              <p14:nvPr/>
            </p14:nvContentPartPr>
            <p14:xfrm>
              <a:off x="4706762" y="2592763"/>
              <a:ext cx="54000" cy="2962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96CCB9E-E0B2-470F-BA09-D2B77777636A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688762" y="2574741"/>
                <a:ext cx="89640" cy="331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0DF3F77-FF25-424B-93C2-758127FE30A5}"/>
                  </a:ext>
                </a:extLst>
              </p14:cNvPr>
              <p14:cNvContentPartPr/>
              <p14:nvPr/>
            </p14:nvContentPartPr>
            <p14:xfrm>
              <a:off x="4638002" y="2720923"/>
              <a:ext cx="380160" cy="22680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0DF3F77-FF25-424B-93C2-758127FE30A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620002" y="2702923"/>
                <a:ext cx="4158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DF57A41-0754-4CD5-AC9D-765705FDA284}"/>
                  </a:ext>
                </a:extLst>
              </p14:cNvPr>
              <p14:cNvContentPartPr/>
              <p14:nvPr/>
            </p14:nvContentPartPr>
            <p14:xfrm>
              <a:off x="5170442" y="2707243"/>
              <a:ext cx="246600" cy="1958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DF57A41-0754-4CD5-AC9D-765705FDA28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152442" y="2689243"/>
                <a:ext cx="2822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399A302E-0A65-4D3B-A790-06F2B1115F3D}"/>
                  </a:ext>
                </a:extLst>
              </p14:cNvPr>
              <p14:cNvContentPartPr/>
              <p14:nvPr/>
            </p14:nvContentPartPr>
            <p14:xfrm>
              <a:off x="5343962" y="2459923"/>
              <a:ext cx="161280" cy="457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399A302E-0A65-4D3B-A790-06F2B1115F3D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325962" y="2441923"/>
                <a:ext cx="1969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AEBE5A3-95E9-4DF9-B44B-64742E43FE56}"/>
                  </a:ext>
                </a:extLst>
              </p14:cNvPr>
              <p14:cNvContentPartPr/>
              <p14:nvPr/>
            </p14:nvContentPartPr>
            <p14:xfrm>
              <a:off x="5448722" y="2407003"/>
              <a:ext cx="50400" cy="26064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AEBE5A3-95E9-4DF9-B44B-64742E43FE56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430722" y="2389003"/>
                <a:ext cx="860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5FC80E8-7DA2-444F-9260-A5D2DFB77ED9}"/>
                  </a:ext>
                </a:extLst>
              </p14:cNvPr>
              <p14:cNvContentPartPr/>
              <p14:nvPr/>
            </p14:nvContentPartPr>
            <p14:xfrm>
              <a:off x="5979722" y="2745043"/>
              <a:ext cx="328320" cy="5580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5FC80E8-7DA2-444F-9260-A5D2DFB77ED9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961722" y="2726926"/>
                <a:ext cx="363960" cy="91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3A9D39C-FFE6-460B-9B4E-A71E70FB310D}"/>
                  </a:ext>
                </a:extLst>
              </p14:cNvPr>
              <p14:cNvContentPartPr/>
              <p14:nvPr/>
            </p14:nvContentPartPr>
            <p14:xfrm>
              <a:off x="6112202" y="2689963"/>
              <a:ext cx="92160" cy="21960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3A9D39C-FFE6-460B-9B4E-A71E70FB310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094202" y="2671933"/>
                <a:ext cx="127800" cy="255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37B0467-6123-4018-A1E2-0D8B13546ED3}"/>
                  </a:ext>
                </a:extLst>
              </p14:cNvPr>
              <p14:cNvContentPartPr/>
              <p14:nvPr/>
            </p14:nvContentPartPr>
            <p14:xfrm>
              <a:off x="6545642" y="2596723"/>
              <a:ext cx="270360" cy="3402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37B0467-6123-4018-A1E2-0D8B13546ED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527642" y="2578742"/>
                <a:ext cx="306000" cy="375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EED5769-A6BA-4C72-A7CF-286E3D7F56C4}"/>
                  </a:ext>
                </a:extLst>
              </p14:cNvPr>
              <p14:cNvContentPartPr/>
              <p14:nvPr/>
            </p14:nvContentPartPr>
            <p14:xfrm>
              <a:off x="6649682" y="2730643"/>
              <a:ext cx="230760" cy="439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EED5769-A6BA-4C72-A7CF-286E3D7F56C4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631654" y="2712643"/>
                <a:ext cx="266456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D2F4A05-C758-43FD-94C9-AF9657BA08EA}"/>
                  </a:ext>
                </a:extLst>
              </p14:cNvPr>
              <p14:cNvContentPartPr/>
              <p14:nvPr/>
            </p14:nvContentPartPr>
            <p14:xfrm>
              <a:off x="6884762" y="2465683"/>
              <a:ext cx="189360" cy="4644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D2F4A05-C758-43FD-94C9-AF9657BA08E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866762" y="2447683"/>
                <a:ext cx="225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70CB688-AB89-4B45-B792-85DAC417C4AA}"/>
                  </a:ext>
                </a:extLst>
              </p14:cNvPr>
              <p14:cNvContentPartPr/>
              <p14:nvPr/>
            </p14:nvContentPartPr>
            <p14:xfrm>
              <a:off x="4769402" y="3146443"/>
              <a:ext cx="220680" cy="1908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70CB688-AB89-4B45-B792-85DAC417C4A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751402" y="3128443"/>
                <a:ext cx="2563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34FDA029-BBFE-48A5-8F28-93FFD9236283}"/>
                  </a:ext>
                </a:extLst>
              </p14:cNvPr>
              <p14:cNvContentPartPr/>
              <p14:nvPr/>
            </p14:nvContentPartPr>
            <p14:xfrm>
              <a:off x="4797122" y="3227443"/>
              <a:ext cx="222120" cy="2664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34FDA029-BBFE-48A5-8F28-93FFD9236283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779122" y="3209443"/>
                <a:ext cx="2577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92C64D81-88F8-47EC-A6D2-CB4815512D06}"/>
                  </a:ext>
                </a:extLst>
              </p14:cNvPr>
              <p14:cNvContentPartPr/>
              <p14:nvPr/>
            </p14:nvContentPartPr>
            <p14:xfrm>
              <a:off x="4307522" y="2166523"/>
              <a:ext cx="1462320" cy="128592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92C64D81-88F8-47EC-A6D2-CB4815512D06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289522" y="2148523"/>
                <a:ext cx="1497960" cy="132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DBBF51D-AD6F-4541-8C90-7AFE28A606CB}"/>
              </a:ext>
            </a:extLst>
          </p:cNvPr>
          <p:cNvGrpSpPr/>
          <p:nvPr/>
        </p:nvGrpSpPr>
        <p:grpSpPr>
          <a:xfrm>
            <a:off x="4577162" y="4068763"/>
            <a:ext cx="1843200" cy="1779120"/>
            <a:chOff x="4577162" y="4068763"/>
            <a:chExt cx="1843200" cy="177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9BA27BB-AAD6-4FA3-A356-1B6B2028F019}"/>
                    </a:ext>
                  </a:extLst>
                </p14:cNvPr>
                <p14:cNvContentPartPr/>
                <p14:nvPr/>
              </p14:nvContentPartPr>
              <p14:xfrm>
                <a:off x="4864082" y="4507243"/>
                <a:ext cx="83520" cy="4017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9BA27BB-AAD6-4FA3-A356-1B6B2028F01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46082" y="4489243"/>
                  <a:ext cx="1191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61AF680-D8AE-49E3-8881-445102C29C77}"/>
                    </a:ext>
                  </a:extLst>
                </p14:cNvPr>
                <p14:cNvContentPartPr/>
                <p14:nvPr/>
              </p14:nvContentPartPr>
              <p14:xfrm>
                <a:off x="5042282" y="4573123"/>
                <a:ext cx="57240" cy="3639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61AF680-D8AE-49E3-8881-445102C29C7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24282" y="4555123"/>
                  <a:ext cx="928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3359462-6A83-49D0-9125-80678C8297B7}"/>
                    </a:ext>
                  </a:extLst>
                </p14:cNvPr>
                <p14:cNvContentPartPr/>
                <p14:nvPr/>
              </p14:nvContentPartPr>
              <p14:xfrm>
                <a:off x="5007362" y="4744843"/>
                <a:ext cx="477000" cy="2325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3359462-6A83-49D0-9125-80678C8297B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989362" y="4726843"/>
                  <a:ext cx="512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0778D93-7BCC-494B-AAB1-9B654F9F71FA}"/>
                    </a:ext>
                  </a:extLst>
                </p14:cNvPr>
                <p14:cNvContentPartPr/>
                <p14:nvPr/>
              </p14:nvContentPartPr>
              <p14:xfrm>
                <a:off x="5433962" y="4459723"/>
                <a:ext cx="225000" cy="676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0778D93-7BCC-494B-AAB1-9B654F9F71F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415962" y="4441723"/>
                  <a:ext cx="260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B4553D4-7379-456F-A610-5B4F7B66AE8B}"/>
                    </a:ext>
                  </a:extLst>
                </p14:cNvPr>
                <p14:cNvContentPartPr/>
                <p14:nvPr/>
              </p14:nvContentPartPr>
              <p14:xfrm>
                <a:off x="6120482" y="4808923"/>
                <a:ext cx="299880" cy="385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B4553D4-7379-456F-A610-5B4F7B66AE8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02460" y="4790923"/>
                  <a:ext cx="335563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F9F1C34-8A04-4871-8CE9-F9EC7AAD97D1}"/>
                    </a:ext>
                  </a:extLst>
                </p14:cNvPr>
                <p14:cNvContentPartPr/>
                <p14:nvPr/>
              </p14:nvContentPartPr>
              <p14:xfrm>
                <a:off x="6234242" y="4696963"/>
                <a:ext cx="143280" cy="2862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F9F1C34-8A04-4871-8CE9-F9EC7AAD97D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216242" y="4678963"/>
                  <a:ext cx="1789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D442312-CC74-4D9F-8EE1-794FA6A944D8}"/>
                    </a:ext>
                  </a:extLst>
                </p14:cNvPr>
                <p14:cNvContentPartPr/>
                <p14:nvPr/>
              </p14:nvContentPartPr>
              <p14:xfrm>
                <a:off x="4738442" y="5350003"/>
                <a:ext cx="515880" cy="399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D442312-CC74-4D9F-8EE1-794FA6A944D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20442" y="5332003"/>
                  <a:ext cx="551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47D0A44-6A30-4510-84B2-AB4B04470B4A}"/>
                    </a:ext>
                  </a:extLst>
                </p14:cNvPr>
                <p14:cNvContentPartPr/>
                <p14:nvPr/>
              </p14:nvContentPartPr>
              <p14:xfrm>
                <a:off x="4886042" y="5411203"/>
                <a:ext cx="407880" cy="360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47D0A44-6A30-4510-84B2-AB4B04470B4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868058" y="5393203"/>
                  <a:ext cx="443489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BFC0A74-5876-4A23-8ACF-03F6B66C8E3F}"/>
                    </a:ext>
                  </a:extLst>
                </p14:cNvPr>
                <p14:cNvContentPartPr/>
                <p14:nvPr/>
              </p14:nvContentPartPr>
              <p14:xfrm>
                <a:off x="5087282" y="5555563"/>
                <a:ext cx="109080" cy="261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BFC0A74-5876-4A23-8ACF-03F6B66C8E3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69222" y="5537588"/>
                  <a:ext cx="144838" cy="296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8835A10-28B5-418C-BDCB-B38868A2353C}"/>
                    </a:ext>
                  </a:extLst>
                </p14:cNvPr>
                <p14:cNvContentPartPr/>
                <p14:nvPr/>
              </p14:nvContentPartPr>
              <p14:xfrm>
                <a:off x="5212202" y="5612083"/>
                <a:ext cx="153720" cy="1692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8835A10-28B5-418C-BDCB-B38868A2353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194202" y="5594083"/>
                  <a:ext cx="189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5320871-4CD3-4E19-840F-6BF650B6D3A9}"/>
                    </a:ext>
                  </a:extLst>
                </p14:cNvPr>
                <p14:cNvContentPartPr/>
                <p14:nvPr/>
              </p14:nvContentPartPr>
              <p14:xfrm>
                <a:off x="5397242" y="5636923"/>
                <a:ext cx="195120" cy="210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5320871-4CD3-4E19-840F-6BF650B6D3A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379242" y="5618954"/>
                  <a:ext cx="230760" cy="246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3E5667D-4261-4F3A-B7B1-5FA6BF6B966E}"/>
                    </a:ext>
                  </a:extLst>
                </p14:cNvPr>
                <p14:cNvContentPartPr/>
                <p14:nvPr/>
              </p14:nvContentPartPr>
              <p14:xfrm>
                <a:off x="5440442" y="5723323"/>
                <a:ext cx="178200" cy="432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3E5667D-4261-4F3A-B7B1-5FA6BF6B966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422406" y="5705323"/>
                  <a:ext cx="213912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A3601FD-E65F-4F5E-B608-6AB76A8082AC}"/>
                    </a:ext>
                  </a:extLst>
                </p14:cNvPr>
                <p14:cNvContentPartPr/>
                <p14:nvPr/>
              </p14:nvContentPartPr>
              <p14:xfrm>
                <a:off x="5129042" y="5609923"/>
                <a:ext cx="514440" cy="2275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A3601FD-E65F-4F5E-B608-6AB76A8082A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111029" y="5591923"/>
                  <a:ext cx="550105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E0B120A-6F5C-43EA-B3DE-BF9A28AD310D}"/>
                    </a:ext>
                  </a:extLst>
                </p14:cNvPr>
                <p14:cNvContentPartPr/>
                <p14:nvPr/>
              </p14:nvContentPartPr>
              <p14:xfrm>
                <a:off x="4577162" y="4068763"/>
                <a:ext cx="1470600" cy="15375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E0B120A-6F5C-43EA-B3DE-BF9A28AD310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559162" y="4050763"/>
                  <a:ext cx="1506240" cy="157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7096DB1-A1D0-4FDB-BA2E-A19AD1786C6B}"/>
                  </a:ext>
                </a:extLst>
              </p14:cNvPr>
              <p14:cNvContentPartPr/>
              <p14:nvPr/>
            </p14:nvContentPartPr>
            <p14:xfrm>
              <a:off x="504122" y="2515723"/>
              <a:ext cx="43920" cy="3279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7096DB1-A1D0-4FDB-BA2E-A19AD1786C6B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86268" y="2497723"/>
                <a:ext cx="7927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8C27A07-FCC7-4B69-8343-BE90EFCCF816}"/>
                  </a:ext>
                </a:extLst>
              </p14:cNvPr>
              <p14:cNvContentPartPr/>
              <p14:nvPr/>
            </p14:nvContentPartPr>
            <p14:xfrm>
              <a:off x="667562" y="2562163"/>
              <a:ext cx="44280" cy="30060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8C27A07-FCC7-4B69-8343-BE90EFCCF816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49562" y="2544163"/>
                <a:ext cx="799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2EA8A19-742F-4D2A-A22F-A27719BD8F96}"/>
                  </a:ext>
                </a:extLst>
              </p14:cNvPr>
              <p14:cNvContentPartPr/>
              <p14:nvPr/>
            </p14:nvContentPartPr>
            <p14:xfrm>
              <a:off x="576122" y="2647483"/>
              <a:ext cx="317520" cy="576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2EA8A19-742F-4D2A-A22F-A27719BD8F9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58122" y="2629483"/>
                <a:ext cx="3531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D2D3146-4478-4A07-B938-8183BE402B7E}"/>
                  </a:ext>
                </a:extLst>
              </p14:cNvPr>
              <p14:cNvContentPartPr/>
              <p14:nvPr/>
            </p14:nvContentPartPr>
            <p14:xfrm>
              <a:off x="938282" y="2598163"/>
              <a:ext cx="189720" cy="2502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D2D3146-4478-4A07-B938-8183BE402B7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20282" y="2580163"/>
                <a:ext cx="2253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E505ED8-065C-4638-B4C7-E619747F0A0E}"/>
                  </a:ext>
                </a:extLst>
              </p14:cNvPr>
              <p14:cNvContentPartPr/>
              <p14:nvPr/>
            </p14:nvContentPartPr>
            <p14:xfrm>
              <a:off x="960602" y="2744323"/>
              <a:ext cx="271080" cy="439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E505ED8-065C-4638-B4C7-E619747F0A0E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942602" y="2726323"/>
                <a:ext cx="3067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8318478-D831-4A0A-93B5-F426B94CCDEC}"/>
                  </a:ext>
                </a:extLst>
              </p14:cNvPr>
              <p14:cNvContentPartPr/>
              <p14:nvPr/>
            </p14:nvContentPartPr>
            <p14:xfrm>
              <a:off x="485762" y="3098923"/>
              <a:ext cx="57240" cy="24876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8318478-D831-4A0A-93B5-F426B94CCDEC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67874" y="3080923"/>
                <a:ext cx="92657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5AA2F98E-F514-4B16-8E55-0E046C215CC6}"/>
                  </a:ext>
                </a:extLst>
              </p14:cNvPr>
              <p14:cNvContentPartPr/>
              <p14:nvPr/>
            </p14:nvContentPartPr>
            <p14:xfrm>
              <a:off x="505202" y="3079843"/>
              <a:ext cx="197280" cy="27216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5AA2F98E-F514-4B16-8E55-0E046C215CC6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87202" y="3061843"/>
                <a:ext cx="232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166CBB24-209B-4C7F-868E-969D2304BFB1}"/>
                  </a:ext>
                </a:extLst>
              </p14:cNvPr>
              <p14:cNvContentPartPr/>
              <p14:nvPr/>
            </p14:nvContentPartPr>
            <p14:xfrm>
              <a:off x="522482" y="3214123"/>
              <a:ext cx="203040" cy="5760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166CBB24-209B-4C7F-868E-969D2304BFB1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04482" y="3196123"/>
                <a:ext cx="2386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7821C14-E8B0-4278-B118-0D7C16B668EA}"/>
                  </a:ext>
                </a:extLst>
              </p14:cNvPr>
              <p14:cNvContentPartPr/>
              <p14:nvPr/>
            </p14:nvContentPartPr>
            <p14:xfrm>
              <a:off x="153122" y="3149323"/>
              <a:ext cx="145080" cy="23868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7821C14-E8B0-4278-B118-0D7C16B668EA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35122" y="3131296"/>
                <a:ext cx="180720" cy="274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5198F3C2-8552-4E1F-9192-07600D091A65}"/>
                  </a:ext>
                </a:extLst>
              </p14:cNvPr>
              <p14:cNvContentPartPr/>
              <p14:nvPr/>
            </p14:nvContentPartPr>
            <p14:xfrm>
              <a:off x="446522" y="3417883"/>
              <a:ext cx="57600" cy="684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5198F3C2-8552-4E1F-9192-07600D091A65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428522" y="3400783"/>
                <a:ext cx="93240" cy="40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5BC2723D-6BCF-48FF-886B-EBD287228F83}"/>
                  </a:ext>
                </a:extLst>
              </p14:cNvPr>
              <p14:cNvContentPartPr/>
              <p14:nvPr/>
            </p14:nvContentPartPr>
            <p14:xfrm>
              <a:off x="424562" y="2901283"/>
              <a:ext cx="859320" cy="14760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5BC2723D-6BCF-48FF-886B-EBD287228F83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406562" y="2883327"/>
                <a:ext cx="894960" cy="183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F56C6086-D632-4EFC-99DA-AA689E2AE16E}"/>
                  </a:ext>
                </a:extLst>
              </p14:cNvPr>
              <p14:cNvContentPartPr/>
              <p14:nvPr/>
            </p14:nvContentPartPr>
            <p14:xfrm>
              <a:off x="361202" y="3339403"/>
              <a:ext cx="28440" cy="2196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F56C6086-D632-4EFC-99DA-AA689E2AE16E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43202" y="3321403"/>
                <a:ext cx="640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54A29FAC-E8F4-4777-AB28-1C7891F7B0C9}"/>
                  </a:ext>
                </a:extLst>
              </p14:cNvPr>
              <p14:cNvContentPartPr/>
              <p14:nvPr/>
            </p14:nvContentPartPr>
            <p14:xfrm>
              <a:off x="1066442" y="3229243"/>
              <a:ext cx="19800" cy="1944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54A29FAC-E8F4-4777-AB28-1C7891F7B0C9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48442" y="3211243"/>
                <a:ext cx="5544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5EBCB46E-7C56-456D-9592-BDE4A2BC4E29}"/>
              </a:ext>
            </a:extLst>
          </p:cNvPr>
          <p:cNvGrpSpPr/>
          <p:nvPr/>
        </p:nvGrpSpPr>
        <p:grpSpPr>
          <a:xfrm>
            <a:off x="6744362" y="3152563"/>
            <a:ext cx="643680" cy="372240"/>
            <a:chOff x="6744362" y="3152563"/>
            <a:chExt cx="64368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BE74305-70DF-41DC-8E09-E1D60CEF4EA6}"/>
                    </a:ext>
                  </a:extLst>
                </p14:cNvPr>
                <p14:cNvContentPartPr/>
                <p14:nvPr/>
              </p14:nvContentPartPr>
              <p14:xfrm>
                <a:off x="6744362" y="3154363"/>
                <a:ext cx="101520" cy="2804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BE74305-70DF-41DC-8E09-E1D60CEF4EA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726362" y="3136363"/>
                  <a:ext cx="1371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BD5B93B-39C7-4BF4-91F7-7F2BCB0003AF}"/>
                    </a:ext>
                  </a:extLst>
                </p14:cNvPr>
                <p14:cNvContentPartPr/>
                <p14:nvPr/>
              </p14:nvContentPartPr>
              <p14:xfrm>
                <a:off x="6804842" y="3261283"/>
                <a:ext cx="174240" cy="1494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BD5B93B-39C7-4BF4-91F7-7F2BCB0003A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786879" y="3243283"/>
                  <a:ext cx="209807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309C11B-8FD2-4BC2-8050-1C964CD949CA}"/>
                    </a:ext>
                  </a:extLst>
                </p14:cNvPr>
                <p14:cNvContentPartPr/>
                <p14:nvPr/>
              </p14:nvContentPartPr>
              <p14:xfrm>
                <a:off x="7022642" y="3253003"/>
                <a:ext cx="226080" cy="1900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309C11B-8FD2-4BC2-8050-1C964CD949C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04613" y="3235003"/>
                  <a:ext cx="261777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0DD97C2-8E7C-448D-B70D-870DF829F2A2}"/>
                    </a:ext>
                  </a:extLst>
                </p14:cNvPr>
                <p14:cNvContentPartPr/>
                <p14:nvPr/>
              </p14:nvContentPartPr>
              <p14:xfrm>
                <a:off x="7192922" y="3152563"/>
                <a:ext cx="195120" cy="3164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0DD97C2-8E7C-448D-B70D-870DF829F2A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174922" y="3134583"/>
                  <a:ext cx="230760" cy="35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9C2CBBD-9188-435E-A8FD-AE9065C8570C}"/>
                    </a:ext>
                  </a:extLst>
                </p14:cNvPr>
                <p14:cNvContentPartPr/>
                <p14:nvPr/>
              </p14:nvContentPartPr>
              <p14:xfrm>
                <a:off x="6776402" y="3498883"/>
                <a:ext cx="18720" cy="259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9C2CBBD-9188-435E-A8FD-AE9065C8570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58402" y="3480883"/>
                  <a:ext cx="5436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E18EBDE-DD55-43A5-91E3-28784E8D67F9}"/>
              </a:ext>
            </a:extLst>
          </p:cNvPr>
          <p:cNvGrpSpPr/>
          <p:nvPr/>
        </p:nvGrpSpPr>
        <p:grpSpPr>
          <a:xfrm>
            <a:off x="8002562" y="4688683"/>
            <a:ext cx="2532600" cy="442800"/>
            <a:chOff x="8002562" y="4688683"/>
            <a:chExt cx="253260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10F0853-51FE-4CC5-9082-E691AE232CA0}"/>
                    </a:ext>
                  </a:extLst>
                </p14:cNvPr>
                <p14:cNvContentPartPr/>
                <p14:nvPr/>
              </p14:nvContentPartPr>
              <p14:xfrm>
                <a:off x="8002562" y="4688683"/>
                <a:ext cx="57600" cy="2685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10F0853-51FE-4CC5-9082-E691AE232CA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984562" y="4670683"/>
                  <a:ext cx="932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1A5E367-2088-4794-9749-D342B2A22714}"/>
                    </a:ext>
                  </a:extLst>
                </p14:cNvPr>
                <p14:cNvContentPartPr/>
                <p14:nvPr/>
              </p14:nvContentPartPr>
              <p14:xfrm>
                <a:off x="8031002" y="4718203"/>
                <a:ext cx="158760" cy="2401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1A5E367-2088-4794-9749-D342B2A2271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013002" y="4700203"/>
                  <a:ext cx="194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E59F430-D7E1-475C-AD08-B1AA973D3BC3}"/>
                    </a:ext>
                  </a:extLst>
                </p14:cNvPr>
                <p14:cNvContentPartPr/>
                <p14:nvPr/>
              </p14:nvContentPartPr>
              <p14:xfrm>
                <a:off x="8199122" y="4888483"/>
                <a:ext cx="111600" cy="2430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E59F430-D7E1-475C-AD08-B1AA973D3BC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181122" y="4870456"/>
                  <a:ext cx="147240" cy="278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E955698-7B81-46F7-8240-510644F6B475}"/>
                    </a:ext>
                  </a:extLst>
                </p14:cNvPr>
                <p14:cNvContentPartPr/>
                <p14:nvPr/>
              </p14:nvContentPartPr>
              <p14:xfrm>
                <a:off x="8429882" y="4921603"/>
                <a:ext cx="152640" cy="187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E955698-7B81-46F7-8240-510644F6B47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11882" y="4903943"/>
                  <a:ext cx="188280" cy="53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82A59D4-31B6-418A-A2D6-7E89A383FD7A}"/>
                    </a:ext>
                  </a:extLst>
                </p14:cNvPr>
                <p14:cNvContentPartPr/>
                <p14:nvPr/>
              </p14:nvContentPartPr>
              <p14:xfrm>
                <a:off x="8464802" y="4982803"/>
                <a:ext cx="145800" cy="450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82A59D4-31B6-418A-A2D6-7E89A383FD7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446846" y="4964803"/>
                  <a:ext cx="181352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B74B094-CB5D-4F81-BDD7-AE77048BCFE8}"/>
                    </a:ext>
                  </a:extLst>
                </p14:cNvPr>
                <p14:cNvContentPartPr/>
                <p14:nvPr/>
              </p14:nvContentPartPr>
              <p14:xfrm>
                <a:off x="8771522" y="4873003"/>
                <a:ext cx="23040" cy="64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B74B094-CB5D-4F81-BDD7-AE77048BCFE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753522" y="4855003"/>
                  <a:ext cx="58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5D464C9-FBED-4BE7-A3B9-348FFBC66ADC}"/>
                    </a:ext>
                  </a:extLst>
                </p14:cNvPr>
                <p14:cNvContentPartPr/>
                <p14:nvPr/>
              </p14:nvContentPartPr>
              <p14:xfrm>
                <a:off x="8766482" y="4885963"/>
                <a:ext cx="1768680" cy="558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5D464C9-FBED-4BE7-A3B9-348FFBC66AD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748478" y="4867963"/>
                  <a:ext cx="1804327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2B6DEBC9-1C1C-4AEF-B09C-2992F3DCA46B}"/>
              </a:ext>
            </a:extLst>
          </p:cNvPr>
          <p:cNvGrpSpPr/>
          <p:nvPr/>
        </p:nvGrpSpPr>
        <p:grpSpPr>
          <a:xfrm>
            <a:off x="8899682" y="4211323"/>
            <a:ext cx="2489040" cy="488520"/>
            <a:chOff x="8899682" y="4211323"/>
            <a:chExt cx="248904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CBAC0E6-9432-4BCB-88BC-C8D27536E91C}"/>
                    </a:ext>
                  </a:extLst>
                </p14:cNvPr>
                <p14:cNvContentPartPr/>
                <p14:nvPr/>
              </p14:nvContentPartPr>
              <p14:xfrm>
                <a:off x="8899682" y="4239763"/>
                <a:ext cx="223560" cy="4244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CBAC0E6-9432-4BCB-88BC-C8D27536E91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881653" y="4221763"/>
                  <a:ext cx="259257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38F846E-1016-4280-BAFA-D977B50356CF}"/>
                    </a:ext>
                  </a:extLst>
                </p14:cNvPr>
                <p14:cNvContentPartPr/>
                <p14:nvPr/>
              </p14:nvContentPartPr>
              <p14:xfrm>
                <a:off x="9214322" y="4410043"/>
                <a:ext cx="55440" cy="2404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38F846E-1016-4280-BAFA-D977B50356C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96204" y="4392043"/>
                  <a:ext cx="91313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FD61D58-F294-4691-A28F-F33FBE4ED0B5}"/>
                    </a:ext>
                  </a:extLst>
                </p14:cNvPr>
                <p14:cNvContentPartPr/>
                <p14:nvPr/>
              </p14:nvContentPartPr>
              <p14:xfrm>
                <a:off x="9368042" y="4408603"/>
                <a:ext cx="25920" cy="2300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FD61D58-F294-4691-A28F-F33FBE4ED0B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349788" y="4390575"/>
                  <a:ext cx="62062" cy="265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5E35BF5-0753-4036-8559-9FA478DF7191}"/>
                    </a:ext>
                  </a:extLst>
                </p14:cNvPr>
                <p14:cNvContentPartPr/>
                <p14:nvPr/>
              </p14:nvContentPartPr>
              <p14:xfrm>
                <a:off x="9302162" y="4435603"/>
                <a:ext cx="328680" cy="1850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5E35BF5-0753-4036-8559-9FA478DF719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284162" y="4417603"/>
                  <a:ext cx="364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FC13867-131A-4EE1-BB4E-FEADF291091E}"/>
                    </a:ext>
                  </a:extLst>
                </p14:cNvPr>
                <p14:cNvContentPartPr/>
                <p14:nvPr/>
              </p14:nvContentPartPr>
              <p14:xfrm>
                <a:off x="9541562" y="4284403"/>
                <a:ext cx="149400" cy="486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FC13867-131A-4EE1-BB4E-FEADF291091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523562" y="4266403"/>
                  <a:ext cx="185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C21EB2C-C34E-4F00-AF5F-590419339F01}"/>
                    </a:ext>
                  </a:extLst>
                </p14:cNvPr>
                <p14:cNvContentPartPr/>
                <p14:nvPr/>
              </p14:nvContentPartPr>
              <p14:xfrm>
                <a:off x="9750002" y="4211323"/>
                <a:ext cx="159840" cy="4017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C21EB2C-C34E-4F00-AF5F-590419339F0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732002" y="4193323"/>
                  <a:ext cx="1954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FEE298F-9A30-4E3C-A4E7-6C0AACC5F89F}"/>
                    </a:ext>
                  </a:extLst>
                </p14:cNvPr>
                <p14:cNvContentPartPr/>
                <p14:nvPr/>
              </p14:nvContentPartPr>
              <p14:xfrm>
                <a:off x="10205042" y="4365403"/>
                <a:ext cx="196920" cy="3344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FEE298F-9A30-4E3C-A4E7-6C0AACC5F89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187042" y="4347403"/>
                  <a:ext cx="2325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E9E3A8E-8482-4C11-AC0B-F238B2E467C8}"/>
                    </a:ext>
                  </a:extLst>
                </p14:cNvPr>
                <p14:cNvContentPartPr/>
                <p14:nvPr/>
              </p14:nvContentPartPr>
              <p14:xfrm>
                <a:off x="10502762" y="4457203"/>
                <a:ext cx="76320" cy="2206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E9E3A8E-8482-4C11-AC0B-F238B2E467C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484677" y="4439203"/>
                  <a:ext cx="112129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092369C-36A9-4DA6-B250-5A9993602E9A}"/>
                    </a:ext>
                  </a:extLst>
                </p14:cNvPr>
                <p14:cNvContentPartPr/>
                <p14:nvPr/>
              </p14:nvContentPartPr>
              <p14:xfrm>
                <a:off x="10553162" y="4392043"/>
                <a:ext cx="165240" cy="2718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092369C-36A9-4DA6-B250-5A9993602E9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535162" y="4374043"/>
                  <a:ext cx="2008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3EB8B07-32E7-41B6-BECA-51C1E35F2667}"/>
                    </a:ext>
                  </a:extLst>
                </p14:cNvPr>
                <p14:cNvContentPartPr/>
                <p14:nvPr/>
              </p14:nvContentPartPr>
              <p14:xfrm>
                <a:off x="10800842" y="4389523"/>
                <a:ext cx="215280" cy="3006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3EB8B07-32E7-41B6-BECA-51C1E35F266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782842" y="4371545"/>
                  <a:ext cx="250920" cy="336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DB2F774-59D6-4456-AFBD-E0170B8D5C6C}"/>
                    </a:ext>
                  </a:extLst>
                </p14:cNvPr>
                <p14:cNvContentPartPr/>
                <p14:nvPr/>
              </p14:nvContentPartPr>
              <p14:xfrm>
                <a:off x="10858082" y="4549363"/>
                <a:ext cx="209160" cy="392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DB2F774-59D6-4456-AFBD-E0170B8D5C6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840082" y="4531363"/>
                  <a:ext cx="244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74E262B-C491-4D36-BD05-0B9679148E8C}"/>
                    </a:ext>
                  </a:extLst>
                </p14:cNvPr>
                <p14:cNvContentPartPr/>
                <p14:nvPr/>
              </p14:nvContentPartPr>
              <p14:xfrm>
                <a:off x="11008202" y="4291243"/>
                <a:ext cx="380520" cy="4078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74E262B-C491-4D36-BD05-0B9679148E8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990202" y="4273259"/>
                  <a:ext cx="416160" cy="44348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E8BD8C58-B11C-43C6-815E-4F950DAED311}"/>
                  </a:ext>
                </a:extLst>
              </p14:cNvPr>
              <p14:cNvContentPartPr/>
              <p14:nvPr/>
            </p14:nvContentPartPr>
            <p14:xfrm>
              <a:off x="10449122" y="4844923"/>
              <a:ext cx="1032480" cy="3204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E8BD8C58-B11C-43C6-815E-4F950DAED311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431116" y="4826923"/>
                <a:ext cx="1068132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784A07A9-8FA9-423F-9BB5-36A528854A69}"/>
              </a:ext>
            </a:extLst>
          </p:cNvPr>
          <p:cNvGrpSpPr/>
          <p:nvPr/>
        </p:nvGrpSpPr>
        <p:grpSpPr>
          <a:xfrm>
            <a:off x="9681242" y="5092963"/>
            <a:ext cx="1202400" cy="473760"/>
            <a:chOff x="9681242" y="5092963"/>
            <a:chExt cx="1202400" cy="47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7B4CEA3-88F5-4D7C-85CE-C1D52575AB8A}"/>
                    </a:ext>
                  </a:extLst>
                </p14:cNvPr>
                <p14:cNvContentPartPr/>
                <p14:nvPr/>
              </p14:nvContentPartPr>
              <p14:xfrm>
                <a:off x="9681242" y="5092963"/>
                <a:ext cx="324000" cy="4078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7B4CEA3-88F5-4D7C-85CE-C1D52575AB8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663242" y="5074963"/>
                  <a:ext cx="3596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E0A5167-B4D3-4C30-9663-761084FC2A28}"/>
                    </a:ext>
                  </a:extLst>
                </p14:cNvPr>
                <p14:cNvContentPartPr/>
                <p14:nvPr/>
              </p14:nvContentPartPr>
              <p14:xfrm>
                <a:off x="10140242" y="5278723"/>
                <a:ext cx="204480" cy="2880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E0A5167-B4D3-4C30-9663-761084FC2A2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122210" y="5260723"/>
                  <a:ext cx="240183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FEDEF46-4D9E-42CB-8327-D94217C4B814}"/>
                    </a:ext>
                  </a:extLst>
                </p14:cNvPr>
                <p14:cNvContentPartPr/>
                <p14:nvPr/>
              </p14:nvContentPartPr>
              <p14:xfrm>
                <a:off x="10256522" y="5413003"/>
                <a:ext cx="153000" cy="432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FEDEF46-4D9E-42CB-8327-D94217C4B81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238522" y="5395003"/>
                  <a:ext cx="188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33757F9-A43E-4C07-B32A-E817C0052E6D}"/>
                    </a:ext>
                  </a:extLst>
                </p14:cNvPr>
                <p14:cNvContentPartPr/>
                <p14:nvPr/>
              </p14:nvContentPartPr>
              <p14:xfrm>
                <a:off x="10524002" y="5239843"/>
                <a:ext cx="130680" cy="558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33757F9-A43E-4C07-B32A-E817C0052E6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505952" y="5221843"/>
                  <a:ext cx="166418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0D8B088-8EF4-4087-AC72-E7F478E440E0}"/>
                    </a:ext>
                  </a:extLst>
                </p14:cNvPr>
                <p14:cNvContentPartPr/>
                <p14:nvPr/>
              </p14:nvContentPartPr>
              <p14:xfrm>
                <a:off x="10337162" y="5137243"/>
                <a:ext cx="546480" cy="3963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0D8B088-8EF4-4087-AC72-E7F478E440E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319162" y="5119243"/>
                  <a:ext cx="582120" cy="43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F7003903-EEBD-451B-85EE-E4973870299F}"/>
                  </a:ext>
                </a:extLst>
              </p14:cNvPr>
              <p14:cNvContentPartPr/>
              <p14:nvPr/>
            </p14:nvContentPartPr>
            <p14:xfrm>
              <a:off x="2942042" y="5273323"/>
              <a:ext cx="558720" cy="46872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F7003903-EEBD-451B-85EE-E4973870299F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2924042" y="5255323"/>
                <a:ext cx="594360" cy="50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26D05E5-EAC6-493E-BB68-101E67BC7914}"/>
              </a:ext>
            </a:extLst>
          </p:cNvPr>
          <p:cNvGrpSpPr/>
          <p:nvPr/>
        </p:nvGrpSpPr>
        <p:grpSpPr>
          <a:xfrm>
            <a:off x="1536242" y="2604643"/>
            <a:ext cx="1507680" cy="1119240"/>
            <a:chOff x="1536242" y="2604643"/>
            <a:chExt cx="1507680" cy="11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CD15A1D-CFF7-4973-9D4C-92FDB24BB827}"/>
                    </a:ext>
                  </a:extLst>
                </p14:cNvPr>
                <p14:cNvContentPartPr/>
                <p14:nvPr/>
              </p14:nvContentPartPr>
              <p14:xfrm>
                <a:off x="1536242" y="2690323"/>
                <a:ext cx="278280" cy="233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CD15A1D-CFF7-4973-9D4C-92FDB24BB82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518242" y="2672323"/>
                  <a:ext cx="313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C9D424F-C204-43E1-A913-69AF79C5E452}"/>
                    </a:ext>
                  </a:extLst>
                </p14:cNvPr>
                <p14:cNvContentPartPr/>
                <p14:nvPr/>
              </p14:nvContentPartPr>
              <p14:xfrm>
                <a:off x="1997762" y="2604643"/>
                <a:ext cx="105480" cy="341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C9D424F-C204-43E1-A913-69AF79C5E45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979762" y="2586662"/>
                  <a:ext cx="141120" cy="377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E4AB0ED-45AA-4F89-9648-54B4BADBB787}"/>
                    </a:ext>
                  </a:extLst>
                </p14:cNvPr>
                <p14:cNvContentPartPr/>
                <p14:nvPr/>
              </p14:nvContentPartPr>
              <p14:xfrm>
                <a:off x="2199002" y="2656123"/>
                <a:ext cx="61200" cy="282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E4AB0ED-45AA-4F89-9648-54B4BADBB78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181107" y="2638123"/>
                  <a:ext cx="96632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B8B85AB-70B6-4277-8628-570526A0E8CA}"/>
                    </a:ext>
                  </a:extLst>
                </p14:cNvPr>
                <p14:cNvContentPartPr/>
                <p14:nvPr/>
              </p14:nvContentPartPr>
              <p14:xfrm>
                <a:off x="2154002" y="2832883"/>
                <a:ext cx="162720" cy="36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B8B85AB-70B6-4277-8628-570526A0E8C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136002" y="2814883"/>
                  <a:ext cx="198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05C727C-C2C3-4256-AD57-70311B899E5C}"/>
                    </a:ext>
                  </a:extLst>
                </p14:cNvPr>
                <p14:cNvContentPartPr/>
                <p14:nvPr/>
              </p14:nvContentPartPr>
              <p14:xfrm>
                <a:off x="2407802" y="2736043"/>
                <a:ext cx="539640" cy="214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05C727C-C2C3-4256-AD57-70311B899E5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389802" y="2718013"/>
                  <a:ext cx="575280" cy="249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B636227-35D3-40CA-997E-708C724DAF1D}"/>
                    </a:ext>
                  </a:extLst>
                </p14:cNvPr>
                <p14:cNvContentPartPr/>
                <p14:nvPr/>
              </p14:nvContentPartPr>
              <p14:xfrm>
                <a:off x="2328242" y="3076243"/>
                <a:ext cx="531360" cy="4536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B636227-35D3-40CA-997E-708C724DAF1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310230" y="3058243"/>
                  <a:ext cx="567024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E206FC9-7062-4196-9D1D-3F1275D686FB}"/>
                    </a:ext>
                  </a:extLst>
                </p14:cNvPr>
                <p14:cNvContentPartPr/>
                <p14:nvPr/>
              </p14:nvContentPartPr>
              <p14:xfrm>
                <a:off x="2981282" y="3588523"/>
                <a:ext cx="62640" cy="1353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E206FC9-7062-4196-9D1D-3F1275D686F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963282" y="3570523"/>
                  <a:ext cx="9828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0D5F2F65-D2BD-46FC-85C5-9B6569A714B3}"/>
              </a:ext>
            </a:extLst>
          </p:cNvPr>
          <p:cNvGrpSpPr/>
          <p:nvPr/>
        </p:nvGrpSpPr>
        <p:grpSpPr>
          <a:xfrm>
            <a:off x="3999002" y="3766723"/>
            <a:ext cx="2198880" cy="599760"/>
            <a:chOff x="3999002" y="3766723"/>
            <a:chExt cx="2198880" cy="59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C96E4E4-B448-40EB-98F0-5F54DAA1F705}"/>
                    </a:ext>
                  </a:extLst>
                </p14:cNvPr>
                <p14:cNvContentPartPr/>
                <p14:nvPr/>
              </p14:nvContentPartPr>
              <p14:xfrm>
                <a:off x="3999002" y="3786883"/>
                <a:ext cx="39240" cy="2667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C96E4E4-B448-40EB-98F0-5F54DAA1F70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981166" y="3768883"/>
                  <a:ext cx="74556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D229D95-E0AF-4A7D-A356-E545533B399B}"/>
                    </a:ext>
                  </a:extLst>
                </p14:cNvPr>
                <p14:cNvContentPartPr/>
                <p14:nvPr/>
              </p14:nvContentPartPr>
              <p14:xfrm>
                <a:off x="4094402" y="3766723"/>
                <a:ext cx="141480" cy="2692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D229D95-E0AF-4A7D-A356-E545533B399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076402" y="3748723"/>
                  <a:ext cx="1771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12C023F-7F23-4846-B022-86F2EFC40C32}"/>
                    </a:ext>
                  </a:extLst>
                </p14:cNvPr>
                <p14:cNvContentPartPr/>
                <p14:nvPr/>
              </p14:nvContentPartPr>
              <p14:xfrm>
                <a:off x="4256762" y="3964723"/>
                <a:ext cx="117360" cy="1969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12C023F-7F23-4846-B022-86F2EFC40C3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238762" y="3946723"/>
                  <a:ext cx="153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06EBE7A-9A2D-4A71-8ED1-6CE64B304271}"/>
                    </a:ext>
                  </a:extLst>
                </p14:cNvPr>
                <p14:cNvContentPartPr/>
                <p14:nvPr/>
              </p14:nvContentPartPr>
              <p14:xfrm>
                <a:off x="4527842" y="3943123"/>
                <a:ext cx="152280" cy="838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06EBE7A-9A2D-4A71-8ED1-6CE64B30427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509884" y="3925200"/>
                  <a:ext cx="187836" cy="119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BCF9B62-9A7E-434B-AF91-9EB2B5D2A132}"/>
                    </a:ext>
                  </a:extLst>
                </p14:cNvPr>
                <p14:cNvContentPartPr/>
                <p14:nvPr/>
              </p14:nvContentPartPr>
              <p14:xfrm>
                <a:off x="4532162" y="3965443"/>
                <a:ext cx="248400" cy="907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BCF9B62-9A7E-434B-AF91-9EB2B5D2A13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514162" y="3947443"/>
                  <a:ext cx="284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1FE9BE9-F7A7-4ED8-A6B3-50CCBE4EF1DE}"/>
                    </a:ext>
                  </a:extLst>
                </p14:cNvPr>
                <p14:cNvContentPartPr/>
                <p14:nvPr/>
              </p14:nvContentPartPr>
              <p14:xfrm>
                <a:off x="5003042" y="3771763"/>
                <a:ext cx="32400" cy="3096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1FE9BE9-F7A7-4ED8-A6B3-50CCBE4EF1D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985042" y="3753763"/>
                  <a:ext cx="680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9DE4D18-F7BF-4636-8B7C-9C4659F7279F}"/>
                    </a:ext>
                  </a:extLst>
                </p14:cNvPr>
                <p14:cNvContentPartPr/>
                <p14:nvPr/>
              </p14:nvContentPartPr>
              <p14:xfrm>
                <a:off x="5031842" y="3807043"/>
                <a:ext cx="157320" cy="2232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9DE4D18-F7BF-4636-8B7C-9C4659F7279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013801" y="3789043"/>
                  <a:ext cx="193042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4E460F4-3048-4404-9AEF-8D785E540D48}"/>
                    </a:ext>
                  </a:extLst>
                </p14:cNvPr>
                <p14:cNvContentPartPr/>
                <p14:nvPr/>
              </p14:nvContentPartPr>
              <p14:xfrm>
                <a:off x="5194922" y="3910723"/>
                <a:ext cx="77400" cy="1918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4E460F4-3048-4404-9AEF-8D785E540D4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177005" y="3892723"/>
                  <a:ext cx="112875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D26ED81-69CE-4236-B971-D0336648DB9D}"/>
                    </a:ext>
                  </a:extLst>
                </p14:cNvPr>
                <p14:cNvContentPartPr/>
                <p14:nvPr/>
              </p14:nvContentPartPr>
              <p14:xfrm>
                <a:off x="5311922" y="3950683"/>
                <a:ext cx="209160" cy="1569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D26ED81-69CE-4236-B971-D0336648DB9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293922" y="3932724"/>
                  <a:ext cx="244800" cy="192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D9CD203-36C4-4A43-AD57-DD4B14372C07}"/>
                    </a:ext>
                  </a:extLst>
                </p14:cNvPr>
                <p14:cNvContentPartPr/>
                <p14:nvPr/>
              </p14:nvContentPartPr>
              <p14:xfrm>
                <a:off x="5564282" y="3862843"/>
                <a:ext cx="203040" cy="4903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D9CD203-36C4-4A43-AD57-DD4B14372C0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546314" y="3844830"/>
                  <a:ext cx="238617" cy="525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76F70A4-A51F-4873-9FE9-E6E8E72B33F9}"/>
                    </a:ext>
                  </a:extLst>
                </p14:cNvPr>
                <p14:cNvContentPartPr/>
                <p14:nvPr/>
              </p14:nvContentPartPr>
              <p14:xfrm>
                <a:off x="5759762" y="4002883"/>
                <a:ext cx="62640" cy="2988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76F70A4-A51F-4873-9FE9-E6E8E72B33F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741762" y="3984883"/>
                  <a:ext cx="982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3DE8F60-EE7C-4D66-9B7F-A7403055C966}"/>
                    </a:ext>
                  </a:extLst>
                </p14:cNvPr>
                <p14:cNvContentPartPr/>
                <p14:nvPr/>
              </p14:nvContentPartPr>
              <p14:xfrm>
                <a:off x="5832482" y="4007923"/>
                <a:ext cx="170280" cy="2667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3DE8F60-EE7C-4D66-9B7F-A7403055C96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814482" y="3989899"/>
                  <a:ext cx="205920" cy="302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1C7A2DF-99F7-4E33-8CDA-A5A6419A6789}"/>
                    </a:ext>
                  </a:extLst>
                </p14:cNvPr>
                <p14:cNvContentPartPr/>
                <p14:nvPr/>
              </p14:nvContentPartPr>
              <p14:xfrm>
                <a:off x="6058922" y="4133203"/>
                <a:ext cx="138960" cy="2332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1C7A2DF-99F7-4E33-8CDA-A5A6419A678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040875" y="4115231"/>
                  <a:ext cx="174693" cy="26886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FAA447F-186E-4F7B-819D-E53BAE938ACB}"/>
              </a:ext>
            </a:extLst>
          </p:cNvPr>
          <p:cNvGrpSpPr/>
          <p:nvPr/>
        </p:nvGrpSpPr>
        <p:grpSpPr>
          <a:xfrm>
            <a:off x="6544562" y="4036003"/>
            <a:ext cx="129600" cy="379800"/>
            <a:chOff x="6544562" y="4036003"/>
            <a:chExt cx="12960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AB199AC-26EB-4D3B-941A-5F30CA10C21B}"/>
                    </a:ext>
                  </a:extLst>
                </p14:cNvPr>
                <p14:cNvContentPartPr/>
                <p14:nvPr/>
              </p14:nvContentPartPr>
              <p14:xfrm>
                <a:off x="6598202" y="4036003"/>
                <a:ext cx="59040" cy="385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AB199AC-26EB-4D3B-941A-5F30CA10C21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580202" y="4018170"/>
                  <a:ext cx="94680" cy="73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69E71D2-3088-402D-9E16-14F5E2DC2E6A}"/>
                    </a:ext>
                  </a:extLst>
                </p14:cNvPr>
                <p14:cNvContentPartPr/>
                <p14:nvPr/>
              </p14:nvContentPartPr>
              <p14:xfrm>
                <a:off x="6544562" y="4113043"/>
                <a:ext cx="129600" cy="3027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69E71D2-3088-402D-9E16-14F5E2DC2E6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526562" y="4095064"/>
                  <a:ext cx="165240" cy="3383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CA89FEE8-4076-4340-AED7-94ADD4B56F04}"/>
                  </a:ext>
                </a:extLst>
              </p14:cNvPr>
              <p14:cNvContentPartPr/>
              <p14:nvPr/>
            </p14:nvContentPartPr>
            <p14:xfrm>
              <a:off x="7138562" y="4100443"/>
              <a:ext cx="39240" cy="25164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CA89FEE8-4076-4340-AED7-94ADD4B56F04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7120562" y="4082443"/>
                <a:ext cx="7488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C5308DE0-99F5-47C8-AA01-56DB9C2BD362}"/>
                  </a:ext>
                </a:extLst>
              </p14:cNvPr>
              <p14:cNvContentPartPr/>
              <p14:nvPr/>
            </p14:nvContentPartPr>
            <p14:xfrm>
              <a:off x="7168802" y="4067323"/>
              <a:ext cx="165600" cy="23472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C5308DE0-99F5-47C8-AA01-56DB9C2BD362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7150763" y="4049323"/>
                <a:ext cx="201318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BC5EF581-2966-4D54-98DA-FF3CA48F9678}"/>
                  </a:ext>
                </a:extLst>
              </p14:cNvPr>
              <p14:cNvContentPartPr/>
              <p14:nvPr/>
            </p14:nvContentPartPr>
            <p14:xfrm>
              <a:off x="7422962" y="4207363"/>
              <a:ext cx="122040" cy="14904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BC5EF581-2966-4D54-98DA-FF3CA48F9678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7404962" y="4189363"/>
                <a:ext cx="1576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65CDE3F-F9DF-44F2-8E39-5C2029C16A8A}"/>
                  </a:ext>
                </a:extLst>
              </p14:cNvPr>
              <p14:cNvContentPartPr/>
              <p14:nvPr/>
            </p14:nvContentPartPr>
            <p14:xfrm>
              <a:off x="7698722" y="4064443"/>
              <a:ext cx="268920" cy="13212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65CDE3F-F9DF-44F2-8E39-5C2029C16A8A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7680698" y="4046443"/>
                <a:ext cx="304608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C3DFE357-5765-4667-A561-13D6E797B14C}"/>
                  </a:ext>
                </a:extLst>
              </p14:cNvPr>
              <p14:cNvContentPartPr/>
              <p14:nvPr/>
            </p14:nvContentPartPr>
            <p14:xfrm>
              <a:off x="7431602" y="4105123"/>
              <a:ext cx="47880" cy="27576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C3DFE357-5765-4667-A561-13D6E797B14C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7413736" y="4087146"/>
                <a:ext cx="83254" cy="311354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oup 316">
            <a:extLst>
              <a:ext uri="{FF2B5EF4-FFF2-40B4-BE49-F238E27FC236}">
                <a16:creationId xmlns:a16="http://schemas.microsoft.com/office/drawing/2014/main" id="{9D87A689-3B55-405D-92AD-E2C9831FC8B7}"/>
              </a:ext>
            </a:extLst>
          </p:cNvPr>
          <p:cNvGrpSpPr/>
          <p:nvPr/>
        </p:nvGrpSpPr>
        <p:grpSpPr>
          <a:xfrm>
            <a:off x="154562" y="3602203"/>
            <a:ext cx="3562200" cy="728280"/>
            <a:chOff x="154562" y="3602203"/>
            <a:chExt cx="3562200" cy="72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401B26C-51C5-4FB8-8CBB-4F7DF178E057}"/>
                    </a:ext>
                  </a:extLst>
                </p14:cNvPr>
                <p14:cNvContentPartPr/>
                <p14:nvPr/>
              </p14:nvContentPartPr>
              <p14:xfrm>
                <a:off x="414842" y="3692563"/>
                <a:ext cx="51840" cy="3754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401B26C-51C5-4FB8-8CBB-4F7DF178E05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96842" y="3674563"/>
                  <a:ext cx="874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25CF8F9-0DFC-4DFE-885D-40267EB0768A}"/>
                    </a:ext>
                  </a:extLst>
                </p14:cNvPr>
                <p14:cNvContentPartPr/>
                <p14:nvPr/>
              </p14:nvContentPartPr>
              <p14:xfrm>
                <a:off x="489002" y="3802363"/>
                <a:ext cx="169200" cy="2325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25CF8F9-0DFC-4DFE-885D-40267EB0768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71002" y="3784391"/>
                  <a:ext cx="204840" cy="268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719EA56-8377-4C66-9DBC-DD72524CA462}"/>
                    </a:ext>
                  </a:extLst>
                </p14:cNvPr>
                <p14:cNvContentPartPr/>
                <p14:nvPr/>
              </p14:nvContentPartPr>
              <p14:xfrm>
                <a:off x="704642" y="3956803"/>
                <a:ext cx="230400" cy="1497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719EA56-8377-4C66-9DBC-DD72524CA46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86642" y="3938803"/>
                  <a:ext cx="266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06748D2-83D5-4EE2-80FB-0634ABED1DD9}"/>
                    </a:ext>
                  </a:extLst>
                </p14:cNvPr>
                <p14:cNvContentPartPr/>
                <p14:nvPr/>
              </p14:nvContentPartPr>
              <p14:xfrm>
                <a:off x="1134482" y="3906043"/>
                <a:ext cx="113040" cy="2156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06748D2-83D5-4EE2-80FB-0634ABED1DD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16482" y="3888073"/>
                  <a:ext cx="148680" cy="251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A2581FD-0A27-479E-87DC-8E6A0F193729}"/>
                    </a:ext>
                  </a:extLst>
                </p14:cNvPr>
                <p14:cNvContentPartPr/>
                <p14:nvPr/>
              </p14:nvContentPartPr>
              <p14:xfrm>
                <a:off x="1145642" y="3921883"/>
                <a:ext cx="209520" cy="1630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A2581FD-0A27-479E-87DC-8E6A0F19372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27642" y="3903883"/>
                  <a:ext cx="245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A730982-A0CA-459D-A9C8-3A5E7048F6A1}"/>
                    </a:ext>
                  </a:extLst>
                </p14:cNvPr>
                <p14:cNvContentPartPr/>
                <p14:nvPr/>
              </p14:nvContentPartPr>
              <p14:xfrm>
                <a:off x="1496282" y="3843043"/>
                <a:ext cx="70920" cy="2689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A730982-A0CA-459D-A9C8-3A5E7048F6A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478282" y="3825043"/>
                  <a:ext cx="1065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2AB15A9-7BF0-4700-9626-C74154988AD4}"/>
                    </a:ext>
                  </a:extLst>
                </p14:cNvPr>
                <p14:cNvContentPartPr/>
                <p14:nvPr/>
              </p14:nvContentPartPr>
              <p14:xfrm>
                <a:off x="1597802" y="3920443"/>
                <a:ext cx="159840" cy="2530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2AB15A9-7BF0-4700-9626-C74154988AD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579802" y="3902443"/>
                  <a:ext cx="1954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787BB6A-45FC-4FED-B4F6-33DDFC8857F6}"/>
                    </a:ext>
                  </a:extLst>
                </p14:cNvPr>
                <p14:cNvContentPartPr/>
                <p14:nvPr/>
              </p14:nvContentPartPr>
              <p14:xfrm>
                <a:off x="1760882" y="4015483"/>
                <a:ext cx="187200" cy="2332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787BB6A-45FC-4FED-B4F6-33DDFC8857F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742917" y="3997483"/>
                  <a:ext cx="222772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70300CA-710E-4CB7-AD04-33432DD03502}"/>
                    </a:ext>
                  </a:extLst>
                </p14:cNvPr>
                <p14:cNvContentPartPr/>
                <p14:nvPr/>
              </p14:nvContentPartPr>
              <p14:xfrm>
                <a:off x="2109722" y="4059763"/>
                <a:ext cx="249120" cy="1292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70300CA-710E-4CB7-AD04-33432DD0350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091722" y="4041763"/>
                  <a:ext cx="284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ABF60E1-5359-470D-8825-2AFB4DEA4680}"/>
                    </a:ext>
                  </a:extLst>
                </p14:cNvPr>
                <p14:cNvContentPartPr/>
                <p14:nvPr/>
              </p14:nvContentPartPr>
              <p14:xfrm>
                <a:off x="2545322" y="3979483"/>
                <a:ext cx="71640" cy="2264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ABF60E1-5359-470D-8825-2AFB4DEA468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527322" y="3961483"/>
                  <a:ext cx="107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07ACBF2-3EDA-455F-A66F-4C959B2740EE}"/>
                    </a:ext>
                  </a:extLst>
                </p14:cNvPr>
                <p14:cNvContentPartPr/>
                <p14:nvPr/>
              </p14:nvContentPartPr>
              <p14:xfrm>
                <a:off x="2620202" y="3985243"/>
                <a:ext cx="173520" cy="2062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07ACBF2-3EDA-455F-A66F-4C959B2740E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602202" y="3967243"/>
                  <a:ext cx="2091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086F7E4-7EA7-4D82-AEB6-DC72DEC05933}"/>
                    </a:ext>
                  </a:extLst>
                </p14:cNvPr>
                <p14:cNvContentPartPr/>
                <p14:nvPr/>
              </p14:nvContentPartPr>
              <p14:xfrm>
                <a:off x="2879762" y="4131763"/>
                <a:ext cx="66240" cy="1987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086F7E4-7EA7-4D82-AEB6-DC72DEC0593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861762" y="4113796"/>
                  <a:ext cx="101880" cy="234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E06469D-EF9D-4C6F-91FB-74A1604F81B3}"/>
                    </a:ext>
                  </a:extLst>
                </p14:cNvPr>
                <p14:cNvContentPartPr/>
                <p14:nvPr/>
              </p14:nvContentPartPr>
              <p14:xfrm>
                <a:off x="2998202" y="4186483"/>
                <a:ext cx="213840" cy="1270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E06469D-EF9D-4C6F-91FB-74A1604F81B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980202" y="4168483"/>
                  <a:ext cx="249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CD10091-CC72-4D30-9572-E00FD03D765D}"/>
                    </a:ext>
                  </a:extLst>
                </p14:cNvPr>
                <p14:cNvContentPartPr/>
                <p14:nvPr/>
              </p14:nvContentPartPr>
              <p14:xfrm>
                <a:off x="3321482" y="4018363"/>
                <a:ext cx="266400" cy="115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CD10091-CC72-4D30-9572-E00FD03D765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303482" y="4000908"/>
                  <a:ext cx="302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FEB7A14-E178-4E22-8AAA-2E9CFCAC8571}"/>
                    </a:ext>
                  </a:extLst>
                </p14:cNvPr>
                <p14:cNvContentPartPr/>
                <p14:nvPr/>
              </p14:nvContentPartPr>
              <p14:xfrm>
                <a:off x="3416882" y="4095763"/>
                <a:ext cx="212760" cy="223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FEB7A14-E178-4E22-8AAA-2E9CFCAC857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398882" y="4077763"/>
                  <a:ext cx="248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CB6ACFD-856A-4F1C-92C9-528E2089C0D0}"/>
                    </a:ext>
                  </a:extLst>
                </p14:cNvPr>
                <p14:cNvContentPartPr/>
                <p14:nvPr/>
              </p14:nvContentPartPr>
              <p14:xfrm>
                <a:off x="3474482" y="3962203"/>
                <a:ext cx="242280" cy="2109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CB6ACFD-856A-4F1C-92C9-528E2089C0D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456482" y="3944203"/>
                  <a:ext cx="277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73E0F150-8C4D-4564-9F51-022514A1E7EE}"/>
                    </a:ext>
                  </a:extLst>
                </p14:cNvPr>
                <p14:cNvContentPartPr/>
                <p14:nvPr/>
              </p14:nvContentPartPr>
              <p14:xfrm>
                <a:off x="154562" y="3602203"/>
                <a:ext cx="360720" cy="69624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73E0F150-8C4D-4564-9F51-022514A1E7E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36580" y="3584203"/>
                  <a:ext cx="396324" cy="73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D55EE78-D116-4623-9BB5-C9C51D893741}"/>
              </a:ext>
            </a:extLst>
          </p:cNvPr>
          <p:cNvGrpSpPr/>
          <p:nvPr/>
        </p:nvGrpSpPr>
        <p:grpSpPr>
          <a:xfrm>
            <a:off x="8153762" y="3690763"/>
            <a:ext cx="1723320" cy="675720"/>
            <a:chOff x="8153762" y="3690763"/>
            <a:chExt cx="1723320" cy="67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B0BE1D9-E821-42AF-A981-A3C49D8339F1}"/>
                    </a:ext>
                  </a:extLst>
                </p14:cNvPr>
                <p14:cNvContentPartPr/>
                <p14:nvPr/>
              </p14:nvContentPartPr>
              <p14:xfrm>
                <a:off x="8153762" y="3839443"/>
                <a:ext cx="94320" cy="2826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B0BE1D9-E821-42AF-A981-A3C49D8339F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135762" y="3821443"/>
                  <a:ext cx="1299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35ED2C5-5882-443F-BFEE-729B5081241C}"/>
                    </a:ext>
                  </a:extLst>
                </p14:cNvPr>
                <p14:cNvContentPartPr/>
                <p14:nvPr/>
              </p14:nvContentPartPr>
              <p14:xfrm>
                <a:off x="8257082" y="3918283"/>
                <a:ext cx="144720" cy="1850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35ED2C5-5882-443F-BFEE-729B5081241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239082" y="3900283"/>
                  <a:ext cx="1803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BB9FD61-1DB8-4CCD-AACB-0D72829C4F6A}"/>
                    </a:ext>
                  </a:extLst>
                </p14:cNvPr>
                <p14:cNvContentPartPr/>
                <p14:nvPr/>
              </p14:nvContentPartPr>
              <p14:xfrm>
                <a:off x="8423042" y="4003963"/>
                <a:ext cx="96120" cy="1767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BB9FD61-1DB8-4CCD-AACB-0D72829C4F6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404974" y="3986000"/>
                  <a:ext cx="131894" cy="212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6D6D21B-A42B-4ABA-A4D4-75B5433691B3}"/>
                    </a:ext>
                  </a:extLst>
                </p14:cNvPr>
                <p14:cNvContentPartPr/>
                <p14:nvPr/>
              </p14:nvContentPartPr>
              <p14:xfrm>
                <a:off x="8517722" y="4041763"/>
                <a:ext cx="255240" cy="1209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6D6D21B-A42B-4ABA-A4D4-75B5433691B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499747" y="4023763"/>
                  <a:ext cx="29083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3B1A77F-B1FC-4051-910B-B86F736FFD25}"/>
                    </a:ext>
                  </a:extLst>
                </p14:cNvPr>
                <p14:cNvContentPartPr/>
                <p14:nvPr/>
              </p14:nvContentPartPr>
              <p14:xfrm>
                <a:off x="8875202" y="3860323"/>
                <a:ext cx="164880" cy="3924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3B1A77F-B1FC-4051-910B-B86F736FFD2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857202" y="3842323"/>
                  <a:ext cx="2005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8F53F49-EF69-46BE-8AD8-B7A285667EBD}"/>
                    </a:ext>
                  </a:extLst>
                </p14:cNvPr>
                <p14:cNvContentPartPr/>
                <p14:nvPr/>
              </p14:nvContentPartPr>
              <p14:xfrm>
                <a:off x="9132602" y="3868243"/>
                <a:ext cx="132120" cy="2674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8F53F49-EF69-46BE-8AD8-B7A285667EB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114651" y="3850243"/>
                  <a:ext cx="167663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0E9E40A4-939E-4B0A-8736-4EFEABECDA56}"/>
                    </a:ext>
                  </a:extLst>
                </p14:cNvPr>
                <p14:cNvContentPartPr/>
                <p14:nvPr/>
              </p14:nvContentPartPr>
              <p14:xfrm>
                <a:off x="9262202" y="3901363"/>
                <a:ext cx="163440" cy="2466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0E9E40A4-939E-4B0A-8736-4EFEABECDA5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244202" y="3883363"/>
                  <a:ext cx="1990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2BE7801-D511-4186-B2C4-613979C9E39C}"/>
                    </a:ext>
                  </a:extLst>
                </p14:cNvPr>
                <p14:cNvContentPartPr/>
                <p14:nvPr/>
              </p14:nvContentPartPr>
              <p14:xfrm>
                <a:off x="9490442" y="4003243"/>
                <a:ext cx="157680" cy="1818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2BE7801-D511-4186-B2C4-613979C9E39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472442" y="3985243"/>
                  <a:ext cx="193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67621D4-4B62-4EC9-B74E-5A3C14348296}"/>
                    </a:ext>
                  </a:extLst>
                </p14:cNvPr>
                <p14:cNvContentPartPr/>
                <p14:nvPr/>
              </p14:nvContentPartPr>
              <p14:xfrm>
                <a:off x="9642722" y="3690763"/>
                <a:ext cx="234360" cy="6757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67621D4-4B62-4EC9-B74E-5A3C1434829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624722" y="3672753"/>
                  <a:ext cx="270000" cy="71137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3243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D1FDDB-7E22-4B96-973B-99EDFEEF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8</a:t>
            </a:fld>
            <a:endParaRPr lang="tr-TR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B606B0-D166-48D0-8BBD-AD70E602A201}"/>
              </a:ext>
            </a:extLst>
          </p:cNvPr>
          <p:cNvGrpSpPr/>
          <p:nvPr/>
        </p:nvGrpSpPr>
        <p:grpSpPr>
          <a:xfrm>
            <a:off x="810842" y="303163"/>
            <a:ext cx="3780000" cy="475200"/>
            <a:chOff x="810842" y="303163"/>
            <a:chExt cx="3780000" cy="4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96CFA57-1783-42CF-A655-A06C0F404DA2}"/>
                    </a:ext>
                  </a:extLst>
                </p14:cNvPr>
                <p14:cNvContentPartPr/>
                <p14:nvPr/>
              </p14:nvContentPartPr>
              <p14:xfrm>
                <a:off x="810842" y="324043"/>
                <a:ext cx="320040" cy="21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96CFA57-1783-42CF-A655-A06C0F404D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2842" y="305738"/>
                  <a:ext cx="355680" cy="57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66B2FF8-9EC2-4AEC-AF6E-332B3BA822C8}"/>
                    </a:ext>
                  </a:extLst>
                </p14:cNvPr>
                <p14:cNvContentPartPr/>
                <p14:nvPr/>
              </p14:nvContentPartPr>
              <p14:xfrm>
                <a:off x="998402" y="303163"/>
                <a:ext cx="85680" cy="311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66B2FF8-9EC2-4AEC-AF6E-332B3BA822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80402" y="285163"/>
                  <a:ext cx="1213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37BF046-290C-44BD-BBEF-D1E9C3E0FC9E}"/>
                    </a:ext>
                  </a:extLst>
                </p14:cNvPr>
                <p14:cNvContentPartPr/>
                <p14:nvPr/>
              </p14:nvContentPartPr>
              <p14:xfrm>
                <a:off x="1202522" y="491803"/>
                <a:ext cx="214560" cy="157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37BF046-290C-44BD-BBEF-D1E9C3E0FC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4552" y="473844"/>
                  <a:ext cx="250140" cy="1932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74772AA-39C2-44D0-A1AB-05D48DE4DCF6}"/>
                    </a:ext>
                  </a:extLst>
                </p14:cNvPr>
                <p14:cNvContentPartPr/>
                <p14:nvPr/>
              </p14:nvContentPartPr>
              <p14:xfrm>
                <a:off x="1438682" y="504763"/>
                <a:ext cx="558000" cy="136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74772AA-39C2-44D0-A1AB-05D48DE4DCF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0682" y="486810"/>
                  <a:ext cx="593640" cy="171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3D6D9C2-EF37-4D26-A05E-BC35131703C6}"/>
                    </a:ext>
                  </a:extLst>
                </p14:cNvPr>
                <p14:cNvContentPartPr/>
                <p14:nvPr/>
              </p14:nvContentPartPr>
              <p14:xfrm>
                <a:off x="2029442" y="466603"/>
                <a:ext cx="148680" cy="311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3D6D9C2-EF37-4D26-A05E-BC35131703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11442" y="448582"/>
                  <a:ext cx="184320" cy="3474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88921A3-187F-4DDB-93B8-4EF82BF72838}"/>
                    </a:ext>
                  </a:extLst>
                </p14:cNvPr>
                <p14:cNvContentPartPr/>
                <p14:nvPr/>
              </p14:nvContentPartPr>
              <p14:xfrm>
                <a:off x="2186762" y="485323"/>
                <a:ext cx="230040" cy="116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88921A3-187F-4DDB-93B8-4EF82BF728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68734" y="467323"/>
                  <a:ext cx="265736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E29D22-815B-4920-A1A8-86AD88122C61}"/>
                    </a:ext>
                  </a:extLst>
                </p14:cNvPr>
                <p14:cNvContentPartPr/>
                <p14:nvPr/>
              </p14:nvContentPartPr>
              <p14:xfrm>
                <a:off x="2483402" y="470923"/>
                <a:ext cx="294480" cy="151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E29D22-815B-4920-A1A8-86AD88122C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65402" y="452880"/>
                  <a:ext cx="330120" cy="186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D39661D-5F22-4BAA-82D6-381317632B3D}"/>
                    </a:ext>
                  </a:extLst>
                </p14:cNvPr>
                <p14:cNvContentPartPr/>
                <p14:nvPr/>
              </p14:nvContentPartPr>
              <p14:xfrm>
                <a:off x="3085322" y="333403"/>
                <a:ext cx="252360" cy="276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D39661D-5F22-4BAA-82D6-381317632B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67322" y="315403"/>
                  <a:ext cx="2880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6030458-4BB9-472F-A2B0-295029B5A906}"/>
                    </a:ext>
                  </a:extLst>
                </p14:cNvPr>
                <p14:cNvContentPartPr/>
                <p14:nvPr/>
              </p14:nvContentPartPr>
              <p14:xfrm>
                <a:off x="3371522" y="476683"/>
                <a:ext cx="195480" cy="130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6030458-4BB9-472F-A2B0-295029B5A9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53522" y="458733"/>
                  <a:ext cx="231120" cy="165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FEAF78-240F-43A6-AD3C-050C2DF78DC7}"/>
                    </a:ext>
                  </a:extLst>
                </p14:cNvPr>
                <p14:cNvContentPartPr/>
                <p14:nvPr/>
              </p14:nvContentPartPr>
              <p14:xfrm>
                <a:off x="3396002" y="342403"/>
                <a:ext cx="151920" cy="147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FEAF78-240F-43A6-AD3C-050C2DF78D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78002" y="324403"/>
                  <a:ext cx="187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2CCBC77-06F0-47B3-B0D1-E5B277EAD3A0}"/>
                    </a:ext>
                  </a:extLst>
                </p14:cNvPr>
                <p14:cNvContentPartPr/>
                <p14:nvPr/>
              </p14:nvContentPartPr>
              <p14:xfrm>
                <a:off x="3633962" y="343123"/>
                <a:ext cx="761760" cy="228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2CCBC77-06F0-47B3-B0D1-E5B277EAD3A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15953" y="325123"/>
                  <a:ext cx="797417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84E3312-3DF6-4570-B145-26760C9EF750}"/>
                    </a:ext>
                  </a:extLst>
                </p14:cNvPr>
                <p14:cNvContentPartPr/>
                <p14:nvPr/>
              </p14:nvContentPartPr>
              <p14:xfrm>
                <a:off x="4310762" y="479923"/>
                <a:ext cx="277920" cy="107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84E3312-3DF6-4570-B145-26760C9EF75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92739" y="461923"/>
                  <a:ext cx="313606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F98C0D9-DC10-43F1-B771-1EACF056F7CD}"/>
                    </a:ext>
                  </a:extLst>
                </p14:cNvPr>
                <p14:cNvContentPartPr/>
                <p14:nvPr/>
              </p14:nvContentPartPr>
              <p14:xfrm>
                <a:off x="4539362" y="353923"/>
                <a:ext cx="51480" cy="88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F98C0D9-DC10-43F1-B771-1EACF056F7C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21362" y="335996"/>
                  <a:ext cx="87120" cy="12405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2C8499-BD75-4FC8-883B-FBF1EAEA031B}"/>
              </a:ext>
            </a:extLst>
          </p:cNvPr>
          <p:cNvGrpSpPr/>
          <p:nvPr/>
        </p:nvGrpSpPr>
        <p:grpSpPr>
          <a:xfrm>
            <a:off x="5080802" y="334123"/>
            <a:ext cx="2338920" cy="353520"/>
            <a:chOff x="5080802" y="334123"/>
            <a:chExt cx="233892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555D4E8-48A3-4464-B1F7-5A0E4DAB2478}"/>
                    </a:ext>
                  </a:extLst>
                </p14:cNvPr>
                <p14:cNvContentPartPr/>
                <p14:nvPr/>
              </p14:nvContentPartPr>
              <p14:xfrm>
                <a:off x="5080802" y="455083"/>
                <a:ext cx="410760" cy="216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555D4E8-48A3-4464-B1F7-5A0E4DAB247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62802" y="437083"/>
                  <a:ext cx="446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9BB7C39-E875-42E5-8800-28BA6927F92E}"/>
                    </a:ext>
                  </a:extLst>
                </p14:cNvPr>
                <p14:cNvContentPartPr/>
                <p14:nvPr/>
              </p14:nvContentPartPr>
              <p14:xfrm>
                <a:off x="5565722" y="334123"/>
                <a:ext cx="45360" cy="286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9BB7C39-E875-42E5-8800-28BA6927F9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47722" y="316146"/>
                  <a:ext cx="81000" cy="321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0337208-21B8-4028-AF8B-9B5C60D5F2A0}"/>
                    </a:ext>
                  </a:extLst>
                </p14:cNvPr>
                <p14:cNvContentPartPr/>
                <p14:nvPr/>
              </p14:nvContentPartPr>
              <p14:xfrm>
                <a:off x="5525042" y="519883"/>
                <a:ext cx="486360" cy="167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0337208-21B8-4028-AF8B-9B5C60D5F2A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07042" y="501883"/>
                  <a:ext cx="522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7D68C0A-5159-41D0-B8C7-E096C0AC600B}"/>
                    </a:ext>
                  </a:extLst>
                </p14:cNvPr>
                <p14:cNvContentPartPr/>
                <p14:nvPr/>
              </p14:nvContentPartPr>
              <p14:xfrm>
                <a:off x="6041642" y="526723"/>
                <a:ext cx="514080" cy="125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7D68C0A-5159-41D0-B8C7-E096C0AC600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23655" y="508671"/>
                  <a:ext cx="549695" cy="161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6F769B-DA8C-459B-B09E-CF067C122DC6}"/>
                    </a:ext>
                  </a:extLst>
                </p14:cNvPr>
                <p14:cNvContentPartPr/>
                <p14:nvPr/>
              </p14:nvContentPartPr>
              <p14:xfrm>
                <a:off x="6487682" y="370123"/>
                <a:ext cx="290160" cy="276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6F769B-DA8C-459B-B09E-CF067C122DC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69682" y="352146"/>
                  <a:ext cx="325800" cy="311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E08B67A-CFA0-43D8-9AE9-F58D28778110}"/>
                    </a:ext>
                  </a:extLst>
                </p14:cNvPr>
                <p14:cNvContentPartPr/>
                <p14:nvPr/>
              </p14:nvContentPartPr>
              <p14:xfrm>
                <a:off x="6800522" y="424123"/>
                <a:ext cx="619200" cy="203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E08B67A-CFA0-43D8-9AE9-F58D2877811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82522" y="406123"/>
                  <a:ext cx="654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6E3DEA5-298A-44F0-8C6F-5A777D921585}"/>
                    </a:ext>
                  </a:extLst>
                </p14:cNvPr>
                <p14:cNvContentPartPr/>
                <p14:nvPr/>
              </p14:nvContentPartPr>
              <p14:xfrm>
                <a:off x="7352042" y="338803"/>
                <a:ext cx="28440" cy="111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6E3DEA5-298A-44F0-8C6F-5A777D9215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34042" y="320803"/>
                  <a:ext cx="640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E2A3BCB-57F1-448C-AD3F-B5F32B3E7DEC}"/>
              </a:ext>
            </a:extLst>
          </p:cNvPr>
          <p:cNvGrpSpPr/>
          <p:nvPr/>
        </p:nvGrpSpPr>
        <p:grpSpPr>
          <a:xfrm>
            <a:off x="7965122" y="314683"/>
            <a:ext cx="3767040" cy="526680"/>
            <a:chOff x="7965122" y="314683"/>
            <a:chExt cx="3767040" cy="52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DCBB84-0949-4780-8FE1-607133A44842}"/>
                    </a:ext>
                  </a:extLst>
                </p14:cNvPr>
                <p14:cNvContentPartPr/>
                <p14:nvPr/>
              </p14:nvContentPartPr>
              <p14:xfrm>
                <a:off x="7965122" y="349243"/>
                <a:ext cx="347760" cy="398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DCBB84-0949-4780-8FE1-607133A448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47122" y="331243"/>
                  <a:ext cx="3834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23C498C-A5E6-44A3-B711-D462B91265D9}"/>
                    </a:ext>
                  </a:extLst>
                </p14:cNvPr>
                <p14:cNvContentPartPr/>
                <p14:nvPr/>
              </p14:nvContentPartPr>
              <p14:xfrm>
                <a:off x="8457962" y="487843"/>
                <a:ext cx="93240" cy="285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23C498C-A5E6-44A3-B711-D462B91265D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39962" y="469866"/>
                  <a:ext cx="128880" cy="321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AD3C83D-BB16-43E3-9DD0-D00511CD6396}"/>
                    </a:ext>
                  </a:extLst>
                </p14:cNvPr>
                <p14:cNvContentPartPr/>
                <p14:nvPr/>
              </p14:nvContentPartPr>
              <p14:xfrm>
                <a:off x="8656682" y="504043"/>
                <a:ext cx="19800" cy="260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AD3C83D-BB16-43E3-9DD0-D00511CD63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38682" y="486043"/>
                  <a:ext cx="55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20EA77C-1975-4EA6-8E56-85B49E6D4347}"/>
                    </a:ext>
                  </a:extLst>
                </p14:cNvPr>
                <p14:cNvContentPartPr/>
                <p14:nvPr/>
              </p14:nvContentPartPr>
              <p14:xfrm>
                <a:off x="8484602" y="448243"/>
                <a:ext cx="469080" cy="225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20EA77C-1975-4EA6-8E56-85B49E6D434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66588" y="430243"/>
                  <a:ext cx="504747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AD9DAA5-3CF9-427B-B448-085CA0A98092}"/>
                    </a:ext>
                  </a:extLst>
                </p14:cNvPr>
                <p14:cNvContentPartPr/>
                <p14:nvPr/>
              </p14:nvContentPartPr>
              <p14:xfrm>
                <a:off x="8894642" y="348523"/>
                <a:ext cx="61200" cy="191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AD9DAA5-3CF9-427B-B448-085CA0A9809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76642" y="330523"/>
                  <a:ext cx="96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8B77885-6B75-437E-93F4-BF5873CC9704}"/>
                    </a:ext>
                  </a:extLst>
                </p14:cNvPr>
                <p14:cNvContentPartPr/>
                <p14:nvPr/>
              </p14:nvContentPartPr>
              <p14:xfrm>
                <a:off x="9030362" y="314683"/>
                <a:ext cx="201600" cy="426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8B77885-6B75-437E-93F4-BF5873CC970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12362" y="296683"/>
                  <a:ext cx="2372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AF30B39-B157-44AE-B7FC-97D803E9B1EF}"/>
                    </a:ext>
                  </a:extLst>
                </p14:cNvPr>
                <p14:cNvContentPartPr/>
                <p14:nvPr/>
              </p14:nvContentPartPr>
              <p14:xfrm>
                <a:off x="9515282" y="505843"/>
                <a:ext cx="696600" cy="335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AF30B39-B157-44AE-B7FC-97D803E9B1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97273" y="487843"/>
                  <a:ext cx="732258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2BE9760-5816-4398-85DF-88F5FE78A9D9}"/>
                    </a:ext>
                  </a:extLst>
                </p14:cNvPr>
                <p14:cNvContentPartPr/>
                <p14:nvPr/>
              </p14:nvContentPartPr>
              <p14:xfrm>
                <a:off x="10018562" y="562723"/>
                <a:ext cx="389520" cy="183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2BE9760-5816-4398-85DF-88F5FE78A9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00579" y="544723"/>
                  <a:ext cx="425127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13C6D9C-1826-44BA-8415-24AE401A7112}"/>
                    </a:ext>
                  </a:extLst>
                </p14:cNvPr>
                <p14:cNvContentPartPr/>
                <p14:nvPr/>
              </p14:nvContentPartPr>
              <p14:xfrm>
                <a:off x="10494842" y="589723"/>
                <a:ext cx="127080" cy="174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13C6D9C-1826-44BA-8415-24AE401A71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476842" y="571723"/>
                  <a:ext cx="162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A3D47E6-2F24-4446-A0A6-34927A84E966}"/>
                    </a:ext>
                  </a:extLst>
                </p14:cNvPr>
                <p14:cNvContentPartPr/>
                <p14:nvPr/>
              </p14:nvContentPartPr>
              <p14:xfrm>
                <a:off x="10716602" y="610963"/>
                <a:ext cx="1015560" cy="151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A3D47E6-2F24-4446-A0A6-34927A84E9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698602" y="592920"/>
                  <a:ext cx="1051200" cy="1876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B599F88-EAB4-463F-9601-96F2D8D81DC4}"/>
              </a:ext>
            </a:extLst>
          </p:cNvPr>
          <p:cNvGrpSpPr/>
          <p:nvPr/>
        </p:nvGrpSpPr>
        <p:grpSpPr>
          <a:xfrm>
            <a:off x="1833242" y="966643"/>
            <a:ext cx="3737520" cy="500400"/>
            <a:chOff x="1833242" y="966643"/>
            <a:chExt cx="3737520" cy="5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12485F8-E7EA-4A07-85B2-85AEAB5C39F5}"/>
                    </a:ext>
                  </a:extLst>
                </p14:cNvPr>
                <p14:cNvContentPartPr/>
                <p14:nvPr/>
              </p14:nvContentPartPr>
              <p14:xfrm>
                <a:off x="1833242" y="1130083"/>
                <a:ext cx="1109160" cy="248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12485F8-E7EA-4A07-85B2-85AEAB5C39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15242" y="1112083"/>
                  <a:ext cx="1144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EFFFADF-8FA7-4971-9819-D738E37D69A8}"/>
                    </a:ext>
                  </a:extLst>
                </p14:cNvPr>
                <p14:cNvContentPartPr/>
                <p14:nvPr/>
              </p14:nvContentPartPr>
              <p14:xfrm>
                <a:off x="2973362" y="1203163"/>
                <a:ext cx="317160" cy="183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EFFFADF-8FA7-4971-9819-D738E37D69A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55362" y="1185198"/>
                  <a:ext cx="352800" cy="2188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96C2712-9298-46C4-9558-9834FB9B9085}"/>
                    </a:ext>
                  </a:extLst>
                </p14:cNvPr>
                <p14:cNvContentPartPr/>
                <p14:nvPr/>
              </p14:nvContentPartPr>
              <p14:xfrm>
                <a:off x="3567722" y="1171843"/>
                <a:ext cx="553320" cy="295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6C2712-9298-46C4-9558-9834FB9B90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49710" y="1153843"/>
                  <a:ext cx="588983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E8DF2B7-9F3E-45FC-B7D3-5F629BA5150E}"/>
                    </a:ext>
                  </a:extLst>
                </p14:cNvPr>
                <p14:cNvContentPartPr/>
                <p14:nvPr/>
              </p14:nvContentPartPr>
              <p14:xfrm>
                <a:off x="3929522" y="1077163"/>
                <a:ext cx="161280" cy="140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E8DF2B7-9F3E-45FC-B7D3-5F629BA5150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11482" y="1059163"/>
                  <a:ext cx="197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A7612C6-FCDF-482B-A461-E464C3682F7A}"/>
                    </a:ext>
                  </a:extLst>
                </p14:cNvPr>
                <p14:cNvContentPartPr/>
                <p14:nvPr/>
              </p14:nvContentPartPr>
              <p14:xfrm>
                <a:off x="4234802" y="1155283"/>
                <a:ext cx="111600" cy="137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A7612C6-FCDF-482B-A461-E464C3682F7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16802" y="1137283"/>
                  <a:ext cx="147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9628004-B2EF-4D39-AAF0-EE0882EE293D}"/>
                    </a:ext>
                  </a:extLst>
                </p14:cNvPr>
                <p14:cNvContentPartPr/>
                <p14:nvPr/>
              </p14:nvContentPartPr>
              <p14:xfrm>
                <a:off x="4383122" y="1028923"/>
                <a:ext cx="137880" cy="259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9628004-B2EF-4D39-AAF0-EE0882EE293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65122" y="1010923"/>
                  <a:ext cx="173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F07DDA2-060A-43B8-B69D-9E0EC4562E45}"/>
                    </a:ext>
                  </a:extLst>
                </p14:cNvPr>
                <p14:cNvContentPartPr/>
                <p14:nvPr/>
              </p14:nvContentPartPr>
              <p14:xfrm>
                <a:off x="4497602" y="1145203"/>
                <a:ext cx="784440" cy="174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F07DDA2-060A-43B8-B69D-9E0EC4562E4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79602" y="1127203"/>
                  <a:ext cx="820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5E276FF-D0B3-4E48-BEA0-51B9A33504DB}"/>
                    </a:ext>
                  </a:extLst>
                </p14:cNvPr>
                <p14:cNvContentPartPr/>
                <p14:nvPr/>
              </p14:nvContentPartPr>
              <p14:xfrm>
                <a:off x="5462042" y="966643"/>
                <a:ext cx="61200" cy="321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5E276FF-D0B3-4E48-BEA0-51B9A33504D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44147" y="948643"/>
                  <a:ext cx="96632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51BB72C-B23A-45B6-AB1C-2AE64DAA4676}"/>
                    </a:ext>
                  </a:extLst>
                </p14:cNvPr>
                <p14:cNvContentPartPr/>
                <p14:nvPr/>
              </p14:nvContentPartPr>
              <p14:xfrm>
                <a:off x="5535122" y="1360843"/>
                <a:ext cx="35640" cy="33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51BB72C-B23A-45B6-AB1C-2AE64DAA467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17122" y="1342843"/>
                  <a:ext cx="712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BD4DAC-031E-4155-AEAD-839DAE34D4EC}"/>
              </a:ext>
            </a:extLst>
          </p:cNvPr>
          <p:cNvGrpSpPr/>
          <p:nvPr/>
        </p:nvGrpSpPr>
        <p:grpSpPr>
          <a:xfrm>
            <a:off x="606362" y="2263363"/>
            <a:ext cx="633600" cy="195480"/>
            <a:chOff x="606362" y="2263363"/>
            <a:chExt cx="63360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36D82A2-C16D-4CBF-93A1-59A01DED9329}"/>
                    </a:ext>
                  </a:extLst>
                </p14:cNvPr>
                <p14:cNvContentPartPr/>
                <p14:nvPr/>
              </p14:nvContentPartPr>
              <p14:xfrm>
                <a:off x="606362" y="2324203"/>
                <a:ext cx="569520" cy="28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36D82A2-C16D-4CBF-93A1-59A01DED93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8362" y="2306203"/>
                  <a:ext cx="605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3F81DC7-A5C9-4D73-9791-971F4900729A}"/>
                    </a:ext>
                  </a:extLst>
                </p14:cNvPr>
                <p14:cNvContentPartPr/>
                <p14:nvPr/>
              </p14:nvContentPartPr>
              <p14:xfrm>
                <a:off x="1029002" y="2263363"/>
                <a:ext cx="210960" cy="195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3F81DC7-A5C9-4D73-9791-971F4900729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1002" y="2245330"/>
                  <a:ext cx="246600" cy="2311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74C9BD2-A450-4AE2-94EB-CB7AF8774F83}"/>
              </a:ext>
            </a:extLst>
          </p:cNvPr>
          <p:cNvGrpSpPr/>
          <p:nvPr/>
        </p:nvGrpSpPr>
        <p:grpSpPr>
          <a:xfrm>
            <a:off x="1639922" y="2106403"/>
            <a:ext cx="1038240" cy="336600"/>
            <a:chOff x="1639922" y="2106403"/>
            <a:chExt cx="103824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FF597B8-CB32-46B3-B0B7-F74E21716A6C}"/>
                    </a:ext>
                  </a:extLst>
                </p14:cNvPr>
                <p14:cNvContentPartPr/>
                <p14:nvPr/>
              </p14:nvContentPartPr>
              <p14:xfrm>
                <a:off x="1639922" y="2106403"/>
                <a:ext cx="83520" cy="312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FF597B8-CB32-46B3-B0B7-F74E21716A6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21922" y="2088403"/>
                  <a:ext cx="1191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D6389E4-3570-48A8-B684-40769E612695}"/>
                    </a:ext>
                  </a:extLst>
                </p14:cNvPr>
                <p14:cNvContentPartPr/>
                <p14:nvPr/>
              </p14:nvContentPartPr>
              <p14:xfrm>
                <a:off x="1715882" y="2144923"/>
                <a:ext cx="208800" cy="243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D6389E4-3570-48A8-B684-40769E6126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97882" y="2126923"/>
                  <a:ext cx="2444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5AB9D92-8385-407D-ADA0-DB5840A61BDE}"/>
                    </a:ext>
                  </a:extLst>
                </p14:cNvPr>
                <p14:cNvContentPartPr/>
                <p14:nvPr/>
              </p14:nvContentPartPr>
              <p14:xfrm>
                <a:off x="1744322" y="2295763"/>
                <a:ext cx="201240" cy="22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5AB9D92-8385-407D-ADA0-DB5840A61B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26322" y="2278044"/>
                  <a:ext cx="236880" cy="57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4EFB232-77BC-4433-BB7F-6643BC2C5666}"/>
                    </a:ext>
                  </a:extLst>
                </p14:cNvPr>
                <p14:cNvContentPartPr/>
                <p14:nvPr/>
              </p14:nvContentPartPr>
              <p14:xfrm>
                <a:off x="1986962" y="2154283"/>
                <a:ext cx="236520" cy="208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4EFB232-77BC-4433-BB7F-6643BC2C566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68989" y="2136283"/>
                  <a:ext cx="272106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94A8CF0-4C46-47E5-9ABB-50CA2498B3ED}"/>
                    </a:ext>
                  </a:extLst>
                </p14:cNvPr>
                <p14:cNvContentPartPr/>
                <p14:nvPr/>
              </p14:nvContentPartPr>
              <p14:xfrm>
                <a:off x="2249042" y="2151043"/>
                <a:ext cx="429120" cy="284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94A8CF0-4C46-47E5-9ABB-50CA2498B3E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31042" y="2133043"/>
                  <a:ext cx="4647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12F1449-3D60-48F7-B1E9-2916E2ABB3D0}"/>
                    </a:ext>
                  </a:extLst>
                </p14:cNvPr>
                <p14:cNvContentPartPr/>
                <p14:nvPr/>
              </p14:nvContentPartPr>
              <p14:xfrm>
                <a:off x="2571962" y="2155363"/>
                <a:ext cx="74160" cy="287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12F1449-3D60-48F7-B1E9-2916E2ABB3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53962" y="2137363"/>
                  <a:ext cx="10980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2F4E250-E061-491D-9583-B301781E68FE}"/>
              </a:ext>
            </a:extLst>
          </p:cNvPr>
          <p:cNvGrpSpPr/>
          <p:nvPr/>
        </p:nvGrpSpPr>
        <p:grpSpPr>
          <a:xfrm>
            <a:off x="754322" y="3777883"/>
            <a:ext cx="459360" cy="170640"/>
            <a:chOff x="754322" y="3777883"/>
            <a:chExt cx="45936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7627586-73D0-4860-962B-C32A5EB5CAD0}"/>
                    </a:ext>
                  </a:extLst>
                </p14:cNvPr>
                <p14:cNvContentPartPr/>
                <p14:nvPr/>
              </p14:nvContentPartPr>
              <p14:xfrm>
                <a:off x="754322" y="3802723"/>
                <a:ext cx="284400" cy="20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7627586-73D0-4860-962B-C32A5EB5CAD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6345" y="3785033"/>
                  <a:ext cx="319995" cy="55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91272E-F373-42C3-8056-DB1DF14EC6DA}"/>
                    </a:ext>
                  </a:extLst>
                </p14:cNvPr>
                <p14:cNvContentPartPr/>
                <p14:nvPr/>
              </p14:nvContentPartPr>
              <p14:xfrm>
                <a:off x="920642" y="3777883"/>
                <a:ext cx="293040" cy="170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91272E-F373-42C3-8056-DB1DF14EC6D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2620" y="3759883"/>
                  <a:ext cx="328724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8D4AD41-4F26-4B62-A690-EA7B2164756C}"/>
              </a:ext>
            </a:extLst>
          </p:cNvPr>
          <p:cNvGrpSpPr/>
          <p:nvPr/>
        </p:nvGrpSpPr>
        <p:grpSpPr>
          <a:xfrm>
            <a:off x="1813442" y="3721003"/>
            <a:ext cx="998640" cy="309600"/>
            <a:chOff x="1813442" y="3721003"/>
            <a:chExt cx="99864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A13C9A1-6577-41A4-9530-064AAE966330}"/>
                    </a:ext>
                  </a:extLst>
                </p14:cNvPr>
                <p14:cNvContentPartPr/>
                <p14:nvPr/>
              </p14:nvContentPartPr>
              <p14:xfrm>
                <a:off x="1829282" y="3732163"/>
                <a:ext cx="70200" cy="268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A13C9A1-6577-41A4-9530-064AAE96633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11282" y="3714163"/>
                  <a:ext cx="1058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83E0AD6-93A7-4201-BBEE-B2A0DF4E0A4D}"/>
                    </a:ext>
                  </a:extLst>
                </p14:cNvPr>
                <p14:cNvContentPartPr/>
                <p14:nvPr/>
              </p14:nvContentPartPr>
              <p14:xfrm>
                <a:off x="1813442" y="3721003"/>
                <a:ext cx="266400" cy="280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83E0AD6-93A7-4201-BBEE-B2A0DF4E0A4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95442" y="3703003"/>
                  <a:ext cx="3020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E04C205-A40C-4CEA-8FA8-DA5585AF5E70}"/>
                    </a:ext>
                  </a:extLst>
                </p14:cNvPr>
                <p14:cNvContentPartPr/>
                <p14:nvPr/>
              </p14:nvContentPartPr>
              <p14:xfrm>
                <a:off x="2201522" y="3802723"/>
                <a:ext cx="254520" cy="227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E04C205-A40C-4CEA-8FA8-DA5585AF5E7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83497" y="3784723"/>
                  <a:ext cx="29021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55B74B-F1D2-440F-962A-670133047BBA}"/>
                    </a:ext>
                  </a:extLst>
                </p14:cNvPr>
                <p14:cNvContentPartPr/>
                <p14:nvPr/>
              </p14:nvContentPartPr>
              <p14:xfrm>
                <a:off x="2221682" y="3906763"/>
                <a:ext cx="214200" cy="39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C55B74B-F1D2-440F-962A-670133047BB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03682" y="3888599"/>
                  <a:ext cx="249840" cy="75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30016C1-2BD0-4823-A03D-0564A300809C}"/>
                    </a:ext>
                  </a:extLst>
                </p14:cNvPr>
                <p14:cNvContentPartPr/>
                <p14:nvPr/>
              </p14:nvContentPartPr>
              <p14:xfrm>
                <a:off x="2509322" y="3775723"/>
                <a:ext cx="302760" cy="253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30016C1-2BD0-4823-A03D-0564A300809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91322" y="3757749"/>
                  <a:ext cx="338400" cy="2886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3672A2F-AF99-4E15-939D-ADF2BE429B4B}"/>
              </a:ext>
            </a:extLst>
          </p:cNvPr>
          <p:cNvGrpSpPr/>
          <p:nvPr/>
        </p:nvGrpSpPr>
        <p:grpSpPr>
          <a:xfrm>
            <a:off x="3099002" y="2078683"/>
            <a:ext cx="2214360" cy="441000"/>
            <a:chOff x="3099002" y="2078683"/>
            <a:chExt cx="221436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D8DA26C-8D17-4EB1-8FEE-902C66DCFB2F}"/>
                    </a:ext>
                  </a:extLst>
                </p14:cNvPr>
                <p14:cNvContentPartPr/>
                <p14:nvPr/>
              </p14:nvContentPartPr>
              <p14:xfrm>
                <a:off x="3099002" y="2078683"/>
                <a:ext cx="268200" cy="322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D8DA26C-8D17-4EB1-8FEE-902C66DCFB2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81002" y="2060703"/>
                  <a:ext cx="303840" cy="3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9747F61-B365-4A0F-B77B-541195DBAD60}"/>
                    </a:ext>
                  </a:extLst>
                </p14:cNvPr>
                <p14:cNvContentPartPr/>
                <p14:nvPr/>
              </p14:nvContentPartPr>
              <p14:xfrm>
                <a:off x="3437402" y="2200723"/>
                <a:ext cx="16200" cy="11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9747F61-B365-4A0F-B77B-541195DBAD6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19402" y="2182723"/>
                  <a:ext cx="51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D5669F3-D249-47A6-A1A0-35A0CF20B331}"/>
                    </a:ext>
                  </a:extLst>
                </p14:cNvPr>
                <p14:cNvContentPartPr/>
                <p14:nvPr/>
              </p14:nvContentPartPr>
              <p14:xfrm>
                <a:off x="3497162" y="2106043"/>
                <a:ext cx="132480" cy="222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D5669F3-D249-47A6-A1A0-35A0CF20B33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79162" y="2088043"/>
                  <a:ext cx="168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70D0A93-ABE0-4A51-900D-F041E6DD6445}"/>
                    </a:ext>
                  </a:extLst>
                </p14:cNvPr>
                <p14:cNvContentPartPr/>
                <p14:nvPr/>
              </p14:nvContentPartPr>
              <p14:xfrm>
                <a:off x="3478442" y="2178763"/>
                <a:ext cx="671040" cy="189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0D0A93-ABE0-4A51-900D-F041E6DD644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60442" y="2160763"/>
                  <a:ext cx="706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BB54CBB-D781-4E03-836F-AC524DFC3D37}"/>
                    </a:ext>
                  </a:extLst>
                </p14:cNvPr>
                <p14:cNvContentPartPr/>
                <p14:nvPr/>
              </p14:nvContentPartPr>
              <p14:xfrm>
                <a:off x="4155602" y="2153563"/>
                <a:ext cx="153360" cy="274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BB54CBB-D781-4E03-836F-AC524DFC3D3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37602" y="2135563"/>
                  <a:ext cx="189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F63E672-E575-4228-B027-D6EC0361DA35}"/>
                    </a:ext>
                  </a:extLst>
                </p14:cNvPr>
                <p14:cNvContentPartPr/>
                <p14:nvPr/>
              </p14:nvContentPartPr>
              <p14:xfrm>
                <a:off x="4367282" y="2164723"/>
                <a:ext cx="190440" cy="204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F63E672-E575-4228-B027-D6EC0361DA3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49282" y="2146723"/>
                  <a:ext cx="226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A9E1941-259A-42B6-8CB1-4EEBC0B44A55}"/>
                    </a:ext>
                  </a:extLst>
                </p14:cNvPr>
                <p14:cNvContentPartPr/>
                <p14:nvPr/>
              </p14:nvContentPartPr>
              <p14:xfrm>
                <a:off x="4610282" y="2202163"/>
                <a:ext cx="293400" cy="217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A9E1941-259A-42B6-8CB1-4EEBC0B44A5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92282" y="2184163"/>
                  <a:ext cx="329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FBCBD17-09D9-4890-B341-2BE3D1A0F631}"/>
                    </a:ext>
                  </a:extLst>
                </p14:cNvPr>
                <p14:cNvContentPartPr/>
                <p14:nvPr/>
              </p14:nvContentPartPr>
              <p14:xfrm>
                <a:off x="4851482" y="2176603"/>
                <a:ext cx="41040" cy="255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FBCBD17-09D9-4890-B341-2BE3D1A0F63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33323" y="2158603"/>
                  <a:ext cx="76995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4D6A14B-843C-4C0E-899A-14997E4672AE}"/>
                    </a:ext>
                  </a:extLst>
                </p14:cNvPr>
                <p14:cNvContentPartPr/>
                <p14:nvPr/>
              </p14:nvContentPartPr>
              <p14:xfrm>
                <a:off x="5053082" y="2164003"/>
                <a:ext cx="260280" cy="355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4D6A14B-843C-4C0E-899A-14997E4672A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35082" y="2146003"/>
                  <a:ext cx="295920" cy="39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473EB7D-5716-4FBD-91E5-87A0A6058B85}"/>
              </a:ext>
            </a:extLst>
          </p:cNvPr>
          <p:cNvGrpSpPr/>
          <p:nvPr/>
        </p:nvGrpSpPr>
        <p:grpSpPr>
          <a:xfrm>
            <a:off x="3191162" y="3685723"/>
            <a:ext cx="2294280" cy="463680"/>
            <a:chOff x="3191162" y="3685723"/>
            <a:chExt cx="2294280" cy="46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DB41DA5-7DDB-454D-827F-3C1CB4E5CBBB}"/>
                    </a:ext>
                  </a:extLst>
                </p14:cNvPr>
                <p14:cNvContentPartPr/>
                <p14:nvPr/>
              </p14:nvContentPartPr>
              <p14:xfrm>
                <a:off x="3191162" y="3685723"/>
                <a:ext cx="261360" cy="312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DB41DA5-7DDB-454D-827F-3C1CB4E5CBB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73187" y="3667702"/>
                  <a:ext cx="296951" cy="347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DFE3136-3033-4019-8C31-89DE4469B978}"/>
                    </a:ext>
                  </a:extLst>
                </p14:cNvPr>
                <p14:cNvContentPartPr/>
                <p14:nvPr/>
              </p14:nvContentPartPr>
              <p14:xfrm>
                <a:off x="3526682" y="3820003"/>
                <a:ext cx="736200" cy="243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DFE3136-3033-4019-8C31-89DE4469B97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08682" y="3802003"/>
                  <a:ext cx="771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95AE900-5B85-4CCE-9416-603B30AB474B}"/>
                    </a:ext>
                  </a:extLst>
                </p14:cNvPr>
                <p14:cNvContentPartPr/>
                <p14:nvPr/>
              </p14:nvContentPartPr>
              <p14:xfrm>
                <a:off x="4311122" y="3797683"/>
                <a:ext cx="136080" cy="286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95AE900-5B85-4CCE-9416-603B30AB474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93122" y="3779660"/>
                  <a:ext cx="171720" cy="321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4463341-F426-47ED-AFD6-73A3BED05789}"/>
                    </a:ext>
                  </a:extLst>
                </p14:cNvPr>
                <p14:cNvContentPartPr/>
                <p14:nvPr/>
              </p14:nvContentPartPr>
              <p14:xfrm>
                <a:off x="4515242" y="3888403"/>
                <a:ext cx="190800" cy="198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4463341-F426-47ED-AFD6-73A3BED057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97242" y="3870436"/>
                  <a:ext cx="226440" cy="234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2D0434E-774D-446D-9610-B0D2EC617237}"/>
                    </a:ext>
                  </a:extLst>
                </p14:cNvPr>
                <p14:cNvContentPartPr/>
                <p14:nvPr/>
              </p14:nvContentPartPr>
              <p14:xfrm>
                <a:off x="4776242" y="3917563"/>
                <a:ext cx="318960" cy="231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2D0434E-774D-446D-9610-B0D2EC61723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58242" y="3899563"/>
                  <a:ext cx="354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FDEC9BD-A64D-4496-A807-58DAEF1FB3D2}"/>
                    </a:ext>
                  </a:extLst>
                </p14:cNvPr>
                <p14:cNvContentPartPr/>
                <p14:nvPr/>
              </p14:nvContentPartPr>
              <p14:xfrm>
                <a:off x="5139842" y="3899203"/>
                <a:ext cx="345600" cy="221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FDEC9BD-A64D-4496-A807-58DAEF1FB3D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21842" y="3881203"/>
                  <a:ext cx="38124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CEF5121-194E-4C8D-88BA-519EB4052516}"/>
              </a:ext>
            </a:extLst>
          </p:cNvPr>
          <p:cNvGrpSpPr/>
          <p:nvPr/>
        </p:nvGrpSpPr>
        <p:grpSpPr>
          <a:xfrm>
            <a:off x="5535122" y="1948003"/>
            <a:ext cx="483480" cy="419400"/>
            <a:chOff x="5535122" y="1948003"/>
            <a:chExt cx="483480" cy="41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4CF25E6-1C0B-4109-8EF4-6B9898EB3D7D}"/>
                    </a:ext>
                  </a:extLst>
                </p14:cNvPr>
                <p14:cNvContentPartPr/>
                <p14:nvPr/>
              </p14:nvContentPartPr>
              <p14:xfrm>
                <a:off x="5535122" y="2106403"/>
                <a:ext cx="361080" cy="41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4CF25E6-1C0B-4109-8EF4-6B9898EB3D7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17122" y="2088403"/>
                  <a:ext cx="396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A13C481-B7D2-4453-B97B-873572C0BA44}"/>
                    </a:ext>
                  </a:extLst>
                </p14:cNvPr>
                <p14:cNvContentPartPr/>
                <p14:nvPr/>
              </p14:nvContentPartPr>
              <p14:xfrm>
                <a:off x="5549882" y="2177683"/>
                <a:ext cx="352080" cy="46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A13C481-B7D2-4453-B97B-873572C0BA4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31882" y="2159541"/>
                  <a:ext cx="387720" cy="82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74CC0AC-20A1-483E-86B8-01DD5E2C5D88}"/>
                    </a:ext>
                  </a:extLst>
                </p14:cNvPr>
                <p14:cNvContentPartPr/>
                <p14:nvPr/>
              </p14:nvContentPartPr>
              <p14:xfrm>
                <a:off x="5728082" y="1948003"/>
                <a:ext cx="290520" cy="4194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74CC0AC-20A1-483E-86B8-01DD5E2C5D8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10082" y="1930003"/>
                  <a:ext cx="326160" cy="45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615755B-56C5-4416-AEC8-BA6A5185CF0B}"/>
                  </a:ext>
                </a:extLst>
              </p14:cNvPr>
              <p14:cNvContentPartPr/>
              <p14:nvPr/>
            </p14:nvContentPartPr>
            <p14:xfrm>
              <a:off x="6551762" y="1994443"/>
              <a:ext cx="217440" cy="2286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615755B-56C5-4416-AEC8-BA6A5185CF0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533792" y="1976443"/>
                <a:ext cx="253021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655DDC3-7E3F-4DD6-9A30-480812CF0523}"/>
                  </a:ext>
                </a:extLst>
              </p14:cNvPr>
              <p14:cNvContentPartPr/>
              <p14:nvPr/>
            </p14:nvContentPartPr>
            <p14:xfrm>
              <a:off x="6837602" y="2007763"/>
              <a:ext cx="225720" cy="2304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655DDC3-7E3F-4DD6-9A30-480812CF052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819602" y="1989763"/>
                <a:ext cx="26136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235FAFD-C89C-4B02-9D0F-5659A0187F8B}"/>
                  </a:ext>
                </a:extLst>
              </p14:cNvPr>
              <p14:cNvContentPartPr/>
              <p14:nvPr/>
            </p14:nvContentPartPr>
            <p14:xfrm>
              <a:off x="6872522" y="2115763"/>
              <a:ext cx="217440" cy="266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235FAFD-C89C-4B02-9D0F-5659A0187F8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854522" y="2097763"/>
                <a:ext cx="2530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BDE2FA5-7B87-4D93-BF50-C32B10E3BC2A}"/>
                  </a:ext>
                </a:extLst>
              </p14:cNvPr>
              <p14:cNvContentPartPr/>
              <p14:nvPr/>
            </p14:nvContentPartPr>
            <p14:xfrm>
              <a:off x="7135322" y="2039803"/>
              <a:ext cx="190440" cy="2300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BDE2FA5-7B87-4D93-BF50-C32B10E3BC2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117322" y="2021803"/>
                <a:ext cx="2260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3A92120-0A4B-4B9E-92AD-0899874CD8ED}"/>
                  </a:ext>
                </a:extLst>
              </p14:cNvPr>
              <p14:cNvContentPartPr/>
              <p14:nvPr/>
            </p14:nvContentPartPr>
            <p14:xfrm>
              <a:off x="7392362" y="2053483"/>
              <a:ext cx="69840" cy="2044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3A92120-0A4B-4B9E-92AD-0899874CD8E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374362" y="2035483"/>
                <a:ext cx="1054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4296537-3749-41AD-8963-7A5AE6CA5776}"/>
                  </a:ext>
                </a:extLst>
              </p14:cNvPr>
              <p14:cNvContentPartPr/>
              <p14:nvPr/>
            </p14:nvContentPartPr>
            <p14:xfrm>
              <a:off x="7535282" y="1995883"/>
              <a:ext cx="228960" cy="2973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4296537-3749-41AD-8963-7A5AE6CA577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517310" y="1977883"/>
                <a:ext cx="264544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A11F102-2005-45E7-975E-6BC5E9FC3E06}"/>
                  </a:ext>
                </a:extLst>
              </p14:cNvPr>
              <p14:cNvContentPartPr/>
              <p14:nvPr/>
            </p14:nvContentPartPr>
            <p14:xfrm>
              <a:off x="7528442" y="2134843"/>
              <a:ext cx="289080" cy="820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A11F102-2005-45E7-975E-6BC5E9FC3E0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510442" y="2116843"/>
                <a:ext cx="3247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635EE82-9167-4575-BA07-754B1BD6C06C}"/>
                  </a:ext>
                </a:extLst>
              </p14:cNvPr>
              <p14:cNvContentPartPr/>
              <p14:nvPr/>
            </p14:nvContentPartPr>
            <p14:xfrm>
              <a:off x="8083202" y="2135203"/>
              <a:ext cx="72360" cy="2235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635EE82-9167-4575-BA07-754B1BD6C06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065291" y="2117232"/>
                <a:ext cx="107824" cy="259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B14430A-09B3-4C47-9237-DC566485BF92}"/>
                  </a:ext>
                </a:extLst>
              </p14:cNvPr>
              <p14:cNvContentPartPr/>
              <p14:nvPr/>
            </p14:nvContentPartPr>
            <p14:xfrm>
              <a:off x="8084282" y="2040883"/>
              <a:ext cx="290880" cy="2181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B14430A-09B3-4C47-9237-DC566485BF9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066282" y="2022853"/>
                <a:ext cx="326520" cy="253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4122F1D-FDAE-4B9F-A55A-CEBA232B49CE}"/>
                  </a:ext>
                </a:extLst>
              </p14:cNvPr>
              <p14:cNvContentPartPr/>
              <p14:nvPr/>
            </p14:nvContentPartPr>
            <p14:xfrm>
              <a:off x="8357162" y="2138083"/>
              <a:ext cx="196200" cy="2102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4122F1D-FDAE-4B9F-A55A-CEBA232B49C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339162" y="2120083"/>
                <a:ext cx="2318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5960629-3A1E-4551-9163-80B3D86D0771}"/>
                  </a:ext>
                </a:extLst>
              </p14:cNvPr>
              <p14:cNvContentPartPr/>
              <p14:nvPr/>
            </p14:nvContentPartPr>
            <p14:xfrm>
              <a:off x="8534642" y="2061763"/>
              <a:ext cx="182160" cy="2962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5960629-3A1E-4551-9163-80B3D86D077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516642" y="2043741"/>
                <a:ext cx="217800" cy="331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23602C1-6F9A-4292-9841-EE82BF3E7029}"/>
                  </a:ext>
                </a:extLst>
              </p14:cNvPr>
              <p14:cNvContentPartPr/>
              <p14:nvPr/>
            </p14:nvContentPartPr>
            <p14:xfrm>
              <a:off x="8610242" y="2224483"/>
              <a:ext cx="261360" cy="298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23602C1-6F9A-4292-9841-EE82BF3E702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592242" y="2206483"/>
                <a:ext cx="2970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2C4ACAB-892C-4ACC-AF5B-36FA197B2C08}"/>
                  </a:ext>
                </a:extLst>
              </p14:cNvPr>
              <p14:cNvContentPartPr/>
              <p14:nvPr/>
            </p14:nvContentPartPr>
            <p14:xfrm>
              <a:off x="6539882" y="2557843"/>
              <a:ext cx="206280" cy="2757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2C4ACAB-892C-4ACC-AF5B-36FA197B2C0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521882" y="2539819"/>
                <a:ext cx="241920" cy="311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E3A69D4-94F7-49F2-9491-7DE5BF9FB0D7}"/>
                  </a:ext>
                </a:extLst>
              </p14:cNvPr>
              <p14:cNvContentPartPr/>
              <p14:nvPr/>
            </p14:nvContentPartPr>
            <p14:xfrm>
              <a:off x="6836162" y="2667643"/>
              <a:ext cx="195480" cy="1749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E3A69D4-94F7-49F2-9491-7DE5BF9FB0D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818162" y="2649643"/>
                <a:ext cx="231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E713347-8B8E-4049-B194-88513C50E493}"/>
                  </a:ext>
                </a:extLst>
              </p14:cNvPr>
              <p14:cNvContentPartPr/>
              <p14:nvPr/>
            </p14:nvContentPartPr>
            <p14:xfrm>
              <a:off x="6924722" y="2481883"/>
              <a:ext cx="165600" cy="2386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E713347-8B8E-4049-B194-88513C50E49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906683" y="2463883"/>
                <a:ext cx="201318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2502D42-77BE-46EB-83A0-D0AAB27265D9}"/>
                  </a:ext>
                </a:extLst>
              </p14:cNvPr>
              <p14:cNvContentPartPr/>
              <p14:nvPr/>
            </p14:nvContentPartPr>
            <p14:xfrm>
              <a:off x="7131002" y="2660443"/>
              <a:ext cx="215640" cy="1918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2502D42-77BE-46EB-83A0-D0AAB27265D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113002" y="2642443"/>
                <a:ext cx="2512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48A2628-7754-40FE-8CB8-F597C1B76113}"/>
                  </a:ext>
                </a:extLst>
              </p14:cNvPr>
              <p14:cNvContentPartPr/>
              <p14:nvPr/>
            </p14:nvContentPartPr>
            <p14:xfrm>
              <a:off x="7394162" y="2675923"/>
              <a:ext cx="115920" cy="1767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48A2628-7754-40FE-8CB8-F597C1B7611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376106" y="2657923"/>
                <a:ext cx="151671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6244129-C999-403C-8F1D-6F0300B2987D}"/>
                  </a:ext>
                </a:extLst>
              </p14:cNvPr>
              <p14:cNvContentPartPr/>
              <p14:nvPr/>
            </p14:nvContentPartPr>
            <p14:xfrm>
              <a:off x="7550042" y="2733163"/>
              <a:ext cx="189360" cy="1501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6244129-C999-403C-8F1D-6F0300B2987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532076" y="2715163"/>
                <a:ext cx="224932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4E1747C-98E4-4131-9090-2484814D3EBB}"/>
                  </a:ext>
                </a:extLst>
              </p14:cNvPr>
              <p14:cNvContentPartPr/>
              <p14:nvPr/>
            </p14:nvContentPartPr>
            <p14:xfrm>
              <a:off x="7583162" y="2593123"/>
              <a:ext cx="167400" cy="1972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4E1747C-98E4-4131-9090-2484814D3EB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565162" y="2575090"/>
                <a:ext cx="203040" cy="232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DD6DCE2-6DC4-4EA7-BA2A-37684292B7AA}"/>
                  </a:ext>
                </a:extLst>
              </p14:cNvPr>
              <p14:cNvContentPartPr/>
              <p14:nvPr/>
            </p14:nvContentPartPr>
            <p14:xfrm>
              <a:off x="8218562" y="2660443"/>
              <a:ext cx="38160" cy="2530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DD6DCE2-6DC4-4EA7-BA2A-37684292B7A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200562" y="2642417"/>
                <a:ext cx="73800" cy="288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B08B030-31AA-4C9C-82E4-49C84F290028}"/>
                  </a:ext>
                </a:extLst>
              </p14:cNvPr>
              <p14:cNvContentPartPr/>
              <p14:nvPr/>
            </p14:nvContentPartPr>
            <p14:xfrm>
              <a:off x="8169242" y="2619403"/>
              <a:ext cx="185400" cy="2592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B08B030-31AA-4C9C-82E4-49C84F29002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151242" y="2601403"/>
                <a:ext cx="2210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A5D145B-75DB-4CE2-931F-81C4B74372A5}"/>
                  </a:ext>
                </a:extLst>
              </p14:cNvPr>
              <p14:cNvContentPartPr/>
              <p14:nvPr/>
            </p14:nvContentPartPr>
            <p14:xfrm>
              <a:off x="8427002" y="2761243"/>
              <a:ext cx="145800" cy="15624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A5D145B-75DB-4CE2-931F-81C4B74372A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409002" y="2743243"/>
                <a:ext cx="1814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17E69AE-D47C-44C6-A260-4C3623DC6C78}"/>
                  </a:ext>
                </a:extLst>
              </p14:cNvPr>
              <p14:cNvContentPartPr/>
              <p14:nvPr/>
            </p14:nvContentPartPr>
            <p14:xfrm>
              <a:off x="8682602" y="2758723"/>
              <a:ext cx="246600" cy="1411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17E69AE-D47C-44C6-A260-4C3623DC6C7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664602" y="2740723"/>
                <a:ext cx="282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F997D3E-E3C0-4E3E-98AE-BA564371AEF8}"/>
                  </a:ext>
                </a:extLst>
              </p14:cNvPr>
              <p14:cNvContentPartPr/>
              <p14:nvPr/>
            </p14:nvContentPartPr>
            <p14:xfrm>
              <a:off x="6471122" y="1707883"/>
              <a:ext cx="2762280" cy="160848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F997D3E-E3C0-4E3E-98AE-BA564371AEF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453122" y="1689883"/>
                <a:ext cx="2797920" cy="16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D5FA20F-3647-4163-BC6D-0FF692FFD4A0}"/>
                  </a:ext>
                </a:extLst>
              </p14:cNvPr>
              <p14:cNvContentPartPr/>
              <p14:nvPr/>
            </p14:nvContentPartPr>
            <p14:xfrm>
              <a:off x="6334322" y="2007403"/>
              <a:ext cx="161280" cy="13352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D5FA20F-3647-4163-BC6D-0FF692FFD4A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316322" y="1989398"/>
                <a:ext cx="196920" cy="1370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52AA5E6-6424-418A-B93C-6CC9BA367668}"/>
                  </a:ext>
                </a:extLst>
              </p14:cNvPr>
              <p14:cNvContentPartPr/>
              <p14:nvPr/>
            </p14:nvContentPartPr>
            <p14:xfrm>
              <a:off x="9469562" y="1945483"/>
              <a:ext cx="68760" cy="32004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52AA5E6-6424-418A-B93C-6CC9BA36766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451562" y="1927463"/>
                <a:ext cx="104400" cy="35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E6A196FB-3FE1-45A7-AB07-44AADAF79A64}"/>
                  </a:ext>
                </a:extLst>
              </p14:cNvPr>
              <p14:cNvContentPartPr/>
              <p14:nvPr/>
            </p14:nvContentPartPr>
            <p14:xfrm>
              <a:off x="9534002" y="1962403"/>
              <a:ext cx="133200" cy="2484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E6A196FB-3FE1-45A7-AB07-44AADAF79A6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516002" y="1944429"/>
                <a:ext cx="168840" cy="283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C1889AA-0528-4373-8915-4838593804AE}"/>
                  </a:ext>
                </a:extLst>
              </p14:cNvPr>
              <p14:cNvContentPartPr/>
              <p14:nvPr/>
            </p14:nvContentPartPr>
            <p14:xfrm>
              <a:off x="9711122" y="2065003"/>
              <a:ext cx="162360" cy="14796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C1889AA-0528-4373-8915-4838593804A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9693122" y="2047003"/>
                <a:ext cx="1980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2C0281B-1D80-4E78-9236-C8738F56F457}"/>
                  </a:ext>
                </a:extLst>
              </p14:cNvPr>
              <p14:cNvContentPartPr/>
              <p14:nvPr/>
            </p14:nvContentPartPr>
            <p14:xfrm>
              <a:off x="9868442" y="2088043"/>
              <a:ext cx="249120" cy="22572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2C0281B-1D80-4E78-9236-C8738F56F45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850468" y="2070043"/>
                <a:ext cx="284709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E18C3BC-5B82-43EF-AC8D-5948BCE87B84}"/>
                  </a:ext>
                </a:extLst>
              </p14:cNvPr>
              <p14:cNvContentPartPr/>
              <p14:nvPr/>
            </p14:nvContentPartPr>
            <p14:xfrm>
              <a:off x="10102082" y="2147443"/>
              <a:ext cx="278280" cy="38952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E18C3BC-5B82-43EF-AC8D-5948BCE87B84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084082" y="2129443"/>
                <a:ext cx="31392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A777398-4720-4484-AE9D-D0678A068F65}"/>
                  </a:ext>
                </a:extLst>
              </p14:cNvPr>
              <p14:cNvContentPartPr/>
              <p14:nvPr/>
            </p14:nvContentPartPr>
            <p14:xfrm>
              <a:off x="10433282" y="2226643"/>
              <a:ext cx="65160" cy="709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A777398-4720-4484-AE9D-D0678A068F6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415282" y="2208643"/>
                <a:ext cx="1008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E411CB7-30AE-4549-ACF7-B9219817D856}"/>
                  </a:ext>
                </a:extLst>
              </p14:cNvPr>
              <p14:cNvContentPartPr/>
              <p14:nvPr/>
            </p14:nvContentPartPr>
            <p14:xfrm>
              <a:off x="10721642" y="1959163"/>
              <a:ext cx="245520" cy="3304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E411CB7-30AE-4549-ACF7-B9219817D85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703642" y="1941163"/>
                <a:ext cx="28116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E317DB8-05DE-427F-8B82-BC0721C5C384}"/>
                  </a:ext>
                </a:extLst>
              </p14:cNvPr>
              <p14:cNvContentPartPr/>
              <p14:nvPr/>
            </p14:nvContentPartPr>
            <p14:xfrm>
              <a:off x="10833602" y="2151403"/>
              <a:ext cx="213840" cy="259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E317DB8-05DE-427F-8B82-BC0721C5C38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815602" y="2133403"/>
                <a:ext cx="2494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50A8B773-7F78-447C-9972-66743B3FA6A3}"/>
                  </a:ext>
                </a:extLst>
              </p14:cNvPr>
              <p14:cNvContentPartPr/>
              <p14:nvPr/>
            </p14:nvContentPartPr>
            <p14:xfrm>
              <a:off x="11123042" y="2048083"/>
              <a:ext cx="199440" cy="4968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50A8B773-7F78-447C-9972-66743B3FA6A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1105042" y="2030083"/>
                <a:ext cx="2350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1C05831C-4DEC-4402-B207-0AB5984D6323}"/>
                  </a:ext>
                </a:extLst>
              </p14:cNvPr>
              <p14:cNvContentPartPr/>
              <p14:nvPr/>
            </p14:nvContentPartPr>
            <p14:xfrm>
              <a:off x="11391602" y="1977523"/>
              <a:ext cx="30600" cy="2610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1C05831C-4DEC-4402-B207-0AB5984D632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373602" y="1959548"/>
                <a:ext cx="66240" cy="296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3CCA234C-5947-4F68-9090-8392E9779558}"/>
                  </a:ext>
                </a:extLst>
              </p14:cNvPr>
              <p14:cNvContentPartPr/>
              <p14:nvPr/>
            </p14:nvContentPartPr>
            <p14:xfrm>
              <a:off x="11340122" y="1950163"/>
              <a:ext cx="296640" cy="33264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3CCA234C-5947-4F68-9090-8392E977955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322122" y="1932143"/>
                <a:ext cx="332280" cy="368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0AAB458C-80F5-4DF4-93D7-81466C89E9AF}"/>
                  </a:ext>
                </a:extLst>
              </p14:cNvPr>
              <p14:cNvContentPartPr/>
              <p14:nvPr/>
            </p14:nvContentPartPr>
            <p14:xfrm>
              <a:off x="9647762" y="2505643"/>
              <a:ext cx="318600" cy="29700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AAB458C-80F5-4DF4-93D7-81466C89E9AF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629762" y="2487643"/>
                <a:ext cx="35424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62F5572-F79F-4D8B-B452-B43A1F5770AF}"/>
                  </a:ext>
                </a:extLst>
              </p14:cNvPr>
              <p14:cNvContentPartPr/>
              <p14:nvPr/>
            </p14:nvContentPartPr>
            <p14:xfrm>
              <a:off x="10059962" y="2637043"/>
              <a:ext cx="59040" cy="1368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62F5572-F79F-4D8B-B452-B43A1F5770A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0041852" y="2619043"/>
                <a:ext cx="94899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524BF0B-C89D-4090-8622-05ABD93902A0}"/>
                  </a:ext>
                </a:extLst>
              </p14:cNvPr>
              <p14:cNvContentPartPr/>
              <p14:nvPr/>
            </p14:nvContentPartPr>
            <p14:xfrm>
              <a:off x="10149242" y="2550283"/>
              <a:ext cx="235080" cy="38916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524BF0B-C89D-4090-8622-05ABD93902A0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0131242" y="2532283"/>
                <a:ext cx="27072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BBEDD2C-DB0E-48F9-87F8-0DE93E4544F9}"/>
                  </a:ext>
                </a:extLst>
              </p14:cNvPr>
              <p14:cNvContentPartPr/>
              <p14:nvPr/>
            </p14:nvContentPartPr>
            <p14:xfrm>
              <a:off x="10203962" y="2677003"/>
              <a:ext cx="368640" cy="2451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BBEDD2C-DB0E-48F9-87F8-0DE93E4544F9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185944" y="2658977"/>
                <a:ext cx="404315" cy="280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6D330F60-03D4-4E9C-B4BB-0D9E5DBCAB48}"/>
                  </a:ext>
                </a:extLst>
              </p14:cNvPr>
              <p14:cNvContentPartPr/>
              <p14:nvPr/>
            </p14:nvContentPartPr>
            <p14:xfrm>
              <a:off x="10500962" y="2724883"/>
              <a:ext cx="1105560" cy="4726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6D330F60-03D4-4E9C-B4BB-0D9E5DBCAB4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482962" y="2706869"/>
                <a:ext cx="1141200" cy="508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3FBB0CA-3F6B-45DB-B7C0-9B3D581E0F92}"/>
                  </a:ext>
                </a:extLst>
              </p14:cNvPr>
              <p14:cNvContentPartPr/>
              <p14:nvPr/>
            </p14:nvContentPartPr>
            <p14:xfrm>
              <a:off x="6256562" y="2786803"/>
              <a:ext cx="130680" cy="323424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3FBB0CA-3F6B-45DB-B7C0-9B3D581E0F9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238562" y="2768803"/>
                <a:ext cx="166320" cy="32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B71D0BA-BFCE-4EB2-AFC8-39B6810F44D9}"/>
                  </a:ext>
                </a:extLst>
              </p14:cNvPr>
              <p14:cNvContentPartPr/>
              <p14:nvPr/>
            </p14:nvContentPartPr>
            <p14:xfrm>
              <a:off x="9327362" y="3741163"/>
              <a:ext cx="191160" cy="24156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B71D0BA-BFCE-4EB2-AFC8-39B6810F44D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309328" y="3723190"/>
                <a:ext cx="226867" cy="277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74FC685E-6204-40E0-9EA4-FCB1F271F506}"/>
                  </a:ext>
                </a:extLst>
              </p14:cNvPr>
              <p14:cNvContentPartPr/>
              <p14:nvPr/>
            </p14:nvContentPartPr>
            <p14:xfrm>
              <a:off x="9340322" y="3803083"/>
              <a:ext cx="582480" cy="21924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74FC685E-6204-40E0-9EA4-FCB1F271F50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322322" y="3785083"/>
                <a:ext cx="6181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1A853F0-D710-4C8A-8077-1AC25D995C88}"/>
                  </a:ext>
                </a:extLst>
              </p14:cNvPr>
              <p14:cNvContentPartPr/>
              <p14:nvPr/>
            </p14:nvContentPartPr>
            <p14:xfrm>
              <a:off x="9707522" y="3889843"/>
              <a:ext cx="262800" cy="3132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1A853F0-D710-4C8A-8077-1AC25D995C88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689522" y="3871843"/>
                <a:ext cx="29844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4668A5A-1C2F-41EB-BE53-51B9C09A56DE}"/>
              </a:ext>
            </a:extLst>
          </p:cNvPr>
          <p:cNvGrpSpPr/>
          <p:nvPr/>
        </p:nvGrpSpPr>
        <p:grpSpPr>
          <a:xfrm>
            <a:off x="9957362" y="4769323"/>
            <a:ext cx="252720" cy="295560"/>
            <a:chOff x="9957362" y="4769323"/>
            <a:chExt cx="25272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556645F-4120-4B41-B38C-4382A8107432}"/>
                    </a:ext>
                  </a:extLst>
                </p14:cNvPr>
                <p14:cNvContentPartPr/>
                <p14:nvPr/>
              </p14:nvContentPartPr>
              <p14:xfrm>
                <a:off x="9957362" y="4769323"/>
                <a:ext cx="54000" cy="295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556645F-4120-4B41-B38C-4382A810743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939362" y="4751323"/>
                  <a:ext cx="896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6258EA4-965B-4C1A-B6FD-06E954FB4039}"/>
                    </a:ext>
                  </a:extLst>
                </p14:cNvPr>
                <p14:cNvContentPartPr/>
                <p14:nvPr/>
              </p14:nvContentPartPr>
              <p14:xfrm>
                <a:off x="9981842" y="4799923"/>
                <a:ext cx="228240" cy="2163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6258EA4-965B-4C1A-B6FD-06E954FB403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963814" y="4781923"/>
                  <a:ext cx="263936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21AC33D-59AB-477A-AC80-D5472E13E812}"/>
              </a:ext>
            </a:extLst>
          </p:cNvPr>
          <p:cNvGrpSpPr/>
          <p:nvPr/>
        </p:nvGrpSpPr>
        <p:grpSpPr>
          <a:xfrm>
            <a:off x="10328522" y="4416883"/>
            <a:ext cx="1550160" cy="951480"/>
            <a:chOff x="10328522" y="4416883"/>
            <a:chExt cx="1550160" cy="95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5F2ADA2-8223-4378-999F-4868215D5285}"/>
                    </a:ext>
                  </a:extLst>
                </p14:cNvPr>
                <p14:cNvContentPartPr/>
                <p14:nvPr/>
              </p14:nvContentPartPr>
              <p14:xfrm>
                <a:off x="10328522" y="4718563"/>
                <a:ext cx="172440" cy="3092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5F2ADA2-8223-4378-999F-4868215D528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10522" y="4700542"/>
                  <a:ext cx="208080" cy="344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F375F77-FFE2-45B8-9EE4-093D527A3018}"/>
                    </a:ext>
                  </a:extLst>
                </p14:cNvPr>
                <p14:cNvContentPartPr/>
                <p14:nvPr/>
              </p14:nvContentPartPr>
              <p14:xfrm>
                <a:off x="10466402" y="4416883"/>
                <a:ext cx="334800" cy="9514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F375F77-FFE2-45B8-9EE4-093D527A301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448421" y="4398883"/>
                  <a:ext cx="370402" cy="9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ED868A1-D35C-4409-B5ED-E6A9EDA92026}"/>
                    </a:ext>
                  </a:extLst>
                </p14:cNvPr>
                <p14:cNvContentPartPr/>
                <p14:nvPr/>
              </p14:nvContentPartPr>
              <p14:xfrm>
                <a:off x="11002802" y="4723603"/>
                <a:ext cx="442440" cy="3578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ED868A1-D35C-4409-B5ED-E6A9EDA9202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984802" y="4705603"/>
                  <a:ext cx="4780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7B36799-4FAA-4004-9018-9C5B33E0D0D2}"/>
                    </a:ext>
                  </a:extLst>
                </p14:cNvPr>
                <p14:cNvContentPartPr/>
                <p14:nvPr/>
              </p14:nvContentPartPr>
              <p14:xfrm>
                <a:off x="11448122" y="4918723"/>
                <a:ext cx="118080" cy="1962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7B36799-4FAA-4004-9018-9C5B33E0D0D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430067" y="4900723"/>
                  <a:ext cx="153829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58E6F92-BBDE-41E3-94EB-18C4081B6E05}"/>
                    </a:ext>
                  </a:extLst>
                </p14:cNvPr>
                <p14:cNvContentPartPr/>
                <p14:nvPr/>
              </p14:nvContentPartPr>
              <p14:xfrm>
                <a:off x="11620922" y="4856803"/>
                <a:ext cx="257760" cy="2469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58E6F92-BBDE-41E3-94EB-18C4081B6E0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02922" y="4838803"/>
                  <a:ext cx="2934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688E65A-CA20-4A22-81D3-3C37C474BB2C}"/>
                    </a:ext>
                  </a:extLst>
                </p14:cNvPr>
                <p14:cNvContentPartPr/>
                <p14:nvPr/>
              </p14:nvContentPartPr>
              <p14:xfrm>
                <a:off x="11721362" y="4775083"/>
                <a:ext cx="43560" cy="1688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688E65A-CA20-4A22-81D3-3C37C474BB2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703362" y="4757083"/>
                  <a:ext cx="79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3CE2EEE-8748-47D5-A6BA-580F15B85799}"/>
                    </a:ext>
                  </a:extLst>
                </p14:cNvPr>
                <p14:cNvContentPartPr/>
                <p14:nvPr/>
              </p14:nvContentPartPr>
              <p14:xfrm>
                <a:off x="11784362" y="4845643"/>
                <a:ext cx="24840" cy="1044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3CE2EEE-8748-47D5-A6BA-580F15B8579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766362" y="4827643"/>
                  <a:ext cx="60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F8AACC5-4C82-4C70-B516-E87E38F31026}"/>
                    </a:ext>
                  </a:extLst>
                </p14:cNvPr>
                <p14:cNvContentPartPr/>
                <p14:nvPr/>
              </p14:nvContentPartPr>
              <p14:xfrm>
                <a:off x="11373962" y="4674283"/>
                <a:ext cx="41040" cy="1479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F8AACC5-4C82-4C70-B516-E87E38F3102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355962" y="4656283"/>
                  <a:ext cx="766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4C20168-584F-41A0-8351-E172BF54B7B6}"/>
              </a:ext>
            </a:extLst>
          </p:cNvPr>
          <p:cNvGrpSpPr/>
          <p:nvPr/>
        </p:nvGrpSpPr>
        <p:grpSpPr>
          <a:xfrm>
            <a:off x="6785762" y="3488803"/>
            <a:ext cx="2148840" cy="805320"/>
            <a:chOff x="6785762" y="3488803"/>
            <a:chExt cx="2148840" cy="80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E4BC0B9-9360-4066-9CE7-E1476A41A509}"/>
                    </a:ext>
                  </a:extLst>
                </p14:cNvPr>
                <p14:cNvContentPartPr/>
                <p14:nvPr/>
              </p14:nvContentPartPr>
              <p14:xfrm>
                <a:off x="6785762" y="3657643"/>
                <a:ext cx="253440" cy="3236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E4BC0B9-9360-4066-9CE7-E1476A41A50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767762" y="3639643"/>
                  <a:ext cx="2890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1B3DF55-66B4-4618-ACF1-0E7388F1AE4F}"/>
                    </a:ext>
                  </a:extLst>
                </p14:cNvPr>
                <p14:cNvContentPartPr/>
                <p14:nvPr/>
              </p14:nvContentPartPr>
              <p14:xfrm>
                <a:off x="7125242" y="3714163"/>
                <a:ext cx="45720" cy="273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1B3DF55-66B4-4618-ACF1-0E7388F1AE4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07242" y="3696163"/>
                  <a:ext cx="813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E131FC3-E23E-4216-8F15-6699E0540555}"/>
                    </a:ext>
                  </a:extLst>
                </p14:cNvPr>
                <p14:cNvContentPartPr/>
                <p14:nvPr/>
              </p14:nvContentPartPr>
              <p14:xfrm>
                <a:off x="7180322" y="3703723"/>
                <a:ext cx="127440" cy="250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E131FC3-E23E-4216-8F15-6699E054055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62322" y="3685723"/>
                  <a:ext cx="1630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067840D-6605-4EEA-AD2A-EC5AFA49F705}"/>
                    </a:ext>
                  </a:extLst>
                </p14:cNvPr>
                <p14:cNvContentPartPr/>
                <p14:nvPr/>
              </p14:nvContentPartPr>
              <p14:xfrm>
                <a:off x="7352042" y="3837643"/>
                <a:ext cx="158040" cy="187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067840D-6605-4EEA-AD2A-EC5AFA49F70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334083" y="3819643"/>
                  <a:ext cx="193599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2A0ED92-2372-412C-9FB2-204E5A439C4A}"/>
                    </a:ext>
                  </a:extLst>
                </p14:cNvPr>
                <p14:cNvContentPartPr/>
                <p14:nvPr/>
              </p14:nvContentPartPr>
              <p14:xfrm>
                <a:off x="7574882" y="3809923"/>
                <a:ext cx="415080" cy="184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2A0ED92-2372-412C-9FB2-204E5A439C4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56882" y="3791923"/>
                  <a:ext cx="450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BA5EAC4-3E5F-451C-AA17-89FA76DBCAE0}"/>
                    </a:ext>
                  </a:extLst>
                </p14:cNvPr>
                <p14:cNvContentPartPr/>
                <p14:nvPr/>
              </p14:nvContentPartPr>
              <p14:xfrm>
                <a:off x="8063762" y="3850603"/>
                <a:ext cx="229320" cy="146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BA5EAC4-3E5F-451C-AA17-89FA76DBCAE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045762" y="3832603"/>
                  <a:ext cx="264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45C1599-CA73-480A-8A0E-B88718D55E0A}"/>
                    </a:ext>
                  </a:extLst>
                </p14:cNvPr>
                <p14:cNvContentPartPr/>
                <p14:nvPr/>
              </p14:nvContentPartPr>
              <p14:xfrm>
                <a:off x="8328362" y="3791563"/>
                <a:ext cx="116280" cy="219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45C1599-CA73-480A-8A0E-B88718D55E0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310362" y="3773563"/>
                  <a:ext cx="1519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2CC56F5-6AFF-46D5-80DD-37F16F41FB4B}"/>
                    </a:ext>
                  </a:extLst>
                </p14:cNvPr>
                <p14:cNvContentPartPr/>
                <p14:nvPr/>
              </p14:nvContentPartPr>
              <p14:xfrm>
                <a:off x="8429882" y="3815683"/>
                <a:ext cx="321120" cy="198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2CC56F5-6AFF-46D5-80DD-37F16F41FB4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411902" y="3797683"/>
                  <a:ext cx="3567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E40F766-737B-457F-A712-7C5831540426}"/>
                    </a:ext>
                  </a:extLst>
                </p14:cNvPr>
                <p14:cNvContentPartPr/>
                <p14:nvPr/>
              </p14:nvContentPartPr>
              <p14:xfrm>
                <a:off x="8658482" y="3488803"/>
                <a:ext cx="276120" cy="805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E40F766-737B-457F-A712-7C583154042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640505" y="3470803"/>
                  <a:ext cx="311714" cy="84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579124D7-1C65-4455-8F68-94D036F1D5E5}"/>
              </a:ext>
            </a:extLst>
          </p:cNvPr>
          <p:cNvGrpSpPr/>
          <p:nvPr/>
        </p:nvGrpSpPr>
        <p:grpSpPr>
          <a:xfrm>
            <a:off x="6646802" y="4621003"/>
            <a:ext cx="2682000" cy="853560"/>
            <a:chOff x="6646802" y="4621003"/>
            <a:chExt cx="2682000" cy="85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75544ED-19E6-4AF0-85C5-1F25786F8757}"/>
                    </a:ext>
                  </a:extLst>
                </p14:cNvPr>
                <p14:cNvContentPartPr/>
                <p14:nvPr/>
              </p14:nvContentPartPr>
              <p14:xfrm>
                <a:off x="6840482" y="4621003"/>
                <a:ext cx="214200" cy="2772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75544ED-19E6-4AF0-85C5-1F25786F875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22512" y="4603026"/>
                  <a:ext cx="249780" cy="312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0B67F7F-3761-438C-84ED-98249D1139A7}"/>
                    </a:ext>
                  </a:extLst>
                </p14:cNvPr>
                <p14:cNvContentPartPr/>
                <p14:nvPr/>
              </p14:nvContentPartPr>
              <p14:xfrm>
                <a:off x="7142162" y="4725763"/>
                <a:ext cx="63720" cy="243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0B67F7F-3761-438C-84ED-98249D1139A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24162" y="4707763"/>
                  <a:ext cx="99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4A9D263-7F9A-45BE-A757-69727EBDC519}"/>
                    </a:ext>
                  </a:extLst>
                </p14:cNvPr>
                <p14:cNvContentPartPr/>
                <p14:nvPr/>
              </p14:nvContentPartPr>
              <p14:xfrm>
                <a:off x="7224242" y="4734403"/>
                <a:ext cx="51480" cy="2476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4A9D263-7F9A-45BE-A757-69727EBDC51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206242" y="4716403"/>
                  <a:ext cx="87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0DB595B-8F36-4B28-966A-86220DCD17B4}"/>
                    </a:ext>
                  </a:extLst>
                </p14:cNvPr>
                <p14:cNvContentPartPr/>
                <p14:nvPr/>
              </p14:nvContentPartPr>
              <p14:xfrm>
                <a:off x="7190042" y="4900363"/>
                <a:ext cx="141840" cy="47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0DB595B-8F36-4B28-966A-86220DCD17B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171996" y="4882363"/>
                  <a:ext cx="177571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B279B29-5F25-43CA-91E9-3025FCE4EF21}"/>
                    </a:ext>
                  </a:extLst>
                </p14:cNvPr>
                <p14:cNvContentPartPr/>
                <p14:nvPr/>
              </p14:nvContentPartPr>
              <p14:xfrm>
                <a:off x="7348082" y="4864003"/>
                <a:ext cx="147240" cy="1717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B279B29-5F25-43CA-91E9-3025FCE4EF2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30082" y="4846003"/>
                  <a:ext cx="182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E6A0AB7-0E2B-4CED-9ABA-0FDF86C0AFF5}"/>
                    </a:ext>
                  </a:extLst>
                </p14:cNvPr>
                <p14:cNvContentPartPr/>
                <p14:nvPr/>
              </p14:nvContentPartPr>
              <p14:xfrm>
                <a:off x="7596122" y="4766443"/>
                <a:ext cx="123840" cy="1998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E6A0AB7-0E2B-4CED-9ABA-0FDF86C0AFF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78070" y="4748443"/>
                  <a:ext cx="159584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264456-6FD9-4146-B5A9-63DCCD9092A6}"/>
                    </a:ext>
                  </a:extLst>
                </p14:cNvPr>
                <p14:cNvContentPartPr/>
                <p14:nvPr/>
              </p14:nvContentPartPr>
              <p14:xfrm>
                <a:off x="7780442" y="4840963"/>
                <a:ext cx="195480" cy="147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264456-6FD9-4146-B5A9-63DCCD9092A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62442" y="4822963"/>
                  <a:ext cx="231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993DF97-3910-4C26-A163-A400E2011024}"/>
                    </a:ext>
                  </a:extLst>
                </p14:cNvPr>
                <p14:cNvContentPartPr/>
                <p14:nvPr/>
              </p14:nvContentPartPr>
              <p14:xfrm>
                <a:off x="8011202" y="4638283"/>
                <a:ext cx="342000" cy="371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993DF97-3910-4C26-A163-A400E201102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93221" y="4620300"/>
                  <a:ext cx="377603" cy="406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65EC58F-A1BF-45CB-9E6C-71D2FF6F753E}"/>
                    </a:ext>
                  </a:extLst>
                </p14:cNvPr>
                <p14:cNvContentPartPr/>
                <p14:nvPr/>
              </p14:nvContentPartPr>
              <p14:xfrm>
                <a:off x="8754242" y="4770403"/>
                <a:ext cx="46800" cy="270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65EC58F-A1BF-45CB-9E6C-71D2FF6F753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736242" y="4752403"/>
                  <a:ext cx="82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FEE7322-CBBA-4338-A5B0-7B940AF674AE}"/>
                    </a:ext>
                  </a:extLst>
                </p14:cNvPr>
                <p14:cNvContentPartPr/>
                <p14:nvPr/>
              </p14:nvContentPartPr>
              <p14:xfrm>
                <a:off x="8773322" y="4799923"/>
                <a:ext cx="240120" cy="201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FEE7322-CBBA-4338-A5B0-7B940AF674A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755295" y="4781923"/>
                  <a:ext cx="275814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900029E-A031-4DAD-8480-89439F236947}"/>
                    </a:ext>
                  </a:extLst>
                </p14:cNvPr>
                <p14:cNvContentPartPr/>
                <p14:nvPr/>
              </p14:nvContentPartPr>
              <p14:xfrm>
                <a:off x="8957282" y="4842043"/>
                <a:ext cx="62280" cy="1951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900029E-A031-4DAD-8480-89439F23694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939177" y="4824043"/>
                  <a:ext cx="98127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9CB9FE4-6ABB-4076-9D39-3421B3E9C4C6}"/>
                    </a:ext>
                  </a:extLst>
                </p14:cNvPr>
                <p14:cNvContentPartPr/>
                <p14:nvPr/>
              </p14:nvContentPartPr>
              <p14:xfrm>
                <a:off x="9096242" y="4938883"/>
                <a:ext cx="195120" cy="1483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9CB9FE4-6ABB-4076-9D39-3421B3E9C4C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078242" y="4920883"/>
                  <a:ext cx="230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F34B596-54B7-4555-B22B-7CC7E2C1D2A8}"/>
                    </a:ext>
                  </a:extLst>
                </p14:cNvPr>
                <p14:cNvContentPartPr/>
                <p14:nvPr/>
              </p14:nvContentPartPr>
              <p14:xfrm>
                <a:off x="9148442" y="4692283"/>
                <a:ext cx="180360" cy="198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F34B596-54B7-4555-B22B-7CC7E2C1D2A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30406" y="4674283"/>
                  <a:ext cx="216071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0907450-58A3-4AD0-A9D6-ECED25F1E293}"/>
                    </a:ext>
                  </a:extLst>
                </p14:cNvPr>
                <p14:cNvContentPartPr/>
                <p14:nvPr/>
              </p14:nvContentPartPr>
              <p14:xfrm>
                <a:off x="9211802" y="4647283"/>
                <a:ext cx="55440" cy="204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0907450-58A3-4AD0-A9D6-ECED25F1E29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193802" y="4629283"/>
                  <a:ext cx="91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C9B9214-8DCA-474D-A9BC-F0521A075E9A}"/>
                    </a:ext>
                  </a:extLst>
                </p14:cNvPr>
                <p14:cNvContentPartPr/>
                <p14:nvPr/>
              </p14:nvContentPartPr>
              <p14:xfrm>
                <a:off x="6646802" y="5112763"/>
                <a:ext cx="2615040" cy="3618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C9B9214-8DCA-474D-A9BC-F0521A075E9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628802" y="5094763"/>
                  <a:ext cx="2650680" cy="39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6A95812-032E-489A-A065-3F185D113DEF}"/>
              </a:ext>
            </a:extLst>
          </p:cNvPr>
          <p:cNvGrpSpPr/>
          <p:nvPr/>
        </p:nvGrpSpPr>
        <p:grpSpPr>
          <a:xfrm>
            <a:off x="6692162" y="5878843"/>
            <a:ext cx="1247400" cy="392760"/>
            <a:chOff x="6692162" y="5878843"/>
            <a:chExt cx="1247400" cy="3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3755668-39FE-4AB8-B4B8-0161D2F2D4F6}"/>
                    </a:ext>
                  </a:extLst>
                </p14:cNvPr>
                <p14:cNvContentPartPr/>
                <p14:nvPr/>
              </p14:nvContentPartPr>
              <p14:xfrm>
                <a:off x="6692162" y="5878843"/>
                <a:ext cx="218880" cy="2350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3755668-39FE-4AB8-B4B8-0161D2F2D4F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674162" y="5860843"/>
                  <a:ext cx="254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FE7D03E-969A-4AFC-85B9-33D2782D1A23}"/>
                    </a:ext>
                  </a:extLst>
                </p14:cNvPr>
                <p14:cNvContentPartPr/>
                <p14:nvPr/>
              </p14:nvContentPartPr>
              <p14:xfrm>
                <a:off x="6924362" y="5930323"/>
                <a:ext cx="62280" cy="2044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FE7D03E-969A-4AFC-85B9-33D2782D1A2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906362" y="5912323"/>
                  <a:ext cx="97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B681386-F90D-4A60-981D-5A6391F8A730}"/>
                    </a:ext>
                  </a:extLst>
                </p14:cNvPr>
                <p14:cNvContentPartPr/>
                <p14:nvPr/>
              </p14:nvContentPartPr>
              <p14:xfrm>
                <a:off x="7041002" y="5890723"/>
                <a:ext cx="22320" cy="2545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B681386-F90D-4A60-981D-5A6391F8A73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23002" y="5872698"/>
                  <a:ext cx="57960" cy="290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1C6EBD6-CD48-4179-81C2-6888C352D304}"/>
                    </a:ext>
                  </a:extLst>
                </p14:cNvPr>
                <p14:cNvContentPartPr/>
                <p14:nvPr/>
              </p14:nvContentPartPr>
              <p14:xfrm>
                <a:off x="6978362" y="6057763"/>
                <a:ext cx="227880" cy="2138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1C6EBD6-CD48-4179-81C2-6888C352D30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960362" y="6039763"/>
                  <a:ext cx="263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68B592F-B62D-44E6-AF1C-FD0C257A6109}"/>
                    </a:ext>
                  </a:extLst>
                </p14:cNvPr>
                <p14:cNvContentPartPr/>
                <p14:nvPr/>
              </p14:nvContentPartPr>
              <p14:xfrm>
                <a:off x="7294082" y="6015643"/>
                <a:ext cx="226080" cy="2026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68B592F-B62D-44E6-AF1C-FD0C257A610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276111" y="5997643"/>
                  <a:ext cx="261663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B6508D2-4710-489C-B1FE-1DC5D9269ED8}"/>
                    </a:ext>
                  </a:extLst>
                </p14:cNvPr>
                <p14:cNvContentPartPr/>
                <p14:nvPr/>
              </p14:nvContentPartPr>
              <p14:xfrm>
                <a:off x="7518002" y="5996203"/>
                <a:ext cx="187920" cy="1850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B6508D2-4710-489C-B1FE-1DC5D9269ED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500002" y="5978168"/>
                  <a:ext cx="223560" cy="220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C4F8538-43D3-40AD-AC95-0BD342A1387B}"/>
                    </a:ext>
                  </a:extLst>
                </p14:cNvPr>
                <p14:cNvContentPartPr/>
                <p14:nvPr/>
              </p14:nvContentPartPr>
              <p14:xfrm>
                <a:off x="7752362" y="5981803"/>
                <a:ext cx="72360" cy="1915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C4F8538-43D3-40AD-AC95-0BD342A1387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734362" y="5963803"/>
                  <a:ext cx="108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6E9E059-D018-467D-81FC-88B23718A314}"/>
                    </a:ext>
                  </a:extLst>
                </p14:cNvPr>
                <p14:cNvContentPartPr/>
                <p14:nvPr/>
              </p14:nvContentPartPr>
              <p14:xfrm>
                <a:off x="7808522" y="5956603"/>
                <a:ext cx="131040" cy="1994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6E9E059-D018-467D-81FC-88B23718A31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790472" y="5938570"/>
                  <a:ext cx="166778" cy="2351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2976D31-4D19-4E3F-B12E-CA46EE686820}"/>
              </a:ext>
            </a:extLst>
          </p:cNvPr>
          <p:cNvGrpSpPr/>
          <p:nvPr/>
        </p:nvGrpSpPr>
        <p:grpSpPr>
          <a:xfrm>
            <a:off x="8193002" y="5756443"/>
            <a:ext cx="3790440" cy="949680"/>
            <a:chOff x="8193002" y="5756443"/>
            <a:chExt cx="3790440" cy="94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9175B60-4AEE-4B4A-9012-FE7065387101}"/>
                    </a:ext>
                  </a:extLst>
                </p14:cNvPr>
                <p14:cNvContentPartPr/>
                <p14:nvPr/>
              </p14:nvContentPartPr>
              <p14:xfrm>
                <a:off x="8193002" y="6036523"/>
                <a:ext cx="225000" cy="187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9175B60-4AEE-4B4A-9012-FE706538710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175002" y="6018863"/>
                  <a:ext cx="260640" cy="53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CA86DE9-22EA-4FC0-9E4B-FEB5903507BE}"/>
                    </a:ext>
                  </a:extLst>
                </p14:cNvPr>
                <p14:cNvContentPartPr/>
                <p14:nvPr/>
              </p14:nvContentPartPr>
              <p14:xfrm>
                <a:off x="8273642" y="5980363"/>
                <a:ext cx="48960" cy="2070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CA86DE9-22EA-4FC0-9E4B-FEB5903507B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255642" y="5962363"/>
                  <a:ext cx="84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D778B4A-F273-4719-B8C2-16EDCC67F5B7}"/>
                    </a:ext>
                  </a:extLst>
                </p14:cNvPr>
                <p14:cNvContentPartPr/>
                <p14:nvPr/>
              </p14:nvContentPartPr>
              <p14:xfrm>
                <a:off x="8467682" y="5966323"/>
                <a:ext cx="196560" cy="2131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D778B4A-F273-4719-B8C2-16EDCC67F5B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449682" y="5948323"/>
                  <a:ext cx="232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8608294-9B01-48BF-9A93-8ADF82639741}"/>
                    </a:ext>
                  </a:extLst>
                </p14:cNvPr>
                <p14:cNvContentPartPr/>
                <p14:nvPr/>
              </p14:nvContentPartPr>
              <p14:xfrm>
                <a:off x="8658842" y="5934283"/>
                <a:ext cx="38520" cy="2275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8608294-9B01-48BF-9A93-8ADF8263974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640842" y="5916283"/>
                  <a:ext cx="74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A00CB62-688F-4833-B279-46636BBEE493}"/>
                    </a:ext>
                  </a:extLst>
                </p14:cNvPr>
                <p14:cNvContentPartPr/>
                <p14:nvPr/>
              </p14:nvContentPartPr>
              <p14:xfrm>
                <a:off x="8732642" y="5980003"/>
                <a:ext cx="136440" cy="1591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A00CB62-688F-4833-B279-46636BBEE49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714642" y="5962003"/>
                  <a:ext cx="172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AD84995-2FB7-4C7F-910C-E352DA3FBB7A}"/>
                    </a:ext>
                  </a:extLst>
                </p14:cNvPr>
                <p14:cNvContentPartPr/>
                <p14:nvPr/>
              </p14:nvContentPartPr>
              <p14:xfrm>
                <a:off x="8910482" y="5930683"/>
                <a:ext cx="165240" cy="1519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AD84995-2FB7-4C7F-910C-E352DA3FBB7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892443" y="5912726"/>
                  <a:ext cx="200958" cy="187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7487603-2BE0-4942-9ACB-342326C10208}"/>
                    </a:ext>
                  </a:extLst>
                </p14:cNvPr>
                <p14:cNvContentPartPr/>
                <p14:nvPr/>
              </p14:nvContentPartPr>
              <p14:xfrm>
                <a:off x="9086162" y="5908363"/>
                <a:ext cx="146880" cy="215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7487603-2BE0-4942-9ACB-342326C1020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068118" y="5890363"/>
                  <a:ext cx="182608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CA58B90-17C8-4340-8D84-188C2BB9FDA9}"/>
                    </a:ext>
                  </a:extLst>
                </p14:cNvPr>
                <p14:cNvContentPartPr/>
                <p14:nvPr/>
              </p14:nvContentPartPr>
              <p14:xfrm>
                <a:off x="9176522" y="5913763"/>
                <a:ext cx="167400" cy="1933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CA58B90-17C8-4340-8D84-188C2BB9FDA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158522" y="5895763"/>
                  <a:ext cx="203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51FA0AA-4078-49A8-B10B-8B9701E0A4BC}"/>
                    </a:ext>
                  </a:extLst>
                </p14:cNvPr>
                <p14:cNvContentPartPr/>
                <p14:nvPr/>
              </p14:nvContentPartPr>
              <p14:xfrm>
                <a:off x="9532922" y="5982523"/>
                <a:ext cx="188280" cy="122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51FA0AA-4078-49A8-B10B-8B9701E0A4B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514922" y="5965037"/>
                  <a:ext cx="223920" cy="46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CC75789-3A92-4BF4-9E3E-E9DB1357C37C}"/>
                    </a:ext>
                  </a:extLst>
                </p14:cNvPr>
                <p14:cNvContentPartPr/>
                <p14:nvPr/>
              </p14:nvContentPartPr>
              <p14:xfrm>
                <a:off x="9539042" y="6032563"/>
                <a:ext cx="185760" cy="457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CC75789-3A92-4BF4-9E3E-E9DB1357C37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521042" y="6014704"/>
                  <a:ext cx="221400" cy="81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308982D-EAD1-4906-8C51-5D9C2EA79221}"/>
                    </a:ext>
                  </a:extLst>
                </p14:cNvPr>
                <p14:cNvContentPartPr/>
                <p14:nvPr/>
              </p14:nvContentPartPr>
              <p14:xfrm>
                <a:off x="9516362" y="5888923"/>
                <a:ext cx="343440" cy="3643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308982D-EAD1-4906-8C51-5D9C2EA7922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498381" y="5870941"/>
                  <a:ext cx="379043" cy="399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6571678-BC89-4B08-B02A-66D735B4C0A8}"/>
                    </a:ext>
                  </a:extLst>
                </p14:cNvPr>
                <p14:cNvContentPartPr/>
                <p14:nvPr/>
              </p14:nvContentPartPr>
              <p14:xfrm>
                <a:off x="10059242" y="5978203"/>
                <a:ext cx="225720" cy="2800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6571678-BC89-4B08-B02A-66D735B4C0A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041242" y="5960180"/>
                  <a:ext cx="261360" cy="315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516CA3A-ADCA-4BB6-9548-623B42065378}"/>
                    </a:ext>
                  </a:extLst>
                </p14:cNvPr>
                <p14:cNvContentPartPr/>
                <p14:nvPr/>
              </p14:nvContentPartPr>
              <p14:xfrm>
                <a:off x="10353002" y="6028963"/>
                <a:ext cx="72360" cy="2314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516CA3A-ADCA-4BB6-9548-623B4206537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335002" y="6010963"/>
                  <a:ext cx="1080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8A3E9C6-A33F-4BC9-AA6F-D2B573809B60}"/>
                    </a:ext>
                  </a:extLst>
                </p14:cNvPr>
                <p14:cNvContentPartPr/>
                <p14:nvPr/>
              </p14:nvContentPartPr>
              <p14:xfrm>
                <a:off x="10423202" y="6018163"/>
                <a:ext cx="118080" cy="2487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8A3E9C6-A33F-4BC9-AA6F-D2B573809B6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405147" y="6000163"/>
                  <a:ext cx="153829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3B4AC25-74CC-4C0E-813F-A62B8A4C83B6}"/>
                    </a:ext>
                  </a:extLst>
                </p14:cNvPr>
                <p14:cNvContentPartPr/>
                <p14:nvPr/>
              </p14:nvContentPartPr>
              <p14:xfrm>
                <a:off x="10575122" y="6167203"/>
                <a:ext cx="138600" cy="1760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3B4AC25-74CC-4C0E-813F-A62B8A4C83B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557122" y="6149240"/>
                  <a:ext cx="174240" cy="211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44D4BD3-980F-48A4-B710-3EF2C26BC461}"/>
                    </a:ext>
                  </a:extLst>
                </p14:cNvPr>
                <p14:cNvContentPartPr/>
                <p14:nvPr/>
              </p14:nvContentPartPr>
              <p14:xfrm>
                <a:off x="10816682" y="6048403"/>
                <a:ext cx="316440" cy="218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44D4BD3-980F-48A4-B710-3EF2C26BC46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798682" y="6030373"/>
                  <a:ext cx="352080" cy="254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F37740D-EEA1-45D4-9837-6214481E225C}"/>
                    </a:ext>
                  </a:extLst>
                </p14:cNvPr>
                <p14:cNvContentPartPr/>
                <p14:nvPr/>
              </p14:nvContentPartPr>
              <p14:xfrm>
                <a:off x="11166962" y="6120763"/>
                <a:ext cx="171720" cy="1353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F37740D-EEA1-45D4-9837-6214481E225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148962" y="6102811"/>
                  <a:ext cx="207360" cy="1709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3F2A38C-5320-402C-87B3-4AB9A0D1F486}"/>
                    </a:ext>
                  </a:extLst>
                </p14:cNvPr>
                <p14:cNvContentPartPr/>
                <p14:nvPr/>
              </p14:nvContentPartPr>
              <p14:xfrm>
                <a:off x="11570162" y="6092683"/>
                <a:ext cx="186480" cy="2048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3F2A38C-5320-402C-87B3-4AB9A0D1F48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552127" y="6074651"/>
                  <a:ext cx="222189" cy="240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CC4E032-E8D8-42AA-9310-C4742303C6F9}"/>
                    </a:ext>
                  </a:extLst>
                </p14:cNvPr>
                <p14:cNvContentPartPr/>
                <p14:nvPr/>
              </p14:nvContentPartPr>
              <p14:xfrm>
                <a:off x="11771402" y="6082963"/>
                <a:ext cx="60840" cy="2181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CC4E032-E8D8-42AA-9310-C4742303C6F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753295" y="6064963"/>
                  <a:ext cx="96692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BB1F83C-754B-46CF-96EB-59867963A017}"/>
                    </a:ext>
                  </a:extLst>
                </p14:cNvPr>
                <p14:cNvContentPartPr/>
                <p14:nvPr/>
              </p14:nvContentPartPr>
              <p14:xfrm>
                <a:off x="11834042" y="6136603"/>
                <a:ext cx="149400" cy="1753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BB1F83C-754B-46CF-96EB-59867963A01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816085" y="6118603"/>
                  <a:ext cx="184954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656A43A-66E9-4A52-9F16-B568C415A93F}"/>
                    </a:ext>
                  </a:extLst>
                </p14:cNvPr>
                <p14:cNvContentPartPr/>
                <p14:nvPr/>
              </p14:nvContentPartPr>
              <p14:xfrm>
                <a:off x="11844122" y="5805403"/>
                <a:ext cx="117000" cy="385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656A43A-66E9-4A52-9F16-B568C415A93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826122" y="5787403"/>
                  <a:ext cx="152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A13BAC7-9A72-4889-9D40-C4EB03378291}"/>
                    </a:ext>
                  </a:extLst>
                </p14:cNvPr>
                <p14:cNvContentPartPr/>
                <p14:nvPr/>
              </p14:nvContentPartPr>
              <p14:xfrm>
                <a:off x="11852762" y="5756443"/>
                <a:ext cx="49320" cy="2408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A13BAC7-9A72-4889-9D40-C4EB0337829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834762" y="5738443"/>
                  <a:ext cx="849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09F9A86-E125-4E8F-BFC7-7B9FE33AE12D}"/>
                    </a:ext>
                  </a:extLst>
                </p14:cNvPr>
                <p14:cNvContentPartPr/>
                <p14:nvPr/>
              </p14:nvContentPartPr>
              <p14:xfrm>
                <a:off x="11202602" y="5893603"/>
                <a:ext cx="188280" cy="126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09F9A86-E125-4E8F-BFC7-7B9FE33AE12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184602" y="5875603"/>
                  <a:ext cx="223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4A63AD6-1F1D-44B3-BA27-D4A5D82A55D0}"/>
                    </a:ext>
                  </a:extLst>
                </p14:cNvPr>
                <p14:cNvContentPartPr/>
                <p14:nvPr/>
              </p14:nvContentPartPr>
              <p14:xfrm>
                <a:off x="10332122" y="6545203"/>
                <a:ext cx="244080" cy="421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4A63AD6-1F1D-44B3-BA27-D4A5D82A55D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314095" y="6527356"/>
                  <a:ext cx="279773" cy="77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9018FA4-99D4-4C90-B62A-7AEF1684ADDD}"/>
                    </a:ext>
                  </a:extLst>
                </p14:cNvPr>
                <p14:cNvContentPartPr/>
                <p14:nvPr/>
              </p14:nvContentPartPr>
              <p14:xfrm>
                <a:off x="10429682" y="6493003"/>
                <a:ext cx="108000" cy="1846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9018FA4-99D4-4C90-B62A-7AEF1684ADD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411682" y="6475003"/>
                  <a:ext cx="143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6722BEE-EA9E-4474-8276-FB7C32F28502}"/>
                    </a:ext>
                  </a:extLst>
                </p14:cNvPr>
                <p14:cNvContentPartPr/>
                <p14:nvPr/>
              </p14:nvContentPartPr>
              <p14:xfrm>
                <a:off x="10736042" y="6420643"/>
                <a:ext cx="88200" cy="279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6722BEE-EA9E-4474-8276-FB7C32F2850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718042" y="6402643"/>
                  <a:ext cx="1238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C8D9F0B-FD5F-4FAA-8AB7-52D7EE1A6985}"/>
                    </a:ext>
                  </a:extLst>
                </p14:cNvPr>
                <p14:cNvContentPartPr/>
                <p14:nvPr/>
              </p14:nvContentPartPr>
              <p14:xfrm>
                <a:off x="10805522" y="6469243"/>
                <a:ext cx="163800" cy="2282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C8D9F0B-FD5F-4FAA-8AB7-52D7EE1A698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787522" y="6451215"/>
                  <a:ext cx="199440" cy="263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D70D02D-571E-4429-9B55-ADD3E6F8E48D}"/>
                    </a:ext>
                  </a:extLst>
                </p14:cNvPr>
                <p14:cNvContentPartPr/>
                <p14:nvPr/>
              </p14:nvContentPartPr>
              <p14:xfrm>
                <a:off x="11049602" y="6499123"/>
                <a:ext cx="433800" cy="2070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D70D02D-571E-4429-9B55-ADD3E6F8E48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031602" y="6481154"/>
                  <a:ext cx="469440" cy="24257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57537D26-BAAF-45FE-8AB2-B2EDE63254B1}"/>
              </a:ext>
            </a:extLst>
          </p:cNvPr>
          <p:cNvGrpSpPr/>
          <p:nvPr/>
        </p:nvGrpSpPr>
        <p:grpSpPr>
          <a:xfrm>
            <a:off x="6889082" y="6379243"/>
            <a:ext cx="632160" cy="208440"/>
            <a:chOff x="6889082" y="6379243"/>
            <a:chExt cx="63216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3535FBC-2520-4831-8769-57EAD6607564}"/>
                    </a:ext>
                  </a:extLst>
                </p14:cNvPr>
                <p14:cNvContentPartPr/>
                <p14:nvPr/>
              </p14:nvContentPartPr>
              <p14:xfrm>
                <a:off x="6889082" y="6379243"/>
                <a:ext cx="176760" cy="1915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3535FBC-2520-4831-8769-57EAD660756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71082" y="6361243"/>
                  <a:ext cx="212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5FD8DF0-ECB0-4977-B3A1-ED8DC51C07E2}"/>
                    </a:ext>
                  </a:extLst>
                </p14:cNvPr>
                <p14:cNvContentPartPr/>
                <p14:nvPr/>
              </p14:nvContentPartPr>
              <p14:xfrm>
                <a:off x="6962162" y="6480403"/>
                <a:ext cx="222480" cy="1072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5FD8DF0-ECB0-4977-B3A1-ED8DC51C07E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44133" y="6462403"/>
                  <a:ext cx="258178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02B1E60-9DC6-4FF5-A598-AB38AE3E67CB}"/>
                    </a:ext>
                  </a:extLst>
                </p14:cNvPr>
                <p14:cNvContentPartPr/>
                <p14:nvPr/>
              </p14:nvContentPartPr>
              <p14:xfrm>
                <a:off x="7232522" y="6509203"/>
                <a:ext cx="67320" cy="759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02B1E60-9DC6-4FF5-A598-AB38AE3E67C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214522" y="6491117"/>
                  <a:ext cx="102960" cy="111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E347807-3969-45E0-AAB8-34669014E324}"/>
                    </a:ext>
                  </a:extLst>
                </p14:cNvPr>
                <p14:cNvContentPartPr/>
                <p14:nvPr/>
              </p14:nvContentPartPr>
              <p14:xfrm>
                <a:off x="7300202" y="6400483"/>
                <a:ext cx="221040" cy="1861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E347807-3969-45E0-AAB8-34669014E32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282202" y="6382483"/>
                  <a:ext cx="25668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6992C32-82CB-4191-9B4B-74EA47A005D7}"/>
              </a:ext>
            </a:extLst>
          </p:cNvPr>
          <p:cNvGrpSpPr/>
          <p:nvPr/>
        </p:nvGrpSpPr>
        <p:grpSpPr>
          <a:xfrm>
            <a:off x="8634722" y="6407323"/>
            <a:ext cx="559440" cy="203400"/>
            <a:chOff x="8634722" y="6407323"/>
            <a:chExt cx="55944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120515A-DC63-4866-A73B-5DDAF771C374}"/>
                    </a:ext>
                  </a:extLst>
                </p14:cNvPr>
                <p14:cNvContentPartPr/>
                <p14:nvPr/>
              </p14:nvContentPartPr>
              <p14:xfrm>
                <a:off x="8634722" y="6421363"/>
                <a:ext cx="24840" cy="1875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120515A-DC63-4866-A73B-5DDAF771C37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616457" y="6403363"/>
                  <a:ext cx="61004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101F0D4-BFF8-4400-9D41-48A9AB0F8F10}"/>
                    </a:ext>
                  </a:extLst>
                </p14:cNvPr>
                <p14:cNvContentPartPr/>
                <p14:nvPr/>
              </p14:nvContentPartPr>
              <p14:xfrm>
                <a:off x="8637242" y="6407323"/>
                <a:ext cx="141120" cy="1850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101F0D4-BFF8-4400-9D41-48A9AB0F8F1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619242" y="6389323"/>
                  <a:ext cx="176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98C68CE-994C-426B-B71B-403D0021EC28}"/>
                    </a:ext>
                  </a:extLst>
                </p14:cNvPr>
                <p14:cNvContentPartPr/>
                <p14:nvPr/>
              </p14:nvContentPartPr>
              <p14:xfrm>
                <a:off x="8821202" y="6475003"/>
                <a:ext cx="140760" cy="1357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98C68CE-994C-426B-B71B-403D0021EC2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803202" y="6457003"/>
                  <a:ext cx="176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FF4FD98-CF86-40C1-A0D8-2CD7F1DAA0EC}"/>
                    </a:ext>
                  </a:extLst>
                </p14:cNvPr>
                <p14:cNvContentPartPr/>
                <p14:nvPr/>
              </p14:nvContentPartPr>
              <p14:xfrm>
                <a:off x="9006962" y="6466003"/>
                <a:ext cx="187200" cy="1242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FF4FD98-CF86-40C1-A0D8-2CD7F1DAA0E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988962" y="6448003"/>
                  <a:ext cx="22284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EF8AE44-D448-411B-A6B7-1C9800489D7D}"/>
              </a:ext>
            </a:extLst>
          </p:cNvPr>
          <p:cNvGrpSpPr/>
          <p:nvPr/>
        </p:nvGrpSpPr>
        <p:grpSpPr>
          <a:xfrm>
            <a:off x="10649282" y="5630443"/>
            <a:ext cx="671400" cy="241560"/>
            <a:chOff x="10649282" y="5630443"/>
            <a:chExt cx="67140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947DE5A-B568-4E95-B98D-B36FEA03770C}"/>
                    </a:ext>
                  </a:extLst>
                </p14:cNvPr>
                <p14:cNvContentPartPr/>
                <p14:nvPr/>
              </p14:nvContentPartPr>
              <p14:xfrm>
                <a:off x="10649282" y="5630443"/>
                <a:ext cx="200520" cy="97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947DE5A-B568-4E95-B98D-B36FEA03770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631282" y="5611751"/>
                  <a:ext cx="236160" cy="46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90611C8-2AFB-44A2-98AF-4DD0DDDBC018}"/>
                    </a:ext>
                  </a:extLst>
                </p14:cNvPr>
                <p14:cNvContentPartPr/>
                <p14:nvPr/>
              </p14:nvContentPartPr>
              <p14:xfrm>
                <a:off x="10770242" y="5632603"/>
                <a:ext cx="63720" cy="2113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90611C8-2AFB-44A2-98AF-4DD0DDDBC01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752343" y="5614603"/>
                  <a:ext cx="99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18252FA-4695-46FA-B83D-A76D2AE169B5}"/>
                    </a:ext>
                  </a:extLst>
                </p14:cNvPr>
                <p14:cNvContentPartPr/>
                <p14:nvPr/>
              </p14:nvContentPartPr>
              <p14:xfrm>
                <a:off x="10874642" y="5747443"/>
                <a:ext cx="128880" cy="1245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18252FA-4695-46FA-B83D-A76D2AE169B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856642" y="5729443"/>
                  <a:ext cx="164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748314E-AA85-4593-9B1C-EBC63E296D07}"/>
                    </a:ext>
                  </a:extLst>
                </p14:cNvPr>
                <p14:cNvContentPartPr/>
                <p14:nvPr/>
              </p14:nvContentPartPr>
              <p14:xfrm>
                <a:off x="11069042" y="5725483"/>
                <a:ext cx="251640" cy="799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748314E-AA85-4593-9B1C-EBC63E296D0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051042" y="5707483"/>
                  <a:ext cx="28728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6493116D-957B-4DB7-93FD-2A366C53399C}"/>
              </a:ext>
            </a:extLst>
          </p:cNvPr>
          <p:cNvGrpSpPr/>
          <p:nvPr/>
        </p:nvGrpSpPr>
        <p:grpSpPr>
          <a:xfrm>
            <a:off x="556322" y="4600483"/>
            <a:ext cx="767520" cy="438120"/>
            <a:chOff x="556322" y="4600483"/>
            <a:chExt cx="767520" cy="4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4E7A371-B481-4137-8A5A-33AC7C5274E9}"/>
                    </a:ext>
                  </a:extLst>
                </p14:cNvPr>
                <p14:cNvContentPartPr/>
                <p14:nvPr/>
              </p14:nvContentPartPr>
              <p14:xfrm>
                <a:off x="556322" y="4600483"/>
                <a:ext cx="245520" cy="2635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4E7A371-B481-4137-8A5A-33AC7C5274E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38322" y="4582483"/>
                  <a:ext cx="281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10D9528-2A11-4DB9-88A1-B2624DEACBA3}"/>
                    </a:ext>
                  </a:extLst>
                </p14:cNvPr>
                <p14:cNvContentPartPr/>
                <p14:nvPr/>
              </p14:nvContentPartPr>
              <p14:xfrm>
                <a:off x="775202" y="4631443"/>
                <a:ext cx="59760" cy="2516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10D9528-2A11-4DB9-88A1-B2624DEACBA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57202" y="4613443"/>
                  <a:ext cx="95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3CF38FD-F84F-418C-8485-2475F5AE8771}"/>
                    </a:ext>
                  </a:extLst>
                </p14:cNvPr>
                <p14:cNvContentPartPr/>
                <p14:nvPr/>
              </p14:nvContentPartPr>
              <p14:xfrm>
                <a:off x="954842" y="4643323"/>
                <a:ext cx="137880" cy="3232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3CF38FD-F84F-418C-8485-2475F5AE877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36842" y="4625323"/>
                  <a:ext cx="1735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85719D5-A1D7-48D6-A9DD-BD54E4B9CED6}"/>
                    </a:ext>
                  </a:extLst>
                </p14:cNvPr>
                <p14:cNvContentPartPr/>
                <p14:nvPr/>
              </p14:nvContentPartPr>
              <p14:xfrm>
                <a:off x="1005602" y="4866883"/>
                <a:ext cx="128520" cy="446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85719D5-A1D7-48D6-A9DD-BD54E4B9CED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87602" y="4848883"/>
                  <a:ext cx="164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4799604-0BFC-45A4-9B7D-BE65143E1A0B}"/>
                    </a:ext>
                  </a:extLst>
                </p14:cNvPr>
                <p14:cNvContentPartPr/>
                <p14:nvPr/>
              </p14:nvContentPartPr>
              <p14:xfrm>
                <a:off x="1193522" y="4862203"/>
                <a:ext cx="130320" cy="1764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4799604-0BFC-45A4-9B7D-BE65143E1A0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75572" y="4844203"/>
                  <a:ext cx="165862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81FDF3C5-F1E1-476E-A1CF-4A7559F8FFF7}"/>
              </a:ext>
            </a:extLst>
          </p:cNvPr>
          <p:cNvGrpSpPr/>
          <p:nvPr/>
        </p:nvGrpSpPr>
        <p:grpSpPr>
          <a:xfrm>
            <a:off x="1772042" y="4710643"/>
            <a:ext cx="745560" cy="259560"/>
            <a:chOff x="1772042" y="4710643"/>
            <a:chExt cx="74556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A9F3F82-9557-43FC-83DC-970FB7FC5AB6}"/>
                    </a:ext>
                  </a:extLst>
                </p14:cNvPr>
                <p14:cNvContentPartPr/>
                <p14:nvPr/>
              </p14:nvContentPartPr>
              <p14:xfrm>
                <a:off x="1772042" y="4710643"/>
                <a:ext cx="257400" cy="2311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A9F3F82-9557-43FC-83DC-970FB7FC5AB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754042" y="4692643"/>
                  <a:ext cx="293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D5BC865-9AB1-4069-ABEC-CF65B53BE528}"/>
                    </a:ext>
                  </a:extLst>
                </p14:cNvPr>
                <p14:cNvContentPartPr/>
                <p14:nvPr/>
              </p14:nvContentPartPr>
              <p14:xfrm>
                <a:off x="1804802" y="4828003"/>
                <a:ext cx="422640" cy="1148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D5BC865-9AB1-4069-ABEC-CF65B53BE52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786787" y="4810059"/>
                  <a:ext cx="458310" cy="150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6F8653F-9338-4BD5-9D75-223DFD10016D}"/>
                    </a:ext>
                  </a:extLst>
                </p14:cNvPr>
                <p14:cNvContentPartPr/>
                <p14:nvPr/>
              </p14:nvContentPartPr>
              <p14:xfrm>
                <a:off x="2316002" y="4722163"/>
                <a:ext cx="201600" cy="2480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6F8653F-9338-4BD5-9D75-223DFD10016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298002" y="4704163"/>
                  <a:ext cx="23724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093461A2-D543-4259-BDD9-F8E60F43505C}"/>
              </a:ext>
            </a:extLst>
          </p:cNvPr>
          <p:cNvGrpSpPr/>
          <p:nvPr/>
        </p:nvGrpSpPr>
        <p:grpSpPr>
          <a:xfrm>
            <a:off x="329882" y="6220123"/>
            <a:ext cx="761760" cy="354600"/>
            <a:chOff x="329882" y="6220123"/>
            <a:chExt cx="76176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3547508-74D1-4367-895E-585707EE2948}"/>
                    </a:ext>
                  </a:extLst>
                </p14:cNvPr>
                <p14:cNvContentPartPr/>
                <p14:nvPr/>
              </p14:nvContentPartPr>
              <p14:xfrm>
                <a:off x="329882" y="6229843"/>
                <a:ext cx="28080" cy="2548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3547508-74D1-4367-895E-585707EE294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11882" y="6211843"/>
                  <a:ext cx="637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F51F636-6300-4C85-82B7-034A6A587966}"/>
                    </a:ext>
                  </a:extLst>
                </p14:cNvPr>
                <p14:cNvContentPartPr/>
                <p14:nvPr/>
              </p14:nvContentPartPr>
              <p14:xfrm>
                <a:off x="361202" y="6281683"/>
                <a:ext cx="225000" cy="1987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F51F636-6300-4C85-82B7-034A6A58796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43173" y="6263683"/>
                  <a:ext cx="260697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4E1400B-42A3-491E-AA6F-7A2E7BCAB001}"/>
                    </a:ext>
                  </a:extLst>
                </p14:cNvPr>
                <p14:cNvContentPartPr/>
                <p14:nvPr/>
              </p14:nvContentPartPr>
              <p14:xfrm>
                <a:off x="585122" y="6220123"/>
                <a:ext cx="213120" cy="2581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4E1400B-42A3-491E-AA6F-7A2E7BCAB00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67122" y="6202123"/>
                  <a:ext cx="248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E8D77B9-783A-4DC3-8BC3-27884B406059}"/>
                    </a:ext>
                  </a:extLst>
                </p14:cNvPr>
                <p14:cNvContentPartPr/>
                <p14:nvPr/>
              </p14:nvContentPartPr>
              <p14:xfrm>
                <a:off x="859082" y="6229123"/>
                <a:ext cx="16560" cy="2397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E8D77B9-783A-4DC3-8BC3-27884B40605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40682" y="6211123"/>
                  <a:ext cx="52992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72FB9EB-3D42-4653-B157-4302EA1FF869}"/>
                    </a:ext>
                  </a:extLst>
                </p14:cNvPr>
                <p14:cNvContentPartPr/>
                <p14:nvPr/>
              </p14:nvContentPartPr>
              <p14:xfrm>
                <a:off x="812642" y="6378523"/>
                <a:ext cx="112680" cy="374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72FB9EB-3D42-4653-B157-4302EA1FF86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94642" y="6360523"/>
                  <a:ext cx="148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EAE732E-F176-4B3E-8B04-B6A5BC66E78F}"/>
                    </a:ext>
                  </a:extLst>
                </p14:cNvPr>
                <p14:cNvContentPartPr/>
                <p14:nvPr/>
              </p14:nvContentPartPr>
              <p14:xfrm>
                <a:off x="970322" y="6378163"/>
                <a:ext cx="121320" cy="1965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EAE732E-F176-4B3E-8B04-B6A5BC66E78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52322" y="6360196"/>
                  <a:ext cx="156960" cy="2321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92107DFC-92E5-43AD-AC69-8DFE742789D9}"/>
              </a:ext>
            </a:extLst>
          </p:cNvPr>
          <p:cNvGrpSpPr/>
          <p:nvPr/>
        </p:nvGrpSpPr>
        <p:grpSpPr>
          <a:xfrm>
            <a:off x="1354442" y="6213283"/>
            <a:ext cx="1127880" cy="321840"/>
            <a:chOff x="1354442" y="6213283"/>
            <a:chExt cx="112788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4178086-8ADE-4130-A82B-BCC9DDE217A7}"/>
                    </a:ext>
                  </a:extLst>
                </p14:cNvPr>
                <p14:cNvContentPartPr/>
                <p14:nvPr/>
              </p14:nvContentPartPr>
              <p14:xfrm>
                <a:off x="1354442" y="6292483"/>
                <a:ext cx="225720" cy="2246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4178086-8ADE-4130-A82B-BCC9DDE217A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336413" y="6274483"/>
                  <a:ext cx="261417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6FED28A-1DCB-4E40-88FC-6D8044FBB328}"/>
                    </a:ext>
                  </a:extLst>
                </p14:cNvPr>
                <p14:cNvContentPartPr/>
                <p14:nvPr/>
              </p14:nvContentPartPr>
              <p14:xfrm>
                <a:off x="1788962" y="6256123"/>
                <a:ext cx="105480" cy="2509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6FED28A-1DCB-4E40-88FC-6D8044FBB32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770900" y="6238149"/>
                  <a:ext cx="141242" cy="286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A221AA8-48A9-4261-BB7E-9FF2AAAA2797}"/>
                    </a:ext>
                  </a:extLst>
                </p14:cNvPr>
                <p14:cNvContentPartPr/>
                <p14:nvPr/>
              </p14:nvContentPartPr>
              <p14:xfrm>
                <a:off x="1948802" y="6213283"/>
                <a:ext cx="165240" cy="2649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A221AA8-48A9-4261-BB7E-9FF2AAAA279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930763" y="6195307"/>
                  <a:ext cx="200958" cy="300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02A414B-C4D4-4889-A022-C58E1ACF79D6}"/>
                    </a:ext>
                  </a:extLst>
                </p14:cNvPr>
                <p14:cNvContentPartPr/>
                <p14:nvPr/>
              </p14:nvContentPartPr>
              <p14:xfrm>
                <a:off x="2133842" y="6286723"/>
                <a:ext cx="348480" cy="2484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02A414B-C4D4-4889-A022-C58E1ACF79D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115842" y="6268723"/>
                  <a:ext cx="38412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A7D940FF-88D4-4492-AA6C-217D354C09A4}"/>
              </a:ext>
            </a:extLst>
          </p:cNvPr>
          <p:cNvGrpSpPr/>
          <p:nvPr/>
        </p:nvGrpSpPr>
        <p:grpSpPr>
          <a:xfrm>
            <a:off x="400082" y="5326603"/>
            <a:ext cx="862200" cy="586080"/>
            <a:chOff x="400082" y="5326603"/>
            <a:chExt cx="862200" cy="58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B12AC2E-86E1-428F-836B-8D6C579024BA}"/>
                    </a:ext>
                  </a:extLst>
                </p14:cNvPr>
                <p14:cNvContentPartPr/>
                <p14:nvPr/>
              </p14:nvContentPartPr>
              <p14:xfrm>
                <a:off x="400082" y="5473843"/>
                <a:ext cx="232560" cy="2880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B12AC2E-86E1-428F-836B-8D6C579024B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82082" y="5455820"/>
                  <a:ext cx="268200" cy="323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10E0EDA-35AF-4178-B11D-F036971FED19}"/>
                    </a:ext>
                  </a:extLst>
                </p14:cNvPr>
                <p14:cNvContentPartPr/>
                <p14:nvPr/>
              </p14:nvContentPartPr>
              <p14:xfrm>
                <a:off x="629762" y="5544043"/>
                <a:ext cx="36720" cy="2797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10E0EDA-35AF-4178-B11D-F036971FED1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11762" y="5526043"/>
                  <a:ext cx="723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D7C6354-CD9D-426D-B75E-30A1AE624C43}"/>
                    </a:ext>
                  </a:extLst>
                </p14:cNvPr>
                <p14:cNvContentPartPr/>
                <p14:nvPr/>
              </p14:nvContentPartPr>
              <p14:xfrm>
                <a:off x="750362" y="5567803"/>
                <a:ext cx="212400" cy="3052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D7C6354-CD9D-426D-B75E-30A1AE624C4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32362" y="5549803"/>
                  <a:ext cx="2480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6A31EBF-5479-409B-A5E7-A1BBA787D370}"/>
                    </a:ext>
                  </a:extLst>
                </p14:cNvPr>
                <p14:cNvContentPartPr/>
                <p14:nvPr/>
              </p14:nvContentPartPr>
              <p14:xfrm>
                <a:off x="810842" y="5755723"/>
                <a:ext cx="451440" cy="1569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6A31EBF-5479-409B-A5E7-A1BBA787D37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92828" y="5737723"/>
                  <a:ext cx="487108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C09E2A2-96A8-4572-8323-B557E34C58C3}"/>
                    </a:ext>
                  </a:extLst>
                </p14:cNvPr>
                <p14:cNvContentPartPr/>
                <p14:nvPr/>
              </p14:nvContentPartPr>
              <p14:xfrm>
                <a:off x="1023962" y="5404003"/>
                <a:ext cx="201600" cy="302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C09E2A2-96A8-4572-8323-B557E34C58C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05962" y="5385786"/>
                  <a:ext cx="237240" cy="66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12D4706-EB82-458D-B4E9-5E675086F9C6}"/>
                    </a:ext>
                  </a:extLst>
                </p14:cNvPr>
                <p14:cNvContentPartPr/>
                <p14:nvPr/>
              </p14:nvContentPartPr>
              <p14:xfrm>
                <a:off x="1149962" y="5326603"/>
                <a:ext cx="58320" cy="2577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12D4706-EB82-458D-B4E9-5E675086F9C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31962" y="5308603"/>
                  <a:ext cx="9396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D5BA237D-3992-4C9D-81AF-1922AABD3AC9}"/>
              </a:ext>
            </a:extLst>
          </p:cNvPr>
          <p:cNvGrpSpPr/>
          <p:nvPr/>
        </p:nvGrpSpPr>
        <p:grpSpPr>
          <a:xfrm>
            <a:off x="1927922" y="5508763"/>
            <a:ext cx="1453320" cy="315360"/>
            <a:chOff x="1927922" y="5508763"/>
            <a:chExt cx="1453320" cy="31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4B6BD42-47B5-4D15-8992-D53D248220A7}"/>
                    </a:ext>
                  </a:extLst>
                </p14:cNvPr>
                <p14:cNvContentPartPr/>
                <p14:nvPr/>
              </p14:nvContentPartPr>
              <p14:xfrm>
                <a:off x="1927922" y="5539363"/>
                <a:ext cx="41760" cy="2325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4B6BD42-47B5-4D15-8992-D53D248220A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909922" y="5521363"/>
                  <a:ext cx="77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A983DFE-D6C9-4891-B5C1-BCA8AE3BD96D}"/>
                    </a:ext>
                  </a:extLst>
                </p14:cNvPr>
                <p14:cNvContentPartPr/>
                <p14:nvPr/>
              </p14:nvContentPartPr>
              <p14:xfrm>
                <a:off x="1952762" y="5591203"/>
                <a:ext cx="206280" cy="2008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A983DFE-D6C9-4891-B5C1-BCA8AE3BD96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934793" y="5573235"/>
                  <a:ext cx="241858" cy="236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A3B4C7F-BAFE-450D-8000-7B796AA9964B}"/>
                    </a:ext>
                  </a:extLst>
                </p14:cNvPr>
                <p14:cNvContentPartPr/>
                <p14:nvPr/>
              </p14:nvContentPartPr>
              <p14:xfrm>
                <a:off x="2206562" y="5596603"/>
                <a:ext cx="223200" cy="2275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A3B4C7F-BAFE-450D-8000-7B796AA9964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188591" y="5578631"/>
                  <a:ext cx="258783" cy="263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676A5D3-EE62-4C93-8C47-40AEFA58AF37}"/>
                    </a:ext>
                  </a:extLst>
                </p14:cNvPr>
                <p14:cNvContentPartPr/>
                <p14:nvPr/>
              </p14:nvContentPartPr>
              <p14:xfrm>
                <a:off x="2283242" y="5707123"/>
                <a:ext cx="193320" cy="295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676A5D3-EE62-4C93-8C47-40AEFA58AF3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265242" y="5689123"/>
                  <a:ext cx="228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B63EB1E-819B-4A3A-9143-12486C22A99C}"/>
                    </a:ext>
                  </a:extLst>
                </p14:cNvPr>
                <p14:cNvContentPartPr/>
                <p14:nvPr/>
              </p14:nvContentPartPr>
              <p14:xfrm>
                <a:off x="2714162" y="5508763"/>
                <a:ext cx="667080" cy="2322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B63EB1E-819B-4A3A-9143-12486C22A99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696162" y="5490735"/>
                  <a:ext cx="702720" cy="2678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E7CBBB5-C548-4069-9F69-566C4C8A378C}"/>
              </a:ext>
            </a:extLst>
          </p:cNvPr>
          <p:cNvGrpSpPr/>
          <p:nvPr/>
        </p:nvGrpSpPr>
        <p:grpSpPr>
          <a:xfrm>
            <a:off x="3731162" y="5235883"/>
            <a:ext cx="1291680" cy="550440"/>
            <a:chOff x="3731162" y="5235883"/>
            <a:chExt cx="1291680" cy="55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33F7018-3C4D-4065-AAFB-8FB9B66C7B8F}"/>
                    </a:ext>
                  </a:extLst>
                </p14:cNvPr>
                <p14:cNvContentPartPr/>
                <p14:nvPr/>
              </p14:nvContentPartPr>
              <p14:xfrm>
                <a:off x="3731162" y="5379163"/>
                <a:ext cx="564840" cy="2833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33F7018-3C4D-4065-AAFB-8FB9B66C7B8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713162" y="5361163"/>
                  <a:ext cx="6004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087F197-2D05-4887-B0C1-A98AEF534ABE}"/>
                    </a:ext>
                  </a:extLst>
                </p14:cNvPr>
                <p14:cNvContentPartPr/>
                <p14:nvPr/>
              </p14:nvContentPartPr>
              <p14:xfrm>
                <a:off x="4323722" y="5508043"/>
                <a:ext cx="218880" cy="2235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087F197-2D05-4887-B0C1-A98AEF534AB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305722" y="5490072"/>
                  <a:ext cx="254520" cy="2591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6820E26-9FAC-4743-8F04-5C15380206C0}"/>
                    </a:ext>
                  </a:extLst>
                </p14:cNvPr>
                <p14:cNvContentPartPr/>
                <p14:nvPr/>
              </p14:nvContentPartPr>
              <p14:xfrm>
                <a:off x="4589402" y="5523883"/>
                <a:ext cx="433440" cy="2624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6820E26-9FAC-4743-8F04-5C15380206C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571402" y="5505883"/>
                  <a:ext cx="4690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2244AEB-05FC-4C2B-B813-707DC45EDEE0}"/>
                    </a:ext>
                  </a:extLst>
                </p14:cNvPr>
                <p14:cNvContentPartPr/>
                <p14:nvPr/>
              </p14:nvContentPartPr>
              <p14:xfrm>
                <a:off x="4746362" y="5324443"/>
                <a:ext cx="47160" cy="2304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2244AEB-05FC-4C2B-B813-707DC45EDEE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728362" y="5306443"/>
                  <a:ext cx="828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4FCACCB-D6F2-43F0-84D6-F374A09EA764}"/>
                    </a:ext>
                  </a:extLst>
                </p14:cNvPr>
                <p14:cNvContentPartPr/>
                <p14:nvPr/>
              </p14:nvContentPartPr>
              <p14:xfrm>
                <a:off x="4801802" y="5377003"/>
                <a:ext cx="75960" cy="1789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4FCACCB-D6F2-43F0-84D6-F374A09EA76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783802" y="5359003"/>
                  <a:ext cx="111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D319D31-EC4D-463E-A0EC-5351B96C9ABE}"/>
                    </a:ext>
                  </a:extLst>
                </p14:cNvPr>
                <p14:cNvContentPartPr/>
                <p14:nvPr/>
              </p14:nvContentPartPr>
              <p14:xfrm>
                <a:off x="4116002" y="5235883"/>
                <a:ext cx="135000" cy="2019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D319D31-EC4D-463E-A0EC-5351B96C9AB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097954" y="5217883"/>
                  <a:ext cx="170735" cy="23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AE332DF8-1648-4F85-9470-0BD1DA501685}"/>
                  </a:ext>
                </a:extLst>
              </p14:cNvPr>
              <p14:cNvContentPartPr/>
              <p14:nvPr/>
            </p14:nvContentPartPr>
            <p14:xfrm>
              <a:off x="5272322" y="5519923"/>
              <a:ext cx="445320" cy="100296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AE332DF8-1648-4F85-9470-0BD1DA501685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254307" y="5501923"/>
                <a:ext cx="480989" cy="10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AC8F7919-59AE-4ADB-9DAD-D96C577DD1B4}"/>
                  </a:ext>
                </a:extLst>
              </p14:cNvPr>
              <p14:cNvContentPartPr/>
              <p14:nvPr/>
            </p14:nvContentPartPr>
            <p14:xfrm>
              <a:off x="280562" y="6634843"/>
              <a:ext cx="518040" cy="5796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AC8F7919-59AE-4ADB-9DAD-D96C577DD1B4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262549" y="6616843"/>
                <a:ext cx="553705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F79B5A16-BA65-48FC-90AE-F9403F68958E}"/>
                  </a:ext>
                </a:extLst>
              </p14:cNvPr>
              <p14:cNvContentPartPr/>
              <p14:nvPr/>
            </p14:nvContentPartPr>
            <p14:xfrm>
              <a:off x="1743962" y="6669043"/>
              <a:ext cx="539640" cy="2592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F79B5A16-BA65-48FC-90AE-F9403F68958E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725962" y="6651290"/>
                <a:ext cx="575280" cy="61072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7C8AD62E-7093-4FF7-BFC9-CC922E4C0CFB}"/>
              </a:ext>
            </a:extLst>
          </p:cNvPr>
          <p:cNvGrpSpPr/>
          <p:nvPr/>
        </p:nvGrpSpPr>
        <p:grpSpPr>
          <a:xfrm>
            <a:off x="2860322" y="5925283"/>
            <a:ext cx="2155320" cy="816840"/>
            <a:chOff x="2860322" y="5925283"/>
            <a:chExt cx="2155320" cy="81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7A9ACEE-5C8C-4F53-83E6-36AAAB9B64D5}"/>
                    </a:ext>
                  </a:extLst>
                </p14:cNvPr>
                <p14:cNvContentPartPr/>
                <p14:nvPr/>
              </p14:nvContentPartPr>
              <p14:xfrm>
                <a:off x="2860322" y="6308323"/>
                <a:ext cx="372960" cy="1760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7A9ACEE-5C8C-4F53-83E6-36AAAB9B64D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842305" y="6290286"/>
                  <a:ext cx="408634" cy="211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B08FE40-439A-4ACC-932A-6C2DD7DE0DC0}"/>
                    </a:ext>
                  </a:extLst>
                </p14:cNvPr>
                <p14:cNvContentPartPr/>
                <p14:nvPr/>
              </p14:nvContentPartPr>
              <p14:xfrm>
                <a:off x="3515882" y="6262603"/>
                <a:ext cx="306720" cy="2642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B08FE40-439A-4ACC-932A-6C2DD7DE0DC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497882" y="6244627"/>
                  <a:ext cx="342360" cy="299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6BFD1EC-0844-4B42-87A3-01B10461153C}"/>
                    </a:ext>
                  </a:extLst>
                </p14:cNvPr>
                <p14:cNvContentPartPr/>
                <p14:nvPr/>
              </p14:nvContentPartPr>
              <p14:xfrm>
                <a:off x="3774362" y="6260803"/>
                <a:ext cx="57600" cy="2552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6BFD1EC-0844-4B42-87A3-01B10461153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756474" y="6242803"/>
                  <a:ext cx="93019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C0B01C3-9F4A-4D3C-8195-8C34AD44E21A}"/>
                    </a:ext>
                  </a:extLst>
                </p14:cNvPr>
                <p14:cNvContentPartPr/>
                <p14:nvPr/>
              </p14:nvContentPartPr>
              <p14:xfrm>
                <a:off x="3936722" y="6246403"/>
                <a:ext cx="202680" cy="2851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C0B01C3-9F4A-4D3C-8195-8C34AD44E21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918722" y="6228380"/>
                  <a:ext cx="238320" cy="320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293C2BC-831E-4F63-A764-A2CE5E738E73}"/>
                    </a:ext>
                  </a:extLst>
                </p14:cNvPr>
                <p14:cNvContentPartPr/>
                <p14:nvPr/>
              </p14:nvContentPartPr>
              <p14:xfrm>
                <a:off x="4017722" y="6436843"/>
                <a:ext cx="275400" cy="1526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293C2BC-831E-4F63-A764-A2CE5E738E7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999722" y="6418843"/>
                  <a:ext cx="311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9124686-A90F-4DEA-9E99-3539FF03C511}"/>
                    </a:ext>
                  </a:extLst>
                </p14:cNvPr>
                <p14:cNvContentPartPr/>
                <p14:nvPr/>
              </p14:nvContentPartPr>
              <p14:xfrm>
                <a:off x="3668162" y="5979283"/>
                <a:ext cx="114480" cy="352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9124686-A90F-4DEA-9E99-3539FF03C51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650105" y="5961465"/>
                  <a:ext cx="150232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64D6E25-7419-4E48-8A7A-90F9438BFD43}"/>
                    </a:ext>
                  </a:extLst>
                </p14:cNvPr>
                <p14:cNvContentPartPr/>
                <p14:nvPr/>
              </p14:nvContentPartPr>
              <p14:xfrm>
                <a:off x="3727922" y="5925283"/>
                <a:ext cx="50400" cy="2242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64D6E25-7419-4E48-8A7A-90F9438BFD4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710050" y="5907254"/>
                  <a:ext cx="85787" cy="2599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3978AB1-4960-41CD-9C60-14DE43DCCB51}"/>
                    </a:ext>
                  </a:extLst>
                </p14:cNvPr>
                <p14:cNvContentPartPr/>
                <p14:nvPr/>
              </p14:nvContentPartPr>
              <p14:xfrm>
                <a:off x="4584002" y="6257923"/>
                <a:ext cx="383040" cy="3409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3978AB1-4960-41CD-9C60-14DE43DCCB5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566002" y="6239904"/>
                  <a:ext cx="418680" cy="3765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B0834C9-CC08-4750-84F7-87A29BE8ED46}"/>
                    </a:ext>
                  </a:extLst>
                </p14:cNvPr>
                <p14:cNvContentPartPr/>
                <p14:nvPr/>
              </p14:nvContentPartPr>
              <p14:xfrm>
                <a:off x="4857962" y="6189883"/>
                <a:ext cx="157680" cy="1177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B0834C9-CC08-4750-84F7-87A29BE8ED4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839962" y="6171883"/>
                  <a:ext cx="193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C1D073E-B0BD-4F9A-B101-77E609AF33FF}"/>
                    </a:ext>
                  </a:extLst>
                </p14:cNvPr>
                <p14:cNvContentPartPr/>
                <p14:nvPr/>
              </p14:nvContentPartPr>
              <p14:xfrm>
                <a:off x="3425522" y="6709723"/>
                <a:ext cx="1338840" cy="324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C1D073E-B0BD-4F9A-B101-77E609AF33F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407522" y="6691723"/>
                  <a:ext cx="137448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E2056A93-D057-40CF-A076-1FCA811740CC}"/>
                  </a:ext>
                </a:extLst>
              </p14:cNvPr>
              <p14:cNvContentPartPr/>
              <p14:nvPr/>
            </p14:nvContentPartPr>
            <p14:xfrm>
              <a:off x="422762" y="2230243"/>
              <a:ext cx="844920" cy="28944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E2056A93-D057-40CF-A076-1FCA811740CC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404762" y="2212243"/>
                <a:ext cx="880560" cy="32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7BD933EE-20E7-4461-8DA7-DE8524098BE2}"/>
              </a:ext>
            </a:extLst>
          </p:cNvPr>
          <p:cNvGrpSpPr/>
          <p:nvPr/>
        </p:nvGrpSpPr>
        <p:grpSpPr>
          <a:xfrm>
            <a:off x="245282" y="3111523"/>
            <a:ext cx="5947920" cy="3302280"/>
            <a:chOff x="245282" y="3111523"/>
            <a:chExt cx="5947920" cy="330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2AC5052-718F-49C7-AD14-9347E809EFD7}"/>
                    </a:ext>
                  </a:extLst>
                </p14:cNvPr>
                <p14:cNvContentPartPr/>
                <p14:nvPr/>
              </p14:nvContentPartPr>
              <p14:xfrm>
                <a:off x="526082" y="3730723"/>
                <a:ext cx="619920" cy="1688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2AC5052-718F-49C7-AD14-9347E809EFD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08082" y="3712685"/>
                  <a:ext cx="655560" cy="204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627CB3E-9FF7-430E-9586-69E490451B69}"/>
                    </a:ext>
                  </a:extLst>
                </p14:cNvPr>
                <p14:cNvContentPartPr/>
                <p14:nvPr/>
              </p14:nvContentPartPr>
              <p14:xfrm>
                <a:off x="245282" y="3111523"/>
                <a:ext cx="5947920" cy="33022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627CB3E-9FF7-430E-9586-69E490451B6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27281" y="3093523"/>
                  <a:ext cx="5983562" cy="33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23B42C4-35C9-4AE4-9E66-E5FC307E2DDC}"/>
                    </a:ext>
                  </a:extLst>
                </p14:cNvPr>
                <p14:cNvContentPartPr/>
                <p14:nvPr/>
              </p14:nvContentPartPr>
              <p14:xfrm>
                <a:off x="428522" y="4994683"/>
                <a:ext cx="905760" cy="108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23B42C4-35C9-4AE4-9E66-E5FC307E2DD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10522" y="4976683"/>
                  <a:ext cx="94140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AD97E312-5EF3-49BC-BB2B-678ADF299F26}"/>
                  </a:ext>
                </a:extLst>
              </p14:cNvPr>
              <p14:cNvContentPartPr/>
              <p14:nvPr/>
            </p14:nvContentPartPr>
            <p14:xfrm>
              <a:off x="3870842" y="5817283"/>
              <a:ext cx="880920" cy="2844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AD97E312-5EF3-49BC-BB2B-678ADF299F26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3852842" y="5799508"/>
                <a:ext cx="916560" cy="63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1589F9B0-45CB-4562-8B5C-0B2CE86135EF}"/>
                  </a:ext>
                </a:extLst>
              </p14:cNvPr>
              <p14:cNvContentPartPr/>
              <p14:nvPr/>
            </p14:nvContentPartPr>
            <p14:xfrm>
              <a:off x="9338162" y="4196563"/>
              <a:ext cx="665640" cy="55800"/>
            </p14:xfrm>
          </p:contentPart>
        </mc:Choice>
        <mc:Fallback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1589F9B0-45CB-4562-8B5C-0B2CE86135EF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9320162" y="4178563"/>
                <a:ext cx="7012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CB510D8C-CD86-4F04-8879-DA9E377C4B35}"/>
                  </a:ext>
                </a:extLst>
              </p14:cNvPr>
              <p14:cNvContentPartPr/>
              <p14:nvPr/>
            </p14:nvContentPartPr>
            <p14:xfrm>
              <a:off x="10006682" y="5218603"/>
              <a:ext cx="456840" cy="27360"/>
            </p14:xfrm>
          </p:contentPart>
        </mc:Choice>
        <mc:Fallback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CB510D8C-CD86-4F04-8879-DA9E377C4B35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9988696" y="5200603"/>
                <a:ext cx="492452" cy="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019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0F54-5F22-4902-AFD7-A824185F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32C32-E783-4ABE-B299-C5148372B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656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20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Analitik Kimya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Analitik Kimya</dc:title>
  <dc:creator>yasemin isgor</dc:creator>
  <cp:lastModifiedBy>yasemin isgor</cp:lastModifiedBy>
  <cp:revision>1</cp:revision>
  <dcterms:created xsi:type="dcterms:W3CDTF">2021-04-26T11:35:40Z</dcterms:created>
  <dcterms:modified xsi:type="dcterms:W3CDTF">2021-04-26T11:41:28Z</dcterms:modified>
</cp:coreProperties>
</file>